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304" r:id="rId9"/>
    <p:sldId id="270" r:id="rId10"/>
    <p:sldId id="284" r:id="rId11"/>
    <p:sldId id="285" r:id="rId12"/>
    <p:sldId id="288" r:id="rId13"/>
    <p:sldId id="286" r:id="rId14"/>
    <p:sldId id="287" r:id="rId15"/>
    <p:sldId id="263" r:id="rId16"/>
    <p:sldId id="264" r:id="rId17"/>
    <p:sldId id="265" r:id="rId18"/>
    <p:sldId id="266" r:id="rId19"/>
    <p:sldId id="271" r:id="rId20"/>
    <p:sldId id="272" r:id="rId21"/>
    <p:sldId id="273" r:id="rId22"/>
    <p:sldId id="274" r:id="rId23"/>
    <p:sldId id="267" r:id="rId24"/>
    <p:sldId id="268" r:id="rId25"/>
    <p:sldId id="269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37" r:id="rId4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6:51:2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27759 10016 636 0,'0'0'370'15,"0"0"-302"-15,0 0-68 0,0 0-9 16,0 0-4-1,0 0-20-15,-9-8-80 0,7 8-147 0</inkml:trace>
  <inkml:trace contextRef="#ctx0" brushRef="#br0" timeOffset="487.34">27759 10016 593 0,'-42'-8'380'0,"42"4"-231"0,0 2-54 15,0-3-11 1,0 5 24-16,0-5-39 0,0 3 10 16,0 0-2-16,0 2 9 15,0-3 9-15,0 3-3 16,0 0 3-16,0-3-23 16,0 3-15-16,0 0-14 15,0 0-6-15,0 0-1 16,0 0-17-1,0 0 4-15,0 0-6 0,0 0 8 16,0 0-1-16,0 0-10 16,0 0-8-16,0 0-6 15,0 3-1-15,0 16 1 16,0 8 30-16,0 4 16 16,0 3-16-16,2 5-11 0,-2 1 8 15,0 0-8 1,0-1 3-16,0 0-10 15,0 1-3-15,0-4 8 16,0 0-5-16,0-4-4 0,-2-2-2 16,0-2-5-1,-1-4 0-15,1-1 0 0,0-5 0 16,0-3-1 0,2-3 0-16,0-3-12 0,0-4-39 15,0 0-50-15,0-5-32 0,0 0-64 16,4-7-138-1,3-10-190-15</inkml:trace>
  <inkml:trace contextRef="#ctx0" brushRef="#br0" timeOffset="849.6">27764 9939 1265 0,'0'0'287'0,"0"0"-126"16,0 0-36-1,0 0 41-15,0 0-34 0,0 0-75 16,0 0-48-1,77-47 30-15,-43 47 1 0,-3 6-17 16,0 15 22 0,-8 6-19-16,-7 1 0 15,-12 4 0-15,-4 5 16 0,-9 0-4 16,-25 5 1-16,-10 7-30 16,-5-1-9-16,-2 0-120 15,-1-1-113-15,17-18-307 16,10-12-1048-16</inkml:trace>
  <inkml:trace contextRef="#ctx0" brushRef="#br0" timeOffset="1779.83">27850 10648 811 0,'0'0'697'0,"0"0"-513"16,0 0-29 0,0 0 114-16,0 0-83 0,0 0-98 15,0 0-11-15,18-8-18 16,-5-6-22-16,6-4-23 16,1-3-5-16,-1-1-4 15,4 0-5-15,-3 1 0 16,0-4 0-16,-4 4 0 15,-5 2 0-15,-2 6 0 16,-4 1 6-16,-1 7 4 16,-4 1-8-16,0 4 7 15,2 0-2-15,-2 0-6 16,0 0-1-16,0 0-6 0,0 0-2 16,0 0-6-1,0 12-4-15,0 6 18 16,0 8-1-16,0 2 1 15,0 2 0-15,0 1 0 16,0-2-67-16,0 0-18 16,0 0-87-16,0-4-148 0,2-13-549 15</inkml:trace>
  <inkml:trace contextRef="#ctx0" brushRef="#br0" timeOffset="2449.87">28404 10247 1160 0,'0'0'484'0,"0"0"-321"16,0 0 71-16,0 0-25 15,0 0-74-15,0 0-61 16,0 0-19-16,4 0-19 15,7 0 7-15,7 0-31 16,5 0 13-16,2 0-16 16,5 0-9-16,-4 0 0 15,-3 2-55-15,-3 7-89 16,-13 6-174-16,-5-1-203 16,-2-2-338-16</inkml:trace>
  <inkml:trace contextRef="#ctx0" brushRef="#br0" timeOffset="2579.91">28446 10381 484 0,'0'0'1218'16,"0"0"-918"-16,0 0-140 0,0 0 0 15,0 0-90-15,0 0-70 0,124-16-42 16,-66 11-205 0,-10 5-132-16,-11-5-1111 0</inkml:trace>
  <inkml:trace contextRef="#ctx0" brushRef="#br0" timeOffset="3064.74">29164 9988 601 0,'0'0'794'16,"0"0"-614"-16,0 0-27 0,0 0 51 15,0 0-51 1,0 0-85-16,0 0-25 0,0-3-43 16,0 6 1-1,0 17 6-15,0 8 33 0,0 5 21 16,0 11 11-16,-2 2-21 16,-4 5 8-16,-2 2-8 15,-1 0-20-15,0 3-4 16,-2-10-17-16,2 1-8 15,3-7-1-15,3 1 0 16,3-5-1-16,0-4-24 16,0-1-40-16,0-2-8 15,0-3-33-15,0-2-47 16,0-8-73-16,7-4-76 16,2-10-467-16</inkml:trace>
  <inkml:trace contextRef="#ctx0" brushRef="#br0" timeOffset="3359.78">29277 9985 1234 0,'0'0'226'15,"0"0"-92"-15,0 0 76 0,0 0 25 16,0 0-85 0,118-37-61-16,-100 42-19 0,-7 20-8 15,-3 8-12-15,-8 4-4 16,0 7-5-16,-23 2-3 16,-8 2-17-16,-7-1-16 15,-1-3-5-15,-7 2-115 16,11-12-130-16,6-14-370 0</inkml:trace>
  <inkml:trace contextRef="#ctx0" brushRef="#br0" timeOffset="4015.17">29908 9865 654 0,'0'0'623'0,"0"0"-437"16,0 0-36-16,0 0 25 16,0 0 44-16,0 0-90 0,0 0-61 15,-56-14-34 1,34 14 18-16,-7 18-20 0,-4 6 1 15,-3 10 0 1,-2 9 13-16,0 7 3 0,1 6 6 16,5 3 1-1,6-1-28-15,7 0 14 0,11-4-25 16,6-2-3-16,2-4-5 16,0-6 2-16,20-1-10 15,1-7 5-15,4-5-6 0,2 0-15 16,2-8-49-1,0 0-90-15,7-14-112 16,-5-3-261-16,-4-4-991 0</inkml:trace>
  <inkml:trace contextRef="#ctx0" brushRef="#br0" timeOffset="4450.16">30165 10066 977 0,'0'0'405'0,"0"0"-218"16,0 0-41-16,0 0-4 16,0 0-38-16,0 0-42 0,0 0 5 15,-58 18 18 1,29 4-14-16,-7 8-10 0,-2 5-7 15,-2 4-5 1,0 2-23-16,2 1-13 0,4-4-5 16,1-2-7-1,4-6-2-15,5-4-23 0,1-2-67 16,3-6-130-16,5-7-270 16,5-6-504-16</inkml:trace>
  <inkml:trace contextRef="#ctx0" brushRef="#br0" timeOffset="4700.01">29708 10069 1440 0,'0'0'331'0,"0"0"-238"0,0 0-17 15,0 0 109 1,0 0-34-16,0 0-74 16,106 109-11-16,-63-72-20 15,1-3-9-15,0-1-17 0,-3-1-20 16,-5-1-17-16,1 1-89 0,-8-8-209 16,-4-10-593-16</inkml:trace>
  <inkml:trace contextRef="#ctx0" brushRef="#br0" timeOffset="5036.05">30414 10273 973 0,'0'0'742'16,"0"0"-505"-16,0 0-45 16,0 0 7-16,0 0-76 15,0 0-68-15,0 0-38 16,34-3-17-16,-14 3 22 15,7 9 0-15,4-1-21 0,0-1-1 16,2 0-21 0,1-1-78-16,-7-2-224 0,-10-1-368 0</inkml:trace>
  <inkml:trace contextRef="#ctx0" brushRef="#br0" timeOffset="5219.78">30377 10413 1674 0,'0'0'493'0,"0"0"-335"15,0 0 48-15,0 0-82 0,0 0-96 16,0 0-28-16,142 0-66 16,-91-4-78-16,20-4-145 15,-11 0-231-15,-8 0-160 16</inkml:trace>
  <inkml:trace contextRef="#ctx0" brushRef="#br0" timeOffset="6029.86">30981 10128 1367 0,'0'0'370'0,"0"0"-220"15,0 0 27-15,0 0-5 16,0 0-85-16,0 0-48 15,0 0 7-15,37 4-18 16,-26 4 0-16,-2 6-2 16,0 7-6-16,-4 4 3 15,-5 10 32-15,0 3 0 0,0 3-15 16,-2 0-12 0,-7-5-14-16,-1-2-7 0,6-6-5 15,0-5-1 1,-1-9-1-16,5-2 0 0,0-7 0 15,0-2-14 1,0-3-17-16,0 0 2 0,0 0 8 16,9-13 14-1,11-15-12-15,5-11-135 0,-1-6 62 16,1-3-91-16,-7 5 56 0,-7 10 127 16,-7 11 100-1,-2 9 36-15,-2 8-16 16,0 3-47-16,0 2-30 15,0 0-25-15,0 5-18 0,-6 20 0 16,-3 7 39 0,0 3-4-16,2 6-9 15,3-3-5-15,4-3-3 0,0-1-8 16,0-8-1-16,2-3-3 16,7-5-6-16,4-6 0 15,3-4-23-15,2-4-5 16,6-4 2-16,1-2-26 15,0-20-35-15,-4-6 20 16,-5 1 6-16,-5-2 22 16,-4 9 39-16,-5 4 26 15,-2 10 76-15,0 4-20 16,0 2-38-16,0 0-44 0,0 8 1 16,0 11 5-1,0 6 11-15,-2 3 0 16,2 0 4-16,0 0-9 15,0-3-10-15,11-4-2 0,2-5-20 16,1-3-56 0,8-13-49-16,-4 0-118 0,0-3-123 0</inkml:trace>
  <inkml:trace contextRef="#ctx0" brushRef="#br0" timeOffset="6540.09">31656 9861 1502 0,'0'0'259'0,"0"0"-204"0,0 0 10 16,42 129 43-1,-36-25 12-15,-2 2-40 0,-4-5 13 16,0 7-47 0,-25-2-21-16,-20 21-25 15,3-13-69-15,2-36-489 0</inkml:trace>
  <inkml:trace contextRef="#ctx0" brushRef="#br0" timeOffset="9169.98">31212 10610 788 0,'0'0'609'0,"0"0"-436"15,0 0-16-15,0 0 10 0,0 0-31 16,0 0-82 0,0 0-32-16,38-13-7 0,-29 8 7 15,0-5 2 1,-3 1 14-16,1 1-7 0,0-2-19 15,-2 1-2 1,1-3-8-16,-2 2-2 0,1-3 0 16,2 1-17-1,-3 1-6-15,3-1 10 0,-3 5 3 16,3-1 8-16,-5 2 2 16,3 0-1-16,-3 1 1 15,0 2 13-15,-2 3 13 16,0 0 4-16,0 0 8 15,0 0-5-15,0 0-5 16,0 0-18-16,0 0-4 16,0 0-6-16,0 0 0 15,0 0 0-15,0 0 0 0,0 0 1 16,0 0-1 0,0 0 1-16,0 0 0 0,0 0-1 15,0 0-1 1,0 0-11-16,0 0-4 15,0 6 8-15,0 11 8 16,0 2 1-16,0 3 13 0,-4 4 9 16,1 0 4-1,1 0-15-15,0 1 1 0,0-4-5 16,-1-2-8-16,3-6 1 0,-2-4-1 16,2-2 1-1,-2-4-1-15,2-1-6 0,-2-2-23 16,2 1-22-1,-4 0-15-15,-1 1-19 0,-2 0-1 16,-4 0 33 0,-2 2-8-16,-3-2 11 0,3 0 29 15,1-1 21-15,4 0 0 16,3-1 29-16,5-2 47 16,0 0 64-16,0 0 2 15,0 0-37-15,3 0-22 16,12 0-31-16,5 0-7 15,5 0-9-15,2 0-28 16,2 0-8-16,2 0-58 16,13 0-116-16,-9 0-316 15,-3-8-694-15</inkml:trace>
  <inkml:trace contextRef="#ctx0" brushRef="#br0" timeOffset="11389.51">27634 11485 1071 0,'0'0'310'15,"0"0"-188"-15,0 0 4 16,0 0-5-16,0 0-45 0,0 0-23 16,0 0-12-1,7 0 0-15,-7 0 12 0,0 0 23 16,3 0-13-16,-3 0 5 16,0 0-19-16,0 0-5 15,0 0-13-15,0 0-17 16,0 0-12-16,0 5-1 15,0 7-1-15,0 8 1 16,0 13 30-16,0 8 27 16,0 10 9-16,0 5 12 15,0-3-32-15,-6 3-9 16,0-3-12-16,2-7-12 16,1-2-13-16,-1-6 5 15,2-6-6-15,2-6 0 16,0-4 0-16,0-2-31 0,0-3-67 15,0-4-26 1,2-8-91-16,9-5-129 0,-2 0-486 0</inkml:trace>
  <inkml:trace contextRef="#ctx0" brushRef="#br0" timeOffset="11690.17">27706 11412 1508 0,'0'0'238'0,"0"0"-177"15,0 0 72-15,0 0 26 16,0 0-49-16,0 0-29 15,123 90-33-15,-119-49 1 16,-4-2-15-16,0 3 3 16,-18 5-15-16,-11 0-22 15,-9 2-34-15,-14 3-159 16,10-11-296-16,7-16-890 0</inkml:trace>
  <inkml:trace contextRef="#ctx0" brushRef="#br0" timeOffset="12170">27910 11997 789 0,'0'0'766'15,"0"0"-626"-15,0 0-92 16,0 0 83-16,0 0-31 16,0 0-63-16,0 0-11 15,0-1 43-15,0 1 2 0,0 0-42 16,0 9-17 0,0 9 94-16,-8 6-43 15,-1 0-26-15,3 1-12 16,-2-6-1-16,6-1-5 15,2-4 3-15,0-3-14 16,0-3-8-16,0-1 0 16,10 0-51-16,13-7-94 15,0 0-230-15,-3 0-634 0</inkml:trace>
  <inkml:trace contextRef="#ctx0" brushRef="#br0" timeOffset="12294.79">27947 11751 1119 0,'0'0'0'0,"0"0"-647"0</inkml:trace>
  <inkml:trace contextRef="#ctx0" brushRef="#br0" timeOffset="12879.84">28217 11881 1741 0,'0'0'543'0,"0"0"-472"16,0 0-5-16,0 0 62 0,0 0-70 15,0 0-37 1,0 0-21-16,131 8-45 0,-87 7-62 15,-11-1-170 1,-10-5-374-16</inkml:trace>
  <inkml:trace contextRef="#ctx0" brushRef="#br0" timeOffset="13010.23">28303 12017 1788 0,'0'0'355'0,"0"0"-267"15,0 0-66-15,145 0-22 0,-87-2-270 16,-7-5-1026-16</inkml:trace>
  <inkml:trace contextRef="#ctx0" brushRef="#br0" timeOffset="13949.69">29079 11543 624 0,'0'0'659'15,"0"0"-479"-15,0 0-103 16,0 0 12-16,0 0 15 16,0 0-47-16,0 0-37 15,0 12-10-15,0 15 49 16,0 12 79-16,-4 13-15 16,-6 15 17-16,1 7-35 0,-1 7-28 15,-4 0 14 1,3-9-21-16,-2-3-43 15,5-6-17-15,2-11-4 16,2-5-4-16,2-10-1 0,-1-7-1 16,3-8-27-1,0-4-55-15,0-7-15 0,0-6-57 16,0-5-79-16,0-10 25 0,0-11-56 16</inkml:trace>
  <inkml:trace contextRef="#ctx0" brushRef="#br0" timeOffset="14189.71">29141 11584 1510 0,'0'0'201'0,"0"0"-160"16,0 0 14-16,0 0 136 15,134-48-32-15,-116 52-83 16,-5 28-20-16,-8 14-1 15,-5 16 0-15,-7 6 25 16,-22 5-37-16,-9-3-25 0,0-8-13 16,1-10-5-1,8-9-60-15,10-8-113 16,13-14-184-16,6-13-487 0</inkml:trace>
  <inkml:trace contextRef="#ctx0" brushRef="#br0" timeOffset="14579.63">29797 11454 1371 0,'0'0'250'16,"0"0"-146"-1,0 0 7-15,0 0-3 0,0 0 18 16,0 0-82-16,0 0 8 16,-141 31 48-16,104 16-14 15,1 10 6-15,2 4 8 16,5 6-23-1,9-4-29-15,9-3-10 0,6-3-17 16,5-10-3-16,0-2-9 16,5-7-8-16,17-6-1 15,7-4-27-15,7-5-34 16,7-10-67-16,17-13-33 16,-12 0-190-16,-7-1-411 0</inkml:trace>
  <inkml:trace contextRef="#ctx0" brushRef="#br0" timeOffset="14849.8">30053 11610 1104 0,'0'0'563'0,"0"0"-474"0,0 0-35 16,0 0 50-1,0 0 94-15,0 0-70 16,-114 141-2-16,79-85-33 16,1 2-9-16,5-5-25 0,2-6-28 15,5-2-23-15,2-9-7 16,4-7-1-16,3 0-66 16,-1-10-26-16,-1-4-108 15,1-7-156-15,4-8-301 0</inkml:trace>
  <inkml:trace contextRef="#ctx0" brushRef="#br0" timeOffset="15039.89">29642 11809 1592 0,'0'0'592'0,"0"0"-481"15,0 0-68-15,0 0 10 0,0 0 35 16,0 0-39-1,0 0-39-15,143 142-4 16,-100-100-6-16,1-6-18 16,19-1-72-16,-12-14-277 15,-7-6-1037-15</inkml:trace>
  <inkml:trace contextRef="#ctx0" brushRef="#br0" timeOffset="15309.6">30331 11964 1290 0,'0'0'917'16,"0"0"-769"-16,0 0-108 16,0 0 28-16,0 0-34 0,0 0-34 15,0 0-22-15,125 12-90 16,-100-9-212-16,-9 1-418 0</inkml:trace>
  <inkml:trace contextRef="#ctx0" brushRef="#br0" timeOffset="15454.55">30289 12051 1068 0,'0'0'913'15,"0"0"-759"-15,0 0-92 0,0 0 34 16,0 0-90-16,123 15-6 16,-71-10-290-16,-2-3-544 15</inkml:trace>
  <inkml:trace contextRef="#ctx0" brushRef="#br0" timeOffset="16379.74">31419 12025 1279 0,'0'0'339'0,"0"0"-196"16,0 0 64-16,0 0-9 16,0 0-110-16,0 0-65 15,0 0 105-15,-10 55-44 0,5-27-13 16,0 2-19 0,5-5-13-16,0-1-20 0,0-3-11 15,0-7-8 1,12-1-44-16,-1-10-45 15,7-3-59-15,-1-17-161 16,-1-10-689-16</inkml:trace>
  <inkml:trace contextRef="#ctx0" brushRef="#br0" timeOffset="16579.96">31502 11807 491 0,'0'0'1458'0,"0"0"-1290"0,0 0-156 15,0 0 47-15,0 0-10 0,0 0-30 16,0 0-3 0,7 27 3-16,1-21-17 0,2 0 4 15,-1-6-6-15,-7 0-32 16,-2-12-45-16,0-10-162 16,-9 4 4-16,-7 3-284 0</inkml:trace>
  <inkml:trace contextRef="#ctx0" brushRef="#br0" timeOffset="16879.44">31808 11405 1355 0,'0'0'305'0,"0"0"-228"15,0 0 90-15,0 0 32 16,46 115-48-16,-44-51-43 16,-2 14 9-16,0 7 1 0,-11 2-41 15,-9 2-29 1,-2-2-29-16,-5-4-19 15,-20 20-13-15,7-23-151 16,5-22-407-16</inkml:trace>
  <inkml:trace contextRef="#ctx0" brushRef="#br0" timeOffset="94869.62">30880 11794 796 0,'0'0'341'0,"0"0"-212"16,0 0-20-16,0 0 45 16,0 0-26-16,0 0-45 15,0 0-36-15,0 0-24 0,0 0-13 16,0 0-7 0,0-1-3-16,0-3-20 15,0 2 20-15,0 0 12 16,0 0 16-16,0-1 7 0,0 3 26 15,0-1 31 1,0-2-25-16,2 3-20 0,-2-1 0 16,2 1-3-1,0 0-10-15,-2 0-15 0,0 0 2 16,3 0 9-16,0 0 4 0,-1 0 0 16,6 0-1-1,3 0 2-15,3 8-2 16,3 10-14-16,-1 7-8 15,-1 9 11-15,-1 4 9 16,-5 7 8-16,-5 0-2 16,-4-4-6-16,0-2-11 15,0-3-8-15,0-4 4 16,-4-5 1-16,-2-4-11 16,-1-5-5-16,3-4 5 0,2-6-5 15,-2-4 1-15,4-2 0 16,0-2 7-16,0 0 0 15,0 0-3-15,0-6 1 16,8-19-7-16,11-10-68 16,8-12-46-1,7-6 19-15,-1 0-13 0,-2 2-91 16,-4 7 80-16,-9 5 86 0,-7 11 33 16,-7 6 62-1,-2 5 6-15,-2 10 1 16,0 0-10-16,0 6 1 15,0 1-39-15,-4 4-21 16,-9 24-4-16,-5 15 4 16,-2 12 50-16,2 7 5 0,5 0-19 15,8-5 3-15,5-10-23 16,0-8 2-16,20-7-11 16,16-11 1-16,11-10 5 0,11-11-13 15,7 0-13 1,1-16-53-16,11-25-67 15,-20 6-129-15,-14 2-210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1-09-30T07:36:50.2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21481 7169 0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7:28:32.12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5383 8617 776 0,'0'0'90'0,"0"0"-90"16,0 0-91-16,0 0 36 16,0 0 32-16,0 0 22 0,-3 5-5 15,3-5 6 1,5 0 9-16,0 0 8 0,-3 2-3 16,-2-2-14-1,0 0-19-15,0 3 9 0,0-3 10 16,0 0 14-1,0 0 57-15,2 0 66 0,3 0 37 16,-3 0 53 0,0 0-11-16,0 0-83 15,-2 0-37-15,2 0-17 0,-2 0 2 16,0 0 27-16,0 0 5 16,2 0-10-16,-2 0 5 15,0 0-19-15,0 0-19 16,0 0-13-16,0 0-10 15,0 0-2-15,0 0 1 16,0 0-2-16,0 0 2 16,0 0-1-16,0 0-8 15,0 0 9-15,0 0 1 16,0 0-13-16,0 0-10 0,3 0-12 16,1 0-7-1,8 0-5-15,5 5-3 0,14 12 3 16,10 2 1-1,7 6-1-15,8 1-31 0,18 4-77 16,-11-9-172 0,-15-9-413-16</inkml:trace>
  <inkml:trace contextRef="#ctx0" brushRef="#br0" timeOffset="1190.02">7619 8608 1400 0,'0'0'638'15,"0"0"-441"-15,0 0-74 16,0 0-24-16,0 0-26 0,0 0 33 15,0 0-21 1,2-16-23-16,18 16-29 0,7 0 6 16,9 9-19-1,6 8-11-15,3 10-9 0,1 1-22 16,30 4-71-16,-13-8-110 0,-7-13-368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7:31:06.2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1821 1363 1217 0,'0'0'303'16,"0"0"-153"-16,0 0-22 0,0 0-21 15,0 0 66-15,0 0 2 16,0 0-53-16,0 0-54 16,0 0-16-16,0 0 28 15,0 0-7-15,0 0-16 16,0 0-11-16,0 0-1 15,0 0-23-15,0 0-7 16,0 0-1-16,0 0-2 16,0 0-2-16,0 0-4 15,0 0 3-15,0 0-8 0,0 0 0 16,0 0 0 0,0 0 8-16,0 0-8 0,0 0 12 15,-2 0 1 1,-15 2-4-16,-8 9-10 0,-10 4-17 15,-5 6 0 1,-1 6 16-16,2 8-5 0,6-1-4 16,9 0-2-16,8-2-12 0,7-5 11 15,5-1-7 1,4-7-11-16,0-3-8 16,11-5-3-16,13-8 5 15,7-3-27-15,5-5-16 16,2-20-12-16,-5-8-77 15,-2-6-24-15,-8-1 68 0,-7 2 27 16,-3 2 28 0,-5 2 36-16,-3 6 26 0,0 1 8 15,-3 7 51-15,-2 6 48 16,0 7 53-16,0 0-24 16,0 7-63-16,0 0-31 15,0 0-32-15,0 16-2 16,0 16 0-16,0 11 15 15,0 8 14-15,0 5 4 16,0 1-21-16,0-5-12 16,0-9-10-16,11-10-53 0,9-20-145 15,0-10-122 1,-2-3-603-16</inkml:trace>
  <inkml:trace contextRef="#ctx0" brushRef="#br0" timeOffset="185.31">2097 1153 1377 0,'0'0'506'15,"0"0"-452"-15,0 0 44 0,0 0-31 16,108 134 10 0,-100-70 49-16,-8 12-49 0,-4 6-42 15,-34 36-35 1,2-19-183-16,0-20-349 0</inkml:trace>
  <inkml:trace contextRef="#ctx0" brushRef="#br0" timeOffset="2950.42">3013 1427 1318 0,'0'0'596'15,"0"0"-467"-15,0 0 26 0,0 0-71 16,0 0-40 0,0 0 36-16,0 0 29 15,-54-18-2-15,50 12-38 0,0 1-22 16,2-2-2-16,-1-1-11 16,3-4-5-16,0-5-4 15,0-7-25-15,5-7-46 16,11-4 4-16,8 0 8 15,6 0-30-15,3 1 2 16,2 7 25-16,-1-1 19 16,-1 8 9-16,-2 1 2 15,-4 9 1-15,-4 9 5 16,-4 1-5-16,-1 1-3 16,-3 24 3-16,1 3-6 15,-3 6 3-15,-1-2 9 0,-1-2 0 16,0-4 0-1,-2-5 0-15,2-9-23 0,-2-3-11 16,0-5 1 0,0-4-18-16,0 0-17 0,-3 0 27 15,-1-8 10-15,-5-6 0 0,0 0-7 16,-5 2-7 0,-14 4 1-16,-10 6 18 0,-3 2 10 15,-5 12 10 1,-4 20 6-16,1 10 1 15,3 9 19-15,5 5 14 16,10 2 16-16,9 0-8 0,10-5-2 16,3-4 9-16,5-8-18 15,19-10-7-15,12-7-1 16,4-7 6-16,8-16-12 16,4-1-6-16,2-15-10 15,0-18-1-15,-8-7-18 16,-3-6-48-16,-10-2-41 15,-8-3-46-15,-12 7 14 16,-5 4 29-16,-8 11 109 16,0 8 1-16,0 9 121 15,0 8 68-15,0 4-96 0,0 0-65 16,-2 12-28 0,-2 10 19-16,0 6 31 0,-1 7-26 15,3-1-11 1,2 0-13-16,0 4-40 15,0-10-125-15,2-10-223 0</inkml:trace>
  <inkml:trace contextRef="#ctx0" brushRef="#br0" timeOffset="3450.17">3791 1395 1337 0,'0'0'187'0,"0"0"-59"0,-2 111-19 16,-6-67 13 0,0-8 30-16,2-6 8 0,1-8-77 15,5-8-50-15,0-7-33 16,0-4-14-16,0-3 7 16,0-3 7-16,11-20 0 15,7-15-24 1,7-12-172-16,2-6 44 0,4 3 41 15,0 7 90-15,-2 16 21 16,-3 14 73 0,-3 16-46-16,-7 0 5 0,-8 18 32 15,-3 10 58-15,-5 6-3 16,0 1 19-16,0-3-68 16,0-6-41-16,-5-7-17 15,1-6-6-15,2-5-6 0,2-8-1 16,0 0-5-1,4-3-26-15,19-20-7 0,12-12-78 16,9-4-3 0,4 0 89-16,-4 11 31 0,-9 16 11 15,-6 12 14-15,-8 4-5 0,-7 20-3 16,-6 6 8 0,-5 5 3-16,-3-1-10 0,0-3-12 15,0-1-6 1,-11-5-73-16,-8-6-152 0,1-12-296 0</inkml:trace>
  <inkml:trace contextRef="#ctx0" brushRef="#br0" timeOffset="3639.96">3644 1052 1295 0,'0'0'1036'16,"0"0"-923"-16,0 0-111 16,0 0-2-16,0 0 17 15,139-34 12-15,-77 29-29 0,11 2-5 16,33 1-137 0,-18 2-370-16,-14 0-711 0</inkml:trace>
  <inkml:trace contextRef="#ctx0" brushRef="#br0" timeOffset="4070.39">4726 1099 499 0,'0'0'1298'0,"0"0"-1083"0,0 0-161 16,0 0-48-16,0 0-5 15,0 0 9 1,0 0 21-16,0 32 96 0,0 1-6 15,0 9-27 1,0 11-32-16,0-2-4 16,0 4-9-16,-5-4-4 0,0-7-17 0,3-5-16 15,0-6-6 1,0-8-5-16,2-6 0 16,0-7-1-16,0-4-15 15,0-6-68-15,0-2-6 0,8-2-6 16,23-51 6-1,-2 2-180-15,0-3-368 0</inkml:trace>
  <inkml:trace contextRef="#ctx0" brushRef="#br0" timeOffset="4255.33">4906 1238 1121 0,'0'0'513'16,"0"0"-281"-16,0 0-101 16,0 0-85-16,0 0 19 15,0 0 26-15,-67 101 35 16,58-59-34-16,7-4-31 15,2 1-6-15,2-5-27 16,21-6-9-16,6-5-1 16,8-4-3-16,10-12-15 15,4-4-13-15,21-3-86 16,-12-12-209-16,-11-9-324 0</inkml:trace>
  <inkml:trace contextRef="#ctx0" brushRef="#br0" timeOffset="4389.88">5421 1417 2111 0,'0'0'579'0,"0"0"-579"0,0 0-304 16,0 0-216 0,0 0-229-16</inkml:trace>
  <inkml:trace contextRef="#ctx0" brushRef="#br0" timeOffset="8299.82">1894 2484 681 0,'0'0'387'16,"0"0"-234"-16,0 0-75 16,0 0-7-16,0 0 19 15,0 0 37-15,0 0 16 16,0-34-34-16,0 30-2 16,0 0-16-16,0 0 7 0,0 1-33 15,0 3-34 1,0 0-19-16,0 0-10 0,0-3 8 15,0 3-9 1,0-2 0-16,0 2 11 0,0 0 7 16,0 0 7-1,0-2 3-15,0-2 1 0,0 1-14 16,0 0-5-16,0-1 0 0,0-1 0 16,0 0-10-1,0 1 6-15,0-2-7 0,0 1 1 16,0 2-1-1,0-1 1-15,0 2-1 16,0-1 2-16,0 3 26 16,0 0 6-16,0 0 3 0,0 0-6 15,-2 0-7-15,2 0-4 16,-2 0-6-16,2 0-13 16,-3 0-1-16,1 5-14 15,2 9-10-15,-2 11 24 16,0 6 14-16,2 5-3 15,0 2 0-15,0-1-6 16,0-3-4-16,0 0-1 16,0-5 1-16,0 2-1 15,0-3 0-15,0-4 0 16,0 0-8-16,4-4-32 16,1-4-24-16,1-2-59 15,8-4-80-15,-1-4-51 0,-1-6-269 16</inkml:trace>
  <inkml:trace contextRef="#ctx0" brushRef="#br0" timeOffset="8597.57">2008 2340 1285 0,'0'0'338'16,"0"0"-256"-16,0 0-63 16,0 0 51-16,0 0 50 0,0 0 16 15,129 76 2-15,-107-34-46 16,-1 2-11-16,-8 2-18 16,-9 1-10-16,-4-3 1 15,-2 4 1-15,-22 0-14 16,-10 1-6-16,-4-3-35 15,1-5-39-15,3-5-64 16,5-16-169-16,9-8-235 16,11-12-461-16</inkml:trace>
  <inkml:trace contextRef="#ctx0" brushRef="#br0" timeOffset="8910.23">2351 2668 1386 0,'0'0'319'15,"0"0"-240"-15,0 0-25 16,0 0 57-16,0 0 58 16,-60 109-32-16,60-83-23 15,0-2-46-15,18-2-28 16,9-8-16-16,6-9 13 15,7-5-23-15,1-3-13 16,-6-20-1-16,-4-6-6 16,-10-7-15-16,-15-3 8 15,-6 0-24-15,-2-1 3 0,-18 5-4 16,-3 8 10 0,4 6-3-16,-2 9-34 0,-1 12-177 15,4 0-279 1,5 0-319-16</inkml:trace>
  <inkml:trace contextRef="#ctx0" brushRef="#br0" timeOffset="9820.32">2830 2842 1493 0,'0'0'365'0,"0"0"-254"16,0 0-81-16,0 0-8 15,0 0 6-15,0 0-5 0,0 0-23 16,143-129-6-16,-103 80-119 16,1 2-18-16,-10 1 19 15,-4 1 76-15,-12 7 48 16,-6 6 58-16,-7 11 57 0,-2 7 7 15,0 7-18 1,0 7-9-16,-2 0-54 16,-9 7-41-16,-2 16-2 15,-1 12 2-15,1 12 43 0,1 14 22 16,6 9 15 0,1 11 9-16,1 4-26 0,4 1-25 15,-2-1 8 1,0-5-14-16,-6-8-18 15,2-8-6-15,-7-10-2 16,-3-9 3-16,-7-12-8 16,-3-8 1-16,-3-10 4 0,3-10-6 15,-1-5-1-15,6-15 0 16,8-24-66-16,13-19 49 16,0-9 10-1,22-7 8-15,17 0 0 0,11 2-16 0,8 5-56 16,34-9-67-1,-14 18-115-15,-9 9-146 0</inkml:trace>
  <inkml:trace contextRef="#ctx0" brushRef="#br0" timeOffset="10615.03">3497 2900 1670 0,'0'0'259'0,"0"0"-249"16,0 0-10-1,0 0-13-15,109-139 13 0,-75 84 2 16,-1-5-2 0,0-1 0-16,-4-6-7 0,-2-1-1 15,-6 4 8-15,-8 2 2 0,-9 9 32 16,-4 12 23 0,0 9 56-16,0 11-17 0,0 13 17 15,-9 8-34 1,-1 0-79-16,-6 22-15 15,-3 13-7-15,2 9 22 16,1 10 18-16,5 6 4 0,3 4 19 16,3-2 6-1,2 1-7-15,3-4-9 16,0-4 17-16,12-7-17 16,7-8-19-16,8-8-2 15,4-9 2-15,8-11 1 16,1-9-13-16,4-3-7 0,3-8-17 15,-1-20-37-15,-3-8-19 16,-5-6 8-16,-11 0-80 16,-9-1 4-16,-11 7 63 15,-7 7 85-15,0 8 7 16,-5 13 158-16,-15 8-45 16,-5 0-92-16,-2 22-7 15,0 6 10-15,6 9 8 16,0-1-8-16,11-2-1 15,2-3-13-15,6-7-5 16,2-7-10-16,0-5-2 16,8-9-2-16,9-3-14 15,5 0 1-15,3-17-26 0,2-10-71 16,-6 0-51-16,-2 3 84 16,-6 3 79-16,-4 12 35 15,-4 9 42-15,-1 0-50 16,-2 16-10-16,0 12 47 15,-2 2-11-15,2 0-29 16,3-2-24-16,-3-8-3 16,3-8-58-16,-5-10-91 0,0-2-113 15,0 0-352-15</inkml:trace>
  <inkml:trace contextRef="#ctx0" brushRef="#br0" timeOffset="10755.15">3960 2342 1974 0,'0'0'652'16,"0"0"-619"-16,0 0-33 0,0 0-80 15,179-42 7-15,-121 42-130 16,-5 0-353-16</inkml:trace>
  <inkml:trace contextRef="#ctx0" brushRef="#br0" timeOffset="12200.25">4622 2773 864 0,'0'0'1310'16,"0"0"-1164"-16,0 0-146 15,0 0-68-15,0 0-9 0,108-113-20 16,-73 70 70-16,-3-8 26 16,-6-2 0-16,-3-4-152 0,-8 3 64 15,-8 3 62 1,-7 7 27-16,0 15 82 0,0 10 135 15,-7 17-87 1,-8 2-130-16,-3 28-9 16,0 18 9-16,2 12 39 15,6 8 31-15,2-1-7 16,8-2-20-16,0-5-10 0,0-7-15 16,14-8-9-16,-1-11-4 15,1-8-4-15,-3-10 9 16,0-10-10-16,5-4-10 15,-1-4 8-15,7-24-5 16,3-11-47-16,0-7-94 16,-1 0-29-16,-8 10 120 15,-3 13 57-15,-8 14 67 0,-5 9-53 16,0 7-7 0,0 18 61-16,0 8 65 0,0 4-35 15,0-4-42 1,0-3-11-16,0-4-24 0,13-8-7 15,11-9-8 1,10-9-4-16,8 0-2 16,7-9-15-16,7-19-44 0,0-8 1 15,-5-7-22-15,-9-1 6 16,-8 3 48-16,-17 5-5 16,-9 11 31-16,-8 17 125 15,-14 8-19-15,-20 8-89 16,-8 21-16-16,-1 7 24 15,4 4 30-15,7-4-10 16,12-5-10-16,9-6-23 16,9-9-12-16,2-6-28 0,2-8-11 15,23-2 11-15,8 0 10 16,5-21-28-16,3-6-90 16,-6-7-71-16,-4 0 89 15,-9 4 38-15,-8 7 80 16,-8 14 70-16,-4 9 39 15,-2 0-65-15,0 16 3 16,0 11 113 0,0 4-53-16,0-4-51 0,0 0-22 15,0-10-22-15,12-5 0 16,8-5-3-16,4-7-9 16,8 0-11-16,1-10-37 15,0-16-62-15,1-6-82 0,-5-2-10 16,-3 4 99-1,-5 5 65-15,-6 11 38 0,-5 13 27 16,-6 1 8 0,-4 19 73-16,0 13 65 0,0 4-30 15,0 3-55-15,-10-7-20 16,4-6-28-16,4-8-26 16,-1-9-13-16,3-9 5 0,0 0-6 15,0 0-21 1,14-15 3-16,10-14-71 15,7-2-22-15,4-5 38 16,-4 6 28-16,-3 9 30 16,-8 12 15-16,-4 9 0 15,-7 0 33-15,-5 16 27 0,-4 12 35 16,0 0-10-16,0 2-23 16,-6-5-14-1,-1-6-27-15,3-9-20 0,4-6-1 16,0-4-6-16,4 0-30 15,20-16-3-15,15-8-84 16,7-3 77-16,3 6 21 16,-5 7 7-16,-7 11 7 15,-13 3 11-15,-8 12 0 0,-8 13 15 16,-8 5 10 0,0-1-2-16,0 0-6 15,-4-5-11-15,-12-6-6 16,-3-8-30-16,-22-10-77 15,7 0-220-15,-3-10-598 0</inkml:trace>
  <inkml:trace contextRef="#ctx0" brushRef="#br0" timeOffset="12355.21">5209 2372 347 0,'0'0'2083'16,"0"0"-1832"-16,0 0-251 15,0 0-16-15,161-55-54 16,-95 50 6-16,36 3-14 16,-14 2-250-16,-14 0-922 0</inkml:trace>
  <inkml:trace contextRef="#ctx0" brushRef="#br0" timeOffset="14110.37">6790 2587 1015 0,'0'0'530'15,"0"0"-288"-15,0 0 36 0,0 0-43 0,0 0-102 16,0 0-73 0,0 0-29-16,-2-31-30 0,0 46-1 15,-4 13 0 1,4 9 56-16,-2 7-7 0,4-1-24 15,-2-5-14 1,2-6-10-16,0-10 0 16,0-10 0-16,0-6-1 15,0-6-29-15,0 0-8 16,6-3 25-16,8-24 5 0,8-13-108 16,2-10-100-1,5-3 44-15,-2 6 66 0,0 12 84 16,-4 20 21-1,-4 15 2-15,-3 0 10 16,-5 29 29-16,-5 11 69 16,-6 8 11-16,0-2 13 15,0-1-52-15,0-7-46 0,0-5-16 0,0-13-11 16,-2-7-9 0,2-7-8-16,0-6-6 0,0 0 7 15,2-13 6 1,14-22-47-16,7-14-257 15,6-9 133-15,0 0 5 16,-5 9 167-16,-6 13 25 0,-7 17 116 16,-6 18-91-1,-3 1-38-15,-2 20 22 0,0 14 139 16,0 4 9-16,5 1-83 16,3 0-44-16,10-5-19 15,9-8-15-15,11-10-12 16,6-8 0-16,10-8-9 15,4 0-10-15,-4-21-36 16,-8-6-27-16,-11-4 4 16,-10-4-6-16,-13 0-1 15,-12 8 42-15,0 8 34 0,-21 16 40 16,-12 3-15 0,-5 5 14-16,2 19 4 0,5 1 4 15,7-1-14 1,10-8-18-16,10-6-15 0,4-7-15 15,2-3-51 1,23 0-5-16,6 0 34 16,9-9-41-16,0-7-99 0,-4 0 52 15,-5 4 76-15,-6 6 49 16,-4 6 58-16,0 0 22 16,1 13-12-16,0 8 7 15,0-1-8-15,3-3-17 16,0-5-12-16,4-7 4 15,0-5-8-15,2-10-34 0,2-22-6 16,-4-13-207 0,-7-9-146-16,-6-34-165 0,-9 12 130 15,-5 3-201-15</inkml:trace>
  <inkml:trace contextRef="#ctx0" brushRef="#br0" timeOffset="14297.62">7966 2127 1213 0,'0'0'609'15,"0"0"-313"-15,0 0-200 16,0 0-95-16,0 0 60 15,3 137 48-15,-3-61-14 16,2 5 20-16,1 0-44 16,-1-2-32-16,4-9-17 0,1-8-7 15,1-8-7 1,0-12-8-16,-2-12-6 0,1-10-39 16,-5-10-58-1,0-8-8-15,-2-11 17 0,-2-18 26 16,-13-9-532-16</inkml:trace>
  <inkml:trace contextRef="#ctx0" brushRef="#br0" timeOffset="14439.58">7922 2486 1385 0,'0'0'570'15,"0"0"-253"-15,0 0-147 16,0 0-87-16,129-54-37 16,-71 48-22-16,4 4-10 0,-1-1-10 15,-6 3-4 1,-7 0-57-16,-19 3-115 15,-16 8-160-15,-13-4-356 0</inkml:trace>
  <inkml:trace contextRef="#ctx0" brushRef="#br0" timeOffset="14619.98">7271 2377 1684 0,'0'0'632'0,"0"0"-457"15,0 0 4-15,0 0-120 16,0 0-50-16,132-107-9 16,-81 107-57-16,4 15-84 15,13 80-98-15,-18-8-95 0,-11 6-330 0</inkml:trace>
  <inkml:trace contextRef="#ctx0" brushRef="#br0" timeOffset="14699.83">7681 2997 1035 0,'0'0'399'0,"0"0"-134"15,0 0-166-15,0 0-99 16,0 0-362-16</inkml:trace>
  <inkml:trace contextRef="#ctx0" brushRef="#br0" timeOffset="15210.45">9257 2613 1181 0,'0'0'658'0,"0"0"-597"15,0 0-61-15,0 0 0 0,-143 104 6 16,114-69 32 0,8-3 16-16,7-6-10 0,12-6-32 15,2-13-12 1,8-7-32-16,19 0-6 15,22-44-62-15,-7-2-240 16,-6-7-480-16</inkml:trace>
  <inkml:trace contextRef="#ctx0" brushRef="#br0" timeOffset="15420.7">9313 2118 1491 0,'0'0'871'0,"0"0"-697"16,0 0-174-16,0 0-29 15,-25 116 29-15,17-48 25 16,0 10 36-16,6 4-16 16,2 0-14-16,0-4-17 15,0-8-14-15,0-10-11 0,0-9-29 16,8-12-33 0,-4-12-49-16,-4-17-125 0,0-10-231 15,0 0-526-15</inkml:trace>
  <inkml:trace contextRef="#ctx0" brushRef="#br0" timeOffset="15760.04">8925 2559 694 0,'0'0'1541'16,"0"0"-1323"-16,0 0-218 16,0 0-27-16,137-3 20 15,-71 3 7-15,7 3 24 0,6 4 14 16,-4 5-16-16,-6 5-13 15,-13 1-8-15,-13 3 8 16,-14 2 3 0,-12 0 9-16,-3-2 10 0,-5-1-4 15,-3-3-9-15,6-5-5 16,-1-5-5-16,7-7-7 16,1 0-1-16,4-8 0 15,-3-16-27-15,-7-7-34 16,-11-3-28-16,-2 1 28 15,-15 1 61-15,-14 8 29 16,-2 8 18-16,-3 7-31 16,8 7-16-16,1 2-18 0,7 0-62 15,5 0-135 1,3 0-159-16,6 0-423 0</inkml:trace>
  <inkml:trace contextRef="#ctx0" brushRef="#br0" timeOffset="15890.14">9475 2370 1303 0,'0'0'860'0,"0"0"-570"16,0 0-126 0,0 0-66-16,0 0-45 0,0 0-28 15,0 0-25-15,130-70-52 16,-85 114-218-16,-12 10-506 0</inkml:trace>
  <inkml:trace contextRef="#ctx0" brushRef="#br0" timeOffset="15980.54">9592 3260 611 0,'0'0'1467'0,"0"0"-1467"0,0 0-575 0</inkml:trace>
  <inkml:trace contextRef="#ctx0" brushRef="#br0" timeOffset="16420.42">10655 2293 1285 0,'0'0'1114'0,"0"0"-921"15,0 0-193-15,0 0-35 16,0 0-30-16,0 0 65 16,-131 81 33-16,81-15 38 0,1 7-14 15,7-1-41-15,9-11-10 16,8-10-6 0,8-13-37-16,5-14-32 0,-1-20-58 15,3-4-219 1,-1 0-145-16</inkml:trace>
  <inkml:trace contextRef="#ctx0" brushRef="#br0" timeOffset="16590.4">10133 2398 1585 0,'0'0'972'16,"0"0"-848"-16,0 0-89 16,150 18-26-16,-88 6-8 15,1 6 16-15,1 6 1 0,-2 0-12 16,1 0-6-1,-3-1-29-15,-4-7-105 16,2-16-53-16,-14-6-280 16,-11-6-316-16</inkml:trace>
  <inkml:trace contextRef="#ctx0" brushRef="#br0" timeOffset="16840.41">10971 2185 1920 0,'0'0'736'15,"0"0"-578"-15,0 0-145 16,0 0-13-16,0 0-18 16,0 0 18-16,-86 127 22 0,86-69-2 15,0 4 4 1,9-1-15-16,11-10 4 16,1-7-3-16,-2-11 4 15,-8-9-4-15,-5-6-9 0,-6-4-1 16,0-2-5-1,-11 0-7-15,-38-4-22 0,5-4-173 16,0-4-516-16</inkml:trace>
  <inkml:trace contextRef="#ctx0" brushRef="#br0" timeOffset="17940.39">11787 2271 894 0,'0'0'283'0,"0"0"-102"0,0 0 37 16,0 0-49 0,0 0-25-16,0 0-27 0,0 0 16 15,49-75-47-15,-49 59-2 16,-8 5-5 0,-17 9 23-16,-6 2-77 0,-10 29-24 15,-3 19 11-15,2 15 1 16,9 7 41-16,10-1 1 15,13-5-11-15,10-8-9 16,0-12-13 0,14-6-4-16,11-9 4 0,8-7-20 15,3-10 1-15,4-10-3 16,1-2-19-16,1-12-35 16,-1-18-22-16,-4-10 6 15,-6-4-12-15,-9 1 26 0,-6 12 56 16,-12 11 34-16,-4 9 53 0,0 11-20 15,0 0-67 1,-9 6 6 0,-2 12-3-16,2 2 26 0,5 0 6 15,4 0-15-15,0-1-20 16,13-3-1-16,16-7-28 16,12-5 5-16,9-4-18 0,6-4-25 15,2-16-58 1,-4-7-30-16,-10-2 0 15,-11 3 94-15,-12 8 61 16,-17 9 124-16,-4 9 25 16,-9 0-66-16,-20 23-52 15,-6 10 19-15,-3 4 28 0,0 3 10 16,11-3-36 0,5-6-28-16,10-7-7 15,8-7-17-15,4-5-5 0,0-9-49 16,12-3-4-16,12 0 0 15,7-9-34-15,2-15-108 16,1-4-81-16,-2-3 115 16,-9 6 166-16,-2 6 18 15,-7 12 198-15,-4 7-64 0,-1 0-42 16,0 10-51 0,0 12-29-16,-4 6-15 0,-3 2-15 15,-2-2 0 1,-2-10-115-16,-15-9-217 15,0-9-376-15</inkml:trace>
  <inkml:trace contextRef="#ctx0" brushRef="#br0" timeOffset="18100.2">12235 1935 2316 0,'0'0'460'0,"0"0"-410"0,0 0-48 16,0 0-2-1,0 0-15-15,127 74-25 16,-120 52-75-16,-7-12-141 16,0-12-504-16</inkml:trace>
  <inkml:trace contextRef="#ctx0" brushRef="#br0" timeOffset="18710.22">13116 1874 1969 0,'0'0'177'0,"0"0"-177"15,0 0-31-15,-7 199 31 16,1-60 164-16,1-7 14 16,0-24-40-16,5-32-37 0,0-28-50 15,-2 3-11 1,2-3-22-16,-2-4-16 0,0-16-2 16,2-12 1-1,0-10 7-15,0-6 1 0,0 0 12 16,0-19 16-1,4-18-37-15,16-16-172 0,3-2-9 16,1 2 80 0,-2 15 101-16,1 20 28 0,-5 18-6 15,-3 0-21-15,-6 29 0 0,-7 10 32 16,-2 10 35 0,-9 5 10-16,-13-2-11 0,-5-4-37 15,5-10-18 1,4-12-12-16,7-10-6 0,7-12-51 15,4-4-25 1,6-41-16-16,15-5-441 16,3-7-642-16</inkml:trace>
  <inkml:trace contextRef="#ctx0" brushRef="#br0" timeOffset="19350.12">13417 2488 1532 0,'0'0'351'0,"0"0"-100"0,0 0-55 16,0 129-55-16,-13-86-25 0,-3-2-29 15,3-9-20 1,1-8-48-16,8-10-2 16,-1-8-9-16,5-4 3 15,0-2-1-15,0-2 11 0,7-25-21 16,18-17-152 0,8-14-83-16,7-5-24 0,3 3-71 15,-1 14 258 1,-9 22 72-16,-6 21 91 0,-7 6 12 15,-7 28 37 1,-6 13 17-16,-7 7 1 0,0 0-48 16,0-3-18-16,-2-9-41 0,-1-9-27 15,3-8-11 1,0-9 2-16,21-10-3 16,10-3-6-16,4 0 9 15,8-14-15-15,-3-12-42 16,-2-10-38-16,-5-8 13 15,-6-9-9-15,-7-2-21 16,-4 2 29-16,-7 14 68 16,-5 10 52-16,-4 17 83 0,0 12-90 15,0 0-45-15,0 24-11 16,-2 12 11-16,-5 6 66 16,3 1 5-16,-1-1-20 15,1-4-27-15,2-9-6 16,2-6-12-16,-2-9-5 15,2-6-1-15,0-7 1 16,0-1 9-16,0-1-10 16,17-23 0-16,12-17-193 0,12-6-150 15,5-3 9 1,-1 7 7-16,-7 17 327 0,-7 18 157 16,-11 8-31-1,-7 16-17-15,-6 16 36 0,-7 8-11 16,0 7-33-1,0 0-58-15,-5 2-43 0,5-3-61 16,7-13-236 0,15-16-314-16</inkml:trace>
  <inkml:trace contextRef="#ctx0" brushRef="#br0" timeOffset="19580.12">15218 2141 658 0,'0'0'1571'16,"0"0"-1420"-16,0 0-144 15,-94 130-7-15,40-57 74 16,-1 4 32-16,2-2 12 16,5-5-53-16,6-7-35 15,7-12-23-15,8-8-7 16,2-14-27-16,3-10-82 0,-11-19-66 15,1-7-192 1,8-19-1007-16</inkml:trace>
  <inkml:trace contextRef="#ctx0" brushRef="#br0" timeOffset="19700.26">14734 2446 2194 0,'0'0'649'0,"0"0"-550"0,0 0-98 15,0 0 0 1,157 47-1-16,-86-15-27 0,31 9-83 15,-17-5-190 1,-16-11-830-16</inkml:trace>
  <inkml:trace contextRef="#ctx0" brushRef="#br0" timeOffset="21920.57">15487 2810 666 0,'0'0'1604'0,"0"0"-1317"0,0 0-287 15,0 0 0-15,0 0-19 0,0 0 3 16,38 121 10 0,-76-60 0-16,-59 28-33 0,5-14-298 15,-3-14-910-15</inkml:trace>
  <inkml:trace contextRef="#ctx0" brushRef="#br0" timeOffset="23635.03">1767 3645 1446 0,'0'0'227'15,"0"0"-122"1,0 0-77-16,0 0-21 0,0 0 7 15,0 0 56-15,0 0 22 16,0 32 56-16,0 11 6 16,0 7-37-16,0 5-29 15,0-2-35-15,0-7-32 16,0-10-8-16,0-14-12 16,0-11 7-16,0-5-8 15,4-6-1-15,6-3 1 16,3-23-18-16,9-12-69 15,5-14-106-15,4-4 41 16,-2 2 43-16,-5 11 93 16,-8 15 16-16,-7 17 84 15,-9 11-51-15,0 10-32 0,0 23 85 16,0 10 26 0,0 0-12-16,0 0-42 15,0-8-27-15,14-9-7 16,5-13-11-16,10-9 3 0,8-4 7 15,5-12-10 1,0-18-13-16,-2-8-15 0,-8-6-47 16,-13 0-16-16,-9-1 0 0,-10 8 10 15,0 8 68 1,-10 15 0-16,-11 14 34 16,-4 5-33-16,-2 29 26 15,2 9 31-15,5 8 28 16,11-1-16-16,7 0-18 15,2-7-14-15,9-4-16 16,18-11-7-16,4-10-4 16,7-10-11-16,4-8-19 0,2-10-5 15,4-20-34-15,-4-10-61 16,-3-6-9-16,-6 1 19 16,-6 7 41-16,-6 8 68 15,-10 14 6-15,-9 14 31 16,-2 2-3-16,-2 13-18 15,0 15 95-15,0 5-1 16,-2 2-46-16,-2-6-28 16,1-8-19-16,3-11-8 15,0-6-9-15,0-4-31 16,16 0-17-16,13-9-15 0,9-10 6 16,6-5-27-1,4 0-13-15,-6 4 62 16,-7 8 35-16,-8 10 22 15,-7 2 22-15,-7 4-15 16,-3 20-21-16,-10 3-2 16,0 7-5-16,-8-1-1 0,-21-3-23 15,-29-6-116-15,6-7-261 16,-6-14-1205-16</inkml:trace>
  <inkml:trace contextRef="#ctx0" brushRef="#br0" timeOffset="23790.42">1959 3563 1205 0,'0'0'873'16,"0"0"-678"-16,0 0-143 15,0 0-36-15,156-107-16 16,-103 107 0-16,3 0-14 16,16 44-52-16,-17-1-208 15,-10-3-457-15</inkml:trace>
  <inkml:trace contextRef="#ctx0" brushRef="#br0" timeOffset="24240.38">4070 3432 1642 0,'0'0'784'16,"0"0"-586"-16,0 0-192 0,0 0-6 15,0 0-60-15,0 0 59 16,0 0 1-16,-54 180 77 16,35-93-19-16,5 10-14 15,5 2-17-15,9-20-13 16,0-1 1-16,0-13-6 15,13-19-7-15,7-17-2 16,1-8-20-16,3-11-25 16,0-8-53-16,-1-10-23 15,-7-17-84-15,-10-7-365 0</inkml:trace>
  <inkml:trace contextRef="#ctx0" brushRef="#br0" timeOffset="24610.29">3767 3870 1763 0,'0'0'599'0,"0"0"-476"16,0 0-107 0,0 0-15-16,0 0-1 0,156-28 9 15,-88 17 12-15,9-3-10 0,3 2-3 16,-2-8-7 0,-8 2 5-16,-18 5-6 0,-16 1 0 15,-20 8 0 1,-16 4 1-16,0 5 41 0,-25 26-7 15,-8 9 22 1,0 4-3-16,6 0-26 16,6-5-10-16,10-13-11 0,11-11-7 15,0-7-8 1,7-8-50-16,20 0 37 0,10-10-7 16,11-15-58-16,-2-9-38 15,-5 5 57-15,-10 3 38 16,-12 11 29-16,-5 14 49 0,-7 1-31 15,1 18-18 1,0 18-15-16,-2 10-33 16,15 10-123-16,-4-10-186 15,1-15-1358-15</inkml:trace>
  <inkml:trace contextRef="#ctx0" brushRef="#br0" timeOffset="25138.35">5021 3612 1694 0,'0'0'727'0,"0"0"-607"16,0 0-120-16,0 0-7 15,0 0 7-15,-102 142 37 0,75-82 34 16,12 4-17 0,8-4-14-16,7-6-16 0,0-9 0 15,20-11-9-15,7-13-3 16,4-8 1-16,7-13 8 16,5 0 2-16,-1-21-11 15,-5-13-12-15,-3-2-1 16,-12 2-7-16,-8 7 8 15,-7 8 2-15,-7 13 59 16,0 6-45-16,0 0-16 16,0 7-21-16,0 16 12 15,0 6 9-15,0 0 1 16,19 3 0-16,12-7 0 0,10-7 0 16,5-10-1-1,4-8-1-15,-8 0-14 0,-9-23 8 16,-8-7 7-1,-13-3 8-15,-10-6-8 0,-2-1 9 16,0 6 6 0,-19 4 8-16,-1 6-23 0,-1 3-16 15,-2 6-65-15,0-15-144 16,8 4-165-16,9-7-657 0</inkml:trace>
  <inkml:trace contextRef="#ctx0" brushRef="#br0" timeOffset="25270.27">5390 3323 1232 0,'0'0'1413'0,"0"0"-1144"0,0 0-244 16,0 0-25-16,0 0-103 15,0 0 76-15,-54 158 12 16,17-47-49-16,4-14-321 16,10-19-1346-16</inkml:trace>
  <inkml:trace contextRef="#ctx0" brushRef="#br0" timeOffset="26110.33">6763 3604 1555 0,'0'0'327'16,"0"0"-165"-16,0 0-65 0,0 0-54 15,0 0-27-15,0 0 32 16,0 0 46-16,-52-45-24 16,50 45-42-16,2 0-13 15,-4 8-2-15,-3 24-2 16,0 19 54-16,-2 33 15 15,7 32-30-15,0-4-13 16,2-10 3-16,0-12 2 16,0-19 13-16,4 7-17 0,5 7 0 15,-2-10-14 1,-4-4-15-16,-1-13-7 16,-2-10 4-16,0-14-5 15,0-8 5-15,-9-9 3 0,-7-5-2 16,-2-5 10-16,-6-3-12 15,-5-2-5-15,2-2-25 16,0 0-44 0,0 0-106-16,7 0-173 0,5 0-672 0</inkml:trace>
  <inkml:trace contextRef="#ctx0" brushRef="#br0" timeOffset="26390.27">6205 5023 386 0,'0'0'1839'16,"0"0"-1559"-16,0 0-186 15,0 0-60-15,0 0-21 16,0 0 20-16,0 0 13 0,123 0-25 16,-78 0-21-1,1 2-66-15,1 0-69 0,9-2-128 16,-12 0-236 0,-7-12-211-16</inkml:trace>
  <inkml:trace contextRef="#ctx0" brushRef="#br0" timeOffset="26789.98">6707 4913 1908 0,'0'0'397'0,"0"0"-397"0,0 0-15 0,0 0-22 15,0 0 37 1,0 0 88-16,0 0 5 0,-11 121-39 16,11-92-23-1,0 0-10-15,2-6-14 16,9-2 12-16,2-10-8 15,5-5-11-15,3-6-7 0,4 0 7 16,3-12 0 0,1-14-24-16,5-10-10 0,-1-4-6 15,3 0-6-15,1 0 16 16,-1 8 23-16,-1 8-1 16,-3 10 8-16,-3 9 0 15,-5 5 12-15,-3 0 9 16,-8 7-5-16,-6 6-1 15,-5 4 6-15,-2-1 12 16,-2 4 38-16,-20-1 24 16,-10 0-31-16,-5-3-31 0,-2-7-11 15,-1-6-8 1,3-3-14-16,5 0 0 16,6-12-46-16,7-30-121 15,6 3-365-15,9-2-649 0</inkml:trace>
  <inkml:trace contextRef="#ctx0" brushRef="#br0" timeOffset="27439.96">6805 3437 1587 0,'0'0'542'16,"0"0"-341"-16,0 0-78 0,0 0-65 15,0 0 2-15,0 0-23 16,0 0-7-16,118 0-30 16,-84 0-34-16,-3-2-38 15,-7-3-48-15,-1-8-143 16,-8 1-42-16,-5-4-332 0</inkml:trace>
  <inkml:trace contextRef="#ctx0" brushRef="#br0" timeOffset="27610.48">7033 3240 1676 0,'0'0'486'16,"0"0"-310"-16,0 0-80 15,0 0-63-15,0 0-5 0,0 0 26 16,-83 119-10-1,74-73-16-15,5 2-11 0,4-2-17 16,0-6-33 0,2-10-61-16,22-12-68 0,-1-8-166 15,-3-10-291-15</inkml:trace>
  <inkml:trace contextRef="#ctx0" brushRef="#br0" timeOffset="27980.25">7153 3226 1341 0,'0'0'406'0,"0"0"-317"16,0 0 26-16,-14 121 68 15,8-73 9 1,2-1-54-16,4-4-45 0,0-7-30 16,0-8-27-1,4-8-17-15,4-8-7 16,2-6-2-16,1-6-10 15,2 0-18-15,3-7 18 0,1-20 0 16,1-9-33 0,5-8-14-16,-1-2 21 0,4 0 18 15,3 6 7-15,8 9-7 0,1 9-3 16,-3 9 11 0,-4 11 6-16,-8 2-5 0,-10 0 9 15,-11 0-4 1,-2 2 2-16,-13 14 11 0,-20 2 57 15,-13 1-44 1,-4 3-32-16,-4 0-98 16,-13-7-123-16,14-7-335 15,12-8-692-15</inkml:trace>
  <inkml:trace contextRef="#ctx0" brushRef="#br0" timeOffset="29230.01">7141 4199 2090 0,'0'0'523'0,"0"0"-424"16,0 0-99-16,0 0-52 15,0 0 15 1,133-86 21-16,-75 46-10 0,4-3-72 16,-2-3-84-16,-9 0-10 15,-10 4 88-15,-18 4 47 16,-13 5 57-16,-10 13 95 15,0 7 97-15,-4 6-40 16,-10 7-95-16,-5 7-49 16,2 26-7-16,-1 20 14 15,5 15 21-15,-1 14 3 0,8 8 11 16,-1 1-13 0,1-4-4-16,1-8-12 0,-4-6 1 15,0-10-7 1,-4-8 2-16,-1-11-17 0,-3-8 9 15,-1-11-9 1,-3-10-1-16,0-7-6 16,0-8 1-16,3 0 5 0,7-28 0 0,11-14-15 15,5-12-38 1,28-9-2-16,16-3 24 16,12 0-36-16,5 2-61 15,5-2 3-15,-1-2-20 16,-3-3 45-16,-11-1 1 15,-10-2 39-15,-13 6 21 16,-10 7 40-16,-12 18 53 16,-6 11 104-16,-5 18 56 0,-2 14-43 15,-21 4-103-15,-6 34-52 16,-4 20 4-16,2 16 30 16,6 9 27-1,11 1-39-15,12-10-10 0,2-8-9 16,4-14-8-16,19-10-10 15,4-10-22-15,2-13-68 16,2-8-62-16,0-11-157 16,-6-22-162-16,-10-7-1090 0</inkml:trace>
  <inkml:trace contextRef="#ctx0" brushRef="#br0" timeOffset="29430.25">7944 4034 1815 0,'0'0'390'16,"0"0"-300"-1,0 0-70-15,0 0 3 0,82 103 31 16,-74-63 51 0,-8 1 10-16,0-2-36 0,0-3-35 15,-2-6-35-15,-6-11-8 0,8-7-1 16,0-11-16 0,0-1-13-16,0-6-23 0,12-24-22 15,9-51-422 1,-2 3 23-16,-3 1-573 0</inkml:trace>
  <inkml:trace contextRef="#ctx0" brushRef="#br0" timeOffset="29570.25">8132 3909 104 0,'0'0'1615'16,"0"0"-1006"-16,0 0-483 0,0 0-107 15,0 0 75-15,20 104 24 16,-7-58-56-16,2-5-33 16,5-2-15-16,5-11-14 15,2-8-32 1,2-8-10-16,4-12-83 0,-6-4-70 15,-12-14-324-15</inkml:trace>
  <inkml:trace contextRef="#ctx0" brushRef="#br0" timeOffset="29744.25">8439 3648 2220 0,'0'0'293'15,"0"0"-220"-15,0 0-58 16,133 79-14-16,-108-24 12 0,-7 13 30 15,-9 8 6 1,-9 6-25-16,0 1-24 0,0-7-15 16,-11-10-113-16,11-15-108 0,0-16-250 15,0-21-785-15</inkml:trace>
  <inkml:trace contextRef="#ctx0" brushRef="#br0" timeOffset="29980.26">9275 3802 1476 0,'0'0'674'15,"0"0"-674"-15,0 0-132 16,-120 15 12-16,60 31 120 16,-3 12 167-16,10 3 7 15,10 3-62-15,17-10-47 16,14-8-41-16,12-12-11 15,0-11-1-15,21-11-12 16,14-12-15-16,27-24-62 16,-8-17-266-16,-8-9-646 0</inkml:trace>
  <inkml:trace contextRef="#ctx0" brushRef="#br0" timeOffset="30169.95">9201 3367 692 0,'0'0'1758'0,"0"0"-1471"0,0 0-287 16,0 0-49 0,0 0 49-16,0 0 3 0,0 184 54 15,0-64 4-15,0 26-28 16,0-7-23-16,0-31-10 16,0-33 0-16,2-29-66 15,19 12-89-15,-1-12-102 16,-2-10-364-16</inkml:trace>
  <inkml:trace contextRef="#ctx0" brushRef="#br0" timeOffset="30430.41">9378 3850 2131 0,'0'0'308'15,"0"0"-285"-15,0 0-23 16,0 0-6-16,0 0 6 15,100 108 70-15,-94-48 45 0,-3 3-24 16,-3 1-35 0,0-9 9-16,0-8-25 0,-3-13-21 15,1-12-17-15,2-9-2 0,0-12-27 16,0-1-14 0,0-6 1-16,5-24-17 0,10-52-419 15,-2 4-142 1,-1-2-458-16</inkml:trace>
  <inkml:trace contextRef="#ctx0" brushRef="#br0" timeOffset="30550.43">9544 3882 1386 0,'0'0'788'0,"0"0"-581"16,0 0-172-16,0 0-35 0,0 0 81 15,21 134 23-15,-7-77-52 16,7 1-30-16,13-7-22 16,13-4-66-16,13-13-41 15,29-18-87-15,-11-11-187 16,-11-5-723-16</inkml:trace>
  <inkml:trace contextRef="#ctx0" brushRef="#br0" timeOffset="30760.34">10289 3846 2410 0,'0'0'532'0,"0"0"-455"16,0 0-77-16,0 0-4 0,0 0 4 15,0 0 16 1,0 0-7-16,98 24-9 0,-42-5-1 16,0 1-52-16,-10-3-28 0,-9 1-108 15,-33 0-67 1,-4-1-259-16,-16-6-340 0</inkml:trace>
  <inkml:trace contextRef="#ctx0" brushRef="#br0" timeOffset="30880.12">10256 4088 1377 0,'0'0'939'0,"0"0"-685"16,0 0-184-16,0 0-53 16,0 0-16-16,0 0 20 15,131 22-21-15,-42-19-73 0,-12-3-305 16,-8 0-866-16</inkml:trace>
  <inkml:trace contextRef="#ctx0" brushRef="#br0" timeOffset="31190.39">11243 3982 2273 0,'0'0'382'0,"0"0"-382"15,0 0-72 1,60-122-188-16,-46 74 81 0,-5 0 179 16,-5-3 66-1,0 8-66-15,-1 2-44 16,0 9 20-16,-3 10 24 15,0 7 183-15,0 10-15 0,0 5-95 16,0 2-72 0,0 24-1-16,0 12 0 0,0 12 46 15,0 14 17-15,0 6-35 16,0 9-12-16,0-1-8 16,0 1-8-16,-6-7 0 15,-2-12-81-15,-7-10-45 16,-30-9-57-16,3-12-207 0,-4-13-663 15</inkml:trace>
  <inkml:trace contextRef="#ctx0" brushRef="#br0" timeOffset="31305.07">11081 4328 2155 0,'0'0'676'0,"0"0"-525"16,158-23-56-16,-67 7-54 16,10 2-41-16,-3 2 0 15,13 6-57-15,-24 4-125 16,-29 2-383-16</inkml:trace>
  <inkml:trace contextRef="#ctx0" brushRef="#br0" timeOffset="33050.28">2761 6439 1516 0,'0'0'312'16,"0"0"-113"-16,0 0 19 16,0 0-30-16,0 0-6 0,0 0-16 15,0 0-33-15,0 0-38 16,0-2-16-16,0 0-1 15,0-1-33 1,0 1-45-16,19-1-6 16,4-1-1-16,14-1 7 15,7 3 0-15,3 2-15 0,4 0-14 16,0 0-29-16,1 0-38 16,-1 7-56-1,-2-2-155-15,-11 2-310 0,-16-5-1192 16</inkml:trace>
  <inkml:trace contextRef="#ctx0" brushRef="#br0" timeOffset="33305.48">2772 6505 1083 0,'0'0'1135'16,"0"0"-904"-16,0 0-134 0,0 0-20 16,0 0-26-16,0 0-29 0,0 0 5 15,56 3 17 1,-11 2-12-16,13-3-11 16,7-2-21-16,6 0-36 15,2 0-105-15,21-12-112 16,-20-5-222-16,-14-2-155 0</inkml:trace>
  <inkml:trace contextRef="#ctx0" brushRef="#br0" timeOffset="33560.32">3403 6191 1827 0,'0'0'604'15,"0"0"-482"-15,0 0-122 16,0 0-12-16,0 0 12 15,125 47 15-15,-94-7 9 16,-4 8 7-16,-11 7-21 16,-12-1 5-16,-4-3-1 15,-13 0-13-15,-23-7 6 16,-10-6 2-16,-10-7-9 0,-6-6-30 16,-5-9-92-1,-3-8-84-15,-17-12-45 0,18-20-101 16,11-8-892-16</inkml:trace>
  <inkml:trace contextRef="#ctx0" brushRef="#br0" timeOffset="33740.25">2826 6104 1285 0,'0'0'701'16,"0"0"-590"-16,0 0-86 15,-156 72 10-15,109-12 66 16,5 11 31-16,15 4-49 0,14 2-36 15,13-2-27 1,6-5-20-16,30-7-27 0,13-13-31 16,38-15-118-16,-11-13-323 15,-7-17-1139-15</inkml:trace>
  <inkml:trace contextRef="#ctx0" brushRef="#br0" timeOffset="54370.89">5488 5921 901 0,'0'0'308'0,"0"0"-132"0,0 0-64 15,0 0-36 1,0 0 21-16,0 0 16 0,2-9-9 16,-2 2-52-16,0 2 43 0,0 2 26 15,0 1-4 1,0 0-26-16,0 2-15 0,0 0-14 16,0 0-1-1,0 0 0-15,0 0 1 0,0 0-4 16,0 0-9-1,0 0-6-15,-2 0-8 16,2 0-25-16,-2 0-4 16,-6 0-6-16,-3 7-6 0,-1 13-1 15,-9 7 5-15,1 11 1 16,0 6 0-16,2 6 1 16,3 4 0-16,3 4 1 15,6-5 0-15,1 1 5 16,5-2-5-16,0-2-1 15,0 0 1-15,7-1 5 16,4 1-5-16,0 2-1 16,0 0 0-16,1 0 0 0,-1-3 0 15,-3-3-1 1,-1-4 0-16,-2-4 1 0,-3-4 0 16,-2-4 0-1,0 0 0-15,0-2 0 0,-14 1 1 16,-1-6 8-1,-1 1-8-15,1-3 0 16,-1-3 0-16,5-4 7 16,0-4-8-16,2-2-52 0,-2 0-88 15,1-1-150-15,0-3-383 0</inkml:trace>
  <inkml:trace contextRef="#ctx0" brushRef="#br0" timeOffset="54949.75">5356 7393 889 0,'0'0'305'0,"0"0"-143"15,0 0 39 1,0 0 25-16,0 0-29 0,0 0-16 15,0 0-23 1,-2-16-26-16,2 14-12 0,0 2-32 16,0 0-19-16,-3 0-16 0,1 0-18 15,0 0-8 1,-2 0 0-16,-5 0-15 16,-5 0-11-16,-1 4 1 15,-5 14-2-15,-1 5 1 16,6 6-1-16,1 5 12 15,8 3-3-15,6-7-8 0,0-5 0 16,0-4-1 0,20-11-1-16,9-8-11 0,7-2 11 15,1-16 0 1,4-16-1-16,-10-7-17 0,-13-4 13 16,-12-2 6-16,-6 3-17 15,-6 5-11-15,-21 8-18 16,-4 9-77-16,-14 11-27 15,8 8-226-15,2 1-588 0</inkml:trace>
  <inkml:trace contextRef="#ctx0" brushRef="#br0" timeOffset="56920.07">5750 5664 681 0,'0'0'203'15,"0"0"-126"1,0 0-27-16,0 0 49 0,0 0 27 16,0 0 88-16,0 0-57 15,6-1-42-15,-6-1-24 16,0 0 4-16,0 2-5 0,0 0 11 16,0 0-12-1,0 0-31-15,0 0-28 0,0 0-14 16,0 0 3-1,0 0 0-15,0 0-5 0,0 0-7 16,0 0-6 0,0 0 5-16,0 0-5 0,0 0 1 15,0 0-1-15,0 0 0 16,0 0-1-16,0 0 0 16,0 0 6-16,0 0 0 15,-3 4-6-15,-8 8 18 16,-7 4 16-16,0 4-18 15,-4 4-7-15,-3-2-9 16,3 0 1-16,2-2 0 16,0-3 0-16,4-5 0 15,8-5 6-15,0-3 5 16,6-1 2-16,2-3-1 0,0 0 2 16,0 0 6-1,0 0 4-15,0 0-4 0,0 0-9 16,4 0-12-1,6 0 9-15,3 0 13 0,10 0-3 16,8 0-2 0,4-5-5-16,7 3-3 0,6-2-8 15,-1 1-1-15,-3 3-15 0,-2-3-53 16,-8 3-20 0,-6-2-81-16,-7 0-112 15,-7 0-90-15,-8-1-423 16</inkml:trace>
  <inkml:trace contextRef="#ctx0" brushRef="#br0" timeOffset="57110.04">5856 5636 713 0,'0'0'1266'0,"0"0"-979"16,0 0-197-16,0 0-63 15,0 0-8-15,0 0 17 16,0 0-1-16,-38 148-35 16,38-71-18-16,9-11-128 15,-3-12-321-15</inkml:trace>
  <inkml:trace contextRef="#ctx0" brushRef="#br0" timeOffset="63790.25">4498 6342 462 0,'0'0'745'16,"0"0"-504"-16,0 0-128 0,0 0 58 16,0 0 14-16,0 0-6 15,6-23-42-15,-6 23-23 16,0 0-40-16,0-3-17 16,0 3-17-16,0 0 15 15,0 0 9-15,0 0-12 16,0 0 0-16,0 0-7 15,0 0-15-15,0 0-14 16,0 0 4-16,0 0-8 16,0 0 1-16,0 0-13 15,0 0 0-15,0 0-1 0,0 0-6 16,0 0 6 0,0 3-14-16,0 11-15 0,0 11 23 15,0 8 7 1,-2 6 11-16,-2 7-2 0,2 1 1 15,-3 1 1 1,1-2-10-16,0 0 0 16,2-1 1-16,-1-6-1 0,3-4-1 15,0-7 0-15,0-6-10 16,0-8-21-16,0-2-56 0,0-7-62 16,0-3-47-1,9-2-98-15,0-13 9 0,1-7-307 16</inkml:trace>
  <inkml:trace contextRef="#ctx0" brushRef="#br0" timeOffset="64164.93">4805 6300 1273 0,'0'0'500'15,"0"0"-357"-15,0 0-52 16,0 0 31-16,0 0 63 16,-48 111-51-16,14-63-34 0,-2 4-45 15,0-4-34 1,1-6-14-16,4-7-7 0,4-9 1 16,4-9-1-1,10-7 1-15,7-5 0 0,4-4-1 16,2-1-9-1,0 0 8-15,0 2 0 16,0 0-9-16,11 4 10 16,7 4 7-16,3 4 29 0,4 2-1 15,2 3-4-15,2 1-21 16,0 1-9-16,0 2-1 16,0-4-18-16,9 6-108 15,-9-7-144-15,-5-6-374 0</inkml:trace>
  <inkml:trace contextRef="#ctx0" brushRef="#br0" timeOffset="64500.09">4969 6647 1317 0,'0'0'551'0,"0"0"-440"0,0 0-51 15,0 0 25-15,0 0 18 0,0 0-36 16,0 0-15 0,19 30-17-16,-3-28-17 0,-1-2-5 15,-1 0-1 1,-5 0-3-16,-5 0 21 0,-4-8 4 15,0-1-6 1,-13 0 5-16,-7 3-23 0,-5 6-10 16,3 0-11-1,-7 8-119-15,5 10-358 0,8-6-1343 0</inkml:trace>
  <inkml:trace contextRef="#ctx0" brushRef="#br0" timeOffset="72485.28">6016 6481 504 0,'0'0'346'15,"0"0"-93"-15,0 0-114 0,0 0-78 16,0 0-53-1,0 0-8-15,-2-39-76 0,2 36 34 16,0-1 23 0,0-1-10-16,0-2 29 0,0-2 1 15,0 2 28-15,0-1 16 16,0 0 32-16,0-1 33 16,0 4-37-1,0-2-73-15,0 4-22 0,0-1-77 16,0-1-40-16,0 1-13 15,0 3 11-15,0-3 64 16,0 1-73-16,2 2 150 16,6-6 73-16,2 2-73 15,-3-4-220-15</inkml:trace>
  <inkml:trace contextRef="#ctx0" brushRef="#br0" timeOffset="72739.92">6051 6314 599 0,'0'0'668'0,"0"0"-373"16,0 0-123-16,0 0-50 15,0 0 6-15,0 0 30 16,0 0-6-16,0-2-55 0,0 2-48 16,0 0-26-1,-8 0-9-15,-7 10-7 16,-10 17-6-16,-4 13 5 16,-2 12 30-16,-1 12 26 15,8 6-4-15,3-2-23 16,8-3-12-16,9-9-15 0,4-10 5 15,0-9-7 1,13-6-6-16,18-7-5 0,9-6-55 16,28-17-89-16,-10-1-218 15,-8 0-503-15</inkml:trace>
  <inkml:trace contextRef="#ctx0" brushRef="#br0" timeOffset="73270.07">6489 6341 948 0,'0'0'822'16,"0"0"-683"-1,0 0-98-15,0 0-11 16,0 0 9-16,0 0 56 15,0 0 43-15,-118 144-47 0,75-90-65 16,3-1 3 0,0-4 0-16,7-8-8 0,6-12-5 15,6-7-2-15,11-10-13 16,5-5 0-16,5-5-1 16,0-2-10-16,0 0-2 15,18-7 12-15,6-7 0 16,7-4 6-16,3 0-6 15,1 3 1-15,-1 3 5 16,0 4-5-16,1 3-1 16,-1 5 1-16,1 0-1 0,-1 0-18 15,-5 0-75 1,2 0-135-16,-11 0-100 0,-5 0-302 0</inkml:trace>
  <inkml:trace contextRef="#ctx0" brushRef="#br0" timeOffset="73500.1">6555 6382 1525 0,'0'0'659'16,"0"0"-647"0,0 0 16-16,-12 103-13 15,0-45 84-15,-1 6 21 16,3 2 8-16,2-1-49 15,5-3-57-15,3-6-13 16,0-6-9-16,0-8-31 0,3-11-54 16,7-6-64-16,2-23-96 15,-3-2-115-15,-3-4-330 16</inkml:trace>
  <inkml:trace contextRef="#ctx0" brushRef="#br0" timeOffset="73909.95">6747 6409 1530 0,'0'0'290'15,"0"0"-214"-15,0 0-29 16,0 0 42-16,0 0 45 16,0 0 48-16,96 128-57 0,-93-82-33 15,-3 2-13 1,0 0-17-16,0-3-24 0,-8-8-17 15,4-7-11 1,0-9-3-16,4-9-6 0,0-8-1 16,0-4-1-16,0 0-6 15,0-21 1-15,10-19-37 16,9-18-274-16,-1-10-38 0,-1 0-139 16,-1 12 459-1,-9 15 35-15,-5 24 173 0,-2 17 1 16,0 3-88-1,-9 32 136-15,-5 9-3 0,8 7-85 16,6 0-18 0,0 0-28-16,8-7-54 0,19-7-9 15,11-7-14-15,9-7-11 16,7-14-23-16,6-9-83 16,11-9-113-16,-15-19-255 15,-12-6-522-15</inkml:trace>
  <inkml:trace contextRef="#ctx0" brushRef="#br0" timeOffset="74387.66">7146 6136 656 0,'0'0'990'0,"0"0"-811"15,0 0-76 1,0 0-26-16,0 0 76 0,0 0-23 16,0 0-52-16,12-57-60 15,5 50-17-15,1 5 7 16,-3 2-2-16,-5 9 4 16,-8 22 20-16,-2 9 57 15,-7 6 38 1,-15 2-34-16,-1-4-25 0,6-6-38 15,5-11-19 1,10-8-9-16,2-5 0 0,7-4 0 16,22-3-16-16,11-6-17 15,11-1-67-15,21 0-25 0,-12 0-260 16,-11-1-335-16</inkml:trace>
  <inkml:trace contextRef="#ctx0" brushRef="#br0" timeOffset="74599.98">7603 6675 2116 0,'0'0'568'15,"0"0"-470"-15,0 0-52 0,0 0-37 16,0 0 2-1,0 0 1-15,147-34-12 0,-95 29-35 16,10-2-169 0,-11 3-343-16,-13-2-585 0</inkml:trace>
  <inkml:trace contextRef="#ctx0" brushRef="#br0" timeOffset="75390.35">8277 6472 552 0,'0'0'1097'16,"0"0"-878"-16,0 0-65 15,0 0 39-15,0 0-32 16,0 0-59-16,0 0-14 15,8-58-6-15,7 55-40 16,2 3-31 0,1 0-3-16,-3 12-8 15,-1 18 7-15,-8 10 25 0,-6 12 15 16,0 4 4-16,0 2-21 16,-12-6-14-16,4-7-5 15,-1-13-11-15,5-10 0 16,4-10 0-16,0-9-1 0,0-3 0 15,0 0 0 1,9-23 1-16,11-22 0 0,4-15-128 16,0-12-74-16,1 0-29 15,-7 7 173-15,-7 18 58 16,-9 20 139-16,-2 22-12 16,0 5-127-16,0 12 25 15,-11 17-25-15,2 9 83 16,5 1-5-16,4 0-25 15,0-1-11-15,18-6-18 16,11-5-18-16,6-6 0 16,9-10-6-16,8-4-36 15,2-7-80-15,8-18-115 16,-16-11-303-16,-9-2-875 0</inkml:trace>
  <inkml:trace contextRef="#ctx0" brushRef="#br0" timeOffset="76020.14">8682 6021 1167 0,'0'0'331'15,"0"0"-200"-15,0 0-16 16,0 0 3-16,0 0 11 16,0 0 68-16,0 0-52 0,-13-12-83 15,13 12-31 1,0 0-17-16,0 0 0 0,0 0-12 15,0 0 13-15,0 0-15 16,0 0 12-16,0 0-11 16,0 0 11-16,0 0 1 0,0 0 8 15,0 0-3 1,0 0-17-16,0 0 14 0,0-2 3 16,0 1-3-1,0-3-2-15,0-1 3 0,4 1-7 16,3 1-8-1,2 1 26-15,2 2-9 0,2 0-12 16,-2 0-6 0,-1 9-1-16,-4 14 1 0,-6 5 18 15,0 3 39-15,-4 3-14 0,-10-2-10 16,1-6-13 0,2-6-14-16,4-5-5 15,7-9-1-15,0-2-12 16,0 0-30-16,7 0 18 15,8 4 22-15,3 0 2 16,2 4 0-16,-4 4 0 16,-3 3-13-16,-7 3 2 0,-6 2-1 15,0 1 2-15,0-1-81 16,0-10-83-16,-2-7-199 16,0-7-632-16</inkml:trace>
  <inkml:trace contextRef="#ctx0" brushRef="#br0" timeOffset="76215.15">9048 6016 2304 0,'0'0'317'0,"0"0"-235"16,0 0-29 0,151 106-31-16,-124-44 2 0,-12 12 40 15,-15 9 2 1,0 6-29-16,-11 6-37 0,-11-1-4 15,-7-5-81 1,-13 5-111-16,8-24-161 0,1-21-592 0</inkml:trace>
  <inkml:trace contextRef="#ctx0" brushRef="#br0" timeOffset="76860.19">9523 6275 1415 0,'0'0'335'15,"0"0"-167"-15,0 0 49 16,0 0-25-16,0 0-45 0,0 0-19 16,0 0-45-16,-18 3-64 15,-7 31-1-15,-6 14 6 16,2 10 10-16,2 7-4 16,9-3-22-16,10-6-1 15,5-12-1-15,3-12-6 16,0-10-6-16,18-13-9 15,7-9-4-15,6 0 0 16,4-23-34 0,1-17-69-16,-3-48-62 0,-10 7-178 15,-9-3-256-15</inkml:trace>
  <inkml:trace contextRef="#ctx0" brushRef="#br0" timeOffset="77079.95">9523 5753 1530 0,'0'0'568'0,"0"0"-344"15,0 0-171 1,0 0-53-16,0 0 0 0,-2 108 55 16,2-16 77-16,4 27 17 0,2-3-62 15,3-12-27 1,-3-14-32-16,0-22-10 0,0 7-11 16,3-1-7-1,-1-14-36-15,2-14-25 0,1-16-81 16,0-11-36-1,3-26-95-15,-1-19-119 16,-4-13-801-16</inkml:trace>
  <inkml:trace contextRef="#ctx0" brushRef="#br0" timeOffset="77420.35">9756 6284 2070 0,'0'0'325'15,"0"0"-280"-15,0 0-35 16,0 0 5-16,89 115 29 15,-77-60 72-15,-10 8 5 16,-2-2-40-16,0-3-38 16,0-12-35-16,0-11-8 0,-2-12 2 15,2-11-2 1,0-8-5-16,0-4 4 0,0-16 1 16,2-25-19-1,11-19-265-15,1-13-82 0,-5-3-150 16,-1 11 464-1,-5 14 52-15,-3 26 399 16,0 21-113-16,0 4-271 16,0 27 6-16,0 15 54 0,0 9 25 15,0 4-7-15,13 0-51 16,23-5-33-16,18-5-9 16,12-12-71-16,44-16-91 15,-14-12-189-15,-12-5-514 0</inkml:trace>
  <inkml:trace contextRef="#ctx0" brushRef="#br0" timeOffset="77710">10800 6400 1892 0,'0'0'732'0,"0"0"-571"16,0 0-120-16,0 0-35 16,0 0 21-16,0 0 50 15,0 0-8-15,129 3-45 16,-82-3-24-16,-3 1-1 0,-2 4-62 15,-13 2-115 1,-13 4-160-16,-13-3-440 0</inkml:trace>
  <inkml:trace contextRef="#ctx0" brushRef="#br0" timeOffset="77849.83">10842 6566 1222 0,'0'0'1363'0,"0"0"-1113"16,0 0-229-16,0 0-21 15,0 0 0-15,0 0 1 16,147 0-1-16,-89 0-27 16,29 0-163-16,-14 0-175 15,-8 0-291-15</inkml:trace>
  <inkml:trace contextRef="#ctx0" brushRef="#br0" timeOffset="78240.25">11671 6345 1568 0,'0'0'316'0,"0"0"-186"15,0 0 7-15,18-123 47 16,-14 87-1-16,-1 4 37 0,-3 8-75 15,2 7-78-15,-2 8-19 16,0 4-21 0,0 5-25-16,0 0-2 15,0 0-8-15,0 0-10 0,0 7-8 16,2 17 5-16,1 10 20 16,1 10 0-16,1 9 1 15,-1 2 7 1,0 3-6-16,1 0-1 0,-1-5 0 15,1-6-22-15,0-4-49 16,-3-7-56-16,-2-6-73 16,-2-1-157-16,-19-10-222 0,-1-6-757 0</inkml:trace>
  <inkml:trace contextRef="#ctx0" brushRef="#br0" timeOffset="78360.18">11551 6759 1405 0,'0'0'935'0,"0"0"-589"16,0 0-200-16,0 0-71 15,0 0-35-15,0 0 14 0,178 11-21 16,-102-10-33 0,-3 3-81-16,8 0-159 0,-23-1-296 15,-18-1-509-15</inkml:trace>
  <inkml:trace contextRef="#ctx0" brushRef="#br0" timeOffset="80400.07">2625 8540 1385 0,'0'0'377'15,"0"0"-150"-15,0 0-11 16,0 0-57-16,0 0-29 16,0 0 42-16,0 0-39 15,-2-8-38-15,2 8-33 16,0-1-20-16,0-2-11 15,12-1-7-15,14 0-2 16,16-5-7-16,10 4 0 16,10-2-15-16,3 2-1 15,2 1-8-15,-3 4-37 16,-2 0-47-16,-6 0-116 16,2 0-105-16,-13 2-314 15,-17 0-503-15</inkml:trace>
  <inkml:trace contextRef="#ctx0" brushRef="#br0" timeOffset="80700.39">2786 8594 1781 0,'0'0'499'15,"0"0"-352"-15,0 0-70 0,0 0 24 16,0 0-1-16,0 0-8 16,0 0-33-16,118-12-35 15,-67 10-23 1,5 2-1-16,2 0-55 0,-2 0-74 15,10 0-70-15,-12-2-158 16,-14-6-273-16</inkml:trace>
  <inkml:trace contextRef="#ctx0" brushRef="#br0" timeOffset="80960.33">3370 8296 1288 0,'0'0'750'16,"0"0"-709"-16,0 0-35 16,0 0-6-16,0 0 63 0,0 0 36 15,0 0-1-15,91 144-27 0,-89-85 5 16,-2 8-23 0,-8 2 19-16,-21-6-43 15,-11-3-8-15,-5-7-1 16,-4-13-10-16,0-8-10 0,0-9-55 15,-16-22-67 1,14-1-98-16,6-4-331 0</inkml:trace>
  <inkml:trace contextRef="#ctx0" brushRef="#br0" timeOffset="81165.38">2703 8215 1778 0,'0'0'328'0,"0"0"-256"0,0 0-60 16,-151 68-5-16,107-11 48 0,5 10 0 16,17 11-11-1,15 3-13-15,7 3-14 0,14-1-16 16,19-5-1 0,11-12-6-16,35 1-96 0,-12-19-146 15,-5-15-355-15</inkml:trace>
  <inkml:trace contextRef="#ctx0" brushRef="#br0" timeOffset="82270.25">4449 8286 620 0,'0'0'872'0,"0"0"-642"15,0 0-104-15,0 0-8 0,0 0 8 16,0 0-29-16,0 0 2 15,2-14-19-15,-2 14-41 16,0 0-17 0,0 0 26-16,0 0-20 0,0 0-18 15,0 0 17-15,0 0-16 16,0 3-11-16,0 20 0 16,0 11 29-16,0 12 38 15,0 8-12-15,0 6 7 16,-2 0-16-1,-5 1-12-15,3-6-4 16,-3-2-12-16,3-4-9 0,2-8-2 16,-1-7-7-16,3-2 0 0,0-6-40 15,0-6-81 1,0-2-58-16,9-10-51 0,2-6-128 16,-2-2-364-16</inkml:trace>
  <inkml:trace contextRef="#ctx0" brushRef="#br0" timeOffset="84369.87">4774 8354 932 0,'0'0'311'0,"0"0"-202"15,0 0 28-15,0 0 29 0,0 0 12 16,0 0-3-1,0 0-9-15,12-29-44 0,-12 29-25 16,0 0-23 0,0 0-28-16,-2 0-16 0,-14 8-29 15,-5 13 21-15,-5 6 11 0,-8 4-7 16,1 5-12 0,-5 2 7-16,0 0-2 15,3-4-8-15,2-3-4 16,6-7-6-16,6-9 5 15,8-5-5-15,4-3-1 16,4-5 0-16,3-2-1 16,2 0-12-16,0 0-2 0,0 0 8 15,0 0 6-15,0 0-6 16,5 0-2-16,3 3-3 16,6 8 12-1,7 3 4-15,0 7 14 0,6 5 0 16,6 5 10-1,3-3-5-15,11-2 5 16,9-2-10-16,4-6-2 16,7-2-16-16,-3-4-6 0,5 0-156 15,-17-2-187-15,-17-6-326 0</inkml:trace>
  <inkml:trace contextRef="#ctx0" brushRef="#br0" timeOffset="85130.13">5202 8640 1035 0,'0'0'340'0,"0"0"-250"0,0 0-70 16,0 0 32-16,0 0 74 15,0 0 33-15,0 0-14 16,-17 42-22-16,17-31-33 16,0-4-9-1,0 4-34-15,4-3-22 0,5-3-4 16,0 0-9-16,-2-1-3 15,-1-4 0-15,-4 0-8 16,-2 0 21-16,0 0-22 16,0-2-23-16,-8-8-19 0,-2 0 42 15,1 2 22 1,3 1 54-16,4 6-22 16,2 1-31-16,0 0-23 15,0 0 0-15,0 0-20 0,0 0-22 16,6 0 33-1,5 0 9-15,1 1 0 16,-3 1 10-16,-5 0-10 16,-4-2 0-16,0 0 18 0,0 0-18 15,-4 0-57-15,-12-10-176 0,0 2-252 16,3 1-470-16</inkml:trace>
  <inkml:trace contextRef="#ctx0" brushRef="#br0" timeOffset="86500.25">7893 8574 352 0,'0'0'646'16,"0"0"-412"-16,0 0-80 15,0 0-18-15,0 0-9 0,0 0 66 16,0 0 25-16,-25-24 19 16,23 20-78-16,2 3 13 15,-2-1-60-15,2-1-25 16,0 3-27 0,0 0-29-16,0 0-1 0,0 0-23 15,2 0-7-15,14 0 1 16,8 0 4-16,10 0 19 15,6 5-17-15,4 0-7 16,3 0-10 0,0 0-28-16,-2-1-84 0,-5 1-106 15,-7 0-62-15,-8-1-293 16,-17 0-425-16</inkml:trace>
  <inkml:trace contextRef="#ctx0" brushRef="#br0" timeOffset="86683.63">7878 8765 1728 0,'0'0'634'15,"0"0"-501"-15,0 0-83 0,0 0-20 16,0 0 25 0,0 0 61-16,0 0-34 0,162 0-73 15,-102 0-9 1,20 0-116-16,-14 0-168 15,-14 0-366-15</inkml:trace>
  <inkml:trace contextRef="#ctx0" brushRef="#br0" timeOffset="86990.33">8535 8775 977 0,'0'0'821'0,"0"0"-821"15,0 0-35-15,0 0-48 16,0 0 83-16,22-114 13 16,-17 73 73-16,-1-1-42 15,-2 0-44-15,2 3-11 0,2 4 11 16,-4 6 55 0,2 10 169-16,-4 9 3 15,0 6-101-15,0 4-108 16,0 4-18-16,2 24 0 0,3 14 15 15,-1 15 29 1,0 10-26-16,6 6-18 0,5 23-48 16,-1-20-159-16,-1-18-348 0</inkml:trace>
  <inkml:trace contextRef="#ctx0" brushRef="#br0" timeOffset="87706.69">9518 8596 990 0,'0'0'771'0,"0"0"-472"16,0 0-102-16,0 0-16 16,0 0-11-16,0 0-51 0,0 0-25 15,-3 0-30-15,11 0-28 0,9 0-17 16,10-2-1 0,11 2-1-16,7 0-16 15,8 0-1-15,2 0 0 16,5 0-22-16,4 0-48 15,15 0-144-15,-16 0-265 16,-14 0-140-16</inkml:trace>
  <inkml:trace contextRef="#ctx0" brushRef="#br0" timeOffset="88050.24">9645 8693 1587 0,'0'0'551'0,"0"0"-351"16,0 0 12-16,0 0-66 0,0 0-46 16,0 0-49-16,0 0-33 0,49 0-18 15,-6 3 11 1,9 4-11-16,10-2-1 16,4-1-37-16,-1 1-101 15,20-5-38-15,-19 0-153 0,-12 0-209 16</inkml:trace>
  <inkml:trace contextRef="#ctx0" brushRef="#br0" timeOffset="88340.12">10231 8458 940 0,'0'0'734'0,"0"0"-632"16,0 0-83-16,0 0 45 0,0 0 40 15,0 0 38 1,0 0-10-16,96 145-27 0,-96-98-28 16,-13 1-13-1,-18 1-35-15,-10-5-14 0,-3-7 1 16,-5-5-16-1,-2-9-21-15,4-5-38 0,-14-12-157 16,17-6-106 0,6 0-375-16</inkml:trace>
  <inkml:trace contextRef="#ctx0" brushRef="#br0" timeOffset="88560.24">9489 8382 838 0,'0'0'802'0,"0"0"-682"16,-132 13-89-16,84 12 45 0,9 8 51 15,18 13 55-15,11 7-52 16,10 10-63 0,14 7-24-16,24 1-24 0,15-4-19 15,14-9-10-15,60-7-121 16,-18-19-258-16,-2-17-966 15</inkml:trace>
  <inkml:trace contextRef="#ctx0" brushRef="#br0" timeOffset="89408.32">11043 8211 1333 0,'0'0'400'15,"0"0"-172"-15,0 0-97 0,0 0-38 16,0 0-34-1,0 0-30-15,0 0 64 0,4 89 20 16,-4-33 5 0,0 8-5-16,0 2-52 0,0 0-19 15,0-5-21-15,0-6-8 0,0-2-5 16,0-9-8 0,0-4 0-16,0-10 0 15,0-10-21-15,0-6-20 16,0-9-36-16,0-5-14 15,7 0 36-15,7-19 30 16,5-22-213-16,4-15-288 16,1-9-90-16,3-1-289 0,-3 3 905 15,-2 10 604 1,-5 10-334-16,-7 15 37 0,-5 8-48 16,-5 7 0-16,0 10-5 15,-2 3-115-15,-14 0-90 16,-6 16-49-16,-1 17 13 15,1 8 18-15,4 10 5 16,10 0-2 0,6 0 7-16,2-3-5 0,6-7-12 15,16-4-5-15,9-9-10 16,8-8-9-16,3-8-61 16,20-12-73-16,-11 0-206 15,-9-5-291-15</inkml:trace>
  <inkml:trace contextRef="#ctx0" brushRef="#br0" timeOffset="89640.25">11579 8592 1247 0,'0'0'526'15,"0"0"-283"-15,0 0 31 16,0 0-80-16,0 0-36 15,0 0-45-15,0 0-50 16,117-20-35-16,-66 17-14 16,5-2-14-16,-2 3 0 15,-4 0-17-15,-7 2-58 0,-9 0-80 16,-19 0-62 0,-11 10-160-16,-4 2-313 0</inkml:trace>
  <inkml:trace contextRef="#ctx0" brushRef="#br0" timeOffset="89800">11654 8719 1783 0,'0'0'612'0,"0"0"-495"0,0 0-36 15,0 0 59 1,0 0-6-16,126-2-44 0,-70 0-78 16,2 2-12-1,13 0-108-15,-15 4-166 0,-14 1-454 0</inkml:trace>
  <inkml:trace contextRef="#ctx0" brushRef="#br0" timeOffset="145949.65">6352 8113 929 0,'0'0'322'15,"0"0"-177"-15,0 0-51 0,0 0-43 16,0 0 15-1,0 0 15-15,19-38-11 16,-19 36 1-16,0 0 9 16,0-3 4-16,0 4 28 0,0-3-14 15,0 1-20-15,0 0-32 16,0 1-27-16,0 0-13 16,0 0 6-1,0 0-6-15,0-2 3 16,0 0 9-16,0 0 7 15,0 0 1-15,0 0-3 0,0 0-10 16,0 1-5 0,0 3-1-16,0 0 3 0,0 0 10 15,0 0 6-15,0 0-6 16,0 0 8-16,0 0-7 0,0 0-11 16,0 0-2-1,0 0-1-15,0 0-6 0,0 0 5 16,-5 0 0-1,1 0 3-15,-6 0 1 0,-3 0-10 16,-1 0-1 0,-1 7 0-16,-3 3 0 0,3 2 0 15,-1 0 1-15,1 2-2 0,-1 1 2 16,1 5 0 0,3-1-1-16,-1 3 1 15,2 0 0-15,-3 4 0 16,1 3-1-1,2 0 2-15,-2 5-1 0,-1 3 0 16,1-1 1-16,4 0 12 16,-1 0-12-16,4-2 6 15,4-2-6-15,2-3 5 16,0-3-5-16,0-5 7 16,0-1-1-16,8-1-5 15,6-5 13-15,4-5-8 16,4 0-5-16,9-8 2 15,5-1-4-15,3 0-9 0,-2-12-16 16,-6-4-20 0,-6-2 8-16,-8 0 13 0,-7-2 12 15,-8 0 12-15,-2 0 2 0,0-2 36 16,-16 4 6 0,-9 2 5-16,-6 6-9 0,-2 8-21 15,-3 2-11 1,1 6-8-16,4 20-52 0,10 15-102 15,13-6-131 1,8-9-348-16</inkml:trace>
  <inkml:trace contextRef="#ctx0" brushRef="#br0" timeOffset="146599.96">6883 8069 1262 0,'0'0'514'0,"0"0"-328"16,0 0-32-16,0 0-33 0,0 0-47 16,0 0-19-16,0 0-27 0,-33 32-27 15,10 3 32 1,-1 8-10-16,-1 4-2 16,0 1-6-16,2-4-3 15,2-6-5-15,1-4-1 0,3-4-5 16,-2-6 8-1,4-4-9-15,-1-6-12 0,5-4-15 16,3-6 5 0,2-2 4-16,6-2 18 0,0 0 1 15,0 0 12-15,17 0-13 16,7 0-3-16,7 0 3 16,7 0 18-16,4 0 4 15,5 0-2-15,-3-2-20 16,-1-4 0-16,-3-2 0 15,-4-5-9-15,-7 1-16 16,-5-9 3-16,-5 1-12 16,-11-4-5-16,-6 0 13 0,-2 2 20 15,0 2 6 1,-8 4 8-16,-4 3 12 0,3 11 24 16,1 2-17-1,-2 12-26-15,4 21 5 0,-1 13 1 16,5 11 1-1,0 3-7-15,2 10-1 0,0-3-13 16,0 18-84 0,0-17-138-16,0-17-337 0</inkml:trace>
  <inkml:trace contextRef="#ctx0" brushRef="#br0" timeOffset="147149.9">5985 8872 1207 0,'0'0'491'16,"0"0"-373"-16,0 0 17 15,0 0 69-15,0 0-48 16,0 0-51-16,0 0-48 0,58 0-10 16,-13 0 38-1,8 0-18-15,11 0-4 0,8-7-13 16,5 2-6-1,6-4-1-15,2-3-7 16,-2 1-24-16,-6-1-12 0,-6 3-15 16,-3 3-28-1,-10 4-49-15,-5 2-43 0,-4 0-43 16,5 0-140-16,-14 0-165 16,-11 2-370-16</inkml:trace>
  <inkml:trace contextRef="#ctx0" brushRef="#br0" timeOffset="147729.75">6631 9104 1215 0,'0'0'491'15,"0"0"-414"1,0 0 5-16,0 0 69 15,0 0 48-15,0 0-49 16,0 0-62-16,-38-24-35 0,38 15-18 16,0 2 0-1,0-6-8-15,7 3-19 0,9-2-8 16,6 2-15-16,2 4 5 16,1 4 10-16,-1 2 10 15,-3 0-1-15,-8 6 16 16,-2 13-2-16,-6 5 7 15,-5 6 4-15,0 2-15 16,-5 0 7-16,-8 0 0 16,2-6-14-16,1-8-11 15,8-6-1-15,2-5-14 0,7-4-44 16,22-3 12 0,9 0 46-16,0 0 7 0,-5 0-7 15,-12 0 28 1,-13 6-22-16,-8 14 0 15,-13 14-6-15,-22 14 24 16,-17 8-24-16,-4 9-3 0,-24 15-73 16,15-14-135-16,11-18-431 0</inkml:trace>
  <inkml:trace contextRef="#ctx0" brushRef="#br0" timeOffset="149749.87">12808 8078 1134 0,'0'0'368'15,"0"0"-208"1,0 0-31-16,0 0 17 15,0 0 68-15,0 0-43 16,0 0-53-16,-10 0-47 0,10 0-29 16,-4-3 1-16,4 1-6 15,-2 0-21-15,0 0-7 16,2 2 8-16,0-3-5 16,0 2 1-16,0 1-4 15,0-1-9-15,0 1 13 16,0-3-2-16,0 0-11 15,0 2 0-15,0-3-1 16,0 2 3-16,0 0-2 16,0 2 7-16,0 0 1 15,0 0-8-15,0 0 8 0,0-2-7 16,0-2 0 0,0 0 0-16,0-3-1 0,0-2 9 15,0-1-9 1,0-3-17-16,0-1 16 0,8 0 0 15,4 0 1 1,5-1 0-16,2 3 0 0,3-1 0 16,3 6-1-16,-3 4-1 15,-2 3-8-15,-4 0-1 16,-5 15 10-16,-7 9-6 0,-4 8 7 16,-4 6 1-1,-25 6 6-15,-4-2-7 0,-5 0 1 16,3-4-1-1,0-6 1-15,9-7 0 16,4-9 0-16,8-7-1 16,7-2-7-16,5-7-5 0,2 0 4 15,0 0-24-15,21-9-28 16,3-7-41-16,4 0 67 16,1 4 26-16,-2 4 8 15,-4 8 0-15,-5 0 1 16,-5 0 0-16,-7 15 14 15,-3 6 2-15,-3 6-8 16,0 5 15-16,-13 2-15 16,-8 0-4-16,2 2-5 0,-12 4-33 15,6-8-116 1,5-8-245-16</inkml:trace>
  <inkml:trace contextRef="#ctx0" brushRef="#br0" timeOffset="150150">12391 8657 1174 0,'0'0'683'15,"0"0"-540"-15,0 0-112 0,0 0 33 16,0 0 102-16,0 0-7 0,152 0-18 15,-90-7-26 1,5-1-45-16,3 1-33 16,-2 0-13-16,1 1-16 15,-4 2-8-15,0 4-49 0,-8 0-85 16,15 0-37 0,-16 4-155-16,-12 2-332 0</inkml:trace>
  <inkml:trace contextRef="#ctx0" brushRef="#br0" timeOffset="150880.31">12766 8949 664 0,'0'0'846'16,"0"0"-658"-1,0 0-96-15,0 0 7 0,0 0 17 16,0 0 32 0,0 0-59-16,-24-31-44 0,12 28-34 15,-1 3-10-15,-5 0 5 16,-2 4-5-16,-4 14 0 16,-8 9 5-16,-1 4 7 0,-2 8 13 15,0 0 0 1,4 3 22-16,9-1-11 15,6-3-4-15,10-4-14 16,6-1 5-16,0-6-14 16,0-5 0-16,18-4-4 0,4-4-5 15,2-8 1-15,5-3-1 16,-2-3-1-16,0 0 0 16,-4-17 0-1,-10-3 0-15,-5-1-1 0,-8 2-7 16,0-1-6-1,-2 1 14-15,-15 6 16 0,-6 5 2 16,-1 4-5 0,1 4-13-16,-1 0-27 0,6 10-24 15,5 8-50-15,13 5-129 0,0-3-123 16,4-11-545-16</inkml:trace>
  <inkml:trace contextRef="#ctx0" brushRef="#br0" timeOffset="151450">12971 9087 1482 0,'0'0'295'0,"0"0"-207"16,0 0-62-16,0 0 39 16,0 0 40-16,0 0 0 15,0 0-21-15,-96 51-47 16,73-23-16-16,2 0-5 0,-2 2-6 15,1-2-4 1,2-6-5-16,2-3 0 16,2-2-1-16,7-8 0 15,3-2-5-15,4-5-10 0,2 0 5 16,0-2-7 0,0 0-5-16,0 0 4 0,0 0 2 15,0 0-7 1,6 0 3-16,8 2 20 0,1-2-1 15,6 0 1 1,2 0 8-16,4 0 4 0,4 0-5 16,4-2 8-16,-2-6 1 0,3-2-9 15,-5 3-7 1,-4-2-1-16,-4 1-8 16,-4 1-2-16,-5-2-19 15,-6-2 17-15,-1-1 12 0,-5 1-47 16,-2-3 39-1,0 2 9-15,0 3 26 16,0 0 26-16,-2 4 10 16,-5 5-18-16,1 0-38 0,-4 0-6 15,-3 23-1-15,-3 9 1 16,1 10 14 0,-3 8 15-16,3 8 17 0,-1 3-13 15,5-1-23-15,4 0-10 16,7 8-27-16,0-17-143 15,0-14-352-15</inkml:trace>
  <inkml:trace contextRef="#ctx0" brushRef="#br0" timeOffset="153389.96">13618 8550 743 0,'0'0'179'0,"0"0"-128"0,0 0-6 15,0 0 59-15,0 0 33 16,0 0 10-16,0 0-17 0,0 5-54 16,0-5 12-1,0 0 6-15,0 0-10 16,0 0-36-16,0 0-11 15,0 0-6-15,0 0 3 16,0 0 8-16,0 0 19 16,0 0 1-16,0 0-22 0,0 0-4 15,0 0 14 1,0 0-3-16,0 0-23 0,-10 5-14 16,-3 7-10-1,-3 5 0-15,1 2 7 0,3 4 13 16,4-4 9-1,8 2-8-15,0-3-9 0,0-7-10 16,8-3-1 0,13-8-1-16,3 0 10 0,1 0-10 15,-5-13-33-15,-4-7-10 0,-16-8-65 16,0 5-185 0,-5 5-628-16</inkml:trace>
  <inkml:trace contextRef="#ctx0" brushRef="#br0" timeOffset="156059.84">1362 10215 902 0,'0'0'221'16,"0"0"-151"-16,0 0-44 16,0 0 78-16,0 0-5 15,0 0 43-15,0 0-12 0,0-47-41 16,0 41 13-1,0-2 20-15,0 3-30 16,0-2-45-16,0 0-26 16,0 0-15-16,0 1-6 0,0 1 0 15,0-2-12 1,0 3 12-16,0-1-2 0,0 0 2 16,0-1 0-1,0 2 18-15,0 0 3 0,0 2 1 16,0 0-7-1,0 2 1-15,0 0 3 0,0 0 5 16,0 0-5 0,0 0 2-16,0 0 7 0,0 0-13 15,0 0-11-15,0 14-4 16,0 11 0-16,0 10 0 16,0 13 5-16,0 6 10 15,0 3 35-15,0-3-32 16,0-1 10-16,0-7-6 15,0-3-10-15,0-2 6 16,0-6-5-16,-5 0-4 16,1-3-3-16,-3-2-4 0,2-4-2 15,-1-4 2 1,4-3 4-16,-1-5-5 16,1-1 7-16,2-5-8 15,0-4 0-15,0-2 0 16,0 0 0-16,0-2 0 15,0 0 1-15,0 0 0 0,0 0 14 16,0 0 6 0,-2-4-3-16,2-14-18 0,0-6-49 15,0-8 7-15,13-3-13 0,5 1-3 16,2 2 19 0,2 3 8-16,3 4 12 0,-2 5 13 15,-2 7 6 1,-3 2 15-16,1 5 7 0,-4 4-6 15,1 2-4 1,-1 0 11-16,1 0 2 0,-3 12-6 16,-2 6-5-16,-9 4 11 15,-2 6 9-15,0 6 20 16,-17 4-14-16,-8 3-24 16,-4-1-16-16,0 0 0 15,0-2-74-15,-2 2-50 16,8-10-188-16,4-12-443 0</inkml:trace>
  <inkml:trace contextRef="#ctx0" brushRef="#br0" timeOffset="156289.87">1781 10459 795 0,'0'0'1194'0,"0"0"-1044"16,0 0-103-16,0 0 49 0,0 0 2 15,27 123-12 1,-48-53-16-16,-16 13-39 0,-11 6-31 16,-27 30-89-1,13-25-182-15,4-21-975 0</inkml:trace>
  <inkml:trace contextRef="#ctx0" brushRef="#br0" timeOffset="180739.91">2788 10546 510 0,'0'0'249'15,"0"0"-203"-15,0 0-46 16,0 0-143-16,-14-3-46 15,12 2 189-15,-2-4 124 16,0 3 29-16,1-2-52 16,-1 0-16-16,-2-1-85 0,0 0-4 15,0 1-314-15</inkml:trace>
  <inkml:trace contextRef="#ctx0" brushRef="#br0" timeOffset="181839.76">2801 10363 932 0,'0'0'267'0,"0"0"-45"0,0 0-58 16,0 0-38 0,0 0-15-16,0 0-10 15,0 0-15-15,-4-8 1 16,4 8 3-16,0 0-6 15,0 0-9-15,0 0-11 16,0 0-28-16,0 0-16 16,-4 12-11-16,-1 16-8 0,-1 9 12 15,-4 10 15-15,2 5 7 16,-1 2 9-16,-1-3-8 16,4-5-18-16,2-4-9 15,1-10-1 1,3-6-8-16,0-3 0 15,3-10-44-15,15-1-46 16,1-3-56-16,12-9-120 16,-4-13-224-16,-6-11-741 0</inkml:trace>
  <inkml:trace contextRef="#ctx0" brushRef="#br0" timeOffset="182089.87">3011 10258 1478 0,'0'0'327'16,"0"0"-163"-16,0 0-50 15,0 0-74-15,0 0-1 16,-9 102 96-16,3-44-51 16,6 9-32-16,0 1-27 15,0 1-23-15,0-2-2 16,2 0-5-16,4-7-48 15,1-5-56-15,-7-5-124 16,0-14-84-16,0-14-434 0</inkml:trace>
  <inkml:trace contextRef="#ctx0" brushRef="#br0" timeOffset="183029.68">2529 10573 1545 0,'0'0'299'16,"0"0"-91"-16,0 0-83 0,0 0-73 15,0 0-29 1,0 0 51-16,143-4-5 16,-70 0-32-16,10 0-12 0,2-4-6 15,4 1-7 1,-4-5-6-16,-5 0-6 15,-10 0-18-15,-15-1-9 0,-19 5 2 16,-17 2 19 0,-16 6 6-16,-3 0 37 0,-24 5-9 15,-21 22-20-15,-11 11 12 16,-4 10 62-16,7 1-18 16,10-3-21-16,16-7-28 15,14-13-6-15,11-5-7 16,2-5-2-16,11-7-11 15,20-2 5-15,9-7-19 16,7 0-48-16,5-24 0 16,-6-10-31-16,-3-12-29 0,-10-7-75 15,-8 6 17 1,-10 6 125-16,-6 14 66 0,-7 14 207 16,-2 13-98-1,0 0-86-15,0 22 1 0,0 10 75 16,0 3-15-1,0-1-45-15,5-6-30 0,8-7-5 16,5-4-4-16,4-9-13 0,5-8-18 16,4 0-36-1,0-16-65-15,2-14-45 0,-1-10 23 16,-1-3 53 0,-7 3 64-16,-3 8 37 0,-8 17 119 15,-6 12-17 1,-5 3-69-16,-2 22 90 15,0 14 30-15,0 5-39 16,-9-4-27-16,2-4-45 16,1-9-20-16,2-9-22 0,1-6 0 15,3-5 0-15,0-4-30 16,0 0-38-16,18-7-5 16,6-18-41-16,7-7-106 15,3-4-35-15,-3 4 73 16,-4 9 182-1,-9 15 84-15,-7 8 14 0,-2 15 23 16,-7 16 17-16,-2 8 12 16,0-3-65-16,0-7-27 15,0-6-15-15,0-12-37 16,0-4-5-16,0-7 14 16,0 0-2-16,0 0-13 0,14-16-10 15,8-10-216 1,9-2-7-16,3-3 66 0,-1 7 43 15,-4 11 124 1,-7 10 22-16,-4 3 61 0,-7 14-10 16,-4 17 43-16,-5 1-74 0,0 2-29 15,-2-2-13 1,0-4-15-16,-8-9-70 16,-6-8-207-16</inkml:trace>
  <inkml:trace contextRef="#ctx0" brushRef="#br0" timeOffset="183170.09">3283 10215 1855 0,'0'0'264'16,"0"0"-193"-16,145-37-49 15,-33 37-22-15,-14 0-62 16,-9 0-214-16</inkml:trace>
  <inkml:trace contextRef="#ctx0" brushRef="#br0" timeOffset="184910.06">4969 10499 1264 0,'0'0'272'0,"0"0"-87"16,0 0-75-1,0 0-62-15,0 0-47 0,0 0 0 16,0 0 42-1,0 66 18-15,0-34-13 16,0-1 2-16,0-5-11 0,0-6-10 16,0-5-13-16,0-4-10 15,0-5-6 1,0-4 0-16,0-2-1 0,0 0 1 16,0 0 22-16,0-5 12 15,0-9-34-15,0 1-23 16,0-1 23-16,0 6 13 15,0 4 12-15,0 4 0 16,0 0-1-16,0 0-24 16,0 7 1-16,0 10 14 0,0-2 11 15,0 2-17 1,0-2-9-16,0-8 0 0,0-3 0 16,0-1-12-1,0-3 3-15,0 0 9 0,0-7 1 16,8-20-1-1,13-6-121-15,6-9 15 16,6-2-5-16,0 5 21 0,1 9 42 0,-5 12 47 16,-5 13 1-1,-4 5 55-15,-6 9 23 0,-4 19 86 16,-5 10-66 0,-5 5 8-16,0-1-39 0,0 0-33 15,-2-4-13 1,-5-8-14-16,3-8-6 15,2-6-1-15,-1-9 0 16,3-2-5-16,0-5-6 16,0 0 6-16,0 0 5 0,0-22 0 15,0-10-66 1,13-10-94-16,8-4 36 0,0 4 13 16,2 8 23-1,-3 11 56-15,1 9 32 0,-4 10 17 16,-1 4 16-1,-1 2 2-15,-1 18-1 0,-5 11 89 16,-3 3-45 0,-2 4 2-16,1 0-32 0,4-5 1 15,2-6-31-15,12-5-16 16,8-8 7-16,13-8-9 16,10-6-6-16,6 0-51 15,2-23-92-15,-1-10-4 16,-8-12 26-16,-13-1 31 0,-15 3 0 15,-14 9 96 1,-11 11 105-16,-9 15 90 0,-22 8-79 16,-9 8-39-16,-5 22 25 15,-1 9-16-15,7-3-49 16,13 0-18-16,8-8-12 16,13-6-7-16,5-8-9 15,0-4-41-15,23-10-17 16,5 0 9-16,6-6-36 15,4-18-58-15,-2-6-16 16,-7-5 11-16,-5 8 98 0,-9 7 59 16,-5 9 67-1,-6 11-25-15,-2 0-20 0,3 14 127 16,1 7 3 0,8-3-43-16,6-1-29 0,4-6-31 15,7-8-15 1,3-3-4-16,3-1-18 0,2-21-12 15,-3-8-50 1,-3-6-58-16,-4-8-38 0,-4-4-108 16,-8-5 1-16,-1-1-235 0,-5 1 177 15,-3 7 311 1,2 12 120-16,-6 17 221 0,-2 17-110 16,1 4-160-1,-1 31 162-15,-2 18-4 0,0 8-32 16,0 6-51-1,0 1-54-15,0-2-38 0,0-5-11 16,0-9-18 0,0-8-16-16,2-8-8 0,0-9-1 15,0-7-14-15,-2-9-63 16,0-7-77-16,-19-8-76 16,-10-18 61-16,-2-8-552 0</inkml:trace>
  <inkml:trace contextRef="#ctx0" brushRef="#br0" timeOffset="185059.91">6101 10490 1324 0,'0'0'361'16,"0"0"-30"-16,0 0-135 0,120-53-62 15,-66 46-67 1,4 0-30-16,-3 5-19 0,-4 2-17 16,-8 0-1-1,-11 2-50-15,-15 7-55 0,-17 10-215 16,-7-5-3-1,-20-3-459-15</inkml:trace>
  <inkml:trace contextRef="#ctx0" brushRef="#br0" timeOffset="185229.83">5538 10253 1872 0,'0'0'479'0,"0"0"-386"15,128-71-62 1,-65 55-22-16,-1 14-9 0,13 32-50 16,-14 19-163-16,-16 9-316 0</inkml:trace>
  <inkml:trace contextRef="#ctx0" brushRef="#br0" timeOffset="185319.87">5878 10981 10 0,'0'0'1083'16,"0"0"-737"-16,0 0-346 15,0 0-51-15,0 0-1271 0</inkml:trace>
  <inkml:trace contextRef="#ctx0" brushRef="#br0" timeOffset="186190.02">7606 10535 500 0,'0'0'1140'16,"0"0"-789"-16,0 0-194 15,0 0-25-15,0 0-23 16,0 0-27-16,0 0-48 15,-52-36-33 1,15 56 0-16,-2 4 1 0,6 8 11 0,11 1 2 16,6 1-7-1,14-4-8-15,2-4 0 16,2-3 0-16,23-9-15 16,8-11-20-16,7-3 2 0,9-8-55 15,-2-21-176 1,4-34-89-16,-13 3-158 0,-14 1-605 0</inkml:trace>
  <inkml:trace contextRef="#ctx0" brushRef="#br0" timeOffset="186369.99">7677 10092 1318 0,'0'0'568'0,"0"0"-351"16,0 0-176-16,0 0-35 15,0 0 53-15,-31 161 56 16,26-86-37-16,3 2-24 15,2-3-36-15,0-2-10 16,0-8-3-16,0-5-5 0,4-7-19 16,5-10-52-16,0-8-126 15,0-14-172-15,-4-10-749 0</inkml:trace>
  <inkml:trace contextRef="#ctx0" brushRef="#br0" timeOffset="186915">7229 10457 768 0,'0'0'759'16,"0"0"-557"-16,0 0-132 0,0 0-21 16,0 0 9-1,0 0 26-15,160 2-36 16,-90 8-19-16,5-3 36 15,-1 2 13-15,-5-1-23 16,-9 1-20-16,-12 0-24 16,-11 5-11-16,-16 4 1 0,-9 7 0 15,-10 4 31-15,-2 7 44 16,0 0-18-16,3 1-33 16,3-5-9-16,12-3-5 15,7-10-10-15,6-7 7 16,7-10-8-16,4-2-3 15,1-10 2-15,-8-16-13 16,-15-3 2-16,-13-5 3 16,-7 1-14-16,-29 1-13 0,-18 0 5 15,-9 6 19 1,-2 5 2-16,-2 6-5 0,7 2-46 16,6 3-87-1,11 1 14-15,14-8 66 0,11 0-52 16,11-8 32-1,0-5 88-15,13-5 58 16,11-2 70-16,6 2 71 16,1 2-20-16,2 5-50 0,5 6-37 15,0 6-17-15,4 6-44 0,0 10-19 16,1 0-12 0,-7 19-82-16,-5 54-80 15,-9-7-209-15,-15 3-476 0</inkml:trace>
  <inkml:trace contextRef="#ctx0" brushRef="#br0" timeOffset="187029.86">7966 11017 1202 0,'0'0'514'0,"0"0"-333"15,0 0-119-15,0 0-62 16,0 0-78-16,0 0-853 0</inkml:trace>
  <inkml:trace contextRef="#ctx0" brushRef="#br0" timeOffset="188519.8">9193 10305 614 0,'0'0'881'0,"0"0"-613"15,0 0-101-15,0 0 20 0,0 0-36 16,0 0-73 0,0 0-30-16,-25-70-20 0,-11 102-22 15,-11 17 20 1,-6 14 23-16,-2 5-2 0,1 4-18 15,4-1-14 1,8-7-14-16,7-8 5 0,6-8-6 16,9-10-7-16,4-12-66 15,3-8-113-15,2-12-91 16,-5-10 24-16,3-19-116 16,4-8-929-16</inkml:trace>
  <inkml:trace contextRef="#ctx0" brushRef="#br0" timeOffset="189160.1">8666 10421 643 0,'0'0'1083'16,"0"0"-934"-16,0 0-94 15,0 0-7-15,0 0 59 16,136 116 9-16,-96-68-26 16,5-2-20-16,6-5-20 0,5-7-18 15,6-10-3 1,3-12 1-16,2-10-17 0,0-2 2 15,0-14-9 1,-3-15 0-16,-6-4-6 0,-8-6-5 16,-13 2-14-16,-14 0 2 0,-17 11 17 15,-6 8 5 1,-18 17-5-16,-22 1-4 0,-9 14 4 16,-2 17 12-1,4 4 7-15,12-1 20 0,12-1-18 16,12-4-2-1,9-5-14-15,2-4-5 0,7-3-24 16,17-10 0 0,7-5-10-16,7-2 1 0,-2-7-32 15,2-16-4-15,-7-7-11 16,-5-4-58-16,-5 1 65 16,-7 10 73-16,-10 7 70 15,-2 9 73-15,-2 7-88 16,0 0-39-16,0 4-15 15,0 8 42 1,0 3-7-16,0-3-10 0,17-2-12 16,10-4-8-16,9-5-5 0,4-1-1 15,-2-1-51 1,-2-15-42-16,-12-6-42 0,-11-2 35 16,-5-3 34-1,-8 5 66-15,0 4 8 0,0 10 124 16,-10 8-44-1,2 0-63-15,3 20 27 0,3 8 31 16,2 4-25 0,7 2-28-16,17-3-6 0,7-7-11 15,5-4-13-15,2-11-13 16,0-6-41-16,6-9-93 16,-8-18-167-16,-9-7-459 0</inkml:trace>
  <inkml:trace contextRef="#ctx0" brushRef="#br0" timeOffset="189280.05">10090 9978 1250 0,'0'0'971'15,"0"0"-780"1,0 0-168-16,-115 77-16 0,41 3-7 16,-15 41-16-1,16-14-113-15,15-15-392 0</inkml:trace>
  <inkml:trace contextRef="#ctx0" brushRef="#br0" timeOffset="190759.91">10543 10758 1194 0,'0'0'746'16,"0"0"-538"-16,0 0-180 15,0 0-18-15,150-86-10 0,-92 45-2 16,2-5-22-1,-2 0-51-15,-11-4-40 16,-9 5-8-16,-16 0 47 16,-11 9 76-16,-9 12 131 0,-2 8 23 15,0 14-8-15,0 2-105 16,0 16-41-16,0 19 20 16,2 11 75-16,7 3-25 15,3 3-26-15,-6-3-10 16,-4-6-14-16,-2-4-20 15,0-3 18-15,-8-8-9 16,-8-7-9-16,3-7 0 16,3-7-15-16,8-7-1 0,2-7 8 15,7-24-122 1,25-13-194-16,7-8 54 0,3 5 64 16,-1 11 206-1,-10 19 77-15,-6 14 59 16,-10 3-32-16,-6 18 54 15,-2 14 20-15,-2 5-42 16,-1 0-44-16,0 0-63 16,5-5-13-16,5-9-15 0,1-4 5 15,7-12-6-15,3-4-6 16,4-3-7-16,2-10-17 16,0-18-36-16,-4-12-57 0,-2-6-78 15,-8-2 0 1,-8 6 100-16,-7 11 101 0,-2 15 192 15,0 12 12 1,-11 4-131-16,-6 18-39 0,1 13 22 16,3 4 18-16,8 4-25 15,5-4-15-15,2 0-18 16,23-5-14-16,8-8-2 16,10-8 0-16,7-12-40 15,9-2-10-15,3-8-52 16,3-22-18-16,-2-8 31 15,-13-4 20-15,-11-1 46 16,-20 9 23-16,-19 12 175 16,0 13 4-16,-31 9-123 15,-13 5-42-15,-7 21 12 16,1 5 10-16,10-1-12 16,9-4-11-16,16-6-12 0,8-3-1 15,7-6-36 1,9-8-49-16,18-3 22 0,9 0-16 15,1-2-66 1,-3-10 70-16,-8 0 35 0,-7 3 40 16,-6 3 121-16,-7 6-15 0,6 0-62 15,1 0-27 1,7 10 23-16,4 2-23 0,7 0-11 16,6-8-4-1,4-4-2-15,7 0-14 16,-4-23-33-16,-2-9-154 15,-11-5-10-15,-8-7 5 16,-12-5 99-16,-4-2 35 16,-5-2 22-16,-2 2 50 0,0 7 54 15,0 13 219 1,2 14 92-16,0 17-194 0,0 2-140 16,3 37-30-16,-1 15 71 15,-2 15 5-15,1 10-10 16,-3 4 5-16,3-3-35 15,3-7-9-15,0-8-16 16,3-9-11-16,1-14 1 16,-4-9-2-16,-2-12-39 0,-4-10-64 15,0-11-50 1,-10-17-79-16,-11-11-139 0</inkml:trace>
  <inkml:trace contextRef="#ctx0" brushRef="#br0" timeOffset="190909.79">12235 10483 1955 0,'0'0'476'0,"0"0"-419"16,137-28-37-16,-71 20-8 0,5 5-4 15,-4 3-7-15,-9 0 3 0,-15 0-4 16,-17 0-122 0,-26 15-175-16,-4-1-192 0,-23-2-822 0</inkml:trace>
  <inkml:trace contextRef="#ctx0" brushRef="#br0" timeOffset="191079.55">11725 10226 1998 0,'0'0'523'0,"0"0"-470"0,0 0-38 16,0 0-15-16,147-23-59 15,-100 18-89-15,-9 1-168 16,-9-8-582-16</inkml:trace>
  <inkml:trace contextRef="#ctx0" brushRef="#br0" timeOffset="191209.65">12040 9922 1971 0,'0'0'323'16,"0"0"-323"-16,0 0-17 0,-10 147 15 15,-3-62-165 1,1-6-590-16</inkml:trace>
  <inkml:trace contextRef="#ctx0" brushRef="#br0" timeOffset="193069.71">2657 12395 1145 0,'0'0'331'0,"0"0"-85"0,0 0-19 15,0 0 16 1,0 0-67-16,0 0-82 15,0 0-44-15,-58-19-7 16,58 19-4-16,0-4-11 0,4-4-4 16,16-8-7-1,14-7-5-15,8-9-12 0,2-7-48 16,3 1-1-16,-9-1-43 16,-7 3 0-16,-10 5 34 15,-13 4 2-15,-6 5 56 16,-2 8 6-1,0 8 16-15,-4 6 2 16,-11 0-24-16,-5 28 0 0,-7 20 0 16,-4 35 43-16,-1 29 32 15,3 29-14-15,5 5 23 16,11-26-13-16,1-34-19 16,8-29-16-16,-3-11-22 15,1 5-13-15,-3 2 8 16,-5-1-6-16,1-12-2 0,-1-11 5 15,-1-12-4 1,-3-8 4-16,-2-9 12 0,-2 0-3 16,-1-21 0-16,3-13-14 0,3-15-1 15,9-9-7 1,8-7-1-16,4-3-1 0,29 0-19 16,11-2-29-1,12 3-31-15,11 4 2 0,7-3-36 16,32-21-63-1,-19 16-172-15,-10 9-455 0</inkml:trace>
  <inkml:trace contextRef="#ctx0" brushRef="#br0" timeOffset="193290.07">3272 11918 1410 0,'0'0'484'16,"0"0"-221"-16,0 0-121 15,0 0-98-15,0 0-35 16,0 0 0-16,-118 133 62 15,91-48 5-15,7 5-24 16,9 0-13-16,11-6-24 16,0-9 13-16,11-9-21 15,15-11-7-15,3-10-17 16,5-13-24-16,-1-12-44 0,-4-13-81 16,-4-16-68-1,-9-19-10-15,-12-10-436 0</inkml:trace>
  <inkml:trace contextRef="#ctx0" brushRef="#br0" timeOffset="193659.77">3283 12300 1273 0,'0'0'492'0,"0"0"-281"16,0 0-131-1,0 0-4-15,0 0-3 0,0 0 2 16,0 0-2 0,116 134 13-16,-114-79 9 0,-2-1-18 15,0-4-20 1,-2-10-23-16,-4-8-21 0,1-10-4 15,5-9-9 1,0-10 0-16,0-3-19 0,0 0-6 16,15-23 23-16,6-16-17 15,-4-11-69-15,-1-11-55 16,-7 2-99-16,-5 9 183 16,-4 14 59-16,0 14 227 15,0 17-110-15,0 5-90 16,0 20-27-16,0 14 46 15,0 11 14 1,16-1-11-16,9 0-21 0,4-6-16 16,6-8-12-16,3-9-2 15,2-8-14-15,-2-6-23 0,-4-7-55 16,-7-20-41 0,-10-11-136-16,-9-8-507 0</inkml:trace>
  <inkml:trace contextRef="#ctx0" brushRef="#br0" timeOffset="193821.26">3838 12027 1989 0,'0'0'235'0,"0"0"-168"0,0 0-12 16,82 102 56-16,-73-42-19 16,-6 13 11-16,-3 9-42 15,-3 6-42-15,-14 5-19 16,-1-3-9-16,2 4-101 15,7-24-153-15,7-24-479 16</inkml:trace>
  <inkml:trace contextRef="#ctx0" brushRef="#br0" timeOffset="194159.87">4333 12508 1859 0,'0'0'594'16,"0"0"-421"-16,0 0-112 0,0 0-40 16,0 0-9-16,0 0 13 15,113 21 14-15,-70-12-23 16,-3 3-16-16,-2 0-9 16,-18 5-115-16,-11-3-129 15,-9-4-582-15</inkml:trace>
  <inkml:trace contextRef="#ctx0" brushRef="#br0" timeOffset="194279.89">4257 12763 1497 0,'0'0'783'15,"0"0"-688"-15,0 0-57 16,0 0 26-16,136 7-44 0,-42-7-20 16,-11 0-150-1,-12 0-717-15</inkml:trace>
  <inkml:trace contextRef="#ctx0" brushRef="#br0" timeOffset="195459.64">5295 11787 900 0,'0'0'263'16,"0"0"-37"-16,0 0 2 15,-60 111-64-15,50-56-6 0,1 11-3 16,5 8 10-16,4 3-52 15,2 0-20 1,15 1-47-16,6-6-13 0,-3-7-2 16,-5-1-17-1,-9-1-5-15,-6-1-9 0,-2-1 10 16,-29 0-10-16,-9-1-2 16,-7-5-14-16,3-7-14 15,4-10-35 1,11-12-30-16,15-10-77 0,14-6-81 15,0-4-83 1,23 5 187-16,8 6 149 0,4 13 178 16,-1 16 16-16,-7 30 54 15,-13 38-21-15,-14 29-53 0,-8 7-52 16,-11-23-30 0,3-39-37-16,11-30-14 15,5-9-22-15,0 4-11 16,2 3-8-16,21 1-18 15,10-17-43-15,36-19-90 16,-9-12-27-16,1-9-344 0</inkml:trace>
  <inkml:trace contextRef="#ctx0" brushRef="#br0" timeOffset="198639.69">6194 11546 879 0,'0'0'506'16,"0"0"-352"-1,0 0-68-15,0 0 57 0,0 0-6 16,0 0-24-1,0 0 9-15,-20-24-25 0,20 12-33 16,9-1-39 0,7-2-6-16,2 4-10 0,-3 4-2 15,1 7-6-15,-5 0 10 0,-5 10-10 16,-6 13 25 0,0 9 3-16,-6 5 38 15,-19 3-25-15,-6 1 22 16,-5-6-9-16,3-3-28 15,4-6-13-15,4-8-8 16,12-5 0-16,5-9-5 16,8-4-1-16,0 0 0 0,8 0-26 15,21-14-68 1,11-7-39-16,3 2 52 16,-1 3 1-16,-2 4 35 15,-11 9 45-15,-4 3 8 0,-9 4 35 16,-8 19-3-1,-5 8 19-15,-3 6 5 16,-7 3-21-16,-13 2-19 16,-5-2-13-16,-2-4-10 0,0-3-2 15,4-6-31-15,-4-5-112 16,4-8-325-16,5-7-813 0</inkml:trace>
  <inkml:trace contextRef="#ctx0" brushRef="#br0" timeOffset="198919.94">5771 12027 1491 0,'0'0'627'15,"0"0"-341"-15,0 0-97 16,0 0-95-16,0 0-61 16,0 0 12-16,174 0-1 15,-89 0-12-15,6 4-10 0,1 0-5 16,-1 0-17 0,-4-2-13-16,-10-2-67 0,-10 2-55 15,-5 1-87-15,-16-3-319 16,-17 0-999-16</inkml:trace>
  <inkml:trace contextRef="#ctx0" brushRef="#br0" timeOffset="199469.89">6143 12208 1388 0,'0'0'328'0,"0"0"-174"16,0 0-69-16,0 0-18 15,0 0 3-15,0 0-7 16,-125-12 18-16,96 28-25 16,-4 7-1-16,-3 9 7 0,-2 6 13 15,5 8-29 1,2-2-9-16,6 0 2 0,9-4-5 16,12-4-12-1,4-8-4-15,0-5-3 0,16-6 0 16,15-4-5-1,7-10 7-15,9-3-10 16,-1 0-5-16,-1-16-2 16,-7-5-20-16,-13 0-2 0,-14 1-3 15,-11 0-4-15,0-1-5 0,-23 5 28 16,-8 7 2 0,-5 2 4-16,1 7 0 0,4 0-9 15,6 9 9 1,9 5-53-16,14 2-57 15,2-2-93-15,11-2-53 16,48-12 50-16,-7 0-316 0,2-2-566 16</inkml:trace>
  <inkml:trace contextRef="#ctx0" brushRef="#br0" timeOffset="199709.71">6328 12378 1215 0,'0'0'609'16,"0"0"-251"-16,0 0-177 15,0 0-148-15,0 0-33 16,0 0 0-16,0 0 15 15,-69 63 31-15,27-29-22 16,-1-3-1-16,10-7-3 16,11-9-1-16,8-5-1 15,12-6-18-15,2-2 0 0,8-1-31 16,22 1 21 0,12 0 10-16,7 1 1 0,2-3 0 15,1 0-1 1,-6 0-15-16,-3 0-66 0,-7 0-76 15,-9 0-123 1,-10-3-119-16,-7-2-476 0</inkml:trace>
  <inkml:trace contextRef="#ctx0" brushRef="#br0" timeOffset="199899.92">6391 12368 1888 0,'0'0'302'0,"0"0"-256"0,0 0 13 16,-29 119 48-16,19-71-39 16,4 0-24-16,4 2-21 15,2 0-23-15,0 0-8 16,0 1-91-16,13-16-262 16,-2-12-1273-16</inkml:trace>
  <inkml:trace contextRef="#ctx0" brushRef="#br0" timeOffset="200349.66">6983 12424 578 0,'0'0'0'0</inkml:trace>
  <inkml:trace contextRef="#ctx0" brushRef="#br0" timeOffset="201789.7">6988 11494 818 0,'0'0'585'15,"0"0"-487"-15,0 0-4 16,0 0 23 0,0 0-43-16,0 0-34 0,0 0-1 15,-54 14 14-15,30 12 19 16,-5 9 55-16,-2 20-6 15,-5 29-10-15,0 31-4 16,7-5-55-16,7-8 18 16,9-15-5-16,10-23-23 0,3 8-21 15,0 4-3 1,11-10-12-16,16-9-6 16,12-8-14-16,7-10-63 15,30-8-36-15,-11-11-182 0,-9-11-414 0</inkml:trace>
  <inkml:trace contextRef="#ctx0" brushRef="#br0" timeOffset="203529.96">7425 11869 763 0,'0'0'501'15,"0"0"-372"-15,0 0 30 0,0 0 63 16,0 0-57 0,-149 139-49-16,91-92-23 0,2-2-28 15,2-7-23-15,10-8-19 16,11-11 3-16,10-5-1 16,9-7-10-16,10-6-4 15,4-1 6-15,0 0 12 16,0 0 19-16,16-13-28 15,9-3-20-15,4-2-8 16,6 3 7-16,5 6 0 16,7 0-5-16,0 6 6 0,4 3-1 15,-5 0-1 1,2 0-46-16,-9 0-37 16,4 0-136-16,-11 0-96 15,-11 0-359-15</inkml:trace>
  <inkml:trace contextRef="#ctx0" brushRef="#br0" timeOffset="203720.14">7467 11887 1378 0,'0'0'243'16,"0"0"-121"-16,0 0 79 16,-33 104-2-16,22-56-42 0,-1 5-67 15,6-2-10-15,-1 4-41 16,5-3-18-16,2-2-11 15,0 1-10 1,0-10-12-16,15-4-97 0,8-11-170 16,-1-19-296-16</inkml:trace>
  <inkml:trace contextRef="#ctx0" brushRef="#br0" timeOffset="204169.94">7688 11918 636 0,'0'0'686'0,"0"0"-541"15,0 0 27-15,0 0-18 0,0 0 27 16,116 78 9 0,-108-39-42-16,0 4-25 0,-8-4-47 15,0 2 25 1,0-5-35-16,-2-2-31 0,-8-6-8 15,1-2-10 1,3-8-16-16,2-4 8 0,-2-6-9 16,6-5-16-16,0-3-5 15,0 0 19-15,0-11-5 16,14-21-38-16,9-15-162 16,3-4-47-16,1-5 21 15,-5 10 104-15,-6 12 129 0,-9 17 113 16,-7 13 65-1,0 4-91-15,0 7-64 0,-12 16 47 16,3 7 26 0,5 2-26-16,4 0-22 0,0-3-20 15,9-3-6-15,13-6-1 16,9-4 4 0,7-6-25-16,3-6-8 0,3-4-50 15,7-9-43-15,-11-10-158 16,-9-8-253-16</inkml:trace>
  <inkml:trace contextRef="#ctx0" brushRef="#br0" timeOffset="204609.86">8123 11596 1600 0,'0'0'368'16,"0"0"-159"0,0 0-44-16,0 0-49 0,0 0-52 15,0 0-63 1,0 0 6-16,60-90-6 15,-43 78-1-15,-3 3 11 16,-5 2 57-16,-7 7 2 0,-2 0-70 16,0 7-10-16,-9 19-19 15,-11 15 29-15,-5 8 14 16,1 0 8-16,0-5 2 16,8-8-15-16,5-12 6 15,9-5-8-15,2-7-6 16,0-4-1-16,13-3 7 15,14 4-6-15,8-4-1 16,3 2-71 0,3-1-23-16,1 6-81 0,-9-2-209 15,-8 0-377-15</inkml:trace>
  <inkml:trace contextRef="#ctx0" brushRef="#br0" timeOffset="204797.28">8488 12071 1350 0,'0'0'963'0,"0"0"-769"15,0 0-129-15,0 0 22 16,0 0-28-16,0 0-47 16,0 0-11-16,165 14-1 15,-80-10-78-15,-12 0-135 0,-11-4-348 0</inkml:trace>
  <inkml:trace contextRef="#ctx0" brushRef="#br0" timeOffset="205730.15">9386 11901 1487 0,'0'0'247'0,"0"0"-168"0,0 0-19 15,0 0-18 1,0 0-1-16,0 0 38 0,0 0 98 15,92 128-53 1,-92-77 2-16,0-3-44 0,0-3 9 16,-9-4-39-16,-2-5-22 15,2-7-21-15,4-12-4 16,1-3-4-16,4-8-1 0,0-6 2 16,0 0 8-1,0 0-1-15,2-11-9 16,16-21-7-16,9-13-127 15,1-13-53-15,1-4-128 16,-4 2 50 0,-7 15 265-16,-9 15 14 0,-9 19 262 0,0 11-109 15,-4 5-129 1,-13 25 13-16,7 10 32 16,5 5-9-16,5-1 9 0,3 0-24 15,23-5-24 1,8-4-15-16,8-7-7 0,7-7-13 15,3-6-4 1,0-7-71-16,0-8-51 0,4-11-102 16,-14-15-316-16,-13-6-1142 0</inkml:trace>
  <inkml:trace contextRef="#ctx0" brushRef="#br0" timeOffset="206609.62">9857 11550 616 0,'0'0'868'16,"0"0"-637"-16,0 0-66 15,0 0-46-15,0 0 31 16,0 0-38-16,0 0-43 0,-14-14-40 16,24 7-29-1,5-2-2-15,5 3-7 0,0 0 8 16,-2 6 1 0,-5 0 5-16,-4 6 6 0,-9 16 27 15,0 10 33 1,-9 6 12-16,-17 4 12 0,-5 0-22 15,-4-3-40 1,10-10-21-16,4-7-10 0,9-8-2 16,10-6 0-16,2-5-29 15,2-3-49-15,21 0 8 16,8 0 61-16,3 0 9 0,-3 0-4 16,-4 0 2-1,-9 0-7-15,-7 21 2 16,-9 8 0-16,-2 9 7 15,0-1 8-15,-7 4-7 0,-4-7-1 16,2-4-14 0,9-8-113-16,0-8-170 0,0-10-351 15</inkml:trace>
  <inkml:trace contextRef="#ctx0" brushRef="#br0" timeOffset="206829.98">10238 11546 1696 0,'0'0'396'0,"0"0"-303"15,0 0-38-15,89 108 118 16,-62-37-19-16,-7 13-30 0,-11 8-27 16,-9 4-33-1,0 0-38-15,-11-2-26 16,-18-2 0-16,-6-7-62 15,-19-5-109-15,9-21-321 16,7-24-1085-16</inkml:trace>
  <inkml:trace contextRef="#ctx0" brushRef="#br0" timeOffset="207489.77">10777 12262 1833 0,'0'0'330'0,"0"0"-272"16,0 0-21-16,0 0 1 15,0 109 4-15,-10-64 4 16,-17 6-24-16,-7 0-22 16,-13 12-31-16,7-15-176 0,9-16-307 0</inkml:trace>
  <inkml:trace contextRef="#ctx0" brushRef="#br0" timeOffset="208369.83">11498 11748 1152 0,'0'0'562'0,"0"0"-392"15,0 0-113 1,0 0-37-16,0 0 10 0,0 0 6 15,124-31 48 1,-92 57 10-16,-6 10-13 0,-6 8-4 16,-8 5 11-16,-10 2-29 0,-2 2 11 15,0-4-13 1,-16-3-27-16,-2-5-11 0,0-10-10 16,3-6-3-1,3-7-5-15,4-8 0 0,1-5-1 16,5 0 0-1,2-5 1-15,0 0 8 16,0-10-6-16,22-20-3 0,9-17-247 16,27-41-90-16,-9 8-232 15,-7 10-169-15</inkml:trace>
  <inkml:trace contextRef="#ctx0" brushRef="#br0" timeOffset="208514.59">11872 11753 1064 0,'0'0'669'0,"0"0"-360"15,0 0-159-15,0 0-113 16,0 0 13-16,-110 107 15 15,91-58 2-15,10 1 19 16,9-4-34-16,0-8-10 16,11-1-20-16,16-7-10 0,8-2-12 15,9-3-24 1,33-2-98-16,-11-9-146 0,-1-10-407 0</inkml:trace>
  <inkml:trace contextRef="#ctx0" brushRef="#br0" timeOffset="209059.55">12607 12123 611 0,'0'0'0'0</inkml:trace>
  <inkml:trace contextRef="#ctx0" brushRef="#br0" timeOffset="210009.69">12757 11673 1317 0,'0'0'276'15,"0"0"-187"1,0 0-65-16,0 0-18 0,0 0-5 16,0 0-1-16,-119-6 32 15,98 6 10-15,-4 0 22 16,-2 0 20-1,-4 0 1-15,-4 0-35 0,-8 9-25 16,-4 11-5 0,-4 6-2-16,-1 8 1 0,6 7 12 15,3 2 6-15,8 4 22 16,8-1 2-16,9 0 10 16,10-2-15-1,2-1-22-15,6-4 5 0,0-1-15 16,19-4 12-16,10-3 4 15,6-4-18-15,10-8-16 16,4-3-6-16,0-6-15 16,3-4-35-16,-4-6-13 0,-3 0-53 15,4-19-115 1,-12-4-250-16,-10-5-953 0</inkml:trace>
  <inkml:trace contextRef="#ctx0" brushRef="#br0" timeOffset="210189.57">12208 12015 1896 0,'0'0'589'16,"0"0"-454"-16,0 0-101 16,123-5-22-16,-53 5-11 15,7 0-1-15,4 5-34 16,25 2-63-16,-19-2-204 15,-16-5-408-15</inkml:trace>
  <inkml:trace contextRef="#ctx0" brushRef="#br0" timeOffset="210579.98">13272 11582 1177 0,'0'0'547'0,"0"0"-376"0,0 0-162 16,0 0-9-16,0 0-7 15,0 0 7-15,0 0 64 0,-9 130 65 16,-2-66 29 0,-1 6-40-16,0-1-29 15,2-3-29-15,1-8-13 16,3-8-29-16,6-8-6 0,0-10 3 15,0-8-8 1,0-10-6-16,0-6 8 0,0-3 0 16,0-5 16-16,4 0 29 15,7 0 0-15,9 0-13 16,9 0-24-16,5 0-17 16,3-2-6-16,6 2 0 15,-1 0-14-15,3 0-21 16,2 0-31-16,-4 4-40 15,9 2-48-15,-11-4-344 16,-10-2-648-16</inkml:trace>
  <inkml:trace contextRef="#ctx0" brushRef="#br0" timeOffset="210799.73">13375 11566 1780 0,'0'0'519'16,"0"0"-387"-16,0 0-85 0,0 0-19 16,0 0-18-1,158-26-10-15,-87 38-44 0,-11 8-149 16,-6-2-402-16</inkml:trace>
  <inkml:trace contextRef="#ctx0" brushRef="#br0" timeOffset="211169.63">13950 11624 901 0,'0'0'728'0,"0"0"-722"15,0 0 4-15,-72 111 82 16,49-59 72-16,6 7 72 16,-1-1-31-16,5-3-83 0,4-4-60 15,6-10-5 1,3-5-17-16,0-8-15 0,12-3-5 16,7-5-4-1,4-8 2-15,4-8-18 0,2-4 0 16,0-4 16-1,0-21-16-15,-4-10 0 0,-6-9-1 16,-3-7-36-16,-7-4 28 16,-3-3-2-16,0 7 11 15,-4 10 40-15,-2 14 27 16,0 10 17-16,0 12-57 16,0 5-27-16,0 0-90 15,-5 10-166-15,-6 10-51 16,4-6-317-16</inkml:trace>
  <inkml:trace contextRef="#ctx0" brushRef="#br0" timeOffset="211329.5">14228 11680 1945 0,'0'0'485'0,"0"0"-421"16,0 0-45-16,0 0-19 15,0 0-186-15,0 0-34 16,0 0-302-16</inkml:trace>
  <inkml:trace contextRef="#ctx0" brushRef="#br0" timeOffset="211519.73">14291 12055 1607 0,'0'0'248'0,"0"0"-59"0,0 0-10 15,-36 121 9 1,16-81-63-16,-3-2-16 0,6 1-67 16,1-6-31-16,5-1-3 15,7-4-8-15,2-4-37 16,2-4-69-16,2-14-101 16,17-3-266-16,2-3-266 0</inkml:trace>
  <inkml:trace contextRef="#ctx0" brushRef="#br0" timeOffset="212069.87">14590 11915 725 0,'0'0'830'0,"0"0"-572"16,0 0-43-16,0 0-24 15,-43 124-66-15,26-90-38 16,-2-2-38-16,1-4-18 16,1-1-17-16,1-7-5 0,3-6-8 15,2-2 0 1,1-6 5-16,4-2-6 0,6-2-26 16,0-2 4-1,0 0-11-15,16 0-13 16,12-9-60-16,8-4-14 15,4-1 77-15,0 2 43 16,5 2 78-16,-3 1 6 16,3 5-22-16,-1 0-47 0,-1 1-15 15,-3 1-30-15,-7-3-84 0,-6 0-83 16,-7-4 14 0,-8-5 7-16,-8-4 21 15,-4-1 155-15,0-3 87 16,0 3 38-16,-7 3 44 15,3 6-17-15,-1 5-37 16,0 5-61-16,1 0-45 16,-2 5-3-16,-5 17 10 0,1 9 57 15,-3 4 44-15,3 5-43 16,0 4-28 0,3 4-20-16,3-5-19 0,4-2-7 15,0-4-7-15,0-8-55 16,15-17-128-16,8-9-192 15,2-3-476-15</inkml:trace>
  <inkml:trace contextRef="#ctx0" brushRef="#br0" timeOffset="212599.97">15128 11589 1328 0,'0'0'487'0,"0"0"-295"16,0 0-64-16,0 0-34 15,0 0 29-15,0 0-37 16,0 0-31-16,146-3-33 0,-109 3 2 16,2 0-24-1,-6 0 0-15,-2 0 0 0,-4 0 0 16,-7-6 0-1,-4-2 0-15,-6 0 9 16,-1-1-2-16,-4-3 12 16,-2 5 47-16,-1 1-2 15,-2 5-9-15,0 1-22 0,0 0-21 16,0 0-12-16,0 0-14 16,0 1-12-1,0 15-10-15,0 7 28 0,0 12 8 16,0 9 9-16,-10 11 26 15,-3 7 2 1,2 10 2-16,-3 4-8 0,4 2-1 16,3-1-18-16,3-7-2 0,1-7 5 15,3-6 14 1,0-10-4-16,0-13-8 0,0-10-4 16,3-9-13-1,-3-8 1-15,0-6 5 0,0-1 10 16,0 0 17-1,-14 0-15-15,-19 0-18 0,-15-3-88 16,-27-4-54-16,11 2-204 0,5-3-600 16</inkml:trace>
  <inkml:trace contextRef="#ctx0" brushRef="#br0" timeOffset="213899.65">5806 13564 740 0,'0'0'525'0,"0"0"-320"0,0 0-72 16,0 0-38 0,-79 108-29-16,69-68-8 15,3 4 34-15,5 5 8 16,2 0-3-16,0 1-4 0,16-6 7 15,8 0-18 1,7-6-35-16,8-4-17 0,3-5-9 16,5-7-12-16,-1-8 10 15,4-10-13-15,0-4 0 16,2-2-6-16,-5-22 0 16,-3-8-12-16,-8-9-18 15,-7-4-11-15,-13-8-4 16,-12-3 23-16,-4-4-5 15,-10-1 26-15,-19 6 1 16,-8 5 47 0,-1 8 42-16,3 12-41 0,4 7-19 15,6 13-29-15,8 8-11 16,3 2-58-16,14 24-183 16,0 6-107-16,0-2-536 0</inkml:trace>
  <inkml:trace contextRef="#ctx0" brushRef="#br0" timeOffset="214079.59">6698 14087 1864 0,'0'0'207'16,"0"0"-138"-1,0 0 31-15,7 152-7 0,-7-90-35 16,-16 11-37-1,-4-3-14-15,-13 26-7 0,6-16-96 16,-2-20-418-16</inkml:trace>
  <inkml:trace contextRef="#ctx0" brushRef="#br0" timeOffset="-213946.79">11629 13624 696 0,'0'0'719'16,"0"0"-536"-16,0 0-74 15,0 0-15-15,0 0-2 16,0 0-20-16,0 0 12 15,0-10 40-15,4 5-14 16,10 0-44-16,3 1-18 16,2 1-22-16,1 3-15 0,-3 3-10 15,-3 19 0 1,-5 10 16-16,-9 10 25 0,0 6 22 16,-2 8 13-1,-19 0-5-15,1-3-20 16,0 0-19-16,0-13-18 15,5-9-14-15,3-7 1 16,6-12-1-16,1-5-1 0,5-4 0 0,0-3-7 16,0 0-2-1,7-13-5-15,18-19-39 0,10-13-138 16,7-14-55 0,5-7-48-16,1-5-17 15,-9 6 47-15,-7 9 264 16,-10 11 171-16,-13 18 180 0,-9 10-31 15,0 16-139 1,-16 1-120-16,-13 18-43 0,-7 15-17 16,-1 9 33-16,5 9 52 15,8-7-25-15,13 4-28 16,11-2-1-16,0-4-15 16,15 0-10-16,21-1-7 15,13-9-51-15,42-10-105 16,-10-15-131-16,-6-7-494 0</inkml:trace>
  <inkml:trace contextRef="#ctx0" brushRef="#br0" timeOffset="-198877">12819 13547 1041 0,'0'0'217'16,"0"0"-157"-16,0 0 73 15,0 0 27-15,0 0 9 16,0 0-19-16,-6-13 8 16,3 8-17-16,1 1-24 15,0 1-37-15,0-2-13 0,2 3-30 16,0 0-7 0,-2 2 4-16,2-2 9 0,-2 2-20 15,-4-3 11 1,0 0-22-16,-3-3-2 15,1 3-10-15,-4-2 0 16,1 2 0-16,-7 3-7 0,-2 0 1 16,-2 0-10-16,-5 0-3 15,-2 9-4-15,-2 2 5 16,-3 1-5-16,-3-3 22 16,-1 3-7-16,-5 2 8 15,1 0 1-15,-1 4-1 16,1 0-7-16,5 3 7 15,3-4-1-15,5 3-4 0,5-1 5 16,3-1-1 0,4-2 0-16,3 1-5 0,1 4 6 15,-1-1-1-15,1 4 0 16,1-2 0-16,4 0 0 16,1 0-11-16,5-8 0 15,2 0-1 1,0-2-2-16,0 0 14 0,0 1 1 15,11-1 0-15,5 0 0 16,1-3 6-16,4 4-4 16,1-4-2-16,0-1 1 0,0 2 0 15,1-8 0 1,2 2 6-16,4-1-1 0,6-1-5 16,3-2 7-1,9 0-7-15,4 0-1 0,2 0 0 16,1 0-6-1,-2 0-24-15,-6 0-22 16,-4 0-4-16,-8 0-17 16,-5 0 33-16,-7 0-39 0,-4 0-126 15,-5 0-86-15,-5 0-452 0</inkml:trace>
  <inkml:trace contextRef="#ctx0" brushRef="#br0" timeOffset="-198477.19">12086 13802 1196 0,'0'0'591'15,"0"0"-405"-15,0 0-78 16,0 0 61-16,0 0-23 0,0 0-50 15,125 0-26 1,-70-4-15-16,8-1-18 0,3 2 5 16,6-1-32-16,-5 2-8 15,0-3-2-15,-5 5-15 16,-4-5-91-16,5 1-39 16,-16 0-221-16,-12 0-337 0</inkml:trace>
  <inkml:trace contextRef="#ctx0" brushRef="#br0" timeOffset="-198127.16">12667 13142 1699 0,'0'0'313'0,"0"0"-139"0,0 0-117 16,0 0-41-1,0 0 17-15,-102 112 31 0,60 6 50 16,-9 39-7-1,1 12-6-15,13-9-29 16,12-19-38-16,19-39-19 0,6-23-15 16,0 11-69-16,2-28-165 15,6-12-284-15</inkml:trace>
  <inkml:trace contextRef="#ctx0" brushRef="#br0" timeOffset="-197336.92">13644 13445 1377 0,'0'0'336'16,"0"0"-209"-16,0 0-38 15,0 0 131-15,0 0-57 16,0 0-70-16,0 0-41 16,0 0-30-16,0 0-22 15,-2 17-2-15,-3 14 2 0,-1 10 17 16,-3 7 8 0,0 1 25-16,0 2 19 15,-2-1-4-15,-1 0-18 16,2-2-19-16,-1-2-1 15,1-4-9-15,4-5-11 16,-1-8-6-16,3-7-1 0,2-6-1 16,0-8 1-16,2-4 0 0,-3-1 6 15,3-3-5 1,0 0 8-16,0 0 6 16,0 0-8-16,0 0 4 15,0 0-4-15,0 0 5 0,0 0 1 16,0 0-5-1,0 0-7-15,5 0 11 16,10 0-6-16,10 0-6 0,6-7-1 16,6 2 1-16,4 1-1 15,-3-4-12-15,-1-1-29 0,-1 4-46 16,-7 0-70 0,-6-5-37-16,-11 5-116 0,-4-7-163 15</inkml:trace>
  <inkml:trace contextRef="#ctx0" brushRef="#br0" timeOffset="-197117">13647 13372 1577 0,'0'0'658'0,"0"0"-449"15,0 0-138-15,0 0-25 16,0 0 32-16,129-65-42 0,-81 60-24 16,6 5-12-1,0 0-5-15,6 12-115 16,-14 8-167-16,-9-1-572 0</inkml:trace>
  <inkml:trace contextRef="#ctx0" brushRef="#br0" timeOffset="-196656.89">14179 13559 1378 0,'0'0'494'0,"0"0"-382"16,0 0-81-16,0 0-1 15,0 0 13-15,0 0 41 16,0 0 24-16,-85 74 22 16,64-37-41-16,0 1-6 0,3 1-1 15,7 0-28-15,5-5-35 16,6-3 2-16,0-8-10 16,0-5 0-16,15-1-5 15,7-10 5 1,3-1-11-16,2-6 0 0,2 0-1 15,-2-10-12-15,-1-14 12 16,-4-8 0-16,-1-6-10 16,-6-8-22-16,-1-5 27 0,-8 0-14 15,-2-2 13 1,-4 7 7-16,0 4 20 0,0 6 8 16,-10 12-5-1,3 8 9-15,0 8-6 0,2 8-26 16,-1 0-97-1,-5 31-151-15,-1 4-49 0,4-5-348 0</inkml:trace>
  <inkml:trace contextRef="#ctx0" brushRef="#br0" timeOffset="-196457.13">14491 13557 1861 0,'0'0'544'16,"0"0"-466"-16,0 0-78 0,0 0-30 16,0 0-214-16,0 0-9 0,0 0-474 0</inkml:trace>
  <inkml:trace contextRef="#ctx0" brushRef="#br0" timeOffset="-196296.76">14520 13851 1854 0,'0'0'268'0,"0"0"-178"0,0 0 24 16,-11 106-7 0,-5-69-38-16,-1 2-30 15,1-3-29-15,3-4-10 16,2-4-28-16,11-3-97 0,0-11-151 15,0-5-300-15</inkml:trace>
  <inkml:trace contextRef="#ctx0" brushRef="#br0" timeOffset="-195857.22">14868 13555 1054 0,'0'0'386'0,"0"0"-170"0,0 0-54 16,0 0-56-1,0 0 58-15,0 0 16 0,0 0-22 16,-56 132-72 0,40-87-22-16,1-1-4 15,1-8-24-15,1-4-8 16,0-8-9-16,4-9-18 0,0-6 17 15,5-3-4 1,-1-6-4-16,1 0 1 0,-3 0-10 16,-2 0 8-16,3-12-9 15,1 0-10-15,1 2 10 16,4 0 20-16,0 4 22 16,2 2-21-16,15 0 10 15,10 1-31-15,7 0 7 0,6 1-7 16,7 2 2-1,-2 0-2-15,1 0 0 16,-1 0-6-16,-3 0-28 16,-6 0-8-16,-7 0-104 0,-9 0-55 15,-9-2-36-15,-11-16 15 16,0-3-119-16,0 2-381 16</inkml:trace>
  <inkml:trace contextRef="#ctx0" brushRef="#br0" timeOffset="-195667.25">15064 13622 907 0,'0'0'563'15,"0"0"-209"-15,0 0-42 16,0 0-180-16,0 0-107 16,0 0-13-16,0 0 78 15,-54 94 11-15,39-38 9 16,-1 2 2-16,3 4-29 16,2-1-41-16,4-6-25 15,2-1-4-15,5-6-13 16,0-7-42-16,0-7-103 15,8-19-102-15,7-8-288 16,1-7-1115-16</inkml:trace>
  <inkml:trace contextRef="#ctx0" brushRef="#br0" timeOffset="-195157.15">15251 13493 1182 0,'0'0'712'15,"0"0"-588"-15,0 0-104 16,0 0 37-16,134-17 23 16,-92 10-20-16,1 0 4 15,-5 2-29-15,-7-2 8 16,-8 4-20-16,-8-1 9 15,-7 2-4-15,-2 0 5 16,-6 2 44-16,0 0 17 0,0 0-51 16,0 0-34-1,0 0-9-15,0 0-11 0,0 16-21 16,-6 10 27 0,0 8 5-16,-1 10 25 15,1 6 1-15,-1 9 19 16,0 1 22-16,-2 8-10 15,3 2-17-15,-1-2-24 16,2 0 4-16,1-6-14 0,2-7-6 16,-1-13-5-16,1-10 5 0,-2-8 0 15,0-12-15 1,-3-8 10-16,-5-4 5 16,-5 0 13-16,-5 0 4 15,-7-10-17-15,0-6-9 16,2 0-36-16,0 2-114 15,0-9-68-15,8 3-289 16,5 5-407-16</inkml:trace>
  <inkml:trace contextRef="#ctx0" brushRef="#br0" timeOffset="-194487.03">16014 12846 329 0,'0'0'991'15,"0"0"-849"-15,0 0-84 0,0 0 143 16,0 0 22-16,0 0-37 15,0 0-40-15,5-16-44 16,-5 16-32-16,0 0-24 16,0 0-28-16,0 0-17 15,0 0-1-15,0 0 0 0,2 0-1 16,4 0-24 0,1 0 7-16,1 3 18 15,2 1 0-15,-4 1 10 16,1-4-1-16,-7-1 6 0,0 0 30 15,0 0 45 1,0 0 7-16,0-6-49 0,-11-1-28 16,-3-2-20-16,-1 9-50 0,-5 0-123 15,2 7-315 1,7 2-463-16</inkml:trace>
  <inkml:trace contextRef="#ctx0" brushRef="#br0" timeOffset="-180177.07">1908 15245 563 0,'0'0'686'0,"0"0"-502"0,0 0-30 16,0 0 8-1,0 0-66-15,0 0-45 0,-12 0-17 16,10-1 0 0,0-3 11-16,2 4-10 0,0-7 11 15,0 6-12-15,0-1-8 16,0 0 17-16,0 0-5 16,0-3-8-16,0 2-11 15,0-2-4-15,0 1 3 16,0 0 14-16,0 3 25 15,0 1 6-15,0 0 0 16,0 0-13-16,0 0-5 16,-7 0-9-16,-8 9-23 0,-7 18-2 15,-7 5 3 1,-5 12-13-16,-9 3 0 0,-1 8-1 16,-3 0-9-1,1-8-41-15,1-2-11 16,7-5-64-16,-2-8-103 15,13-10-247-15,5-18-465 0</inkml:trace>
  <inkml:trace contextRef="#ctx0" brushRef="#br0" timeOffset="-179976.98">1310 15288 1870 0,'0'0'322'15,"0"0"-270"-15,0 0-27 0,0 0 90 16,166 37-12 0,-102-16-11-16,9 7-28 15,1 4-43-15,-3-2-15 16,-4 0-6-16,11 4-87 0,-17-8-152 16,-17-7-519-16</inkml:trace>
  <inkml:trace contextRef="#ctx0" brushRef="#br0" timeOffset="-179567.13">2338 15151 1345 0,'0'0'228'16,"0"0"-58"-16,0 0 70 0,0 0 46 16,0 0-123-1,0 0-61-15,0 0-41 16,-73-46-6-16,34 70 5 15,6 10-12-15,11 8-14 0,10 3-4 16,12 3 10 0,3-2-14-16,23-2-3 0,8-6-2 15,1-6-3-15,-1-6-9 16,-8-6-8-16,-7-4 4 16,-11-7-5-16,-8 0-11 15,0 5-47-15,-29-1-123 16,-6 1-202-1,-1-9-592-15</inkml:trace>
  <inkml:trace contextRef="#ctx0" brushRef="#br0" timeOffset="-177896.88">3194 15132 995 0,'0'0'340'16,"0"0"-96"-16,0 0-47 0,0 0-36 16,0 0 25-16,0 0-40 15,0 0-51-15,-98-27-43 16,73 27-14-16,3 0-5 15,-4 14-14-15,-1 12 10 16,-2 11 24-16,0 7 19 0,2 6 11 16,2 2-19-1,10 3-26-15,5-6 9 0,10-5-11 16,0-8-12 0,14-10-15-16,18-3-3 0,7-9 2 15,9-14-8 1,7 0 0-16,5-9-38 15,2-17-38-15,-2-6 1 16,-6-3-11-16,-7-2 8 0,-13 3 41 16,-10 10 22-16,-11 3 15 0,-8 10 12 15,-3 7 38 1,-2 4-39-16,0 0-11 16,0 20 0-16,-7 4 27 15,3 5 8-15,0-3 0 16,4-1 6-16,0-3-15 15,0-6-14-15,0-4-11 16,0-4 1-16,0-3-2 16,0-4-15-16,0-1-1 15,2 0 15-15,9-10 0 0,7-11-26 16,9-10-6 0,2 4 24-16,2 8 8 0,-4 12 1 15,-6 7 1 1,-5 3 13-16,-5 20 4 15,-4 9 22-15,-7-1-1 16,0 3-12-16,0-7 1 0,-2-5-9 16,-5-11-13-16,5-2-6 15,2-9 0-15,0 0-9 16,4-11-7-16,23-15-78 0,11-10-76 16,7-4 96-1,3 4 11-15,-3 10 63 0,-7 12 8 16,-9 14 30-1,-9 0 7-15,-11 14-18 0,-9 18-20 16,0 11-7 0,-6 16-79-16,-13-6-185 0,4-18-587 0</inkml:trace>
  <inkml:trace contextRef="#ctx0" brushRef="#br0" timeOffset="-176696.88">4654 15258 1326 0,'0'0'489'0,"0"0"-357"0,0 0 2 15,0 0-1-15,0 0-65 16,0 0-38-16,-115-14-4 15,94 33-11 1,1 12 24-16,7 5 17 0,1 4 18 16,8 5 27-16,4-2-19 0,0-2-26 15,4-6-30 1,16-7-9-16,7-6-10 0,7-8 1 16,5-7-3-1,7-7-5-15,0 0-36 0,3-21-25 16,-1-2-7-1,-11-8-2-15,-6 3 18 0,-13 6 25 16,-7 8 26 0,-8 6 1-16,-3 4 28 0,0 4-14 15,0 0-14-15,-12 19 0 0,5 2 38 16,3 1 16 0,4 0-23-16,0-3-20 0,16-1 6 15,8-10-7 1,5-3-10-16,0-5-18 0,-2 0-31 15,-9 0 15 1,-7-5 10-16,-11-8 6 0,0 0-6 16,-18-1-37-16,-16-3 18 15,-1 3 36 1,-1-4 7-16,7 4 29 16,7 7 3-16,6 0-32 0,10 3-15 15,4 0-132 1,2-4-349-16,0-1-1186 0</inkml:trace>
  <inkml:trace contextRef="#ctx0" brushRef="#br0" timeOffset="-176467.02">4788 15304 1543 0,'0'0'571'0,"0"0"-428"0,0 0-138 16,0 0-5-16,0 0 0 0,149-104-2 15,-100 104-7 1,-2 0-5-16,-7 18-88 0,-13 22-120 16,-14-4-145-1,-6-5-726-15</inkml:trace>
  <inkml:trace contextRef="#ctx0" brushRef="#br0" timeOffset="-176226.81">5249 15415 1194 0,'0'0'243'15,"0"0"-22"-15,0 0 31 16,0 0-24-16,0 115-80 16,0-84-65-16,0-8-83 0,0 4-22 15,9-15-132 1,-3-6-204-16,2-6-905 0</inkml:trace>
  <inkml:trace contextRef="#ctx0" brushRef="#br0" timeOffset="-176096.92">5264 15154 1726 0,'0'0'61'0,"0"0"-61"0,0 0-285 16,0 0-487-16</inkml:trace>
  <inkml:trace contextRef="#ctx0" brushRef="#br0" timeOffset="-175327.2">5251 15418 506 0,'0'0'1031'15,"0"0"-772"-15,0 0-49 16,0 0-34-16,0 0-75 0,0 0-64 15,0 0 1-15,0 46 79 0,3-11-31 16,1-4 7 0,2 4-34-16,2-4-15 15,-4-7-23-15,0-7-13 16,1-7-6-16,-3-3-1 0,0-7 5 16,4 0-5-1,4-13-1-15,5-13-14 0,6-14-45 16,5-9-29-1,4-1 37-15,5 4 26 0,-2 11 25 16,-1 10 86 0,-8 15 11-16,-3 10-49 0,-8 0-30 15,-3 23-8-15,-2 3 1 16,-6 13 0-16,-2 7-11 16,0 12-59-16,0-7-139 15,-10-12-374-15</inkml:trace>
  <inkml:trace contextRef="#ctx0" brushRef="#br0" timeOffset="-174692.3">6236 15075 1410 0,'0'0'360'16,"0"0"-192"-16,0 0-106 15,0 0-31-15,0 0 55 16,0 0 153-16,0 165-88 0,0-97-14 16,0 2-53-16,8-7-41 15,0-2-24-15,1-6-11 16,1-16-8-16,-4-2-18 0,0-11-83 16,-3-8-54-1,-3-12-93-15,-13-2-244 16,-10-4-229-16</inkml:trace>
  <inkml:trace contextRef="#ctx0" brushRef="#br0" timeOffset="-174377.22">5970 15458 1045 0,'0'0'915'16,"0"0"-725"0,0 0-143-16,0 0-31 0,164-17-9 15,-97 17 4 1,-1 21 52-16,0 1 20 0,-8 10-6 15,-12-1 53-15,-12 2-48 16,-12 2-20-16,-9-8-17 16,-11 0-21-16,-2-13 1 15,0-2-17-15,0-7 8 16,-2-5 7-16,-4 0 0 16,-1-23-21-16,5-9-2 15,2-8-55-15,6-8 4 0,23-1-28 16,3 5 46-1,3 10 20-15,-2 10 12 0,-1 13-8 16,-3 11-6-16,-2 0-67 16,-3 35-115-16,-9-3-278 15,-3 0-395-15</inkml:trace>
  <inkml:trace contextRef="#ctx0" brushRef="#br0" timeOffset="-173556.96">6786 15441 324 0,'0'0'1178'0,"0"0"-812"15,0 0-182 1,0 0-95-16,0 0-49 0,0 0 54 16,0 0 82-16,-30 97-2 15,30-56-54-15,0-5-49 16,0 0-24-16,9-10-13 15,6-3-21-15,3-4 5 16,5-7-18-16,-1-8-15 16,2-4-3-16,5-4-4 15,0-18-66-15,0-10-42 0,-2-8-48 16,-2-4-30 0,-3 3-10-16,-6 5 157 15,-6 10 61-15,0 16 180 16,-8 6-14-16,0 4-86 0,-2 4-52 15,0 18 58 1,0 6 30-16,0 4-16 0,0 2-42 16,0-10-10-16,0-3-25 15,0-8-15-15,0-2-7 16,0-7-2-16,5-4-1 0,3 0 2 16,8 0 0-1,7-18-9-15,1 0-2 16,2 0-1-16,-1-1-1 15,-2 10 4-15,-2 1 8 16,2 8-4-16,4 0 5 16,4 0 21-16,4 0-3 15,6 0-8-15,1-4-2 0,0-5-8 16,-5 0 0 0,-12-3-26-16,-4-4-41 15,-13-1-3-15,-4-1-48 16,-4 4-13-16,0 0 48 15,-14 10 49-15,-1 4 27 16,-1 14 7-16,0 22 10 0,3 17 81 16,2 15-14-16,-1 8 20 15,3-1 13-15,3 6-27 16,2-1-26-16,-6-3-21 16,1-3 3-16,-1-5-15 15,-9-4-15-15,-5-11-8 0,-5-8 0 16,-5-7 10-1,-1-16-11-15,-1-6 1 0,3-11 0 16,6-6 10-16,9-11-5 16,9-15 7-16,9-9-11 15,0-15 4-15,23-3-6 16,12-1 0-16,7-4-9 16,3 5-43-16,-5 4-81 15,-2-22-115-15,-11 15-262 16,-16 8-641-16</inkml:trace>
  <inkml:trace contextRef="#ctx0" brushRef="#br0" timeOffset="-173306.8">6896 15150 2328 0,'0'0'507'16,"0"0"-433"-16,0 0-42 15,0 0-19-15,168-5-13 16,-93 5 0-16,44 0-43 16,-22 6-136-16,-10-3-429 0</inkml:trace>
  <inkml:trace contextRef="#ctx0" brushRef="#br0" timeOffset="-171911.89">8910 15337 1181 0,'0'0'130'0,"0"0"-130"16,0 0 0-16,0 0 83 15,0 0 37-15,0 0 58 16,0 0-3-16,59-47 15 0,-59 43 11 15,0 2-49 1,-13 2-74-16,-16 0-61 16,-8 10-6-16,-9 24-4 0,2 16 26 15,4 8 3-15,16 5 8 16,12-5 9 0,12 0-22-16,12-14 0 15,25-3-8-15,19-18-7 0,13-11-4 16,10-12-12-16,8-12-21 15,-3-20-92-15,-4-17-50 16,-9-6-75-16,-15-8-31 16,-13-7-33-16,-17-1-195 15,-12-10 86-15,-14 0 411 0,0 7 5 16,0 10 584 0,-18 12-198-16,2 18 109 0,-2 22-315 15,-1 12-119 1,1 23-42-16,-1 30 29 15,6 31 48-15,5 4-8 16,6 9-24-16,2 2-17 0,0-20-15 16,6 6-10-16,9-13-21 0,1-14 5 15,-1-14-10 1,4-18 8-16,1-12-7 0,4-10-2 16,5-4-9-1,7-18 9-15,4-17-46 16,-4-6-20-16,-5 1-3 15,-9 8-7-15,-11 12 76 0,-7 10 3 16,-1 10-3 0,-3 0-10-16,7 0 10 0,4 4 7 15,7 10 10-15,10-6 11 16,13-2-19-16,3-6-9 16,8 0-42-16,-5-9-7 15,-5-10-61-15,-11-4 12 16,-16-7 13-16,-12 4 37 15,-3 6 3 1,-18 4 45-16,-13 12 7 0,-3 4 31 16,3 12 23-16,11 16 8 15,11 7 5-15,9-3 14 16,7-1-27-16,28 0-18 0,15-13-24 16,12-5-12-1,9-13-7-15,7 0-30 0,0-13-74 16,-2-15-30-1,-7-11-83-15,5-29-67 0,-17 4-95 16,-16 2-357-16</inkml:trace>
  <inkml:trace contextRef="#ctx0" brushRef="#br0" timeOffset="-171577.29">10559 15115 1365 0,'0'0'630'0,"0"0"-351"16,0 0-190-16,0 0-68 0,0 0 53 15,0 0 45 1,-60 143 16-16,60-71-42 0,0 6-15 15,6 4-22-15,11-2-11 16,-5-8-28-16,1-5-8 16,-3-15-8-16,-4-9 8 15,-1-14-9 1,-5-11-10-16,0-12-19 0,0-6-16 16,-7 0 32-16,-7-24-27 15,1-16-80-15,9-9 2 16,4-12 26-16,9 1-61 15,22-1 112-15,10 11 41 16,5 6 129-16,3 17 46 0,4 4-91 16,3 7-62-1,0 9-21-15,-4 4-1 0,-10 3-8 16,-9 0-77 0,-11 3-70-16,-22 11-131 15,0 1-203-15,-13-3-215 0</inkml:trace>
  <inkml:trace contextRef="#ctx0" brushRef="#br0" timeOffset="-171377.16">9687 15205 1627 0,'0'0'854'16,"0"0"-598"-16,0 0-192 15,0 0-44-15,139-51-2 0,-79 44-12 16,2 5-6-16,-3 2-1 16,-11 0-135-1,1-4-133-15,-15-5-273 0,-10-8-780 0</inkml:trace>
  <inkml:trace contextRef="#ctx0" brushRef="#br0" timeOffset="-171237.05">10362 14645 983 0,'0'0'1369'0,"0"0"-1235"16,-6 104-99-16,-17-19 16 15,2 4-39-15,-10 35-12 16,6-21-153-16,7-32-488 0</inkml:trace>
  <inkml:trace contextRef="#ctx0" brushRef="#br0" timeOffset="-170417">12021 15027 1884 0,'0'0'372'0,"0"0"-239"0,0 0-87 16,0 0-28-16,0 0-17 0,0 0 30 15,0 132 105 1,7-58-22-16,-1 9-50 0,6-7-25 16,-1-2-23-1,3-6-7-15,-3-9-9 16,1-11-13-16,0-9-74 15,-10-7-113-15,-2-9-177 0,0-17-466 16</inkml:trace>
  <inkml:trace contextRef="#ctx0" brushRef="#br0" timeOffset="-170117.29">11822 15422 1536 0,'0'0'258'0,"0"0"-171"0,152-16-67 15,-76 16 5-15,0 12 113 16,0 14 33-16,-7 10-14 16,-11 8 15-16,-13 2-47 0,-14 4-55 15,-14-5-37 1,-7-5-8-16,-6-10-1 16,-4-7-23-16,0-14 0 15,0-6 12-15,0-3-13 0,0-12 11 16,0-19-11-1,0-17-41-15,20-8-33 0,16-6-26 16,13 1 3-16,6 7 57 16,10 10-21-16,0 16 18 15,3 11 28-15,11 17 9 16,-19 6-230-16,-13 14-590 0</inkml:trace>
  <inkml:trace contextRef="#ctx0" brushRef="#br0" timeOffset="-169877.13">12937 15476 1551 0,'0'0'773'0,"0"0"-666"16,0 0-68-16,0 0 81 15,0 0-16-15,5 122-54 16,13-93-26-16,4-5-14 15,5-12-10-15,4-6-4 16,1-6-19-16,-1-8-78 16,0-16-85-16,0-33-138 15,-7 11-35-15,-4-4-270 0</inkml:trace>
  <inkml:trace contextRef="#ctx0" brushRef="#br0" timeOffset="-169757">13249 15400 1385 0,'0'0'740'0,"0"0"-529"16,0 0-9-16,0 0-52 0,0 122-60 15,0-83-58-15,0-7-18 0,0-6-14 16,0-8-93 0,3-13-103-16,-1-5-271 0,-2 0-193 15</inkml:trace>
  <inkml:trace contextRef="#ctx0" brushRef="#br0" timeOffset="-169187.2">13276 15272 1172 0,'0'0'889'0,"0"0"-625"16,0 0-166-16,0 0-4 0,0 0 7 16,0 0-12-16,118 106-4 15,-87-75-31-15,5 1-31 16,5-11 11 0,-4-3 11-16,-3-4-26 15,-7-8-8-15,-11 1-5 0,-8-2-6 16,-3 7 1-1,-3 7 0-15,-2 4 22 16,0 4 7-16,2-1-5 0,2-3-16 16,6-2-3-16,5-7 0 0,7-11-6 15,8-3-5 1,3 0-3-16,-2-11-32 0,-2-20-20 16,-14-2-31-1,-11-6-93-15,-4-3 13 0,-15 0 44 16,-18 6 127-1,-2 8 41-15,-4 10 129 0,11 8-39 16,7 8-39-16,15 2-42 16,6 0-31-16,4 4-6 15,30 10-1-15,12-2 5 0,12-1-17 16,6-4-6 0,6-7-15-16,-5 0 10 0,-5-4 1 15,-12-6 1 1,-13 3 9-16,-18-2 1 15,-15 7 9-15,-2 2-1 16,-17 2 0-16,-16 21 3 0,-4 6 13 16,8 3 17-1,12 4-15-15,13 0-3 16,4-2-8-16,12-5 1 0,22-3 2 16,9-8-19-16,5-10-6 15,6-6-30-15,-5-2-78 16,-9-10-151-16,-11-12-206 15,-20-2-490-15</inkml:trace>
  <inkml:trace contextRef="#ctx0" brushRef="#br0" timeOffset="-168976.8">13845 14950 2031 0,'0'0'521'15,"0"0"-473"1,0 0 45-16,14 133 19 0,-14-87-22 16,0 2-44-16,-12-4-35 0,-1-11-11 15,-1-8-61 1,-3-13-142-16,5-5-108 16,3-7-613-16</inkml:trace>
  <inkml:trace contextRef="#ctx0" brushRef="#br0" timeOffset="-168837.22">14075 14622 1704 0,'0'0'246'16,"0"0"-82"-16,-87 208-151 16,42-108-13-16,5-15-333 0</inkml:trace>
  <inkml:trace contextRef="#ctx0" brushRef="#br0" timeOffset="-167067.12">2155 16728 1084 0,'0'0'383'0,"0"128"-56"16,0-48 15-1,-2 15-120-15,0-15-67 0,0 6-1 16,2-13-80 0,0-14-31-16,0-19-25 0,8-12-6 15,8-16-3 1,4-12 5-16,4-8-3 0,5-24-11 15,3-16-24 1,-5-10-31-16,-5-10-1 0,-9-7 4 16,-9 12 0-16,-4 10 52 15,0 25 40 1,-2 20 24-16,-13 8-62 16,-1 26 4-16,1 18 15 0,7 7 43 15,8-3-25-15,6-2-6 16,27-10-13-16,16-11-3 15,11-11-11-15,6-14-6 16,9 0-23-16,-5-27-41 0,-1-9-18 16,-5-17 12-1,-12-5-31-15,-11-10-70 0,-14-7-10 16,-16-4-44 0,-11 11 19-16,0 10 206 0,-25 26 148 15,-6 23 63 1,-9 13-140-16,-3 41 56 15,-1 13 23-15,6 14 30 16,9 8-61-16,13 0-28 0,16-8-52 16,0-5-12-16,25-13-9 0,15-11-7 15,9-14-11 1,5-12-9-16,1-17-10 16,5 0-40-16,-4-23-11 15,-2-12-42-15,-7-6-40 16,-14 1 57-16,-8 5 17 15,-14 13 78-15,-9 17 41 0,-2 5-7 16,0 9-14 0,0 18 76-16,0 1 4 15,0 2-21-15,0-8-36 0,11-9-22 16,13 1-18-16,8-14-3 16,5 0-58-16,2-9-118 15,3-31-158-15,-11 4-223 16,-8 0-183-16</inkml:trace>
  <inkml:trace contextRef="#ctx0" brushRef="#br0" timeOffset="-166937.09">3422 17079 348 0,'0'0'1098'0,"0"0"-738"16,0 0-250-16,0 0 61 0,0 0-59 15,0 118-69 1,0-80-43-16,10-15-94 16,4-6-233-16,-1-15-693 0</inkml:trace>
  <inkml:trace contextRef="#ctx0" brushRef="#br0" timeOffset="-166816.91">3519 16888 1035 0,'0'0'0'0</inkml:trace>
  <inkml:trace contextRef="#ctx0" brushRef="#br0" timeOffset="-166627.36">4377 16954 712 0,'0'0'902'0,"0"0"-699"0,0 0 24 16,0 0 54-1,0 0-149-15,0 0-90 0,-143 14-21 16,86 12 3-16,4 6-1 16,5 8 47-16,15-3 14 15,16-3-11 1,15-2-31-16,2-10-18 0,19-4-5 15,16-8-10-15,8-10-9 16,4 0-41-16,0-7-122 0,-9-19-75 16,-5-23-67-1,-13 1-77-15,-11 4-250 0</inkml:trace>
  <inkml:trace contextRef="#ctx0" brushRef="#br0" timeOffset="-166436.96">4311 16587 1590 0,'0'0'740'15,"0"0"-564"1,0 0-150-16,0 0-8 0,-9 134 60 16,7-61 49-16,0 2-21 0,0 2-37 15,2-1-33 1,0-5-17 0,0-10-12-16,0-10-7 0,8-7-22 15,5-8-71-15,-1-19-132 0,-1-3-291 16,-5-14-735-16</inkml:trace>
  <inkml:trace contextRef="#ctx0" brushRef="#br0" timeOffset="-166186.9">3809 16900 1322 0,'0'0'1120'16,"0"0"-1002"-16,0 0-118 0,0 0-16 16,174-22 1-1,-91 22-132-15,43 0-100 0,-20 0-327 16,-15 5-99-16</inkml:trace>
  <inkml:trace contextRef="#ctx0" brushRef="#br0" timeOffset="-166007.18">4672 16878 1711 0,'0'0'473'0,"0"0"-383"16,0 0 66-16,0 0-5 15,-52 126-2-15,39-82-46 16,4 1-40-16,9-10-26 15,0 2-17-15,0-11-8 16,12-5-12-16,8-6-23 16,1-11-65-16,4-8-144 0,-7-18-267 15,-7-10-964-15</inkml:trace>
  <inkml:trace contextRef="#ctx0" brushRef="#br0" timeOffset="-165872.32">4692 16629 1577 0,'0'0'580'16,"0"0"-580"-16,0 0-357 0,0 0-404 0</inkml:trace>
  <inkml:trace contextRef="#ctx0" brushRef="#br0" timeOffset="-163046.9">4663 16973 1016 0,'0'0'608'0,"0"0"-511"16,0 0-5-16,0 0 31 0,0 0-19 15,0 0-48 1,0 0 171-16,0 106-68 16,0-61-58-16,0-4 4 15,9-6-34-15,4-8-28 0,7-5-19 16,9-8-10-1,5-10-14-15,3-4-11 0,6 0-57 16,-3-23-55 0,-2-4-16-16,-7-11-14 0,-6-4 55 15,-9 1 29-15,-8 3 69 16,-8 11 6-16,0 4 155 16,0 14-16-16,0 9-48 15,0 0-72-15,-4 9-23 16,-3 17 45-16,4 6-5 15,3 0-8-15,0-2-5 16,8-4-7-16,9-3-12 16,8-9-2-16,-1-5-8 15,3-4-24-15,0-5-32 16,-3-5-20-16,-6-12 6 16,-5-12-3-16,-10-5-10 15,-3 3-11-15,0 4 66 0,-16 3 28 16,-4 12 58-1,0 6 6-15,2 6-11 0,5 0 4 16,1 11 8-16,10 10 19 0,2 1-25 16,2 0-14-1,23-3-23-15,6-1-7 0,5-9-9 16,2 0-6 0,-2-9-14-16,-5 0-15 0,-8 0 4 15,-10-13 4 1,-9-5-1-16,-4-6-5 0,-9-2-42 15,-20-4 11 1,-6 2 39-16,1 6 19 0,10 5 10 16,5 2 56-16,17 7-18 15,2 4-14 1,25-1-34-16,21 0-31 0,14 1 1 16,8 4-25-16,1 0-36 15,-4 0 27-15,-10 0 21 16,-13 0 43-16,-13 9 19 15,-15 8 20-15,-14 12 7 16,-4 6 52-16,-27 9 26 16,-6 9-17-16,2-7-28 15,10-2-32-15,12-9-23 0,13-2-2 16,2-11-8 0,30-5 1-16,9-4-15 0,11-9-2 15,2-4-55 1,-3 0-76-16,-4-31-114 0,-14 4-293 15,-17-7-762-15</inkml:trace>
  <inkml:trace contextRef="#ctx0" brushRef="#br0" timeOffset="-162847.51">5372 16647 1572 0,'0'0'790'16,"0"0"-718"-16,0 0-40 0,-27 106 68 16,16-51 7-16,-1 3-56 15,-1-4-33-15,3-1-18 16,-2-6-108-16,-15-5-75 16,2-11-290-16,-1-13-319 0</inkml:trace>
  <inkml:trace contextRef="#ctx0" brushRef="#br0" timeOffset="-162677.32">4950 16663 2239 0,'0'0'482'16,"0"0"-432"-16,0 0-49 15,0 0 1-15,0 0-2 0,50 157-3 16,-44-53-167-1,-4-20-369-15,-2-8-1237 0</inkml:trace>
  <inkml:trace contextRef="#ctx0" brushRef="#br0" timeOffset="-162557.15">4937 17740 2111 0,'0'0'460'0,"0"0"-451"15,0 0-9-15,0 0 0 16,0 0-9-16,0 0-293 15,0 0-541-15</inkml:trace>
  <inkml:trace contextRef="#ctx0" brushRef="#br0" timeOffset="-161817.15">6566 17235 1166 0,'0'0'1061'0,"0"0"-866"0,0 0-135 16,0 0-60-1,0 0-17-15,128-139-51 0,-79 81-49 16,-2-4-140-1,-5-4 9-15,-11 8 45 0,-8 4 203 16,-11 18 118-16,-5 14 159 0,-7 13 23 16,0 9-186-1,0 36-113-15,-7 13 26 16,-1 18 53-16,-1 8-29 16,7-2-22-16,2-6-29 15,0-4-13-15,29-1-76 16,-3-22-206-16,1-13-555 15</inkml:trace>
  <inkml:trace contextRef="#ctx0" brushRef="#br0" timeOffset="-161297.22">7623 16721 879 0,'0'0'955'15,"0"0"-858"1,0 0-97-16,0 0 0 0,0 0 13 16,0 0 71-16,0 0-6 15,2 41-26-15,0-31-17 16,1-6-14-16,-1-1 28 16,0-3-11-16,1 0-24 15,-1 0-7-15,2 0 29 16,3-3 18-16,2-10-30 15,-2 3-6-15,-3 1 62 16,1 5 32-16,-5 4-33 16,0 0-63-16,0 9-16 15,0 26 0-15,0 15 0 0,0 11 57 16,0 8-3 0,0 1-26-16,-2-6-12 0,2-6-15 15,0-9-1 1,0-5-52-16,2-12-97 15,-2-11-83-15,0-7-160 16,0-9-373-16</inkml:trace>
  <inkml:trace contextRef="#ctx0" brushRef="#br0" timeOffset="-160178.57">7367 17022 1631 0,'0'0'538'15,"0"0"-339"-15,0 0-124 0,0 0-52 16,152-35-12-1,-83 28-11-15,6 0 1 16,8-8-1-16,4-2 0 0,-5-4 6 16,-6-7-6-16,-14 2-1 15,-15-6-23-15,-18 0 9 16,-18 2 0-16,-11-2 6 16,0 6 3-16,-22 11 6 15,-4 7 42-15,-5 8-26 16,-2 14-15-16,2 25 35 15,5 11 59-15,6 12 23 16,6 6-30-16,10 2-18 16,4-2-22-16,0-6-21 15,0-9-11-15,0-7-7 16,9-11-3-16,-2-16-6 16,-3-3-21-16,5-14-33 15,3-2-24-15,5-5 11 0,10-27-51 16,8-14-75-1,6-12-41-15,1 2-89 0,-2 6 147 16,-7 14 176-16,-10 14 375 0,-7 14-97 16,-12 8-143-1,-2 8-80-15,-2 18 76 16,0 6-25-16,2 4-18 16,3 0-31-16,5-2-24 0,11-5-18 15,4-7-6 1,10-4-9-16,8-10-14 0,8-4-46 15,2-4-31 1,5-4-62-16,0-18-4 16,-2-14 34-16,-3 0-4 0,-8-8-20 15,-12 3 133 1,-10 9 14-16,-17 11 223 16,-6 9 29-16,-4 12-89 0,-25 0-81 15,-14 7-45-15,-1 19 11 16,-3 2-9-16,5 4-11 15,11 3-11-15,8-8-10 16,12-8-5-16,7-3-2 0,4-7-25 16,0-9-29-1,0 0 5-15,19 0 13 0,6 0 34 16,6-21-25 0,3-2-44-16,-3 1 18 0,-6 5 1 15,-9 3 31 1,-8 9 21-16,-6 5 14 0,-2 0 17 15,0 5-6 1,0 12 50-16,5 5-23 16,6 1-20-16,9-1-7 0,9-4-4 0,14-4 3 15,10-10-12 1,7-4-12-16,2 0-21 16,-2-18-30-16,-6-8-15 15,-9-2-11-15,-11-6-45 16,-13 1-24-16,-11 3-35 15,-8 6 57-15,-2 16 65 0,-7 8 59 16,-15 0 0 0,-3 23 70-16,3 16 85 0,0 11 13 15,6 9-15-15,7 11-46 16,5 2-10-16,4 4-27 16,0-2-32-16,0-1 2 15,0-5-20-15,0-12-19 16,0-10 1-16,-7-11 7 15,-13-8-8-15,-9-13 10 16,-4-6-1 0,-1-8-3-16,5 0-7 0,9-22 8 0,11-10-8 15,9-12-1 1,0-6 1-16,29-8 7 16,9-5-7-16,8 7-27 15,2 3-52-15,-4 2-114 0,-1-19-90 16,-14 12-255-1,-14 8-251-15</inkml:trace>
  <inkml:trace contextRef="#ctx0" brushRef="#br0" timeOffset="-160026.83">9048 16295 2186 0,'0'0'500'0,"0"0"-466"16,0 0-34-16,-183 192 21 15,94-60-7-15,8-7-14 16,12-7-105-16,23-39-187 16,23-40-608-16</inkml:trace>
  <inkml:trace contextRef="#ctx0" brushRef="#br0" timeOffset="-159426.98">10276 16619 1824 0,'0'0'543'0,"0"0"-321"15,0 0-122-15,0 0-56 0,0 0-44 0,0 0 1 32,-9 117 48-32,0-42 40 0,1 9-46 0,5-6-1 15,3-6-17 1,0-11-8-16,18-6-7 0,4-16-8 16,5-4-2-1,2-12-33-15,2-11-34 0,-4-5-72 16,-7-7-67-1,-7-14-80-15,-8-8-322 0</inkml:trace>
  <inkml:trace contextRef="#ctx0" brushRef="#br0" timeOffset="-158667.22">9966 16918 1502 0,'0'0'610'0,"0"0"-345"15,0 0-60 1,0 0-47-16,0 0-97 0,0 0-46 15,167-18-15 1,-93 18 0-16,6 0-7 0,1 0 7 16,-6 6 6-16,-6 6 37 15,-11 6-4-15,-13 7-17 16,-14 4-7 0,-11 3 9-16,-11 3 0 15,-2-8 0-15,-5 0-7 0,0-14-11 16,2 0-6-16,1-12-2 15,2-1-14-15,4 0-16 16,2 0 7-16,7-10-4 0,3-12-39 16,2-5-98-1,-2-4 44-15,-2 5 27 0,-8 8 95 16,-6 8 44 0,-7 10 26-16,0 0-22 0,0 22-14 15,0 10 85 1,0 0-54-16,9 8-19 15,4-6-16-15,9-2-15 16,5-6-14-16,6-11-1 0,5-5-11 16,3-6-21-16,1-4-53 15,1-6-28-15,-3-17-8 16,-3-6 20-16,-8-7-34 16,-8 8 23-16,-11 2 112 15,-10 12 134-15,0 5 27 16,-6 9-21-16,-10 0-57 15,-1 19-13-15,3 3-10 16,5 5-18-16,7 4-12 0,2-5-15 16,0-2-9-1,18-6 0-15,6-2-6 0,5-6-5 16,0-6-4 0,-4-4-2-16,-5 0-2 0,-14-14-1 15,-6-8-23 1,-2-9-41-16,-29-4-75 0,-12-6 20 15,-7 1-18 1,-4-6-9-16,7 2 160 16,11 4 44-16,15-4 63 0,11 3-17 0,10 6 55 15,4-5-17 1,21 4-21-16,4-1-22 0,4 11 10 16,3 4-31-1,0 8-33-15,2 14-31 0,2 0-16 16,-3 14-34-1,8 44-68-15,-11-5-188 16,-9-3-338-16</inkml:trace>
  <inkml:trace contextRef="#ctx0" brushRef="#br0" timeOffset="-158489.46">11620 17048 1614 0,'0'0'796'0,"0"0"-718"15,0 0-44-15,0 0 91 16,0 0 5-16,0 0-54 16,0 117-38-16,0-99-38 0,5-6-10 15,5-7-117 1,2-5-111-16,-3 0-473 0</inkml:trace>
  <inkml:trace contextRef="#ctx0" brushRef="#br0" timeOffset="-158287.03">11674 16481 1920 0,'0'0'556'16,"0"0"-388"-16,0 0-92 16,0 0-26-16,0 0-25 0,123-32-9 15,-106 70 5 1,-9 15-1-16,-8 12-19 0,-4 7-1 15,-49 27-57 1,4-15-211-16,2-20-556 0</inkml:trace>
  <inkml:trace contextRef="#ctx0" brushRef="#br0" timeOffset="-158157.19">12090 17165 1832 0,'0'0'478'16,"0"0"-478"-16,0 0-1420 0</inkml:trace>
  <inkml:trace contextRef="#ctx0" brushRef="#br0" timeOffset="-150842.12">12037 17235 367 0,'0'0'311'16,"0"0"-174"-16,0 0-67 0,0 0-53 16,0 0 26-16,0 0 43 15,40-38 38 1,-35 32 69-16,-5 1 16 15,0 5-42-15,0 0-48 16,0-3-18-16,0 3 16 0,0 0-17 16,0 0-26-1,0 0-23-15,0 0-9 0,0 0-5 16,0 0-6-16,0 0 3 16,0 0-10-16,0 0 1 15,0 0-3 1,0 0 5-16,0 0-6 0,0 0 3 15,0 0 0 1,0 0-5-16,0 0 6 0,0 0-7 16,0 0-3-16,0 0-10 0,0-4-5 15,0 4-9 1,0 0-1-16,0 0-5 16,0 0-12-16,0 0 3 15,0 12 9-15,0 2 15 0,0 0 1 16,4-2-1-1,4-2 2-15,6-7 4 16,1-3-6-16,4 0-20 16,-4 0 7-16,-1-7-2 0,-6-7 5 15,-3-4 10-15,-5 4-6 0,0 0-7 16,-5 2-115 0,-10 1-405-16,-1 8-1020 0</inkml:trace>
  <inkml:trace contextRef="#ctx0" brushRef="#br0" timeOffset="-102537.13">16565 2556 942 0,'0'0'246'0,"0"0"-174"16,0 0-51 0,0 0 9-16,0 0 64 0,0 0 59 15,-10 3-32 1,10-3-10-16,0 0-34 0,2 0-12 15,1 0 15 1,0 0-1-16,-3 0-10 0,0 0-10 16,2 0-13-16,-2 0 2 0,0 0 9 15,0 0 4 1,0 0-16-16,0 0-10 16,0 0-12-16,0 0-16 15,0 0 9-15,0 0-10 0,0 0-5 16,0 0 5-1,0 0 3-15,0 0-8 0,0 0 0 16,0 0 0-16,0 0-1 16,0 0 0-16,0 0-1 15,0 0-1-15,0 0-7 16,0 5 9-16,-2 5 0 16,-10 8 12-16,-1 7 17 15,-5 3-12-15,0 2-5 16,4-4-12-16,1-2 1 15,7-2 0-15,3-5-1 16,3 3-2-16,0-8-20 16,0 2-18-16,0 1-20 0,7-3 13 15,-2 0 24 1,-3 2 12-16,-2 4 0 0,0 6 11 16,0 2 12-1,-11 2 10-15,1 2-1 16,4-3-14-16,4-4-5 15,2-2-2-15,0-3-1 16,0-2-12-16,11-2-17 16,0 0-3-16,2-2 8 0,-4 0 18 15,-2 1-10-15,-2-1 17 16,-5 8-6-16,0-1 6 16,0 5 1-16,0 0 18 0,0 2-19 15,0-4-1 1,0 0 0-16,0-3 0 0,0-3 0 15,6 0-8 1,3-3 1-16,-3 4 6 0,4-1-7 16,-6 4 3-16,-2 3 5 15,-2 6 1-15,0 1 5 16,0 0-4-16,0 0 20 16,0-4-15-16,-2-1 0 15,2-6-6-15,0 1 0 16,0-1-21-16,7-2-12 15,4 0-14-15,0-1 26 16,-4 0 5-16,-1 2 4 0,-6 7 5 16,0 7 6-1,0 3 1-15,0 5 2 16,0 3 4-16,-6 1-5 16,1-2 1-16,5-2 4 0,0-3-6 15,0-1 0 1,0-3-18-16,0 1-5 0,0 0 7 15,0 0 4 1,0 2 11-16,-4 2-11 0,-8-1 12 16,-1-2 0-16,3 0 10 0,0-3 2 15,1-5 7 1,5-1 6-16,2-1-6 0,2-5-4 16,0 0-2-1,0 0-13-15,2-1 1 0,4 2 1 16,-1 4-2-1,-5 2 12-15,0 4-11 16,0 1-1-16,0-1 2 0,0 1 4 16,-2-4-6-16,2 2 0 15,0-1 6-15,0 1 14 16,4 3-3 0,6 5-5-16,-2 5-4 0,-4 4 6 15,-4 2 4-15,0 4 3 16,0-2-21-16,-4 11-33 15,-2-11-271-15,-4-12-788 0</inkml:trace>
  <inkml:trace contextRef="#ctx0" brushRef="#br0" timeOffset="-100732.15">16652 5608 591 0,'0'0'198'0,"0"0"-124"15,0 0 148-15,0 0 55 16,0 0-71-16,0 0-49 0,0 0-9 15,0-48-47-15,0 42-29 16,0-2 45-16,-3 3-27 16,-2-4-38-16,1 2-1 15,2 4-19-15,0-1-14 16,0 0-12-16,2 3-5 16,0 1 0-16,-3 0 5 15,3 0-6-15,-4 0 1 16,-6 0 8-16,-3 9-8 15,-5 11 20-15,-1 9-12 16,-2 3-9-16,6 4 1 16,6 2 0-16,4-3-1 15,5 0-1-15,0-1-7 16,0-2 2-16,9 2-16 16,3 0 6-16,-4 6 10 0,-1 5-6 15,-3 6-6-15,-1 4 17 16,-3 3-7-16,0 0 7 15,0-4 0 1,0-4 1-16,0-4-1 0,0-7 1 16,0-5-1-16,5-4-1 15,1-6-5-15,-2-3-7 16,1 0-6-16,-3-1 14 16,-2 4 0-16,0 3-2 15,0 8 7-15,0 2-1 16,0 4 2-16,0-1 0 15,0-4-1-15,0-3-6 16,4-5-3-16,8-4-27 0,-1-2 12 16,-3-1 5-1,-2-2 19-15,-6 5 1 16,0 2 12-16,0 4 10 16,0 4 3-16,-6-2-4 0,4 3-21 15,2-3-2 1,0-2-7-16,0-5-39 0,12 2-20 15,-1-3-32 1,-3-1 28-16,0-4 38 0,-8 2 20 16,0 4 14-16,-10 1 140 15,-11 2 19-15,-4 4-34 16,-2 0-51-16,2 0-45 0,7 0-17 16,7 1-12-1,9-4-50-15,2 3-35 16,0-1-2-16,11-3-15 15,7 2 30-15,1-2 12 0,-7 2 16 16,-3 0 19 0,-7 3 25-16,-2-1 3 0,0 3 50 15,-4 4 14-15,-5-2-21 16,1 2-20-16,0 1-12 16,8-4-14-16,0-4-15 15,0-2-28-15,10-4-27 16,1 0 20-16,-3-2 27 15,-2 4 23-15,-6 4 1 16,0 5 56-16,-4 0 21 16,-6 7-10-16,1-5-46 15,7-1-12-15,2 1-10 16,0 9-96-16,6-11-119 16,5-4-744-16</inkml:trace>
  <inkml:trace contextRef="#ctx0" brushRef="#br0" timeOffset="-99507.36">16602 8821 1018 0,'0'0'406'15,"0"0"-238"-15,0 0-91 16,0 0-24-16,0 0 5 16,0 0-4-16,0 0-23 0,-24-22-7 15,24 22-4-15,0 0 17 0,0-2 1 16,0 2-15 0,2 0-15-16,-2 0-7 0,0 0 16 15,0 0 30 1,0 0 27-16,0 0 4 0,-5 0-29 15,-5 4-22 1,-9 14-10-16,1 3-9 0,1 8-8 16,6 3-5-16,4-1-4 15,7-2 2-15,0-2-5 16,2-4 0 0,14 0-9-16,-1-4 2 0,1-1 9 15,-5 1 4 1,1 1 0-16,-6 3 4 0,-4 6 1 15,0 5 0 1,-2 5 1-16,0 0 0 0,3-1 0 16,-1-2 0-16,6-2 0 15,4-2 0-15,3-3-22 16,1-1-53-16,-1-2-12 16,-1 2-1-16,-9-1 47 0,-5 6 21 15,0 1 20 1,-13 4 42-16,-10-1 37 0,1 4-32 15,1-2-18 1,8-2-29-16,9-1-35 0,4-2-82 16,0-3-94-16,19 7-170 15,4-10-32-15,0-2-437 0</inkml:trace>
  <inkml:trace contextRef="#ctx0" brushRef="#br0" timeOffset="-99236.97">16658 10131 684 0,'0'0'293'16,"0"0"-141"-16,0 0-68 15,0 0-54-15,-33 118-17 0,31-92-4 16,2 0 40-16,0 1 22 16,0 5-31-16,0-3-20 15,0 3 12-15,2 4 27 16,-2 0-28-16,2 6-14 16,0 3 1-16,0 3-11 15,1 1-6-15,-1 4 1 16,0-1-1-16,0 2 0 15,-2 2 32-15,0 0 28 16,0 0-32-16,0 4-20 16,0 1-9-16,0 1-33 0,0 26-101 15,-4-13-109 1,-1-11-149-16</inkml:trace>
  <inkml:trace contextRef="#ctx0" brushRef="#br0" timeOffset="-97937.34">16611 11751 1287 0,'0'0'281'0,"0"0"-128"16,0 0-27-16,0 0-38 0,0 0-34 15,0 0 0 1,0 0-19-16,-2-21-30 0,2 21-5 16,0 0-13-1,0 0 5-15,0 0-2 16,0 0 1-16,0 0 0 15,0 17 5-15,0 11 4 16,-9 9 23-16,-3 11 29 0,-1 3 29 16,3 0-12-16,0-3-15 15,8-10-20-15,2-1-22 16,0-8-11 0,10-3-1-16,7-4 1 0,3-2-1 15,-3-1-1-15,0 2-5 16,-7 1 4-16,-5 6 1 15,-5 8 1-15,0 7 28 16,-7 10 8-16,-8 0-23 16,3-2-11-16,4 0 5 0,5-9-7 15,3-4-31 1,0-4-19-16,11-4-14 0,8-2-26 16,-1-1 3-1,-3-1 19-15,-9-1 39 0,-6 5 29 16,0 3 9-1,-13 4 117-15,-9 5-33 0,-1 1-40 16,4-1-41-16,7 0-12 16,8-4-28-16,4-2-67 15,0-4 5-15,22-4 17 16,3 2-3-16,4-1-41 16,-5-2 1-16,-4 4 49 0,-4-2 45 15,-7 4 22 1,-5-1 0-16,-2 2 38 15,-2 2 10-15,0 0-8 16,0 1 15-16,0 1 11 0,0-1 7 16,0 4 25-16,0-2-17 15,0 6-29-15,-2-3-32 16,0 6-8-16,-4 5-10 16,1 10-2-16,-2 8-20 15,-4 23-77-15,5-12-143 16,-3-17-471-16</inkml:trace>
  <inkml:trace contextRef="#ctx0" brushRef="#br0" timeOffset="-96537.11">16694 14316 677 0,'0'0'525'16,"0"0"-262"-16,0 0-103 15,0 0-19 1,0 0-36-16,0 0-28 15,0 0-22-15,-52 79-11 16,46-47-1-16,-1 5-17 0,7 3-8 16,0-1-12-16,0 0-6 15,0-1-2 1,0-2 2-16,0-1 0 16,0 0-1-16,0-3 1 0,-2-2 0 15,-10 3 10-15,4-3-10 16,1 0 6-16,7-2-5 15,0 0-1 1,0-3-33-16,2 1-8 0,5-1 22 16,-1-1 13-16,-6 5 6 15,0 0 9-15,-2 8 69 16,-15 3-4-16,-1 6-35 16,5-2-30-16,5-4-9 0,8-5 0 15,0-2-46 1,14-8-4-16,11-5 15 0,0-5-8 15,-4-4 31 1,-3 2 11-16,-9-1-8 0,-7 4 9 16,-2 2 15-16,0 6 48 0,-15 4-7 15,-1 3-38 1,5-3-12-16,7-2-6 0,4-2-6 16,9-6-49-1,22-2-5-15,11-6-51 16,1-3-83-16,-4 2-103 15,-7 1 130-15,-16 3 167 0,-14 1 55 16,-2 11 175-16,-12 3-16 16,-12 9-83-16,0-2-45 15,1 5-32 1,10 0-40-16,6 0-14 0,7 5-28 16,0-6-18-16,14 2 8 15,5-4 9-15,1-2 13 16,-3-5 8-16,-7 2 8 15,-8 4 0-15,-2 0 10 16,0 8 7-16,-10 1 13 16,-4 5-23-16,1-3 1 0,6-1 1 15,4 0-8 1,3-7 14-16,0 1-8 0,3 0-7 16,8-4 0-1,0 5-6-15,-1-5 5 16,-2 3-6-16,-6 2 1 15,-2 8-5-15,0-2-4 16,0 3 7-16,-8 8 8 0,-8-3 7 16,0 6 22-16,-2 6 12 15,3-4 2-15,3 4-5 16,4-5-19-16,1-4-17 16,3-3-2-16,1-11-61 15,1-4-1-15,-3-14-3 16,3-3-6-16,-2-10-68 15,-5-3-129-15,2-6-89 16,0 1-737-16</inkml:trace>
  <inkml:trace contextRef="#ctx0" brushRef="#br0" timeOffset="-96407.34">16578 17977 842 0,'0'0'282'0,"0"0"-134"0,0 0-38 16,-32 106-32-1,28-82-78-15,2-7-352 0</inkml:trace>
  <inkml:trace contextRef="#ctx0" brushRef="#br0" timeOffset="-94027.32">17886 1638 998 0,'0'0'360'16,"0"0"-151"-16,0 0-77 16,0 0-13-16,0 0-28 15,0 0-12-15,0 0 22 16,0-4 7-16,0 4-6 0,0 0-12 16,0 0-1-1,0 0-9-15,0 0-20 0,0 0-24 16,0 0-21-1,0 0 4-15,0 0-8 0,0 10-11 16,0 36 0-16,-9 44 30 16,-5 39 34-16,2 19-16 15,-1-2 10-15,-1-33-33 16,7-37-7-16,3-22 6 16,0-12-12-16,-2 9-10 15,4 0-2-15,0 10 0 16,2-9-21-16,0-5-33 15,0-4-61-15,4-11-97 16,8-8-101-16,-1-10-205 16,-2-12-660-16</inkml:trace>
  <inkml:trace contextRef="#ctx0" brushRef="#br0" timeOffset="-93607.05">17904 1613 1267 0,'0'0'767'0,"0"0"-578"15,0 0-71-15,0 0-67 16,0 0-20-16,0 0 22 16,0 0 5-16,54-67-16 15,-37 67-14-15,2 11-27 16,-4 26 19-16,-1 19 46 15,-8 20 6-15,-6 14-16 16,0 3-26-16,-4-3-15 0,-17-6-14 16,-6-5-1-1,-2-10 0-15,-2-7-72 0,-4-1-117 16,6-19-312 0,11-17-603-16</inkml:trace>
  <inkml:trace contextRef="#ctx0" brushRef="#br0" timeOffset="-93253.68">18372 1484 1470 0,'0'0'568'15,"0"0"-428"-15,0 0-30 16,0 0 7 0,0 0-38-16,-133 76 31 0,117-18-10 15,9 14-14-15,7 11-21 16,0 3-46-16,4-1-1 15,15-8-17-15,0-6-1 16,6-13-1-16,4-9-53 16,4-10-53-16,29-13-82 0,-8-10-152 15,-2-14-447-15</inkml:trace>
  <inkml:trace contextRef="#ctx0" brushRef="#br0" timeOffset="-92867.11">19150 1439 1886 0,'0'0'476'0,"0"0"-433"16,0 0-2-16,-127 79 52 15,72-28 47-15,-6 16-27 16,1 7-48-16,2 7-30 15,7-3-9-15,6-6-19 16,8-8-7-16,10-12-9 16,9-12-23-16,9-7-39 15,3-10-114-15,6-17-104 16,0-6-177-16,0 0-133 0</inkml:trace>
  <inkml:trace contextRef="#ctx0" brushRef="#br0" timeOffset="-92677.16">18640 1734 1555 0,'0'0'737'0,"0"0"-633"0,0 0-75 15,0 0 16 1,0 0 1-16,133 97-6 0,-92-56-15 16,-1 5-13-1,2 3-12-15,1-7-23 16,10 2-68-16,-13-12-140 15,-7-11-395-15</inkml:trace>
  <inkml:trace contextRef="#ctx0" brushRef="#br0" timeOffset="-91902.52">19826 1481 1122 0,'0'0'865'0,"0"0"-627"16,0 0-106-1,0 0 2-15,0 0 11 0,0 0-18 16,0 0-66 0,-25 3-31-16,-9 24-30 0,-14 17 32 15,-10 9 11 1,-4 7-7-16,-1 3-17 15,3-7-4-15,8-8-7 16,13-11-7-16,12-11-1 0,9-11-2 16,11-5 2-16,7-6 0 15,0-1 0-15,2 2-16 16,23 4 7-16,8 6 9 0,9 2 14 16,6 2-4-1,0 0-8-15,-3 1 10 16,-3-5 0-16,-3 3-11 15,-8-2-1 1,0 2-40-16,7 4-97 0,-7-6-193 0,-4-5-714 0</inkml:trace>
  <inkml:trace contextRef="#ctx0" brushRef="#br0" timeOffset="-91551.23">19995 2148 1936 0,'0'0'466'16,"0"0"-405"-16,0 0-46 15,0 0 14-15,96-114-23 16,-67 65-6-16,0-6-61 16,2-6-130-16,-4 1-27 15,-3-1 18-15,-2 7 96 16,-3 6 104-16,-9 15 45 15,-3 12 261-15,-2 9 42 16,-5 12-143-16,0 0-138 0,0 12-67 16,0 23 0-1,-3 16 27-15,-6 14 1 0,1 2-22 16,3 0-3-16,5-3-3 16,0-10-9-16,0-10-45 15,0-6-89-15,11-11-85 16,0-10-104-16,-1-12-359 0</inkml:trace>
  <inkml:trace contextRef="#ctx0" brushRef="#br0" timeOffset="-91250.57">20619 1310 1676 0,'0'0'239'0,"0"0"-122"0,62 113 62 16,-35-48-26-16,-2 4-22 16,-7 10-22-16,-7 7-36 15,-9 5-35-15,-2 5-29 0,-13 2-9 16,-38 21-64 0,1-28-137-16,10-20-571 0</inkml:trace>
  <inkml:trace contextRef="#ctx0" brushRef="#br0" timeOffset="-90642.13">21194 1951 1669 0,'0'0'604'0,"0"0"-447"15,0 0 11-15,0 0 38 16,0 0-45-16,0 0-46 0,0 0-40 16,21 4-54-1,1-3-7-15,11 6 17 16,7-3-1-16,2 0-24 15,-1-2-6-15,-3 1-42 0,-7 0-42 16,-6 1-81-16,-10 4-101 0,-6-2-269 31,-9-1-307-31</inkml:trace>
  <inkml:trace contextRef="#ctx0" brushRef="#br0" timeOffset="-90477.23">21169 2196 643 0,'0'0'1191'16,"0"0"-873"-16,0 0-69 0,0 0-10 16,0 0-87-16,139 12-77 15,-90-12-49-15,2 0-26 16,19 5-28-16,-15 2-205 16,-8-5-404-16</inkml:trace>
  <inkml:trace contextRef="#ctx0" brushRef="#br0" timeOffset="-65847.08">22361 1472 803 0,'0'0'672'16,"0"0"-535"-16,0 0-56 0,0 0-17 15,0 0 15-15,0 0 37 0,0 0 3 16,0-45-13-16,0 41-6 15,0 0-14 1,0 2-13-16,0 2-5 16,0 0-3-16,0 0-13 0,0 0-17 15,0 0-14 1,0 0-5-16,0 0-16 0,0 24 0 16,0 32 3-1,0 48 51-15,0 46 3 0,-6 20-12 16,-9-2-20-1,1-26 0-15,6-39-24 16,1-28 8-16,7-24-9 0,0-7-7 16,0 0 7-16,0 0-19 15,4 0-20-15,5-9-43 0,3-12-107 16,1-14-78 0,-1-9-85-16,-4 0-265 0</inkml:trace>
  <inkml:trace contextRef="#ctx0" brushRef="#br0" timeOffset="-65567.39">22405 1337 1545 0,'0'0'675'15,"0"0"-586"-15,0 0-89 16,0 0 0-16,0 0 9 0,124-7 75 16,-101 45 7-1,-10 15 2-15,-11 18-9 0,-2 11-41 16,-22 6-12 0,-13 5-17-16,-8-8-14 15,1-4-23-15,-1-5-69 16,12-20-156-16,6-22-376 0</inkml:trace>
  <inkml:trace contextRef="#ctx0" brushRef="#br0" timeOffset="-65247.41">22971 1229 1600 0,'0'0'232'0,"0"0"-181"15,0 0 39-15,-154 156 143 0,125-37-6 16,18 25-58-1,11-10-47-15,9-27-53 16,20-35-42-16,0-26-20 16,13 2-7-16,8 3-70 0,32-7-69 15,-16-17-173 1,-8-15-445-16</inkml:trace>
  <inkml:trace contextRef="#ctx0" brushRef="#br0" timeOffset="-64547.37">24880 1239 1633 0,'0'0'378'0,"0"0"-237"0,0 0 0 16,0 0 3-1,0 0-52-15,0 0-22 0,0 0-25 16,-85 64 43-16,40-16-20 16,-4 13-20-16,-7 8-10 15,-2 5-9-15,2-2-15 16,5-1-8 0,7-9-5-16,8-9-1 0,9-15 0 15,9-10-38 1,7-11-39-16,7-10-108 0,2-15-90 15,0-20-203 1,-1-13-787-16</inkml:trace>
  <inkml:trace contextRef="#ctx0" brushRef="#br0" timeOffset="-64359.77">24362 1335 914 0,'0'0'1125'16,"0"0"-966"-16,0 0-26 15,0 0 23-15,147 130-34 0,-96-75-10 16,3 1-51-16,0 0-18 16,-4-3-35-16,0 0-7 15,-4-7-1-15,-3-7-26 16,11-2-111-16,-12-13-122 16,-9-7-329-16</inkml:trace>
  <inkml:trace contextRef="#ctx0" brushRef="#br0" timeOffset="-63877.04">25532 1310 1407 0,'0'0'369'15,"0"0"-211"-15,0 0-10 0,0 0 57 16,0 0-56 0,0 0-69-16,0 0-28 0,-64 17-12 15,32 10 15 1,-7 8-7-16,-9 11 0 15,-8 8-17-15,-2 9-16 16,0 3-5-16,4 1 16 16,6-8-25-16,13-7 1 0,8-8 2 15,14-10 2-15,8-10 0 16,5-4-5-16,2-1-1 16,22-1 0-16,6 0 1 15,5-3 0-15,4 2 0 16,-2-5 9-16,3-4-8 15,-2-2 4-15,0-3-6 16,-2 0 0-16,2-3-69 0,17 0-124 16,-10 0-118-1,-5-8-273-15</inkml:trace>
  <inkml:trace contextRef="#ctx0" brushRef="#br0" timeOffset="-63597.15">25721 1856 1974 0,'0'0'568'16,"0"0"-428"-16,0 0-69 0,0 0 1 15,0 0-53 1,0 0-19-16,77-123 0 0,-62 80-25 16,1 1-29-1,-5 2 20-15,-5 6 19 0,2 6 15 16,-6 8 28-1,-2 8 35-15,0 9 7 16,0 3-36-16,0 9-28 0,0 23-4 16,0 17 10-16,0 12-2 15,0 11 5-15,0 7-15 16,0-3-27-16,0 11-72 16,0-17-163-16,0-21-551 0</inkml:trace>
  <inkml:trace contextRef="#ctx0" brushRef="#br0" timeOffset="-62757.43">24170 1252 825 0,'0'0'868'0,"0"0"-643"0,0 0-96 15,0 0 25 1,0 0 16-16,0 0-55 0,0 0-57 16,-13-17-23-16,-12 39-20 15,-8 14 24-15,-10 15 50 16,-3 10-26-1,-8 8-26-15,-2 5-10 0,3-4-10 16,6-8-7-16,10-8 1 16,12-11-11-16,9-10 7 15,11-8-6-15,5-8-1 16,0 0 0-16,19-3 0 16,12 1 1-16,6 4 9 15,6-1-1 1,4 0-7-16,0-2-1 0,-5 0 0 15,0 1-1-15,-3-5-1 16,-6 1-78-16,-4 1-84 16,-2 2-72-16,-8-4-327 0,-7-6-1047 0</inkml:trace>
  <inkml:trace contextRef="#ctx0" brushRef="#br0" timeOffset="-61822.49">23296 1458 1185 0,'0'0'370'16,"0"0"-256"-16,0 0-44 15,0 0 37-15,0 0 47 16,0 0-8-16,0 0-63 0,-2-24-20 16,2 21 3-1,-2 3-1-15,2 0-9 0,-2 0-23 16,-1 0-24 0,-1 0 6-16,-2 0-14 0,-4 0 0 15,-3 4 0 1,-2 12 6-16,-3 7 6 0,-1 9 53 15,4 4-20 1,4 3 2-16,2 4-14 0,7-1 14 16,2 0-11-16,0-2-11 15,8-1-2-15,13-5-10 16,1-4 0-16,7-4-2 0,0-8-3 16,5-4-3-1,-1-6 0-15,5-8 3 0,2 0-9 16,5-16 1-1,-3-16 11-15,-4-9-12 0,-4-10-6 16,-13-7 5-16,-9-7-21 16,-10-3 3-16,-2 5-1 15,-12 7 20-15,-14 10-1 16,-5 13 0-16,-5 10-12 16,-2 12-3-16,0 11-86 15,-3 5-133-15,6 19-355 16,11-2-769-16</inkml:trace>
  <inkml:trace contextRef="#ctx0" brushRef="#br0" timeOffset="-54602.12">26330 1203 1016 0,'0'0'606'0,"0"0"-504"0,0 0-70 16,0 0 41-16,0 0 25 15,0 0 37-15,0-14-32 16,0 14-28-16,0 0 2 16,0 0 8-16,0 0-14 15,0 0-10-15,0 0 0 16,0 0-18-16,10 0-19 15,9 20-23-15,10 18 33 16,14 18 43-16,10 32 6 0,-2 29-26 16,-15 27-12-1,-24 13-18-15,-17 1-12 0,-38-7-15 16,-11-31-29 0,10-36-210-16,11-34-757 0</inkml:trace>
  <inkml:trace contextRef="#ctx0" brushRef="#br0" timeOffset="-38857.52">21357 4163 1386 0,'0'0'392'16,"0"0"-271"-16,0 0-81 0,0 0 99 15,0 0 44 1,0 0-44-16,0 0-38 16,0 0-18-16,0 0-7 15,0 0-7-15,0 0-14 16,3 0-13-16,1 0-9 15,7 1-11-15,9 2-3 0,7 1 7 16,6 0-11-16,7 1-6 0,0-5-9 16,1 5 0-1,-4-1-24-15,1-2-67 16,-5 2-137-16,-8 0-316 16,-16-4-425-16</inkml:trace>
  <inkml:trace contextRef="#ctx0" brushRef="#br0" timeOffset="-38687.47">21328 4407 2152 0,'0'0'358'0,"0"0"-288"16,0 0-60-16,0 0-8 15,147-14-2-15,-67 0 0 16,-9 2-128-16,-7 0-384 0</inkml:trace>
  <inkml:trace contextRef="#ctx0" brushRef="#br0" timeOffset="-38127.43">22601 3328 1938 0,'0'0'359'15,"0"0"-264"-15,0 0-53 16,0 0-8-16,0 0 19 16,0 0-1-16,0 0-52 15,-58-7 0-15,36 45 0 16,-5 17 26-16,0 16 17 15,-6 25 5 1,4 24 10-16,4 22-12 0,8-11-3 16,9-27-11-16,8-33-3 0,0-20-6 15,0 8-7 1,8 7 10-16,5 7-8 0,1-8-8 16,-1-3-9-1,-5-7 0-15,0-10 0 0,-6-8 0 16,-2-7-1-1,0-8-11-15,0-4 5 0,-2-4-15 16,-17 1-3-16,-8-4-37 16,-17-1-102-16,4-1-168 15,2-9-609-15</inkml:trace>
  <inkml:trace contextRef="#ctx0" brushRef="#br0" timeOffset="-37817.43">22141 4884 905 0,'0'0'739'0,"0"0"-587"0,0 0-44 16,0 0 87-1,0 0 0-15,-102 119-74 0,102-85-39 16,4 0-17-16,25-4-23 0,9-6-3 16,9-10-3-1,3-8-24-15,-2-6-12 0,-5-2-28 16,-12-17-26 0,-13-8 12-16,-16-3-5 0,-2-3-102 15,-38-13-170 1,-2 5-244-16,0 7-768 0</inkml:trace>
  <inkml:trace contextRef="#ctx0" brushRef="#br0" timeOffset="-37197.25">22813 3192 1824 0,'0'0'568'0,"0"0"-473"16,0 0 25-16,0 0 17 15,0 0-7-15,0 0-25 0,0 0-25 16,17-24-15-1,4-8-41 1,4-8-17-16,-2-6-7 0,-2 3 2 16,-8 8-2-16,-4 11 9 0,-7 10-8 15,-2 10-1 1,0 4-9-16,0 14-39 0,0 27-33 16,-11 36 56-1,-7 37-35-15,-2 19-145 0,5-19-278 16,3-32-624-16</inkml:trace>
  <inkml:trace contextRef="#ctx0" brushRef="#br0" timeOffset="-36247.24">23105 4092 28 0,'0'0'1580'0,"0"0"-1225"0,0 0-174 15,0 0 9 1,0 0-28-16,0 0-3 16,0 0-63-16,53-76-35 0,-9 27-50 15,8-14-11 1,4-3-15-16,-5-2 14 15,-6 1-35-15,-12 5 14 0,-13 4 20 16,-11 12 1-16,-9 8 1 16,0 14 14-16,-9 12 6 15,-13 12-20-15,-3 8-4 16,-4 44-3-16,0 46 7 16,7 47 4-16,6 17 35 15,10-17 0-15,6-38-17 16,0-44-1-16,0-10-11 15,0 2-8 1,0 3 3-16,-7 3-5 0,-2-11-1 16,-8-13-8-16,-6-8-8 15,-4-9-12-15,0-13 10 16,3-7-1-16,8-13 13 16,14-32-66-16,2-17-115 15,38-14-8-15,20-8 51 0,23-16 48 16,0 8 20-1,2-3 16-15,0 2 61 0,-19 10 3 16,-1-3 92-16,-12 10 66 16,-17 13 0-16,-12 19-29 15,-13 16 8-15,-9 18 3 0,0 10-74 16,-23 14-69 0,-12 33 0-16,-5 14-1 0,7 18 2 15,8 5 3 1,15 0-3-16,10-6-1 0,8-10 0 15,21-14-11 1,6-13-25-16,3-15-42 16,2-14-23-16,-2-10-17 0,0-18-33 15,-11-18-112 1,-10-11-337-16</inkml:trace>
  <inkml:trace contextRef="#ctx0" brushRef="#br0" timeOffset="-35917.49">23937 3805 1463 0,'0'0'604'0,"0"0"-451"15,0 0-64-15,0 0-5 16,0 0 17-16,91 116 5 16,-80-58-5-16,-9-3-26 15,-2 2-28-15,0-9-23 16,0-10 0-16,0-10-24 16,0-12 7-16,0-8-7 0,0-8-14 15,0 0-13 1,18-22 1-16,11-36-33 0,5-39-131 15,-3-2-44-15,-8 9-51 0,-9 19 133 16,-11 41 152 0,-1 10 212-16,-2 12 14 0,0 8-157 15,0 22-13 1,0 15 81-16,8 8-18 16,8 3-52-16,11-2-40 15,4-6-15-15,9-6-12 16,0-10-20-16,3-9-43 15,-7-15-89-15,-7-13-78 0,-11-19-96 16,-12-8-516-16</inkml:trace>
  <inkml:trace contextRef="#ctx0" brushRef="#br0" timeOffset="-35737.24">24631 3389 730 0,'0'0'1214'0,"0"0"-981"16,0 0-81-16,81 131-12 15,-70-62-21-15,-6 12-8 0,-5 1-49 16,0 0-28 0,-2-4-34-16,-6-10 0 0,8-10-28 15,0-12-111 1,52-24-57-16,2-14-100 0,6-8-502 0</inkml:trace>
  <inkml:trace contextRef="#ctx0" brushRef="#br0" timeOffset="-35527.46">25387 3563 525 0,'0'0'1353'16,"0"0"-1004"-16,0 0-210 15,0 0-104-15,-160-29-3 16,97 72 19-16,3 18 17 16,11 9-5-16,15 4-19 15,19-5-12-15,15-8-32 16,0-11 16-16,25-12-16 15,11-13-1-15,6-22-44 0,18-25-96 16,-11-20-187 0,-9-13-420-16</inkml:trace>
  <inkml:trace contextRef="#ctx0" brushRef="#br0" timeOffset="-35317.2">25352 3076 2074 0,'0'0'333'15,"0"0"-285"-15,0 0-39 0,0 0-3 16,13 138 93-16,-13-21 12 0,5 33-44 16,-1 8-20-1,3-26-15-15,-1-33-17 0,-2-37-15 16,2-12-5 0,-2 0-6-16,2-1-34 0,1-8-62 15,-1-17-60 1,8-24-93-16,-5-22 20 0,3-18-56 0</inkml:trace>
  <inkml:trace contextRef="#ctx0" brushRef="#br0" timeOffset="-34987.17">25632 3529 1585 0,'0'0'548'0,"0"0"-480"16,0 0-11-16,0 0 56 15,70 159 49-15,-64-90-25 16,-6 11-23-16,0-5-39 15,0-5-24-15,-2-10-29 16,-2-15-4-16,2-14-18 0,2-12 0 16,0-11-6-1,2-8-4-15,25-11-8 0,8-28-8 16,16-38-51 0,-6-6-132-16,-12-6-61 0,-10 0-211 15,-21 35 481 1,-2 14 76-16,0 25 271 0,-10 15-190 15,-5 15-68 1,2 21 60-16,8 11 2 0,5 5-87 16,18 1-27-16,30 0-13 0,18-2-24 15,19-10-6 1,42-5-48-16,-18-13-228 16,-22-16-549-16</inkml:trace>
  <inkml:trace contextRef="#ctx0" brushRef="#br0" timeOffset="-34067.51">21424 6555 1724 0,'0'0'621'0,"0"0"-493"16,0 0-57-16,0 0-28 15,0 0 6-15,114 0-20 16,-72 0-20-16,0-2-9 0,-1 2-16 16,-10 0-42-1,-7 0-49 1,-17 0-131-16,-7 0-236 0,0 8-286 0</inkml:trace>
  <inkml:trace contextRef="#ctx0" brushRef="#br0" timeOffset="-33947.51">21504 6662 1313 0,'0'0'580'0,"0"0"-379"16,0 0-106-16,0 0-41 0,0 0 40 16,145 23-94-1,-73-23-63-15,-3 0-583 0</inkml:trace>
  <inkml:trace contextRef="#ctx0" brushRef="#br0" timeOffset="-33427.25">22612 5990 1667 0,'0'0'529'15,"0"0"-402"-15,0 0-60 0,0 0-44 16,0 0-15 0,0 0-1-16,0 0-1 0,-96 38 13 15,72 21 35 1,1 16 41-16,4 13-8 0,5 7-7 15,7 1-19 1,5 2-8-16,2-1-22 0,0-4 5 16,2-2-23-16,9-5 1 15,-4-6-2-15,0-6-5 16,-5-7-7-16,-2-12 2 0,0-8-2 16,-2-11 0-1,-12-8-14-15,-5-6-13 16,-6-6-44-16,-20-7-106 15,7-4-153-15,1-5-789 0</inkml:trace>
  <inkml:trace contextRef="#ctx0" brushRef="#br0" timeOffset="-33087.14">22189 7520 1568 0,'0'0'510'0,"0"0"-364"0,0 0-106 16,0 0 5-1,0 0 36-15,-114 30 8 0,103 2 21 16,9 4-20-1,2 2-22-15,4 0-26 0,21-8-17 16,8-5-7-16,3-6-6 16,3-12 0-16,-5-7-12 15,-5 0-10-15,-11-11-8 16,-12-13-2-16,-6-6-57 16,-6-2-106-16,-32-18-127 15,5 8-78-15,2 6-782 0</inkml:trace>
  <inkml:trace contextRef="#ctx0" brushRef="#br0" timeOffset="-32467.44">22766 5881 1096 0,'0'0'1177'0,"0"0"-879"16,0 0-178 0,0 0-30-16,0 0-64 0,0 0-17 15,69-150-9 1,-38 90-23-16,-2-3-71 0,-7 5 21 15,-6 8 41 1,-9 12 30-16,-7 14 2 0,0 14 45 16,-4 10-11-16,-12 6-34 15,-5 27 0-15,4 20-1 16,1 13-7-16,9 12-13 16,7 33-89-16,0-23-155 15,0-16-285-15</inkml:trace>
  <inkml:trace contextRef="#ctx0" brushRef="#br0" timeOffset="-26637.34">23466 5992 1064 0,'0'0'299'15,"0"0"-225"1,0 0 6-16,0 0-2 0,0 0 21 16,0 0 14-16,6-29-17 15,-6 27-31-15,2 0 5 16,-2 1 36-1,0 1-21-15,0 0-5 16,0 0-6-16,0 0-1 0,0 0-2 0,0-3 10 16,0 3-16-1,0-2-20-15,0 0-21 0,0-2-18 16,0 3-5 0,0-4 7-16,0 3-6 0,0 0 5 15,0 0-5 1,0 1 7-16,0 1-1 0,0 0-1 15,0 0-6 1,0 0 5-16,0 0-6 0,-2 0 6 16,0 0-5-16,0 0-1 15,0 0 1-15,0 0 13 16,2 0-14-16,0 0 10 16,0-2-4-16,0-1 0 15,0-1-4-15,0-4 20 16,0-2-22-16,0 0 0 15,0-4-2-15,0 2-14 16,8 0 8-16,4 0-17 0,1 4 23 16,-2 0 1-1,-2 5-1-15,-2 3-14 0,-5 0-6 16,-2 9 1 0,0 13 15-16,0 5 6 0,-4 8 16 15,-12-3 5 1,1-2-20-16,-2-4 9 0,2-3-8 15,-1-9 5 1,5-3-6-16,3-4 1 0,6-4-2 16,2 0 0-16,0-3-12 15,0 0 3-15,6 0-15 16,11-3-13-16,6-4-9 16,-3 2 26-16,-2 5 20 15,-7 0 2-15,-2 2-2 0,-3 16-8 16,-6 6-4-1,0 5-3-15,0-1 14 16,-15 2 1-16,-3 0-9 0,-7 4-48 16,8-6-190-16,1-10-348 15</inkml:trace>
  <inkml:trace contextRef="#ctx0" brushRef="#br0" timeOffset="-26157.34">23071 6447 1661 0,'0'0'810'0,"0"0"-641"0,0 0-133 15,0 0 3-15,0 0 6 16,0 0 4-16,0 0-3 16,174 0-13-16,-98 0-24 15,2 0-9-15,-3 0 0 16,0 0-10-16,-9 0-53 15,-3-5-63-15,1 4-63 16,-12 1-323-16,-17 0-306 0</inkml:trace>
  <inkml:trace contextRef="#ctx0" brushRef="#br0" timeOffset="-25717.39">23443 6629 871 0,'0'0'298'0,"0"0"-96"15,0 0 6-15,-118 55-20 16,78-26-17-16,5 7 21 0,4 6-48 16,8-1-32-1,12 1-32-15,7-7-38 0,4-3-8 16,4-6-3 0,16-7-13-16,9-9 2 0,4-7-10 15,3-3 5 1,-2-7-15-16,-5-15-11 0,-10-4-1 15,-9-2 11 1,-10 0-14-16,0 3 3 0,-23 6 0 16,-8 4 3-16,-4 11 9 0,-1 4-9 15,2 0-9 1,8 17-49-16,8 2-80 16,18 0-131-16,6-7-262 15,19-9-686-15</inkml:trace>
  <inkml:trace contextRef="#ctx0" brushRef="#br0" timeOffset="-25467.37">23746 6711 1350 0,'0'0'766'16,"0"0"-614"-16,0 0-152 16,0 0 0-16,0 0 45 15,-147 60 35-15,105-31-20 16,5-1-27-16,12-4-12 15,9-2-12-15,11-4 3 16,5-3-6-16,8 2 3 16,23-5-2-16,9 0 11 0,11-4-8 15,4-8-7 1,6 0-3-16,-3 0-12 16,-3-8-43-16,1-13-78 15,-14 0-141-15,-13 1-243 0</inkml:trace>
  <inkml:trace contextRef="#ctx0" brushRef="#br0" timeOffset="-25277.39">23831 6717 1565 0,'0'0'364'0,"0"0"-219"15,0 0 51-15,-66 137-39 16,47-82-50-16,4 3-40 15,6 3-27-15,7-3-40 16,2-2-34-16,0-1-108 0,16-17-174 16,-1-15-436-16</inkml:trace>
  <inkml:trace contextRef="#ctx0" brushRef="#br0" timeOffset="-23692.13">24396 6020 576 0,'0'0'1031'0,"0"0"-793"0,0 0-139 15,0 0-11-15,0 0 15 16,0 0 34-16,-121 50-18 15,83-4-23 1,7 14 2-16,1 10 2 0,15 5-30 16,7-1-24-1,8-4-7-15,0-6-18 16,17-10-10-16,14-6-11 0,5-12-5 16,7-8-47-1,1-8-93-15,22-20-47 16,-12 0-170-16,-9-2-239 0</inkml:trace>
  <inkml:trace contextRef="#ctx0" brushRef="#br0" timeOffset="-23347.5">24658 6216 1345 0,'0'0'349'0,"0"0"-129"0,-67 120-22 15,36-65-22 1,0-4-68-16,4-7-31 0,3-7-49 16,6-9-16-16,6-13-6 0,4-3 2 15,4-9-8 1,4-1 0-16,0-2 0 0,0 0 17 16,18 0 5-1,13-14-3-15,11-2-19 0,12 2 12 16,4 0 13-1,2 4-7-15,-2 2-5 16,-3 0-12-16,-8-1-2 0,-7 0-19 16,-7 0-50-1,-8-2-121-15,-9-1-105 0,-9-7-5 16,-7-15-197-16,-17-2-168 16</inkml:trace>
  <inkml:trace contextRef="#ctx0" brushRef="#br0" timeOffset="-23187.27">24897 6280 443 0,'0'0'696'16,"0"0"-368"-16,0 0-43 15,0 0-23-15,0 0-81 0,0 0-54 16,-69 58-10 0,62-10 30-16,0 8-48 15,5 2-31-15,0 1-28 16,2-5-17-16,0-4-22 16,0-5-1-16,0-10-20 15,2-7-54-15,12-8-81 16,15-18-69-16,0-2-252 15,-2-4-430-15</inkml:trace>
  <inkml:trace contextRef="#ctx0" brushRef="#br0" timeOffset="-22762.59">25173 6203 1572 0,'0'0'245'15,"0"0"-184"-15,0 0 64 16,0 0 60-16,36 131 10 0,-36-74-69 16,0 1-7-16,0 0-26 15,0-4-39-15,0-8-13 16,-7-8-17 0,3-8-10-16,-1-10-9 15,3-10-5-15,2-4 0 0,0-6 0 16,0 0 1-16,0-22-1 15,9-20-21-15,9-18-220 16,2-12-38-16,0-2-110 0,-2 10 113 16,-7 15 276-1,-7 23 67-15,-4 20 163 0,0 6-90 16,0 25-31 0,-6 14 81-16,-1 10-66 0,7 3-17 15,0-2-39 1,7-6-33-16,18-4-17 0,8-10-18 15,7-6-18 1,7-10-43-16,18-14-83 0,-10 0-198 16,-10-18-313-16</inkml:trace>
  <inkml:trace contextRef="#ctx0" brushRef="#br0" timeOffset="-22367.42">25572 5877 1783 0,'0'0'512'0,"0"0"-393"16,0 0-40-16,0 0 8 16,0 0-3-16,0 0-35 0,0 0-22 15,2-70-27 1,14 70-5-16,-3 0 5 16,-1 14 1-16,-10 22 19 15,-2 14 29-15,-9 9 11 0,-17 0-2 16,-3-2-28-1,6-11-21-15,10-10 5 16,11-12-14-16,2-6-12 0,11-7 2 16,20 1-14-16,11-9-30 15,3-1-86-15,15-2-131 16,-14-8-260-16,-7-4-585 0</inkml:trace>
  <inkml:trace contextRef="#ctx0" brushRef="#br0" timeOffset="-22192.26">25793 6418 1517 0,'0'0'551'0,"0"0"-477"15,0 0 44-15,0 0 103 16,0 0-76-16,0 0-52 16,148 5-72-1,-84-5-21-15,30-10-139 0,-17-3-247 16,-9 2-469-16</inkml:trace>
  <inkml:trace contextRef="#ctx0" brushRef="#br0" timeOffset="-21717.29">26595 6050 2039 0,'0'0'496'0,"0"0"-414"0,0 0-54 16,0 0 0-16,0 0-14 0,0 0 14 15,0 0 8 1,85 141 8-16,-82-74 21 16,-3 5-16-16,0-2-1 15,-13-5-17-15,-1-10-5 0,5-10-18 16,0-15-7-1,6-12-2-15,1-7 0 16,2-8-12-16,0-3 11 16,0 0 1-16,5-23 0 0,15-16-17 15,9-23-139-15,4-13-43 16,5-4-181 0,-6 5 12-16,-8 19 265 0,-10 26 104 15,-14 20 156 1,0 9-104-16,-7 30 89 0,-9 12 87 15,3 6-62-15,4 4-38 0,9-2-36 16,0-4-43 0,20-6-25-16,13-3-10 15,9-11-2-15,10-8-12 16,4-11-38-16,22-7-112 16,-15-15-177-16,-13-11-479 0</inkml:trace>
  <inkml:trace contextRef="#ctx0" brushRef="#br0" timeOffset="-21087.24">27146 5738 1075 0,'0'0'489'16,"0"0"-312"-16,0 0 31 0,0 0 68 16,0 0-79-1,0 0-82-15,0 0-28 0,0-9-39 16,0 9-12-1,0 0-17-15,0 0-1 0,0 0-3 16,0 0-6-16,0 0 9 0,0 0-3 16,0 0 13-1,0 0-2-15,0 0-14 16,0 0 3-16,0 0 4 16,0 0-9-16,0 0-4 0,0 0-5 15,0 0 1 1,0 0 8-16,0-3-8 0,0 3 7 15,0-2 0 1,10 0-9-16,-2 2-7 0,-1 0 5 16,-3 0 1-16,-4 4-11 15,0 17 12-15,-2 7 6 16,-23 6 29 0,-2 2-10-16,3-2-2 15,4-8-17-15,9-8-6 0,11-6-1 16,0-3-30-16,2-2-10 15,16 0 40-15,2 1-2 16,1 0 3-16,-6-3 0 0,-7 1-6 16,-2 1 5-1,-6 0-11-15,0 5 3 0,0 5-15 16,0-2 3 0,0 4-79-16,0-11-128 0,0-6-323 15,8-2-763-15</inkml:trace>
  <inkml:trace contextRef="#ctx0" brushRef="#br0" timeOffset="-20897.8">27530 5726 1485 0,'0'0'733'0,"0"0"-570"16,0 0-19-1,135 125-11-15,-110-55-4 0,-16 29-17 16,-9 23-47-1,-5-3-36-15,-16-15-29 0,-4-19-41 16,-16-1-86-16,6-14-143 16,1-9-446-16</inkml:trace>
  <inkml:trace contextRef="#ctx0" brushRef="#br0" timeOffset="-20242.59">28147 6188 1283 0,'0'0'506'0,"0"0"-360"16,0 0 28-16,0 0-78 16,0 0-32-16,0 0 16 0,0 0-17 15,-129 82 7 1,102-38-16-16,10-2 8 0,7-2-26 15,10-8-21 1,0-6 1-16,14-8-7 0,13-7-9 16,6-11-13-16,9-4-59 15,16-54-143-15,-12 4-292 16,-7-6-356-16</inkml:trace>
  <inkml:trace contextRef="#ctx0" brushRef="#br0" timeOffset="-19997.27">28323 5402 1952 0,'0'0'344'0,"0"0"-301"15,0 0-26-15,0 0 21 16,-11 193 78 0,-9-55 37-16,2 12-25 0,3-22-33 15,6-33-37-15,7-33-18 16,-1-8-19-16,3 6-14 15,0 4-7-15,0 3-2 16,3-13-22-16,5-14-33 16,1-10-65-16,0-14-78 0,5-16-100 15,-4-22-214 1,4-14-403-16</inkml:trace>
  <inkml:trace contextRef="#ctx0" brushRef="#br0" timeOffset="-19777.31">28515 6108 1765 0,'0'0'288'16,"0"0"-217"-16,0 0-12 0,0 0 32 16,64 132 87-1,-61-77-43-15,-3 0-8 0,0-1-36 16,0-4-37 0,-9-7-14-16,2-11-21 0,5-10-11 15,0-10-8 1,2-9-10-16,0-3-2 0,4-9-19 15,17-28-12 1,18-51-419-16,-3 6-146 0,-7 4-825 16</inkml:trace>
  <inkml:trace contextRef="#ctx0" brushRef="#br0" timeOffset="-19577.11">28711 6164 375 0,'0'0'1621'0,"0"0"-1151"16,0 0-420-16,0 0 93 15,0 0 15-15,0 0-61 0,-6 124-49 16,39-82-33-16,18 2-15 15,14-4-19 1,29-4-106-16,-17-10-199 0,-17-14-853 0</inkml:trace>
  <inkml:trace contextRef="#ctx0" brushRef="#br0" timeOffset="-18557.61">21658 9090 618 0,'0'0'1433'0,"0"0"-1084"16,0 0-155-16,0 0-37 15,0 0-59-15,0 0-28 16,0 0-7-16,-9 0-18 0,29 0-23 16,14 0-11-1,12-3 13-15,12 1-9 0,4 2-9 16,2 0-5 0,-9 0-1-16,-8 0-49 0,-7 0-44 15,-13 0-122 1,-27 19-118-16,0-1-241 0,-16 0-253 0</inkml:trace>
  <inkml:trace contextRef="#ctx0" brushRef="#br0" timeOffset="-18367.45">21667 9281 1689 0,'0'0'656'0,"0"0"-531"16,0 0-14-16,0 0 26 15,0 0-44-15,125 1-38 16,-63-1-55-16,7 2-60 15,29-2-135-15,-17 0-139 16,-15 0-555-16</inkml:trace>
  <inkml:trace contextRef="#ctx0" brushRef="#br0" timeOffset="36572.53">23171 8935 1267 0,'0'0'343'16,"0"0"-167"-16,0 0-34 0,0 0-29 15,0 0-41 1,0 0-7-16,0-58 35 16,0 53-16-16,0 0-30 0,0 3 7 15,0 0 23-15,0-1-8 16,0 3-3-16,0 0-7 16,0 0-5-1,0 0-19-15,0 0-8 0,0 0-10 16,0 0-13-16,0 0 11 15,0 0-2-15,0 0-2 16,0 0-5-16,0-7-12 16,10-6 14-16,11-8-15 15,11-16-8-15,11-10-14 16,5-10-4-16,-1-1-13 16,-7-2 5-16,-4 6 0 15,-10 4 20-15,-7 8-4 16,-6 9 18-16,-9 8 0 0,-1 11 6 15,-3 5 12 1,0 8 0-16,0 1-2 0,0 0-16 16,0 22-13-16,0 19 13 15,-10 17 10-15,0 13 1 16,-1 9-10-16,-1 2-1 16,6-3 2-16,-1-9-2 15,5-12-20-15,2-10-41 16,0-10-112-16,15-7-120 15,8-12-206-15,-3-10-605 16</inkml:trace>
  <inkml:trace contextRef="#ctx0" brushRef="#br0" timeOffset="37192.56">23985 8531 998 0,'0'0'624'0,"0"0"-410"16,0 0-15-16,0 0-34 0,0 0-36 16,0 0-19-1,0 0-11-15,2-55 5 0,-2 44-32 16,0 2-26 0,0-6-4-16,0-2-18 15,0-5-11-15,2-6-13 16,17-6 0-16,3 0 0 15,4 2-7-15,1 3 5 16,2 7 1-16,0 13 0 0,-4 6 0 16,-5 3 1-16,-5 18-10 15,-8 18 10-15,-7 14 11 16,-2 13 10 0,-20 3-4-16,-7 1-1 0,0-4-3 15,0-9-7-15,4-11 1 16,7-14-7-16,5-8-1 15,7-11-13-15,6-5-3 16,0-5-18-16,0 0 2 0,19 0-16 16,8-1 10-1,2-1 33-15,-2 2 5 16,-5 0-16-16,-9 23 16 16,-11 15-6-16,-2 11-4 0,-19 7-19 15,-20 6-62 1,-27 18-92-16,10-15-291 0,5-15-229 15</inkml:trace>
  <inkml:trace contextRef="#ctx0" brushRef="#br0" timeOffset="37942.61">23121 9336 1367 0,'0'0'487'0,"0"0"-247"16,0 0-54-16,0 0-54 0,0 0-27 15,0 0-1 1,0 0-44-16,-2 0-17 0,6 0-17 16,11 0-8-1,14-2-4-15,12-2-5 0,11-2 18 16,18-2-3-1,8 2-3-15,9-2 15 16,4-1-6-16,1 4-18 0,1 3-11 16,-4 0 0-16,3 2 0 0,-5-2 6 15,-2 2-7-15,-12 0-1 16,-11 0-11 0,-10 0-1-16,-15 0-7 15,-10 0-20-15,-8 0-12 16,-6 0-60-16,-3 0-101 15,-2 8-262-15,-4-5-261 0</inkml:trace>
  <inkml:trace contextRef="#ctx0" brushRef="#br0" timeOffset="38912.71">23542 9872 1242 0,'0'0'688'16,"0"0"-537"-16,0 0-119 15,0 0-5-15,0 0 42 0,0 0 58 16,0 0-30 0,-58 9-32-16,58-18-11 0,0-12-53 15,0-7-1 1,11-6-36-16,4 2 20 15,3 4 5-15,-7 10 11 0,-1 14 34 16,-10 4-34 0,0 22 1-16,-14 26 1 0,-22 19 32 15,-10 13-15 1,-10 4-7-16,-2-3-11 16,4-16-1-16,10-14 0 15,3-17 0-15,10-15 0 16,6-12 0-16,8-7-8 15,11-4 7-15,6-22 1 16,0-6-18-16,23-5-2 0,14 6 20 16,3 4 16-16,6 13-6 15,3 9-8-15,3 5-2 16,-6 0-35-16,1 1-80 16,-5 5-130-16,10-6-12 0,-10-2-142 15,-9-14-845-15</inkml:trace>
  <inkml:trace contextRef="#ctx0" brushRef="#br0" timeOffset="39272.34">23802 9828 1508 0,'0'0'642'16,"0"0"-592"-16,0 0-13 16,0 0 59-16,-51 146-13 15,33-98-10-15,2-8 10 16,6-6-29-16,3-10-35 15,3-6-5-15,4-9-13 0,0-7-1 16,0-2-15-16,17 0-10 16,12-18 15-16,9-7-10 0,0-3-51 31,0 2 32-31,-7 10 21 16,-4 12 17-16,-7 4-1 15,-7 18 2-15,-4 18 17 0,-7 13 1 16,-2 2-1-16,0 3 34 15,0 0-20-15,-8-3-4 0,-8-7-12 16,0-8-8 0,-2-6-7-16,3-6-1 0,-3-6-59 15,1-8-35 1,-8-10-130-16,2-10-87 0,3-14-315 0</inkml:trace>
  <inkml:trace contextRef="#ctx0" brushRef="#br0" timeOffset="39692.33">23749 9847 742 0,'0'0'1229'16,"0"0"-1030"-1,0 0-147-15,163-40-33 0,-96 34 43 16,4 3 48 0,1-2-21-16,-4 3-22 0,-3 2-34 15,-7 0-23 1,-12 0-9-16,-9 0 0 15,-10 0-1-15,-12 0-6 0,-9-2 6 16,-4 2 0-16,-2 0 14 16,0 0 13-16,-17 0-3 15,-12 21-24-15,-6 15 1 16,-8 13 19-16,1 16-8 16,4 7 17-1,9 4-2-15,9 1 4 16,9-8-4-16,11-7-12 0,0-11 3 15,11-11-12-15,15-12-5 16,8-12 8-16,6-12-9 0,3-4 0 16,-4-4 0-1,-5-22-6-15,-12-10-1 0,-13-6-14 16,-9 0-54 0,-15 4 8-16,-24 11 19 0,-7 16-13 15,-8 11-38 1,-15 20-63-16,13 10-130 15,11-4-269-15</inkml:trace>
  <inkml:trace contextRef="#ctx0" brushRef="#br0" timeOffset="40487.49">23568 9828 742 0,'0'0'404'15,"0"0"-195"-15,0 0-78 0,0 0 18 16,0 0 18-16,0 0 28 16,0 0-10-16,0 0-61 15,0 0-37-15,0-7 7 0,0-3-39 16,0-5-24 0,0-4 8-16,0-1 8 15,-4-4 28-15,-9 0-36 16,-6 2-13-16,-3 3-3 0,-2 4-8 15,-7 9-15 1,-2 6-19-16,-2 2-52 16,0 40-80-16,8-2-75 0,8-4-358 15</inkml:trace>
  <inkml:trace contextRef="#ctx0" brushRef="#br0" timeOffset="44582.51">24942 9235 221 0,'0'0'884'16,"0"0"-648"-16,0 0-144 16,0 0 30-16,0 0 3 15,0 0 2-15,0 0-33 16,-21-11-25-16,21 11 11 15,0 0 8-15,0-2-23 16,0 2 0-16,0 0-34 0,0 0 3 0,0 0-17 16,0 0-8-1,0 0-1-15,0 0-2 0,0-2 3 16,0 2 2 0,0 0 6-16,0-2 18 0,0 2 2 15,-4 0-12 1,-4 0-18-16,0 0-7 0,2 0 1 15,3 2-1 1,1 8 1-16,2 0-1 16,0-1 6-16,0 0 0 0,2-3 5 15,7-2 5 1,1-4 6-16,-2 0 4 16,1 0 3-16,1 0-2 15,-2-12-12-15,-3 0-7 0,-3 0-8 16,-2 4-40-1,0 4-63-15,0 4-109 0,-2 0-373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7:39:25.3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1935 1414 1313 0,'0'0'282'0,"0"0"-154"16,0 0 4-16,0 0 9 15,0 0 16-15,0 0-30 16,-14 0-68-16,-1 2-36 0,-4 5-6 16,-3 4 11-1,-2 1-1-15,-3 4 4 16,-4 6-3-16,0 8 20 16,-2 4 14-16,1 8-17 0,1 0-15 15,6-1-14 1,7-8 3-16,10-5-13 15,8-7-6-15,0-6 0 16,6-7-21-16,21-6-1 0,8-2-6 16,11-10-32-16,0-20-35 0,1-10-76 15,-5-4-87 1,-4-28 36-16,-14 11-63 16,-7 8-197-16</inkml:trace>
  <inkml:trace contextRef="#ctx0" brushRef="#br0" timeOffset="249.95">1892 962 1039 0,'0'0'645'0,"0"0"-464"0,0 0 64 15,0 0-35-15,0 0-46 16,-18-104-3-16,18 102-79 0,-2 2-51 16,2 0-31-1,0 10-17 1,0 24 2-16,0 40 15 0,0 42 41 15,0 35-6-15,0-9-3 16,-2-26-16-16,0-37-8 16,2-23-7-16,0 2-1 0,0 6-59 15,0-1-67 1,15-11-108-16,1-16-271 0,-1-18-437 0</inkml:trace>
  <inkml:trace contextRef="#ctx0" brushRef="#br0" timeOffset="459.63">2124 1052 1450 0,'0'0'949'0,"0"0"-860"0,0 0-57 15,0 0 17 1,110 128 20-16,-95-37 26 15,-15 41-4-15,-27 39-44 0,-29 15-47 16,-11-14-11 0,-4-29-205-16,24-61-339 0,7-27-1313 0</inkml:trace>
  <inkml:trace contextRef="#ctx0" brushRef="#br0" timeOffset="11279.79">3250 1921 1287 0,'0'0'283'16,"0"0"-218"-16,0 0-33 0,0 0 33 16,0 0 56-1,4-12 48-15,-4 8 1 16,2 2-68-16,-2 2-27 15,0 0-20-15,0 0 2 0,0 0-7 16,0 0-1-16,0 0-17 16,0-2-6-16,0 2 3 15,0 0-10-15,0 0-1 16,0 0 4-16,0 0-14 16,0 0-7-16,0 0 6 15,0 2-7-15,0 20-19 16,0 18 19-16,0 34 11 15,0 5 11 1,-2 11-8-16,-2 2 6 0,1-18-12 16,1 4-2-16,2-12-5 15,0-11 11-15,0-11-7 16,0-10-5-16,0-8-11 0,9-9-27 16,3-6-59-1,-4-7-40-15,5-7-74 0,-1-16-101 16,-6-8-383-16</inkml:trace>
  <inkml:trace contextRef="#ctx0" brushRef="#br0" timeOffset="12080.05">2931 1898 591 0,'0'0'1351'0,"0"0"-1136"15,0 0-85-15,0 0-29 16,0 0 5-16,0 0 33 16,0 0-31-16,-7-7-65 15,29 5-43-15,16-1-17 16,11 1 17-16,9-1 1 15,3-1 0-15,-1-1 0 16,-10 5-1-16,-4 0-1 0,-11 0-10 16,-6 2-1-1,-6 15 0-15,-4 2 5 0,-1 8-7 16,-2 5 14 0,-3 4 0-16,0 2 11 0,-3 4 10 15,-4-4 5 1,1-4-10-16,-3-6-7 15,-2-10-9-15,0-6 1 16,4-5-1-16,-4-5-17 0,4-2-38 16,1-7 9-16,7-22 12 15,3-20-70-15,6-15-26 16,-1-4-34-16,0 0 34 0,-4 15 130 16,-5 16 85-1,-3 21 8-15,-6 16-75 0,0 2-2 16,-2 30-2-1,-2 10 104-15,0 5 10 0,0 4-43 16,0-7-45-16,5-10-14 16,1-10-1-16,6-7 0 15,10-10-11-15,10-7 1 16,10 0-15-16,11-22-9 16,5-18-46-16,0-12-27 15,-7-12 34-15,-8-8 0 16,-14-5 27-1,-12 5-29-15,-10 12 35 0,-7 13 15 16,0 21 91-16,-5 17 32 16,-5 9-54-16,-1 0-54 0,3 18-14 15,4 16 7 1,4 14 10-16,0 11 8 0,4 4-7 16,15 2-8-1,1-7-4-15,-1-7-7 0,-5-10 1 16,-5 1-2-1,-9-2-13-15,0 2-40 0,-25 3-44 16,-37 4-108-16,4-11-276 0,0-16-311 16</inkml:trace>
  <inkml:trace contextRef="#ctx0" brushRef="#br0" timeOffset="12254.48">3532 1159 2212 0,'0'0'281'15,"0"0"-281"-15,-55 171-7 0,4-17-1 16,-1 12-87-16,15-34-199 16,16-37-601-16</inkml:trace>
  <inkml:trace contextRef="#ctx0" brushRef="#br0" timeOffset="13164.66">5013 1344 978 0,'0'0'818'15,"0"0"-604"-15,0 0-71 0,0 0-31 16,0 0-9 0,0 0-12-16,0 0-9 15,2-17-21-15,-2 17-30 16,0 0-18-16,0 0 4 0,0 0 4 16,0 0-21-1,0 15-6-15,0 12 1 0,0 18 5 16,0 11 14-1,4 12 2-15,-2 12 18 0,2 7 1 16,-2 4 8-16,-2 2-3 16,0-1-14-16,2-6-9 15,-2-8-11-15,2-10-5 0,0-11 0 16,2-15-1 0,1-10-20-16,-1-10-40 0,0-11-64 15,4-8-42 1,0-27-103-16,-1-20-31 15,-3-11-1221-15</inkml:trace>
  <inkml:trace contextRef="#ctx0" brushRef="#br0" timeOffset="13439.42">5095 1273 1652 0,'0'0'273'0,"0"0"-191"0,0 0-56 16,0 0 21-1,0 0 52-15,0 0 46 0,134-50-56 16,-107 86-27 0,-7 20-4-16,-9 17 2 0,-11 24-10 15,-17 28-14 1,-33 17-17-16,-4-10-19 0,6-28-17 15,-6-3-89-15,17-40-175 16,2-12-285-16</inkml:trace>
  <inkml:trace contextRef="#ctx0" brushRef="#br0" timeOffset="13729.87">4794 2694 1370 0,'0'0'324'0,"0"0"-127"16,0 0 16-16,0 0-6 15,0 0-35-15,0 0 0 16,0 0-76-16,42-92-67 15,-5 78-20-15,11 0 3 16,10 3-10-16,7 3 3 16,4 4-5-16,25 4-46 15,-18 0-127-15,-14 0-426 0</inkml:trace>
  <inkml:trace contextRef="#ctx0" brushRef="#br0" timeOffset="14879.83">5700 1252 1145 0,'0'0'559'0,"0"0"-395"15,0 0 54 1,0 0-29-16,0 0-34 0,0 0-24 16,0 0-16-1,-2-14-50-15,2 14-44 0,0 0-13 16,0 0-7-1,0 0-1-15,0 3-15 0,0 23-11 16,0 17 26 0,0 18 8-16,0 16 1 0,2 5 0 15,6 4 4-15,1 4 2 16,-2 0 6-16,0 0 4 16,-1 3-8-16,-1-1-4 0,-1-4-11 15,0-5-1 1,2-11 1-16,-2-12-1 15,2-13 1-15,-3-10-1 16,1-13 0-16,-2-10 0 0,0-4-1 16,0-8-1-1,-2 0 0-15,2-2 1 0,-2 0 1 16,0 0 5-16,0 0 0 16,0 0 6-16,0 0-5 15,4 0 2-15,-4 0 2 16,2 0-4-16,2 0-5 15,5 0-2-15,7 0 1 16,7-4 0-16,11-4 5 0,7 0-6 16,5 0 0-1,1-4 1-15,-1 0-1 0,0 0-26 16,-4 1-54 0,3 0-114-16,-12 1-121 0,-13 2-478 0</inkml:trace>
  <inkml:trace contextRef="#ctx0" brushRef="#br0" timeOffset="15462.4">5764 1180 1805 0,'0'0'504'16,"0"0"-345"-16,0 0 39 16,0 0-51-16,0 0-41 15,0 0-50-15,0 0-29 16,44-25-17-16,-10 18-10 15,4 4-8-15,0-1-13 16,0 4-27-16,2 0-58 16,13 0-107-16,-6 5-167 0,-7 4-432 0</inkml:trace>
  <inkml:trace contextRef="#ctx0" brushRef="#br0" timeOffset="22129.5">6603 1412 1220 0,'0'0'348'0,"0"0"-222"16,0 0-30-16,0 0 30 15,0 0 36-15,0 0-10 16,-10-12-36-16,4 10-57 15,-3-1-26-15,2 3-4 16,-4 0 1-16,0 0-15 16,-5 0-14-16,-1 0 1 0,-8 7-1 15,-2 8 5 1,-2 12 0-16,0 6-5 0,2 10 13 16,5 11 2-1,7 8 15-15,6 12 6 16,9 8-5-16,0 7 3 15,11-1 0-15,16-2-14 0,4-8 3 16,6-5-13-16,6-13-3 16,-1-7-8-16,2-9 0 15,2-13-42-15,-2-4-43 16,3-13-25-16,20-14-64 16,-9 0-151-16,-9-14-236 0</inkml:trace>
  <inkml:trace contextRef="#ctx0" brushRef="#br0" timeOffset="22509.46">7371 1532 971 0,'0'0'890'0,"0"0"-681"15,0 0-146 1,0 0-39-16,0 0 39 0,0 0 59 15,-134 132-20-15,90-65-35 16,2 4-34-16,1 1-17 16,4-4-7-16,5-8-3 15,8-5-6-15,6-11-1 16,5-7-33-16,6-9-119 16,1-21-160-16,1-4-219 15,2-3-282-15</inkml:trace>
  <inkml:trace contextRef="#ctx0" brushRef="#br0" timeOffset="22719.9">6869 1671 1694 0,'0'0'364'16,"0"0"-283"-16,0 0-4 0,0 0 50 15,121 107-27-15,-76-62-17 16,1 3-13-16,4-1-45 15,-1 4-17-15,-3-3-8 0,-4-2-56 16,-3-2-27 0,1 1-116-16,-11-12-170 15,-4-10-777-15</inkml:trace>
  <inkml:trace contextRef="#ctx0" brushRef="#br0" timeOffset="23229.58">8015 1504 1403 0,'0'0'681'16,"0"0"-550"-1,0 0-82-15,0 0-18 0,0 0 3 16,0 0 56-1,0 0-21-15,-116 14-31 0,79 10-24 16,-3 6-8-16,-3 6 28 16,1 0-19-16,2 2 0 15,6-1-5-15,8-8-10 0,6-4 6 16,6-6 1 0,9-5-5-16,5-1 7 0,0 3-3 15,12 4 15 1,15 2 28-16,6 2-9 0,7 0-12 15,4-5-14 1,-3 2-2-16,-1-5-6 0,-5 0-6 16,-3-2-1-16,1 0-20 15,10-2-108 1,-8-3-192-16,-6-9-546 0</inkml:trace>
  <inkml:trace contextRef="#ctx0" brushRef="#br0" timeOffset="23799.72">8352 1578 925 0,'0'0'339'15,"0"0"-112"-15,0 0-29 0,0 0-43 16,0 0 8-16,0 0 20 16,0 0-44-16,25-89-72 15,-3 76-27-15,2 0 27 16,1 8 7-16,-3 5-31 16,-4 0-19-16,-7 7-17 15,-9 24-6-15,-2 15 10 16,-13 13 15-1,-18 6-4-15,-5 3-13 0,2-8-3 16,5-12 1-16,10-13-1 16,5-14-4-16,10-6-1 0,4-7-1 15,2-2-12 1,23-1 12-16,8 0 12 0,12-1-4 16,4-4-8-1,2 0-10-15,-2 0-17 0,-4-2-16 16,8-10-91-1,-11 3-176-15,-8 0-296 0</inkml:trace>
  <inkml:trace contextRef="#ctx0" brushRef="#br0" timeOffset="24072.36">8844 1313 2051 0,'0'0'605'15,"0"0"-528"1,0 0-77-16,0 0-4 0,0 0 4 16,156 99 22-16,-108-39 5 15,-6 11-3-15,-11 22-12 16,-17 22-11-16,-14 23-1 15,-34-13-32-15,-28-4-102 16,6-41-117-16,14-36-416 0</inkml:trace>
  <inkml:trace contextRef="#ctx0" brushRef="#br0" timeOffset="24909.6">9999 1167 1388 0,'0'0'632'16,"0"0"-413"-1,0 0-100-15,0 0-35 0,0 0-20 16,0 0-31-16,0 0 2 0,-109 110 13 16,41-7 16-1,-19 43 0-15,-3 20-10 0,10 1-9 16,13-21-23 0,27-42-16-16,13-24-6 15,11-23-21-15,8 4-85 16,1-8-124-16,3-13-420 0</inkml:trace>
  <inkml:trace contextRef="#ctx0" brushRef="#br0" timeOffset="31459.81">10296 1485 591 0,'0'0'399'0,"0"0"-247"0,0 0 7 15,0 0 45 1,0 0-3-16,0 0-40 16,0-5-17-16,0 1-3 15,-2 0-34-15,-7 2-9 0,0-1-39 16,-5 3-25-1,-4 0-17-15,-1 0-11 0,-10 10-5 16,-2 15 5-16,-5 8 1 0,1 12 27 16,0 9 5-1,8 10 13-15,8 4-9 16,10 1-8-16,6-1-1 16,3-6-3-16,3-6-3 15,15-8-8-15,9-6-7 16,4-8-13-16,4-6-11 15,3-7-13-15,5-7-79 0,-1-7-41 16,1-7-60-16,3 0-111 16,-8-14-30-16,-9-6-414 15</inkml:trace>
  <inkml:trace contextRef="#ctx0" brushRef="#br0" timeOffset="31789.71">10686 1566 1290 0,'0'0'610'0,"0"0"-384"15,0 0-94 1,0 0-50-16,0 0 17 0,0 0-31 15,0 0-27-15,-116 110 8 16,72-43-6-16,1 6-25 16,1 4 6-16,4-5-7 15,7-6-15-15,6-12-2 16,7-9 0-16,7-11-59 16,5-13-77-16,6-8-45 15,0-10-75-15,0-13 21 16,0-15-45-16,4-10-501 0</inkml:trace>
  <inkml:trace contextRef="#ctx0" brushRef="#br0" timeOffset="31990.15">10312 1678 1545 0,'0'0'386'0,"0"0"-277"15,0 0-12 1,0 0 21-16,0 0-14 0,93 120 12 15,-68-73-58 1,1 3-32-16,3-1-17 0,2-2-9 16,0-4-13-16,2-6-56 0,9-4-109 15,-9-10-165 1,-4-11-467-16</inkml:trace>
  <inkml:trace contextRef="#ctx0" brushRef="#br0" timeOffset="32490.33">10882 1569 1542 0,'0'0'690'15,"0"0"-527"-15,0 0-40 16,0 0-35-16,0 0 3 0,0 0-2 16,0 0-32-16,0-3-31 15,0 3-25-15,0 0-1 16,0 0-1-1,3 0-5-15,10 0 0 0,3 6 6 16,1 2 1-16,6 0-1 0,1 2 1 16,3 0-1-1,-1 0 1-15,3 2 0 0,-2 0 0 16,-4 2-1 0,-5-2 0-16,-7 5 0 0,-5 3 0 15,-4 8 0 1,-2 9 11-16,-2 12 11 15,-23 11-1-15,-8 8-6 16,-5 4 0-16,-1-2-15 0,0-6 0 16,6-4-1-16,9-9 1 15,6-8-45 1,18-8-119-16,0-11-146 0,0-16-360 16</inkml:trace>
  <inkml:trace contextRef="#ctx0" brushRef="#br0" timeOffset="32859.86">11377 1944 1472 0,'0'0'400'0,"0"0"-212"15,0 0-59-15,0 0-106 0,0 0-3 16,54-106-20 0,-35 64 0-16,2 2-6 0,-4-2-13 15,-3 6 19 1,-7 6 1-16,-3 9 106 16,-2 7 32-16,-2 7 8 15,0 7-37-15,0 0-73 0,0 0-37 16,0 18-45-1,0 17 36-15,0 14 9 0,0 7 2 16,0 3 4-16,0-3-6 16,0-10 0-16,0-6-61 15,12-3-83-15,-1-12-156 16,2-9-343-16</inkml:trace>
  <inkml:trace contextRef="#ctx0" brushRef="#br0" timeOffset="33109.71">11714 1407 1698 0,'0'0'317'15,"0"0"-242"-15,0 0-36 16,0 0 15-16,0 0 58 15,106 139 17-15,-96-67-52 0,-10 10-38 16,0 10-14-16,-23 5-16 0,-8-3-9 16,0-6-25-1,-7-2-101-15,9-21-235 0,9-23-826 0</inkml:trace>
  <inkml:trace contextRef="#ctx0" brushRef="#br0" timeOffset="34179.57">11834 1199 1235 0,'0'0'550'0,"0"0"-398"16,0 0-4-16,0 0-20 16,0 0 13-16,0 0-30 15,0 0-29-15,2-10-30 16,3 8-17-16,1-2 3 15,4 1-10-15,3-4-16 16,3 1-12-16,3 2 1 16,-1 0 0-16,5 2-1 0,-4 2-1 15,2-2 0 1,-2 2 0-16,4 0 0 16,-1-2 0-16,1 2 1 15,-4 0-1-15,2-2 1 0,-5-1 1 16,-5 3-1-1,-3-2 0-15,-6 2 0 0,-2-1 1 16,0 1 10-16,0 0 17 0,0 0 8 16,0 0-12-1,0 0-3-15,0 0-2 0,0 0-5 16,0 0-5 0,0 0-8-16,0 0 0 0,0 0-1 15,0 0-5 1,0 0-4-16,5 10-12 15,0 12 20-15,-1 7 1 16,1 10 11-16,-1 3 4 16,-2 4-6-16,0 6 8 15,0 1 10-15,1 3-9 16,-3 2-1-16,2 3-2 16,-2-1-8-16,0 3-1 15,2-1-6-15,1 0 1 0,1 1 0 16,1-3 1-1,1-2-1-15,1-7 0 0,2-2-1 16,-2-6 1-16,-1-12-1 16,-2-7 1-16,1-6-1 15,-3-7 0-15,-2-8 0 16,0-1 1-16,0-2 5 16,-11 0 3-16,-16 0-3 0,-10 0-6 15,-15 0-32 1,-4 0-37-16,-15 0-87 0,11 7-106 15,13-2-401-15</inkml:trace>
  <inkml:trace contextRef="#ctx0" brushRef="#br0" timeOffset="35449.65">12710 1682 1393 0,'0'0'672'0,"0"0"-473"16,0 0-81-16,0 0 19 16,0 0 44-1,0 0-45-15,0 0-66 16,9 0-22-16,18-2-28 0,8-4-5 16,11 0 9-16,2 0-23 15,-1 3 10-15,-7 0-11 16,-4 3-24-16,-10 0-36 15,-5 0-67-15,-15 29-96 0,-6 0-92 16,0 1-229-16</inkml:trace>
  <inkml:trace contextRef="#ctx0" brushRef="#br0" timeOffset="35599.64">12781 1955 2036 0,'0'0'507'16,"0"0"-437"-16,0 0-30 15,0 0 44-15,0 0 8 0,0 0-16 16,0 0-58-16,100-16-18 0,-57 12-147 16,8 1-113-1,-10 3-293-15,-10 0-429 0</inkml:trace>
  <inkml:trace contextRef="#ctx0" brushRef="#br0" timeOffset="39339.67">27831 1333 1495 0,'0'0'217'15,"0"0"-121"-15,0 0 52 0,0 0 96 16,0 0-65 0,0 0-46-16,0 0-45 0,22-64-13 15,-17 59-28 1,-3 2 1-16,-2 3-5 15,0-2-19-15,0 2-24 0,0 0 8 16,0 0-8-16,2 10-17 16,2 20-14-16,3 18 31 15,-1 17 12-15,2 11 0 16,-4 10 0-16,2 2-10 16,-3 1 4-1,1-7-6-15,0-6 0 0,-2-9 0 16,4-9-15-16,-4-12-37 15,0-11-39-15,-2-7-27 16,2-7-43-16,-2-12-72 0,0-9-27 16,-2-16 35-1,-8-15 26-15</inkml:trace>
  <inkml:trace contextRef="#ctx0" brushRef="#br0" timeOffset="39569.58">27939 1344 1534 0,'0'0'312'16,"0"0"-226"0,0 0-7-16,0 0 71 0,0 0-29 15,133 58-22 1,-109-11-17-16,-9 12-15 0,-10 5-17 16,-5 3-5-1,-7 2-18-15,-18-2-6 0,-6-5-21 16,2-8-3-1,5-8-112-15,8-18-93 0,8-14-280 16,8-14-580-16</inkml:trace>
  <inkml:trace contextRef="#ctx0" brushRef="#br0" timeOffset="39834.49">28348 1289 1134 0,'0'0'725'0,"0"0"-645"0,0 0-80 15,0 0 0 1,0 0 34-16,0 0 77 16,-110 157 6-16,102-82 17 15,5 10-31-15,3-1-53 0,5-4-26 16,19-5-23-1,10-13-1-15,3-10-72 0,6-16-72 16,18-24-125-16,-15-12-243 16,-3 0-582-16</inkml:trace>
  <inkml:trace contextRef="#ctx0" brushRef="#br0" timeOffset="40039.71">28807 1458 1423 0,'0'0'645'0,"0"0"-595"16,0 0-28-16,0 0 65 16,0 0 79-16,-100 148-58 15,61-86-32-15,4-1-41 16,4-6-22-16,6-6-13 16,10-13-18-16,6-10-39 15,7-11-105-15,2-12-111 16,4-21 16-16,14-18-32 15,-2-13-1193-15</inkml:trace>
  <inkml:trace contextRef="#ctx0" brushRef="#br0" timeOffset="40219.68">28778 1383 1428 0,'0'0'585'16,"0"0"-509"-16,0 0 90 0,35 111-40 15,-23-57-19 1,-1 4-43-16,0 0-9 0,0-3-21 15,0-4-22-15,-2-7-12 0,-2-6-37 16,-7-4-48 0,-7-10-138-16,-20-4-316 0,-4-18-376 0</inkml:trace>
  <inkml:trace contextRef="#ctx0" brushRef="#br0" timeOffset="40359.58">28628 1638 1920 0,'0'0'391'0,"0"0"-296"16,127-8-67-16,-69 5-20 16,0 3-8-16,-2 0-23 15,20-14-167-15,-14 5-196 16,-8-3-139-16</inkml:trace>
  <inkml:trace contextRef="#ctx0" brushRef="#br0" timeOffset="40539.71">29386 1315 1265 0,'0'0'803'16,"0"0"-707"-16,0 0-56 0,0 0 106 15,-124 162-14 1,63-84-37-16,-1 5-23 0,4 3-47 16,9-4-25-1,13-9-45-15,23-1-75 0,11-21-168 16,2-22-353-16</inkml:trace>
  <inkml:trace contextRef="#ctx0" brushRef="#br0" timeOffset="41434.64">29538 1337 1551 0,'0'0'677'0,"0"0"-607"16,0 0-70-16,0 0 0 15,0 0 123-15,-31 128-16 16,16-61-6-16,1 2-15 16,3-2-23-16,1-2-14 15,4-9-25-15,2-8-7 16,-1-8-16-16,3-8 6 15,0-11-6-15,2-12-1 16,0-6 0-16,0-3-6 0,0 0 5 16,0-12 0-1,0-27 0-15,2-15-128 0,9-17 19 16,3-5 1 0,-1 2 13-16,-2 13 63 0,3 12 33 15,-6 15 50 1,1 13 30-16,0 9 6 0,0 8-41 15,0 4-36 1,0 0-8-16,4 3 4 0,-2 12-4 16,-1 12 6-16,-8 4 13 0,-2 10 36 15,-2 5 5 1,-19 2-1-16,1-2-14 0,-2-4-18 16,4-8-17-1,7-10-11-15,2-6 0 0,6-7 0 16,1-8-1-1,2-1-1-15,0-2 2 0,0 0 1 16,0 0 11-16,0 0 3 16,0 0-11-1,0 0-4-15,0 0-7 16,0 0-8-16,0 2 6 16,0 3-2-16,0-1 6 0,0 1 4 15,0 2 1 1,0-1-7-16,0-5 6 0,0 2 1 15,0-3 6 1,0 0-6-16,0 0-1 0,0 0-10 16,0 0 11-16,0 0-7 0,2 0 7 15,10-7 10 1,5-10-10-16,10-8-29 16,4 2 7-16,3-4-17 15,4 7-27-15,-2 4 27 0,-1 6 20 16,-3 6 11-1,-3 4 8-15,-5 0 0 0,-4 2 7 16,-8 17 2-16,-8 6 4 16,-4 6 35-16,-2 6 0 15,-25 8-15-15,-9 0 5 16,-4 4-23-16,-2-5-6 16,4-5-9-16,7-5-27 15,6-10-73-15,5-10-134 16,9-14-147-16,7-11-340 15,4-16-95-15</inkml:trace>
  <inkml:trace contextRef="#ctx0" brushRef="#br0" timeOffset="41609.82">29928 1373 1770 0,'0'0'745'0,"0"0"-681"16,0 0-47-1,0 0 29-15,89 119 21 0,-80-56 6 16,-7 14-21-16,-2 10-22 0,-11 3-13 16,-15-1-17-1,-6-2-26-15,-7 8-96 16,7-23-119-16,10-25-383 0</inkml:trace>
  <inkml:trace contextRef="#ctx0" brushRef="#br0" timeOffset="41884.51">30312 1674 1631 0,'0'0'570'16,"0"0"-456"-16,0 0-44 0,0 0 8 16,0 0 31-1,0 0-64-15,0 0-28 0,127 32-17 16,-98-18-6 0,-2 9-71-16,-10-6-165 0,-10-2-304 0</inkml:trace>
  <inkml:trace contextRef="#ctx0" brushRef="#br0" timeOffset="42009.5">30325 1852 1726 0,'0'0'317'15,"0"0"-206"1,123 0-32-16,-55-3-65 0,31-18-14 16,-17 6-333-1,-10-2-1315-15</inkml:trace>
  <inkml:trace contextRef="#ctx0" brushRef="#br0" timeOffset="42379.61">31105 1167 1833 0,'0'0'698'16,"0"0"-698"-16,0 0-59 16,0 0 47-16,0 0 12 0,0 114 77 15,-16-22 4 1,-3 0 6-16,-4 7 3 0,-1-4-27 16,1-16-17-1,2 6-19-15,5-15-18 0,5-10 3 16,1-16-11-1,6-12 0-15,2-12-1 16,-1-9-12-16,3-6-10 0,0-5 1 0,0 0 6 16,0-24 15-1,7-22-47-15,13-39-154 0,12-55-56 16,-6 16-237 0,1 6-243-16</inkml:trace>
  <inkml:trace contextRef="#ctx0" brushRef="#br0" timeOffset="42549.75">31139 1211 1446 0,'0'0'556'0,"0"0"-251"15,0 0-94-15,0 0-64 16,0 0-92-16,0 0-35 16,0 0-7-16,111 30-12 15,-111 20 0-15,0 13 27 16,-26 4-2-16,-9 4-5 16,0-8-20-16,4-5-1 15,9-9-35-15,10-11-81 16,12-19-97-16,7-9-260 15,18-10-184-15</inkml:trace>
  <inkml:trace contextRef="#ctx0" brushRef="#br0" timeOffset="42784.85">31647 1028 1844 0,'0'0'666'16,"0"0"-588"-16,0 0-72 0,0 0 9 15,0 0 46-15,-109 120-11 0,80-57 4 16,4 5-17 0,12 2-14-16,7-3-22 0,6-9 13 15,0-11-14 1,2-6-10-16,15-13-29 16,5-12-43-16,8-14-34 15,5-2-23-15,25-51-108 0,-6-4-97 16,-6-9-527-16</inkml:trace>
  <inkml:trace contextRef="#ctx0" brushRef="#br0" timeOffset="43649.67">31914 1136 1433 0,'0'0'846'0,"0"0"-611"15,0 0-172-15,0 0-47 16,0 0 1 0,0 0 56-16,0 0-6 15,-80 127-21-15,56-87-16 0,1-6-15 16,6-6 1-16,3-5-15 15,7-11 0-15,3-3-1 16,4-4-33-16,0-5-26 16,0 0 8-16,4-14 15 0,17-25-44 15,8-9-213 1,2-8-9-16,2 2 65 16,-6 11 237-16,-9 16 3 15,-8 15 265-15,-4 10-3 0,-4 2-131 16,-2 10-105-1,0 21 38-15,0 10 33 0,0 7-45 16,0 1 3-16,0-3-31 0,0-5-11 16,0-3-8-1,0-8-2-15,-5-3-6 16,0-10-34-16,-6-3-49 16,-4-5-57-16,-7-9 9 0,-7 0-100 15,-2-12-33 1,4-16 28-16,8-6 197 0,13 0 39 15,6-1 164-15,6 5 17 16,23 2-52-16,7 0-14 16,9 1-32-16,-1 2-25 15,3-1-21-15,-2 0-24 16,-5 3 2-16,-6 5 16 16,-10 3 24-16,-9 6 35 15,-8 4 0-15,-5 5-31 16,-2 0-59-16,0 10-2 15,0 20 2-15,0 12 14 16,-6 11 33-16,-7 0-3 16,-1 0-6-16,3-9-11 15,0-11-15-15,4-6-1 0,0-12-10 16,3-4 0 0,2-7 0-16,2-2 10 15,0-2-5-15,0 0-5 16,0-18-1-16,6-17-52 0,17-8-124 15,10-10-16 1,3 6 49-16,-7 10 87 0,-7 14 56 16,-9 11 116-16,-5 9 31 15,-6 3-47-15,-2 0-54 16,0 3-33-16,0 18-12 16,-2 5 68-16,-12 6 0 15,3 0-36-15,1 0-12 16,4-3-6-16,4-6-14 15,2 0 0-15,0-4 10 16,0-1-2-16,6-2-8 0,-1 1 1 16,-2-3-2-1,-3 0 0-15,0 4-7 0,0 2-14 16,-14-2-4 0,1-3-31-16,3-4-66 0,10-11-110 15,0-6-252 1,2-14-186-16</inkml:trace>
  <inkml:trace contextRef="#ctx0" brushRef="#br0" timeOffset="43829.41">32485 1145 2032 0,'0'0'625'0,"0"0"-571"16,0 0-44-16,0 0 17 15,98 104 34-15,-89-48-19 0,-9 12-16 16,-4 10-6-16,-32 6-20 15,-11 3-4 1,-11-3-75-16,-31 11-124 0,16-24-153 16,5-20-439-16</inkml:trace>
  <inkml:trace contextRef="#ctx0" brushRef="#br0" timeOffset="44079.87">31154 1921 2328 0,'0'0'465'15,"0"0"-420"1,0 0-23-16,130 0 24 0,-8-3-25 16,43-5-20-1,13-1-1-15,-24-1-1 0,-40 0 0 16,-45 1-1-1,-11 8-16-15,0 1-73 0,7 0-143 16,-10 0-291-16,-19 8-246 0</inkml:trace>
  <inkml:trace contextRef="#ctx0" brushRef="#br0" timeOffset="44429.37">31620 2247 1698 0,'0'0'694'16,"0"0"-671"-16,0 0-3 15,0 0-20-15,-9 113 64 16,-4-55 23-16,-1 8-12 0,-1 5-14 15,-1-4-27 1,3 0-10-16,4-9-3 0,0-4-9 16,2-10-5-1,3-10-7-15,-3-10 0 0,3-8-7 16,2-5-23 0,0-10-19-16,-1-1 2 0,0-5-6 15,3-28-52 1,0-18-155-16,14-58-28 0,13 7-114 15,7-1-701-15</inkml:trace>
  <inkml:trace contextRef="#ctx0" brushRef="#br0" timeOffset="44584.62">31620 2247 403 0,'119'-30'1493'0,"-109"26"-1122"15,3 4-263 1,1 0-73-16,-5 2 13 16,-5 21-2-16,-4 9-4 15,-2 12 36-15,-27 8 10 0,-6 6-40 16,-5-1-23-1,1-6-17-15,8-7-8 0,12-10-65 16,19-8-128-16,2-11-270 16,25-11-196-16</inkml:trace>
  <inkml:trace contextRef="#ctx0" brushRef="#br0" timeOffset="45279.67">32063 2139 1785 0,'0'0'272'16,"0"0"-197"-16,0 0 50 0,-116 139 35 15,97-86-2 1,9 4-39-16,10-1-56 0,0-6-23 16,10-5-18-1,9-8-8-15,2-8-6 0,-1-10-8 16,3-7-29-1,-4-7-24-15,6-5-56 0,4-2-7 16,2-24-101-16,7-13-83 0,-3-7 32 16,2-3-115-1,-8 2 380-15,-8 11 3 16,-7 12 406-16,-10 15 91 16,-4 9-315-16,0 0-106 0,0 11-49 15,-11 19 81 1,-9 6 10-16,-4 5-46 0,1-4-20 15,4-4-10-15,3-6-15 16,3-6-15-16,1-6-12 16,5-7 0-16,5-3-1 15,0-5-17-15,2 0-1 16,0 0-4-16,0-10 4 16,11-17-66-16,14-12-134 15,10-10 21-15,4 2-22 16,-8 6 103-16,-5 13 117 15,-12 12 264-15,-10 12-39 16,-4 4-93-16,0 0-78 0,-4 18-32 16,-19 10 72-1,-6 8-19-15,0 2-24 0,0-4-15 16,7-6-11 0,6-7-12-16,10-5-12 0,6-4-1 15,0-4-19 1,0 0 1-16,19-2 1 0,6-1 8 15,2 2 9-15,0-2 0 16,-5 4 0-16,-4 1-6 16,-7 6 4-16,-6 5-5 0,-5 4 1 15,0 3 0 1,-3-4-17-16,-6-4-28 16,0-8-75-16,3-12-73 15,1 0-122-15,3-17-399 0</inkml:trace>
  <inkml:trace contextRef="#ctx0" brushRef="#br0" timeOffset="45429.74">32815 2312 1662 0,'0'0'987'0,"0"0"-893"16,0 0-82-16,31 120-6 15,-42-54 25-15,-38 10 18 16,-18 7-29-16,-45 24-20 15,19-16-260-15,12-23-559 0</inkml:trace>
  <inkml:trace contextRef="#ctx0" brushRef="#br0" timeOffset="48100.92">13923 1052 998 0,'0'0'497'0,"0"0"-375"16,0 0-55-16,0 0-25 15,0 0 27-15,0 0 23 0,0 0 5 16,2 0-26-16,-2 0-28 16,0 0 29-16,0 0 29 15,0 0-14-15,2 0-28 16,1-1-32-16,-1-8-20 16,0 1-6-16,0 1 18 15,0-2 15-15,-2 6 2 16,0-2 10-16,2 3-1 15,-2 2-8-15,0 0-9 0,0 0-13 16,0 0-13 0,0 0-2-16,0 5 0 0,0 21 0 15,0 16 6 1,0 12 51-16,0 10 2 0,-4 4-26 16,2 0-12-1,0-3-11-15,0-7-2 16,2-5-7-16,-3-4-1 15,3-8-1-15,0-3-15 0,0-6-47 16,0-7-86-16,0-4-10 0,11-19-78 16,1-2-155-1,-3-7-664-15</inkml:trace>
  <inkml:trace contextRef="#ctx0" brushRef="#br0" timeOffset="48409.46">14032 962 1874 0,'0'0'389'16,"0"0"-279"-16,0 0-86 0,0 0-1 16,118 5 11-1,-93 21 1-15,-12 11-3 0,-13 7 14 16,0 9 8 0,-22 5-18-16,-19 0-18 0,-3 0-18 15,-16 10-108 1,13-18-165-16,11-13-520 0</inkml:trace>
  <inkml:trace contextRef="#ctx0" brushRef="#br0" timeOffset="49539.5">14467 902 1060 0,'0'0'350'0,"0"0"-145"0,0 0-2 15,0 0-23 1,0 0 11-16,0 0-33 0,0 0-33 15,0-25-17-15,0 25-18 16,0 0-32-16,0 0-28 16,0 0-21-1,0 0-9-15,0 11-29 0,0 15 29 16,0 15 11-16,0 9 13 16,0 5-2-16,0 6 5 15,0 1-2-15,0-2-5 16,0 0 12-16,0-2-3 15,0-3-13-15,0-8-5 16,0-4-10-16,0-10 11 0,0-3-6 16,0-9-4-1,0-5-2-15,0-6 2 0,2-4-2 16,-2-4 0 0,0-2 1-16,2 0 0 0,-2 0-1 15,0 0 9 1,3 0-1-16,-3 0-7 15,0 0 8-15,0 0-8 0,2 0 0 16,2 0 5-16,5 0-6 16,7 0-7-16,6 0 7 0,10 0 6 15,1 0-5 1,5 0-1-16,-5 0 1 0,-2 0-1 16,-4 0-8-1,-7 0-58-15,-9 0-131 0,-7 0-138 16,-4 0-480-16</inkml:trace>
  <inkml:trace contextRef="#ctx0" brushRef="#br0" timeOffset="49989.34">14524 851 1699 0,'0'0'574'0,"0"0"-372"0,0 0 3 15,0 0-47 1,0 0-56-16,0 0-21 0,0 0-22 15,45-23-32-15,-14 17-15 16,3 3-12-16,3-2-10 16,2 3-36-16,-1 2-72 15,2 0-137-15,-7 2-373 16,-8 6-821-16</inkml:trace>
  <inkml:trace contextRef="#ctx0" brushRef="#br0" timeOffset="54459.88">15203 974 658 0,'0'0'251'0,"0"0"-68"16,0 0-5-16,0 0 43 15,0 0-60-15,0 0-28 16,0 0-25-16,-34-5 4 16,30 5 1-16,-1 0-20 15,2 0-18-15,-1 0-17 16,-2 0-29-16,-3 0-12 15,-5 0-3-15,-1 0 0 16,-3 15 2-16,-5 7 12 0,-3 13 5 16,2 7-2-1,-1 6 14-15,4 4 20 0,9 0-8 16,7 0-20 0,5-6-8-16,0-2 6 15,15-4-11-15,14-4-9 16,7-5-4-16,9-6-11 0,1-2-33 15,4-9-55-15,-1-5-40 16,11-9-72-16,-11 0-197 16,-12-9-515-16</inkml:trace>
  <inkml:trace contextRef="#ctx0" brushRef="#br0" timeOffset="54854.59">15844 1063 1540 0,'0'0'403'0,"0"0"-214"0,0 0-50 15,0 0-2 1,0 0-19-16,0 0-38 16,0 0-22-16,-118 25-18 15,64 6 5-15,-4 9-12 0,-2 6-2 16,2 4-10-1,8-2-15-15,7-4-5 16,14-10-1-16,11-10-32 0,12-8-131 16,6-7-70-16,0-9-110 15,6-14-39-15,1-11-1107 0</inkml:trace>
  <inkml:trace contextRef="#ctx0" brushRef="#br0" timeOffset="55029.3">15352 1083 1672 0,'0'0'555'16,"0"0"-493"-16,0 0-52 16,0 0 81-16,0 0 17 15,144 126 8-15,-90-83-37 16,4-4-51-16,0 1-22 16,-4-6-6-16,-6-6-68 15,4-2-62-15,-15-6-157 16,-10-6-347-16</inkml:trace>
  <inkml:trace contextRef="#ctx0" brushRef="#br0" timeOffset="55579.73">16440 988 1918 0,'0'0'524'16,"0"0"-443"-16,0 0-57 16,0 0 12-16,0 0 40 15,0 0-27 1,0 0-27-16,-95 53-2 0,49-21 2 15,-1 1 3-15,5 2 2 16,4-8-9-16,11-1-12 16,7-7-5-16,11-6 1 0,5 0-1 15,4-3-1 1,0 4-21-16,17 0 21 0,10 5 6 16,7 0 6-1,4 1-3-15,0-1 6 16,-1-2-8-16,-1 0-6 15,-5-5-1-15,-2 2-29 0,4-2-138 16,-8-3-138-16,-7-5-451 16</inkml:trace>
  <inkml:trace contextRef="#ctx0" brushRef="#br0" timeOffset="56549.53">16910 1135 1079 0,'0'0'615'16,"0"0"-428"-16,0 0-46 0,0 0-6 16,0 0-24-1,0 0-11-15,0 0-31 16,-15-8-23-16,15 5-14 15,0 0 13-15,0-3 38 0,4 1 4 16,7 0-45-16,7-1-41 16,1-1-1-16,4 3 0 15,-3 1-8-15,-7 3 7 16,-1 0 1-16,-10 0-1 16,-2 10 1-16,0 8 5 15,-14 8 32-15,-10 6-3 16,-8 2-8-16,1-1-14 15,7-10-11-15,6-5 5 16,4-8 1-16,10-3-7 16,4-5 1-16,0 1-1 15,0-1 0-15,4 5 0 16,17 0 11-16,4 3-10 0,8-4-1 16,4-2-29-1,2-4-40-15,1 0-46 0,-5-2-25 16,3-26-68-1,-7 2-135-15,-8 0-368 0</inkml:trace>
  <inkml:trace contextRef="#ctx0" brushRef="#br0" timeOffset="56779.75">17275 865 1415 0,'0'0'640'15,"0"0"-525"-15,0 0-30 0,0 0 0 16,0 0 7-16,103 136 1 16,-83-85 13-16,-2 6-55 15,-7-3-26-15,-7-4-13 16,-4 0-3-16,0-3-4 16,-2 1-5-16,-11-8-94 15,-5-3-124-15,3-9-335 16,5-11-885-16</inkml:trace>
  <inkml:trace contextRef="#ctx0" brushRef="#br0" timeOffset="57079.37">17681 1359 679 0,'0'0'1756'15,"0"0"-1454"-15,0 0-302 16,0 0-153-16,0 0 12 16,0 0-142-16,0 0-98 0</inkml:trace>
  <inkml:trace contextRef="#ctx0" brushRef="#br0" timeOffset="58169.68">18089 819 633 0,'0'0'996'0,"0"0"-750"0,0 0-158 16,0 0-35-1,0 0 50-15,0 0 25 0,0 0-47 16,-47 15-24-16,20 11-20 15,1 8 12-15,1 7 10 16,5 8 20-16,7 1-13 16,4 4-26-16,9 1-6 15,0-4 9-15,2 0-13 16,16-3-10-16,7-6-10 16,2-8-4-16,2-3-6 15,4-8-33-15,2-7-44 16,5-4-69-16,16-12-65 15,-9 0-148-15,-9 0-294 0</inkml:trace>
  <inkml:trace contextRef="#ctx0" brushRef="#br0" timeOffset="58519.74">18713 888 1702 0,'0'0'513'0,"0"0"-429"15,0 0-48 1,0 0-20-16,0 0 17 0,0 0 59 15,-140 118 6-15,88-65-43 16,6 1-3-16,3-4-16 16,10-4-21-16,6-3-5 15,8-11-10-15,5-6 0 16,7-6-96-16,3-6-64 16,4-14-165-1,0 0-69-15,0-2-328 0</inkml:trace>
  <inkml:trace contextRef="#ctx0" brushRef="#br0" timeOffset="58714.84">18214 948 1699 0,'0'0'336'16,"0"0"-222"-16,0 0-8 15,0 0-26 1,133 84 35-16,-90-45-30 0,-1-1-34 15,1 4-34-15,-5-4-17 16,-3-1-60-16,-4-6-65 16,21-7-108-16,-10-7-136 0,-2-10-240 0</inkml:trace>
  <inkml:trace contextRef="#ctx0" brushRef="#br0" timeOffset="59199.32">19078 890 1595 0,'0'0'702'0,"0"0"-506"0,0 0-18 15,0 0-59 1,0 0-16-16,0 0-28 0,0 0-28 16,-2-8-25-1,2 8-22-15,0 0-1 16,5 0-10-16,11 12 11 15,6 6 0-15,7 5 1 0,5 0 0 16,3 2 0-16,3 0-1 16,-1-3 2-16,-4 0-1 15,-8-3 0-15,-8-2-1 16,-9 0 0-16,-10 2-1 16,0 8-13-16,-25 7 14 0,-12 7 10 15,-8 6-8 1,-2-1-2-16,4-6 0 0,8-6-30 15,10-10-77-15,19-10-137 16,6-6-287-16,0-8-337 0</inkml:trace>
  <inkml:trace contextRef="#ctx0" brushRef="#br0" timeOffset="59509.35">19456 1217 1476 0,'0'0'745'16,"0"0"-745"-16,0 0-25 16,0 0 25-16,0 0 39 15,0 0 12-15,111-108-51 0,-91 82-34 16,-2-1-33 0,-7 3 67-16,-3 5 35 0,-2 4 70 15,-6 5-18 1,0 6-8-16,0 3-37 0,0 1-10 15,0 0-32-15,0 5 0 0,0 20 0 16,0 6 6 0,0 8 2-16,-8 2-7 0,2 2 5 15,2-5-6 1,4-5-21-16,0-7-88 0,12-6-175 16,7-11-345-16</inkml:trace>
  <inkml:trace contextRef="#ctx0" brushRef="#br0" timeOffset="59729.74">19906 851 1950 0,'0'0'510'0,"0"0"-478"15,0 0-21-15,0 0-3 16,96 130 26-16,-83-77 21 15,-9 8 2-15,-4-3-23 0,0-2-15 16,-9-4-8 0,-6-6-11-16,-3-6-11 0,1-6-105 15,3-10-226 1,5-12-480-16</inkml:trace>
  <inkml:trace contextRef="#ctx0" brushRef="#br0" timeOffset="60309.47">20205 819 1886 0,'0'0'562'0,"0"0"-484"15,0 0-63-15,0 0-14 16,0 0 47-16,0 0 16 16,0 0-24-16,135 0-18 15,-101 0-16-15,-3 0-4 16,-4 0-1-16,-7-3 5 15,-5 1-6-15,-1 0 1 16,-7 0-1-16,-5 2 1 16,0 0 0-16,-2 0 9 15,0 0 13-15,0 0-14 0,0 12-8 16,0 12-1 0,0 12 14-16,0 10 7 0,0 10-3 15,0 4 0 1,0 2-4-16,-2-1 7 15,0-2 2-15,2-4 3 0,-2-5-8 16,2-1-3-16,-5-8-8 16,1-4 1-16,-3-6-8 15,-2-4 2-15,0-8 5 16,-3-4-7-16,0-3 0 16,-1-5 0-16,-3-2 0 15,-1-1-6-15,0-2-2 16,-3-1-38-16,0 4-56 15,-11 1-130-15,6 3-311 16,3-6-763-16</inkml:trace>
  <inkml:trace contextRef="#ctx0" brushRef="#br0" timeOffset="61789.5">14034 2057 221 0,'0'0'954'16,"0"0"-665"-16,0 0-94 0,0 0-32 16,0 0-22-1,0 0-14-15,0 0-21 0,14-36-50 16,-1 26-38 0,5 1 7-16,1 0 20 0,4 4 10 15,6-4-2 1,4 3-5-16,10 0-13 0,4 2-17 15,8-3-6-15,6 2-12 16,5-2 20-16,9 2-1 16,2-4-5-16,4 2 3 15,3-2 3-15,0 2-13 16,1 1-7-16,-2 1 1 16,-2 0 1-16,-4 0-2 15,-3 0-1-15,-3-2 0 16,0 0 1-16,-1-1 7 15,1 1-6-15,-2 0-1 16,-2 0 0-16,2 2 2 0,2 0-2 16,0 0-1-16,3-2 1 15,0 0-1-15,0 0 7 16,-1 1-8-16,0-1 4 16,3 0-2-16,3 2 1 15,0 1-1-15,2 1 1 16,2 1-1-16,-4 2-4 15,2 0 4-15,-6-2 0 16,-5 2 0-16,-5 0-7 16,-5 0 6-16,-2 0-6 0,-5 0 7 15,5 0-1 1,0 0-4-16,6 4-16 16,4-1-10-16,3-1 1 15,4 0-7-15,-1-1 20 16,2 1 16-16,-2 0 0 15,1 3 1-15,1-3 8 0,0 3-8 16,0 3-5-16,4 0-9 16,0 3-11-16,1-1 15 15,3-4 9-15,1-1 1 16,2 0 0-16,2-5 7 16,2 0 15-16,1 0-22 15,-1 0 0-15,0 0 0 16,-1 2 1-16,-5-2 6 0,-8 2 11 15,-1-2 12 1,-7 0 16-16,-4 0-15 0,-3 0 11 16,-2 0-21-1,-2 1-21-15,-2-1 3 0,-2 0 0 16,0 0-3-16,-6 0-16 16,-1 0-17-1,-5 0-1-15,-6 0-57 16,-1 0-120-16,-12 3-176 0,-9-2-540 15</inkml:trace>
  <inkml:trace contextRef="#ctx0" brushRef="#br0" timeOffset="62739.48">16143 2305 1431 0,'0'0'516'16,"0"0"-371"-16,0 0-41 16,0 0-37-16,0 0-4 15,0 0-20 1,0 0-41-16,0 55 8 15,0 1 4-15,0 18 69 0,0 10-15 16,0 9 27-16,0-3-29 16,0-2-11-16,0-3-12 15,0-8-8-15,0-6-22 0,0-10-1 16,0-9-11 0,0-13 0-16,0-9 0 0,0-10-1 15,0-8-10 1,0-2-15-16,0-3-28 15,0-3-20-15,0-4-22 16,0 0 61-16,0-4 20 0,0-25 13 16,0-17-113-16,0-14-76 15,-4-59-26-15,0 15-78 16,0 4-109-16</inkml:trace>
  <inkml:trace contextRef="#ctx0" brushRef="#br0" timeOffset="62949.55">16223 2310 975 0,'0'0'731'0,"0"0"-491"16,0 0-141-16,112-104-65 0,-75 92-15 16,0 12 77-1,-9 12-21-15,-8 29-26 0,-11 17 33 16,-9 14 2 0,-4 7-20-16,-28-1-21 0,-3-6-23 15,-5-7-3 1,5-11-16-16,8-12-1 0,6-13-43 15,13-10-98-15,8-19-155 16,17 0-82-16,8-19-243 0</inkml:trace>
  <inkml:trace contextRef="#ctx0" brushRef="#br0" timeOffset="63179.65">16723 2176 1252 0,'0'0'648'0,"0"0"-565"16,0 0-68-16,-94 104 37 16,57-33 102-16,5 13 11 15,8 4-40-15,10-1-37 16,12-5-23-16,2-7-26 16,8-11-20-16,19-12-19 15,6-9-10-15,8-13-23 16,5-11-40-16,6-10-61 15,29-9-139-15,-15-21-199 0,-8-7-72 0</inkml:trace>
  <inkml:trace contextRef="#ctx0" brushRef="#br0" timeOffset="63479.77">17414 2292 367 0,'0'0'1460'0,"0"0"-1109"16,0 0-270 0,0 0-60-16,-103 129 67 0,54-62 27 15,-2 8-22 1,-1-4 16-16,8-4-60 0,3-7-26 15,8-11-13-15,9-10-1 16,6-11-9-16,7-10-20 16,4-6-99-16,2-10-91 15,-3-4-161-15,-1-20-29 16,0-8-1082-16</inkml:trace>
  <inkml:trace contextRef="#ctx0" brushRef="#br0" timeOffset="63659.81">16955 2518 1820 0,'0'0'374'0,"0"0"-276"16,0 0-43-16,0 0 32 15,0 0 5-15,113 101-8 0,-74-65-29 16,0 1-39 0,5 0-10-16,2-2-6 0,0-3-57 15,24-5-79 1,-15-8-147-16,-6-12-302 0</inkml:trace>
  <inkml:trace contextRef="#ctx0" brushRef="#br0" timeOffset="64159.68">17730 2282 1847 0,'0'0'627'0,"0"0"-433"0,0 0-103 15,0 0-41 1,0 0-18-16,0 0-18 0,0 0-13 16,50 32-1-1,-17-2 0-15,7 3 2 0,3 4-1 16,1-1 5-1,0-2-5-15,-3-2 0 0,-6-2 1 16,-6-2-1-16,-14 0 0 16,-7 4-1-16,-8 7 8 15,-10 7 15-15,-23 6 0 16,-7 4-13-16,-5-2-8 16,1-1-1-16,4-12-1 15,9-4-39-15,15-10-124 16,7-9-167-16,9-9-418 0</inkml:trace>
  <inkml:trace contextRef="#ctx0" brushRef="#br0" timeOffset="64349.67">18359 2796 1431 0,'0'0'344'0,"0"0"-296"16,0 0-48-16,0 0-99 15,85-119 33-15,-68 78-116 0,-1 2-310 0</inkml:trace>
  <inkml:trace contextRef="#ctx0" brushRef="#br0" timeOffset="64514.67">18542 2444 1041 0,'0'0'801'0,"0"0"-446"0,0 0-180 15,0 0-129-15,0 0-45 16,0 0 33-16,0 0 29 16,6 130-14-16,-6-72-24 0,0 2-13 15,-2-2-12 1,-2-3-6-16,4-9-38 0,0-8-126 16,8-13-153-1,13-16-239-15</inkml:trace>
  <inkml:trace contextRef="#ctx0" brushRef="#br0" timeOffset="64749.45">18891 2157 1899 0,'0'0'236'16,"0"0"-181"-16,0 0 16 15,143 121 62-15,-103-59-14 16,-7 10-15-16,-10 12-49 16,-17 5-19-16,-6 18-14 0,-33 18 0 15,-13-12-22 1,-24 5-115-16,17-39-395 0,12-35-1066 0</inkml:trace>
  <inkml:trace contextRef="#ctx0" brushRef="#br0" timeOffset="66269.85">3849 5133 1624 0,'0'0'651'0,"0"0"-503"16,0 0-73-16,0 0-10 0,0 0 41 15,0 0 13-15,0 0-41 0,63 0-34 16,-23 0-20 0,11 0-9-16,5 0-6 15,4 0 0-15,0 0-9 16,-1 0-5-16,-5 0-28 0,-2 0-69 16,0 5-99-1,-15 0-136-15,-10 2-373 0</inkml:trace>
  <inkml:trace contextRef="#ctx0" brushRef="#br0" timeOffset="66449.55">3905 5374 2074 0,'0'0'613'15,"0"0"-513"-15,0 0-87 16,0 0-7-16,125 0-5 15,-63-6-1-15,12 1-5 16,29-12-147-16,-19 5-349 16,-12-2-332-16</inkml:trace>
  <inkml:trace contextRef="#ctx0" brushRef="#br0" timeOffset="71089.5">5606 4084 677 0,'0'0'967'0,"0"0"-741"15,0 0-143-15,0 0-36 16,0 0 40-16,0 0 24 15,0 0-17-15,0 0-36 16,0 0-30-16,0 0-17 0,0 8-2 16,0 18-8-16,0 36 49 15,0 33 72-15,0 37-17 16,-12-3-26-16,2-23-32 16,-1-31-17-16,3-26-15 15,0 6-3-15,3-4-11 16,3 4 3-16,0-13-4 15,2-12-16-15,0-6-98 16,2-8-53-16,11-16-78 16,1 0-149-16,-5-24-521 0</inkml:trace>
  <inkml:trace contextRef="#ctx0" brushRef="#br0" timeOffset="71319.56">5706 3974 1698 0,'0'0'507'0,"0"0"-419"15,0 0 37 1,114 68-38-16,-85-18-15 0,-14 15 14 16,-15 9-2-16,-2 8-32 15,-29 5-25-15,-11 1-18 16,-5-4-9-1,3-8-8-15,3-2-136 0,14-21-108 16,12-19-394-16</inkml:trace>
  <inkml:trace contextRef="#ctx0" brushRef="#br0" timeOffset="71599.23">6379 3934 1564 0,'0'0'196'0,"0"0"-159"16,-102 118 80-1,57-39 98-15,5 7-6 0,11 4-33 16,16-4-30-1,13-4-55-15,0-7-46 0,20-9-20 16,13-8-11-16,12-12-14 16,11-8-47-16,28-14-108 15,-12-11-145-15,-6-12-549 0</inkml:trace>
  <inkml:trace contextRef="#ctx0" brushRef="#br0" timeOffset="72269.36">8528 3895 1711 0,'0'0'589'0,"0"0"-446"0,0 0-78 15,0 0 8 1,0 0 18-16,0 0-35 0,0 0-29 15,-37 79-25 1,1-15 29-16,-7 12 2 0,-8 5-14 16,0-1 1-16,-1-8-4 0,3-10-8 15,5-5-8 1,6-12-1-16,7-6-36 0,6-14-124 16,7-7-91-1,1-18-273-15,7-3-125 16,2-20-551-16</inkml:trace>
  <inkml:trace contextRef="#ctx0" brushRef="#br0" timeOffset="72469.59">8015 4091 1955 0,'0'0'390'0,"0"0"-298"16,0 0-53-16,0 0 37 15,0 0 29-15,150 98 7 16,-110-52-36-16,1 3-41 15,-2 6-24-15,3-3 1 0,1-4-12 16,4-7-32 0,19-5-51-16,-12-13-152 0,-9-10-465 0</inkml:trace>
  <inkml:trace contextRef="#ctx0" brushRef="#br0" timeOffset="72864.62">9315 3902 1807 0,'0'0'498'16,"0"0"-498"-16,0 0-180 16,0 0 131-16,0 0 49 15,-149 123 82-15,97-70-3 16,6 1-42-16,3-4-9 16,10-3 6-16,10-6 47 15,10-10-15-15,13-1-19 16,0-4 2-16,16 3 23 15,15-3-1-15,7-1-23 16,4-1-11-16,1-2-16 16,-5-1-10-16,-1-1 4 15,-1-2-15-15,-1 4-59 0,-10-2-168 16,-9-8-518-16</inkml:trace>
  <inkml:trace contextRef="#ctx0" brushRef="#br0" timeOffset="73559.6">7556 4014 993 0,'0'0'577'0,"0"0"-363"15,0 0-25-15,0 0-29 0,0 0-35 16,0 0-42 0,0 0-35-16,19 45-5 15,-38-13 31-15,-7 8-25 16,-8 6 6-16,-3 2-1 0,-2-6-27 15,6-2-13-15,6-8 1 16,7-8-6-16,12-1 2 16,8-6-11-16,0 1 21 15,6 4-12-15,21 2 9 16,2 2 3 0,7 1-6-16,-1-4 1 0,1 1-1 15,-1-1-14 1,-4 0-1-16,-4 0-4 0,-4 0-68 15,-6 4-129-15,-5-5-345 16,-8-8-473-16</inkml:trace>
  <inkml:trace contextRef="#ctx0" brushRef="#br0" timeOffset="73939.5">6819 4389 1938 0,'0'0'382'16,"0"0"-243"-16,0 0-59 15,0 0 14-15,0 0 3 16,0 0-12-16,0 0-51 15,8-105-34-15,8 71 0 0,0 2 0 16,-3-1 11 0,-2 1-10-16,-2 1 14 15,-3 5 27-15,-1 8 0 16,-3 8 0-16,-2 6-26 0,3 4-16 16,-3 0 0-16,0 0-20 15,2 20-28-15,0 20-4 16,1 35 33-16,-3 33 17 15,0 26-26-15,0 5-142 0,-5-35-116 16,-2-38-324 0</inkml:trace>
  <inkml:trace contextRef="#ctx0" brushRef="#br0" timeOffset="74769.36">9953 4137 1573 0,'0'0'635'0,"0"0"-429"16,0 0-77-16,0 0 29 15,0 0-66-15,0 0-21 16,0 0-10-16,-27-37-24 0,27 18-37 15,0-7-9 1,18-4-45-16,6 1 5 0,3 7 16 16,-3 10 21-1,1 12-1-15,-8 0-8 0,-7 28 3 16,-10 19 18 0,0 11 8-16,-31 10 12 0,-19 2-2 15,-5-2-10 1,-1-12-8-16,9-13 5 15,16-16-5-15,11-13 0 0,13-7 0 16,7-7 9-16,0 0-9 16,5 0 0-16,17 0 1 15,9 0 0-15,7 0 1 16,5 0-2-16,3 0-10 16,2 0-96-16,12 0-116 15,-10-2-154-15,-7-5-363 16</inkml:trace>
  <inkml:trace contextRef="#ctx0" brushRef="#br0" timeOffset="75009.61">10528 3657 2020 0,'0'0'481'16,"0"0"-445"-16,0 0-34 16,94 110 10-16,-63-39 40 0,-4 25 7 15,-17 27-16 1,-10 19-26-16,-19 4-17 0,-22-28-36 16,-17-11-74-1,16-43-200-15,2-20-492 0</inkml:trace>
  <inkml:trace contextRef="#ctx0" brushRef="#br0" timeOffset="76409.53">5383 5406 1162 0,'0'0'554'0,"0"0"-436"15,0 0-22-15,0 0-1 16,0 0 134-16,0 0-60 15,0 0-8-15,-9-40-20 0,9 37-69 16,0 3-42 0,0-3 1-16,0 1-11 15,0 0-10-15,4-3-10 16,10-2 0-16,8-1-6 16,7-3-9-16,6 3 3 15,13-2 3-15,3 3 7 16,7-4-7-16,7 1 0 15,1 2 0-15,3-2 2 0,5 1-2 16,-1 2 0-16,2 0-2 16,0 2 4-16,-2 1 6 15,1 3-7-15,1 1 8 16,2-3-1-16,0 3-8 16,2 0-10-16,-4 0-8 15,-1 0 2-15,-3 0 7 16,1 0 6-16,-3 0 12 0,0 0 0 15,3 0 0-15,-1 0 0 16,2 0-1 0,-1 0-26-16,-1 0-3 0,-2 0-16 15,-3 0 13-15,2-4 20 16,-1-4 3-16,-1 1 9 16,3-3 0-16,3-1-8 15,-1 3-2 1,0-2-7-16,1 2-5 15,1-1-16-15,-1 4 14 0,-1-1 4 16,-2-2-5-16,-2 2 11 16,0-2 6-16,2 0 8 15,-2 3 1-15,2-2 0 0,-3 2 6 16,4 0-6 0,-1 1 5-16,0 2-5 0,1 0-9 15,-2 1-1 1,-1-2-3-16,0 1 13 0,-1 0 8 15,4 0 29-15,3-1 13 16,4-2-25-16,2-1-15 16,4-3-9-16,2 4 0 0,0-2-1 15,-3-2 1 1,-4 4 0-16,-5-2 18 16,-1 2 21-16,-5 4 0 15,-3-1-14-15,1 2-11 16,0 0-14-16,-1 0 7 15,-2 0-8-15,2 0 0 0,-2-2 0 16,0 2 0 0,-1-3 0-16,-1 2 0 15,-2-1 0-15,-5-2 0 0,-4-1-1 16,-7 2 1-16,-9 1-7 16,-4 2-29-16,-6 0-148 15,-7 0-160-15,-7-2-478 16</inkml:trace>
  <inkml:trace contextRef="#ctx0" brushRef="#br0" timeOffset="83346.98">6547 5750 64 0,'0'0'528'0,"0"0"-528"0,0 0-221 16,0 0 221-16,0 0 52 0,0 0 51 16,-27-3-103-1,27 3-46-15</inkml:trace>
  <inkml:trace contextRef="#ctx0" brushRef="#br0" timeOffset="83794.68">6547 5750 811 0,'-41'-28'411'0,"43"25"-133"16,4-5-102-16,-2 0-5 16,0-4-10-16,0-1 11 0,1 6-8 15,-3-1-51 1,-2 6-43-16,2 0-26 15,-2 2 5-15,0 0 4 16,0 0-7-16,0 0-13 0,0 0-11 16,0 0-7-1,0 0-14-15,0 0-1 0,0 0 2 16,0 0-2 0,0 0 0-16,0 0-2 0,0 0-8 15,0 0-9 1,0 0-7-16,0 0 2 0,0 0 1 15,0 0-12-15,0 0 2 0,0 0 10 16,0 0-3 0,0 0-5-16,0 0-39 15,0 0-35-15,0 0-83 16,0 0-13-16,0 0 52 0,0 0 49 16,0 0 73-1,0 0 27-15,0 0 49 0,0 0-11 16,0 0-38-1,0 0-9-15,-4 0-582 0</inkml:trace>
  <inkml:trace contextRef="#ctx0" brushRef="#br0" timeOffset="84359.4">5936 5699 1320 0,'0'0'393'0,"0"0"-218"0,0 0-40 15,0 0-15 1,0 0 15-16,0 0 5 0,0 0-51 15,0-17-47-15,0 17-29 16,0 7-13-16,2 23 1 16,3 16 29-16,-1 34 49 15,-2 34-12-15,-2 28-10 16,0-7-11-16,0-26-4 16,0-38-14-1,0-20-1-15,0 2-15 0,0 2-10 16,0 1 4-1,0-12-6-15,0-11 0 0,0-10-14 16,0-7-31-16,7-6-34 16,-1-8-59-16,4-2 4 15,0-38-15-15,1-10-129 0,-3-10-815 16</inkml:trace>
  <inkml:trace contextRef="#ctx0" brushRef="#br0" timeOffset="84599.65">6125 5542 1685 0,'0'0'325'0,"0"0"-191"0,0 0-56 16,0 0-4-1,127 100 19-15,-106-42 14 0,-11 9-7 16,-10 1-29-1,0 2-13-15,-22 3-20 16,-14-3-12-16,-3-5-15 0,1-2-11 16,1-1-110-16,16-18-127 15,9-19-369-15</inkml:trace>
  <inkml:trace contextRef="#ctx0" brushRef="#br0" timeOffset="84909.62">6669 5550 1527 0,'0'0'528'15,"0"0"-336"-15,0 0-83 0,0 0-41 16,-143 153 11-16,114-72 50 0,14 10-2 16,8 1-39-1,7-4-31-15,7-7-30 16,19-14-14-16,9-9 0 16,7-12-13-16,7-12-20 15,6-10-65-15,25-17-122 16,-15-5-323-16,-9-2-577 0</inkml:trace>
  <inkml:trace contextRef="#ctx0" brushRef="#br0" timeOffset="85479.4">8821 5534 1813 0,'0'0'503'0,"0"0"-488"16,0 0-15-16,0 0 0 16,0 0 52-16,-128 132 53 0,79-67 10 15,-2 5-8-15,-3 6-41 16,3 0-26-16,9-5-16 15,6-8-12-15,9-8-11 0,10-6-1 16,5-11-43 0,10-6-126-16,2-15-126 0,0-8-234 15,0-9-352-15</inkml:trace>
  <inkml:trace contextRef="#ctx0" brushRef="#br0" timeOffset="85689.57">8312 5712 2152 0,'0'0'550'0,"0"0"-484"16,0 0-66-1,0 0 0-15,0 0 39 0,129 69 30 16,-77-29-5-16,6 8-22 16,4 4-29-1,3 1-13-15,-3-3 0 16,-4-4-31-16,-4-8-48 15,-1 2-78-15,-15-10-83 16,-12-12-360-16</inkml:trace>
  <inkml:trace contextRef="#ctx0" brushRef="#br0" timeOffset="86189.75">8198 5634 1835 0,'0'0'348'0,"0"0"-261"15,0 0-54-15,0 0 8 16,0 0 27-16,0 0-14 15,-135 75-17-15,83-27-16 16,1 4-9-16,6 0 13 0,10-6 34 16,12-4 0-1,12-6-7-15,11-1-3 0,0-2-9 16,20 4-1 0,16-3-13-16,9-1-10 0,3 1-4 15,6-8-5 1,-5 3 0-16,-7-3-7 0,-6 0-37 15,-12 12-84-15,-10-6-105 16,-7-8-428-16</inkml:trace>
  <inkml:trace contextRef="#ctx0" brushRef="#br0" timeOffset="86599.6">7249 6184 2181 0,'0'0'424'0,"0"0"-424"0,25-109-71 15,-8 54-53 1,-1-6 81-16,-1 2 43 0,-3 6 27 16,-1 7 10-1,-3 15-19-15,-1 14 80 16,-2 13 55-16,-1 4-123 15,1 32-30-15,1 34 0 16,1 36 11-16,0 4 1 0,2-7-12 0,1-13-20 16,9-2-145-1,-4-12-129-15,1-9-432 0</inkml:trace>
  <inkml:trace contextRef="#ctx0" brushRef="#br0" timeOffset="87409.54">9554 5548 1332 0,'0'0'330'0,"0"0"-177"16,0 0-65-16,0 0-15 0,0 0 21 15,0 0-12 1,0 0-8-16,-43 84 86 0,12-34-68 16,-7 6-27-1,0-3-14-15,1-5-7 0,6-8 7 16,6-10-6-1,7-7-17-15,9-9-14 16,9-2-6-16,0 0-2 0,0 1 12 0,19 8-4 16,8 3 2-1,7 0-2-15,6-1 2 0,0-1-1 16,-2 1-3 0,1-5-12-16,-6 0-16 0,0-3-41 15,9 0-123 1,-8-5-117-16,-5-8-562 0</inkml:trace>
  <inkml:trace contextRef="#ctx0" brushRef="#br0" timeOffset="87750.88">10100 5692 1721 0,'0'0'662'0,"0"0"-662"0,0 0-41 16,0 0 41-1,-112 129 40-15,63-79 56 16,-2-1-19-16,6-8-2 16,8-5-45-16,12-8-6 15,12-12-5-15,9-7-12 16,4-6-7-16,4 1 0 0,23 1 0 15,13-1 3-15,9-3 4 0,6-1-6 16,3 0 1 0,0 0-2-16,-2 0-2 0,-7-1-44 15,-7-3-33 1,-6 2-59-16,-9-3-139 16,-9 3-297-16,-12-1-403 0</inkml:trace>
  <inkml:trace contextRef="#ctx0" brushRef="#br0" timeOffset="87959.02">10156 5813 1687 0,'0'0'665'0,"0"0"-607"16,0 0-30-16,-41 136 37 15,24-65-8-15,-1 6 14 0,5 4-2 16,3-1-44-1,8-8-25-15,2-11-76 0,0-13-25 16,25-16-85 0,-1-13-188-16,1-14-435 0</inkml:trace>
  <inkml:trace contextRef="#ctx0" brushRef="#br0" timeOffset="88179.83">10452 5682 1517 0,'0'0'1071'15,"0"0"-980"-15,0 0-91 0,156 93-1 16,-111-33 1 0,-14 12 37-16,-20 25 14 0,-11-4 3 15,-7 6-30 1,-24 1-24-16,-9-14-14 0,-24 29-122 15,8-25-118-15,4-22-408 0</inkml:trace>
  <inkml:trace contextRef="#ctx0" brushRef="#br0" timeOffset="92299.37">3883 9096 1182 0,'0'0'731'0,"0"0"-545"15,0 0-77-15,0 0 11 16,0 0-25-16,0 0 10 15,0 0 29-15,0 0-55 16,2 0-40-16,9 0-11 16,9 0-2-16,7 0 8 0,6 0-10 15,7 0-11 1,3 0-7-16,1 1-4 0,6 10-1 16,-2-1-1-1,6 0 0-15,2 2-24 0,-3 2-63 16,3 6-105-1,-12-5-182-15,-15-1-351 0</inkml:trace>
  <inkml:trace contextRef="#ctx0" brushRef="#br0" timeOffset="92479.65">4072 9432 1774 0,'0'0'674'15,"0"0"-604"-15,0 0-69 0,0 0 10 16,149 8-4 0,-84-8 1-16,4 0-8 0,25 0-56 15,-18-8-297-15,-12-1-506 16</inkml:trace>
  <inkml:trace contextRef="#ctx0" brushRef="#br0" timeOffset="94204.51">11645 4871 1096 0,'0'0'1085'0,"0"0"-795"15,0 0-103-15,0 0-73 16,0 0-28-16,0 0-22 0,0 0 7 16,44-52-20-1,-11 43-32-15,5 6-19 16,7 3 0-16,-1 0-26 0,-1 0-39 15,-9 16-77-15,-19 17-102 16,-10 0-256-16,-5-6-297 16</inkml:trace>
  <inkml:trace contextRef="#ctx0" brushRef="#br0" timeOffset="94319.4">11703 5145 1420 0,'0'0'750'0,"0"0"-615"0,0 0-107 15,119 10-28-15,-36-10-152 16,-11 0-80-16,-7-2-557 0</inkml:trace>
  <inkml:trace contextRef="#ctx0" brushRef="#br0" timeOffset="95079.47">13851 3866 763 0,'0'0'1162'16,"0"0"-982"-16,0 0-120 0,0 0-17 15,0 0-19 1,0 0 99-16,0 0-12 15,-53-41-62-15,44 86-27 0,-2 38 8 16,5 30 31-16,6 30 22 16,0-10-29-16,0-32-15 15,0-30-21-15,4-25-5 16,0 2-2-16,0 3-2 16,-1-2 1-1,-3-11 5-15,0-6-5 16,0-5 3-16,-9-8-13 15,-7-2-12-15,-1-5-40 16,-2-9-106-16,0-3-6 0,3-7-222 16,5-9-585-16</inkml:trace>
  <inkml:trace contextRef="#ctx0" brushRef="#br0" timeOffset="95409.59">13446 5007 1307 0,'0'0'1042'0,"0"0"-800"0,0 0-187 16,0 0-45-1,0 0-1-15,0 0-9 16,118-89-6-16,-82 52-46 15,-5-2-83 1,-7 4-33-16,-8 3 69 0,-7 11 99 0,-7 7 58 16,-2 10 60-16,0 4-33 15,0 4-48 1,-14 20-28-16,1 10 28 0,2 9 29 16,4 2-46-16,7 1-20 15,0-2-90-15,12-12-155 16,5-15-408-16</inkml:trace>
  <inkml:trace contextRef="#ctx0" brushRef="#br0" timeOffset="96019.42">14119 3653 1285 0,'0'0'350'0,"0"0"-124"0,0 0 4 16,0 0-25-16,0 0-67 16,0 0-52-16,0 0-22 15,-23-52-21-15,23 50 4 16,0 0-18-16,10 0-5 16,5 2 0-16,5 0-1 15,1 2-16-15,-2 18 5 16,-5 8-3-16,-10 11-2 15,-4 8 29-15,-11 10 3 16,-23 3 12-16,-5 1-11 16,1-8-17-16,7-13-17 0,12-14-5 15,11-9-1 1,8-7-17-16,0-5-34 0,27 3 2 16,13-3 4-16,31-5-78 15,-4-5-162-15,-10-11-465 0</inkml:trace>
  <inkml:trace contextRef="#ctx0" brushRef="#br0" timeOffset="96649.56">14366 4309 1385 0,'0'0'538'0,"0"0"-287"0,0 0-62 15,0 0-61 1,0 0-25-16,0 0 4 0,0 0-67 16,103-48-40-16,-76 25-52 15,-3-4-24-15,-8 1 0 16,-7 0-3-16,-5 4-74 0,-4 6 44 16,0 5 109-1,0 11 40-15,0 0-28 16,-9 22-12-16,-4 21 62 15,-1 11 42-15,1 16-21 0,0 8-25 16,0 6 15-16,-3-2-31 16,0-3-13-1,-2-9-12-15,1-12-7 16,-6-8 2-16,1-12-4 16,-5-9 5-16,2-10-13 0,4-6-4 15,2-9-14-15,13-4 18 16,6-12 9-16,9-24-9 15,26-14-96-15,17-13 50 0,12-8 24 16,12-8-2 0,4 1-13-16,5-2-49 0,-2 3 44 15,-12 4 17 1,-13 2 25-16,-16 7 27 0,-15 10 22 16,-13 9 19-1,-14 15 69-15,0 16 18 16,-14 14-77-16,-18 10-78 15,-5 26-8-15,1 17 8 0,7 6 12 16,9 6 5-16,13-1 15 16,7-3-17-16,0-6-8 15,9-8-7-15,14-7-13 16,-1-11-20-16,5-6-55 16,-2-9-49-16,3-14-26 15,-4-7-155-15,-5-14-263 0</inkml:trace>
  <inkml:trace contextRef="#ctx0" brushRef="#br0" timeOffset="96864.63">15068 4245 1674 0,'0'0'570'15,"0"0"-468"1,0 0-57-16,0 0-22 0,0 0 52 16,81 102 26-16,-81-56 27 15,0 4-43-15,-13 0-28 16,-5-5-32-16,5-11-10 15,3-8-9-15,6-11-5 16,4-4-1-16,0-7-49 0,8-4-20 16,17-3-32-16,6-24-17 15,12-47-188-15,-7 6-276 16,-7 0-484-16</inkml:trace>
  <inkml:trace contextRef="#ctx0" brushRef="#br0" timeOffset="97014.68">15307 4249 1096 0,'0'0'836'16,"0"0"-347"-16,0 0-332 0,0 0-99 15,0 0-14-15,0 0 69 0,0 0-55 16,14 134-32 0,-6-96-19-16,1-6-7 15,5-5-38 1,-1-8-40-16,1-7-59 0,-1-12-102 0,-5-2-248 16,0-18-88-16</inkml:trace>
  <inkml:trace contextRef="#ctx0" brushRef="#br0" timeOffset="97194.56">15715 4110 1850 0,'0'0'660'0,"0"0"-569"15,0 0-64 1,25 105 24-16,-25-53 43 16,0 4 3-16,-16-2-36 15,-4 1-39-15,0-4-22 16,6-2-16-16,8-9-78 15,12-6-117-15,23-10-149 0,12-14-316 0</inkml:trace>
  <inkml:trace contextRef="#ctx0" brushRef="#br0" timeOffset="97409.88">16453 4313 2112 0,'0'0'599'16,"0"0"-477"-16,0 0-122 15,0 0-88-15,-121-22 67 0,66 40 21 16,-1 15 51-16,14 4-27 16,11 1-11-16,14 1-13 15,13-10 0 1,4-7-7-16,0-5-10 0,21-9-12 16,1-6-31-16,7-2-50 0,13-35-113 15,-6-6-367 1,-7-8-232-16</inkml:trace>
  <inkml:trace contextRef="#ctx0" brushRef="#br0" timeOffset="97629.55">16542 3708 2395 0,'0'0'518'0,"0"0"-464"0,0 0-54 16,0 0-15-1,0 0-10-15,0 0 25 16,-31 155 50-16,13-72-8 0,3 12-21 15,3 1-8 1,5-18-11-16,3 8-2 0,2-10 0 16,2-7-19-16,0-9-34 15,0-11-63-15,0-12-102 16,0-13-44-16,9-24-94 16,0 0-129-16,2-16 210 0</inkml:trace>
  <inkml:trace contextRef="#ctx0" brushRef="#br0" timeOffset="97989.9">16575 4307 1493 0,'0'0'643'0,"0"0"-338"0,0 0-79 16,63-125-135 0,-52 107-25-16,-2 11 8 0,0 7-41 15,-3 0-33 1,4 20-28-16,1 14 28 16,-5 10 3-16,-4 8 34 15,-2 2-4-15,0 1 6 16,-6-5-15-16,-7-7-8 15,1-6-5-15,4-9-11 16,1-9 0-16,5-6-22 0,2-9-27 16,0-4-32-1,15-6-18-15,16-26-32 0,7-15-329 16,5-4-402 0,-8 0 176-16,-6 11 686 0,-16 16 1031 15,-5 14-386 1,-8 10-454-16,0 0-102 0,0 8-35 15,0 10 103-15,0 7-60 0,2 2-51 16,17 4-25 0,20 0-21-16,11-3-1 15,38 1-77-15,-10-11-180 16,-13-8-428-16</inkml:trace>
  <inkml:trace contextRef="#ctx0" brushRef="#br0" timeOffset="99019.6">13103 5289 656 0,'0'0'912'0,"0"0"-734"15,0 0-130 1,0 0 11-16,0 0 46 0,0 0 73 16,0 0-10-1,29-5-43-15,-8 0-67 16,11 4-20-16,8-3-8 15,9 4-6-15,15 0-9 16,10 0 13-16,14 0-10 0,22 0-2 16,27 0-4-1,35 0 2-15,15 5 30 16,6 4-14-16,-1-4-21 16,-9 0-8-16,9-1-1 0,4-4-6 15,5 0-2 1,1 0 8-16,5 0 1 0,-3-2-1 15,-3-2-6-15,-12-1 5 0,-13 3 1 16,-14 2 10 0,-12 0-1-16,-30 0 0 0,-26 0-8 15,-30 0 1 1,-10 0-2-16,-5 0-9 16,-6 0-12-16,-12 0-32 15,-31-1-49-15,-19-3-191 0,-16-2-561 0</inkml:trace>
  <inkml:trace contextRef="#ctx0" brushRef="#br0" timeOffset="99669.59">13560 5733 1415 0,'0'0'358'15,"0"0"-254"-15,0 0-78 16,0 0-16-16,0 0 18 0,0 0 50 16,0 0 70-1,-23 37-43-15,9 16 3 0,1 29-7 16,7 29-41-1,4-3-11-15,2-12-11 0,0-14 7 16,0-24-5-16,0 3-26 16,0-3 5-16,0-12 17 15,0-12-14 1,0-8-8-16,-5-4-2 16,-13-4-2-16,-4-4-10 0,-5 0 0 15,-2-5-95-15,-13-9-108 16,8 0-344-16,5-12-1281 0</inkml:trace>
  <inkml:trace contextRef="#ctx0" brushRef="#br0" timeOffset="99939.46">13130 6988 1899 0,'0'0'362'0,"0"0"-282"16,0 0-80-16,0 0 0 16,0 0 22-16,0 0-13 15,106-118-9-15,-72 73-80 16,-8 6-60-16,-3 5 68 16,-10 11 72-16,-7 11 31 0,-6 10 59 15,0 2-52 1,0 14-30-16,-8 18 11 15,-5 10-3-15,-1 4-16 16,10 5-19-16,1-13-161 0,3-14-357 16</inkml:trace>
  <inkml:trace contextRef="#ctx0" brushRef="#br0" timeOffset="100469.28">13916 5554 1523 0,'0'0'339'0,"0"0"-196"0,0 0-30 16,0 0-61-1,0 0-40-15,0 0 51 16,-138 87 47-16,103-48-21 16,8 0-32-16,8-9-27 0,13-4 7 15,6-5 4 1,0-6-1-16,20-1-15 0,14-2-3 15,8-4-22 1,5-4-22-16,4-4-40 0,-2 0-49 16,3-12-127-16,-15-8-150 0,-8-1-571 15</inkml:trace>
  <inkml:trace contextRef="#ctx0" brushRef="#br0" timeOffset="100619.56">14017 5581 1935 0,'0'0'532'0,"0"0"-456"16,0 0-75-16,0 0 18 16,-54 157 5-16,34-92-4 15,0 6-20-15,-9 29-29 16,7-21-171-16,3-12-398 0</inkml:trace>
  <inkml:trace contextRef="#ctx0" brushRef="#br0" timeOffset="101770.86">14119 6288 1156 0,'0'0'721'0,"0"0"-433"0,0 0-155 15,0 0-18-15,0 0 19 0,0 0-31 16,0 0-51-16,139-92-36 0,-100 55-10 16,-3 0-6-1,-7-3-6 1,-7 1 6-16,-9 5-14 0,-3 3 1 16,-10 4 12-1,0 10 1-15,0 4 28 0,0 8-9 16,0 5-19-1,0 0-6-15,-8 9-30 0,2 25 31 16,-7 32 5-16,3 8 35 16,0 18-11-16,3 1-9 15,3-12-4-15,0 3-10 16,-2-13 10-16,4-13 3 16,-4-12-2-16,-1-11-11 15,-7-7 7-15,-1-6 1 16,-10-6-9-16,-6-3-3 15,-2-8-3-15,0-5-21 16,6 0 6-16,6-23 15 16,17-12-7-16,4-5 5 15,12-8 8-15,23-3-7 16,12 0-28-16,6-2-41 0,7-3-59 16,28-23-160-1,-17 10-217-15,-7 5-254 0</inkml:trace>
  <inkml:trace contextRef="#ctx0" brushRef="#br0" timeOffset="101971.12">14775 5842 1401 0,'0'0'542'0,"0"0"-323"15,0 0-51-15,0 0-85 0,0 0-43 16,0 0-10 0,0 0 30-16,-116 148 11 0,84-68 4 15,14 2-31 1,9-5-20-16,9-8-19 0,0-13-5 15,21-11-26-15,6-14-23 0,1-11-30 16,4-9-32 0,10-11-104-16,-9-20-118 15,-6-10-603-15</inkml:trace>
  <inkml:trace contextRef="#ctx0" brushRef="#br0" timeOffset="102317.32">14948 6062 1721 0,'0'0'311'0,"0"0"-169"16,0 0-30-16,14 144 20 16,-14-89-27-16,-7-4 37 15,-13 0-26 1,-1-7-59-16,4-9-32 16,8-8-14-16,4-13-11 0,5-11-12 15,0-3-33-15,19 0-8 16,12-24 8-16,8-13-122 15,20-46-389-15,-10 2-67 16,-11 14-600-16,-16 15 1223 16,-22 46 951-16,0 6-127 0,0 0-478 15,0 9-200 1,-9 17-37-16,0 6 40 0,2 7-12 16,7 1-46-1,0-1-45-15,3-7-29 0,21-4-17 16,8-6-1-1,3-11-23-15,3-7-43 0,2-6-95 16,-8-15-61-16,-13-12-320 0</inkml:trace>
  <inkml:trace contextRef="#ctx0" brushRef="#br0" timeOffset="102499.43">15501 5863 2165 0,'0'0'550'0,"0"0"-498"15,0 0-43-15,78 116-9 16,-60-56 9-16,-7 9 10 0,-9-1 14 16,-2 2-16-16,0-6-16 15,0-6-1-15,0-8-114 16,2-14-102-16,19-11-252 16,5-19-188-16</inkml:trace>
  <inkml:trace contextRef="#ctx0" brushRef="#br0" timeOffset="102709.35">16351 5979 1832 0,'0'0'877'0,"0"0"-663"0,0 0-214 16,0 0-73 0,-145 42 61-16,91-3 12 0,4 2 43 15,15 6-15 1,16-4-28-16,11 0-4 0,8-11-11 15,2-7-7 1,21-12-14-16,8-10-37 0,18-15-76 16,-4-22-125-16,-7-5-607 0</inkml:trace>
  <inkml:trace contextRef="#ctx0" brushRef="#br0" timeOffset="102909.38">16343 5560 1991 0,'0'0'847'0,"0"0"-764"16,0 0-83-16,0 0-124 0,0 0 124 16,-35 157 38-1,22-73 30-15,-1 1-35 0,5 7-7 16,1 4-26 0,6-16 0-16,2 8-18 0,0-14-58 15,0-11-90 1,8-21-100-16,10-18-203 0,0-20-184 0</inkml:trace>
  <inkml:trace contextRef="#ctx0" brushRef="#br0" timeOffset="103149.4">16636 5946 1774 0,'0'0'636'0,"0"0"-521"15,0 0-115-15,0 0-15 0,0 0 15 16,0 0 63-1,0 0 57-15,35 132 0 0,-50-80-57 16,-1-2-31-16,3-6-11 16,3-10-13-16,6-12-8 15,4-7-5-15,0-12-33 16,2-3-24 0,23-3 12-16,10-31-18 0,28-43-167 15,-9 3-338-15,-9 3-263 16</inkml:trace>
  <inkml:trace contextRef="#ctx0" brushRef="#br0" timeOffset="103272.85">16866 5953 1639 0,'0'0'669'16,"0"0"-527"-16,0 0-28 16,0 0 6-16,-83 119 8 0,69-78-25 15,14 3-36 1,0 2-35-16,31-5-32 0,21-5-2 16,17-7-37-1,38-16-118-15,-16-7-318 0,-12-6-860 0</inkml:trace>
  <inkml:trace contextRef="#ctx0" brushRef="#br0" timeOffset="108949.5">5679 7885 1468 0,'0'0'322'0,"0"0"-240"16,0 0-50 0,0 0 3-16,0 0 65 0,0 0 16 15,-2-73-10-15,2 57-27 16,2 1-32-16,5 0 20 16,-3 3-5-16,1 4-17 15,0 2 17-15,-3 4 10 16,-2 0-35-1,0 2-20-15,0 0-4 0,0 0 14 16,0 0 0-16,0 0-20 0,0 0 4 16,0 0-10-1,0 0 5-15,0 0-6 0,-2 0 1 16,0 0-1 0,-1 0-11-16,3 0 11 0,0 0-1 15,0 0 1 1,0 0 2-16,0 0 7 0,0 0-2 15,11-10-7-15,2-1-18 16,5 4-22-16,-2 2 38 16,0 5 2-16,-6 0-6 0,-2 3-1 15,-8 19 7 1,0 11 2-16,-18 8 33 0,-18 10 9 16,-9 3-22-1,-1-4-14-15,3-7-7 16,7-11 2-16,15-13-3 15,11-9-13-15,10-10-29 0,0 0-98 16,25 0 19-16,12-14 8 16,6-6 24-1,-3 1-13-15,-7 5 102 16,-8 9 12-16,-12 5 69 16,-3 0-27-16,-10 19-29 0,0 10 43 15,0 7-16 1,-16 4 15-16,-7 3-22 15,-3-4-26-15,2 1-19 0,-3-3-55 0,-2 1-110 16,6-8-342 0,8-12-407-16</inkml:trace>
  <inkml:trace contextRef="#ctx0" brushRef="#br0" timeOffset="109159.51">5299 8440 1986 0,'0'0'490'16,"0"0"-359"-16,0 0 12 0,0 0-53 16,0 0-14-1,144-26-22-15,-82 18-35 0,6 0-12 16,-2 5-7 0,-5 3-45-16,-5 0-79 15,-10 0-121-15,-3 7-140 16,-17 3-16-16,-10 0-688 0</inkml:trace>
  <inkml:trace contextRef="#ctx0" brushRef="#br0" timeOffset="109669.47">5563 8562 1728 0,'0'0'477'16,"0"0"-378"-16,0 0-37 0,0 0-4 15,0 0 25-15,0 0-38 0,0 0 8 16,-140 62-8 0,100-36-17-16,8 6 29 15,6 1-8-15,8-1-13 16,6 0-2-16,10 0-2 0,2-4-6 16,0-4-6-1,14-1-15-15,9-10-5 0,6-5-10 16,2-6-2-1,0-2-3-15,-7 0-16 0,-8-2-11 16,-10-10 7-16,-6 0 7 16,-6 1-75-16,-19-1 36 15,-4 3 15-15,-2 5 37 16,4 4 14 0,12 0 0-16,9 0-21 0,6 0-101 15,10 0-106-15,28-2 151 16,41-22-94-16,-6 2-367 15,-7-4-70-15</inkml:trace>
  <inkml:trace contextRef="#ctx0" brushRef="#br0" timeOffset="109889.55">5777 8678 901 0,'0'0'523'0,"0"0"-202"0,0 0 1 15,0 0-102 1,0 0-125-16,0 0-80 16,0 0 54-16,-67 95-3 15,26-47-23-15,7-6-16 0,9-10-12 16,12-8-1-1,13-8 3-15,0-7-5 0,16 0-11 16,17-5 16-16,11-2-11 16,5-2-6-16,1 0-47 15,-2-6 4-15,-3-8 24 16,-7-4-38-16,-2-2-91 16,-1-21-112-16,-10 2-138 15,-7-1-851-15</inkml:trace>
  <inkml:trace contextRef="#ctx0" brushRef="#br0" timeOffset="110009.27">6036 8659 1702 0,'0'0'479'0,"0"0"-381"0,0 0 2 15,-29 135-36 1,23-78-39-16,1 1-13 0,2 21-12 16,3-14-104-1,0-14-376-15</inkml:trace>
  <inkml:trace contextRef="#ctx0" brushRef="#br0" timeOffset="111399.49">6471 8398 1016 0,'0'0'146'16,"0"0"-52"-16,0 0 59 15,0 0 11-15,0 0 14 0,0 0-41 16,0 0-70-16,84-38-46 16,-77 25-3-16,-7 6 44 15,0 3 95-15,0 1-42 16,-2 3-75 0,-9 0-40-16,-3 0-76 15,3 11-55-15,3 1-85 16,2-4-373-16</inkml:trace>
  <inkml:trace contextRef="#ctx0" brushRef="#br0" timeOffset="111799.57">7251 7683 1644 0,'0'0'260'0,"0"0"-194"16,0 0-57 0,0 0-8-16,0 0 6 15,0 0 76-15,0 0 35 16,-116 95-4-16,107-29-18 15,5 29-31-15,4 23-8 0,0-5-5 16,0-13 21 0,0-14 1-16,0-20-41 0,0 4-3 15,0 4-5 1,0-9-11-16,2-14-7 0,-2-4 1 16,0-11 1-1,-4-4-8-15,-12-8-1 0,-5-2-15 16,-10-5-66-1,4-3-113-15,4-11-375 0</inkml:trace>
  <inkml:trace contextRef="#ctx0" brushRef="#br0" timeOffset="112194.31">6780 9039 1739 0,'0'0'653'0,"0"0"-558"16,0 0-94-16,0 0 15 15,0 0 8-15,0 0 95 0,0 0-28 16,77-46-91 0,-42 17-49-16,-2-3-54 0,-4 1 29 15,-6 4-8-15,-10 8 50 16,-7 7 32 0,-3 8 44-16,-3 4-44 0,0 0-12 15,-5 21 12-15,-10 14 8 16,-3 14 18-16,3 6-9 15,-1 6-17-15,7 10-27 16,5-13-194-16,4-21-374 0</inkml:trace>
  <inkml:trace contextRef="#ctx0" brushRef="#br0" timeOffset="112954.43">7469 7458 1468 0,'0'0'359'0,"0"0"-198"0,0 0 59 16,0 0-66-16,0 0-26 15,0 0 23-15,0 0-70 16,27-47-45-16,-9 35-36 16,2 4-11-16,-2 8 10 15,-5 0-12-15,-9 15-8 16,-4 18 21-16,0 11 25 16,-27 11 30-16,-6 1-11 15,2-5-13-15,7-10-17 16,12-12-13-16,12-8 0 0,0-5-1 15,25-7-6-15,19-4-56 16,51-5-100-16,-9-17-313 16,-8-6-375-16</inkml:trace>
  <inkml:trace contextRef="#ctx0" brushRef="#br0" timeOffset="113949.57">7928 8006 801 0,'0'0'293'0,"0"0"-22"15,0 0-15-15,0 0-24 16,0 0-5-16,0 0-19 15,0 0-15-15,5-20-3 0,-7 20-65 16,-7 0-35 0,-4 0-45-16,-12 17-41 0,-4 17-2 15,-6 18-2-15,0 18 1 16,4 14 17-16,10 6-16 16,9-1 7-1,10-9-8-15,2-10-1 0,4-11-7 16,21-14-16-1,8-9-36-15,10-9-59 0,22-10-121 0,-7-10-327 16,-12-7-484-16</inkml:trace>
  <inkml:trace contextRef="#ctx0" brushRef="#br0" timeOffset="118992.71">8479 8272 757 0,'0'0'357'15,"0"0"-234"-15,0 0-5 0,0 0 70 16,0 0-24 0,0 0-38-16,-136 53-18 15,103-34-27-15,2-2-40 16,4-2-15-16,7-3 24 15,2-2-25-15,4-2-16 0,1-2 9 16,-3 0 7-16,3-2-12 16,-3 1 4-16,1 0 14 0,1 2-3 15,4-5 3 1,-1 1-9-16,1 1-1 16,6-2-6-16,0 1-1 15,1-3-5-15,3 0 2 16,0 0 1-16,0 0-4 15,0 0-6-15,0 0 4 0,0 0-5 16,0 0-1-16,0 0 2 16,0 0 4-1,0 0 3-15,0 0 3 0,0 0 0 16,0 0 4-16,0 0-15 16,0 0 17-16,5 0 0 15,3 0 3-15,11 0 9 16,10 0 28-16,6-3 0 15,10-1-19-15,-1-2-7 0,4 2-20 16,-6 0-11 0,-5-1 0-16,-1 4-1 0,-3 1-52 15,12-2-100 1,-12 0-205-16,-4-2-526 0</inkml:trace>
  <inkml:trace contextRef="#ctx0" brushRef="#br0" timeOffset="119619.25">8508 8182 1431 0,'0'0'752'16,"0"0"-516"-16,0 0-126 16,0 0-50-16,0 0-1 15,0 0-20-15,0 0-9 16,-2 15-30-16,-3 21 16 15,-1 13 47-15,-3 6-23 16,2 6-11-16,-2-1-19 0,5-4-10 16,2-1 0-1,0-7-14-15,2-8-87 16,0-7-127-16,8-12-298 16,5-13-642-16</inkml:trace>
  <inkml:trace contextRef="#ctx0" brushRef="#br0" timeOffset="120099.31">8691 8187 1415 0,'0'0'558'0,"0"0"-366"0,0 0-112 16,0 0-42-1,0 0-20-15,0 0 65 0,0 0-2 16,66 36-39-16,-45 1-12 16,-7 6-2-16,-6 8 24 15,-6 1 39-15,-2-2-21 16,0 0-19-16,-4-4-17 16,-8-8-7-16,2-4-15 15,3-11-11 1,3-7 0-16,2-8-1 0,2-4-14 15,0-4-16-15,0 0-6 0,4-21 3 16,13-16-26 0,6-20-162-16,-1-6-37 0,1-1 48 15,-8 12 210 1,-6 15 75-16,-4 15 149 16,-5 15-77-16,0 7-87 15,0 0-40-15,-8 22-19 0,-2 9 80 16,1 3 11-1,5 3-20-15,4-4-41 0,0-3-16 16,4-4-6-16,18-6-9 0,4-2-25 16,13-6-23-1,16-12-116-15,-6 0-134 16,-4 0-350-16</inkml:trace>
  <inkml:trace contextRef="#ctx0" brushRef="#br0" timeOffset="120574.6">9037 7913 1086 0,'0'0'856'0,"0"0"-525"0,0 0-198 16,0 0-62 0,0 0-22-16,0 0 6 15,0 0 24-15,-2-31-18 16,2 23-23-16,8 1-26 0,3 0-11 15,3 3 20-15,-3 4 1 0,-3 0 1 16,-2 2-17 0,-6 21-6-16,0 9 0 0,-16 8 35 15,-11 6 21 1,0-4-26-16,2-5-15 16,10-11-15-16,9-6-1 15,6-5 1-15,0-3-17 0,13-2-11 16,13 2-14-1,12-2-42-15,16 2-98 0,-9-4-189 16,-7-3-375-16</inkml:trace>
  <inkml:trace contextRef="#ctx0" brushRef="#br0" timeOffset="120739.52">9270 8486 1899 0,'0'0'622'0,"0"0"-484"0,0 0-138 16,0 0 0 0,118-21 7-16,-72 9-6 0,4 5-1 15,18-3-73 1,-10 4-410-16,-12-2-889 0</inkml:trace>
  <inkml:trace contextRef="#ctx0" brushRef="#br0" timeOffset="121449.45">10296 8168 1733 0,'0'0'517'0,"0"0"-423"16,0 0-60-16,0 0-25 0,0 0 28 15,0 0 49 1,0 0-7-16,27-12-42 0,-21 15-31 15,-2 21-6 1,-4 12 36-16,0 15 35 0,-6 4 7 16,-13 3-23-16,-4 0-24 0,5-9-11 15,3-11-13 1,5-11-5-16,4-13-2 16,6-9 0-16,0-3 0 15,0-2-19-15,0 0-12 16,16-21-11-16,8-18-33 15,8-15-131-15,1-6-142 16,-2-2 53-16,-9 10 266 16,-6 13 29-16,-10 19 290 15,-6 14-61-15,0 6-156 0,-2 5-56 16,-11 19 12 0,1 6 32-16,6 2 29 15,6 3-19-15,0-1-25 16,6-1-22-16,21-5-24 0,7-7-1 15,3-6-47-15,6-7-56 16,17-8-45-16,-13-6-183 16,-7-12-399-16</inkml:trace>
  <inkml:trace contextRef="#ctx0" brushRef="#br0" timeOffset="122159.59">10704 7761 1038 0,'0'0'703'15,"0"0"-518"-15,0 0-106 0,0 0-19 16,0 0 87 0,0 0 11-16,0 0-54 0,-14 0-55 15,14 0-22 1,0 0-6-16,0 0 15 16,0 0 20-16,0 0-13 15,0 0-23-15,0 0-11 0,0 0-9 16,0 0-1-1,0 0 0-15,0 0 1 0,0 0-6 16,0 0-15-16,-4 0 9 0,-2 0 5 16,-1 0 7-1,2 3 0-15,0-1-5 16,5-2 5-16,0 2 7 16,0-2-7-16,0 0 10 15,0 0-1-15,0 0-2 16,0 0-5-16,0 0-1 0,5 0-1 15,4 0-14 1,2 4 14-16,0 5 0 0,1 0 6 16,-6 9-5-16,-6 6 0 15,0 7 19-15,-6 3 20 16,-17 4 6-16,-2-4-20 16,6-4-16-16,5-9-8 15,10-9-2-15,4-5-10 16,0-5-32-16,4-2-8 15,19 0 23-15,4 0 26 16,2 2-7-16,-5 0 8 0,-6 2-8 16,-7 5 8-1,-4 11 0-15,-7 5-1 0,0 8 1 16,-10 4 14 0,-7 1-14-16,1-2-14 15,3-8-87-15,9-10-95 16,4-8-185-16,0-10-383 0</inkml:trace>
  <inkml:trace contextRef="#ctx0" brushRef="#br0" timeOffset="122374.5">11083 7795 882 0,'0'0'1311'0,"0"0"-1191"16,0 0-94-1,71 121 26-15,-51-56 22 16,-6 5 20-16,-10 3 15 0,-4 0-27 16,-2 5-44-16,-18-2-32 15,-7-3-6-15,-2-5-82 16,-15-3-113-16,5-19-199 16,10-17-474-16</inkml:trace>
  <inkml:trace contextRef="#ctx0" brushRef="#br0" timeOffset="123074.64">11629 8179 1024 0,'0'0'692'0,"0"0"-459"0,0 0-130 15,0 0 17-15,0 0-5 0,0 0-17 16,0 0-24 0,-91 40-41-16,57-6 4 0,5 9 7 15,7 1 13 1,9-1-2-16,6-4-19 16,7-5-18-16,0-8-11 15,5-9-7-15,14-8-27 0,6-9-33 16,6 0-20-1,0-16-54-15,10-40-174 0,-12 6-238 16,-5-6-454-16</inkml:trace>
  <inkml:trace contextRef="#ctx0" brushRef="#br0" timeOffset="123299.27">11687 7718 1614 0,'0'0'672'0,"0"0"-520"0,0 0-152 15,0 0-96-15,0 0 96 16,0 102 83-16,-4-40 7 16,-3 13 12-16,2 5-29 0,3-2-32 15,0-2-24 1,2-6-17-16,0-8 0 0,0-7-6 16,0-13-59-1,7-9-44-15,2-10-50 0,4-13-22 16,7-10-15-1,-5-14-42-15,3-12-360 0</inkml:trace>
  <inkml:trace contextRef="#ctx0" brushRef="#br0" timeOffset="123499.66">11849 8214 1313 0,'0'0'541'0,"0"0"-333"16,0 0-145 0,0 0-41-16,0 0 39 15,0 0 23-15,0 0 36 16,68 92 0-16,-68-52-14 0,0 0-30 15,0 0-21 1,-5-6-24-16,-2-8-30 16,7-6-1-16,0-10-7 0,0-6-69 15,2-4-37-15,19-4 17 16,19-52-22-16,-5 3-373 16,-4-5-297-16</inkml:trace>
  <inkml:trace contextRef="#ctx0" brushRef="#br0" timeOffset="123629.49">12086 8223 985 0,'0'0'915'0,"0"0"-619"0,0 0-197 16,0 0 18-16,0 0-20 0,-4 123-27 16,10-88-15-1,25-9-31-15,16-1-24 0,29-7-73 16,-12-6-246 0,-10-10-603-16</inkml:trace>
  <inkml:trace contextRef="#ctx0" brushRef="#br0" timeOffset="125779.42">5198 9474 1551 0,'0'0'317'0,"0"0"-283"0,0 0-34 15,0 0 0-15,0 0 6 16,0 0 130-16,0 0 61 15,18 0-83-15,-9 0-62 0,7-5-18 16,3-6 27 0,8 1-31-16,4-2-24 0,5 2 3 15,4 2-8 1,0 1 0-16,4 0 0 0,1 3-1 16,-1 3 7-1,2-1-6-15,-2 2 3 16,1 0-4-16,1-3 0 15,1 3 1-15,5 0-1 0,1-2 0 16,3-2-1-16,2 1 1 16,2-1 1-16,0-3-1 15,0 3-1-15,-4-1 0 16,-2 0 0-16,-4 1 1 16,0 1 0-16,-4-2 0 15,-3 1 0-15,-3 2-1 16,-2 2 0-16,-2 0-12 0,0 0-2 15,-1 0 4 1,3 0 11-16,2 0-6 16,5 0 6-16,6 0 0 0,7 0-3 15,5 0 1-15,-1-8-4 16,2 0-8-16,1 1 5 16,-5-2 0-16,0 6 0 15,-2-2-2-15,-2 3-9 16,0 0 9-1,-3 2-2-15,-1-2 4 0,-3-1 3 16,-1 0 6-16,0 1 0 0,0-2 0 16,2 2 0-1,1 2 0-15,2 0-1 0,1 0 1 16,-1 0-31 0,3 0-33-16,0 0 25 15,-1 0 28-15,3 0 11 16,-2 0 0-16,4 0 22 0,3 0-10 15,3 0-4-15,6-1-7 16,3 1-1-16,6 0-1 16,2 0-2-16,1 0 3 0,1 0 2 15,0 0 8 1,2 0 27-16,0 0 18 16,4 0-22-16,5 0-17 15,2 0-14-15,2 0 3 0,5 0-5 16,-1 0 0-1,2 0 0-15,-4 0 0 0,1 0 1 16,-3 0 0-16,2 0 15 16,3 0 0-1,0 0-14-15,2 0-1 0,2 0 11 16,16 0-3 0,15 0-8-16,23 0 14 15,0-5-14-15,-13-1 0 16,-17 0 1-16,-31 3 8 0,-15 0 7 15,-15 1 23-15,-3 0 3 16,12 0-22-16,12-1-20 16,9 3 0-16,-6-2 0 0,-7-1 0 15,-13 1-1 1,-11 0 0-16,-17 2 0 16,-13 0-12-16,-16 0-17 15,-12 0-52-15,-18 0-149 0,-22 0-335 16,-9 0-660-16</inkml:trace>
  <inkml:trace contextRef="#ctx0" brushRef="#br0" timeOffset="127029.27">5621 9825 1247 0,'0'0'329'16,"0"0"-234"-16,0 0-47 15,0 0 51-15,0 0 51 0,0 0 67 16,0 0-74 0,-17-34-57-16,17 20-32 15,2-3 1-15,13 0-25 16,3 3-11-16,2 2 5 16,0 4 1-16,3 6-9 15,-6 2-4-15,-1 0-11 0,-7 14 1 16,-5 8 5-1,-4 9 17-15,0 1 28 0,-15 4-1 16,-8 0-27-16,-1-4-14 0,2-6-1 16,2-6 0-1,6-8-7-15,3-4-1 0,9-6-1 16,2-2 0 0,0 0-15-16,20-10-43 15,12-10-55-15,3-2 0 16,0 3 49-16,-3 7 41 15,-8 9 23-15,-5 3 21 0,-9 1-12 16,-5 22 0 0,-5 7 17-16,-2 9 17 0,-23 7 11 15,-6 1-3-15,-5 3-23 16,1-5-18-16,1-8-10 16,5-3-5-16,2-8-86 15,1-2-80-15,5-4-194 16,8-13-313-16</inkml:trace>
  <inkml:trace contextRef="#ctx0" brushRef="#br0" timeOffset="127249.56">5301 10407 447 0,'0'0'1495'15,"0"0"-1223"-15,0 0-188 16,0 0 24-16,0 0-4 0,0 0-28 15,0 0 47-15,151-26-58 16,-90 17-37-16,3 2-16 16,1 2-2-16,-3 2-10 15,-2 1-10-15,-2 2-65 16,11 0-87-16,-13 0-327 16,-14 0-476-16</inkml:trace>
  <inkml:trace contextRef="#ctx0" brushRef="#br0" timeOffset="127984.53">5675 10564 1590 0,'0'0'187'0,"0"0"-161"15,0 0-26 1,0 0 9-16,0 0 86 0,-131 51 104 16,96-16-1-1,4 7-60-15,3 6-52 0,8 2 11 16,6 0-31-1,12-5-10-15,2-8-20 0,0-6-14 16,16-9-4-16,9-8-6 16,1-9-10-16,6-5 4 15,-1 0-6-15,-4-5 0 16,-6-13-20-16,-9-3-4 16,-12-1-4-16,0 3-33 15,-14 2 13-15,-15 5 26 16,-4 6 15-16,-3 6 7 0,3 0 0 15,8 4 1 1,7 6-1-16,11-4-7 16,7-1-45-16,0-5-77 15,25 0-1-15,17 0 62 0,10-14-114 16,10-11-97-16,3-5-30 16,1-4 103-1,-2-2 206-15,-10 4 209 0,-11 5 92 16,-16 12-74-1,-14 9-59-15,-11 6-87 0,-2 2-35 16,-8 22-9-16,-17 10 81 16,-6 6-31-16,-2-1-43 15,1 2-14-15,6-9-11 0,5-7-8 16,12-12-5 0,7-3-5-16,2-6-1 15,7-2-17-15,22 0 17 16,8-2 27-16,11 0-14 0,1 0-13 15,-3 0-27-15,0-8 2 16,-11 3-8-16,-6-2-44 16,-7 4-83-16,-8-10-124 15,-6 1-47-15,-4-2-279 0</inkml:trace>
  <inkml:trace contextRef="#ctx0" brushRef="#br0" timeOffset="128129.53">6065 10758 1979 0,'0'0'384'0,"0"0"-292"16,0 0-68-16,-47 142-16 16,34-84-1-16,1 1 14 15,6-1-11-15,4-4-10 16,2-3-15-16,4-10-133 16,14-13-178-16,-1-16-462 0</inkml:trace>
  <inkml:trace contextRef="#ctx0" brushRef="#br0" timeOffset="128339.47">6516 10413 1852 0,'0'0'1045'0,"0"0"-1045"0,0 0-553 16,0 0 317-1,0 0-345-15</inkml:trace>
  <inkml:trace contextRef="#ctx0" brushRef="#br0" timeOffset="128979.29">7199 9962 965 0,'0'0'631'0,"0"0"-618"15,0 0 1-15,0 0 26 16,0 0 84-16,-46 142 57 0,41-75 66 16,5 13-65-1,0 8-60-15,0 3-18 0,5 3-15 16,2-4-38-16,1-4-20 0,-3-12-10 16,-1-9-9-1,-1-16-3 1,-3-12-7-16,0-14 7 0,0-4 4 15,0-7-5-15,-16-5-8 0,-7 0-6 16,-1-6-81 0,-2-1-114-16,-3 0-303 0,6-4-275 15,7-3-471-15</inkml:trace>
  <inkml:trace contextRef="#ctx0" brushRef="#br0" timeOffset="129324.52">6894 11301 2152 0,'0'0'479'15,"0"0"-479"-15,0 0-32 0,0 0-12 16,0 0 25 0,108-121 10-16,-87 83 8 15,0 3-14-15,-11 9-32 16,-2 9 47-16,-8 8 47 0,0 9 14 16,0 0-61-1,-5 21 11-15,-6 13-10 0,-2 7 10 16,3 5-10-1,6 3-1-15,4-3-25 0,0-3-113 16,0-10-239-16,0-15-667 0</inkml:trace>
  <inkml:trace contextRef="#ctx0" brushRef="#br0" timeOffset="130029.54">7418 9673 1307 0,'0'0'360'0,"0"0"-191"0,0 0-57 16,0 0 44-16,0 0 10 16,0 0-20-16,0 0-70 15,-34 34-5 1,5-6-32-16,-4 4-12 0,4-3-6 15,4-7-12-15,10-8-3 16,9-6-6-16,6-4 0 16,0-1-21-16,11-1-26 0,18 3 38 15,8-1 8 1,8-2 1-16,2-2-20 0,0 0-6 16,-7 0-23-1,3-2-89-15,-12-7-171 0,-12-3-276 0</inkml:trace>
  <inkml:trace contextRef="#ctx0" brushRef="#br0" timeOffset="130179.34">7480 9651 2008 0,'0'0'364'0,"0"0"-327"15,0 0-30-15,-6 109-1 16,3-55-4-16,1 8-2 0,2 27-15 15,-2-14-198-15,2-14-430 0</inkml:trace>
  <inkml:trace contextRef="#ctx0" brushRef="#br0" timeOffset="130829.36">7884 10076 1731 0,'0'0'548'0,"0"0"-454"15,0 0-94-15,0 0 12 16,-66 102 3-16,43-36 56 0,5 9 7 16,5 3 29-1,3 1-42-15,10-12-12 0,0-6-30 16,8-11-6-1,13-12-17-15,8-9-14 0,10-12-69 16,19-17-87-16,-5 0-172 0,-8-14-471 16</inkml:trace>
  <inkml:trace contextRef="#ctx0" brushRef="#br0" timeOffset="131219.41">8314 10086 540 0,'0'0'1338'15,"0"0"-1126"-15,0 0-166 16,-62 119-20-16,19-54 60 15,-3 4 38-15,-4-5-14 16,6-10-21-16,7-9-26 0,10-13-39 16,8-13-12-1,13-8-11-15,4-10-1 0,2-1 1 16,4 0-7 0,19-4 4-16,10-9 1 0,5-4-4 15,4 1 5 1,3 4-6-16,-5 4 5 0,-5 2-9 15,-2 5-17-15,-4-2-9 16,-2 1-22-16,-2-5-80 16,-2-10-134-16,-8 2-60 15,-4-6-415-15</inkml:trace>
  <inkml:trace contextRef="#ctx0" brushRef="#br0" timeOffset="131379.51">8366 10289 1452 0,'0'0'753'0,"0"0"-604"15,0 0-113-15,0 0 20 16,-49 129 41-16,32-71 38 0,4 8-23 16,1 3-54-1,2 4-35-15,8-1-23 0,2-4-5 16,0-12-93-16,6-11-118 0,10-20-253 31,-3-15-203-31</inkml:trace>
  <inkml:trace contextRef="#ctx0" brushRef="#br0" timeOffset="131819.13">8564 10301 1582 0,'0'0'261'15,"0"0"-245"-15,0 0-16 0,0 0 0 16,0 0 115-1,0 0 139-15,0 0-68 0,85 92-80 16,-81-46-5-16,-4 5-34 16,0 5-7-16,0-6-23 15,-6-4-6-15,-3-11-2 16,-1-6-11-16,6-11-12 16,2-7-6-16,2-8-2 15,0-3-20 1,0-3-14-16,18-26-13 0,6-15-124 15,3-12-35-15,0-7-296 16,-7 5 132-16,-5 12 372 16,-11 18 538-16,-4 16-179 15,0 12-227-15,0 0-113 16,-13 24-18-16,0 6 36 0,0 7 76 16,6 4-21-1,7-1-44-15,0-1-28 0,13-6-20 16,18-7-8-1,10-6-11-15,5-13-50 0,22-7-98 16,-13-20-189-16,-8-6-541 0</inkml:trace>
  <inkml:trace contextRef="#ctx0" brushRef="#br0" timeOffset="132249.54">8992 9978 2008 0,'0'0'467'0,"0"0"-417"0,0 0-50 15,0 0-9-15,0 0 9 16,0 0 27-16,0 0-3 0,20-39-24 16,-11 30 9-1,-1 5 58-15,-2 4 30 0,-2 0-57 16,-4 10-24 0,0 19-15-16,0 14 17 15,-14 6 21-15,-3 2-16 16,-4-7-3-16,8-10-12 15,6-10-1-15,7-10-7 0,0-3 8 0,5-3-8 16,15 2-14 0,9-2-36-16,2-4-52 15,2-1-59-15,3-3-73 16,2 0-69-16,-6 0-44 16,-11-3-612-16</inkml:trace>
  <inkml:trace contextRef="#ctx0" brushRef="#br0" timeOffset="132869.7">9758 10425 1790 0,'0'0'670'16,"0"0"-414"-16,0 0-100 0,0 0-80 15,0 0-31-15,0 0-9 16,0 0-14-16,64-10-6 0,-31 10-16 16,5 0 0-1,1 0-35-15,2 0-82 0,12 0-149 16,-10 0-318 0,-10 0-539-16</inkml:trace>
  <inkml:trace contextRef="#ctx0" brushRef="#br0" timeOffset="133279.68">10321 10196 1013 0,'0'0'1298'0,"0"0"-1111"16,0 0-164-16,0 0-17 0,0 0 6 16,0 0 51-1,0 0 74-15,20 144-40 0,-24-85-39 16,-8-1-34-1,3-8-9-15,3-7-14 0,4-15 1 16,2-9-1-16,0-8-1 16,0-8 0-16,0-3-18 15,0 0-21-15,10-3 8 16,15-23 13 0,4-17-58-16,4-13-191 15,-4-6-59-15,-7 6 137 16,-8 12 189-16,-10 20 392 15,-4 18-172-15,0 6-189 0,-8 23-10 16,-6 12-21-16,1 5 73 16,6 1 3-16,7 0-6 15,0-1-31-15,11-3-30 16,18-5-9-16,9-11-1 0,11-7-15 16,3-10-50-1,12-5-147-15,-13-20-173 0,-13-5-622 0</inkml:trace>
  <inkml:trace contextRef="#ctx0" brushRef="#br0" timeOffset="133929.27">10719 9807 1309 0,'0'0'342'15,"0"0"-177"-15,0 0 13 16,0 0 57-16,0 0-55 16,0 0-44-16,0 0-13 15,0 0-36-15,0 0-20 16,0 0 9-16,0 0-15 15,0-1-40-15,0-2-6 16,0 1-2-16,0 2-12 0,0 0-2 16,0 0-3-1,0 0-7-15,0 0 5 0,0 0 6 16,0 0-1 0,0 0-16-16,0 0 11 0,0 0 6 15,0 0 1 1,0 0-1-16,0 0 0 0,0 0 0 15,5-1-9-15,4-8-24 16,6 2-4-16,6-3-2 16,-4 1 11-16,1 4 19 15,-5 2 8-15,-1 3-5 16,-3 0 5-16,-5 10 1 16,-4 10 0-16,0 11 22 15,-15 5 33-15,-10 3-16 16,0 0-20-16,3-9-11 15,7-7-3-15,8-11-5 16,7-7-14-16,0-5-22 0,9 0-13 16,16 0 21-1,4 0 28-15,0 0-1 0,-3 0 0 16,-6 0-6 0,-9 14-7-16,-8 8 4 0,-3 9 10 15,0 13 4 1,-21 2-4-16,3 2-17 0,3-8-130 15,13-14-96-15,2-12-239 16,0-14-484-16</inkml:trace>
  <inkml:trace contextRef="#ctx0" brushRef="#br0" timeOffset="134159.34">11239 9784 1582 0,'0'0'321'0,"0"0"-233"16,33 128 12-16,-26-50 13 16,-7 22 90-16,0-4 4 15,-20 5-49-15,-5 1-48 16,1-20-68 0,-1 4-30-16,6-15-12 0,5-15-24 15,7-18-72 1,7-22-139-16,4-10-294 0,15-6-328 0</inkml:trace>
  <inkml:trace contextRef="#ctx0" brushRef="#br0" timeOffset="134424.22">11855 10090 1987 0,'0'0'303'0,"0"0"-303"15,0 0-28-15,0 0 9 0,0 0 19 16,0 0 153-16,-141 72-17 0,101-24-21 16,9 7-51-1,6-1-36-15,11-8-17 0,10-6 4 16,4-10-15 0,0-10-12-16,20-8-6 0,7-8-21 15,4-4-37 1,3-7-31-16,5-54-152 15,-10 5-262-15,-6-6-505 0</inkml:trace>
  <inkml:trace contextRef="#ctx0" brushRef="#br0" timeOffset="134629.51">11841 9627 1980 0,'0'0'541'0,"0"0"-541"15,0 0-135-15,0 0-44 16,0 0 179-16,-29 136 119 15,18-52 27-15,1 27-14 16,4 23-51-16,1-9-34 0,5-28-14 16,0-30-12-1,0-25-15-15,5 2-6 0,7-1-19 16,1-3-80 0,11-19-102-16,-3-10-311 0,-2-11-459 0</inkml:trace>
  <inkml:trace contextRef="#ctx0" brushRef="#br0" timeOffset="134999.56">12164 10084 1698 0,'0'0'635'16,"0"0"-635"-16,0 0-93 0,0 0 81 16,15 106 12-1,-15-56 178-15,0 3 21 0,-6-1-50 16,-3-2-82-1,2-10-37-15,5-8-9 0,2-10-16 16,0-8-5-16,0-7-2 16,5-7-10-16,12 0-13 15,12-15 5-15,5-21-111 16,3-14-98-16,4-12-251 16,-5-4-51-16,-10 6 531 15,-8 14 413 1,-11 20 86-16,-7 19-366 0,0 7-133 15,-10 20 6-15,-7 16-6 16,1 9 91-16,5 3 32 16,11-2-54-16,0-2-44 0,25-7-25 15,24-11-4 1,49-11-96-16,-9-9-134 16,-4-6-342-16</inkml:trace>
  <inkml:trace contextRef="#ctx0" brushRef="#br0" timeOffset="137489.81">13024 9071 1785 0,'0'0'607'0,"0"0"-469"15,0 0-70-15,0 0 13 16,0 0-25-16,0 0-14 15,0 0-9-15,61 21 12 0,-16-12-7 16,1 1-24 0,-1 1-14-16,-5-2-17 15,-11 4-73-15,-23 11-133 16,-6-1-268-16,0 0-499 0</inkml:trace>
  <inkml:trace contextRef="#ctx0" brushRef="#br0" timeOffset="137629.73">12985 9467 1964 0,'0'0'624'0,"0"0"-494"16,0 0-91-16,0 0-31 15,147 0-8-15,-94 0-10 16,29-2-75-16,-13-8-164 16,-11-1-553-16</inkml:trace>
  <inkml:trace contextRef="#ctx0" brushRef="#br0" timeOffset="138249.28">15269 8390 1498 0,'0'0'362'16,"0"0"-207"-16,0 0-51 0,0 0 25 16,0 0 20-16,-4-118-48 15,21 89-56-15,6 7 7 16,-1 6-8-1,-1 8-3-15,-4 6-21 0,-1 2-20 16,-5 12-5-16,-5 23 5 16,-6 16 1-16,-6 32 15 0,-38 29-1 15,-4-2-15 1,1-10-4-16,-1 7-115 0,19-43-147 16,6-14-303-16</inkml:trace>
  <inkml:trace contextRef="#ctx0" brushRef="#br0" timeOffset="138369.43">15196 9061 2011 0,'0'0'0'0,"0"0"-1"16,0 0-581-16</inkml:trace>
  <inkml:trace contextRef="#ctx0" brushRef="#br0" timeOffset="138809.23">14922 9471 542 0,'0'0'1880'0,"0"0"-1497"0,0 0-286 16,0 0-82-16,0 0-14 16,125-32 5-16,-59 14 4 15,10 3-10-15,9 3-4 16,-3 6-38-16,-4 6-76 15,-2 0-122-15,-20 0-290 16,-21 0-627-16</inkml:trace>
  <inkml:trace contextRef="#ctx0" brushRef="#br0" timeOffset="139154.51">15095 9902 1850 0,'0'0'494'0,"0"0"-405"0,0 0-48 16,0 0 19-1,0 0 59-15,0 0-46 16,0 0-48-16,-6-96-8 15,28 76-17-15,1 6-1 0,-6 3-7 16,-1 10 8-16,-5 1 0 16,-3 0 0-16,2 5 0 15,-1 19 0-15,-5 15 8 16,-4 14 3-16,0 28-3 16,-11 5-8-16,-13 8-70 15,-12 20-171 1,9-35-308-16,2-13-542 0</inkml:trace>
  <inkml:trace contextRef="#ctx0" brushRef="#br0" timeOffset="139259.61">15002 10582 1691 0,'0'0'821'15,"0"0"-609"1,0 0-172-16,0 0-40 16,0 0-106-16,0 0-86 15,0 0-343-15</inkml:trace>
  <inkml:trace contextRef="#ctx0" brushRef="#br0" timeOffset="139854.54">16112 9348 1257 0,'0'0'973'16,"0"0"-626"-16,0 0-222 15,0 0-54-15,0 0-25 0,0 0-24 16,0 0 2 0,100 5-24-16,-62 2-42 0,-7 5-163 15,-9 2-183-15,-11-3-445 0</inkml:trace>
  <inkml:trace contextRef="#ctx0" brushRef="#br0" timeOffset="139999.4">16166 9590 2015 0,'0'0'664'0,"0"0"-533"16,115-3-131-16,-41-9-36 0,6-4-70 15,2 0 21 1,22-12-38-16,-23 6-214 0,-16 0-815 16</inkml:trace>
  <inkml:trace contextRef="#ctx0" brushRef="#br0" timeOffset="140415.14">17438 8877 2000 0,'0'0'509'16,"0"0"-389"-16,0 0-70 15,0 0-40-15,51-130-9 16,-24 102 2-16,2 5 10 16,-4 8-1-16,-8 5 3 15,-3 3 24-15,-5 6 16 16,-7 1 4-16,0 0-33 15,-2 0-17-15,2 1-9 16,0 24 0-16,4 8 9 16,-6 15 7-16,0 13-4 15,0 5-4-15,-6 4-7 0,-9 6-1 16,-3 3 2 0,-1 5 8-16,-6 3-10 0,-2 5-5 15,-6 20-93 1,6-24-217-16,6-17-459 0</inkml:trace>
  <inkml:trace contextRef="#ctx0" brushRef="#br0" timeOffset="140529.34">17383 9898 1852 0,'0'0'823'0,"0"0"-632"16,0 0-142-16,0 0-49 0,0 0-30 16,0 0-107-1,0 0-177-15,-56 26-1015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7:46:41.40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1658 8217 620 0,'0'0'787'16,"0"0"-597"-16,0 0-75 16,0 0 24-16,0 0-101 15,0 0-12-15,3-44 49 16,1 32-59-16,0 2 16 16,-2 0-1-16,0 5 43 0,-2 0 48 15,0 1-42-15,0 1-3 16,0 1 9-16,0-1-77 15,0 1 17-15,0 0 14 16,0 2-7-16,0 0 31 16,0 0-44-16,0 0 1 15,0 0 39-15,0 0-59 16,0 0 4-16,0 0-5 16,0 9-9-16,0 20 0 15,-2 12-6-15,2 12 15 16,0 11-7-16,0 6 20 15,0-5-26-15,0-5 11 16,5-6-92-16,9-6 15 0,9 1-108 16,-2-16-73-16,-5-8-345 15</inkml:trace>
  <inkml:trace contextRef="#ctx0" brushRef="#br0" timeOffset="435.3">1310 8392 1543 0,'0'0'323'16,"0"0"-146"-16,0 0-5 15,0 0-64-15,0 0 31 0,0 0-91 16,0 0-17-16,74 0 45 16,-19-4-43-16,7-2 3 15,8 2-36 1,-5 0-47-16,-3-1 31 0,-6 5-82 16,-8 0-33-16,2 0-123 15,-15 0-105-15,-8 0-302 0</inkml:trace>
  <inkml:trace contextRef="#ctx0" brushRef="#br0" timeOffset="645.16">1845 8191 1662 0,'0'0'309'0,"0"0"-208"0,0 0-82 16,0 0-8-16,0 0 140 15,-140 107-104-15,104-58-14 16,3 4-23-16,2-3-10 16,6-6-1-16,5-10-80 15,0-16-145-15,4-9-56 16,5-9-486-16</inkml:trace>
  <inkml:trace contextRef="#ctx0" brushRef="#br0" timeOffset="788.6">1486 8325 1440 0,'0'0'497'16,"0"0"-444"-16,0 0-36 0,0 0-11 15,79 108 45 1,-44-69-51-16,28 5-1 0,-7-12-92 16,-4-14-242-16</inkml:trace>
  <inkml:trace contextRef="#ctx0" brushRef="#br0" timeOffset="1578.3">2349 8372 1691 0,'0'0'331'0,"0"0"-130"16,0 0-169-16,0 0 1 15,0 0 2-15,0 0 19 16,-63-134 30-16,65 97-84 16,21-1 9-16,4 4-9 15,6 6 8-15,3 5-14 0,4 10 6 16,2 6 0 0,0 7 21-16,1 0-21 0,-3 0 0 15,0 11 30-15,-1 1-24 16,-4-3-12-16,-4 2 4 15,-4-8 2-15,-4 0-6 16,-10-3 6-16,-5 0 0 16,-8 0 12-16,0-3-10 15,0-11-4-15,-19 2-4 16,-8-2 6-16,-8 5-12 16,-4 9 8-16,-3 0 4 15,2 18-16-15,4 16 17 16,4 12-1-16,9 4 0 0,7 7 6 15,11-3 29-15,5-3-35 16,2-2 0-16,25-10 37 16,9-4-31-16,6-12 11 15,9-6-17-15,3-13 1 16,2-4-2-16,-3-4-2 16,-4-22-16-16,-7-6-2 15,-5-8-22-15,-11-4-22 16,-8 0-48-16,-10 3-14 15,-4 10 71-15,-4 8 56 16,0 11 23-16,0 6 88 16,0 6-92-16,0 0-11 0,0 16 5 15,0 11 5-15,0 4 61 16,-4 6-79-16,2-1 0 16,2-2-19-16,0-5-14 15,0-10-116-15,2-15-136 16,6-4-294-16,0 0-208 0</inkml:trace>
  <inkml:trace contextRef="#ctx0" brushRef="#br0" timeOffset="2028.23">3129 8217 1515 0,'0'0'371'16,"0"0"-261"-16,0 0-93 15,0 0 75-15,0 0 22 16,4 125-13-16,-4-95 33 15,0-4-89-15,0-6-27 0,0-6 9 16,0-6-20-16,0-4-1 16,0-4-6-16,3 0 1 15,11-8 48-15,5-16-49 16,14-12-76-16,4-3-1 16,0 5 6-16,-5 13 69 15,-8 11-8-15,-11 10 10 16,-6 7 21-16,-4 20-1 15,-3 4 16-15,0 0 32 16,0-1-50-16,-8-6 13 16,4-6-31-16,2-8 6 15,2-4-6-15,0-6 0 16,0 0-15-16,4-6 5 16,19-17-78-16,10-4-58 15,5-1 48-15,3 2 67 0,-4 10 15 16,-3 14 16-16,-10 2 0 15,-4 5 44-15,-4 16-22 16,-8 3 7-16,-1 0-29 16,-4 0 9-16,-3-2-37 15,0-2-29-15,-12-12-101 16,-10-4-177-16,0-4-1209 0</inkml:trace>
  <inkml:trace contextRef="#ctx0" brushRef="#br0" timeOffset="2192.91">3075 8043 2129 0,'0'0'275'16,"0"0"-273"-16,0 0 16 16,0 0-18-16,154 10-41 15,-57-8 39-15,-13 0-295 16,-6-2-957-16</inkml:trace>
  <inkml:trace contextRef="#ctx0" brushRef="#br0" timeOffset="2695.37">4279 8127 1373 0,'0'0'387'0,"0"0"-139"16,0 0-68-16,0 0-115 16,0 0 55-16,0 0-48 15,0 0 5-15,-113-58-53 16,81 58-8-16,-3 12 52 15,4 11-26-15,4 6-25 16,4 3 48-16,10 0-51 16,7 2-1-16,6-2-13 15,2-4 1-15,23 1 20 16,8-5-21-16,11-4 0 16,8-6-32-16,2-6-74 15,21-8-95-15,-15-4-320 16,-11-13-423-16</inkml:trace>
  <inkml:trace contextRef="#ctx0" brushRef="#br0" timeOffset="2853.09">4612 8163 2002 0,'0'0'465'0,"0"0"-331"16,0 0-134-16,0 0-19 15,0 0-100-15,0 0 19 0,0 0-158 16,15 28-288-16</inkml:trace>
  <inkml:trace contextRef="#ctx0" brushRef="#br0" timeOffset="2955.12">4625 8436 1160 0,'0'0'920'15,"0"0"-755"-15,0 0-165 16,0 0-16-16,0 0-281 15,0 0-759-15</inkml:trace>
  <inkml:trace contextRef="#ctx0" brushRef="#br0" timeOffset="3882.11">2759 8814 798 0,'0'0'549'15,"0"0"-440"-15,0 0 4 16,0 0 22-16,0 0-21 16,0 0 55-16,0 0-26 15,0-9-17-15,0 9-20 16,0-3-33-16,0 3 4 15,0 0-44-15,0-1-31 16,5 1 33-16,8-2-34 16,9-3-1-16,5 4 13 15,6-1-5-15,3 0-8 0,5 2 0 16,3 0 12 0,5-2 34-16,7 2-45 0,4-5-1 15,5 2 25-15,1-1-15 16,1-1 4-16,-2-2-14 15,-5 2 1-15,-2 3 9 16,-2 2-10-16,2 0 0 16,0 0-1-16,4 0 11 15,5 0-10-15,2 0 0 16,3 0 0-16,-3 0 0 16,-1 0 0-16,-1 0 0 15,-5 0-1-15,-4-5 7 16,-2 3-5-16,0 2-1 0,-2 0-23 15,-2 0 5 1,-6 0-45-16,-4 0-32 0,-4 0-15 16,4 0-124-16,-8 7-23 15,-10-7-263-15</inkml:trace>
  <inkml:trace contextRef="#ctx0" brushRef="#br0" timeOffset="16459.73">1584 9305 1156 0,'0'0'365'0,"0"0"-205"0,0 0-99 16,0 0-34-16,0 0-5 16,0 0-5-16,-13-39 36 15,13 37-20-15,0 2-11 16,0 0 11-16,0 0 17 16,0 0 3-16,-2 0-1 15,2 0-6-15,-2 0 29 16,2 0-47-16,0 0-28 15,-2 0 0-15,-1 14-9 16,-2 13 9-16,1 7 25 16,0 8 12-16,2 2-4 15,-1 2-1-15,1 0 7 16,0-2-24-16,2-4-9 16,0-2 1-16,0-4-7 15,0-4-20-15,2-2-60 0,16-2-141 16,-2-6-109-16,-3-10-437 0</inkml:trace>
  <inkml:trace contextRef="#ctx0" brushRef="#br0" timeOffset="16763.06">1667 9324 1124 0,'0'0'294'0,"0"0"-217"16,0 0 66-16,0 0 14 16,0 0-35-16,116 107 23 15,-97-64-27-15,-2 3-46 16,-9-2-25-16,-8 2 1 15,0-3 24-15,-6-2-39 16,-23 3-8-16,-5-5-25 16,-3-5-31-16,-2-5-107 15,8-11-171-15,14-12-201 0</inkml:trace>
  <inkml:trace contextRef="#ctx0" brushRef="#br0" timeOffset="17046.09">1941 9709 1330 0,'0'0'334'16,"0"0"-159"-16,0 0-5 16,0 0-35-16,-27 105-21 15,43-87-18-15,22-6-35 16,8-7-39-16,6-5-14 15,2 0-8-15,-12-12-38 16,-11-6 8-16,-15-3 29 0,-16-3 1 16,-2 2-8-16,-32 1-12 15,-9 4 0-15,-3 6 3 16,-3 9-29-16,-1 2-96 16,15 13-72-16,12-1-445 0</inkml:trace>
  <inkml:trace contextRef="#ctx0" brushRef="#br0" timeOffset="17646.14">2458 9856 1620 0,'0'0'517'16,"0"0"-517"-16,0 0 0 15,0 0 60-15,0 0-27 16,129-67-33-16,-79 35-2 0,-4-4-111 16,-3-3-59-1,-10 4-11-15,-10-2 128 0,-15 5 17 16,-8 1 38-16,0 7 82 16,-4 7 89-16,-10 5-28 15,-1 8-59-15,-1 4-57 16,1 0-17-16,-1 27 12 15,5 8 18-15,0 14 67 16,6 9-32-16,3 9-24 16,2 3 5-16,0 2-11 15,0-4-20-15,0-2-10 16,0-6 6-16,-2-5-9 16,-11-8-8-16,-6-6-2 15,-7-7 26-15,-3-8-19 0,3-10 3 16,1-10 12-16,9-6 13 15,12-10 3-15,4-24-26 16,8-15-13-16,29-7-2 16,9-4-32-16,10 6-27 15,27-8-93-15,-17 18-100 16,-10 7-303-16</inkml:trace>
  <inkml:trace contextRef="#ctx0" brushRef="#br0" timeOffset="19927.93">3426 9212 1159 0,'0'0'330'15,"0"0"-145"-15,0 0-71 16,0 0-32-16,0 0 60 16,0 0-8-16,0 0-53 15,0-74-9-15,0 69-26 16,0 5 11-16,0 0-7 16,0 0-34-16,0 0-15 15,0 0 4-15,-2 11-5 16,-3 13 0-16,-4 11 15 15,2 11 4-15,1 12 20 16,2 2 16-16,-1 1-1 0,5 1 10 16,0 0-31-16,0-4-2 15,0-3-15-15,0-5-7 16,5-8 6-16,3-6-14 16,5-6 5-16,5-6 8 15,3-6-14-15,6-7-6 16,2-9-13-16,4-2-5 15,2-2-31-15,3-20-35 16,-5-7 22-16,1-5 8 16,-7-1-27-16,-5-2 24 15,-7 5 38-15,-5 6 25 16,-6 6 15-16,-4 10 41 16,0 3 17-16,0 7-8 15,-16 0-58-15,-8 17-7 16,-5 10 0-16,-5 6 21 0,6 4 19 15,3-1-28-15,7-7 18 16,9-7-6-16,5-7-24 16,4-8 0-16,0-5-78 15,0-2 23-15,9 0-6 16,13-2 36-16,5-15-45 16,2-7-56-16,-3-5-26 15,-1 4 10-15,-7 4 92 16,-7 13 46-16,-5 8 4 15,-4 0 1-15,2 19 63 16,-2 8 52-16,0 4-35 16,4 1-32-16,1-4-29 15,1-2-12-15,4-6-8 0,1-8-84 16,5-12-109-16,-5 0-311 16,-5-2-847-16</inkml:trace>
  <inkml:trace contextRef="#ctx0" brushRef="#br0" timeOffset="20049.14">3609 9490 1328 0,'0'0'839'0,"0"0"-686"16,0 0-137-16,0 0-16 16,191-23-95-16,-117 23-168 15,-7 0-496-15</inkml:trace>
  <inkml:trace contextRef="#ctx0" brushRef="#br0" timeOffset="21392.98">4313 9800 1363 0,'0'0'501'0,"0"0"-483"0,0 0-17 15,0 0-2-15,133-74 1 16,-86 37-34-16,1-3-89 16,-8-2-179-16,-5-4-94 15,-8-2 297-15,-12 2 99 16,-5 2 27-16,-10 6 97 15,0 9 250-15,-5 9-68 16,-11 10-150-16,-1 10-93 16,-3 0-6-16,-1 22 24 15,4 16 46-15,3 11 11 16,5 9-63-16,7 4 13 16,2 0-16-16,0-2-1 15,0-8-29-15,9-6-27 16,2-7-9-16,0-11 1 15,-2-9-7-15,0-6 7 0,0-9-7 16,4-4-10-16,5-2-14 16,7-20-33-16,6-14-43 15,3-7-62-15,-1-6-77 16,-2 8 76-16,-8 9 163 16,-10 12 27-16,-9 14 63 15,-2 6-24-15,-2 2-29 16,0 20 125-16,0 7-35 15,0 5-17-15,4-3-51 16,10-1-28-16,4-4-3 16,6-4-16-16,5-8 5 15,7-4-4-15,2-10-13 16,2 0-19-16,0-5-50 0,1-18-7 16,-3-9 0-16,-5-2-1 15,-8-2-26-15,-10 4-2 16,-9 10 105-16,-6 12 129 15,-4 10-44-15,-23 0-53 16,-6 22 31-16,-1 6 1 16,1 4 13-16,8-2-29 15,8-4-23-15,10-6 2 16,7-3-27-16,0-5-18 16,7-8-4-16,17-4-51 15,8 0-21-15,3-7-17 16,3-16-128-16,0-7-21 0,-3-2 59 15,-8 3-27-15,-9 7 228 16,-9 12 51-16,-9 10 75 16,0 0-27-16,0 18 168 15,0 8-32-15,0 2-102 16,-2-2-42-16,2-4-15 16,0-3-42-16,0-7-13 15,6-5-5-15,10-5 0 16,4-2-16-16,4 0-31 15,8-11-60-15,1-14-26 16,0-1-26-16,-2-2-11 16,-4 2 51-16,-4 8 65 15,-9 8 38-15,-8 8 55 0,-4 2 13 16,-2 10 65 0,0 13 15-16,0 2-26 0,0 1-46 15,0-4-15-15,0-3-29 16,0-7-26-16,0-7-5 15,0-3-2-15,0-2-6 16,3 0-13-16,10 0-38 16,11-17-33-16,7-8-97 15,7-1 43-15,1 2 41 16,-8 7 104-16,-6 8 19 16,-8 9 51-16,-5 0 16 15,-6 22 4-15,-2 4 36 16,-1 1-29-16,-3-1-20 15,0-4-18-15,0-8-37 16,0-6-10-16,0-3-12 0,0-5 0 16,2 0 0-16,8 0-12 15,7-5-39-15,7-13-55 16,7-5-47-16,5-1 86 16,-1 6 14-16,-1 9 13 15,-7 6 40-15,-5 3 24 16,-5 6 5-16,0 14 17 15,-7 3-35-15,-3-4-4 16,-2 1-7-16,-3-3-6 16,-2-5-46-16,0-4-125 15,-9-8-73-15,-11 0-54 16,-7-4-742-16</inkml:trace>
  <inkml:trace contextRef="#ctx0" brushRef="#br0" timeOffset="21565.15">5195 9319 2235 0,'0'0'460'0,"0"0"-419"16,0 0-41-16,0 0-5 16,0 0-3-16,154-3 7 15,-48 15-86-15,-17 0-229 16,-10-4-806-16</inkml:trace>
  <inkml:trace contextRef="#ctx0" brushRef="#br0" timeOffset="22943.04">6898 9738 1485 0,'0'0'309'16,"0"0"-176"-16,0 0-43 0,0 0 43 15,0 0-15-15,0 0-56 16,0 0-28-16,5 53 67 16,-3-21-28-16,-2 1-36 15,0-8-5-15,0-6-9 16,0-9-15-16,3-6 2 16,-3-4 16-16,2 0-4 15,3 0 11-15,5-19-33 16,9-11-48-16,2-10-49 15,10-1 17-15,1 0-8 16,0 12 35-16,-6 12 35 16,-6 17 18-16,-2 0 18 15,-7 18 23-15,-5 14 23 0,-1 7 25 16,-5-4-33-16,0 0-15 16,0-10-23-16,0-4-4 15,0-9-14-15,0-8-5 16,0-3 4-16,0-1-7 15,0 0-10-15,9-17 0 16,9-16-76-16,4-6-59 16,5-5 36-16,0 5-20 15,-2 11 134-15,-10 16 3 16,-1 12 15-16,-6 0 17 16,1 19 39-16,0 11 44 15,2 1 1-15,7 3-76 16,4-4 5-16,11-5-20 0,13-8 2 15,2-6-9-15,6-9-18 16,2-2-21-16,-5-11-27 16,-7-10 2-16,-8-6 18 15,-14-1-24-15,-11 2 34 16,-11 5 15-16,0 5 3 16,-24 7 55-16,-12 9-35 15,-2 0 2-15,1 18 8 16,5 4-1-16,10 2-11 15,11-3-18-15,11-6-3 16,0-4-24-16,11-5-5 16,18-6-19-16,6 0-26 0,6-17-164 15,1-9-60-15,-6-9-1 16,-5 1 28-16,-9 1 129 16,-7 8 145-16,-7 13 281 15,-8 12-34-15,0 0-128 16,0 5 64-16,0 15-1 15,4 2-42-15,11-2-45 16,8 0-37-16,8-8-12 16,7-6-12-16,5-6-28 15,-3 0-6-15,-1-22-78 16,-2-8-48-16,-6-8-132 16,-7-3 25-16,0-28-19 15,-5 9-322-15,-6 4-228 0</inkml:trace>
  <inkml:trace contextRef="#ctx0" brushRef="#br0" timeOffset="23113.73">8256 9334 895 0,'0'0'573'0,"0"0"-270"16,0 0-201-16,0 0-65 16,0 0 139-16,2 121 10 15,-2-49-22-15,-4 4-38 16,-2 3-20-16,4-4-63 16,2-9-28-16,0-8 5 15,0-9-20-15,0-14 0 16,2-8-6-16,2-11-26 15,-2-6-48-15,-2-10-55 16,0-7-48-16,-14-19-25 16,-5-11-719-16</inkml:trace>
  <inkml:trace contextRef="#ctx0" brushRef="#br0" timeOffset="23255.53">8219 9633 1837 0,'0'0'476'0,"0"0"-399"16,0 0-24-16,156-18-23 15,-101 16-29-15,-2-1-1 16,-1 3 0-16,-9 0-31 16,-17 0-107-16,-12 0-211 15,-14 0-646-15</inkml:trace>
  <inkml:trace contextRef="#ctx0" brushRef="#br0" timeOffset="23445.14">7585 9467 1709 0,'0'0'543'0,"0"0"-374"16,0 0-93-16,114-99-51 16,-65 79-25-16,2 16-6 15,7 25-99-15,-13 18-267 16,-16 15-507-16</inkml:trace>
  <inkml:trace contextRef="#ctx0" brushRef="#br0" timeOffset="23532.72">7826 10185 1362 0,'0'0'320'16,"0"0"-320"-16,0 0-28 16,0 0-939-16</inkml:trace>
  <inkml:trace contextRef="#ctx0" brushRef="#br0" timeOffset="24281.26">9364 9694 1086 0,'0'0'780'15,"0"0"-525"-15,0 0-137 16,0 0-34-16,0 0-24 16,0 0-17-16,0 0 1 15,-96 53 4-15,72-21-21 16,4 0-4-16,6-1-5 15,10-8-18-15,4-7-10 16,2-5 9-16,20-11-14 16,12 0 6-16,1-6-40 15,6-22-65-15,-6-11-104 16,1-31-49-16,-7 6-89 16,-11 1-173-16</inkml:trace>
  <inkml:trace contextRef="#ctx0" brushRef="#br0" timeOffset="24792.75">9469 9326 1360 0,'0'0'561'0,"0"0"-175"0,0 0-170 16,0 0-152-16,0 0-64 16,0 0 0-16,0 0 21 15,-40 122 42-15,40-47-16 16,0 3-12-16,0-6-20 16,0-5-6-16,2-11-9 15,9-10 1-15,0-12 4 16,3-10-5-16,1-8-1 15,5-13-27-15,5-3-5 16,4-7-16-16,2-22-14 16,0-8-90-16,-8-3 54 15,-8 3 72-15,-8 11 27 0,-7 14 98 16,0 12-58-16,0 2-25 16,-13 26-9-16,2 11 44 15,3 1 26-15,8 1-9 16,0-4-34-16,14-5-18 15,11-8 15-15,3-6-23 16,4-8-7-16,-1-6-1 16,-7-4-44-16,-6 0 14 15,-13-18-32-15,-5-10-44 16,-13-8-178-16,-24-10-51 16,-5-4 48-16,-4-4 112 0,5-1 176 15,10 4 154 1,12 5 53-16,11 2 32 0,8 1-33 15,0 5 3-15,25 1-104 16,6 8 1-16,7 4-63 16,3 11-43-16,3 12-9 15,-5 2-64-15,-2 24-84 16,-10 59-167-16,-12-5-183 16,-9 4-774-16</inkml:trace>
  <inkml:trace contextRef="#ctx0" brushRef="#br0" timeOffset="24891.5">9808 10203 1119 0,'0'0'404'16,"0"0"-100"-16,0 0-165 0,0 0-75 16,0 0-14-1,0 0-40-15,0 0-10 0,-23-35-644 16</inkml:trace>
  <inkml:trace contextRef="#ctx0" brushRef="#br0" timeOffset="25049.72">9124 9575 2111 0,'0'0'513'15,"0"0"-426"-15,0 0-81 16,154-11-6-16,-54 11-24 16,35 0-69-16,-17 7-169 15,-10-3-857-15</inkml:trace>
  <inkml:trace contextRef="#ctx0" brushRef="#br0" timeOffset="25416.06">9999 10057 2234 0,'0'0'542'0,"0"0"-542"16,0 0-126-16,0 0 76 16,0 0 32-16,-4 151 17 15,-16-96 0-15,-2-2-7 16,-5-4-106-16,2-15-110 16,6-12-155-16,9-18-1143 0</inkml:trace>
  <inkml:trace contextRef="#ctx0" brushRef="#br0" timeOffset="26208.57">10492 9752 1129 0,'0'0'335'0,"0"0"-56"16,0 0-25-16,-13 126-6 15,6-74-82-15,3-4-90 16,2-8-38-16,2-10-24 16,0-9-5-16,0-12 8 15,0-7-9-15,4-2 14 16,9-6 21-16,7-22-43 0,5-10-22 16,2-8-35-16,-2-4-47 15,-4 6 2-15,-7 9 44 16,-5 20 58-16,-7 12 20 15,0 3-6-15,-2 20-2 16,6 13 64-16,8 5-8 16,9-3-19-16,12-2-25 15,12-10-3-15,9-9 0 16,8-14-8-16,-2 0-13 16,-6-19-30-16,-8-11-26 15,-13-8-44-15,-15-3-131 16,-13 0-15-16,-7 2 47 15,-7 10 199-15,-21 11 93 0,-7 15 51 16,0 3 50-16,4 19-41 16,6 12-50-16,10 8 7 15,13 0-3-15,2 2-40 16,8-5-33-16,21-4-20 16,9-8-7-16,7-12 11 15,6-12-18-15,4 0-6 16,3-15-39-16,-2-16-55 15,-6-5 17-15,-6-2-40 16,-9 1 28-16,-8 10 34 16,-11 6 61-16,-7 11 93 15,-9 10 2-15,0 0-58 16,0 0-26-16,0 19 26 16,0-2 42-16,0 0-11 0,0-3-47 15,0-4-12-15,0-6-8 16,0-4 8-16,16 0-9 15,8 0-15-15,9-11-26 16,8-6-21-16,1 0 24 16,1 3 29-16,-6 6 9 15,-3 8 16-15,-5 0 14 16,-10 5-23-16,-3 14-1 16,-7 1-12-16,-9 4 2 15,0-1-21-15,-15 0-38 16,-57-11-30-16,5-3-212 15,-6-7-532-15</inkml:trace>
  <inkml:trace contextRef="#ctx0" brushRef="#br0" timeOffset="26349.06">10864 9569 1891 0,'0'0'533'0,"0"0"-359"15,0 0-92-15,146-97-52 16,-86 83-26-16,0 13-4 15,24 9-61-15,-14 17-88 16,-12 5-458-16</inkml:trace>
  <inkml:trace contextRef="#ctx0" brushRef="#br0" timeOffset="26965.12">12628 9288 1605 0,'0'0'388'0,"0"0"-190"16,0 0-146-16,0 0-52 15,0 0 0-15,0 0 22 16,-27 152 122-16,14-65-9 16,1 8-37-16,10-12-35 15,2 5-26-15,0-12-19 16,0-11-9-16,14-14-7 16,3-14 9-16,4-9-11 15,-1-9-23-15,1-12-103 16,-4-7-3-16,-15-21-59 15,-2-14-172-15,-2-7-883 0</inkml:trace>
  <inkml:trace contextRef="#ctx0" brushRef="#br0" timeOffset="27325.17">12393 9689 1595 0,'0'0'528'0,"0"0"-360"16,0 0-152-16,0 0-16 15,187-24 0-15,-104 24 0 16,6 0 0-16,-6 0-1 15,-14 10 2-15,-17 9 18 16,-19 4 27-16,-22 7 5 16,-11 4 41-16,0 6 15 15,-25-1-10-15,1-4-48 16,2-4-30-16,6-11-18 16,7-8 2-16,7-6-3 0,2-6-42 15,2 0-49-15,23-20-3 16,8-14-288-16,7-2-130 15,-2-1 321-15,-6 10 191 16,-13 10 273-16,-5 17 20 16,-10 0-142-16,-2 22-40 15,1 12 27-15,-3 5-61 16,6 0-47-16,6-1-18 16,7-6-12-16,12-11-45 15,34-21-99-15,-7 0-332 16,-2-12-1173-16</inkml:trace>
  <inkml:trace contextRef="#ctx0" brushRef="#br0" timeOffset="27745.48">13680 9544 1106 0,'0'0'720'0,"0"0"-611"0,0 0 56 15,0 0 13 1,-130 150-27-16,109-99-44 0,9 2 8 15,12-4-27-15,0-1-52 16,20-7-11-16,14-7 2 16,5-10-11-16,11-12 5 15,4-12-3-15,1 0-18 16,-2-16 0-16,-3-12-9 16,-11-4-38-16,-12 2-6 15,-11 6-22-15,-9 8 75 16,-7 12 37-16,0 4-29 0,0 2-2 15,-9 21 7-15,4 2 33 16,5 5-16-16,0-1-9 16,9-2-3-16,16-3-12 15,4-8 1-15,2-8 22 16,-3-8-19-16,-3 0 4 16,-9 0-7-16,-7-18 13 15,-9-5-2-15,0-4-9 16,0-4 6-16,-13 2 3 15,-5-2-18-15,-1 4-11 16,4 1-20-16,11-23-86 16,4 8-180-16,0-3-435 0</inkml:trace>
  <inkml:trace contextRef="#ctx0" brushRef="#br0" timeOffset="27880.42">14219 9235 971 0,'0'0'1313'15,"0"0"-1076"-15,0 0-209 16,0 0-27-16,0 0-1 16,-129 165-29-16,83-96-329 15,5-11-1581-15</inkml:trace>
  <inkml:trace contextRef="#ctx0" brushRef="#br0" timeOffset="29792.1">15327 9177 466 0,'0'0'972'16,"0"0"-746"-16,0 0-72 15,0 0 6-15,0 0-3 16,0 0-29-16,0 0-20 15,-45-55-50-15,41 52-15 16,4 3-26-16,-2 0-16 16,0 0-1-16,-3 21 0 15,-1 13 0-15,-4 16 34 16,1 12-5-16,1 12 57 16,1 6-19-16,5 7-28 15,2-1 1-15,0 0-1 16,0-4-30-16,9-5 13 15,2-8-21-15,0-11 1 0,-2-7 3 16,-5-11-5-16,-1-10 0 16,-3-5 0-16,0-7-15 15,0-5 14-15,0 1-37 16,-9-1-96-16,-7-4-88 16,3-4-323-16,2-3-1261 0</inkml:trace>
  <inkml:trace contextRef="#ctx0" brushRef="#br0" timeOffset="30155.1">14700 10580 1728 0,'0'0'709'16,"0"0"-521"-16,0 0-118 0,0 0 2 15,0 0-14-15,0 0-19 16,0 0-8-16,117 3-19 16,-68 1-12-16,-1-1-61 15,2-1-70-15,12-2-100 16,-12 0-290-16,-8-7-282 0</inkml:trace>
  <inkml:trace contextRef="#ctx0" brushRef="#br0" timeOffset="30541.49">15236 10476 1647 0,'0'0'320'16,"0"0"-222"-16,0 0-76 15,0 0 90-15,0 0 14 0,0 0 1 16,-58 118-31 0,45-76-44-16,5-4-9 0,6-6-18 15,2-8-8-15,0-7-4 16,0-10-1-16,12-5-3 15,5-2 19-15,10-2-11 16,6-20-17-16,8-12-5 16,10-9-87-16,9-4 11 15,2 0-18-15,3 8 5 16,-5 7 39-16,-8 13 55 16,-7 12 0-16,-7 4 60 15,-7 3 2-15,-9 0-16 16,-5 15-28-16,-8-1-5 15,-9 3 5-15,0 0-17 0,-13-4 54 16,-20 3 27-16,-12-5-43 16,-6-4-9-16,-3-7-20 15,3 0-10-15,7 0-16 16,1-37-114-16,14 2-90 16,14 0-775-16</inkml:trace>
  <inkml:trace contextRef="#ctx0" brushRef="#br0" timeOffset="31152.9">15487 9003 1719 0,'0'0'624'16,"0"0"-459"-16,0 0-122 15,0 0-16-15,0 0-9 16,0 0-12-16,141-4-5 16,-89 4-1-16,-2 0-9 15,-2 0-89-15,-2 0-84 16,-15 0-192-16,-8-7-440 0</inkml:trace>
  <inkml:trace contextRef="#ctx0" brushRef="#br0" timeOffset="31325.05">15771 8833 1448 0,'0'0'548'16,"0"0"-403"-16,0 0-108 15,0 0 55-15,0 0-14 16,-72 131-20-16,61-82-24 16,9-1-15-16,2-1-19 15,0-10-59-15,22-6-88 16,5-11-139-16,0-13-280 0</inkml:trace>
  <inkml:trace contextRef="#ctx0" brushRef="#br0" timeOffset="31708.09">16067 8865 224 0,'0'0'1140'16,"0"0"-759"-16,0 0-110 15,-29 146-44-15,20-96-59 0,5-3-74 16,4-7-32-16,0-8-24 16,0-9 0-16,6-6-27 15,5-7 1-15,1-5 6 16,-1-5-4-16,5 0 4 16,1-21-18-16,8-9-32 15,4-9-67-15,4-2-38 16,8 1 19-16,1 3 14 15,0 13-34-15,-1 11 77 16,-6 8 61-16,-6 5 22 16,-4 0 89-16,-10 10-21 15,-4 1-7-15,-6-4-19 0,-5-1-32 16,0-3-1-16,-7-1 5 16,-25-1 1-16,-9-1-4 15,-11 0-33-15,-6 0-2 16,-17 0-112-16,14-3-276 15,14-8-616-15</inkml:trace>
  <inkml:trace contextRef="#ctx0" brushRef="#br0" timeOffset="32791.18">15944 9927 1371 0,'0'0'367'0,"0"0"-165"16,0 0 61-16,0 0-32 16,0 0-59-16,0 0-109 15,0 0-47-15,158-71 3 16,-100 40-10-16,-2-1-8 15,-2-1 0-15,-10-1-2 16,-9 5-6-16,-14 5 1 16,-9 2-19-16,-8 7 25 15,-4 3 1-15,0 10 21 0,0 2-18 16,-14 0-4-16,-3 9-38 16,-6 21 30-16,1 16 4 15,3 16 4-15,2 11 36 16,5 7-5-16,2 6 12 15,3-2-28-15,1-5 0 16,2-10-9-16,-3-10-5 16,0-13-1-16,-2-12 0 15,-2-12 0-15,-3-10 8 16,-3-7-8-16,-3-5 0 16,-1 0 5-16,11-23-4 15,7-17-2-15,3-14-59 16,25-12-20-16,21-9 1 0,17-1-11 15,11 3-24-15,5 1-122 16,4 2 14-16,-6 7 128 16,-13 4 84-16,-13 11 10 15,-17 12 116-15,-19 12 101 16,-11 12 12-16,-4 9-60 16,-10 3-63-16,-19 12-75 15,-11 20-31-15,-1 11 27 16,3 11 30-16,11 2-32 15,12 4-7-15,12-9-1 16,3-5-5-16,14-6-11 16,15-10-1-16,7-9-21 15,1-6-49-15,6-13-91 0,1-12-41 16,-8-18-139 0,-9-9-359-16</inkml:trace>
  <inkml:trace contextRef="#ctx0" brushRef="#br0" timeOffset="33143.11">16881 9682 1635 0,'0'0'398'0,"0"0"-269"16,0 0-44-16,0 0 20 15,0 0 22-15,78 119-11 16,-76-74-12-16,-2 1-32 16,0-2-24-16,0-6-27 15,0-8-12-15,-2-10 7 16,0-10-15-16,2-4-1 15,0-6 0-15,0 0-7 16,0-14 6-16,17-20-33 0,10-14-182 16,2-10-35-16,0-5-94 15,-4 12 48-15,-10 12 297 16,-5 21 187-16,-10 17 90 16,0 1-172-16,0 26-9 15,-2 11 36-15,-4 9-5 16,6 3-36-16,0-3-33 15,10-4-46-15,11-8 4 16,6-6-16-16,7-10-13 16,-1-10-33-16,3-8-80 15,-4-14-65-15,-11-18-319 16,-9-6-1118-16</inkml:trace>
  <inkml:trace contextRef="#ctx0" brushRef="#br0" timeOffset="33331.14">17541 9513 1573 0,'0'0'336'0,"0"0"-160"16,0 0 8-16,67 126-7 15,-61-71-30-15,-6 8-19 16,0 1-39-16,-6 1-54 16,-10-5-34-16,0-7-1 15,6-9-48-15,4-7-93 16,18-16-56-16,21-7-152 15,9-14-285-15</inkml:trace>
  <inkml:trace contextRef="#ctx0" brushRef="#br0" timeOffset="33558.43">18274 9682 766 0,'0'0'1073'0,"0"0"-693"15,0 0-263-15,0 0-95 16,-164 3 45-16,94 31 56 15,1 12-11-15,11 4-18 16,16 0-48-16,17-3-28 16,17-8-3-16,8-5-15 15,8-8 0-15,26-13-1 16,5-9-23-16,9-4-49 0,0-17-91 16,6-48-79-1,-13 2-153-15,-8-2-436 0</inkml:trace>
  <inkml:trace contextRef="#ctx0" brushRef="#br0" timeOffset="33757.39">18261 9203 1741 0,'0'0'628'15,"0"0"-489"-15,0 0-139 16,0 0-19-16,0 0 19 16,0 104 45-16,-7-33 48 15,-2 11-5-15,3 7-44 16,1-2 20-16,3 0-39 15,2-4-18-15,0-8-7 16,0-6-17-16,4-8-38 0,7-15-116 16,14-13-137-16,-5-13-174 15,0-17-834-15</inkml:trace>
  <inkml:trace contextRef="#ctx0" brushRef="#br0" timeOffset="34140.93">18555 9680 1386 0,'0'0'306'0,"0"0"-229"16,0 0-39-16,0 0 97 15,0 0 36-15,16 118 18 16,-16-67-23-16,0 2-54 16,-7-2 13-16,-2-5-49 0,0-5-24 15,3-9-8-15,1-10-37 16,3-8-6-1,2-7-1-15,0-7-1 0,0 0 1 16,13-11 0-16,12-24-13 16,8-12-162-16,3-15-24 15,-3-6-104-15,-4 6 17 16,-13 16 286-16,-7 15 106 16,-7 20 162-16,-2 11-166 15,0 5-62-15,-11 22 49 16,-1 9 43-16,4 1-60 15,3 6-24-15,5-3-14 16,5-2-24-16,24-2-10 16,13-4-70-16,47-8-85 15,-11-10-341-15,-2-10-687 0</inkml:trace>
  <inkml:trace contextRef="#ctx0" brushRef="#br0" timeOffset="34398.33">19514 9844 1393 0,'0'0'935'0,"0"0"-626"16,0 0-156-16,0 0-14 15,0 0-73-15,0 0-48 16,0 0-4-16,143 24-14 16,-108-18-33-16,-2 1-84 15,-10-2-114-15,-8-1-151 16,-15-4-529-16</inkml:trace>
  <inkml:trace contextRef="#ctx0" brushRef="#br0" timeOffset="34524.08">19551 9926 1699 0,'0'0'484'16,"0"0"-422"-16,0 0 19 16,0 0 33-16,0 0-112 0,174 44-2 15,-109-32-231-15,-5-4-544 16</inkml:trace>
  <inkml:trace contextRef="#ctx0" brushRef="#br0" timeOffset="34857.32">20320 9926 1704 0,'0'0'254'0,"0"0"-195"16,0 0 55-16,0 0 0 16,126-130-78-16,-102 94-4 15,-2-1 38-15,-4-1-27 0,-5 2 28 16,-2 0-34-1,-4 4 8-15,0 6 119 0,-5 8-48 16,-2 8-23-16,0 6-68 16,0 4-25-16,0 0 0 15,0 18-48-15,0 14 3 16,0 17 40-16,-2 6 5 16,-5 8 9-16,-2 3-6 15,2-3 6-15,-1 2-5 16,-3-5-4-16,-5-2-16 15,-15 7-75-15,4-16-182 16,-2-12-333-16</inkml:trace>
  <inkml:trace contextRef="#ctx0" brushRef="#br0" timeOffset="34976.03">20253 10231 2172 0,'0'0'635'0,"0"0"-487"15,0 0-27-15,133 0-34 16,-54 0-72-16,13 2-15 15,40 8-102-15,-26-2-248 16,-14-3-577-16</inkml:trace>
  <inkml:trace contextRef="#ctx0" brushRef="#br0" timeOffset="36612.21">2949 11825 990 0,'0'0'878'16,"0"0"-715"-16,0 0 17 15,0 0 47-15,0 0-49 16,0 0-26-16,0 0-22 16,26-9-93-16,1 5-14 15,9 3-5-15,6 1-11 16,7 0-2-16,5 0-5 15,4 0-10-15,2 1-37 16,20-1-168-16,-13 0-310 16,-12 0-712-16</inkml:trace>
  <inkml:trace contextRef="#ctx0" brushRef="#br0" timeOffset="36940.9">3004 11901 2022 0,'0'0'485'0,"0"0"-348"16,0 0-45-16,0 0-46 15,0 0-20-15,0 0 2 16,0 0-27-16,156 26-1 16,-82-16-4-16,4-4-41 15,27-6-121-15,-21 0-219 16,-12 0-451-16</inkml:trace>
  <inkml:trace contextRef="#ctx0" brushRef="#br0" timeOffset="37278.75">3646 11580 1243 0,'0'0'1001'15,"0"0"-868"-15,0 0-116 16,0 0 30-16,0 0-23 16,0 0-14-16,0 0 44 15,65 62-35-15,-30-32-10 16,2-2 0-16,-2-2-2 15,-4-1-1-15,-6-3-6 0,-12-1-2 16,-13 1-10 0,0 8-10-16,-27 1 1 0,-21 5 14 15,-16 2-29-15,-38 10-78 16,15-12-186-16,12-10-395 0</inkml:trace>
  <inkml:trace contextRef="#ctx0" brushRef="#br0" timeOffset="37707.65">2949 11601 1994 0,'0'0'352'0,"0"0"-264"15,0 0-20-15,0 0-62 16,0 0 0-16,-163 88 37 16,105-37 31-16,7 3 7 15,13-1-39-15,13-5 11 16,17-8-15-16,8-4-37 16,6-4 19-16,27-6 1 15,15-1-20-15,12-8-1 16,36-3-73-16,-17-3-169 15,-5-10-350-15</inkml:trace>
  <inkml:trace contextRef="#ctx0" brushRef="#br0" timeOffset="39523.42">5588 11209 1564 0,'0'0'299'16,"0"0"-141"-16,0 0-66 0,0 0-71 15,0 0 8-15,0 0-2 16,0 0-6-16,-87 76 33 16,70 0 69-16,5 35-14 15,3 27 8-15,7 10-16 16,2-27-34-16,0-31-16 16,0-34-19-16,0-10 0 15,4 6-21-15,3 2-10 16,2 4 10-16,-4-14-11 15,-3-11 0-15,-2-5-1 16,0-8-5-16,0-4-34 16,-14-2 0-16,-3-2-54 0,-14-10-104 15,4-2-329-15,2 0-1229 16</inkml:trace>
  <inkml:trace contextRef="#ctx0" brushRef="#br0" timeOffset="41927.3">5459 12755 1018 0,'0'0'246'16,"0"0"-178"-16,0 0 18 16,0 0 33-16,0 0-10 15,0 0 15-15,0 0-7 16,-9 0 12-16,6 0 40 15,1 0-48-15,0 0-20 16,0 0-27-16,-1 0-34 16,-1 0 6-16,-4 0-22 15,-4 3-22-15,-3 14 19 16,-8 12 16-16,3 4 18 16,2 8-13-16,10-3-14 15,8-3 0-15,0-4-11 16,4-9-1-16,18-9 4 15,9-8-11-15,3-5 13 0,4 0-3 16,-5-18-8-16,-8-8 1 16,-10-4-11-16,-9-2 4 15,-6-3 18-15,0 1-23 16,-15 3-21-16,-7 4-39 16,-9 10-71-16,2 6-84 15,6 8-424-15</inkml:trace>
  <inkml:trace contextRef="#ctx0" brushRef="#br0" timeOffset="43212.15">5816 10840 910 0,'0'0'405'0,"0"0"-183"0,0 0-110 15,0 0-28-15,0 0 2 16,0 0 5-16,0 0-6 16,-10-38-15-16,10 38 0 15,0 0 22-15,-2 0-29 16,2 0-8-16,0 0 0 16,-2 0-2-16,-2 0-24 15,-3 3-24-15,-5 18-4 16,-3 4 26-16,-1 9-10 15,1-2 8-15,3-1 8 16,6-4-32-16,1-8 10 16,3-5-11-16,2-5 1 15,0-5 10-15,0-2-11 0,0-2-1 16,2 0-5-16,15 0-10 16,9-2 14-16,6-6-16 15,1-2-26-15,-2 1 32 16,-7 8-6-16,-4 1 8 15,-6 4 1-15,-5 17 9 16,-7 12 6-16,-2 5 23 16,0 0-11-16,-2-2 6 15,-12-5-23-15,-1-4 10 16,-3-8 11-16,-4-2 1 16,-3-7-3-16,1-2-20 0,-1-4-15 15,2-4-11-15,2 0-29 16,0-18-53-16,6-8-210 15,3-8-551-15</inkml:trace>
  <inkml:trace contextRef="#ctx0" brushRef="#br0" timeOffset="43367">5753 10851 1452 0,'0'0'611'0,"0"0"-438"16,0 0-24-16,120-27-37 15,-64 19-68-15,2-1 11 0,-2 4-55 16,12 3-36-16,-16 0-131 16,-12 0-437-16</inkml:trace>
  <inkml:trace contextRef="#ctx0" brushRef="#br0" timeOffset="45373.5">4892 11863 1437 0,'0'0'389'0,"0"0"-171"0,0 0-81 15,0 0-30-15,0 0-21 16,0 0-65-16,0 0-3 16,34-95-17-16,-32 81 0 15,-2 0 61-15,0 3-4 16,0-4 9-16,-15 4 20 15,-8 1-67-15,-6 6-6 16,-6 4-14-16,-5 0 0 16,-3 19-8-16,3 12-1 15,5 5-4-15,6 8 11 16,8 0 2-16,10 0 2 16,7-1 6-16,4-8 5 0,4-5 7 15,23-4-4-15,11-8 11 16,8-8 0-16,8-4-27 15,2-6-19-15,2 0-54 16,17-9-89-16,-17-11-323 16,-6-1-1156-16</inkml:trace>
  <inkml:trace contextRef="#ctx0" brushRef="#br0" timeOffset="45509.45">5207 11953 1802 0,'0'0'735'16,"0"0"-668"-16,0 0-67 16,0 0-8-16,0 0-90 15,0 0-139-15,0 0-496 0</inkml:trace>
  <inkml:trace contextRef="#ctx0" brushRef="#br0" timeOffset="47310">6163 11682 1510 0,'0'0'404'0,"0"0"-150"0,0 0-50 16,0 0-105-1,0 0-62-15,0 0-25 0,0 0-1 16,-152 66 32 0,108-9 34-16,4 7-11 0,8 0-35 15,13-1 8-15,12-8-39 16,7-6 11-16,9-8-11 16,27-2-28-16,39 2-68 15,-5-12-102-15,-4-12-417 0</inkml:trace>
  <inkml:trace contextRef="#ctx0" brushRef="#br0" timeOffset="49722.18">6402 11853 1228 0,'0'0'282'0,"0"0"-135"0,0 0-36 15,0 0-9-15,0 0-33 16,0 0 21-16,0 0-3 16,17-55-15-16,-17 54 13 15,0-2 15-15,0 3-28 16,0 0-20-16,0 0-9 16,0 0 3-16,0 0-24 15,0 0-1-15,0 0-12 16,-2 17-9-16,-9 12 0 15,-2 8 25-15,-1 4 11 16,-1 3-2-16,-1-9-28 16,5-7 5-16,2-6 8 15,2-8-19-15,5-6 0 16,2-4 4-16,0-2-4 16,0-2-2-16,0 0-10 0,16-2-1 15,8-12 11-15,8-4-29 16,-1 0-35-16,-3 6 53 15,-3 6-8-15,-7 6 12 16,-3 0 0-16,-1 8 1 16,-5 13 7-16,-5 2 2 15,-2 3 19-15,-2 3 14 16,0-3 13-16,0-6-9 16,-6-2-20-16,-3-7-6 15,-3 0-3-15,-1-3-9 16,-5-2-21-16,-1-4-61 15,-12-2-87-15,2-18-193 16,2-6-426-16</inkml:trace>
  <inkml:trace contextRef="#ctx0" brushRef="#br0" timeOffset="49854.73">6417 11733 1716 0,'0'0'401'0,"0"0"-235"16,126-25-60-16,-74 24-39 15,2 1-42-15,8 5-25 16,-14 16-132-16,-13-3-362 0</inkml:trace>
  <inkml:trace contextRef="#ctx0" brushRef="#br0" timeOffset="50322.64">6915 11849 1560 0,'0'0'384'0,"0"0"-267"15,0 0-83-15,0 0 49 16,0 0 56-16,19 110-12 16,-9-66-26-16,-4 4 5 15,-4-2-2-15,-2-3-35 16,0-3-24-16,0-8-16 15,0-6-21-15,-2-8 2 0,-2-8-7 16,4-6-3-16,0-4 0 16,0 0-1-16,0-4-8 15,8-22-6-15,15-16-158 16,8-15-76-16,0-4-73 16,0 0-32-16,-6 13 338 15,-10 14 16-15,-8 15 362 16,-4 12-53-16,-3 7-126 15,0 0-135-15,0 19-32 16,-8 10 41-16,6 5 3 16,2 0-6-16,0-2-41 15,19-2 3-15,7-5-8 16,6-6-8-16,3-5-10 16,3-6-56-16,-1-5-87 15,6-3-26-15,-9-12-176 0,-10-6-543 0</inkml:trace>
  <inkml:trace contextRef="#ctx0" brushRef="#br0" timeOffset="50788.7">7347 11482 1465 0,'0'0'393'0,"0"0"-170"16,0 0-46-16,0 0-8 15,0 0-79-15,0 0 29 16,0 0-8-16,-18-63-47 16,27 54-25-16,6-3-8 15,6 4-13-15,1 6 2 16,-2 2-20-16,-2 0-7 16,-10 19-4-16,-5 11 11 0,-3 9 18 15,-13 3 17 1,-14-2 4-16,0-2 20 0,2-10-47 15,12-10 0-15,7-8-12 16,6-6-1-16,0 0-10 16,4 0-38-16,21 3 7 15,6-5 32-15,7 5-75 16,10 3-135-16,-7-4-364 16,-10 5-715-16</inkml:trace>
  <inkml:trace contextRef="#ctx0" brushRef="#br0" timeOffset="50994.56">7739 12087 1490 0,'0'0'969'0,"0"0"-648"15,0 0-131-15,0 0-43 16,0 0-86-16,0 0-46 15,0 0-15-15,134-7-81 16,-87 7-44-16,19 0-175 16,-10 0-212-16,-6 3-704 0</inkml:trace>
  <inkml:trace contextRef="#ctx0" brushRef="#br0" timeOffset="52497.04">8553 11921 871 0,'0'0'955'15,"0"0"-777"-15,0 0-133 16,0 0 53-16,0 0 5 15,0 0-56-15,0 0 1 16,60 9-16-16,-43 11 20 16,4 3 12-16,-6 5 4 15,-5 6 2-15,-4 0-10 16,-6-2-2-16,0 0-22 0,0-2-23 16,-2-7 11-1,-7-5-12-15,2-6-1 0,5-4-11 16,-1-6-1-16,3-2 0 15,0 0-20-15,0-5-28 16,19-22-35-16,23-41-391 16,-5 8-52-16,2-1-314 0</inkml:trace>
  <inkml:trace contextRef="#ctx0" brushRef="#br0" timeOffset="52642.05">8850 11905 1101 0,'0'0'851'16,"0"0"-453"-16,0 0-234 15,0 0-88-15,0 0 28 16,-72 106-13-16,63-69-19 15,9 0-21-15,7-5-33 16,28-3 12-16,12-7-9 0,14-8-21 16,7-10-26-16,24-4-154 15,-18-13-130-15,-17-6-426 0</inkml:trace>
  <inkml:trace contextRef="#ctx0" brushRef="#br0" timeOffset="53173.31">9039 11482 1220 0,'0'0'730'15,"0"0"-529"-15,0 0-61 16,0 0 50-16,0 0-69 16,0 0-20-16,0 0-62 15,-12-28-18-15,12 20-1 16,0-2-3-16,12 0-5 15,1 0-8-15,3 4 2 16,-1 3-12-16,-1 3-6 16,-3 0 2-16,-7 5-6 15,-4 10-2-15,0 9 18 16,-6 3 32-16,-13 1 10 0,4-5-15 16,-1-6-18-16,10-5-8 15,4-6-1-15,2-1-2 16,2 2-53-16,18 1 25 15,7 2 21-15,0 2 9 16,-1 3 0-16,-8 0 1 16,-7 8 5-16,-9 4-6 15,-2 5 0-15,-4 4 21 16,-16 1-19-16,-2-2-2 16,-1 4-30-16,8-13-210 0,5-12-353 15</inkml:trace>
  <inkml:trace contextRef="#ctx0" brushRef="#br0" timeOffset="53399.05">9484 11504 1510 0,'0'0'364'15,"0"0"-101"-15,41 143-39 16,-37-65-32-16,-4 6-46 15,0 5-51-15,-24 1-29 16,-8-5-27-16,-5-3-22 0,-1-9-17 16,-1-8-1-1,10-7-42-15,10-14-190 0,7-15-342 16,12-14-1301-16</inkml:trace>
  <inkml:trace contextRef="#ctx0" brushRef="#br0" timeOffset="53655.16">10096 11941 75 0,'0'0'1770'0,"0"0"-1583"16,0 0-181-16,-114-16 117 15,54 21 41-15,-5 20-17 16,5 5-55-16,10 2-4 0,17-1-39 15,15 1-23-15,18-7 1 16,0-1-26-16,27-6 5 16,16-7-6-16,5-9 0 15,8-2-103-15,11-29-46 16,-11-9-153-16,-13-4-338 0</inkml:trace>
  <inkml:trace contextRef="#ctx0" brushRef="#br0" timeOffset="53870.98">10187 11249 1711 0,'0'0'238'15,"0"0"-226"-15,0 0 11 16,0 0 8-16,0 0 215 0,-7 139-76 16,-4-62-24-16,-2 10-46 15,1 5-33-15,4 1-15 16,1-4-41-16,5-2-10 15,2-11-2-15,0-10-39 16,0-11-100-16,9-18-111 16,4-12-339-16,0-17-769 0</inkml:trace>
  <inkml:trace contextRef="#ctx0" brushRef="#br0" timeOffset="54112.12">10260 11855 1861 0,'0'0'255'0,"0"0"-233"16,0 0 7-16,0 0 44 16,0 0 5-16,0 0 1 15,71 128-5-15,-63-86-7 16,-6-1 22-16,-2-6-9 16,0 0-42-16,0-9-22 15,0-6-14-15,0-6 2 16,0-9-4-16,0-5-7 15,0 0-49-15,0-7-24 16,0-47-217-16,9 3-362 16,1 1-124-16</inkml:trace>
  <inkml:trace contextRef="#ctx0" brushRef="#br0" timeOffset="54238.21">10260 11855 1765 0,'105'110'550'0,"-110"-102"-488"16,-1 16 28-16,2 6 11 15,1 7-11-15,3 3-37 16,3-3-15-16,23-1-38 15,14-4-20-15,16-6-50 16,46-21-96-16,-10-3-315 16,-7-2-525-16</inkml:trace>
  <inkml:trace contextRef="#ctx0" brushRef="#br0" timeOffset="54475.25">11234 11953 2002 0,'0'0'716'15,"0"0"-515"-15,0 0-62 16,0 0-56-16,0 0-56 16,0 0-9-16,0 0-2 15,143 6-16-15,-89 0-18 16,1 2-24-16,-3 0-39 15,-3 4-143-15,-14-4-158 16,-19-1-494-16</inkml:trace>
  <inkml:trace contextRef="#ctx0" brushRef="#br0" timeOffset="54615.01">11342 12075 388 0,'0'0'1907'0,"0"0"-1546"15,0 0-243-15,0 0 31 16,0 0-54-16,0 0-70 15,164 7-25-15,-85-2-69 16,39 0-182-16,-18-1-228 16,-9-4-543-16</inkml:trace>
  <inkml:trace contextRef="#ctx0" brushRef="#br0" timeOffset="54955.18">12445 12064 1207 0,'0'0'517'0,"0"0"-417"0,0 0 56 16,0 0 4-1,0 0-68-15,78-107-52 0,-63 73-40 16,2-4-34-16,-2 0 19 16,-5 0 14-16,4 2 1 15,-3 3 6-15,-1 7 143 16,-4 6 80-16,-4 10-57 15,1 6-93-15,-3 4-65 16,0 0-14-16,0 2-6 16,0 23-30-16,0 7 35 15,-7 12-5-15,-3 7 6 16,0 4 12-16,-1 0-12 16,-1-2 0-16,-1-4-11 0,-1-3-8 15,-1-7-130-15,-10 3-94 16,3-14-268-16,2-7-905 0</inkml:trace>
  <inkml:trace contextRef="#ctx0" brushRef="#br0" timeOffset="55103.17">12308 12280 1877 0,'0'0'504'16,"0"0"-416"-16,0 0 11 15,0 0 85-15,135 16-77 16,-66-10-56-16,11 2-51 15,5-2-11-15,32-2-123 0,-20-2-165 16,-17-2-1005-16</inkml:trace>
  <inkml:trace contextRef="#ctx0" brushRef="#br0" timeOffset="56805.04">2884 14494 1614 0,'0'0'374'16,"0"0"-172"-16,0 0 31 15,0 0-33-15,0 0-42 16,0 0-19-16,0 0-44 15,0-4-13-15,11-1-16 16,16 2-20-16,13 1-32 16,13 0-14-16,12 2-5 15,7 0 4-15,5 0-43 16,2 5-46-16,21 6-84 16,-22-3-163-16,-13-6-489 0</inkml:trace>
  <inkml:trace contextRef="#ctx0" brushRef="#br0" timeOffset="57099.83">3023 14578 2097 0,'0'0'388'0,"0"0"-259"16,0 0-40-16,0 0-32 0,0 0 0 15,0 0 1-15,162 0-40 16,-102 0-18-16,3 0-25 15,28 0-81-15,-18 0-185 16,-7 0-517-16</inkml:trace>
  <inkml:trace contextRef="#ctx0" brushRef="#br0" timeOffset="57371.2">3713 14289 1989 0,'0'0'537'0,"0"0"-433"16,0 0-90-16,0 0-14 15,0 0-2-15,0 0-8 16,130 73 1-16,-113-34 9 16,-8 6-12-16,-9 3 12 15,0-2 0-15,-31 1 5 16,-13-1-5-16,-15-7-2 15,-7-3-35-15,-8-7-100 16,-33-14-122-16,20-9-71 16,9-6-595-16</inkml:trace>
  <inkml:trace contextRef="#ctx0" brushRef="#br0" timeOffset="57551.81">2806 14229 2045 0,'0'0'216'0,"0"0"-196"16,-165 96 51-16,109-38 13 16,12 13 22-16,19 1-16 15,21 3-52-15,4 3-32 16,29-8-6-16,22-8-50 16,52-8-63-16,-14-15-263 15,-2-20-573-15</inkml:trace>
  <inkml:trace contextRef="#ctx0" brushRef="#br0" timeOffset="59171.12">5091 14265 1283 0,'0'0'337'0,"0"0"-112"16,0 0-39-16,0 0-3 16,0 0-59-16,0 0-66 15,-132-56-20-15,84 56-2 16,-4 3 17-16,3 20 22 15,2 9 4-15,12 6-20 16,10 7-7-16,14 2-22 16,11 2-3-16,5-1-7 15,30-2-11-15,15-6 22 16,12-4-31-16,13-10-66 0,37-16-144 16,-18-8-258-16,-17-2-502 15</inkml:trace>
  <inkml:trace contextRef="#ctx0" brushRef="#br0" timeOffset="59449.4">5403 14482 1463 0,'0'0'321'16,"0"0"-124"-16,0 0-21 15,0 0-43-15,0 0-24 0,0 0-35 16,0 0-12 0,31 64-8-16,-22-64-10 0,-2 0 28 15,-7 0-30-15,0 0 20 16,0 0 28-16,0 0-38 16,-3-6-38-16,-1 2-14 15,2 2-17-15,2 2-34 16,0 0-213-16,4 0-447 0</inkml:trace>
  <inkml:trace contextRef="#ctx0" brushRef="#br0" timeOffset="60322.52">8488 14455 1350 0,'0'0'790'0,"0"0"-503"15,0 0-20-15,0 0-28 16,0 0-68-16,0 0-57 16,0 0-72-16,51 0-26 15,-10 0-10-15,3 0-6 16,1 0 0-16,-1 4-26 16,-4 5-29-16,-7-1-37 15,-10 1-54-15,-23 10-157 0,0-3-237 16,-9 0-115-16</inkml:trace>
  <inkml:trace contextRef="#ctx0" brushRef="#br0" timeOffset="60454.09">8491 14650 1699 0,'0'0'562'16,"0"0"-387"-16,0 0 51 16,0 0-74-16,149 0-115 15,-87 0-37-15,7 0-106 16,29-10-137-16,-15 3-310 15,-12 0-829-15</inkml:trace>
  <inkml:trace contextRef="#ctx0" brushRef="#br0" timeOffset="60740.46">9398 14592 995 0,'0'0'956'15,"0"0"-763"-15,0 0-78 16,0 0 66-16,0 0-95 15,69-109-74-15,-52 74-12 16,1 0-15-16,1-4-47 16,-4 2 13-16,-1 4 18 15,-6 4 11-15,-1 12 20 16,-5 4 130-16,-2 11-25 16,0 2-84-16,0 8-21 15,0 22 0-15,0 14 7 16,-7 10 17-16,1 8-18 15,2 5 0-15,0 0-12 0,4 8-87 16,0-13-199-16,12-22-845 0</inkml:trace>
  <inkml:trace contextRef="#ctx0" brushRef="#br0" timeOffset="61441.99">10628 14596 1739 0,'0'0'709'0,"0"0"-424"15,0 0-82-15,0 0-78 16,0 0-45-16,0 0-38 16,0 0-17-16,40-2-25 15,-2 2 10-15,11 0-8 16,5 0-2-16,1 0 0 16,4 2-54-16,-6 2-53 15,12 3-118-15,-15 0-139 16,-11-7-412-16</inkml:trace>
  <inkml:trace contextRef="#ctx0" brushRef="#br0" timeOffset="61659.98">10777 14718 1565 0,'0'0'787'16,"0"0"-524"-16,0 0-136 15,0 0-54-15,0 0-24 16,0 0-18-16,0 0-13 16,143 8-9-16,-85-4-9 15,0-4-47-15,3 0-71 16,12 0-92-16,-15 0-130 0,-12 0-360 0</inkml:trace>
  <inkml:trace contextRef="#ctx0" brushRef="#br0" timeOffset="61876.81">11542 14526 1348 0,'0'0'712'16,"0"0"-611"-16,0 0-92 16,0 0 5-16,0 0 37 15,0 0 16-15,54 146-39 16,-54-104 10-16,-7 2-14 15,-20-2 13-15,-8-5-9 0,-13-4-28 16,-3-6-14-16,-29-9-46 16,14-6-145-16,5-12-304 0</inkml:trace>
  <inkml:trace contextRef="#ctx0" brushRef="#br0" timeOffset="62056.99">10697 14494 664 0,'0'0'1459'16,"0"0"-1288"-16,-113 26-139 16,70 6 84-16,5 8-40 15,11 8 41-15,14 12-26 16,13 10-50-16,3 6-41 16,32 1-47-16,54 3-93 15,-6-17-157-15,1-17-406 0</inkml:trace>
  <inkml:trace contextRef="#ctx0" brushRef="#br0" timeOffset="63558.68">12855 14517 1265 0,'0'0'382'16,"0"0"-198"-16,0 0-13 15,0 0-34-15,0 0-94 16,0 0-30-16,0 0 5 16,0 0-2-16,0 0 27 15,0 0 32-15,0 0 27 16,0 0-5-16,0 0-18 15,0 0 0-15,0 0-42 16,0 0-23-16,0 0 1 0,0 0-2 16,0-1-3-1,0-7-10-15,0 0-1 0,0 2 0 16,-5-5 0-16,-14 4 1 16,-8 2-8-16,-6 2-5 15,-6 3 13-15,-3 0 8 16,0 8 15-16,3 11 22 15,6 8-12-15,8 3 0 16,8 0-20-16,9 2 1 16,8 4-13-16,2-6 7 15,25 2 4-15,14-5-7 16,11-8-5-16,10-5-39 16,9-7-78-16,39-7-106 15,-21-7-246-15,-9-11-367 0</inkml:trace>
  <inkml:trace contextRef="#ctx0" brushRef="#br0" timeOffset="63819.02">13425 14517 1711 0,'0'0'718'15,"0"0"-450"-15,0 0-123 16,0 0-20-16,0 0-60 16,0 0-18-16,0 0-35 15,108 3-2-15,-64 3-10 16,-1 2 0-16,-5-2-21 16,-7 0-55-16,-9 2-78 0,-11 0-107 15,-13 5-233-15,-25-1-30 16,-8-3-625-16</inkml:trace>
  <inkml:trace contextRef="#ctx0" brushRef="#br0" timeOffset="63938.99">13361 14668 1264 0,'-4'4'580'0,"1"-2"-328"15,3 3-39-15,7 0-18 16,24 2-41-16,19 5-23 16,14-3-103-16,9 1-28 15,37-2-191-15,-17-8-123 0,-14 0-737 16</inkml:trace>
  <inkml:trace contextRef="#ctx0" brushRef="#br1" timeOffset="87789.01">25385 8765 400 0,'0'0'226'0,"0"0"-97"16,0 0 87-16,0 0-67 15,0 0-26-15,0 0 79 16,10-43-60-16,-8 36-59 16,-2 0 17-16,2 2-49 0,-2-2 54 15,2 0-55-15,-2 0-28 16,2 0 142-16,0-2-133 16,0 0 9-16,-2 1 43 15,0-1-30-15,3 1 44 16,-3 4-94-16,0 3 19 15,0 1 76-15,0 0-97 16,0 0-1-16,0 0 3 16,0 11 19-16,-5 15-32 15,-5 13 10-15,-2 5 0 16,-1 6 40-16,1-4-40 16,3-3 0-16,3-4 12 15,2-7 7-15,-1-8-11 16,2-8-8-16,3-6 0 15,0-6-9-15,0-4 9 0,0 0 0 16,0 0-2-16,3-4 10 16,15-15-34-16,4-5 13 15,5-3-38-15,2 3 18 16,0 4-42-16,-5 8 21 16,-4 10 48-16,-6 2-16 15,-3 7 3-15,-5 18 19 16,-6 8 0-16,0 2 55 15,0 3-46-15,-6-2 16 16,-7-4 6-16,-1-3-19 16,1-5 12-16,-1-6-24 15,1-5-11-15,1-5-35 0,2-5-53 16,-9-3-144-16,4-20 9 16,-1-7-605-16</inkml:trace>
  <inkml:trace contextRef="#ctx0" brushRef="#br1" timeOffset="87931.88">25389 8689 1877 0,'0'0'363'15,"0"0"-176"-15,0 0-187 16,152-21 0-16,-94 21 12 16,4 0-12-16,8 32 0 15,-15 1-243-15,-12-8-386 0</inkml:trace>
  <inkml:trace contextRef="#ctx0" brushRef="#br1" timeOffset="88350.69">25941 8815 863 0,'0'0'824'15,"0"0"-742"-15,0 0 12 16,0 0-59-16,0 0 161 15,0 0 26-15,-23 134-108 16,5-84 19-16,1 1-60 16,1-5-73-16,7-6 96 15,2-8-96-15,7-11 0 0,0-7-12 16,0-7 6 0,9-7 4-16,14 0-36 0,6-24-31 15,4-12 53-15,0-15-118 16,1-9-76-16,-5 0 84 15,-7 4 73-15,-9 12 53 16,-6 16 114-16,-7 16 47 16,0 12 27-16,0 0-188 15,-13 26 0-15,-1 10 52 16,5 7-23-16,9 1 58 16,0-3-87-16,16-2 9 15,15-8-18-15,7-8 9 16,4-7-71-16,1-9-21 15,5-7-116-15,-9-9-72 16,-13-12-380-16</inkml:trace>
  <inkml:trace contextRef="#ctx0" brushRef="#br1" timeOffset="89020.93">26392 8414 674 0,'0'0'821'0,"0"0"-626"16,0 0-75-16,0 0 50 15,0 0-26-15,0 0-50 16,0 0 88-16,-21-49-161 16,21 48 14-16,0 1 34 15,0 0-56-15,0 0 42 16,0 0-55-16,0 0 0 16,0 0 17-16,0 0-17 15,0 0 0-15,0 0-20 16,0 0 44-16,0 0-9 15,-2 0-15-15,2 0 1 0,-3 0 32 16,0 0-33-16,1 0-15 16,2 0-2-16,-2 0-9 15,0 0 26-15,0 0-20 16,2 0 20-16,0 0 5 16,0 0-5-16,0 0 0 15,0 0 67-15,0 0-58 16,0 0 66-16,2 0-75 15,10 0 1-15,-2 0-4 16,1 0 3-16,-1 8-19 16,-4 12 5-16,-6 8 28 15,0 5 11-15,0 2-25 16,-8 1 17-16,0-3 6 0,6-6-23 16,2-3 0-1,0-5 3-15,0-4 12 0,12 0-1 16,-4-6-14-16,1-2 0 15,-3-2-36-15,-6 2 36 16,0 4-67-16,0 8-11 16,-8 5-11-16,-9 10 40 15,-10 14-170-15,4-9-277 16,3-6-135-16</inkml:trace>
  <inkml:trace contextRef="#ctx0" brushRef="#br1" timeOffset="89516.3">25300 9569 1702 0,'0'0'387'15,"0"0"-170"-15,0 0-127 16,0 0 29-16,0 0 1 16,0 0-90-16,155-5 66 15,-76-7-61-15,13 4-15 16,3-1 119-16,1 1-139 15,-7-1 0-15,-8 6 4 16,-12-1 5-16,-13 1-18 0,-9 3-37 16,-12 0-120-1,-14 0 14-15,-8 3-434 0,-13 3-199 0</inkml:trace>
  <inkml:trace contextRef="#ctx0" brushRef="#br1" timeOffset="90134">25773 9765 983 0,'0'0'389'0,"0"0"-241"16,0 0 32-16,0 0 30 15,0 0-40-15,0 0-2 16,0 0-27-16,-15 0-107 16,15 0 113-16,0 0-147 15,0 0 0-15,0 0 9 16,0 0 9-16,0 0-18 16,0 0 0-16,0 0 1 15,0 0-10-15,0 0 9 16,0 0-5-16,0 0-23 15,0 0 47-15,0 0-19 16,0 0 0-16,0 0 0 16,0 0-12-16,0 0 12 0,0 0 0 15,0 0-7-15,2 0 17 16,5 0 7-16,1 0-17 16,3 4 1-16,3 2 17 15,-1 3-17-15,-1 0-1 16,-6 4 76-16,-2 0-49 15,-2 5 43-15,-2 1-49 16,0 1 9-16,0-3 24 16,3 4-54-16,6-5 0 15,9-2-23-15,6-2 31 16,3-3-8-16,2 0 0 16,-4-3 0-16,-10-1 0 15,-6 2 0-15,-7 5-5 16,-2 6-8-16,-7 10 26 15,-14 8 8-15,-6 2-21 0,4 2-57 16,7-6 57-16,16-6-243 16,0-11-333-16,12-13-291 0</inkml:trace>
  <inkml:trace contextRef="#ctx0" brushRef="#br1" timeOffset="90523.71">26838 9517 1955 0,'0'0'581'16,"0"0"-398"-16,0 0-48 0,0 0-119 15,0 0 107-15,0 0-123 16,0 0 0-16,90 0-14 16,-48 0 14-16,3 0-30 15,8 0-67-15,-13 0-229 16,-11 0-355-16</inkml:trace>
  <inkml:trace contextRef="#ctx0" brushRef="#br1" timeOffset="91634.23">27908 8951 740 0,'0'0'266'0,"0"0"1"0,0 0-119 15,0 0-8-15,0 0 77 16,0 0-71-16,0 0 27 16,12-116-30-16,-10 95-35 15,5-2 110-15,1 2-109 16,4 7-88-16,3 1 24 15,1 6-38-15,4 7-7 16,0 7 0-16,0 20 8 16,0 17 35-16,-4 5-42 15,-10 6-1-15,-6 3 73 16,0-5-72-16,-2 0 20 16,-9-11-21-16,2-6 24 15,0-12-23-15,7-10-1 0,0-9-40 16,2-5 28-16,0 0-24 15,0-14 11-15,13-23-1 16,7-18-222-16,5-13 156 16,2-8-210-16,-6 4 104 15,-2 14 179-15,-11 16 19 16,-6 17 246-16,-2 20-25 16,0 5-199-16,-10 16 61 15,-6 18-43-15,0 5-3 16,8 4 48-16,8-5-77 15,0-2 16-15,11-3-24 16,15-8 16-16,8-6-71 0,3-7-21 16,11-12-117-16,-13 0-79 15,-6-21-406-15</inkml:trace>
  <inkml:trace contextRef="#ctx0" brushRef="#br1" timeOffset="91865.95">28464 8508 371 0,'0'0'1449'0,"0"0"-1326"16,0 0-80-16,0 0-8 15,0 0 48-15,-27 134 52 16,17-90-94-16,6-4-16 16,4-5 45-16,0-11-63 0,23-7-2 15,10-5 62-15,5-7-66 16,2-3-2-16,2-2-19 15,-4 0-115-15,-7-12 10 16,-4-22-129-16,-9 2-248 16,-9-3-577-16</inkml:trace>
  <inkml:trace contextRef="#ctx0" brushRef="#br1" timeOffset="92000.67">28666 8558 196 0,'0'0'1262'0,"0"0"-923"15,0 0-75-15,0 0-185 16,0 0 23-16,0 0 22 15,-13 153-122-15,11-83 72 16,2 4-74-16,-4-2-107 16,-6 16-61-16,-1-18-174 15,3-15-427-15</inkml:trace>
  <inkml:trace contextRef="#ctx0" brushRef="#br1" timeOffset="92225.57">27895 9575 1437 0,'0'0'835'16,"0"0"-758"-16,0 0-42 15,0 0-2-15,0 0 35 16,0 0-19-16,177 10-19 0,-98-10-39 15,33 0 9-15,-21 0-202 16,-18 0-193-16</inkml:trace>
  <inkml:trace contextRef="#ctx0" brushRef="#br1" timeOffset="92668.88">28169 9801 1132 0,'0'0'690'0,"0"0"-684"16,0 0-6-16,-133 80 60 0,84-49-47 15,1-4 127 1,4-1-91-16,11-6 11 0,12-8 43 16,15-5-103-16,6-5 15 15,20-2-12-15,25 0 16 16,13 0 56-16,6-7-75 15,5-2 0-15,-1-3-10 16,-10 2 20-16,-10 0-10 16,-5 2 0-16,-15-1-58 15,-5 2 57-15,-12-1-152 16,-8-2-73-16,-3-4-86 16,0-5-206-16,-10 0 284 15,-3 1 234-15,2 4 242 16,4 1 390-16,5 9-285 15,-1 4-102-15,3 0-86 0,0 27-159 16,0 12 79-16,0 16-8 16,0 8-45-16,5 4-34 15,9-1 8-15,10 2-196 16,-2-15-82-16,-2-19-356 0</inkml:trace>
  <inkml:trace contextRef="#ctx0" brushRef="#br1" timeOffset="92949.97">29068 8736 1602 0,'0'0'511'16,"0"0"-429"-16,0 0-76 16,40 111 227-16,-20-5-117 15,-2 37-60-15,-8 10 84 16,-10-3-92-16,0-17-20 16,-37-18-28-16,-19-5 39 15,-19-3-93-15,-15-13 11 16,14-26-244-16,9-22-288 0</inkml:trace>
  <inkml:trace contextRef="#ctx0" brushRef="#br1" timeOffset="93483.28">24834 8951 823 0,'0'0'394'0,"0"0"-88"0,-64 199 25 16,53-27-104-16,11 26 70 16,24 3-139-16,36-20-97 15,25-40 49-15,31-9-110 16,29-25 0-16,34-22-55 15,23-39-191-15,-39-27-39 16,-19-19-1041-16</inkml:trace>
  <inkml:trace contextRef="#ctx0" brushRef="#br1" timeOffset="93966.8">29623 8686 1773 0,'0'0'560'15,"0"0"-497"-15,0 0-41 16,0 0-4-16,0 0-18 16,0 0 0-16,0 0 13 15,6 177 72-15,-30-29 92 16,-10 21-101-16,-1-3-39 16,4-19 50-16,10-37-87 15,10-26-2-15,7-22 1 0,4-8-177 16,0 12 4-16,11-11-329 15,5-11-492-15</inkml:trace>
  <inkml:trace contextRef="#ctx0" brushRef="#br1" timeOffset="94187.14">29658 9789 2170 0,'0'0'249'0,"0"0"-215"16,0 0 9-16,0 0 9 15,0 0-30-15,-2 109 89 16,29-88-111-16,4-1 19 16,0-11-19-16,-1-4 34 0,-6-5-11 15,-9 0-23 1,-10-14 0-16,-5-11-30 0,-7-11 29 16,-20-5-108-16,-15-17 2 15,5 10-436-15,10 6-471 0</inkml:trace>
  <inkml:trace contextRef="#ctx0" brushRef="#br1" timeOffset="94464.43">30202 8724 1437 0,'0'0'681'0,"0"0"-571"16,0 0-110-16,0 0 0 16,0 0 150-16,25 113-45 15,-3-44-47-15,-2-2 81 16,-2-4-119-16,-3-7 21 16,-8-10-4-16,-4-8-22 15,-3-8 13-15,-3-6-28 16,-17-5-55-16,-22-19 22 15,4 0-215-15,0 0-323 0</inkml:trace>
  <inkml:trace contextRef="#ctx0" brushRef="#br1" timeOffset="94591.58">30225 8636 2013 0,'0'0'630'0,"0"0"-481"15,120-33-149-15,-62 31 12 16,7 2-53-16,19 7 24 15,-12 12-187-15,-12-6-523 0</inkml:trace>
  <inkml:trace contextRef="#ctx0" brushRef="#br1" timeOffset="99817.99">25925 11976 806 0,'0'0'100'15,"0"0"-42"-15,0 0 50 0,0 0-66 16,0 0 39-16,0 0-43 16,0 0 23-16,-9-58 158 15,9 53-69-15,0-3-18 16,0 0 5-16,0 2-29 16,0-2 5-16,0 2-39 15,0 1-67-15,0 0 110 16,0 1-89-16,0-2 17 15,0 2 51-15,0 0-47 16,0 1 48-16,0 0-63 0,0 3-14 16,0 0 25-1,0 0-45-15,0 0-20 0,0 0 13 16,0 0-35-16,0 14 30 16,0 10-7-16,0 8 19 15,-4 6 62-15,-2 0-62 16,2-2 0-16,2-6 32 15,0-5-19-15,2-9 0 16,0-7-13-16,0-2 0 16,0-5-22-16,0-2 22 15,0 0-55-15,14 0 41 16,12 0-12-16,10-10 11 16,4-1-11-16,-3 1 26 15,-3 5-37-15,-7 5 37 16,-5 0 0-16,-9 9-16 0,-3 14 32 15,-10 3 17 1,0 4-33-16,-2 2 24 0,-19 0 77 16,-4 0-95-16,-4-4-6 15,0-2 37-15,0-3-24 16,0-6-26-16,8-5-5 16,-2-2-170-16,5-5 81 15,1-8-266-15,3-17-1 16,7-6-1171-16</inkml:trace>
  <inkml:trace contextRef="#ctx0" brushRef="#br1" timeOffset="100026">25811 11816 1068 0,'0'0'923'0,"0"0"-639"0,0 0-33 15,0 0-123-15,0 0-128 16,140-60 96-16,-79 60-96 16,1 0 0-16,3 7-17 15,-3 6-30-15,16 2-87 16,-20-5-228-16,-9-4-422 0</inkml:trace>
  <inkml:trace contextRef="#ctx0" brushRef="#br1" timeOffset="100582.98">26612 11497 755 0,'0'0'984'16,"0"0"-701"-16,0 0 43 0,0 0-209 16,0 0-93-16,0 0-10 15,0 0-14-15,-61 79 83 16,34-34-37-1,3-6-31-15,5-6 55 0,11-14-70 16,4-5 0-16,1-7-9 16,3-5 24-16,0 0-30 15,13-2 11-15,14 0 4 16,4 0-8-16,5 0 8 16,0 0 0-16,0 0-29 15,2-4 61-15,-3-3-28 16,-2-1-4-16,-1-2-54 15,-3-4 26-15,-9-1-55 16,-7-5-4-16,-6-3 25 16,-7 0-39-16,0 0 82 0,0 8 10 15,-9 4 9-15,-2 9 153 16,0 2-153-16,-3 20-8 16,-1 22-17-16,-1 16 37 15,1 16-24-15,-5 39-69 16,3-18-258-16,5-20-265 0</inkml:trace>
  <inkml:trace contextRef="#ctx0" brushRef="#br1" timeOffset="100957.3">25521 12811 1639 0,'0'0'885'16,"0"0"-776"-16,0 0 27 15,0 0-62-15,125-24-32 16,-11 4 0-16,30-1-30 16,12 1 9-16,-24 9-21 15,-36 10 1-15,-36 1-62 16,11 0-6-16,-13 0-264 15,-6 1-448-15</inkml:trace>
  <inkml:trace contextRef="#ctx0" brushRef="#br1" timeOffset="101919.12">26190 12990 1691 0,'0'0'367'16,"0"0"-288"-16,0 0-37 15,0 0 111-15,0 0-153 16,0 0 0-16,0 0 11 15,-127 60 1-15,98-48 28 16,-2 1-8-16,4-1-17 16,2-3 73-16,5-1-87 15,7 1-1-15,-1-4 18 0,8-1 0 16,1 0-7-16,3-2-11 16,2-2 0-16,0 2 0 15,0-2 0-15,0 0 0 16,0 0 12-16,0 0-5 15,0 0 26-15,0 0-33 16,0 0 0-16,0 0-9 16,0 0 9-16,0 0 0 15,0 0-12-15,0 0 31 16,0 0-19-16,0 0 0 16,0 0 0-16,0 0-10 15,0 0 10-15,0 0 0 0,0 0-18 16,0 0 36-16,0 0-18 15,0 0 0-15,0 0 0 16,0 0-8-16,0 0 8 16,0 0 0-16,0 0-16 15,0 0-13-15,0 0-23 16,0 0-77-16,0 0-103 16,0 0 176-16,0 0-38 15,0 0 94-15,0 0 9 16,0 0 101-16,0 0 81 15,0 0-64-15,0 0-102 16,0 0 133-16,0 0-137 16,0 0-20-16,0 0 54 0,0 0-37 15,0 0 35 1,0 0-53-16,0 0 13 0,11 0-12 16,7 0-1-16,7 0-16 15,8-4-5-15,-2 2 42 16,1 0-25-16,-8 2 4 15,-9 0 0-15,-3 0-12 16,-7 4 12-16,-5 12 0 16,0 6 0-16,-8 8 1 15,-11 5 56-15,-6-1-57 16,2-2 14-16,8-6-4 16,6-4-10-16,9-7-30 15,0-1-13-15,29 3-14 0,9-2 57 16,9-1-24-1,2-2 24-15,-7 3-34 16,-11-1 34-16,-10 3 0 0,-11 3 3 16,-10 1 9-16,0 5 32 15,-15 2-42-15,-12 2 37 16,-4-2-78-16,-4-2-68 16,8-8-267-16,6-11-727 0</inkml:trace>
  <inkml:trace contextRef="#ctx0" brushRef="#br1" timeOffset="102263.9">27204 12797 2060 0,'0'0'663'16,"0"0"-579"-16,0 0 133 0,0 0-131 15,0 0-62-15,0 0-1 16,116-1-10-16,-54-6-26 16,7 2 1-16,18 5-195 15,-18 0 45-15,-13-3-625 0</inkml:trace>
  <inkml:trace contextRef="#ctx0" brushRef="#br1" timeOffset="103166.03">28564 11965 713 0,'0'0'724'15,"0"0"-563"-15,0 0-122 16,0 0-31-16,0 0 113 16,0 0-108-16,0 0 1 15,0 0 61-15,0 0-15 16,0 2 67-16,0 10-38 16,-13 10-80-16,-5 12 193 15,-5 11-126-15,4 4-14 16,-2 2 32-16,5-5-93 15,8-10 54-15,3-8-55 0,3-10 11 16,2-6-7-16,0-7-4 16,0-4-40-16,15-1 33 15,6 0-14-15,8-8 19 16,4-8-28-16,3-2 23 16,-3 6-30-16,-4 4 37 15,-2 8 0-15,-7 0 34 16,-5 18-33-16,-5 10 56 15,-8 4-18-15,-2 6-38 16,0 0 96-16,-16-1-97 16,-3-3 0-16,-2-7 6 15,-1-2-6-15,2-7-30 16,-2-4-81-16,-12-14-123 16,7 0-48-16,3-11-403 0</inkml:trace>
  <inkml:trace contextRef="#ctx0" brushRef="#br1" timeOffset="103322.88">28454 11939 436 0,'0'0'1689'16,"0"0"-1661"-16,0 0-28 16,168-2-40-16,-97-2 19 15,5-6 12-15,31-15-291 16,-18 2-91-16,-15-1-890 0</inkml:trace>
  <inkml:trace contextRef="#ctx0" brushRef="#br1" timeOffset="103666.05">29164 11767 1277 0,'0'0'786'0,"0"0"-590"15,0 0-169-15,0 0-26 16,0 0 154-16,-105 116-145 16,71-72-3-16,9-6 29 15,8-12-27-15,5-6 10 16,12-6-19-16,0-5 8 15,12-2-5-15,19-1-3 16,7-2 0-16,4-1 1 16,3-3 14-16,1 0-8 15,0 0-7-15,-2-6-50 16,-4-8 37-16,-2-10-106 16,-7-5-78-16,-6-8 6 0,-12 2-12 15,-9-2 31 1,-4 4 172-16,0 6 23 15,-4 12 268-15,-5 11-49 16,-2 4-127-16,-2 14-39 0,-5 28-74 16,-4 16 28-16,-3 14-30 15,-2 10-21-15,-4 4-12 16,-7 23-160-16,7-23-118 16,6-16-417-16</inkml:trace>
  <inkml:trace contextRef="#ctx0" brushRef="#br1" timeOffset="103901.89">28196 12825 2158 0,'0'0'450'0,"0"0"-374"15,0 0-57-15,0 0 117 16,216-7-121-16,-71-10 35 16,11 3-50-16,-22 2 2 15,-35 7-62-15,-13-2 47 16,-28 2-449-16,-9-4-734 0</inkml:trace>
  <inkml:trace contextRef="#ctx0" brushRef="#br1" timeOffset="104598.93">28635 13210 1408 0,'0'0'921'15,"0"0"-732"-15,0 0-189 16,0 0 6-16,0 0 28 16,0 0-34-16,0 0 0 15,-56 66-6-15,37-33 13 0,3-8 43 16,7-2-47-16,5-8 22 16,4-3 20-16,0-4-45 15,13 4-3-15,16-5-18 16,9 0-31-1,4-7-44-15,16-3-163 0,-9-15-288 16,-9-7-465-16</inkml:trace>
  <inkml:trace contextRef="#ctx0" brushRef="#br1" timeOffset="104742.4">28849 13254 2118 0,'0'0'383'15,"0"0"-334"-15,0 0-16 16,0 0-9-16,-55 111 41 0,43-61-65 15,10 0-3-15,2 0-27 16,14 4-93-16,12-18-154 16,3-12-451-16</inkml:trace>
  <inkml:trace contextRef="#ctx0" brushRef="#br1" timeOffset="105185.7">29687 12735 1476 0,'0'0'837'0,"0"0"-570"0,0 0-88 16,0 0 46-16,0 0-140 15,0 0-64-15,0 0 33 16,96 0-54-16,-58 0-33 16,-2 11-28-16,-12 6-132 15,-8-1-178-15,-16-4-860 0</inkml:trace>
  <inkml:trace contextRef="#ctx0" brushRef="#br1" timeOffset="105298.48">29590 12984 745 0,'0'0'1431'0,"0"0"-1165"16,0 0-266-16,0 0 74 0,135 8-74 16,-65-8-106-16,-6-2-623 15</inkml:trace>
  <inkml:trace contextRef="#ctx0" brushRef="#br1" timeOffset="107534.73">31274 12025 719 0,'0'0'264'0,"0"0"-98"15,0 0-31-15,0 0 90 16,0 0-87-16,0 0 4 0,0 0-14 15,0-98 29-15,0 84 75 16,0-1-90-16,0 6-87 16,-2 1 130-16,2 2-139 15,0 3-12-15,-2 3-15 16,-2 0 1-16,-5 15-40 16,-5 21-8-16,-3 10 28 15,-1 10 51-15,-1-1-50 16,4-6-1-16,5-6 46 15,0-11-46-15,6-8 27 16,-1-8-27-16,5-6 0 16,0-6-55-16,0-2 19 15,2-2-40-15,21 0 64 16,8 0 0-16,5-13-10 16,-1 1-25-16,-4 3 18 0,-8 7-23 15,-10 2 50-15,-4 8-11 16,-6 18 13-16,-3 9 9 15,0 2 74-15,-3 1-83 16,-13-2 15-16,-1-4 40 16,-5-1-55-16,-1-6 0 15,-4-2-1-15,0-5-94 16,-15-10-23-16,5-4-269 16,3-4-380-16</inkml:trace>
  <inkml:trace contextRef="#ctx0" brushRef="#br1" timeOffset="107702.79">31121 11794 1549 0,'0'0'386'16,"0"0"-334"-16,129-21-40 16,-69 19 96-16,0 2-108 15,0 0-40-15,12 0-53 16,-16 0-187-16,-12 0-248 0</inkml:trace>
  <inkml:trace contextRef="#ctx0" brushRef="#br1" timeOffset="107931.77">31789 11626 783 0,'0'0'975'0,"0"0"-772"0,0 0-33 16,0 0-152-16,0 0 130 15,-56 125-3-15,25-67-105 16,2-7 18-16,8-4-58 15,2-15 2-15,11-12-2 16,8-6 0-16,0-6-43 16,15-4 41-16,18-1 2 15,10-3-27-15,9 0 20 16,0 0-110-16,0 0-28 16,-8-12-101-16,3-20 15 15,-13 6-47-15,-10-5-339 0</inkml:trace>
  <inkml:trace contextRef="#ctx0" brushRef="#br1" timeOffset="108059.87">31955 11648 1617 0,'0'0'286'0,"0"0"-220"16,-56 127 147-16,29-21-163 16,-4 28-25-16,2 2-25 15,6-35-219-15,8-37-599 0</inkml:trace>
  <inkml:trace contextRef="#ctx0" brushRef="#br1" timeOffset="108360.11">30842 12847 2123 0,'0'0'557'16,"0"0"-523"-16,0 0-26 15,203-5 77-15,-109-4-78 16,10-3-1-16,4 2 99 15,-15 4-105-15,9 2-26 16,4 0-97-16,-29 0-450 16,-23 2-1394-16</inkml:trace>
  <inkml:trace contextRef="#ctx0" brushRef="#br1" timeOffset="108667.99">30969 13298 1657 0,'0'0'753'16,"0"0"-686"-16,0 0 5 15,0 0 199-15,0 0-240 16,0 0-25-16,134-98-6 16,-98 64-34-16,-7 1 33 0,-10 8-35 15,-5 7 36-15,-10 10 13 16,-1 8-11-16,-3 0 8 15,0 16-10-15,-7 22 12 16,-9 17-13-16,3 10 1 16,2 10 0-16,4-5-18 15,7-6 18-15,0-12-128 16,16-12-82-16,7-14-268 16,-4-13-138-16</inkml:trace>
  <inkml:trace contextRef="#ctx0" brushRef="#br1" timeOffset="109098.23">31482 13162 1825 0,'0'0'286'0,"0"0"-162"16,0 0 108-16,0 0-3 16,0 0-220-16,0 0 23 15,0 0-7-15,8-3-24 16,-8 3-1-16,0 0 0 15,0 3 23-15,3 1-11 16,0 2-12-16,-1-2 0 16,0-1-16-16,-2-3 16 15,0 0 0-15,0 0-7 16,0 0 29-16,0 0-10 16,2 0-12-16,-2 0 0 15,2 0-3-15,5 0 3 16,6 1 0-16,7 1-6 0,7 7 21 15,0 0-18-15,-2 5 3 16,-6 9 0-16,-7 5 6 16,-12 12 9-16,0 10-8 15,-23 2 70-15,-6-2-76 16,2-10 79-16,12-12-80 16,13-7 18-16,2-6-1 15,36-1-17-15,39 0 0 16,41-11-1-16,38-3-56 15,11-21-6-15,-38-4-195 16,-38-4-522-16</inkml:trace>
  <inkml:trace contextRef="#ctx0" brushRef="#br1" timeOffset="112498.11">27511 14812 1709 0,'0'0'320'16,"0"0"-292"-16,0 0 42 16,0 0 64-16,0 0-10 15,0 0-57-15,-113-33-67 16,75 83 16-16,-2 16 140 15,5 14-86-15,12 2-1 16,14-3 19-16,9-11-73 16,15-14 22-16,24-10-37 15,10-14 17-15,2-11-23 0,3-10 6 16,-10-9-54-16,-11 0 54 16,-12-23-30-16,-15-9 21 15,-6-1-8-15,-15 1 17 16,-24 1-43-16,-5 13 43 15,-7 14-52-15,4 4 51 16,11 7-81-16,27 25-23 16,9-4-254-16,7-6-306 0</inkml:trace>
  <inkml:trace contextRef="#ctx0" brushRef="#br1" timeOffset="112981.23">28005 14895 1610 0,'0'0'582'15,"0"0"-573"-15,0 0 16 16,0 0 143-16,0 0-90 16,0 0-72-16,0 0-6 15,96-23 0-15,-61 52 30 16,-8 11-30-16,-16 7 40 15,-11 12 84-15,-7 1-50 16,-24 1 41-16,0-8-97 16,4-7 15-16,14-11 0 15,10-7-33-15,3-8-14 16,22-4 7-16,21-8-21 16,8-8 27-16,9 0-52 0,-2-23-69 15,-4-12 104 1,-10-9-76-16,-13 0 61 0,-8 2 33 15,-15 11 30 1,-4 9 158-16,-4 13-49 0,0 9-138 16,0 0 50-16,0 3-51 15,0 24-27-15,0 10 4 16,4 8 46-16,0 3-14 16,1-7-9-16,-1-3 0 15,-2-6-15-15,-2-9 15 16,0-5-44-16,-2-10-32 15,-21-2-116-15,-23-8-40 0,3-20-370 16,1-12-988-16</inkml:trace>
  <inkml:trace contextRef="#ctx0" brushRef="#br1" timeOffset="113128.98">28504 14821 2051 0,'0'0'615'15,"0"0"-561"-15,178-69-20 16,-93 49 42-16,-5 8-76 15,-6 12 29-15,-12 0-29 16,-16 17-102-16,-19 18 23 16,-27 36-199-16,-2-5-88 15,-25-8-567-15</inkml:trace>
  <inkml:trace contextRef="#ctx0" brushRef="#br1" timeOffset="113352.49">27193 15779 2165 0,'0'0'465'0,"0"0"-361"16,0 0 4-16,0 0-43 16,121 0 73-16,5 0-135 15,51-9 13-15,12-8 1 16,-8-1-10-16,-48 10 10 15,-44 8-17-15,5 0-138 16,-27 0-32-16,-14 0-703 0</inkml:trace>
  <inkml:trace contextRef="#ctx0" brushRef="#br1" timeOffset="113663.99">27634 16320 2284 0,'0'0'0'0,"0"0"-88"15,125-58 31-15,-67 19 26 16,-2-2-126-16,-9 4-11 16,-12 4 71-16,-12 13 97 0,-12 6 334 15,-9 11-56-15,-2 3-140 16,-2 19-116-16,-19 23-7 15,-8 22 165-15,0 12-151 16,6 13-16 0,7-7 0-16,9-4-1 0,7-14-24 15,0-16-81-15,27-15-90 16,-2-16-132-16,-2-13-914 0</inkml:trace>
  <inkml:trace contextRef="#ctx0" brushRef="#br1" timeOffset="114080.9">28341 16102 1597 0,'0'0'597'15,"0"0"-456"-15,0 0-26 16,0 0-42-16,0 0 14 15,0 0-87-15,0 0 0 16,0 0-2-16,0 0 23 16,0 0-26-16,0 0 5 15,0 0 0-15,0 0 26 16,0 0-25-16,0 0 32 16,5 0 22-16,3 4-54 15,8 0 28-15,4 10-29 16,2 0 0-16,-7 13 67 0,-5 2-57 15,-10 17 17-15,-14 7 69 16,-19 5-69-16,-3-5 82 16,3-8-103-16,13-13 13 15,15-18 7-15,5-1-26 16,52-13-9-16,64 0-11 16,65-31 40-16,39-27-50 15,16-22-5-15,-15-7-153 16,-72 26-91-16,-33 8-912 0</inkml:trace>
  <inkml:trace contextRef="#ctx0" brushRef="#br0" timeOffset="126946.33">6792 13752 1039 0,'0'0'386'0,"0"0"-148"15,0 0-35-15,0 0-84 16,0 0-14-16,0 0-40 16,0-40 53-16,-2 37-53 15,-2 3-5-15,-6 0 15 16,-1 0-36-16,-7 0 7 15,-4 5-24-15,-7 19 16 16,-2 10 19-16,-5 12-56 0,0 14 27 16,1 10 34-1,3 4-18-15,8 0 19 0,9-5-27 16,7-8-29-16,8-8 40 16,8-16-47-16,19-6 0 15,10-11 17-15,7-10-16 16,6-10-2-16,1 0-28 15,-7-22-35-15,-8-8 43 16,-11-4-39-16,-19 1 14 16,-6-2 13-16,-11 5 12 15,-20 8 21-15,-9 10 9 16,-5 12-3-16,3 0 13 16,1 18-19-16,8 14-85 15,18 10-83-15,11-6-377 0,4-14-458 0</inkml:trace>
  <inkml:trace contextRef="#ctx0" brushRef="#br0" timeOffset="127746.61">7158 13972 1207 0,'0'0'296'15,"0"0"-114"-15,0 0 33 0,0 0-31 16,0 0 1-16,0 0-104 15,0 0-20-15,-27-63-46 16,31 37-15-16,12 7-6 16,-1 3-19-16,1 5-1 15,-5 4 10-15,0 7 18 16,-4 0-2-16,-2 7 13 16,-5 12 6-16,0 5 27 15,-3 0-21-15,-11 1-8 16,-1-8 73-16,1-5-89 15,4-6 23-15,3-6 2 16,0 0 17-16,7-20-34 16,0-10-9-16,0-10-55 15,16 0 23-15,4 2-64 0,2 12 27 16,-4 12 6-16,-5 14 30 16,-9 6 33-16,-4 32 7 15,-2 16 40-15,-24 14 57 16,-12 4-53-16,-6 0 5 15,-4-4-33-15,2-11 3 16,-1-13-5-16,7-14-21 16,4-11 0-16,7-16-25 15,11-3 23-15,12-3 2 16,6-16-18-16,18-1 18 16,22 1-7-16,13 10 7 15,8-3 0-15,3 10 3 16,3 2-3-16,-5 0 0 0,-4 0-73 15,-6 0-49-15,-8-3-82 16,-2-17-145-16,-13 3-232 16,-9-5-70-16</inkml:trace>
  <inkml:trace contextRef="#ctx0" brushRef="#br0" timeOffset="128046.49">7496 14006 667 0,'0'0'400'16,"0"0"-122"-16,0 0 35 15,0 0-15-15,0 0-181 16,0 0-60-16,0 0-39 15,9-2 112-15,-20 45 32 16,-1 1-94-16,1-4-1 16,5-6 15-16,2-8-61 15,4-12 2-15,0-7-23 16,0-2 1-16,8-5-7 16,15 0-13-16,6-17-23 0,2-4-54 15,2 5 18-15,-4 7 26 16,-4 9-5-16,-10 0 46 15,-6 25 5-15,-4 13 12 16,-5 3 37-16,0 5 8 16,-7-3-45-16,-6-2-3 15,-3-9-3-15,1-8-72 16,-14-18-177-16,2-2-286 16,-2-4-591-16</inkml:trace>
  <inkml:trace contextRef="#ctx0" brushRef="#br0" timeOffset="129312.1">7750 13916 715 0,'0'0'509'0,"0"0"-316"16,0 0-58-16,0 0 37 16,0 0 43-16,0 0-23 15,0 0 24-15,-51-30-87 16,49 27 27-16,2 0-7 15,0 3-73-15,0 0-24 16,0 0 7-16,0 0-40 0,5-2 17 16,18 2-30-1,16 0 6-15,11-2 12 0,14 2-24 16,2 0-2 0,3 0-23-16,-2 7-148 0,-18 6-345 15,-20-3-887-15</inkml:trace>
  <inkml:trace contextRef="#ctx0" brushRef="#br0" timeOffset="130078.98">6342 14730 1107 0,'0'0'271'0,"0"0"-118"15,0 0 77-15,0 0 40 16,120 7-80-16,-58-7-40 15,17 0-39-15,12-11-17 16,7-7-8-16,6 1-16 16,4 2-59-16,0 7-22 15,-2-2 10-15,-2 4 1 16,-3 4-1-16,-7-3-45 0,-10 5-63 16,-8 0 22-16,-7 0-48 15,-13 0 30-15,-1 0 1 16,-17 0-104-16,-11 0-342 0</inkml:trace>
  <inkml:trace contextRef="#ctx0" brushRef="#br0" timeOffset="130498.98">6658 15344 1482 0,'0'0'167'0,"0"0"-122"15,0 0 174-15,0 0 99 16,0 0-164-16,0 0-67 15,138-86-18-15,-91 46-25 16,-2-3-42-16,-6 0-4 16,-3-2 1-16,-7 5-5 15,-6 4-8-15,-10 10 7 16,-6 10 7-16,-7 14 18 16,0 2-6-16,0 18-12 0,-7 24 1 15,-6 14 47-15,2 6 43 16,3 5-69-16,6 0-10 15,2-4-12-15,0-10-19 16,14-7-95-16,19-11-147 16,-4-17-362-16,0-13-846 0</inkml:trace>
  <inkml:trace contextRef="#ctx0" brushRef="#br0" timeOffset="130828.85">7334 15218 1418 0,'0'0'274'0,"0"0"-127"0,0 0 23 16,0 0 43-16,0 0-112 15,0 0-15-15,0 0 10 16,-18-67-67-16,44 61-17 16,10 2 4-16,-1 4 11 15,-1 0 31-15,-10 18-5 16,-13 14-3-16,-11 17 23 15,-15 9 12-15,-25 6-16 16,-9-2-24-16,5-6-32 16,7-14 41-16,18-12-54 15,17-12-2-15,2-9-10 16,31-8-17-16,20-1 28 0,14-1-17 16,10-21-62-16,8-6 9 15,6-2-31-15,36-11-54 16,-23 9-178-16,-15 6-306 0</inkml:trace>
  <inkml:trace contextRef="#ctx0" brushRef="#br0" timeOffset="132045.81">14683 14245 1341 0,'0'0'400'0,"0"0"-220"16,0 0 9-16,0 0-32 15,0 0-9-15,0 0-44 16,0 0-22-16,-4 2 28 16,15-16-65-16,7-12-5 15,1-8-34-15,4-6-5 16,2-2-2-16,-4-1-9 16,-3 8-18-16,-5 6 16 15,-5 7 13-15,-8 13-1 16,0 6 30-16,0 3-17 0,-14 21-4 15,-8 21-9-15,-5 14 15 16,-2 8 50-16,5 3-43 16,5 0-7-16,11-9-15 15,6-6-23-15,2-14-35 16,22-9-93-16,9-11-143 16,3-16-266-16</inkml:trace>
  <inkml:trace contextRef="#ctx0" brushRef="#br0" timeOffset="132394.97">15140 14091 825 0,'0'0'633'16,"0"0"-362"-16,0 0-37 15,0 0-22-15,0 0-26 16,0 0-85-16,0 0-49 15,15-65-39-15,16 55 17 16,3 5-30-16,-3 5 21 16,-6 0-12-16,-11 22 12 15,-14 14 46-15,0 10 24 16,-37 12 16-16,-11 8 10 16,-8-1-81-16,2-7-1 15,12-12-21-15,15-15 5 0,19-8-19 16,8-9-9-1,19-10 3-15,26-4-18 0,17 0 18 16,7 0-46-16,0-9-78 16,-5-7-58-16,-16 7 24 15,-15 7-197-15,-14 2-279 16,-17 0-720-16</inkml:trace>
  <inkml:trace contextRef="#ctx0" brushRef="#br0" timeOffset="132666.59">14460 14726 1549 0,'0'0'710'0,"0"0"-386"0,0 0-105 16,0 0-56-16,0 0-72 15,0 0-69-15,128-23 14 16,-53 11-22-16,16 1-13 16,9-1 21-16,6 2-22 15,-2 2-1-15,-8 3-29 16,-12 5-42-16,1 0-146 16,-22 0-374-16,-23 5-847 0</inkml:trace>
  <inkml:trace contextRef="#ctx0" brushRef="#br0" timeOffset="133329.01">14850 15029 995 0,'0'0'798'16,"0"0"-496"-16,0 0-57 0,0 0-126 15,0 0-55-15,0 0 3 16,0 0-66-16,-114-76 15 16,74 108 28-16,-2 10 22 15,-1 10 13-15,6 5-22 16,8 1-32-16,8-2 36 16,10-4-44-16,11-12 1 15,0-4-11-15,14-12 2 16,14-4-18-16,7-13 5 15,5-7-22-15,-1 0 13 16,-3-7-20-16,-9-15 8 16,-9-8 16-16,-9-3-5 15,-9 1 7-15,0 3-10 16,-13-3 17-16,-10 9 26 0,-4 6-26 16,0 3-14-16,3 10-37 15,4 4-69-15,4 0-133 16,7 4-359-16,7 6-376 0</inkml:trace>
  <inkml:trace contextRef="#ctx0" brushRef="#br0" timeOffset="134028.13">15010 15155 1624 0,'0'0'260'16,"0"0"-202"-16,0 0 81 16,0 0 49-16,0 0-110 15,0 0-17-15,0 0 50 16,-35-4-23-16,35-2 21 16,0-3-76-16,16-3-32 15,1 0-1-15,6 5-14 0,-5 3 14 16,-1 4-6-16,-5 4 6 15,-6 16 1-15,-6 14 19 16,-2 11 15-16,-25 5 28 16,-4 8-24-16,-2-4-21 15,6-5 1-15,6-10-5 16,15-9 6-16,6-10-20 16,4-8-4-16,27-8 2 15,10-4-37-15,8-8 7 16,4-17-16-16,1-14-30 15,-3-3 7-15,-6-4-28 16,-7 2 23-16,-14 4 76 16,-9 14 33-16,-7 9 119 0,-8 12-18 15,0 5-86 1,0 0-26-16,0 5-22 0,0 20 0 16,0 7 12-16,4 3-4 15,7 9-8-15,1-5 1 16,1 3 11-16,-5-2 5 15,-3-1-17-15,-5-6 1 16,0-2 8-16,0-9-9 16,-7-8-15-16,-8-6-49 15,-20-8-92-15,0-12-91 16,6-15-570-16</inkml:trace>
  <inkml:trace contextRef="#ctx0" brushRef="#br0" timeOffset="134138.57">15379 15113 2056 0,'0'0'614'0,"0"0"-459"16,156-70-131-16,-69 44-15 16,9 12-9-16,28 2-21 15,-22 9-194-15,-19 0-710 0</inkml:trace>
  <inkml:trace contextRef="#ctx0" brushRef="#br0" timeOffset="142039.84">26027 1245 1056 0,'0'0'335'16,"0"0"-248"-16,0 0-62 16,0 0-14-16,0 0 1 15,0 0-12-15,0-22-10 16,0 16-60-16,2-2-82 16,-2 4-48-16,0 0-144 0</inkml:trace>
  <inkml:trace contextRef="#ctx0" brushRef="#br0" timeOffset="142431.68">26027 1245 1219 0,'2'-36'351'15,"-2"36"-262"-15,0 0-22 16,0 0 63-16,-9 0-42 16,1 0 14-16,-3 0-65 15,1 0 7-15,4-3 39 16,4-6 29-16,2-8-29 15,6-3-83-15,21-4-22 0,8 1 7 16,3 2-27 0,1 14 23-16,-12 7 18 0,-10 0-11 15,-13 28 12-15,-4 10 18 16,-25 12 4-16,-23 12 61 16,-19 5-70-16,-9-2-1 15,-7-2-5-15,8-15 2 16,8-12-1-16,14-14-8 15,17-14 0-15,18-8-5 16,18-6 5-16,0-18-22 16,27-9-15-16,16 1 3 15,5 6 33-15,2 10-9 16,-4 12 2-16,-3 4-17 16,-3 7 19-16,9 22-106 15,-11-2-156-15,-5-7-423 0</inkml:trace>
  <inkml:trace contextRef="#ctx0" brushRef="#br0" timeOffset="142753.75">26359 1238 1413 0,'0'0'322'0,"0"0"-282"15,0 0 105-15,0 0 25 16,-100 125-25-16,89-93-30 16,9-1-67-16,2-6 5 0,11 0-47 15,16-5 16-15,4-2 21 16,0-2-43-16,-4-3 0 16,-2 4 17-16,-8 1-16 15,-3 2 53-15,-10 2-54 16,-4 0 18-16,0 0 30 15,-2-1-48-15,-16-6 0 16,-3-7-8-16,-2-6-84 16,-18-14-54-16,7-18-341 15,3-8-620-15</inkml:trace>
  <inkml:trace contextRef="#ctx0" brushRef="#br0" timeOffset="142866.31">26335 1219 2043 0,'0'0'490'0,"0"0"-477"15,123-10-12-15,-66 10-1 16,13 0-68-16,-17 4-148 16,-11 2-565-16</inkml:trace>
  <inkml:trace contextRef="#ctx0" brushRef="#br0" timeOffset="143227.71">26915 950 1487 0,'0'0'308'16,"0"0"-157"-16,0 0-4 16,0 0 117-16,0 0-89 15,0 0-96-15,0 0 42 16,-8-24-112-16,29 24 3 15,1 0-12-15,-2 0 15 16,-4 14-36-16,-12 15 21 16,-4 8 0-16,-23 12 79 15,-21 2-43-15,-5 2 8 16,0-7-20-16,14-10 2 16,17-10 4-16,18-8-30 15,0-7-36-15,33-4 18 16,19-3 0-16,14-4-45 0,7 0-29 15,28-9-111-15,-19-4-271 16,-14 1-735-16</inkml:trace>
  <inkml:trace contextRef="#ctx0" brushRef="#br0" timeOffset="143415.19">27331 1393 1237 0,'0'0'852'16,"0"0"-586"-16,0 0-69 16,0 0-26-16,0 0-132 15,0 0-8-15,0 0-31 0,125 19-86 16,-109 3 7 0,-10-5-452-16,-6 2-659 0</inkml:trace>
  <inkml:trace contextRef="#ctx0" brushRef="#br0" timeOffset="143527.06">27289 1601 1159 0,'0'0'1159'16,"0"0"-1015"-16,0 0-94 15,156 7-50-15,-58-2-7 16,-18 0-103-16,-13-5-1020 0</inkml:trace>
  <inkml:trace contextRef="#ctx0" brushRef="#br0" timeOffset="144282.15">28660 1122 1568 0,'0'0'237'0,"0"0"-221"16,0 0 79-16,-138 84 60 16,99-29 18-16,6 3 16 15,10 6-80-15,11-1-5 0,9-5-23 16,3-7-80-16,15-8 86 16,18-9-87-16,6-14 0 15,1-10-9-15,0-10 9 16,-6-3-21-16,-12-24 13 15,-10-9-10-15,-12 0-20 16,0-3 22-16,-27 10 1 16,-6 7-6-16,-3 10 21 15,2 12-56-15,5 0-66 16,20 14-155-16,7 3-274 16,2-2-1045-16</inkml:trace>
  <inkml:trace contextRef="#ctx0" brushRef="#br0" timeOffset="144977.01">29081 1231 889 0,'0'0'581'0,"0"0"-514"15,0 0 3-15,0 0 188 16,0 0-88-16,0 0-38 16,0 0-9-16,116-40-61 15,-116 62 15-15,0 14-34 16,-4 13-35-16,-19 4 163 15,-1 3-103-15,3-3-21 0,8-7 27 16,11-9-62-16,2-6 45 16,11-7-57-16,20-6 1 15,14-10 8-15,11-8-9 16,2 0-14-16,2-16-20 16,-5-16-85-16,-8-5 17 15,-9-3-78-15,-11 1-24 16,-11 5 83-16,-9 8 121 15,-7 9 76-15,0 11 123 16,0 6-122-16,0 0-7 16,0 26-70-16,-3 10 0 15,1 10 92-15,2 4-80 16,0 1 13-16,0-5 23 16,0-5-40-16,0-9 56 15,0-8-64-15,0-5 0 0,-2-7-36 16,-5-6-12-16,-2-6-111 15,-9-18-89-15,1-16-319 16,3-9-733-16</inkml:trace>
  <inkml:trace contextRef="#ctx0" brushRef="#br0" timeOffset="145095.9">29663 1155 1748 0,'0'0'795'0,"0"0"-588"15,0 0-153-15,153-89 12 16,-99 78-56-16,2 4-10 15,9 7-10-15,-14 0-299 16,-11 0-710-16</inkml:trace>
  <inkml:trace contextRef="#ctx0" brushRef="#br0" timeOffset="146693.96">25829 2566 580 0,'0'0'83'16,"0"0"-83"-16,0 0-140 15,0 0 140-15,0 0 259 16,0 0-90-16,0 0 22 16,0-15 13-16,0 10-18 15,4 1-12-15,-2 1-44 16,-2-2-95-16,2 1 26 0,-2 2-59 16,0 0-2-16,0 2 6 15,0-1 1-15,0 1 59 16,0 0 18-16,0-2-9 15,0-3 84-15,0 1-128 16,0-4-10-16,0 0 7 16,0 0-17-16,0-3 36 15,5-4-47-15,7-1 1 16,3 0 25-16,3 2-12 16,-1 2 16-16,-1 4 45 15,-1 6-38-15,-1 2 4 16,-1 6-41-16,-3 20 0 15,-6 8 59-15,-4 8-43 0,-6 5 48 16,-21-1 9 0,-8-4-44-16,2-6 34 0,4-8-63 15,8-10 0 1,7-6 1-16,9-7-1 0,5-5-1 16,0 0-17-16,27-3-36 15,11-11 54-15,11-4-64 16,5 2 52-16,1 4-23 15,-6 10 35-15,-13 2-3 16,-11 2-7-16,-15 20 20 16,-10 7-4-16,0 6 5 15,-23 3 1-15,-6-2 46 0,-3-2-57 16,3-8-2 0,7-2-4-16,1-5-118 15,4-11-129-15,3-5-451 0,10-3-773 16</inkml:trace>
  <inkml:trace contextRef="#ctx0" brushRef="#br0" timeOffset="147025.67">26321 2526 1300 0,'0'0'696'0,"0"0"-428"0,0 0-200 16,0 0 101-16,0 0-34 16,0 0-87-16,0 0 12 15,-17 43-33-15,12-6 41 16,5 8-11-16,0-2-56 16,0 1 96-16,12-1-91 15,-2-7-5-15,1-6 30 16,-1-6-22-16,-6-6-6 15,-2-7-3-15,-2-2 7 16,0-4-46-16,0-5 39 16,-11 0-58-16,-11 0 11 15,-5-9-114-15,-6-41-43 16,6 0-333-16,6-6-669 0</inkml:trace>
  <inkml:trace contextRef="#ctx0" brushRef="#br0" timeOffset="147265.96">26321 2526 1938 0,'-6'-71'659'15,"46"58"-587"-15,9 1 7 16,9 0-79-16,4 6-12 16,-1 3 6-16</inkml:trace>
  <inkml:trace contextRef="#ctx0" brushRef="#br0" timeOffset="152626.75">26870 2271 1568 0,'0'0'247'16,"0"0"-168"-16,0 0 34 0,0 0-55 16,0 0 121-1,0 0-48-15,-5-63-92 0,5 49 74 16,0 0-60-16,0 0 25 16,0 1 22-16,0 3-71 15,0 0 49-15,0 3-66 16,0 0-6-16,-2 3 76 15,0 2-76-15,0 0-3 16,0 2 5-16,0 0 20 16,-4-2 5-16,2-1-33 15,-3-2 7-15,1-1 7 16,-1 3-14-16,3 0 0 0,1 1-8 16,3 0 32-1,0 0-62-15,0-1 38 16,7-2-29-16,9-3-5 0,6-2 34 15,3 2 0-15,-6 5-2 16,-3 3 20-16,-7 0-52 16,-9 14 34-16,-2 23-11 15,-29 18 10-15,-16 13 2 16,-11 5 4-16,5-3-5 16,7-12 33-16,17-17-29 15,23-13-4-15,6-10-12 16,35-8-6-16,23-5 18 15,19-5-15-15,6 0-37 16,0 0-157-16,13-7 17 16,-24 1-411-16,-18 2-701 0</inkml:trace>
  <inkml:trace contextRef="#ctx0" brushRef="#br0" timeOffset="152805.87">27333 2624 1485 0,'0'0'920'0,"0"0"-703"15,0 0-187-15,0 0 28 16,149-3-56-16,-88 3 37 16,-3 0-78-16,-15 3-62 15,-17 14-413-15,-23-1-699 0</inkml:trace>
  <inkml:trace contextRef="#ctx0" brushRef="#br0" timeOffset="152925.71">27218 2842 920 0,'0'0'1599'0,"0"0"-1362"15,0 0-189-15,0 0-44 16,216-15 20-16,-76 3-48 16,-20 2-131-16,-21 1-736 0</inkml:trace>
  <inkml:trace contextRef="#ctx0" brushRef="#br0" timeOffset="155111.87">28526 2877 1382 0,'0'0'526'15,"0"0"-347"-15,0 0-2 16,0 0 27-16,0 0 73 16,0 0-195-16,0 0-40 15,49-56-2-15,-4 19-32 16,5-9 17-16,2 0-25 15,2-3 6-15,-3-2-28 0,-7 1 22 16,-4 2-32-16,-11 9 25 16,-8 8 14-16,-15 13 4 15,-6 16-11-15,0 2 0 16,-8 26-15-16,-17 23 33 16,-2 11-18-16,2 7 41 15,6 2-40-15,5-6 20 16,7-2-21-16,7-6-67 15,3-9 36-15,42-11-238 16,-3-11-78-16,0-18-397 0</inkml:trace>
  <inkml:trace contextRef="#ctx0" brushRef="#br0" timeOffset="155412.75">29189 2576 1672 0,'0'0'486'15,"0"0"-434"-15,0 0 9 16,0 0 76-16,0 0-110 16,0 0 13-16,119-30-40 15,-78 30 0-15,-10 9 103 16,-12 14-91-16,-19 9 47 16,0 13 50-16,-35 6-34 15,-11 4 28-15,-4-1-91 0,10-12 0 16,13-10 39-16,19-9-51 15,8-9 0-15,11-5 0 16,26 2 15-16,15-8-33 16,12-3 18-16,11 0-106 15,0-5 36-15,-2-20-163 16,8-26-79-16,-19 6-293 16,-15-1-838-16</inkml:trace>
  <inkml:trace contextRef="#ctx0" brushRef="#br0" timeOffset="155842.91">29870 2496 1631 0,'0'0'475'0,"0"0"-224"16,0 0-94-16,0 0-45 15,0 0 47-15,0 0-136 16,0 0-14-16,63-38-9 0,-39 38 30 16,-1 16-5-16,-8 8-14 15,-11 8 5-15,-4 11 83 16,-6 6-22-16,-19 6-5 15,0-6-66-15,6-2 38 16,9-11-35-16,10-8-9 16,0-6-24-16,16-6 4 15,13-8-2-15,9-6-1 16,11-2 23-16,2-12-37 16,3-19 0-16,-3-12-5 15,-6-6-65-15,-9-2 61 16,-5 3-36-16,-11 6 10 15,-4 11 72-15,-10 16 25 0,-2 12 120 16,-1 3-145-16,-1 23 0 16,5 18 24-16,0 15 1 15,-1 2 20-15,3 0-11 16,-3 0-19-16,0-9 55 16,-4-6-70-16,-2-9 0 15,0-8-31-15,0-9 30 16,0-5-74-16,-16-12-161 15,-9 0-123-15,3-14-14 0</inkml:trace>
  <inkml:trace contextRef="#ctx0" brushRef="#br0" timeOffset="155967.68">30651 2416 2393 0,'0'0'344'15,"0"0"-208"-15,187-56-116 16,-100 42 17-16,0 10-37 0,9 4-118 15,-21 6-122-15,-19 4-893 0</inkml:trace>
  <inkml:trace contextRef="#ctx0" brushRef="#br0" timeOffset="157979.77">26045 3746 1565 0,'0'0'296'0,"0"0"-293"16,0 0 51-16,0 0-14 16,-158 150 80-16,91-82-17 15,0 2 51 1,4-5-83-16,15-18-6 0,14-13 32 15,16-11-90-15,16-11 69 16,2-6-76-16,27-6 0 16,25 0 3-16,12 0-3 15,11-6-24-15,2-12 17 16,-11 1-21-16,-6 0-15 0,-13 3 35 16,-9-1-111-1,-9 3 38-15,-7 0-72 0,-6-2-9 16,-9-6-16-16,-5-4-333 15,-2-3 181-15,0-6 255 16,0 5 75-16,0 5 242 16,-5 6 115-16,1 11-6 15,-6 6-106-15,-5 16-211 16,-5 26 142-16,-9 14-19 16,2 11-57-16,1-3 2 15,6-4-90-15,9-10-10 16,11-10-2-16,0-11-125 15,9-10 68-15,37-19-190 16,-3 0-242-16,-1-16-971 0</inkml:trace>
  <inkml:trace contextRef="#ctx0" brushRef="#br0" timeOffset="158203.81">26415 3824 1362 0,'0'0'836'16,"0"0"-787"-16,0 0-17 15,0 0 20-15,-13 140 81 16,13-86 46-16,0-1-94 16,2-6 10-16,13-6-95 15,1-8 26-15,-1-8-5 16,-5-4-21-16,-6-10-12 16,-4-1 1-16,-2-2-56 15,-23-2 12-15,-8-4-90 0,-19-16-98 16,8-16-16-1,11-14-803-15</inkml:trace>
  <inkml:trace contextRef="#ctx0" brushRef="#br0" timeOffset="158472.81">26437 3764 1765 0,'0'0'273'16,"0"0"-273"-16,121-10-64 16</inkml:trace>
  <inkml:trace contextRef="#ctx0" brushRef="#br0">26803 3712 2899 0,'-23'62'15'15,"19"-14"-15"-15,4-12-30 16,25-10-24-16,23-10-101 16</inkml:trace>
  <inkml:trace contextRef="#ctx0" brushRef="#br0" timeOffset="160341.84">26616 3909 1094 0,'0'0'518'0,"0"0"-467"16,0 0 0-16,0 0 86 16,0 0-28-16,0 0-10 15,0 0-9-15,-7-13-12 16,7 12 133-16,0-5-110 15,0 5 7-15,-3 1 22 16,3 0-82-16,-2 0 0 16,2 0-48-16,0 0 28 15,0 0-25-15,0 0-3 16,5 0 0-16,19 0-8 0,15 0 17 16,13 0 11-1,11 0-20-15,5-2 6 0,-4-2-55 16,-6 2 49-16,-2 2-157 15,-18 0-169-15,-17 0-561 0</inkml:trace>
  <inkml:trace contextRef="#ctx0" brushRef="#br0" timeOffset="160709.57">27039 3509 1650 0,'0'0'477'0,"0"0"-260"16,0 0-88-16,0 0 60 16,0 0-76-16,0 0-103 15,0 0 62-15,-35-111-72 16,61 100 0-16,3 6-12 15,0 5 35-15,-4 0-14 16,-14 28-9-16,-11 13 0 16,-3 8 89-16,-30 8-63 15,-5 1 19-15,3-10 8 16,8-10-45-16,16-14-1 16,11-7-7-16,11-7-45 15,29 0 11-15,20-5-41 16,54-5-110-16,-12-1-197 15,-8-18-595-15</inkml:trace>
  <inkml:trace contextRef="#ctx0" brushRef="#br0" timeOffset="162070.91">27862 4264 1407 0,'0'0'494'16,"0"0"-222"-16,0 0-116 16,0 0 11-16,0 0 35 15,0 0-145-15,0 0 11 16,79 0-68-16,-36 0 0 0,-3 0-45 16,-4 0-28-1,-14 3-119-15,-22 21-121 0,-4-4-301 16,-25 2-13-16</inkml:trace>
  <inkml:trace contextRef="#ctx0" brushRef="#br0" timeOffset="162174.81">27831 4420 1475 0,'0'0'616'15,"0"0"-432"-15,0 0-116 16,122 0-1-16,-46-7-55 16,35-1-12-16,-17 1-244 15,-13-2-452-15</inkml:trace>
  <inkml:trace contextRef="#ctx0" brushRef="#br0" timeOffset="163007.76">28932 3942 1458 0,'0'0'369'0,"0"0"-236"16,0 0-101-16,0 0-14 16,0 0 142-16,0 0-112 15,0 0-47-15,82-111 60 0,-48 105-11 16,-1 6 36-16,-8 0-28 16,-6 23-50-16,-7 17 78 15,-12 16-80-15,0 14 1 16,-29 8 105-16,-11 1-46 15,-3-7 13-15,8-14-67 16,10-12 10-16,14-14 35 16,11-11-57-16,5-9-18 15,30-8 9-15,19-4-16 16,10-11-17-16,5-20-128 16,1-12-96-16,-6-9 42 15,-8-4-109-15,-12 6-151 0,-15 8 484 16,-18 16 173-16,-11 17 355 15,-8 9-349-15,-21 17-119 16,0 16 175-16,2 6-119 16,12 1-37-16,10-4 12 15,5-8-85-15,9-6 52 16,20-8-58-16,6-8 13 16,5-6 1-16,1 0-14 15,-10-18 0-15,-9-8-12 16,-10-6 21-16,-12-6-18 15,0-2-33-15,-12 0-59 16,-3 6 71-16,1 5-139 16,14 3-86-16,3 6-237 0,18 2-1079 15</inkml:trace>
  <inkml:trace contextRef="#ctx0" brushRef="#br0" timeOffset="163475.14">29962 3863 1585 0,'0'0'255'0,"0"0"-95"16,0 0 49-16,0 0-13 15,0 0 13-15,0 0-141 16,0 0-41-16,53-63-8 16,-26 70-10-16,-7 20-9 15,-13 13 64-15,-7 12-10 0,-7 9 66 16,-17 0-43-1,-1-4-71-15,9-8 65 0,10-11-71 16,6-7 0-16,15-9-2 16,25-6 19-16,11-10-47 15,12-6 30-15,6-6-60 16,0-24 54-16,-4-10-79 16,-12-10 3-16,-11-7-57 15,-15 3-4-15,-15 6 143 16,-10 14 0-16,-2 12 59 15,0 17 104-15,-4 5-139 16,-6 27-14-16,2 17 36 0,3 12-40 16,5 5 89-1,0-2-95-15,0-2 19 16,11-9 12-16,3-8-29 0,-3-8-2 16,-3-9 0-16,0-5 24 15,-8-9-76-15,0-4 10 16,0-5-123-1,-29-19 10-15,-2-11-219 0,4-12-804 0</inkml:trace>
  <inkml:trace contextRef="#ctx0" brushRef="#br0" timeOffset="163570.68">30757 3756 1932 0,'0'0'642'16,"152"-48"-454"-16,-61 31-188 15,14 7 54-15,6 10-54 16,-12 20-112-16,-24-4-257 0</inkml:trace>
  <inkml:trace contextRef="#ctx0" brushRef="#br0" timeOffset="167107.7">25811 5342 887 0,'0'0'343'16,"0"0"-187"-16,0 0 30 15,0 0-41-15,0 0-27 16,0 0 23-16,33-71-67 16,-28 59-64-16,-3 5 145 15,-2 0-83-15,0 4 5 16,0-1 18-16,0 1-66 16,0 3 45-16,0 0-74 15,0 0 19-15,0 0-25 16,-5 8 6-16,-10 16-18 15,-8 14 18-15,-6 11 0 0,-2 9 43 16,0 2-13 0,4-7-15-16,10-5 37 0,3-15-52 15,10-12 0-15,4-9 4 16,0-9 17-16,2-3-42 16,18 0 21-16,9 0 0 15,7-15-55-15,4-4 55 16,-5 2-15-16,-6 4-2 15,-6 11 34-15,-7 2-39 16,-5 24 15-16,-5 15 7 16,-4 4 47-16,-2 4-38 15,0-3 12-15,-6-6 35 16,-9-7-55-16,-4-6 63 16,-1-3-64-16,-4-6 0 15,-3-1-43-15,-4-8 40 0,-2-2-121 16,-6-5 17-16,4 0-80 15,-1-37-39-15,12-4-176 16,8-12-1170-16</inkml:trace>
  <inkml:trace contextRef="#ctx0" brushRef="#br0" timeOffset="167474.75">25808 5402 227 0,'0'0'899'15,"0"0"-790"-15,0 0-57 16,139-16 36-16,-97 13-4 15,-2 0 39-15,-1-2-49 16,-4 2-63-16,-8-3 93 16,-6 3-56-16,-7 0 11 0,-9 3 30 15,-5 0-48-15,0 3 25 16,0 17-64-16,-9 13 71 16,-7 9 88-16,5 4-120 15,0 0 20-15,6-1-8 16,5-8-53-16,0-3 88 15,2-3-86-15,14-6 8 16,5-2 87-16,8-3-88 16,4-3 27-16,5 2-21 15,-1 1 22-15,-3 1-16 16,-10-2-21-16,-10 1-15 16,-11 2-16-16,-3 2 25 0,-17-2 6 15,-14-1-1-15,-2-8-42 16,-5-4 42-16,1-9-126 15,-17-11-72 1,11-17-112-16,3-8-650 0</inkml:trace>
  <inkml:trace contextRef="#ctx0" brushRef="#br0" timeOffset="167602.04">26132 5346 1729 0,'0'0'224'16,"0"0"-85"-16,136-46-139 15,-67 28-43-15,25-12 9 16,-17 3-246-16,-12 1-1104 0</inkml:trace>
  <inkml:trace contextRef="#ctx0" brushRef="#br0" timeOffset="167940.81">26809 4903 912 0,'0'0'388'0,"0"0"-189"16,0 0 6-16,0 0-18 16,0 0 28-16,0 0-46 15,0 0-118-15,7-4 59 16,5 23-110-16,-2 13 0 0,-7 9 21 15,-3 7-9-15,-13 2 44 16,-21 2 32-16,-4-4-43 16,0-6 119-16,9-9-150 15,10-15-13-15,11-9 16 16,8-4-5-16,10-5-14 16,25 0 2-16,16 0-70 15,48-21 3-15,-14 3-266 16,-4 3-370-16</inkml:trace>
  <inkml:trace contextRef="#ctx0" brushRef="#br0" timeOffset="168363.79">28599 5738 1743 0,'0'0'615'16,"0"0"-445"-16,0 0 19 16,0 0 67-16,0 0-190 15,0 0-38-15,0 0-10 16,123 0-5-16,-76 0-26 15,-3 0-53-15,-15 0-77 16,-29 3-51-16,-13 9-477 16,-22-2-195-16</inkml:trace>
  <inkml:trace contextRef="#ctx0" brushRef="#br0" timeOffset="168473.75">28412 5893 1888 0,'0'0'579'0,"0"0"-463"0,0 0-3 16,183 7-17-16,-89-7-96 15,30 0-73-15,-18 0-90 16,-27 0-698-16</inkml:trace>
  <inkml:trace contextRef="#ctx0" brushRef="#br0" timeOffset="170690.84">30851 5559 1079 0,'0'0'257'16,"0"0"-2"-16,0 0-68 0,0 0-60 15,0 0 89 1,-2-117-113-16,2 96 0 0,6 2-51 15,6 3-40-15,3 2 98 16,3 2-77-16,3 3 4 16,2 9 79-16,2 0-106 15,0 15-1-15,-5 17-9 16,-9 12 18-16,-11 10 32 16,0 7-25-16,-25 2-9 15,-4 2 71-15,0-7-62 16,8-5 2-16,9-10-27 15,12-8 29-15,0-9-35 16,24-6 6-16,16-8 0 16,12-9-41-16,4-3 41 0,2-3-52 15,-2-24 0 1,-8-9-114-16,-3-8 136 0,-9-8-81 16,-9 0-21-16,-8 4 65 15,-7 9 57-15,-6 13 10 16,-4 17 72-16,1 9-53 15,-3 9 2-15,2 29 0 16,-2 13-12-16,2 7 108 16,2 4-39-16,1-2-10 15,0-8-35-15,-3-6-12 16,2-12 21-16,-4-9-42 16,0-7-52-16,0-8-38 15,-13-10-118-15,-7-2-81 0,-3-20-108 16</inkml:trace>
  <inkml:trace contextRef="#ctx0" brushRef="#br0" timeOffset="172094.46">31480 5618 882 0,'0'0'294'0,"0"0"-197"15,0 0-41-15,0 0-40 16,0 0 103-16,0 0-37 15,0 0 6-15,-5-15 98 16,10 8-68-16,-3-1 74 16,-2 3-16-16,2-2-82 15,-2 4 76-15,2-1-97 16,5-3-25-16,9-1 53 16,13-4-62-16,17-2-31 15,19-3-8-15,13-2 0 0,11 6-38 16,3-2-41-16,8 4-141 15,-24 2-174-15,-22-1-559 0</inkml:trace>
  <inkml:trace contextRef="#ctx0" brushRef="#br0" timeOffset="176207.08">29756 5502 1075 0,'0'0'336'0,"0"0"-118"15,0 0-58-15,0 0 50 16,0 0-87-16,0 0-76 16,0 0 99-16,-37-58-121 0,37 48-4 15,0 0 27 1,13-2-47-16,9 2 28 0,5 3-29 16,0 7 0-16,-2 0 30 15,-8 17-23-15,-8 17-7 16,-9 12 55-16,-5 8 2 15,-21 4 65-15,-12 1-70 16,-4-7-41-16,0-9 75 16,5-8-86-16,8-9 0 15,14-12 1-15,9-5 14 16,6-9-30-16,0 0-36 16,21 0-39-16,20 0 56 15,10 0 13-15,7 0-40 16,-3 0 51-16,-7 3 10 15,-17 19-3-15,-16 14 3 0,-15 10 0 16,-9 11 62 0,-30 1-33-16,-9 0 18 0,-3-6 13 15,9-10-60-15,11-12 27 16,12-10-27-16,15-11-79 16,4-9 58-16,18 0-101 15,20-9 55-15,14-21-67 16,32-47-345-16,-13 5 120 15,-6-1-543-15</inkml:trace>
  <inkml:trace contextRef="#ctx0" brushRef="#br0" timeOffset="176406.01">30155 5813 1343 0,'0'0'616'15,"0"0"-455"-15,0 0-71 16,0 0 61-16,-77 116-41 16,72-66 80-16,5-1-130 15,24-10-17-15,26-9 8 0,14-14-42 16,12-16 31-16,2-5-40 15,-4-31 0-15,-14-12-16 16,-18-13 16-16,-24-2-51 16,-18-6-9-16,-4 5-77 15,-37 8-1-15,-42 27-149 16,10 18-286-16,4 11-403 0</inkml:trace>
  <inkml:trace contextRef="#ctx0" brushRef="#br0" timeOffset="178308.78">25954 6728 1232 0,'0'0'274'0,"0"0"-140"15,0 0-57-15,0 0 60 16,0 0-104-16,0 0 55 15,-154 1 35-15,107 44-22 16,2 10 55-16,10 16-62 16,8 5-55-16,13-2 114 15,14-4-121-15,0-12-7 16,29-12 14-16,12-13-30 16,7-15 56-16,4-14-65 15,-5-4 2-15,-5-6 11 16,-11-20-13-16,-12-4 0 15,-15-6-1-15,-4 0-11 16,-12 4-13-16,-19 7 19 16,-11 14-64-16,-5 11 55 0,3 0-48 15,6 19-16-15,11 12-39 16,18 1-124-16,22-2 12 16,21-8-118-16,10-12-281 0</inkml:trace>
  <inkml:trace contextRef="#ctx0" brushRef="#br0" timeOffset="178555.8">26246 6874 1468 0,'0'0'318'16,"0"0"-241"-16,0 0 15 0,0 0-4 16,0 0 28-16,-27 126 84 15,27-64-83-15,4 7 5 16,17-5-31-16,0-9-82 15,0-9 83-15,-3-9-92 16,-7-10 0-16,-11-10-4 16,0-3 4-16,-7-5 0 15,-20-2-13-15,-6-7 1 16,-8 0-17-16,2-18-74 16,-3-56-139-16,10 4-238 15,12-9-319-15</inkml:trace>
  <inkml:trace contextRef="#ctx0" brushRef="#br0" timeOffset="178633.98">26174 6829 1350 0,'0'0'286'16,"0"0"-154"0,132-33-132-16,-46 26-6 0,-12 7-101 15,-13-1-282-15</inkml:trace>
  <inkml:trace contextRef="#ctx0" brushRef="#br0" timeOffset="178956.55">26693 6499 1386 0,'0'0'500'16,"0"0"-425"-16,0 0 8 16,0 0 41-16,0 0-96 15,0 0-12-15,139 0 25 0,-99 32-41 16,-11 6 145-16,-21 10-93 15,-8 5 16-15,-31 5 98 16,-17 0-70-16,-8-2-9 16,2-10-44-16,14-13-17 15,13-10 11-15,21-14-37 16,6-4-30-16,13-5 29 16,26 0-54-16,13 0 33 15,18-12-108-15,39-4-192 16,-16 2 3-16,-10 4-772 0</inkml:trace>
  <inkml:trace contextRef="#ctx0" brushRef="#br0" timeOffset="179445">27590 7224 1949 0,'0'0'572'0,"0"0"-353"16,0 0-172-1,0 0-12-15,0 0-8 0,122-65-14 16,-80 65-7-16,1 0-6 16,-9 5-127-16,-15 16 21 15,-21 15-384-15,-22-7-83 16,-17-2-324-16</inkml:trace>
  <inkml:trace contextRef="#ctx0" brushRef="#br0" timeOffset="179555.66">27590 7224 1493 0,'-87'129'649'0,"87"-129"-441"15,11 0-43-15,18 0-10 16,18 0-5-16,15 0-150 16,38 12-47-16,-13-2-100 15,-10-4-491-15</inkml:trace>
  <inkml:trace contextRef="#ctx0" brushRef="#br0" timeOffset="180922.67">30485 7028 1527 0,'0'0'329'0,"0"0"-77"0,0 0-160 15,0 0 2-15,0 0 20 16,0 0-87-16,121-94 3 15,-95 96-30-15,-5 27 13 16,-10 14 37-16,-11 15-49 16,-13 8 26-16,-26 6 91 15,-9-1-48-15,-2-9-20 16,10-10-50-16,14-12 41 16,17-11-17-16,9-8-24 15,15-5 0-15,28-5 32 16,12-10-32-16,15-1-1 0,5-10-1 15,3-17-96 1,0-11 75-16,-6-8-128 16,-10-5 23-16,-16-3 29 15,-12 0-60-15,-18 4 84 0,-14 9 75 16,-2 13 21-16,-15 15 143 16,-10 13-146-16,1 1-17 15,3 31 67-15,10 13-24 16,7 11 31-16,4 2 0 15,0 0-64-15,13-6 99 16,3-5-110-16,-3-12 0 16,-2-4-3-16,-6-9 3 15,-5-8-1-15,0-4-55 16,0-6-93-16,-31-4 68 0,2-17-119 16,4-10-450-16</inkml:trace>
  <inkml:trace contextRef="#ctx0" brushRef="#br0" timeOffset="181051.5">31170 6916 1365 0,'0'0'973'0,"0"0"-720"15,140-30-238-15,-78 27 29 16,-2 3-59-16,-8 3 15 16,-3 20-132-16,-15 0-369 15,-12-2-575-15</inkml:trace>
  <inkml:trace contextRef="#ctx0" brushRef="#br0" timeOffset="185021.62">29496 7028 967 0,'0'0'666'15,"0"0"-558"-15,0 0-46 16,0 0 61-16,0 0 22 0,0 0 111 15,0 0-207-15,31-50-40 16,-45 50 30-16,-1 4-38 16,-3 8 16-16,1-2-17 15,1 0 16-15,1 0-10 16,3-2-6-16,-1 5 0 16,-5 4-16-16,-3 7 40 15,-3 12-18-15,-9 13 19 16,-6 9-15-16,0 4 141 15,-3-2-135-15,5-4 11 16,8-11 3-16,12-12-20 16,6-8-2-16,6-14-8 15,5-4 9-15,0-7 8 0,9 0-17 16,18 0 0-16,9-7-10 16,10-8 0-16,12-3-14 15,9-5-12-15,7 3-18 16,-1 4 8-16,-3 2 46 15,-8 6-25-15,-11 4 23 16,-12 0-69-16,-14 4 28 16,-9-2-95-16,-11 0-39 15,-5-4 116-15,0-6-57 16,-21-4-138-16,-4-5 190 16,-2 2 66-16,0 0 45 15,6 6 119-15,3 11 14 0,3 2 32 16,-1 21-178-16,-3 25 42 15,0 17 37-15,4 12-72 16,6 0 22 0,9 3-61-16,0-11-41 0,2-9 19 15,25-6-122-15,-3-16-180 16,1-17-223-16</inkml:trace>
  <inkml:trace contextRef="#ctx0" brushRef="#br0" timeOffset="185688.21">29984 7139 823 0,'0'0'582'0,"0"0"-398"15,0 0-105-15,0 0 82 16,0 0-82-16,0 0-72 16,0 0 77-16,0-5-83 15,0 5 31-15,0-2 43 16,0 2-22-16,0 0 55 16,0-1-52-16,0 1-48 15,0-3 69-15,0 2-77 16,0-2 0-16,0 1 2 15,0 0 13-15,0 2-5 0,0 0-10 16,0 0 0 0,0 0 5-16,0 0-5 0,0 0-9 15,0 0 0-15,0 0-5 16,0 0-2-16,0 0 10 16,0 0-3-16,0 0-32 15,0 0 32-15,0 0-10 16,-4 0 8-16,-4 0 22 15,2-2-13-15,-1 1 2 16,3-1 0-16,0-3 15 16,4 1-9-16,0 1 24 15,0-4 24-15,0-1-52 16,13 0 41-16,5 0-43 16,6 2 0-16,0 6 0 0,3 0 7 15,-4 20-7-15,-12 18 45 16,-11 16-45-16,-18 13 99 15,-33 9-22-15,-20 6-43 16,-10-2 89-16,6-10-111 16,17-9 10-16,21-18-6 15,29-11 14-15,14-13-12 16,66-12-18-16,57-7-3 16,54-19-22-16,20-20-56 15,-7-8-72-15,-57 11-179 16,-52 5-982-16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7:51:18.4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24147 8223 1194 0,'0'0'307'0,"0"0"-202"16,0 0-66-16,0 0 133 0,0 0-65 15,0 0-47 1,0 3 91-16,0-3-90 0,0 0 22 16,0 0 14-16,0 0-95 15,0 0 84-15,-2 0-86 16,-6 9-14-16,-13 9-14 15,-10 15 25-15,-7 11 3 16,-4 9 0-16,5 5 18 16,12 0-21-16,11-9 3 15,14-3 0-15,0-5-11 16,8-5 12-16,9-4-1 16,-1-2 0-16,-5 2 7 15,-11 5-5-15,0 12-2 16,-23 7 0-16,-12 8 3 0,-3 3 11 15,3-4-14-15,10-4 0 16,11-11 14-16,14-4-13 16,0-8-1-16,10-2-13 15,7-5-14-15,-1-2 38 16,-10 4-11-16,-6 0 0 16,0 10 9-16,-13 7 44 15,-9 8-53-15,-1 6 0 16,3 2-19-16,9-1 19 15,5-2 0-15,6-1-20 16,0-2 6-16,0 0-35 16,13 0 49-16,-4 0-5 15,0 1-10-15,-3 6 30 0,-4 0-7 16,1 5-8-16,-1 1 0 16,0-1-9-16,0-1 9 15,1-3-28-15,-1-2 25 16,-2-6-36-16,0 0 38 15,0-3-18-15,0 1 19 16,-5 2 0-16,-16 7 25 16,-11 7-20-16,-3 9 51 15,-2 5-37-15,6 6 11 16,12 3-30-16,11 1 0 16,8-1-13-16,6-8 13 15,17-2-17-15,4-11 7 16,2-3 19-16,-6-8-18 15,-10 0 9-15,-10 5 0 16,-6 21 53-16,-39 24-42 0,-21 24-2 16,1-9 7-16,10-26-2 15,19-28-3-15,13-17-11 16,2 7 0-16,5 11-20 16,4 6 20-16,9-2 0 15,0-2-11-15,0 0 35 16,0-1-12-16,0 2-12 15,0 4 7-15,0 19 77 16,0 19-84-16,0-8 0 16,-4-12 0-16,4-11 28 0,0-17-56 15,0 8 27 1,10 8-10-16,9 1-39 0,1-4 50 16,-3 0-29-16,-5 4 23 15,-10 15 6-15,-2-12-13 16,-2 6 13-16,-20 12 0 15,-1 9 15-15,10 21-15 16,9 6 0-16,4-29 0 16,4-27 4-16,11-30-44 15,3 2 40-15,9 10-7 16,7 10-21-16,8 15 29 16,0-3-1-16,3 1 0 15,-3 2 22-15,-2-2-12 16,-6 3-10-16,-3 1 0 15,-9-2 21-15,-4 19-15 0,-18 13-6 16,0 24 49-16,-29 11-48 16,-5 2 189-16,3-1-114 15,18-9-25-15,9 9 36 16,4-5-86-16,15-7 11 16,12-11-12-16,6-16 4 15,1-27-64-15,-1-23 44 16,34-14-147-16,-9-27-10 15,4-20-444-15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7:50:26.3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9970 5206 1408 0,'0'0'0'16,"-142"-65"-506"-16</inkml:trace>
  <inkml:trace contextRef="#ctx0" brushRef="#br0" timeOffset="1718.45">1939 1245 758 0,'0'0'717'16,"0"0"-487"-16,0 0-100 16,0 0 44-16,0 0-92 15,0 0-23-15,0 0 34 0,0-24-63 16,0 18 20-16,0-3-1 16,0 2-39-16,0-3 60 15,0 1-54-15,0 2 27 16,0 2 38-16,0 1-41 15,0 3 3-15,0-2 0 16,0 3-29-16,0 0 78 16,-2 0-91-16,2 0 0 15,-2 0-1-15,2 20-24 16,-2 15 23-16,-4 19-5 0,0 16 6 16,-1 10 0-1,1 3 0-15,1-4 0 0,1-6-1 16,4-10-4-16,0-7-59 15,0-13-114-15,22-14-122 16,-4-15-245-16,2-14-1024 0</inkml:trace>
  <inkml:trace contextRef="#ctx0" brushRef="#br0" timeOffset="1993.92">2188 1006 1401 0,'0'0'513'0,"0"0"-413"16,0 0-94-16,0 0 2 15,0 111 97-15,-4-48 10 16,-2 12 14-16,1 7-62 15,5 0-67-15,0 1 37 16,0-5-37-16,0-6-6 16,9-7-14-16,2-12-91 15,3-4-110-15,-6-17-116 16,-1-16-508-16</inkml:trace>
  <inkml:trace contextRef="#ctx0" brushRef="#br0" timeOffset="3018.49">1841 1448 689 0,'0'0'898'16,"0"0"-723"-16,0 0-98 15,0 0-37-15,0 0 51 16,0 0-11-16,165-22-1 15,-91 12 50-15,5-3-101 16,6-1-18-16,0 1-4 0,-5 0 0 16,-10 4-3-16,-15 2-3 15,-10 4 0-15,-16 3-6 16,-12 0 6-16,-10 0 0 16,-7 0-1-16,0 1 2 15,-20 19 8-15,-15 10 46 16,-8 13-5-16,-2 7 77 15,1 0-113-15,8 0 4 16,9-4 13-16,10-7-30 16,12-7 7-16,5-8-8 15,0-7-34-15,18-7 17 16,13-10 0-16,10 0 5 16,5-22 11-16,1-18-45 15,-3-10-2-15,-8-6 7 16,-9 0-20-16,-11 8 52 15,-10 12 1-15,-6 11 8 16,0 14 122-16,0 8-39 0,0 3-49 16,0 7-34-16,-8 21 0 15,-2 5 29-15,1 8-14 16,7 1 11-16,2-4 4 16,0-6-30-16,0-8 0 15,16-7-12-15,4-12-43 16,7-5 43-16,4 0-17 15,4-26 12-15,2-11-49 16,-4-7-54-16,-4 1 18 16,-10 5 5-16,-5 13 97 15,-7 18-6-15,-5 7 20 0,-2 7-14 16,0 26 108-16,0 6-7 16,-2 7 19-16,-7 0-37 15,-3-2-47 1,6-10 45-16,0-10-71 0,3-9-9 15,3-7 2-15,0-5 3 16,0-3-12-16,0-7 3 16,18-21-46-16,11-18 0 15,8-8-68-15,8-2 35 16,-5 6 46-16,-4 17 23 16,-7 22 12-16,-9 11 1 15,-9 10 0-15,-4 24 71 0,-4 9-24 16,-3 6 20-16,0-1 2 15,0-4-25-15,0-9-12 16,-5-12-32-16,5-9 7 16,-2-6 3-16,2-8-10 15,0 0 0-15,0-1-6 16,0-25-10-16,9-19-88 16,8-11-52-16,5-4 33 15,1 8 95-15,-3 16 14 16,-2 18 14-16,-2 18 18 15,-3 0-17-15,-2 25 58 16,0 9-20-16,-4 4-26 16,-1 1 51-16,-1-3-64 15,0-4 0-15,-3-6-7 16,0-4-72-16,-2-12-91 0,-2-4-120 16,-12-6-391-16</inkml:trace>
  <inkml:trace contextRef="#ctx0" brushRef="#br0" timeOffset="3189.91">2479 1092 2000 0,'0'0'843'16,"0"0"-795"-16,0 0-48 15,0 0-21-15,137-18 21 16,-65 10-6-16,53 5-1 15,-14 0-138-15,-10-1-416 0</inkml:trace>
  <inkml:trace contextRef="#ctx0" brushRef="#br0" timeOffset="4937.96">4153 1441 1407 0,'0'0'229'16,"0"0"-102"-16,0 0-27 15,0 0 11-15,0 0 123 16,0 0-107-16,0 0-34 16,2-15-53-16,-2 16-38 15,0 20 11-15,0 12 9 16,0 9-7-16,0 7 75 15,0-3-89-15,0-8-1 16,0-12 3-16,0-8 13 16,0-10-28-16,0-6 12 15,0-2 0-15,0 0 30 0,0-8-17 16,0-21-26-16,11-20 1 16,11-6-140-16,5-5 106 15,2 16 25-15,0 17 21 16,0 20-31-16,-2 7 31 15,-6 22 0-15,-2 19 15 16,-9 11 12-16,-2 3 29 16,-8 8-27-16,0-7-28 15,0-3 54-15,0-13-54 16,0-13-1-16,0-8 0 16,0-14 12-16,0-5-21 0,0 0 9 15,0-27 0-15,17-23-28 16,6-18-82-1,1-9 19-15,-2 4 56 0,-4 20 35 16,-7 22 23-16,-3 22-23 16,-4 9 12-16,-4 12-12 15,4 18 24-15,0 7 16 16,7 0 22-16,5-2-56 16,11 0 19-16,9-9-25 15,10-9 0-15,12-16 3 16,4-1-3-16,4-16-20 15,-4-15 6-15,-11-10-18 16,-13 1 23-16,-14 0 1 16,-14 8 8-16,-10 11 20 0,-8 13 15 15,-23 8-12-15,-9 17 5 16,-2 15-27-16,4 4 56 16,12-4-42-16,8-4 5 15,11-11-31-15,7-6 11 16,0-7-44-16,20-4 31 15,9 0-11-15,9-18 24 16,0-12-46-16,-3-4 3 16,-3 0 14-16,-10 5 27 15,-9 14 2-15,-6 9 22 16,-2 6-14-16,-3 4-8 16,4 22 15-16,3 2-14 15,7 2 53-15,6-2-54 0,7-5 0 16,7-14-1-16,8-9 7 15,8 0-12-15,-1-26-7 16,-2-12-99-16,-7-8 34 16,-8-10-127-16,-10-9 4 15,-6-5-53-15,-7 2-111 16,-7 4 319-16,-2 12 46 16,-2 18 357-16,0 16 167 15,0 14-346-15,0 4-129 16,0 24-31-16,0 17 18 15,0 14 54-15,6 9-7 16,-2 6-39-16,3 0 57 16,1-1-95-16,4-5 15 15,1-6-8-15,-1-6 2 16,-2-9-16-16,-1-10 1 0,-2-13-57 16,-2-8 29-16,-5-9-105 15,0-3 60-15,0-21 48 16,-25-21-441-16,-8-14-285 15,-4-10-25-15,4 4 776 16,9 10 929-16,10 13-521 16,12 13-8-16,2 10-120 15,21 4-138-15,18 0-61 16,13 2-75-16,8 2 23 16,5 1-14-16,-3 5-15 15,-2 2-30-15,-8 0-85 16,-19 3-117-16,-16 10-95 15,-17-2-355-15</inkml:trace>
  <inkml:trace contextRef="#ctx0" brushRef="#br0" timeOffset="5118.69">4857 1305 2004 0,'0'0'477'0,"0"0"-276"15,0 0-149-15,0 0 39 16,51-116-91-16,-15 90 0 16,4 8-10-16,7 12-87 15,9 26-146-15,-12 20-340 0,-15 13-419 16</inkml:trace>
  <inkml:trace contextRef="#ctx0" brushRef="#br0" timeOffset="5208.1">5120 2005 1228 0,'0'0'741'15,"0"0"-574"-15,0 0-167 16,0 0-105-16,0 0-645 0</inkml:trace>
  <inkml:trace contextRef="#ctx0" brushRef="#br0" timeOffset="5773.09">6732 1380 1609 0,'0'0'527'0,"0"0"-420"15,0 0-107-15,0 0-55 16,0 0 55-16,-135 104 17 15,102-56 6-15,6 0 53 16,10-1-64-16,7-10 7 16,10-7-19-16,0-10-16 0,8-10-13 15,17-10-18-15,10-4-21 16,3-31-39-16,13-42-205 16,-11 7-237-16,-9-6-465 0</inkml:trace>
  <inkml:trace contextRef="#ctx0" brushRef="#br0" timeOffset="5958.54">6780 1020 1899 0,'0'0'620'16,"0"0"-525"-16,0 0-95 15,0 0-7-15,-24 111 7 16,13-41 13-16,4 10 2 0,5 8 31 16,2 1-46-1,0-5 24-15,7-8-33 0,6-9 9 16,0-9-85-1,-2-17 18-15,1-11-98 0,-1-30-111 16,-5-4-210-16,-4-26-241 0</inkml:trace>
  <inkml:trace contextRef="#ctx0" brushRef="#br0" timeOffset="6484.62">6487 1299 2105 0,'0'0'358'15,"0"0"-358"-15,0 0-38 0,0 0-4 16,0 0 42-16,0 0 44 16,120 90-44-16,-51-67 0 15,8-8 0-15,8-7 1 16,-6-4-10-16,-17-4 9 16,-16 0 0-16,-21 2-23 15,-15 8 23-15,-10 9 0 16,0 7 47-16,-12 8 14 15,1 5 28-15,2-7-89 16,9-1 30-16,0-7 3 16,0-7-33-16,20-10 0 15,5-7-15-15,1 0 19 16,4-7-10-16,-8-18-3 16,-11-3-41-16,-11-8 13 0,-21-2-4 15,-21-6-42-15,-9-5 63 16,-1 1 15-16,8 2 5 15,13 4 97-15,15 4-8 16,12 2 109-16,4-1-123 16,7 6-25-16,17 1 1 15,7 6-37-15,8 12-28 16,3 12-1-16,3 1-137 16,-3 40 16-16,-9 39-62 15,-20 38-37-15,-13 25-54 16,-9-11-207-16,-15-32 392 15,9-40 104-15,6-25 232 16,1-3 63-16,4-2-154 16,4-2-98-16,0-12-43 15,7-9-24-15,7-7-304 0</inkml:trace>
  <inkml:trace contextRef="#ctx0" brushRef="#br0" timeOffset="7100.49">8361 1171 2004 0,'0'0'517'0,"0"0"-471"15,0 0-27-15,0 0-38 16,0 0 38-16,-134 127-17 16,78-60 63-16,3 6-48 15,4-3 6-15,12-9-23 0,2-6 2 16,12-15-15-16,6-10 13 15,4-12-87-15,2-11-4 16,-2-7-48-16,-10-34-19 16,4-12-208-16,3-9-579 0</inkml:trace>
  <inkml:trace contextRef="#ctx0" brushRef="#br0" timeOffset="7717.64">7870 1363 988 0,'0'0'688'15,"0"0"-579"-15,0 0 61 16,0 0 25-16,106 126-92 15,-71-76-2-15,3-1 3 16,7-5-61-16,8-5 3 16,9-14-44-16,8-7 18 15,5-15 27-15,4-3-47 16,-4-17-24-16,-3-15 24 0,-8-9-70 16,-10-5 32-16,-14 4-19 15,-15 2-2-15,-19 11 59 16,-6 12 59-16,-9 12 35 15,-27 5-35-15,-8 12-57 16,-6 20 57-16,6 6-27 16,9 4-12-16,10-1 9 15,13-4-29-15,10-2-8 16,2-8-13-16,12-6-43 16,17-11 51-16,7-10-18 15,3 0-2-15,6-23 9 16,-5-12-16-16,-2-8-53 15,-11 2 17-15,-7 6 60 16,-13 12 16-16,-5 12 108 0,-2 11-67 16,0 0 35-16,-7 2-67 15,-3 16-9-15,2 4 30 16,8 0-29-16,0 0 6 16,8-4-7-16,15-4 1 15,11-5-28-15,9-9 27 16,5 0 0-16,4-17-16 15,-3-12-53-15,-11-3-2 16,-14-3 12-16,-11 0-6 16,-13 8 65-16,0 8 1 15,-11 12 62-15,-13 7-29 0,-3 12 35 16,4 15 2-16,8 6-19 16,9 3-51-16,6-4 98 15,2-3-98-15,23-6 14 16,8-7 0-16,9-6-14 15,7-10-1-15,2 0-45 16,1-26-126-16,-15-11-73 16,-14-2-610-16</inkml:trace>
  <inkml:trace contextRef="#ctx0" brushRef="#br0" timeOffset="7858.9">9228 822 2275 0,'0'0'384'15,"0"0"-306"1,0 0-59-16,-122 74-38 0,59-10 7 16,-28 49-76-16,15-13-67 15,11-14-489-15</inkml:trace>
  <inkml:trace contextRef="#ctx0" brushRef="#br0" timeOffset="9334.56">9795 1947 1352 0,'0'0'791'15,"0"0"-757"-15,0 0-34 16,0 0-25-16,171-156-75 0,-113 89 76 16,-4-3 24-1,-7 2 2-15,-14 8 12 0,-11 8-13 16,-11 13 0-1,-11 13 211-15,0 15-70 0,0 11-65 16,-6 0-52-16,-1 19-17 16,7 17-5-16,0 8-3 15,7 5 1-15,17 3 68 16,-2-4-62-16,-3-4 7 16,-7-3-14-16,-7-8 16 15,-5-5-15-15,0-6-1 16,0-3-1-16,-9-10-38 15,1-9 30-15,8-2-3 16,0-33-31-16,12-15-173 16,20-9-155-16,5 5 149 0,0 13 222 15,-9 20 152-15,-10 17-41 16,-4 4-38-16,-8 12 46 16,-1 18-12-16,-5 6 11 15,0 2-42-15,4-1-75 16,3-6 54-16,6-7-55 15,5-7 0-15,11-9-1 16,6-8 0-16,8-4-7 16,1-24-27-16,1-16-75 15,-7-7 55-15,-7-1-109 16,-8 6 80-16,-10 10 84 16,-9 16 179-16,-4 13 18 0,0 7-169 15,-2 9-4 1,-9 16 11-16,2 8-20 0,4 1 7 15,5 0 9-15,0-5-30 16,25-6-2-16,18-9 0 16,12-12-20-16,12-2-16 15,9-16-39-15,-2-18-26 16,-5-4 36-16,-11 0 49 16,-16 2 11-16,-18 6 12 15,-17 12 25-15,-7 10 162 16,-25 8-100-16,-19 5-67 15,-10 22-3-15,-2 4-11 16,10 1 52-16,11-1-64 16,12-7 18-16,14-6-51 15,9-4-25-15,7-10-56 0,28-4 53 16,13 0-15-16,4-10-137 16,0-13-36-16,-8 2 66 15,-13 3 183-15,-12 6 36 16,-11 8 106-16,-4 4-77 15,2 0-22-15,0 4 105 16,5 8-55-16,7 0-47 16,7-5 66-16,10-7-81 15,10 0 15-15,6-12-46 16,-1-17-41-16,-8-9-70 16,-9-4-67-16,-13-4 29 15,-9-3 148-15,-9-1-22 16,-2 0 23-16,0 8 78 15,0 8 66-15,0 13 67 16,0 16-119-16,0 5-73 0,-2 24-26 16,-2 22 30-16,-3 14-12 15,1 10 59-15,1 8-18 16,0 1 6-16,5-3-58 16,0-6 9-16,0-5-4 15,2-14-5-15,6-8-45 16,-2-17-46-16,-4-12-73 15,-2-14-123-15,-8-22-12 16,-13-8-551-16</inkml:trace>
  <inkml:trace contextRef="#ctx0" brushRef="#br0" timeOffset="9443.48">11647 1532 1160 0,'0'0'1061'16,"0"0"-785"-16,142-21-260 15,-72 19-16-15,1 2-14 16,-9 0-47-16,-4 5 3 15,-20 7-164-15,-18-4-368 0</inkml:trace>
  <inkml:trace contextRef="#ctx0" brushRef="#br0" timeOffset="9671.23">11110 1331 1820 0,'0'0'696'0,"0"0"-459"16,0 0-51-16,0 0-138 15,0 0-12-15,0 0-36 16,0 0-12-16,58-110-27 16,-31 92-85-16,-1-5-138 15,14-18-94-15,-9 4-239 16,-2-1-694-16</inkml:trace>
  <inkml:trace contextRef="#ctx0" brushRef="#br0" timeOffset="9784.6">11448 896 1542 0,'0'0'831'15,"0"0"-684"-15,0 0-147 16,-51 131 15-16,15-36-8 0,1 28-7 16,10-23-296-16,10-19-1817 0</inkml:trace>
  <inkml:trace contextRef="#ctx0" brushRef="#br0" timeOffset="11600.29">1779 3743 2031 0,'0'0'320'0,"0"0"-290"15,0 0-30-15,0 0-1 16,0 0 0-16,133-130 1 15,-75 74-6-15,2-4 6 16,-2-5-53-16,-4 5-19 16,-16 4 35-16,-13 13 19 15,-15 10 18-15,-10 13 43 16,0 12 60-16,-4 8-78 16,-16 17-25-16,-3 29-28 15,-1 31 28-15,4 39 22 16,4 33 11-16,5 8 5 15,7-29 54-15,-1-34-52 16,1-35 26-16,0-14-33 16,-2 4-21-16,-4-1-3 15,-6-4-9-15,-4-10 0 0,-9-10-3 16,-4-7 3-16,-3-14-1 16,0-3-5-16,12-14-4 15,8-21 9-15,16-18-57 16,7-11 12-16,33-11 46 15,18-10-60-15,13 1-35 16,43-37-157-16,-18 21-130 16,-11 11-395-16</inkml:trace>
  <inkml:trace contextRef="#ctx0" brushRef="#br0" timeOffset="11786.56">2579 3055 1646 0,'0'0'550'0,"0"0"-363"15,0 0-174-15,-77 101-1 16,38-23 1-16,1 14 56 0,9 5 15 16,9 0-38-16,15-10-45 15,5-6 23-15,11-13-24 16,21-14-30-16,1-14-40 16,5-18-25-16,6-22-56 15,-7-6-188-15,-14-20-469 0</inkml:trace>
  <inkml:trace contextRef="#ctx0" brushRef="#br0" timeOffset="12133.59">2625 3430 1345 0,'0'0'666'0,"0"0"-596"16,0 0 8-16,52 116-10 16,-46-55 46-16,-6 2-17 15,0-2-8-15,0-4 37 16,-9-5-114-16,3-10 10 15,2-12-22-15,1-12 0 16,3-10-1-16,0-8-44 16,9-8-25-16,16-27 58 15,4-18-125-15,0-15-138 16,-2-8-75-16,-10 2 220 16,-8 16 130-16,-6 15 295 15,-3 20 90-15,0 20-99 16,0 3-250-16,0 23-34 15,0 12 8-15,0 11 23 0,4 3 2 16,20-3-35-16,12-4-21 16,10-9 19-16,8-11-86 15,2-13-22-15,0-18-143 16,-16-18-333-16,-15-9-993 0</inkml:trace>
  <inkml:trace contextRef="#ctx0" brushRef="#br0" timeOffset="12311.52">3176 3132 618 0,'0'0'1858'16,"0"0"-1586"-16,0 0-272 15,0 0 0-15,116 106-7 16,-96-39 7-16,-14 23 37 0,-6-2-12 16,-2 9-25-16,-22-1 11 15,-6-13-11-15,2 4-51 16,2-12-153-16,9-22-333 15,11-25-948-15</inkml:trace>
  <inkml:trace contextRef="#ctx0" brushRef="#br0" timeOffset="12641.28">3709 3629 2063 0,'0'0'570'0,"0"0"-491"16,0 0-28-16,0 0-42 16,0 0 1-16,0 0 25 15,134 10 5-15,-79-6-40 0,-4 3-37 16,-15 6-205-16,-16 0-137 16,-20-8-672-16</inkml:trace>
  <inkml:trace contextRef="#ctx0" brushRef="#br0" timeOffset="12767.52">3698 3802 1774 0,'0'0'904'0,"0"0"-744"16,0 0-160-16,0 0-63 15,0 0 63-15,196 20-140 16,-105-20-111-16,-6 0-786 0</inkml:trace>
  <inkml:trace contextRef="#ctx0" brushRef="#br0" timeOffset="13817.08">5064 2819 1577 0,'0'0'379'15,"0"0"-135"-15,0 0-108 16,0 0 16-16,0 0-83 16,0 0 0-16,0 0-2 15,-49-38-60-15,32 46-14 16,-6 22 4-16,3 14 3 16,0 16 18-16,6 13-17 15,10 11 5-15,4 4 50 16,0 4-46-16,9 0 26 15,11-2-29-15,-2-1 5 16,-5-2 11-16,-8 4-23 16,-5 0 0-16,-21-2 0 0,-21 1 9 15,-9-10-18-15,-7-15-14 16,3-12-20-16,10-19-8 16,13-16-93-16,24-12-17 15,8-6-68-15,24 0-272 16,21-10-373-16,6 3 874 15,-5 7 541-15,-5 8-213 16,-17 29-126-16,-21 33-10 16,-17 38 16-16,-46 35-95 15,-5-7-5-15,7-23-30 16,25-39 15-16,20-27 7 16,10 6-97-16,3-1 5 0,12-2-16 15,30-14-17-15,47-28-93 16,-6-8-69-16,-6-3-300 15</inkml:trace>
  <inkml:trace contextRef="#ctx0" brushRef="#br0" timeOffset="18166.5">5704 2941 1493 0,'0'0'289'16,"0"0"-133"-16,0 0 64 15,0 0-63-15,0 0-10 16,0 0 45-16,0 0-85 15,-25-6-11-15,25 6-50 16,0-1-45-16,0-2 90 16,0-1-90-16,21-7-1 15,10-5 0-15,13-9-3 0,8-1-25 16,-1-2-46-16,-7 0-5 16,-6-1 61-16,-9 3-47 15,-7 3-31-15,-5-1 41 16,-7 6 9-16,-5 4 37 15,-3 3 9-15,-2 8 0 16,0 3 120-16,0 0-102 16,0 1-18-16,0 26-5 15,-11 13 5-15,-3 11 18 16,3 12-18-16,3 1 1 16,3-4-4-16,5-7 3 15,13-9-103-15,12-14-78 16,4-16-426-16</inkml:trace>
  <inkml:trace contextRef="#ctx0" brushRef="#br0" timeOffset="19269.26">6555 2689 948 0,'0'0'530'16,"0"0"-304"-16,0 0-39 15,0 0 39-15,0 0-82 16,0 0-9-16,0 0-35 16,-16-14-34-16,16 14 30 15,0 0-75-15,-2 0-11 16,2 0 29-16,0 0-24 16,-2 0-15-16,2-4 22 15,-2 0-22-15,2 0 23 16,0 0-23-16,0 0 0 15,0 0 3-15,0 4-3 0,0 0 0 16,0 0 0-16,0 0 1 16,-2 0-4-16,0 0 3 15,2 0 0-15,-3 0-17 16,3 0 17-16,-2 0-1 16,2 0 1-16,0 0 0 15,0 0-16-15,0 0 16 16,0 0 0-16,0 0-8 15,0 0 17-15,0 0-9 16,0 0 2-16,0-5 8 16,0 0-20-16,0-2-83 15,0 2 23-15,2 3 49 16,1-1 3-16,-3 3 11 0,0 0 7 16,0 0-10-1,0 0-1-15,0 7-2 0,-5 5 13 16,-3 4-9-16,-2-2 19 15,1-5-10-15,1 0 0 16,1-8 1-16,2 1 5 16,3-2-6-16,2 0 0 15,0-5-15-15,0-16 2 16,10-2-89-16,9-1-63 16,-1 2 50-16,-3 8 115 15,-3 7-17-15,-6 7 17 16,-3 0 16-16,-3 9 9 0,0 14 47 15,0 8 2 1,-13-1-43-16,-1 0 27 16,-3-6-49-16,3-9-8 0,3-5 41 15,-1-5-29-15,6-5 15 16,1 0-20-16,3-6-7 16,2-17-2-16,0-9-77 15,15-3-15-15,8 3 72 16,-3 6-23-16,-3 12 44 15,-3 10-3-15,-5 4 15 16,-5 12 29-16,-4 17-10 16,0 14-10-16,-8 5 56 15,-21 6-68-15,-5-2 17 16,-3-5-17-16,-2-15 3 16,8-6 2-16,5-17-14 0,8-5 0 15,7-4 28 1,11 0-27-16,0-13 24 0,6-4-24 15,21 1 21-15,11 6-36 16,6 6 14-16,5 4 0 16,5 2-12-16,0 15 12 15,1 1-8-15,21 1-94 16,-14-5-193-16,-8-7-236 0</inkml:trace>
  <inkml:trace contextRef="#ctx0" brushRef="#br0" timeOffset="19766.55">5744 3210 1846 0,'0'0'325'0,"0"0"-186"16,0 0-131-16,0 0 0 16,0 0 55-16,0 0-37 15,0 0 47-15,154 0-25 16,-80 0-16-16,7 0 150 15,7 0-107-15,5 0-26 16,4 0 11-16,1 0-53 16,-1 0-14-16,1 0 5 15,-4-2-113-15,-7-1 17 16,0-2-118-16,-25 3-138 0,-20 0-253 0</inkml:trace>
  <inkml:trace contextRef="#ctx0" brushRef="#br0" timeOffset="20316.58">6150 3400 1525 0,'0'0'389'16,"0"0"-108"-16,0 0-142 16,0 0-138-16,0 0 60 15,-120-4-59-15,83 33-2 16,4 8 54-16,2 6-25 0,7 5 12 16,6 3 41-16,9-5-40 15,9 2 65-15,0-7-95 16,9-2-12-16,20-12 8 15,8-8-8-15,6-12 0 16,-1-7-14-16,-4-6-52 16,-9-14 66-16,-13-10-83 15,-14-2 36-15,-2 1 15 16,-16 3 14-16,-13 3 18 16,-2 9 24-16,-2 8-24 15,4 8 53-15,4 0-53 16,8 18-56-16,15 6-114 0,2-3-350 15,0-10-907-15</inkml:trace>
  <inkml:trace contextRef="#ctx0" brushRef="#br0" timeOffset="21082.42">6458 3541 1400 0,'0'0'295'16,"0"0"-182"-16,0 0 39 15,0 0 52-15,0 0-89 0,0 0-36 16,0 0-72-16,-108-39 20 16,104 36-24-16,4-1-3 15,0 0-12-15,2 1 11 16,14 0-25-16,3 1 26 15,2 2 0-15,-1 0 0 16,-5 0 34-16,-4 8-22 16,-6 10 7-16,-5 7 30 15,0 8-25-15,-18 5 19 16,-15 5-34-16,-7-2 7 16,-5-3 21-16,3-9-37 15,1-10-16-15,8-9 15 16,9-6-16-16,10-4 10 0,10 0 1 15,4 0 6 1,9-4-4-16,20-7 4 16,11-1 0-16,7 2-8 0,6 1 11 15,-1 4-9-15,-6 2-15 16,-6-1-35-16,-7-2 38 16,-6-2-29-16,-2-3-2 15,-5-7-13-15,-2-3-64 16,-7-1 54-16,-2 2 38 15,-7 4 34-15,0 6 110 16,-2 6 16-16,0 4-77 16,0 0-40-16,0 12 7 15,-8 14 17-15,-3 8 24 16,-1 2-46-16,4 0 68 0,3-5-79 16,3-8 0-16,2-4-2 15,0-9-1-15,0-4 3 16,4-6-79-16,14 0 22 15,6-3 28-15,5-15 0 16,3-4-44-16,-1 4 30 16,-4 5 43-16,-5 6 5 15,-5 7-5-15,-3 5 0 16,-7 17 87-16,-3 9-87 16,-4 2 39-16,0 7-1 15,-2 0-37-15,-15-2 22 16,-2-6-23-16,-3-4-41 15,0-7 26-15,-14-21-201 0,7 0-101 16,5 0-776-16</inkml:trace>
  <inkml:trace contextRef="#ctx0" brushRef="#br0" timeOffset="21207.65">6636 3507 2196 0,'0'0'329'16,"0"0"-307"-16,0 0 11 15,169-62-33-15,-78 47-33 16,-14 2-52-16,-11 1-270 0</inkml:trace>
  <inkml:trace contextRef="#ctx0" brushRef="#br0" timeOffset="22019.29">7666 2651 1735 0,'0'0'508'15,"0"0"-446"-15,0 0-36 16,0 0-26-16,0 0 0 15,-118 133 36-15,68-8 57 16,8 32-42-16,16 7 75 16,19-27-106-16,7-45 10 15,0-34-30-15,17-15-26 16,10 6 0-16,33-3-90 16,-4-5-202-16,0-24-502 0</inkml:trace>
  <inkml:trace contextRef="#ctx0" brushRef="#br0" timeOffset="25650.08">7931 2965 1371 0,'0'0'242'0,"0"0"-97"0,0 0-51 16,0 0 33-16,0 0 116 16,0 0-107-16,0 0-41 15,0-26-53-15,0 26-29 16,0 7 14-16,-3 17-27 16,-10 12 0-16,-5 13 124 15,1 2-103-15,-3-1 1 16,1-8-1-16,9-10-15 15,3-12 12-15,3-7-18 16,4-10 0-16,0-1-30 16,4-2-20-16,18 0-20 15,14-8 61-15,6-12-28 16,3-3 14-16,-5 2-35 0,-9 5 57 16,-8 7-19-16,-10 9 21 15,-5 0-1-15,0 14 42 16,-8 11-22-16,0 7 40 15,0 1-14-15,-6 5-21 16,-6-4 48-16,-1-9-71 16,-1-2 7-16,-1-8-2 15,1-2-7-15,-4-6-7 16,-2-2-106-16,-7-13-93 16,7-19-132-16,2-9-483 0</inkml:trace>
  <inkml:trace contextRef="#ctx0" brushRef="#br0" timeOffset="25779.2">7944 2965 1750 0,'0'0'688'0,"0"0"-466"16,0 0-48-16,0 0-84 15,103-106-72-15,-61 92 27 0,9 8-45 16,5 6-102-16,0 3 14 16,6 30-243-16,-12-1-184 15,-13-5-296-15</inkml:trace>
  <inkml:trace contextRef="#ctx0" brushRef="#br0" timeOffset="26198.6">8459 3007 1553 0,'0'0'474'0,"0"0"-270"16,0 0-144-16,0 0 3 0,0 0-1 15,0 0-61-15,0 0 114 16,13 87-69-16,-10-43-24 15,-3 3 120-15,0 2-142 16,0-3 33-16,0-3 34 16,-7-7-66-16,1-8 41 15,1-8-42-15,3-9 0 16,2-4-15-16,0-5 15 16,0-2 0-16,0-6-12 15,4-26 2-15,14-16-84 16,4-11-96-16,3-6 31 15,-6 12 159-15,-5 14 8 0,-9 18 157 16,-5 11 52-16,0 10-130 16,0 0-14-16,0 7-73 15,-7 17 0-15,-1 10 18 16,0 7-4-16,8-1 1 16,0 0-3-16,14-6 10 15,15-3-20-15,13-9-2 16,7-7-41-16,9-6 13 15,11-9-161-15,-15-9-128 16,-14-13-421-16</inkml:trace>
  <inkml:trace contextRef="#ctx0" brushRef="#br0" timeOffset="26665.3">8887 2641 1311 0,'0'0'888'0,"0"0"-695"16,0 0-3 0,0 0-114-16,0 0-30 15,0 0 103-15,0 0-97 16,-82-42-10-16,82 40-42 0,0 2 0 16,0 0-33-16,14 0 7 15,3 0 12-15,-1 12-23 16,-3 11 37-16,-11 8 0 15,-2 9 3-15,-11 7 15 16,-16 2 61-16,-4-3-79 16,4-8 0-16,9-9-11 15,9-10 12-15,9-6-2 16,0-6-33-16,21 0-54 16,14-2 88-16,36-5-176 0,-4 0-117 15,-5 0-436-15</inkml:trace>
  <inkml:trace contextRef="#ctx0" brushRef="#br0" timeOffset="26829.58">9016 3275 821 0,'0'0'1447'15,"0"0"-1092"-15,0 0-297 16,0 0-36-16,121-25-22 15,-50 7 15-15,32-8-70 16,-16 4-51-16,-16 2-568 0</inkml:trace>
  <inkml:trace contextRef="#ctx0" brushRef="#br0" timeOffset="27681.62">10019 3096 1380 0,'0'0'492'0,"0"0"-418"15,0 0 57-15,0 0-79 16,0 0 72-16,0 0 61 16,0 0-111-16,52-58-38 15,-41 75-36-15,-3 16 15 0,-2 13 67 16,-6 11-52-1,0 4 5-15,-10 6 37 0,-5-5-71 16,1-8 22-16,3-13-23 16,5-12 6-16,4-13-31 15,2-12 25-15,0-4-79 16,21-12 52-16,10-26-18 16,8-20-75-16,1-14-246 15,-7-9-192-15,-6 8 447 16,-12 14 111-16,-7 21 362 15,-8 20 193-15,0 18-429 16,-2 2-68-16,-17 28-58 16,1 14 0-16,3 6 116 0,6 4-70 15,9-1 12 1,0-3-37-16,20-6-19 0,21-10 11 16,9-9-13-16,15-14-30 15,7-11 6-15,17-11-196 16,-18-19-165-16,-15-7-773 0</inkml:trace>
  <inkml:trace contextRef="#ctx0" brushRef="#br0" timeOffset="28534.45">10580 2648 1086 0,'0'0'377'0,"0"0"-226"16,0 0-15-16,0 0-6 0,0 0 20 16,0 0 18-16,0 0-79 15,-10 0-25-15,10 0-32 16,0 0 10-16,0 0 22 15,0 0-54-15,0 0 8 16,0 0 0-16,0 0-2 16,0 0 21-16,0 0-8 15,0 0 5-15,0 0-9 16,0 0-25-16,0 0 0 16,0 0 2-16,0 0 5 15,0 0-8-15,0 0 1 16,0 0 0-16,0 0 1 15,0 0-1-15,0 0 0 16,0 0-6-16,0 0 17 0,0 0-10 16,0 0-1-1,0 0 0-15,0 0 2 0,0 0-1 16,0 0-1-16,0 0 9 16,0 0-9-16,0 0 15 15,0 0-15-15,0 0 7 16,0 0 2-16,0 0-9 15,0 0 0-15,0 5-9 16,2 9 3-16,-2 6 6 16,0 8 0-16,0 2 0 15,-9 2 36-15,-7-2-15 16,3-6-8-16,1-6-9 16,6-8 4-16,4-6-16 0,2-4 2 15,0 0-52-15,20 0-6 16,9 0 25-16,5-8 25 15,-3 0 14-15,-8 3 0 16,-13 5 1-16,-5 3-1 16,-5 23 0-16,0 12 48 15,-11 6-21-15,-7 5-16 16,3-3-3-16,1-6-8 16,5-8-60-16,9-13-83 15,0-6-224-15,0-13-471 0</inkml:trace>
  <inkml:trace contextRef="#ctx0" brushRef="#br0" timeOffset="28729.31">11043 2643 2254 0,'0'0'267'0,"0"0"-223"15,100 106 37-15,-62-45-59 16,-9 14 39-16,-15 15-6 15,-14 25 4-15,-12-9-9 16,-15-10-50-16,-9-9-32 16,-19-10-55-16,6-10-285 15,0-17-1088-15</inkml:trace>
  <inkml:trace contextRef="#ctx0" brushRef="#br0" timeOffset="29427.35">11556 3447 948 0,'0'0'1079'0,"0"0"-755"15,0 0-176-15,0 0 29 16,0 0-81-16,0 0-34 0,0 0-59 16,0 9-1-1,0 10-4-15,0 8-7 0,0 10 9 16,0 5 25-16,-21 6-24 16,-10 0-2-16,-6 0-2 15,-2-6-18-15,-3-9-129 16,11-13-214-16,10-16-668 0</inkml:trace>
  <inkml:trace contextRef="#ctx0" brushRef="#br0" timeOffset="30148.34">12191 3087 1757 0,'0'0'476'16,"0"0"-348"-16,0 0-58 15,0 0-9-15,0 0-27 16,0 0 3-16,0 0 32 16,38-30-60-16,-21 30 16 15,-3 7 24-15,-1 16-10 16,-6 6 3-16,-7 14 4 16,0 8-17-16,-3 5 27 15,-14 2-54-15,-3-5 5 0,0-9-1 16,4-12 2-16,7-10-4 15,3-9-4-15,3-10-4 16,3-3-2-16,0 0-27 16,9-12-4-16,20-22-5 15,11-20-209-15,12-14-214 16,-2-5 68-16,-2 8 292 16,-13 16 105-16,-14 14 159 15,-15 21 145-15,-6 11-24 16,-2 3-148-16,-21 16-64 15,-6 16 14-15,0 10-3 16,5 4-11-16,9 0-48 16,12-2-1-16,3-2-6 15,15-5-13-15,22-3-1 16,16-6-44-16,40-8-96 0,-8-8-38 16,-6-10-527-16</inkml:trace>
  <inkml:trace contextRef="#ctx0" brushRef="#br0" timeOffset="30447.89">13394 3004 506 0,'0'0'1309'16,"0"0"-1042"-16,0 0-127 15,0 0-17-15,0 0 27 16,0 0 43-16,0 0-103 15,-46-97-46-15,7 97-20 0,-7 7-16 16,-6 23 5-16,4 11 12 16,5 9-16-16,8 9-7 15,8-3-2-15,9-4 12 16,9-6 6-16,9-6-18 16,0-5 0-16,0-6-8 15,18-2-7-15,7-6-19 16,4-4-39-16,11-11-115 15,-7-4-50-15,-8-2-492 0</inkml:trace>
  <inkml:trace contextRef="#ctx0" brushRef="#br0" timeOffset="30585.41">12895 3254 2165 0,'0'0'593'0,"0"0"-541"16,0 0-35-16,0 0-23 15,158-6 6-15,-46-2-1 16,-16 5-136-16,-11-5-409 0</inkml:trace>
  <inkml:trace contextRef="#ctx0" brushRef="#br0" timeOffset="31268.58">13776 2996 1513 0,'0'0'341'0,"0"0"-281"15,0 0-60-15,0 0-8 16,0 0 8-16,0 0 77 15,0 142 76-15,0-86-13 16,-7 2-11-16,0 0-64 0,0-1-17 16,3-6 20-1,0-2-68-15,2-7 6 0,2-5-6 16,0-10 0-16,0-11-6 16,0-6 5-16,0-5 1 15,0-5 0-15,0 0 0 16,0 0 40-16,2 0 17 15,9-9 14-15,5-3-54 16,5 2-17-16,8 0 0 16,6 4 0-16,4 0-11 15,6 4 10-15,2 2-70 16,-3 0-11-16,10 0-89 16,-12 0-219-16,-13 0-484 0</inkml:trace>
  <inkml:trace contextRef="#ctx0" brushRef="#br0" timeOffset="31493.34">13838 2988 454 0,'0'0'1771'16,"0"0"-1301"-16,0 0-396 15,0 0 3-15,0 0-51 16,0 0 5-16,140-88-9 16,-77 77-22-16,6 5-12 0,23 6-115 15,-21 0-173 1,-13 0-446-16</inkml:trace>
  <inkml:trace contextRef="#ctx0" brushRef="#br0" timeOffset="31848.07">14458 3076 745 0,'0'0'767'16,"0"0"-667"-16,0 0-36 16,0 0 63-16,0 0 12 15,-123 122 55-15,98-82-49 0,8 4-14 16,3-2-31-16,10-2-56 15,4-4-2-15,0-6 7 16,14-9-29-16,9-7 8 16,6-8-18-16,10-6 5 15,1-6-4-15,0-24-11 16,0-10-40-16,-4-10-31 16,-9-8 3-16,-10-3-48 15,-5 6-22-15,-12 9 138 16,0 13 52-16,0 10 82 15,0 11 23-15,-4 10-118 16,-6 2-39-16,-3 12-129 0,1 13-187 16,4-1-229-16</inkml:trace>
  <inkml:trace contextRef="#ctx0" brushRef="#br0" timeOffset="31994.69">14750 3134 2067 0,'0'0'277'15,"0"0"-277"-15,0 0-499 16,0 0-316-16</inkml:trace>
  <inkml:trace contextRef="#ctx0" brushRef="#br0" timeOffset="32168.48">14812 3465 1654 0,'0'0'272'0,"0"0"-161"15,-35 112-52-15,17-65 20 16,2-4-45-16,0-7 10 16,3-5-44-16,7-8-14 15,6-13-42-15,0-7-228 16,15-3-398-16</inkml:trace>
  <inkml:trace contextRef="#ctx0" brushRef="#br0" timeOffset="32614.55">15225 3046 765 0,'0'0'1158'16,"0"0"-916"-16,0 0-112 16,0 0-130-16,0 0 1 15,0 0 39-15,0 0 18 16,-14 67 19-16,1-30-55 16,-5-2 8-16,5 0 44 15,-1-9-74-15,3-6 0 16,7-8 6-16,2-3-5 0,2-8-1 15,0-1 0 1,13 0-57-16,16 0 30 0,11-4 27 16,3-5-146-1,-4 2 52-15,-5 7 5 0,-14 0 89 16,-7 10 19-16,-3 13 6 16,-8 4 131-16,-2 4-122 15,0-3 1-15,0-1 40 16,-12-2-43-16,-1-5 9 15,-5-3-9-15,-2-2-2 16,-4-6-57-16,-3-2 27 16,-4-7-128-16,6 0-109 0,7-10-386 15</inkml:trace>
  <inkml:trace contextRef="#ctx0" brushRef="#br0" timeOffset="32770.34">15191 2963 2264 0,'0'0'512'0,"0"0"-512"16,0 0 0-16,132-1 11 15,-74 1-11-15,7 0 0 16,1 0-91-16,19 0-19 16,-18 0-446-16,-16-3-480 0</inkml:trace>
  <inkml:trace contextRef="#ctx0" brushRef="#br0" timeOffset="33250.68">15749 2813 1408 0,'0'0'527'0,"0"0"-242"15,0 0-121-15,0 0-18 16,0 0-33-16,0 0-112 15,0 0 60-15,0 0-61 16,10 0-9-16,17 0-1 16,5 4 20-16,5 0 14 15,2 2-24-15,-4-3 1 16,-8-3 1-16,-7 0-2 16,-6 0 0-16,-10 0 19 15,-2 0-19-15,-2 0 71 0,0 0-53 16,0 0 2-16,0 1 14 15,0 3-34-15,0 8-25 16,0 10 5-16,-6 12 13 16,-1 12-5-16,-3 12 12 15,4 11 0-15,-3 5 4 16,2 2 17-16,3 4-30 16,1-2 9-16,3-6 0 15,0-7 3-15,0-11-3 16,0-14 0-16,0-12 5 0,0-12 4 15,0-8-8 1,0-5 1-16,0-3 56 0,-15 0 15 16,-14 0-73-1,-12 0-39-15,-25 14-9 0,8 0-217 16,9-3-563-16</inkml:trace>
  <inkml:trace contextRef="#ctx0" brushRef="#br0" timeOffset="34366.6">5746 4608 1189 0,'0'0'615'16,"0"0"-489"-16,0 0 1 16,0 0-40-16,0 0 4 15,0 0 42-15,-127 5-26 0,94 34-59 16,2 14 31-16,8 10-17 15,10 5-8-15,11 0-15 16,2-7-7-16,9-11 1 16,17-12-25-16,10-13-7 15,11-14 43-15,8-11-38 16,5-4-6-16,6-26 0 16,-9-12-45-16,-8-4 6 15,-15-7-77-15,-16-1 10 16,-16 1 14-16,-2 7 20 15,-2 5 72-15,-14 13 64 16,3 14-30-16,-1 12-34 16,-3 10-105-16,1 18-412 0,5 4-234 15</inkml:trace>
  <inkml:trace contextRef="#ctx0" brushRef="#br0" timeOffset="34511.39">6105 5163 1506 0,'0'0'648'0,"0"0"-498"16,0 0 4-16,16 123-99 16,-16-72-38-16,-22 4 26 15,-18 3-18-15,-12 5-25 16,-37 10-18-16,13-14-224 16,7-15-861-16</inkml:trace>
  <inkml:trace contextRef="#ctx0" brushRef="#br0" timeOffset="35802.99">11654 4710 887 0,'0'0'498'16,"0"0"-376"-16,0 0-44 15,0 0 77-15,0 0 31 16,0 0 60-16,0 0-64 16,-3-5-74-16,3 3-18 15,0-1-52-15,0 3 20 16,0-2-22-16,0 2-18 16,0 0-12-16,5 0-6 15,8 10-21-15,3 14 15 0,-3 12 12 16,-1 8 15-16,-10 9 13 15,-2-2-7-15,0 0 4 16,-9-7-14-16,-3-9-16 16,1-10 29-16,5-7-29 15,1-10-2-15,3-4-11 16,2-4-6-16,0 0 16 16,7-12-32-16,17-24-30 15,9-18-159-15,6-13-140 16,1 0 140-16,-5 9 223 0,-10 14 40 15,-9 17 212 1,-14 17-27-16,-2 10-122 0,0 0-57 16,-14 26-39-16,-3 10 1 15,3 7 27 1,5 5 16-16,9 3-9 0,0-2-38 16,23-5 5-16,14-6-18 15,17-7-59-15,46-14-38 16,-11-9-149-16,-6-8-339 0</inkml:trace>
  <inkml:trace contextRef="#ctx0" brushRef="#br0" timeOffset="36397.49">12978 4596 1154 0,'0'0'732'16,"0"0"-572"-16,0 0-99 15,0 0-34-15,0 0 66 16,-139-41 9-16,92 41 27 16,-6 2-73-16,-2 23-7 15,-3 11 15-15,4 12-11 16,8 6 8-16,9 4-37 0,13-3-4 15,15-4 10-15,9-5-18 16,2-7 11-16,27-5-22 16,14-6 8-16,7-8-9 15,11-5-6-15,4-12-39 16,0-3-82-16,3-6-92 16,-14-14-144-16,-18-3-506 0</inkml:trace>
  <inkml:trace contextRef="#ctx0" brushRef="#br0" timeOffset="36554.47">12621 4809 954 0,'0'0'1434'16,"0"0"-1142"-16,0 0-266 0,0 0-18 16,114 0-8-16,-45 0 0 15,8 0 3-15,44 0-3 16,-20 0-137-16,-19 0-459 0</inkml:trace>
  <inkml:trace contextRef="#ctx0" brushRef="#br0" timeOffset="37025.61">12931 4386 1864 0,'0'0'366'15,"0"0"-255"-15,0 0-111 16,0 0-9-16,0 0 9 16,-108 180 43-16,73-58 35 15,2-1-12-15,8-12-38 16,8-14-28-16,7-23-9 16,1 30-6-16,3-11-142 15,2-27-392-15</inkml:trace>
  <inkml:trace contextRef="#ctx0" brushRef="#br0" timeOffset="37814.47">13907 4521 1437 0,'0'0'304'16,"0"0"-227"-16,0 0-59 15,0 0-12-15,0 0 19 16,0 0 90-16,0 0 29 16,0 101-7-16,0-55-48 0,0 6-16 15,0 3-12 1,0 3-39-16,0-5 9 16,0-4-22-16,0-9 1 0,0-8 2 15,0-12-12-15,0-8 0 16,0-8 6-16,0-1 0 15,0-3 51-15,0 0 2 16,0 0 6-16,0-3 12 16,2-9-48-16,10-4-28 15,1 0 2-15,7 5-2 16,4-1-2-16,5 5-8 16,5 5 9-16,2 0-8 15,-1 2-19-15,-1 0-16 16,-5 0-50-16,6 0-51 15,-10 0-113-15,-7-3-329 0</inkml:trace>
  <inkml:trace contextRef="#ctx0" brushRef="#br0" timeOffset="38009.71">13896 4517 1833 0,'0'0'714'0,"0"0"-497"16,0 0-106-16,0 0-88 16,0 0-21-16,116-46-2 15,-63 41 0-15,7 2-15 16,27 3-154-16,-18 0-301 16,-11 4-448-16</inkml:trace>
  <inkml:trace contextRef="#ctx0" brushRef="#br0" timeOffset="38363.91">14703 4587 1575 0,'0'0'321'0,"0"0"-221"15,0 0-43-15,0 0 62 16,-119 61 22-16,98-27-11 15,5 4-57-15,9 0 24 0,7-1-35 16,0-6-19 0,11-4-20-16,14-12-23 0,8-4 21 15,6-11-21 1,3 0-5-16,0-14 4 0,-4-17-45 16,-9-8-46-16,-7-7 29 15,-12-7-63-15,-8-1 65 16,-2 8 61-16,0 5 58 15,-8 14 140-15,0 10-76 16,-1 10-73-16,-3 7-49 16,-1 12-71-16,2 15-233 15,4-3-322-15</inkml:trace>
  <inkml:trace contextRef="#ctx0" brushRef="#br0" timeOffset="38527.58">15026 4691 849 0,'0'0'1561'15,"0"0"-1260"-15,0 0-301 16,0 0-149-16,0 0 28 16,0 0 5-16,0 0 55 15,0 118-259-15</inkml:trace>
  <inkml:trace contextRef="#ctx0" brushRef="#br0" timeOffset="38713.51">15120 4973 2067 0,'0'0'276'0,"0"0"-276"16,0 0 0-16,0 0 20 15,-29 106 32-15,8-70 24 16,4 4 7-16,1 3-65 15,5 1-18-15,9-2-83 16,2-10-180-16,0-16-350 0</inkml:trace>
  <inkml:trace contextRef="#ctx0" brushRef="#br0" timeOffset="39146.86">15429 4536 1735 0,'0'0'346'15,"0"0"-307"-15,0 0-32 16,0 0 62-16,0 0 131 16,0 0-57-16,-66 116-56 15,49-74-22-15,0 0-12 16,7-6-42-16,2-8 17 15,4-5-28-15,0-12 0 0,4-4 10 16,0-6-10 0,0-1 0-16,0 0-2 0,18 0-12 15,15-14-9 1,7-4-68-16,5 0-34 0,-3 4 27 16,-7 8 62-16,-5 6 36 15,-12 0 26-15,-7 19 24 16,-9 9-2-16,-2 8-30 15,-5 5 14-15,-15 5 44 16,-4 0-58-16,-3-9-10 16,3-3 3-16,1-10-9 15,1-6-4-15,4-6-40 16,-9-12-59-16,7 0-179 16,5-9-533-16</inkml:trace>
  <inkml:trace contextRef="#ctx0" brushRef="#br0" timeOffset="39286.96">15377 4536 978 0,'0'0'1491'0,"0"0"-1374"16,115-2-117-16,-41 2-92 16,9-2-62-16,27-9-21 15,-18 1-51-15,-16-4-598 0</inkml:trace>
  <inkml:trace contextRef="#ctx0" brushRef="#br0" timeOffset="40063.39">16069 4363 1765 0,'0'0'329'16,"0"0"-260"-16,0 0-57 15,0 0 4-15,0 0 17 16,116 4 75-16,-107 0 25 15,-2 0-81-15,-5 0-29 16,1-4-7-16,-3 0 48 16,0 0-7-16,0 0-48 15,0 0-9-15,0 0 30 16,0 0-29-16,0 0 28 16,0 0 29-16,0 0-9 15,0 0 6-15,0 0-33 16,0 0-21-16,0 0 46 15,0 0-47-15,0 0 0 0,0 0 0 16,0 0 2-16,0 0-2 16,0 0-2-16,0 0-23 15,0 0 19-15,0 0-30 16,0 0 18-16,0 0 18 16,0 0 0-16,0 0 0 15,0 0 0-15,0 0 18 16,0 0 30-16,0 0-37 15,0 0-4-15,0 0-4 16,0 0 8-16,0 0-19 16,0 0 8-16,0 0 0 15,0 0-6-15,4 0 6 0,5 0-1 16,0 2-17 0,4 3 1-16,3-3 17 0,-3-1-43 15,0-1 15-15,-1 0 20 16,-6 0 4-16,-1 0 4 15,-5 0 1-15,2 0-1 16,-2 0 31-16,0 0 4 16,0 0-22-16,0 0 4 15,0 0-17-15,0 0-15 16,0 11-11-16,0 6-53 16,0 14 55-16,-5 10 12 15,-7 16 12-15,-5 7 9 16,0 10-7-16,-1 6-2 0,2 5 1 15,3 1 12 1,6-6 5-16,7-3-18 0,0-10 1 16,0-9 11-16,0-11-6 15,0-15-12-15,0-8 0 16,-9-10 2-16,-17-6 4 16,-11-4 0-16,-9-4 1 15,-5 0-2-15,0 0-38 16,-7-2-122-16,13-5-102 15,12 2-502-15</inkml:trace>
  <inkml:trace contextRef="#ctx0" brushRef="#br0" timeOffset="40238.51">16955 5023 2654 0,'0'0'0'15,"0"0"-26"-15,0 0-798 0</inkml:trace>
  <inkml:trace contextRef="#ctx0" brushRef="#br0" timeOffset="76075.5">1399 7074 747 0,'0'0'562'15,"0"0"-394"-15,0 0 36 16,0 0-28-16,0 0 37 16,0 0 27-16,0-10-111 15,0 8-17-15,0 2-11 16,0 0-48-16,0 0 9 0,0 0-49 15,0 0 0 1,0 0 11-16,0 0-24 0,0 0-5 16,0 15 4-16,-6 16-7 15,-5 20 8-15,-3 14 13 16,-1 13 4-16,-1-1-5 16,3-1-12-16,3-7-3 15,6-7-3-15,4-6-8 16,0-9-53-16,0-8-115 15,14-13-54-15,1-10-157 16,-4-14-776-16</inkml:trace>
  <inkml:trace contextRef="#ctx0" brushRef="#br0" timeOffset="76373.42">1021 7042 2018 0,'0'0'372'16,"0"0"-161"-16,0 0-97 15,0 0-8-15,0 0-50 16,0 0-3-16,113-42-18 16,-35 28-35-16,14 2-6 0,-1 8-84 15,15 4-163-15,-25 6-224 16,-19 8-470-16</inkml:trace>
  <inkml:trace contextRef="#ctx0" brushRef="#br0" timeOffset="77028.48">1622 7399 905 0,'0'0'900'15,"0"0"-799"-15,0 0-39 16,0 0 25-16,0 0 49 16,-2 121-5-16,2-95-62 15,0-7 15-15,0-1-57 16,0-5 6-16,0-5-27 16,0-4-5-16,0-4 7 15,2 0-8-15,3 0 13 16,4-4 52-16,8-18-65 0,8-14-7 15,4-4-88 1,2 1 50-16,-4 9 45 0,-7 14 0 16,-5 15 9-16,-5 1-7 15,-8 17 15 1,-2 17 6-16,0 8 39 0,0 5-7 16,0-5-7-16,0-4-39 15,4-7-9-15,16-8 39 16,9-7-27-16,12-12 19 15,9-4-29-15,8-14 7 16,5-24-9-16,-1-14-39 16,1-10 11-16,-12-12 7 15,-8-3-48-15,-14 5 47 16,-16 8 22-16,-13 18 55 16,0 16 73-16,-2 16-35 0,-11 14-74 15,-3 2-19 1,3 25 5-16,5 18-5 0,8 12 0 15,0 4 0-15,8 5 11 16,11-2-11-16,4-5 0 16,-5-7-3-16,-5-8 12 15,-11-3-18-15,-2-8 6 16,-6-3-23-16,-23-7 1 16,-30-17-118-16,6-6-100 15,4-7-309-15</inkml:trace>
  <inkml:trace contextRef="#ctx0" brushRef="#br0" timeOffset="77168.98">2168 6500 2316 0,'0'0'239'16,"0"0"-239"-16,-33 104-88 15,-25 32 54-15,5-11-129 16,6-6-352-16</inkml:trace>
  <inkml:trace contextRef="#ctx0" brushRef="#br0" timeOffset="77892.33">3559 7099 1309 0,'0'0'297'16,"0"0"-66"-16,0 0 18 16,0 0-56-16,0 0-11 15,0 0-39-15,0 0-36 16,-6-40-62-16,6 40-34 16,0 0-11-16,0 19-31 15,0 18 31-15,0 12 9 16,2 16 9-16,2 5 17 15,-4 2-14-15,0-4 0 16,0-4-16-16,0-7-5 16,0-9 0-16,0-11-11 15,0-8 4-15,0-9-78 16,0-8-75-16,0-12-54 0,0-15-15 16,-4-14-7-16</inkml:trace>
  <inkml:trace contextRef="#ctx0" brushRef="#br0" timeOffset="78109.39">3551 6979 1530 0,'0'0'299'16,"0"0"-204"-16,0 0 80 16,116 46-77-16,-89 6-8 0,-8 10 33 15,-9 10-48 1,-10 4-1-16,0 4-44 0,-27 2-9 15,-12 1-10 1,-12-4-11-16,-7-4-44 0,-6-7-39 16,-41-3-110-16,15-19-168 15,9-19-385-15</inkml:trace>
  <inkml:trace contextRef="#ctx0" brushRef="#br0" timeOffset="78232.15">3091 7907 1332 0,'0'0'610'16,"0"0"-263"-16,136 0-134 15,-62 4-101-15,6-1-82 16,2-3-17-16,1 0-13 16,11 0-58-16,-21 0-205 15,-15-7-676-15</inkml:trace>
  <inkml:trace contextRef="#ctx0" brushRef="#br0" timeOffset="79030.37">4086 7038 827 0,'0'0'971'0,"0"0"-763"16,0 0-145-16,0 0-8 15,0 0-45-15,0 0 21 16,0 0 16-16,4 26-37 16,-2 18 103-16,-2 19-14 15,0 11-48-15,0 9 44 16,0 4-34-16,0 1-8 15,-4-1-26-15,0-6-26 16,-2-3 11-16,4-15-12 16,2-7 0-16,0-8 16 0,0-10-15 15,0-9-1-15,0-9 0 16,0-6 0-16,0-6 0 16,0-6 0-16,0-2 0 15,0 0 16-15,0 0-16 16,0 0 17-16,5 0 7 15,0 0-3-15,6-2 9 16,7-3-30-16,6-4 2 16,7 4-1-16,2-2 1 15,6 5-4-15,1 2-2 16,2 0 3-16,-2 0 1 0,0 0-99 16,7 0-114-16,-11-4-256 15,-7-4-521-15</inkml:trace>
  <inkml:trace contextRef="#ctx0" brushRef="#br0" timeOffset="79475.27">4159 7057 2023 0,'0'0'383'15,"0"0"-279"-15,0 0-66 16,0 0 3-16,0 0-14 15,0 0 1-15,133 15-3 16,-85 1-25-16,8 4-88 16,-10-4-196-16,-10-6-446 0</inkml:trace>
  <inkml:trace contextRef="#ctx0" brushRef="#br0" timeOffset="86044.33">29208 1319 776 0,'0'0'779'16,"0"0"-553"-16,0 0-98 16,0 0-15-16,0 0 79 15,0 0-106-15,0-30-36 0,0 26 27 16,0 3-38-16,0-2 78 16,0-1-39-16,0 2-41 15,-4-4 87-15,-1 0-112 16,-3 0 6-16,-4 1-18 15,-5 2 27-15,-4 3-36 16,-3 0 9-16,-5 6 0 16,0 18-20-16,2 10 20 15,3 7 0-15,6 0-7 16,7 2 40-16,6-4-33 16,5-2 0-16,3-3 0 15,18-6-8-15,10-6 8 16,8-7-9-16,7-8 2 0,4-7-77 15,-4-4 63-15,-3-22-111 16,-10-9-8-16,-6-6 46 16,-12-1-69-16,-8 0 137 15,-7 5 26-15,0 7 41 16,0 6 146-16,-11 8-144 16,0 6-36-16,-3 10-14 15,-1 2-63-15,3 18-300 16,4 1-421-16</inkml:trace>
  <inkml:trace contextRef="#ctx0" brushRef="#br0" timeOffset="86240.07">29511 1538 1635 0,'0'0'347'0,"0"0"-252"16,0 0 13-16,-27 118 122 15,12-72-123-15,-1 3-81 16,5 1 41-16,5-4-67 16,4-2-17-16,2 2-38 15,0-12-197-15,2-12-316 0</inkml:trace>
  <inkml:trace contextRef="#ctx0" brushRef="#br0" timeOffset="86624.42">29587 1269 1572 0,'0'0'312'0,"0"0"-190"15,0 0-28-15,0 0-75 16,0 0 94-16,163 0-113 15,-114 0 1-15,-5 0 1 16,-10 0-1-16,-12 0 8 16,-9 0 12-16,-11 0 5 15,-2-2 167-15,0 2-113 16,0 0-33-16,0 0-10 0,0 8-37 16,-4 18-35-16,-7 15 34 15,0 10 2-15,-2 7 37 16,2 5-38-16,-1-5 0 15,5-3-1-15,-1-6 1 16,1-6-36-16,-4-10-47 16,-2-5-98-16,-18-16-19 15,1-8-128-15,-1-4-264 0</inkml:trace>
  <inkml:trace contextRef="#ctx0" brushRef="#br0" timeOffset="86957.38">29638 1546 1352 0,'0'0'573'0,"0"0"-498"0,0 0 74 16,166-20-53 0,-106 14-75-16,0 0 90 0,-2-2-88 15,-7-2-22-15,-8 2 12 16,-12 0-2-16,-16 4 1 16,-6 0-4-16,-9 2-7 15,0-1 139-15,0 3-119 16,0 0-7-16,0 0-14 15,0 18 11-15,0 15-11 16,0 9 0-16,0 8 15 16,13 6 68-16,3-2-60 15,4-4 1-15,-2-7 35 16,-5-9-58-16,-1-9 36 16,-6-6-37-16,-6-9 0 15,0-4-52-15,0-3 44 0,-12-3-89 16,-9 0 41-1,-15-55-102-15,5-2-311 0,7-12-1397 0</inkml:trace>
  <inkml:trace contextRef="#ctx0" brushRef="#br0" timeOffset="87073.54">30242 1344 1540 0,'0'0'1020'0,"0"0"-730"15,0 0-274-15,137-13 14 16,-81 13 4-16,4 0-34 15,29 0-28-15,-14 6-251 16,-8-1-415-16</inkml:trace>
  <inkml:trace contextRef="#ctx0" brushRef="#br0" timeOffset="88312.79">28936 2208 829 0,'0'0'1103'16,"0"0"-904"-16,199 0-92 15,-12 0 32-15,43 0-23 16,15-2 47-16,-14-6-99 0,-38 1 86 16,-22 1-134-16,-39 2 15 15,-34 4 30-15,-27 0-61 16,9 0-21-16,-11 4-203 15,-13-1-579-15</inkml:trace>
  <inkml:trace contextRef="#ctx0" brushRef="#br0" timeOffset="95556.17">4908 7159 1107 0,'0'0'242'0,"0"0"-143"16,0 0 42-16,0 0 25 16,0 0-2-16,0 0 47 15,5-20-31-15,-5 20-69 16,0 0-45-16,0 0 9 16,0 0-19-16,0 0-9 0,0 0-35 15,0 0 9-15,0 0 16 16,-5 0-26-16,-11 10-10 15,-11 12 0-15,-4 10-1 16,-4 12 12-16,-1 8-10 16,5 9-1-16,4 2 78 15,9 2-71-15,9-3-2 16,9-6-6-16,0-8 0 16,21-4 0-16,14-7-10 15,7-11-49-15,28-12-73 16,-12-7-200-16,-12-7-589 0</inkml:trace>
  <inkml:trace contextRef="#ctx0" brushRef="#br0" timeOffset="110038.67">5532 7361 692 0,'0'0'374'0,"0"0"-243"16,0 0-131-16,0 0-96 15,0 0 54-15,0 0 42 16,16-12 61-16,-14 8-2 16,0 1 41-16,1 3 102 15,-3 0-20-15,0 0-31 16,0 0-28-16,0 0-4 16,0 0 22-16,0 0-90 15,0 0-7-15,0 0 52 16,0 0-39-16,0 0-11 0,0 0-36 15,-7 0-3-15,-11 12 13 16,-5 9-20-16,-3 3 0 16,-5 2-5-16,-5 4 14 15,-6 3-9-15,-5 0 0 16,-4 3 8-16,-3-1-37 16,7-2-12-16,1 2-159 15,12-9-67-15,12-12-359 0</inkml:trace>
  <inkml:trace contextRef="#ctx0" brushRef="#br0" timeOffset="110360.48">5122 7377 1935 0,'0'0'300'16,"0"0"-213"-16,0 0-37 15,0 0-44-15,0 0 15 0,0 0 59 16,0 0-55-16,111 101 63 15,-70-63-87-15,5-1-1 16,4-3 0-16,-2-3-35 16,18-4-55-16,-16-6-193 15,-9-10-408-15</inkml:trace>
  <inkml:trace contextRef="#ctx0" brushRef="#br0" timeOffset="110975.26">5851 7270 1420 0,'0'0'662'0,"0"0"-482"16,0 0-5-16,0 0-45 16,0 0-45-16,0 0 85 15,0 0-91-15,-9 0-2 16,9 0-41-16,0 0-12 16,0 0 40-16,0 0-64 15,0 0 0-15,0 0-15 16,0 0 15-16,0 0-11 15,5 3-14-15,10 11 25 16,8 4-6-16,3 5 6 16,8 3 0-16,1 3-7 15,1-3 13-15,1 0-8 0,-2-4 2 16,-7-1-19 0,-8-6 10-16,-6 2-36 0,-14-2 25 15,0 10-7-15,-27 4 21 16,-18 10 6-16,-9 7 0 15,-3 0 1-15,4 0-2 16,8-2-2-16,21 2-148 16,10-14-87-16,14-11-435 0</inkml:trace>
  <inkml:trace contextRef="#ctx0" brushRef="#br0" timeOffset="112071.39">6564 7403 1096 0,'0'0'358'15,"0"0"-193"-15,0 0-144 16,0 0 47-16,0 0 71 0,0 0-11 16,0 0 43-1,-13 0-73-15,13 0-98 0,0 0 65 16,0 0-65-16,0 0 0 15,0 0-1-15,0 0 17 16,0 3-17-16,0-3 1 16,0 0 0-16,0 0 44 15,0 0-18-15,-2 0 12 16,2 0 7-16,-2 0-16 16,0 0 79-16,0-11-79 15,-2-10-2-15,4-6-54 16,0-7 2-16,4-4-12 15,13-1 14-15,3 3-23 16,3 9 46-16,-4 8-6 16,-1 14 6-16,-7 5 0 15,-2 17 11-15,-9 21-11 16,0 14 24-16,-13 7 8 0,-14 1 28 16,-6-2-60-16,-3-6 18 15,-1-5 19-15,0-12-36 16,4-6-1-16,2-10 0 15,4-6 12-15,7-9-22 16,6-4 10-16,6 0 0 16,6-8-9-16,2-10 9 15,0-1-9-15,15 4 9 16,7 3 6-16,7 4 16 16,5 6-22-16,1 2 0 15,4 0-35-15,-4 7-20 0,-1 8-32 16,1 3-91-16,-8-2-216 15,-7-7-335-15</inkml:trace>
  <inkml:trace contextRef="#ctx0" brushRef="#br0" timeOffset="112260.98">6788 7553 1781 0,'0'0'530'0,"0"0"-455"15,0 0-45-15,0 0-30 16,0 0 0-16,0 0 92 0,-12 117-86 16,3-67 12-16,3-2-18 15,4-2-37-15,2-4-48 16,0-13-241-16,0-14-586 0</inkml:trace>
  <inkml:trace contextRef="#ctx0" brushRef="#br0" timeOffset="112789.3">6963 7209 1154 0,'0'0'916'0,"0"0"-714"16,0 0-123-16,0 0 42 16,0 0-104-16,0 0 14 15,0 0-22-15,20-6-8 16,5 18 48-16,6 2-49 15,3 0 1-15,1-4 6 16,-4-2 7-16,-6-4-11 16,-5-4-3-16,-7 0 7 15,-4 0 3-15,-7 0-10 0,-2 0 0 16,0 0 38-16,0 0-29 16,0 0 4-16,0 0-13 15,-2 0 1-15,0 2-19 16,-5 13-2-16,1 14-1 15,-5 13 11-15,-1 11 20 16,2 5-4-16,0-1-6 16,1-3 9-16,3-4-1 15,-1-5-8-15,3-9-23 16,-6-6 6-16,2-8-122 16,-17-12-90-16,0-6-158 15,-1-4-1050-15</inkml:trace>
  <inkml:trace contextRef="#ctx0" brushRef="#br0" timeOffset="113304.43">6932 7579 1930 0,'0'0'337'0,"0"0"-232"16,0 0-99-16,0 0-5 16,145-31-1-16,-110 26 1 15,6 0-37-15,-1 0-27 16,0-3-82-16,-2 0 82 15,-4-3-78-15,-10-2 63 16,-6 1 33-16,-5 1 39 16,-6-2-1-16,-3 5 14 0,-4 3 53 15,0 2 120 1,0 3-58-16,0 0-71 0,0 6-51 16,0 14 0-16,0 10 100 15,-8 6-39-15,-4 3 1 16,1-1 0-16,0-6-44 15,4-6 21-15,3-8-39 16,2-6 13-16,2-7-7 16,0-5-6-16,0 0-29 15,0 0 11-15,10-9 1 16,13-17-45-16,2-4-77 16,4-2 13-16,-2 4 91 15,-6 7 10-15,-3 14 25 16,-5 7 19-16,-1 0 1 15,-3 14 63-15,-3 12-34 0,-1 2-36 16,2 4 101-16,-5 0-105 16,0 0 2-16,-2 0-11 15,0-4 1-15,0-2 2 16,0-6-3-16,0-1-13 16,-6-9-8-16,-2-5-55 15,-2-5-55-15,1-8-20 16,-1-11-427-16</inkml:trace>
  <inkml:trace contextRef="#ctx0" brushRef="#br0" timeOffset="113466.29">7307 7349 1932 0,'0'0'363'0,"0"0"-268"16,0 0-37-16,138-4-58 15,-82-6 0-15,4-2-27 16,16-4-50-16,-16 2-276 16,-14 2-654-16</inkml:trace>
  <inkml:trace contextRef="#ctx0" brushRef="#br0" timeOffset="113728.39">7913 7164 1614 0,'0'0'305'16,"0"0"-208"-16,0 0 11 15,132 71-53-15,-95-27 63 16,-4 5-71-16,-8 6-2 15,-9 6 39-15,-14 1-84 16,-2-1 3-16,-9 3-3 16,-31 1-112-16,2-12-184 15,3-16-643-15</inkml:trace>
  <inkml:trace contextRef="#ctx0" brushRef="#br0" timeOffset="115520.43">8693 7209 770 0,'0'0'268'0,"0"0"-146"16,0 0 33-16,0 0-78 15,0 0-51-15,0 0-3 16,0 0 0-16,31-36 43 0,-26 31 8 15,-5 1 45 1,2 3 41-16,-2-1-24 0,0 0-4 16,0 0-6-16,0-1-61 15,0 3 21-15,0 0-40 16,0 0-34-16,0 0 43 16,0 0-54-16,0 0-1 15,0 0 15-15,0 10-14 16,-5 15-1-16,-10 10 38 15,-7 14-1-15,-5 6 73 16,-5 10-78-16,-3 3 18 16,-3 0 16-16,1 0-57 15,0-1 10-15,4-5-19 16,6-2-41-16,1 14 30 0,10-16-210 16,3-15-379-16</inkml:trace>
  <inkml:trace contextRef="#ctx0" brushRef="#br0" timeOffset="121319.97">9124 7316 1106 0,'0'0'377'0,"0"0"-152"0,0 0-83 15,0 0-23-15,0 0 101 16,0 0-100-16,2-8-18 16,-2 8-23-16,0-1-39 15,0 1 68-15,0 0-50 16,0 0-41-16,0 0 63 15,0 0-79-15,-12 0-1 16,-7 12 0-16,-6 11 9 16,-2 12-19-16,-2 8 10 15,5 7 0-15,8 1 1 16,7 3 8-16,9-4-9 16,0 2 0-16,14-9-4 0,17-5-8 15,4-6-60-15,10-10-96 16,15-12-13-16,-9-8-373 15,-11-2-786-15</inkml:trace>
  <inkml:trace contextRef="#ctx0" brushRef="#br0" timeOffset="121643.13">9754 7371 129 0,'0'0'1647'0,"0"0"-1334"15,0 0-245-15,0 0 9 16,0 0-8-16,0 0 35 15,-147 146-42-15,107-88-11 16,-2 5 17-16,4-3-59 16,4-6-7-16,8-8-2 15,6-12 0-15,9-10-63 16,3-10-96-16,4-14-193 16,2-12-341-16,2-14-588 0</inkml:trace>
  <inkml:trace contextRef="#ctx0" brushRef="#br0" timeOffset="121830.65">9324 7447 535 0,'0'0'1465'0,"0"0"-1288"16,0 0-169-16,0 0 82 16,0 0-9-16,85 123-10 15,-50-82 13-15,3 2-83 16,5-6 1-16,-1 0-2 15,1-7-39-15,5-7-94 0,-8-9-263 16,-8-11-950-16</inkml:trace>
  <inkml:trace contextRef="#ctx0" brushRef="#br0" timeOffset="122288.21">10049 7308 1976 0,'0'0'397'16,"0"0"-244"-16,0 0-98 15,0 0-34-15,0 0 48 16,0 0-44-16,0 0-9 16,10 0-11-16,13 15 11 15,8 2-17-15,5 8 1 16,2-1 0-16,0-2 0 15,-5 0 0-15,-4 0 0 16,-6-3-7-16,-10 0 14 16,-9 5-14-16,-4 7 7 0,-13 8 0 15,-25 10 55 1,-9 6-41-16,-7 3-13 0,6-7-1 16,7-5-2-16,16-4-100 15,15-12-126-15,10-16-357 0</inkml:trace>
  <inkml:trace contextRef="#ctx0" brushRef="#br0" timeOffset="122654.18">10522 7453 1267 0,'0'0'655'0,"0"0"-497"16,0 0-95-16,0 0 58 15,0 0-30-15,-52 114-1 16,52-82-11-16,20 0-30 16,9-7 4-16,5-7-47 15,5-9 17-15,-1-6-8 16,-2-3-15-16,-5-8-30 15,-6-16 18-15,-14-10-36 16,-9-7-14-16,-2 1-18 16,-9 3 53-16,-13 6 27 15,-2 12 38-15,-1 8-9 0,0 11-29 16,6 0-3-16,7 29-91 16,8-2-213-1,4-3-501-15</inkml:trace>
  <inkml:trace contextRef="#ctx0" brushRef="#br0" timeOffset="122850.25">10882 7668 1440 0,'0'0'687'0,"0"0"-527"16,0 0-129-16,0 0-30 15,0 0 156-15,0 0-75 16,0 0 22-16,-24 139-61 0,17-100-43 15,4 1 0-15,3-5-65 16,0-6-76-16,8-12-69 16,5-12-322-16,0-5-841 0</inkml:trace>
  <inkml:trace contextRef="#ctx0" brushRef="#br0" timeOffset="123536.27">11002 7345 1326 0,'0'0'551'0,"0"0"-290"0,0 0-120 15,0 0-27-15,0 0-49 16,0 0-19-16,0 0-4 15,23 0-42-15,-1 0 1 16,5 4 27-16,2 0-28 16,0 0 24-16,0 2-9 15,0-4 34-15,0 2 4 16,0 1-53-16,-1-4 2 16,-3 3 5-16,-7-2-5 15,-3 0-4-15,-5 1-10 16,-8-3 12-16,0 0-9 15,-2 0 8-15,0 0-15 0,0 0 7 16,0 0 9-16,0 0 0 16,0 0-12-16,0 0 12 15,0 0-15-15,0 3 12 16,0-3-5-16,0 0-20 16,0 0 34-16,0 0-15 15,0 0 10-15,0 0-1 16,0 0 29-16,0 0-29 15,0 0 0-15,0 0 11 16,0 0 7-16,0 0-18 16,0 0 0-16,0 0 15 15,0 0 3-15,0 0-18 16,0 0 0-16,0 0 38 0,0 0-37 16,0 0 37-1,0 0-29-15,0 0 4 0,0 2-4 16,0 10-9-16,0 8-4 15,-2 10-7-15,-2 9 22 16,-1 2-2-16,0 4-2 16,3-3-1-16,0 0 6 15,0-6-12-15,2 1 0 16,0-8-7-16,-2-3-29 16,2-4-95-16,-5-10-89 15,1-4-159-15,0-8-276 0</inkml:trace>
  <inkml:trace contextRef="#ctx0" brushRef="#br0" timeOffset="124086.92">11066 7638 1568 0,'0'0'695'0,"0"0"-489"16,0 0-154-16,0 0-40 15,0 0 0-15,0 0-12 16,119-28-8-16,-74 24 8 15,1 2-83-15,-1-5 0 16,0 0 15-16,-3-5 41 16,-4-2 15-16,0-7 9 15,-7 2 3-15,-4-2 8 16,-5 3-1-16,-9 4 72 16,-5 4 35-16,-6 7-9 0,-2 3 26 15,0 0-105-15,0 0-22 16,-4 16-4-16,-10 9 0 15,3 8 0-15,-1 2 1 16,1 2 1-16,3-5 28 16,3-6-30-16,0-5 0 15,1-8 3-15,4-6-3 16,0-4-1-16,0-3-11 16,0 0 12-16,0 0-16 15,14-17 16-15,5-8-121 16,6 1 35-16,2 2 14 15,-5 6 63-15,-2 8 3 16,-2 8-11-16,-5 0 15 16,1 2 4-16,-1 12 13 0,-4 7 37 15,-2 2-30-15,-1 1 11 16,-1 4-25-16,-3 1 1 16,-2 0 15-16,0 0-18 15,0-3-6-15,0-5 5 16,-5-5-5-16,-1-2 0 15,2-6-55-15,-5-8-88 16,2 0-111-16,0 0-217 0</inkml:trace>
  <inkml:trace contextRef="#ctx0" brushRef="#br0" timeOffset="124271.69">11587 7425 2051 0,'0'0'332'0,"0"0"-315"15,0 0-12-15,120-19-5 16,-71 13-19-16,21 1 13 16,-10 1-192-16,-10-1-433 0</inkml:trace>
  <inkml:trace contextRef="#ctx0" brushRef="#br0" timeOffset="124586">12160 7249 1267 0,'0'0'722'0,"0"0"-714"15,0 0-8-15,0 0 0 16,0 0 55-16,111 150 52 16,-82-94 38-16,-5 5-28 15,-7 5-63-15,-11 0 4 0,-6 0-46 16,-6 1-11-16,-21-6-2 15,-18 8-32-15,9-15-110 16,5-20-391-16</inkml:trace>
  <inkml:trace contextRef="#ctx0" brushRef="#br0" timeOffset="125336.28">12463 7038 1872 0,'0'0'515'15,"0"0"-468"-15,0 0-46 16,0 0 27-16,0 0-11 15,0 0 38-15,0 0 46 0,82 8-34 16,-43 3-22-16,0-2-44 16,-1-3 0-16,-2-1 34 15,-3-4-35-15,-4-1 14 16,-7 0-14-16,-5 0 0 16,-9 0 0-16,-4 0 0 15,-1 0 0-15,-3 0 0 16,0 0 12-16,0 0-21 15,0 0 9-15,0 0-21 16,0 6 21-16,0 5-40 16,2 9 31-16,2 7 8 15,-2 9 2-15,4 7 0 0,-4 3-1 16,0 3 0 0,-2 4 10-16,2 1-10 15,-2 2 0-15,0 3 6 0,0-1-6 16,2 2 8-16,5-2-8 15,-1 2 0-15,4-2 9 16,0-4-9-16,-1 0 0 16,1-5-2-16,-2-6 4 15,-1-4-8-15,-3-9 3 16,0-7-11-16,-4-8 2 16,0-5-4-16,0-3 7 15,0-4 3-15,-17-1 12 16,-10-2-5-16,-8 2 1 0,-8-2-2 15,-22 2-39 1,9 1-150-16,8-3-277 0</inkml:trace>
  <inkml:trace contextRef="#ctx0" brushRef="#br0" timeOffset="160522.19">1910 10287 929 0,'0'0'371'16,"0"0"-213"-16,0 0-38 15,0 0-17-15,0 0 28 0,0 0 1 16,-11 0 10-16,6-2-16 15,3-1-10-15,-3 0-15 16,3 1 3-16,0 2-53 16,0 0-4-16,0 0-12 15,2 0 6-15,-2 0 3 16,2 0-17-16,0 0 5 16,0 0 18-16,0 0-6 15,0 0 7-15,0 0-15 16,0-2-3-16,0 2 0 15,0 0-32-15,0 0 1 16,13 0-2-16,13 0-9 16,12 0 8-16,11 0 1 15,7 6-9-15,-2 2-1 16,-1 4-50-16,-4 3-45 0,9 14-92 16,-14-5-66-16,-10-4-372 15</inkml:trace>
  <inkml:trace contextRef="#ctx0" brushRef="#br0" timeOffset="160748.19">1832 10594 2147 0,'0'0'526'0,"0"0"-460"15,0 0-65-15,0 0 18 16,0 0 15-16,167-48-24 16,-98 41-10-16,5 7-11 15,24 7-127-15,-21 11-90 16,-12-2-400-16</inkml:trace>
  <inkml:trace contextRef="#ctx0" brushRef="#br0" timeOffset="161681.28">3856 9272 1482 0,'0'0'237'16,"0"0"-167"-16,0 0 54 16,0 0 14-16,0 0 5 15,0 0-28-15,0 0-44 16,0-6-37-16,0 6 9 16,0 0 5-16,0 0-6 15,0 0-41-15,0 0 6 16,0 8-7-16,0 16 0 15,0 12 0-15,0 11 33 16,0 4 23-16,0 2-9 16,0-1-25-16,0-2-9 15,2-4-1-15,2-2-12 16,-1 2 0-16,1-2 0 0,1-1-1 16,-1-2-10-16,1 0-74 15,-1-3-54-15,5-3-76 16,0-6-135-16,-2-15-432 0</inkml:trace>
  <inkml:trace contextRef="#ctx0" brushRef="#br0" timeOffset="162135.23">3843 9242 1452 0,'0'0'238'16,"0"0"-134"-16,0 0-24 0,0 0-27 15,0 0 26-15,0 0 22 16,117-2-17-16,-82 30-13 15,-4 11-1-15,-8 2-20 16,-4 5-25-16,-11 6-4 16,-8 1-21-16,0 5 6 15,-29 2-6-15,-13 5-17 16,-38 14-54-16,11-12-168 16,0-17-297-16</inkml:trace>
  <inkml:trace contextRef="#ctx0" brushRef="#br0" timeOffset="162390.87">3381 10147 1205 0,'0'0'764'16,"0"0"-669"-16,0 0-76 15,0 0 142-15,0 0 0 16,0 0-30-16,0 0 32 15,109-16-86-15,-59 5-33 16,5-1 21-16,7 2-25 16,6 2-22-16,3 0-18 15,0 2-6-15,-1 6-24 16,-8 0-85-16,9 6-116 16,-17 10-155-16,-15-1-772 0</inkml:trace>
  <inkml:trace contextRef="#ctx0" brushRef="#br0" timeOffset="162931.24">4598 9110 1750 0,'0'0'243'15,"0"0"-138"-15,0 0-56 16,0 0-36-16,0 0 11 16,0 0 83-16,-84 120-25 15,68-43 11-15,5 10 19 16,2 2-18-16,6-6-30 16,3 0-27-16,0-6-28 15,10-2-9-15,9 0-18 16,20 11-109-16,-8-20-180 15,0-14-704-15</inkml:trace>
  <inkml:trace contextRef="#ctx0" brushRef="#br0" timeOffset="164099.17">27607 3214 803 0,'0'0'846'0,"0"0"-732"0,0 0-91 16,0 0-2-16,0 0 91 16,-19 123 94-16,7-15-25 15,-3 32-77-15,-1-4-36 16,5-23-32-16,2-38-15 16,5-20-8-16,2 4 11 15,-3-1-24-15,0 0 9 16,3-17-9-16,2-8-1 15,0-13-32-15,0-8-43 16,0-10-54-16,0-16-52 16,0-20 64-16,0-12-516 0</inkml:trace>
  <inkml:trace contextRef="#ctx0" brushRef="#br0" timeOffset="164314.19">27686 3184 1942 0,'0'0'372'0,"0"0"-264"16,0 0-75-16,0 0-26 16,0 0 20-16,114 36-11 15,-106 19 5-15,-6 19 42 16,-2 7-31-16,-17 10 15 16,-14-3-21-16,-10-1-18 15,-1-8-8-15,1-6-15 16,8-15-62-16,16-18-118 15,10-14-179-15,7-24-392 0</inkml:trace>
  <inkml:trace contextRef="#ctx0" brushRef="#br0" timeOffset="164548.43">28136 3206 1403 0,'0'0'476'0,"0"0"-429"15,0 0 46-15,-145 58 80 16,85 2-24-16,6 19-14 16,12 9-71-16,15 4-13 15,19-2 1-15,8-4-34 16,15-8-18-16,25-13-6 16,13-12-45-16,13-18-29 0,36-35-101 15,-15 0-193 1,-10-32-518-16</inkml:trace>
  <inkml:trace contextRef="#ctx0" brushRef="#br0" timeOffset="164749.16">28573 3345 1817 0,'0'0'325'0,"0"0"-241"16,-113 128 48-16,59-55-13 15,0 5 3-15,7-3-14 16,7-4-69-16,11-13-19 15,12-11-13-15,5-13-7 16,12-11-13-16,0-11-77 0,2-12-17 16,21-10 65-16,26-84-59 15,-5 3-403-15,1-8-53 16</inkml:trace>
  <inkml:trace contextRef="#ctx0" brushRef="#br0" timeOffset="164902.63">28544 3328 1510 0,'0'0'323'0,"0"0"-150"15,4 102 21-15,-1-37-59 16,1 3-14-16,3 0-70 16,-1-1-14-16,1-8-29 15,0-4 2-15,0-7-10 16,-5-8-10-16,-2-10-65 16,-16-14-125-16,-13-9-91 0,-7-7-220 15</inkml:trace>
  <inkml:trace contextRef="#ctx0" brushRef="#br0" timeOffset="165215.18">28194 3662 1927 0,'0'0'327'15,"0"0"-256"-15,131-12-51 16,-54 3-12-16,2-1-8 16,6-4-8-16,-2-4 4 15,-6-1 2-15,-7-8-4 16,-12-1-10-16,-12-2 15 15,-10 0 1-15,-9 2 0 16,-11 5 3-16,-10 12 63 16,-6 4 41-16,0 7 2 15,0 0-51-15,-18 31-51 0,-13 18 11 16,-9 16 27-16,-2 11-18 16,-1 5-11-16,8-4 0 15,6-6-4-15,6-11-12 16,12-8-13-16,7-10-9 15,4-12-102-15,2-15-49 16,34-23-71-16,-3-23-84 16,0-15-733-16</inkml:trace>
  <inkml:trace contextRef="#ctx0" brushRef="#br0" timeOffset="165734.73">29059 3400 1635 0,'0'0'359'0,"0"0"-297"15,0 0-31-15,-11 113 124 16,-5-57 15-16,1 8-54 16,-4 2 2-16,2-1-36 15,1-7-24-15,3-5-12 16,-1-4-25-16,1-11-7 16,1-10-1-16,4-5-5 15,1-11-8-15,3-7-2 16,2-5 2-16,-2 0 0 15,-2-12 0-15,4-26 0 16,2-33-57-16,0-4-57 16,18-12-104-16,9 3-113 0,2 20 69 15,2 6 193 1,-4 19 69-16,-7 16 97 0,-9 12 146 16,-2 11-48-16,-2 0-88 15,-1 7-47-15,-3 18 29 16,-3 14-40-16,0 9 9 15,-12 4 17-15,-10 5-36 16,2-10-12-16,4-5-15 16,8-7-12-16,8-9 7 15,0-4-7-15,13-4-17 16,18-2 8-16,10 0-6 16,-6-2 15-16,-4 2 0 15,-12 3-9-15,-15 2 9 16,-4 9-7-16,-16 4 7 15,-15 2 0-15,-5-2 1 0,3-7-1 16,8-9-33-16,10-10-124 16,15-12-82-16,0-18-321 15,0-13-155-15</inkml:trace>
  <inkml:trace contextRef="#ctx0" brushRef="#br0" timeOffset="165921.23">29563 3342 1969 0,'0'0'357'0,"0"0"-272"16,0 0-30-16,62 151-9 15,-60-75 1-15,-2 10 23 0,-4 6-43 16,-19 1-8-16,1-3-18 16,-2-10-2-16,4-14-24 15,9-8-106-15,3-21-198 16,8-19-657-16</inkml:trace>
  <inkml:trace contextRef="#ctx0" brushRef="#br0" timeOffset="166124.11">29908 3747 1689 0,'0'0'711'0,"0"0"-604"0,0 0-42 15,0 0 81-15,0 0-52 16,0 0-94-16,0 0-4 16,138 12-45-16,-104 0-84 15,-17 5-68-15,-9-3-274 16,-8-4-1228-16</inkml:trace>
  <inkml:trace contextRef="#ctx0" brushRef="#br0" timeOffset="166230.67">29823 3950 1839 0,'0'0'305'0,"0"0"-271"16,0 0 7-16,114 26-41 16,-16-26-4-16,-11 0-300 15,-9-6-1187-15</inkml:trace>
  <inkml:trace contextRef="#ctx0" brushRef="#br0" timeOffset="166664.93">30791 2970 2121 0,'0'0'274'16,"0"0"-228"-16,0 0-38 16,0 0-8-16,0 0-7 15,0 0 7-15,-49 221 3 16,2-56 74-16,-5 13 19 15,12-24-18-15,14-46-25 16,13-41-13-16,4-12-15 16,2 3-24-16,0 0 14 15,3-1-14-15,-1-19-1 16,5-17-5-16,0-11-30 0,0-10-14 16,0-3 16-16,3-88-16 15,10 1-226-15,3-16-738 0</inkml:trace>
  <inkml:trace contextRef="#ctx0" brushRef="#br0" timeOffset="166861.28">30802 3092 1647 0,'0'0'818'0,"0"0"-742"16,0 0-74-16,0 0 8 16,121 79 14-16,-106-30 52 15,-13 11 6-15,-2 9-36 16,-15 5-9-16,-18-2-28 15,-10-4 2-15,1-6-7 16,4-11-4-16,11-14-45 16,11-11-96-16,18-26-72 0,23-5-177 15,10-26 21-15</inkml:trace>
  <inkml:trace contextRef="#ctx0" brushRef="#br0" timeOffset="167068.22">31317 3021 1007 0,'0'0'1388'0,"0"0"-1257"16,0 0-131-16,0 0 0 16,0 0 31-16,-132 153 37 15,90-73-26-15,11 3 7 16,11-3 4-16,13-9-36 16,7-6-8-16,0-13-9 15,20-12-12-15,14-14-19 0,8-17-26 16,14-9-26-16,42-62-26 15,-16-5-250-15,-3-16-286 0</inkml:trace>
  <inkml:trace contextRef="#ctx0" brushRef="#br0" timeOffset="167947.14">31727 3122 1333 0,'0'0'865'0,"0"0"-725"16,-94 110 0-16,41-41 0 15,2 2-8-15,6-2-48 16,9-10-33-16,10-8-16 15,10-13-33-15,7-12 4 16,5-10-6-16,4-9-11 0,0-7-16 16,4-5 19-1,21-31 2-15,22-38-74 0,20-44-127 16,1 0-85-16,-5 13-427 16,-14 27 202-16,-22 43 517 15,-5 14 670-15,-4 11-288 16,-10 10-220-16,-3 24-17 15,-5 18-41-15,0 13 26 16,0 10-24-16,-11 5-39 16,-2 0-40-16,-1 1-26 15,1-9 17-15,1-6-17 16,2-8-2-16,1-10-12 16,-1-11-44-16,-3-12-46 15,-7-11-13-15,-9-4-9 16,-9-18-18-16,-4-22-249 0,7-10-296 15,8 0 688-15,11 4 128 16,14 12 247-16,2 10 17 16,6 6-100-16,21 4-66 15,9 0-102-15,9-3-89 16,6-1-26-16,2 0-9 16,-1-4-10-16,-1 2-14 15,-7-2 22-15,-10 4-12 16,-10 5 14-16,-11 4 3 15,-5 9 11-15,-8 0-14 16,0 18-3-16,0 19-1 16,-16 19 4-16,-4 4 27 15,-2 2-6-15,-1-8 3 0,3-10-6 16,7-10 3-16,2-12-5 16,4-11-16-16,4-4 0 15,1-7 0-15,2 0 6 16,0-18-12-16,2-23 3 15,25-18-160-15,9-13-8 16,7 0-182-16,-3 11 99 16,-11 22 254-16,-9 16 269 15,-14 20-84-15,-6 3-114 16,0 15-22-16,-4 20 69 16,-18 9 0-16,-5 2-20 15,0-5-20-15,2-4-41 0,8-7-23 16,8-10-8-16,9-4-6 15,0-3-8-15,5-1-23 16,21 1 12-16,8-3 19 16,3 1 0-16,-1-4 7 15,-5 1-7-15,-6 6-10 16,-7 4 9-16,-7 5-9 16,-9 4-4-16,-2 2 4 15,0-5-17-15,0-7 2 16,0-7-37-16,-6-10-100 15,1-10-37-15,5-13-152 0</inkml:trace>
  <inkml:trace contextRef="#ctx0" brushRef="#br0" timeOffset="168106.13">32472 3159 2297 0,'0'0'539'15,"0"0"-478"-15,0 0-50 16,0 0 1-16,0 0 12 15,29 164-11-15,-49-70-12 16,-18-2-1-16,-16 6-25 16,-29 33-47-16,17-39-183 15,8-13-301-15</inkml:trace>
  <inkml:trace contextRef="#ctx0" brushRef="#br0" timeOffset="168381.08">30715 4121 2576 0,'0'0'340'0,"0"0"-304"15,0 0-23-15,0 0 52 16,116 13-21-16,34-1-38 15,62-1-6-15,25-4-50 16,-7-4-4-16,-36-3 46 16,-60 1-5-16,-36 2-26 15,-9 1-130-15,-33-4-186 0,-12 0-734 16</inkml:trace>
  <inkml:trace contextRef="#ctx0" brushRef="#br0" timeOffset="168735.61">31170 4502 1935 0,'0'0'560'0,"0"0"-560"0,0 0-36 16,0 0 36-16,0 0 55 15,-137 178 5-15,96-88-7 16,1 3 9-16,11-6 26 16,4-8-38-16,9-13-26 15,5-11-7-15,5-11-17 16,1-17 0-16,5-10-12 15,0-13-48-15,0-4 3 16,20-21 20-16,7-25-69 16,18-34-100-16,34-58-108 15,-5 14-176-15,0 5-548 0</inkml:trace>
  <inkml:trace contextRef="#ctx0" brushRef="#br0" timeOffset="169514.31">31364 4488 1358 0,'0'0'835'0,"0"0"-548"15,0 0-140-15,0 0-99 16,0 0-21-16,0 0 16 15,-16 120 39-15,-44-48-38 16,-12 4 0-16,3-6-27 16,11-14-11-16,19-13-6 15,18-15-13-15,21-8-50 16,7-10-91-16,38-8 32 16,19-2-23-16,17-20-173 15,12-22-40-15,3-18 67 16,-2-12-18-16,-9-5-25 15,-17 5 334-15,-20 14 221 16,-27 16 456-16,-19 20-133 0,-2 16-304 16,-33 6-143-16,-11 20-63 15,-5 21 8-15,-2 16 39 16,8 7-26-16,7 4-6 16,14 1-12-16,11-10-17 15,11-6-5-15,0-10-15 16,13-11 1-16,18-9-9 15,8-15 1-15,5-8-11 16,3-8-34-16,4-28-89 16,0-14-45-16,3-12-91 15,-5-2-22-15,-4 3 11 16,-12 17 288-16,-13 16 294 0,-13 21-16 16,-7 7-177-16,0 15-58 15,-20 25 141-15,-12 9-44 16,-1 6-30-16,0-2-20 15,1-6-36-15,8-9-15 16,3-9-17-16,8-9-7 16,7-11-15-16,4-2-1 15,2-7 1-15,0 0-13 16,0-12 12-16,15-21-16 16,16-8-69-16,10-5 13 15,3-1-40-15,-6 15 58 16,-14 13 55-16,-13 12 59 15,-11 7-47-15,0 8-10 0,-26 23 56 16,-12 9 40 0,-6 4-33-16,-4 0-13 0,8-7-10 15,11-8-36-15,16-7 0 16,13-4-6-16,0-6-29 16,32-2 21-16,16-6-10 15,12-4 7-15,5 0-22 16,-5 0 21-16,-8 0 11 15,-19 0-17-15,-11 9 18 16,-15 14 0-16,-7 7 9 16,-4 9 3-16,-23 1 9 15,-4-3-9-15,-1-5-12 16,8-9-12-16</inkml:trace>
  <inkml:trace contextRef="#ctx0" brushRef="#br0" timeOffset="173380.91">32389 4708 1220 0,'0'0'401'15,"0"0"-206"-15,0 0-13 16,0 0 16-16,0 0-96 15,0 0 88-15,0-46-157 16,0 32 37-16,0 2 12 16,0 0-72-16,0 4 17 15,0 0-27-15,0 0 10 16,0 4 29-16,0-2-37 16,0 2 4-16,0 2 46 15,0-2-39-15,0 2 37 16,2 2-50-16,9 0 26 15,5 14-30-15,7 22 4 0,0 22 0 16,-2 31 13-16,-15 39-4 16,-12 35 12-16,-50 18-21 15,-19-2-107-15,3-46-59 16,15-47-670-16</inkml:trace>
  <inkml:trace contextRef="#ctx0" brushRef="#br0" timeOffset="177097.34">4591 9200 608 0,'0'0'326'0,"0"0"-145"0,0 0-7 15,0 0 7-15,0 0-25 16,0 0-44-16,0-11-64 15,0 8-27-15,-2-1 4 16,2-1-24-16,0 2 4 16,0-3-2-16,0 0-3 15,0 0-1-15,0 2-5 16,0-3 5-16,0 4 0 16,0-1 2-16,0 2 4 15,-2-1 9-15,2 1 16 16,0 2 33-16,0 0-3 15,0 0 4-15,-2-3 2 16,2 3-7-16,0-2-16 0,0 2-27 16,0 0-2-16,0 0-6 15,0 0-7-15,0 0 9 16,0 0 20-16,0 0-6 16,0 0 31-16,0 0-29 15,0 0 1-15,0 0-6 16,0 0-20-16,0 0-1 15,0 0-17-15,-2 0-54 16,-5 0-142-16,-2 0-313 16,-2 0-544-16</inkml:trace>
  <inkml:trace contextRef="#ctx0" brushRef="#br0" timeOffset="178412.46">4221 9122 149 0,'0'0'699'0,"0"0"-642"16,0 0-57-16,0 0-63 15,0 0 63-15,0 0 94 16,0 0 49-16,7-11 10 15,-7 10 23-15,0-3-38 16,0-1-23-16,0 1-60 0,0-1-24 16,0-4-14-16,2 4 21 15,-2-2 6-15,2 4 23 16,-2-4 1 0,2 2 5-16,-2 0-13 0,4 4-27 15,-4-1-8-15,0 2-25 16,0 0 1-16,0 0-1 15,0 0 1-15,0 0 17 16,0 0-17-16,0 0 0 16,0 2 0-16,0 16 0 15,0 4 48-15,0 7 4 16,0 4-24-16,0 4 17 16,0 0-31-16,0-2 7 15,0 4-1-15,-6-5-7 16,2 0-1-16,2-2-12 0,-3 0 1 15,3-2 19-15,-2 2-21 16,2 1 6-16,2-3-6 16,-2 2 0-16,2-2 0 15,0-2 0-15,0-2 1 16,0-2 1-16,0 0-1 16,0 0-2-16,0 0-6 15,0-2 7-15,0 1 1 16,4-2-1-16,0 2 0 15,-2 0 0-15,3-4 1 16,-3 0-1-16,2 1 0 16,-2-1 0-16,4-3 5 15,-4 2-5-15,2-2-5 0,-2 0 5 16,-2 3 7-16,2-6-7 16,-2 3-9-16,0-2 9 15,0 1 3-15,0-3-3 16,3-1-1-16,-1 0 1 15,-2-2 0-15,2-1-1 16,0 0 1-16,0-2 0 16,0 1 2-16,2-5-2 15,-4-2-1-15,2 1 0 16,-2-1 1-16,2 0 14 16,-2 0-14-16,0 0 11 15,0 0 12-15,0 0-22 16,0 0 8-16,0 0 4 0,0 0 4 15,0 0 1 1,2 0-6-16,7 0 16 0,7 0 20 16,5 0-11-16,10 0-4 15,8 0-6-15,1 0-20 16,4 0-7-16,3 9 0 16,14 2-85-16,-15 0-132 15,-8-6-470-15</inkml:trace>
  <inkml:trace contextRef="#ctx0" brushRef="#br0" timeOffset="179004.34">4203 9053 1295 0,'0'0'368'0,"0"0"-124"15,0 0 37-15,0 0-75 16,0 0-74-16,0 0-41 15,0 0-19-15,95-82-41 16,-55 75-6-16,6 0-7 16,5 3-9-16,3 4-9 15,0 0-7-15,15 2-98 16,-13 12-79-16,-12-2-411 0</inkml:trace>
  <inkml:trace contextRef="#ctx0" brushRef="#br0" timeOffset="179899.3">5359 9394 712 0,'0'0'882'0,"0"0"-598"16,0 0-92-16,0 0-15 16,0 0-63-16,0 0-67 15,0 0-23-15,-37-22-23 16,27 22 5-16,-9 16 0 16,-2 10 7-16,-6 8 35 15,-4 8 1-15,0 9 5 16,-3-2-2-16,3 0-30 15,4-6-20-15,2-8 12 16,3-5-13-16,3-3-1 16,0-5 4-16,3 0-3 0,3-5-2 15,2-1-57-15,4 2-55 16,1-4-49-16,3 1-114 16,1-6-67-16,2-6-296 0</inkml:trace>
  <inkml:trace contextRef="#ctx0" brushRef="#br0" timeOffset="180153.53">4890 9501 1655 0,'0'0'479'15,"0"0"-266"-15,0 0-128 0,0 0-45 16,0 0-5-16,0 0 40 15,116 12-17-15,-69 14 4 16,0 1-21-16,2 4-11 16,-5-1 8-16,1-1-27 15,-5-3-10-15,-2 3-2 16,0-2-65-16,-5-4-67 16,8-3-81-16,-8-5-293 15,-8-11-851-15</inkml:trace>
  <inkml:trace contextRef="#ctx0" brushRef="#br0" timeOffset="180695.84">5684 9322 1624 0,'0'0'299'0,"0"0"-144"15,0 0 28-15,0 0-35 16,0 0-69-16,0 0-39 15,0 0-19-15,-3-3-9 16,3 3-6-16,0 0-5 16,0 0 0-16,0 3 6 15,5 7-6-15,7 4 4 16,3 3-4-16,5 2 0 16,0 3 8-16,6 6-9 15,1 5 0-15,2 3 10 16,0 0-9-16,2 2-2 15,-2-6 1-15,0-3 0 16,-4-2 5-16,-2-5-5 16,-8-2 0-16,-9 1 0 15,-6 2 1-15,0 5-1 0,-29 5 1 16,-11 4 28-16,-6 4-1 16,-3-2-28-16,1 2 0 15,7-5 0-15,9 0-36 16,10-4-82-16,11-6-203 15,9-11-484-15</inkml:trace>
  <inkml:trace contextRef="#ctx0" brushRef="#br0" timeOffset="181362.11">6514 9719 1521 0,'0'0'293'15,"0"0"-186"-15,0 0 48 0,0 0 19 16,0 0-70-16,0 0-6 16,0 0-49-1,-27-56-37-15,27 32-5 0,4-2-6 16,13-2 0-16,6 2-1 15,-1 2 0-15,3 4-1 16,-6 6 0-16,0 6-10 16,-6 4 10-16,-4 4-13 15,-4 1 0-15,-3 24 14 16,-2 9 1-16,-2 12 9 16,-21 8 12-16,-10 2 5 15,-7 2-2-15,-5-2-7 0,1-7-17 16,-1-10 12-1,7-7-13-15,5-13 1 0,6-7-1 16,4-8-1-16,6-4 0 16,5-2-17-16,6-17-11 15,6-7 14-15,0-1-25 16,8 1 14-16,15 1 8 16,2 11 4-16,4 7 8 15,0 7 5-15,0 0 1 16,0 2 17-16,2 15-4 15,0 4-7-15,0 1-6 16,-2 2 0-16,0-2-1 16,13 0-109-16,-9-4-182 15,-3-9-312-15</inkml:trace>
  <inkml:trace contextRef="#ctx0" brushRef="#br0" timeOffset="181562.2">6859 9835 1280 0,'0'0'880'16,"0"0"-876"-16,0 0-4 16,0 0 0-16,0 0 86 15,0 0 12-15,0 111-3 16,-5-72-58-16,5-2-31 16,0-4-6-16,0-4-8 15,0-7-88-15,11-18-179 16,5-4-284-16,-3 0-618 0</inkml:trace>
  <inkml:trace contextRef="#ctx0" brushRef="#br0" timeOffset="181931.53">6973 9497 1770 0,'0'0'222'0,"0"0"-210"16,0 0 12-16,0 0 66 15,0 0-16-15,0 0 12 16,0 0-46-16,108 18-24 16,-74-10-9-16,-3-2 15 15,-2-3-4-15,-5 0-18 0,-3-3 1 16,-8 0 11 0,-4 0-12-16,-6 0 1 15,-1 0 20-15,-2 0-3 0,0 0 10 16,0 0 2-16,0 0-8 15,0 4-22-15,0 8-17 16,0 10 2-16,0 8 15 16,0 8 0-16,-2 8 15 15,-4 0-14-15,4 2 9 16,-2-1-1-16,-3-6-9 16,3 0 0-16,-2-7-2 15,-4-4-90-15,-5-7-139 16,-1-9-127-16,1-11-492 0</inkml:trace>
  <inkml:trace contextRef="#ctx0" brushRef="#br0" timeOffset="182412.39">6950 9811 1691 0,'0'0'581'0,"0"0"-531"0,0 0-43 15,0 0 2-15,125-36-3 16,-76 28-5-16,0-2 11 15,4-2-12-15,-1-2 0 16,-4 0 19-16,-5-2 33 16,-9 0-27-16,-7 4-23 15,-8 4 7-15,-9 2 14 16,-6 4-22-16,-4 2 8 16,0 0 30-16,0 0-14 15,0 11-25-15,0 12 0 0,0 9 0 16,0 2 41-16,-4 5-19 15,-1-7-4-15,0-4 9 16,1-6-26-16,1-7 12 16,1-6-13-16,2-5 0 15,0-3 0-15,0-1-4 16,0 0-19-16,5 0-4 16,13-7-7-16,4-7-45 15,4 0 36-15,-1 3 19 16,-2 8 16-16,-5 3 8 15,-3 0 8-15,-1 6 15 0,-6 13-8 16,-3 4 5 0,-3 7-6-16,-2 4-1 0,0 4 5 15,-9 2-17-15,-7-4 2 16,1-3-3-16,1-8-32 16,1-7-48-16,-7-12-150 15,7-6-97-15,-1 0-467 0</inkml:trace>
  <inkml:trace contextRef="#ctx0" brushRef="#br0" timeOffset="182586.07">7418 9607 1676 0,'0'0'239'0,"0"0"-237"16,0 0 17-1,0 0-3-15,128 0-16 0,-73 0-27 16,-6 0-293-16,-11 0-1156 0</inkml:trace>
  <inkml:trace contextRef="#ctx0" brushRef="#br0" timeOffset="183041.91">8158 9249 1741 0,'0'0'221'0,"0"0"-150"15,0 0 118-15,0 0-22 16,132 157-48-16,-108-89 6 16,-9 10-22-16,-9 6-44 15,-6 6-20-15,-16-5-19 16,-16-3-14-16,-3-5-6 16,2-9 0-16,1-8-45 15,3 1-119-15,9-20-186 16,7-15-563-16</inkml:trace>
  <inkml:trace contextRef="#ctx0" brushRef="#br0" timeOffset="183404.6">8593 9934 1377 0,'0'0'237'15,"0"0"-108"-15,0 0 44 16,0 0-15-16,0 0-9 0,0 0-29 16,0 0-25-16,11 2-29 15,-8-11 15-15,-1 4 16 16,-2-3-72-16,0 4-25 16,0 4-78-16,0 0-100 15,0 0-650-15</inkml:trace>
  <inkml:trace contextRef="#ctx0" brushRef="#br0" timeOffset="184133.81">9191 9268 880 0,'0'0'816'0,"0"0"-606"16,0 0-103-16,0 0 37 16,0 0-13-16,0 0-15 15,0 0-51-15,-59-33-38 16,37 96 15-16,-3 41 48 15,2 31-5-15,6-4-10 16,11-25-36-16,6-34-33 16,0-23-5-16,0 7-2 0,19 4-7 15,10-2-10-15,32-3-87 16,-10-17-82-16,1-15-336 0</inkml:trace>
  <inkml:trace contextRef="#ctx0" brushRef="#br0" timeOffset="184968.31">9874 9399 791 0,'0'0'609'0,"0"0"-397"0,0 0-59 16,0 0 7 0,0 0-35-16,0 0-45 0,0 0 41 15,-39 49 14-15,10-11-48 16,-5 8-20-16,-3 3-3 16,-4 1 8-16,1 1-46 15,2-7-18-15,5-1 1 16,4-5-9-16,6-5 0 15,7-5-83-15,6-6-61 16,1-12-141-16,5-4-104 16,-1-6-489-16</inkml:trace>
  <inkml:trace contextRef="#ctx0" brushRef="#br0" timeOffset="185161.36">9471 9566 1952 0,'0'0'310'0,"0"0"-243"16,0 0-49-16,0 0 37 16,116 70 26-16,-78-35-17 15,4 3-7-15,1 0-45 16,-1 1-2-16,1-2-10 16,-1 0-27-16,14-4-98 15,-12-7-209-15,-3-13-413 0</inkml:trace>
  <inkml:trace contextRef="#ctx0" brushRef="#br0" timeOffset="185648.89">10314 9346 1896 0,'0'0'480'15,"0"0"-424"-15,0 0-44 16,0 0 21-16,0 0-8 16,0 0-10-16,0 0 21 15,44 72 11-15,-15-37 8 16,2 1-12-16,5-2-17 16,2-2 2-16,2-2-28 15,0-5 10-15,1-4-8 16,-6-3 4-16,-6-2-3 15,-9-1-3-15,-13-1-10 16,-7 9 9-16,-5 7 2 16,-26 9 5-16,-11 5 5 15,-10 2-2-15,4 2-7 0,1-2-2 16,7-5-31-16,13 0-111 16,9-11-145-16,13-14-459 0</inkml:trace>
  <inkml:trace contextRef="#ctx0" brushRef="#br0" timeOffset="186045.13">10938 9483 500 0,'0'0'1228'0,"0"0"-1075"16,0 0-115-16,0 0 50 15,0 0 63-15,0 0-16 16,-100 141-5-16,97-97-47 16,3-3 2-16,0-5-3 15,13-2-34-15,10-7-14 16,6-10-33-16,6-5-1 15,6-12 0-15,3 0-21 16,-4-14-73-16,-1-16-19 16,-12-9 0-16,-14-6-135 15,-9-3-94-15,-4 2 163 0,-2 6 179 16,-13 8 201 0,-1 11 104-16,3 14-139 15,-3 7-166-15,-7 14-8 16,8 14-209-16,1 0-160 0</inkml:trace>
  <inkml:trace contextRef="#ctx0" brushRef="#br0" timeOffset="186242.07">11245 9806 1898 0,'0'0'248'0,"0"0"-210"0,0 0 30 16,0 0 39-1,0 0-20-15,0 121-5 0,-8-80-48 16,3-1-34-16,1 0 0 16,4-4-12-16,0-5-129 15,11-14-377-15,7-11-927 0</inkml:trace>
  <inkml:trace contextRef="#ctx0" brushRef="#br0" timeOffset="186694.7">11527 9365 1159 0,'0'0'937'16,"0"0"-649"-16,0 0-201 15,0 0-48-15,0 0-21 16,0 0 20-16,0 0-24 16,118-5-14-16,-80 5 1 15,-3 0 0-15,1 3-1 16,-5-3 0-16,-4 0-20 16,-7 0 20-16,-7 0 0 15,-7 0 6-15,-2 0 4 16,-4 0-9-16,0 0-1 15,0 0 0-15,0 0-15 16,0 0 14-16,-6 9-23 16,-4 11-17-16,-1 11 35 0,1 8 6 15,-1 10 0-15,3 4 13 16,-2 2-3-16,1 1 4 16,3-5-8-16,-6-2-5 15,4-5-1-15,-1-5-34 16,-7-5-85-16,5-12-223 15,-2-12-423-15</inkml:trace>
  <inkml:trace contextRef="#ctx0" brushRef="#br0" timeOffset="187165.13">11664 9665 1662 0,'0'0'140'16,"0"0"-140"-16,0 0 0 0,146-43 8 15,-101 28 15-15,-6-2-17 16,-1 5-5-16,-7-2 0 16,-6 2 102-16,-8 7 120 15,-3-1-80-15,-7 6-112 16,-3 0-19-16,-2 0-12 16,-2 11-4-16,0 15 4 15,0 6 37-15,0 7 28 16,0-1-9-16,-6 1-7 15,-1-8-1-15,1-2-34 16,4-9 0-16,-1-5-8 0,3-6-6 16,0-6-6-16,0-3-25 15,0 0-8-15,9 0 8 16,18-14-27-16,8-5-219 16,9-4-6-16,2 6 97 15,-4 2 99-15,-5 10 87 16,-8 5 109-16,-6 0 77 15,-5 7-12-15,-7 13-54 16,-5 6-26-16,-4 6-24 16,-2 3-28-16,0 0-32 15,0 2 2-15,-4-5 3 16,-9-4-15-16,-1-4 5 16,-3-4-5-16,-1-4-34 15,-7-13-86-15,6-3-229 0,5 0-586 16</inkml:trace>
  <inkml:trace contextRef="#ctx0" brushRef="#br0" timeOffset="187349.12">12173 9485 2078 0,'0'0'309'0,"0"0"-307"15,0 0 4-15,168-18-6 0,-104 13-2 16,20 0-79 0,-12-2-179-16,-14 1-724 0</inkml:trace>
  <inkml:trace contextRef="#ctx0" brushRef="#br0" timeOffset="187756.46">12829 9240 1759 0,'0'0'221'0,"0"0"-184"15,0 0 1-15,77 111 121 16,-56-48 16-16,-6 8-54 15,-1 5-2-15,-8-1 7 16,-2-4-82-16,-4-3-9 16,0-6-28-16,-8-4 1 0,-15-5-16 15,-4-7-20-15,-6-12-114 16,4-14-204-16,10-13-752 0</inkml:trace>
  <inkml:trace contextRef="#ctx0" brushRef="#br0" timeOffset="188445.03">13321 9261 606 0,'0'0'1240'15,"0"0"-978"-15,0 0-200 16,0 0 32-16,0 0 25 0,0 0-47 16,0 0-43-16,109 0-19 15,-80 0-2-15,-2 0-8 16,-5 0-1-16,-4 0 1 16,-5 0 1-16,-4 0 0 15,-7 0 13-15,0 0 8 16,-2 0 35-16,0 0 19 15,0 0-35-15,0 0-35 16,0 0-6-16,0 0-14 16,0 9-47-16,6 11 23 15,-2 6 38-15,-2 11-9 16,-2 4 9-16,0 8 7 16,0 5 10-16,-6 4 37 15,-10 4-23-15,0 3 2 16,0 2 15-16,1 2-39 0,6-1 13 15,2-3-1-15,5 0-10 16,2-3 5-16,0-5-15 16,0-6-1-16,0-6 8 15,0-9-8-15,0-10-1 16,0-8 1-16,0-8 0 16,0-6 0-16,-2-4 1 15,-9 0-1-15,-11 0 0 16,-34 0-30-16,4 0-162 15,-2-4-314-15</inkml:trace>
  <inkml:trace contextRef="#ctx0" brushRef="#br0" timeOffset="190394.34">3459 10555 694 0,'0'0'684'15,"0"0"-550"-15,0 0-73 16,0 0-22-16,0 0-27 0,0 0 8 15,123-5-13-15,-96 1 15 16,2 1 66-16,-2-1-14 16,2 0 8-16,2 4-44 15,4 0-37-15,5 0-1 16,3 0 0-16,-1 0-32 16,0 0-3-16,1 0 27 15,-6 0 8-15,-1 0 0 16,-3 0 1-16,-2 2 37 15,3-2-23-15,0 0-2 16,2 0-13-16,-1 0 0 16,1 0-1-16,-3 0-15 15,-4 0 1-15,0 0 15 16,-2 0 0-16,0 0 5 16,2 0 3-16,0 0 11 0,4 0 1 15,3 0-14-15,3 0-6 16,2-2 10-16,-1 1-10 15,-2-4-1-15,-3 3-13 16,0 2 2-16,-4 0 12 16,-3 0-2-16,1 0 2 15,5 0 8-15,-1 0-8 16,3 0 2-16,4 0-2 16,0 0 0-16,2-2 1 15,-2 2-1-15,3-1 0 16,-1-1 0-16,-2-3 0 15,3 3 0-15,-1 2 0 16,3 0 0-16,1 0 0 16,6 0-5-16,-2 0-27 0,2 0-21 15,0 0-9-15,-4 0 27 16,-3 4 19-16,-3 1 16 16,3-2 20-16,-3 1 9 15,5 0-15-15,2 3-14 16,5-1-2-16,2-3-75 15,-1 1-43-15,1 1 65 16,-1-4 40-16,-3-1 15 16,-1 3 101-16,1-3 5 15,-1 0-56-15,2 1-50 16,3 2-10-16,2 0-119 0,0 1-38 16,-3-1 55-1,-1 1 109-15,-3-3 3 0,-1 1 145 16,-4 0-3-16,1-2-29 15,4 3-64-15,7-1-33 16,2 0-16-16,9-2-7 16,1 0-11-16,1 0-58 15,-2 0 44-15,-5 0 32 16,-6 0 65-16,-4 0 46 16,-5 0 18-16,-2 0-26 15,0 0-43-15,1 0-43 16,2 0-17-16,4 0 1 15,-1 0-1-15,0 2 5 0,3-1-5 16,-2-1 0 0,2 2 8-16,2 3-7 0,0-1-2 15,0 2-2-15,-1-1-10 16,3 2-30-16,0-2-13 16,3 0 29-16,4-1 27 15,2-1-11-15,4 2 10 16,6-1-26-16,3-2-43 15,5-1-27-15,5-1-99 16,1 2-31-16,-1-2-11 16,1 0 121-16,-3 0 32 15,-3 0 73-15,-6 0 12 16,0 0 78-16,25 5-63 16,-18 1-15-16,-12-2-266 0</inkml:trace>
  <inkml:trace contextRef="#ctx0" brushRef="#br0" timeOffset="190745.06">11546 10684 825 0,'0'0'244'16,"125"-2"-134"-16,-49 0-68 15,5-1-42-15,-2 2 0 16,-2-1 9-16,0-3 63 0,6 4-1 16,4-1-56-16,4 0-14 15,3 0 4-15,-3 0-4 16,1-3 34-16,-5 2 103 16,-5-1-14-16,-4-2-21 15,-2 0-57-15,-3 1-4 16,-4 0-36-16,1 1-6 15,-5 1-10-15,-1 2 9 16,1-2 0-16,-5 2 0 16,0 1 0-16,7-3 1 15,-16 3-25-15,-13-3-313 0</inkml:trace>
  <inkml:trace contextRef="#ctx0" brushRef="#br0" timeOffset="192227.74">9973 10728 58 0,'0'0'800'16,"0"0"-534"-16,0 0-10 0,0 0-50 16,0 0-45-16,0 0-56 15,0 0-42-15,0 0-28 16,0 0-10-16,0 0-18 15,0 0 14-15,0 0-14 16,0 0 18-16,0 0 28 16,5 0-6-16,12 0-16 15,5 0-31-15,5 0-3 16,2-2 3-16,2-2-6 16,1 3 4-16,-1-5 2 15,-4 5 0-15,-1 1 14 16,-2-2 32-16,1 2-7 15,0 0 15-15,4 0-53 0,2 0 1 16,0 0 1-16,0 0-2 16,0 0-1-16,3 0 0 15,-3 0 0-15,0 0 0 16,2 0 0-16,4 0 0 16,-2 0 0-16,3 0-13 15,-5 0 4-15,-1 0-4 16,-8 3 13-16,-1 3-9 15,-6-3 9-15,1 1 0 16,0 0 5-16,4-1-5 16,3 4-12-16,4-2-47 15,2-5 0-15,0 5 48 0,5-3 3 16,-1 0 6 0,6 0 2-16,1-2-1 0,3 0 1 15,1 0 0-15,4 0-2 16,0 0 1-16,2 0 1 15,-5 0 0-15,-3 0 0 16,-2 0-18-16,14 0-51 16,-13 0-113-16,-5 2-343 0</inkml:trace>
  <inkml:trace contextRef="#ctx0" brushRef="#br0" timeOffset="193681.31">6479 11200 651 0,'0'0'349'0,"0"0"18"0,0 0-148 16,-11 139-60-16,5-86-45 16,4-3-15-16,2 0-14 15,0-4 3-15,0-2-37 16,0-2-9-16,0-2 6 15,0 1-47-15,0-2 21 16,-2 6-16-16,-3-1 9 16,0 2 4-16,1 0-19 15,-3-4 0-15,3-6 0 16,2-5 0-16,0-11-16 16,2-6-44-16,0-7-46 15,0-2-16-15,0-5-26 16,0 0 24-16,0-16 32 0,0-5-461 15</inkml:trace>
  <inkml:trace contextRef="#ctx0" brushRef="#br0" timeOffset="193932.24">6535 11075 1279 0,'0'0'220'15,"0"0"-141"-15,0 0-18 16,152-11 32-16,-112 30 6 16,-6 13 14-16,-7 10-2 0,-14 8 9 15,-9 3-39-15,-4 1-13 16,-4-3-16-16,-23-2-12 16,-7-3-16-16,-3-4-24 15,-4-6-21-15,-1-14-110 16,11-7-229-16,10-15-1104 0</inkml:trace>
  <inkml:trace contextRef="#ctx0" brushRef="#br0" timeOffset="194176.99">7135 11096 1219 0,'0'0'485'0,"0"0"-429"16,0 0-8-16,-133 57 109 16,85-9 41-16,9 12-49 15,7 12-30-15,12 7-39 16,16 1-46-16,4-4-1 16,20-8-27-16,18-8-6 15,8-9-13-15,37-15-92 16,-14-14-243-16,-4-16-1266 0</inkml:trace>
  <inkml:trace contextRef="#ctx0" brushRef="#br0" timeOffset="195114.76">7694 11246 1418 0,'0'0'512'0,"0"0"-439"16,0 0-51-16,0 0-12 16,0 0 155-16,0 0-27 0,-131 154-15 15,85-92-40 1,-2-1-14-16,4-2-19 0,3-6-20 15,6-8-21-15,4-7-2 16,4-5-7-16,7-9-31 16,2-10-97-16,-2-14-120 15,7-2-84-15,1-22-462 0</inkml:trace>
  <inkml:trace contextRef="#ctx0" brushRef="#br0" timeOffset="195287.05">7175 11358 1046 0,'0'0'1184'0,"0"0"-1036"16,0 0-120 0,0 0 21-16,130 64 9 0,-82-26 5 15,6 6 10-15,2 2-33 16,0-2-33-16,-6 0-7 16,0-3-34-16,10 1-66 15,-14-10-116-15,-7-14-328 0</inkml:trace>
  <inkml:trace contextRef="#ctx0" brushRef="#br0" timeOffset="196112.89">8113 11240 2051 0,'0'0'511'15,"0"0"-390"-15,0 0-27 16,0 0-33-16,0 0-30 15,0 0-10-15,0 0-21 16,23 15-28-16,6 14 26 16,9 2 1-16,5 5 1 15,-2 1 0-15,1-3 1 0,-1-5 16 16,-7-2-17-16,-8-3 0 16,-8-3 0-16,-9 2-7 15,-9 3 6-15,0 10 1 16,-31 10 0-16,-12 10 5 15,-8 7-5-15,0-3-1 16,6-4-16-16,9-8-29 16,21-4-117-16,10-14-146 15,5-14-493-15</inkml:trace>
  <inkml:trace contextRef="#ctx0" brushRef="#br0" timeOffset="196477.16">8912 11414 1487 0,'0'0'291'16,"0"0"-171"-16,0 0 85 16,0 0-114-16,0 0 8 15,0 0-2-15,0 0-50 16,-128 86 21-16,115-38-29 15,9 2 21-15,4 0-10 16,0-5-21-16,15-9-7 16,10-7-22-16,6-12-10 0,7-9-3 15,5-8-44-15,1-12-9 16,-1-24-23-16,-8-10-102 16,-10-10-83-16,-12-2-8 15,-11 3 205-15,-2 9 77 16,-2 11 354-16,-13 15-82 15,-1 13-179-15,-3 7-86 16,4 0-7-16,-5 42-139 16,7-2-86-16,4-4-133 0</inkml:trace>
  <inkml:trace contextRef="#ctx0" brushRef="#br0" timeOffset="196668.72">9295 11654 479 0,'0'0'1434'16,"0"0"-1328"-16,0 0-82 16,0 0-21-16,0 0 118 15,14 119 24-15,-14-80-46 16,0 4-69-16,0-5-11 16,0-6-19-16,4-4-12 15,7-8-77-15,1-8-239 16,1-9-336-16</inkml:trace>
  <inkml:trace contextRef="#ctx0" brushRef="#br0" timeOffset="197095.53">9527 11246 1345 0,'0'0'368'0,"0"0"-175"16,0 0-116-16,0 0 7 16,0 0 51-16,0 0-55 15,0 0-44-15,152 61-16 16,-110-47-3-16,1-2-6 16,-6-6-9-16,-3-2 16 15,-12-1-17-15,-9-3-1 16,-9 0 22-16,-4 0-9 15,0 0 54-15,0 0-34 0,0 0-32 16,0 0-2 0,-4 0-12-16,-2 0-41 0,-3 19-2 15,-1 14 49-15,2 11 7 16,-1 8 31-16,3 4-3 16,-4 2-1-16,1 1-14 15,1-5-5-15,0-4-8 16,2-7 0-16,-1-8-9 15,1-7-82-15,-15-16-175 16,1-6-103-16,-1-6-687 0</inkml:trace>
  <inkml:trace contextRef="#ctx0" brushRef="#br0" timeOffset="197552.81">9589 11656 1840 0,'0'0'388'15,"0"0"-305"-15,0 0-70 16,129-58-13-16,-75 42-34 15,0 2-46-15,2 1 3 16,-8-2 36-16,-5-2 37 16,-7 4 4-16,-7 0 60 15,-8 4-1-15,-7 1 28 16,-5 2 14-16,-5 4-27 16,-4 2-62-16,0 0-1 15,0 0-11-15,0 20 0 16,0 6 0-16,0 8 26 15,-6 4 16-15,-3 0 29 16,-1-4-17-16,6-6-20 0,0-6-23 16,4-8-11-16,0-3 0 15,0-8-9-15,0 0-27 16,16-3 6-16,9 0 15 16,10-8 5-16,7-9-59 15,3-1-30-15,1 4-2 16,-4 4 60-16,-5 6 41 15,-6 4 34-15,-9 0 38 16,-6 8-11-16,-8 10-1 16,-5 9-16-16,-3 2 4 15,0 6-12-15,-7 1-16 16,-8-4 9-16,-1-2-28 16,-2-8 8-16,0-1-9 0,0-8-28 15,-1-3-41 1,-6-8-62-16,5-2-150 0,5 0-259 15</inkml:trace>
  <inkml:trace contextRef="#ctx0" brushRef="#br0" timeOffset="197743.12">10100 11405 59 0,'0'0'2038'0,"0"0"-1696"15,0 0-271-15,0 0-46 0,125-45-24 16,-77 43-1 0,8 2-18-16,2 0-118 0,16 0-185 15,-13 0-251-15,-15-4-670 0</inkml:trace>
  <inkml:trace contextRef="#ctx0" brushRef="#br0" timeOffset="198012.01">10811 11197 682 0,'0'0'1032'16,"0"0"-776"-16,0 0-149 15,0 0-39-15,0 0 3 0,0 0 38 16,127 126-10-16,-109-68 5 15,-5 7 35-15,-6 6-48 16,-7 1-21-16,0 3-36 16,-3 4-19-16,-18-1 5 15,-8-2-20-15,-14 3-92 16,9-20-225-16,5-21-1059 0</inkml:trace>
  <inkml:trace contextRef="#ctx0" brushRef="#br0" timeOffset="199810.21">1761 14006 1627 0,'0'0'351'15,"0"0"-129"-15,0 0-57 16,0 0-35-16,0 0-43 16,0 0-23-16,0 0-16 15,104-2 13-15,-36 2-43 16,9 0 7-16,4 0-7 16,1 0-18-16,-4 0-7 15,-2 0-35-15,-5 0-92 16,0 0-107-16,-15 0-362 15,-21 0-1113-15</inkml:trace>
  <inkml:trace contextRef="#ctx0" brushRef="#br0" timeOffset="199982.18">1916 14193 1774 0,'0'0'725'16,"0"0"-541"-16,0 0-123 15,0 0-18-15,123-10-37 16,-51 4-6-16,8-3-22 16,29 2-145-16,-20 5-144 15,-18-8-554-15</inkml:trace>
  <inkml:trace contextRef="#ctx0" brushRef="#br0" timeOffset="203059.34">4213 12971 1595 0,'0'0'509'15,"0"0"-354"-15,0 0-3 16,0 0-21-16,0 0 5 16,0 0-69-16,0 0-37 15,0-5-27-15,0 5 4 0,0 0-14 16,0 16 2-16,0 22-44 15,0 32 49-15,-2 36 6 16,-10 0 21-16,-1-4-2 16,-1-18-9-16,5-23-3 15,1 4-12-15,-1-2-1 16,4-8 7-16,3-8-6 16,0-10-2-16,2-5-16 15,0-8-83-15,0-4-32 16,0-17-73-16,0-3-147 15,0 0-181-15</inkml:trace>
  <inkml:trace contextRef="#ctx0" brushRef="#br0" timeOffset="203282.75">4327 13009 1303 0,'0'0'691'16,"0"0"-618"-16,0 0-24 15,113 7 50-15,-82 20 28 16,-6 12-26-16,-9 12-26 16,-10 7-5-16,-6 7-34 15,0 4-9-15,-20-3 26 16,-11-4-42-16,-7-7-11 16,0-9-13-16,-5-3-88 15,8-13-98-15,10-14-328 0</inkml:trace>
  <inkml:trace contextRef="#ctx0" brushRef="#br0" timeOffset="203533.16">4986 12950 1560 0,'0'0'578'0,"0"0"-578"15,0 0 6-15,-160 105 123 16,108-34 28-16,12 10-46 16,13 3-19-16,19-3-31 15,8-3 4-15,11-11-56 0,22-9-3 16,12-9-6-16,8-10-26 16,27-4-109-16,-13-12-119 15,-9-12-408-15</inkml:trace>
  <inkml:trace contextRef="#ctx0" brushRef="#br0" timeOffset="203852.23">5771 13114 1385 0,'0'0'550'0,"0"0"-469"16,0 0-7-16,0 0 108 16,-158 149-40-16,102-79-62 15,-4 4 30-15,4-2-71 16,7-8-30-16,8-10-5 15,12-13-4-15,10-11-13 16,7-12-87-16,1-17-90 16,5-1-147-16,-2-1-293 0</inkml:trace>
  <inkml:trace contextRef="#ctx0" brushRef="#br0" timeOffset="204019.36">5216 13247 1696 0,'0'0'868'15,"0"0"-834"-15,0 0-34 16,0 0 0-16,0 0 52 16,120 106-23-16,-64-55 3 15,4-2-13-15,3-1-19 16,-3-3-6-16,20 1-92 16,-16-11-60-16,-10-12-386 0</inkml:trace>
  <inkml:trace contextRef="#ctx0" brushRef="#br0" timeOffset="204395.46">6163 13128 1729 0,'0'0'335'0,"0"0"-260"16,0 0-63-16,0 0 21 0,0 0-14 16,0 0-19-16,0 0 16 15,89 111-15-15,-53-70 17 16,1 0 47-16,2-2 50 15,-8-2-52-15,-7-4-28 16,-12-1-2-16,-12 3 34 16,-7 2 30-16,-36 7-9 15,-13 5-40-15,-8 6-38 16,-3-2-10-16,-11 8-65 16,19-13-195-16,16-16-579 0</inkml:trace>
  <inkml:trace contextRef="#ctx0" brushRef="#br0" timeOffset="205492.24">7089 13346 1358 0,'0'0'349'15,"0"0"-211"-15,0 0-18 16,0 0 59-16,0 0-48 16,0 0-92-16,0 0 12 15,0-71-51-15,21 36-10 0,10-2 10 16,5-2-13-16,5 5-18 16,-6 10 25-16,-6 8 6 15,-12 16 48-15,-9 2-48 16,-8 32 0-16,-8 20 40 15,-27 17 12-15,-13 7 7 16,-13 4-26-16,-3-5 15 16,-4-11 22-16,6-15-55 15,9-13-2-15,8-13 2 16,12-11-15-16,10-10 8 16,12-4-7-16,11 0 16 15,0-18-17-15,21-9-69 0,19 3-19 16,8 7 57-16,8 10 12 15,-2 7 11-15,1 7-2 16,-3 17 0-16,-4 3 8 16,0-1-84-16,14-5-154 15,-13-10-123-15,-7-8-658 0</inkml:trace>
  <inkml:trace contextRef="#ctx0" brushRef="#br0" timeOffset="205649.39">7583 13561 1766 0,'0'0'520'0,"0"0"-420"16,0 0-84-16,0 0-16 16,0 0 2-16,0 0 7 0,0 111 22 15,0-65-22 1,0-5-9-16,0-2-21 0,5-12-58 16,5-10-162-16,6-11-368 0</inkml:trace>
  <inkml:trace contextRef="#ctx0" brushRef="#br0" timeOffset="206026.27">7839 13152 1572 0,'0'0'339'15,"0"0"-251"-15,0 0-45 0,0 0 29 16,0 0-45-16,135 2-20 16,-102 3-6-16,-2-2 1 15,-6-1 5-15,-8-2-7 16,-5 2 45-16,-8-2-4 16,-2 0 18-16,-2 0 24 15,0 8-59-15,0 9-24 16,0 10-34-16,-4 16 34 15,-6 8 32-15,4 9 43 16,-3 1-40-16,1-1-5 16,-4-2 6-16,3-5-35 15,-5-3 1-15,1-4-2 16,0-8-60-16,-11 0-60 0,3-14-221 16,-1-10-353-16</inkml:trace>
  <inkml:trace contextRef="#ctx0" brushRef="#br0" timeOffset="206476.41">7835 13501 1365 0,'0'0'115'0,"0"0"-115"16,162-46 0-16,-88 26 134 16,-3 0 85-16,-6 0-78 15,-7 2-32-15,-13 1-35 16,-14 6-2-16,-14 3 66 0,-7 4-6 15,-8 4-81-15,-2 0-37 16,0 0-13-16,0 9-1 16,0 20-10-16,-6 5 1 15,-4 7 9-15,2 2 21 16,-1-5-20-16,-1-5 8 16,4-10-3-16,2-5-6 15,1-6 2-15,3-7-2 16,0-3-37-16,0-2-10 15,13 0-62-15,16-12-44 16,12-7-79-16,5 4-78 16,2 1 243-16,-9 7 67 15,-3 7 217-15,-9 0 29 16,-7 12-63-16,-7 12-63 16,-6 5-38-16,-7 3-30 0,0 3 3 15,-7 2-25-15,-8-4-4 16,-5-4-4-16,-1-3-22 15,2-8-1-15,-2-4-31 16,1-9-55-16,-11-5-41 16,4-9-188-16,3-13-561 0</inkml:trace>
  <inkml:trace contextRef="#ctx0" brushRef="#br0" timeOffset="206649.19">8325 13142 1495 0,'0'0'558'16,"0"0"-507"-16,116-9-26 15,-49 9-23-15,14 0 14 16,3 0-16-16,35 0-10 16,-24 0-71-16,-17 0-442 0</inkml:trace>
  <inkml:trace contextRef="#ctx0" brushRef="#br0" timeOffset="207075.04">9217 13008 1465 0,'0'0'902'0,"0"0"-780"15,0 0-122-15,0 0-19 16,0 0 19-16,119 120 13 16,-88-48 32-16,-5 8 20 15,-6 7-16-15,-11 3-16 16,-9 0 1-16,-7 1-34 15,-46 18-12-15,2-19-168 16,-1-23-715-16</inkml:trace>
  <inkml:trace contextRef="#ctx0" brushRef="#br0" timeOffset="208642.08">3771 14404 1315 0,'0'0'254'0,"0"0"-165"0,0 0 61 16,0 0-11-16,0 0-37 15,0 0-12-15,0 0-17 16,14-13-5-16,-5 12 7 16,3-6-8-16,7 3-32 15,1 2-27-15,7-1-7 16,1-4 4-16,9 5-5 15,4 1 0-15,9-1-1 16,3-3 2-16,9 3-2 16,10-6 1-16,1 0-1 15,3 1-5-15,0-2-15 16,-4 2 21-16,-6 7-4 0,-5-5 4 16,-3 5 0-16,-8 0-2 15,2 0 2-15,-3 0 0 16,-3 5-9-16,2-2 8 15,-2 1 0-15,3 1 2 16,-2-4-1-16,0-1 0 16,0 0 0-16,-3 0 7 15,4 0-7-15,-4 0 7 16,1 0 8-16,1 0-15 16,1 0-10-16,0 0-11 15,4 0-27-15,3 0 19 16,1 4 14-16,5 0 3 15,0-4 12-15,3 0 0 16,2 0 0-16,2 0 2 0,2 0 7 16,2-4-9-16,3 4-1 15,-1 0-50-15,3 0-68 16,0 0 19-16,-2 0 49 16,-1 0 31-16,-2 0 20 15,1 0 17-15,3 0 46 16,1 0 9-16,7-5-29 15,1 0-34-15,1 3-6 16,2 2-3-16,0 0 0 16,2 0-2-16,1 0-11 15,3 7-22-15,5-2-1 16,2 4-6-16,5-4-48 0,2-1-6 16,-2 2 34-16,2-1 4 15,-4-2 2-15,-1-1 24 16,0 5 31-16,3-7-16 15,0 3 17-15,17-1-20 16,-10 1-14-16,-2-2-92 16,-6 2 36-16,-17-3 77 15,9 0 13-15,-5 0 77 16,-6 0-2-16,17 2-75 16,-19-2-16-16,-16 0-319 0</inkml:trace>
  <inkml:trace contextRef="#ctx0" brushRef="#br0" timeOffset="209695.36">4512 14837 1380 0,'0'0'308'0,"0"0"-226"16,0 0-75-16,0 0-7 15,0 0 12-15,0 0 146 16,-8 171 28-16,6-84-25 15,-4 9-41-15,1 1-29 16,-1-2-29-16,-1-2-17 16,0-8-18-16,-2-9-8 15,1-10-7-15,-2-11-3 16,4-14-8-16,-1-7 7 16,3-12-8-16,2-8-47 15,-1-9-33-15,3-5-18 0,0 0 16 16,0-45 14-16,0-7-234 15,-2-8-751-15</inkml:trace>
  <inkml:trace contextRef="#ctx0" brushRef="#br0" timeOffset="209898.14">4545 14945 1679 0,'0'0'219'15,"0"0"-167"-15,0 0-35 16,142-16 8-16,-103 40 47 15,-8 14 35-15,-10 14 16 16,-9 6-27-16,-12 6-25 16,-2 3-13-16,-31 3-18 0,-12-3-23 15,-4-6-16-15,2-7-2 16,9-12-47-16,18-11-85 16,13-13-191-16,7-18-486 0</inkml:trace>
  <inkml:trace contextRef="#ctx0" brushRef="#br0" timeOffset="210136.34">5262 14839 1833 0,'0'0'288'0,"0"0"-250"0,0 0-37 16,-127 136 86-16,85-57 6 15,9 8 33 1,10 0-44-16,15-3-13 0,8-6-4 16,6-6-40-16,23-10 1 15,9-6-26-15,7-7-11 16,28-9-72-16,-8-9-69 16,-5-19-352-16</inkml:trace>
  <inkml:trace contextRef="#ctx0" brushRef="#br0" timeOffset="210535.23">6172 15083 1852 0,'0'0'293'0,"0"0"-293"0,0 0 8 15,0 0 82-15,-148 147 38 16,86-72-19-16,-5 8-39 16,5 2 8-16,10-10-46 15,13-8-20-15,12-13-12 16,12-18-6-16,5-6-61 16,10-12-73-16,0-18-147 15,0-4-235-15,0-18-550 0</inkml:trace>
  <inkml:trace contextRef="#ctx0" brushRef="#br0" timeOffset="210717.14">5688 15212 2198 0,'0'0'281'0,"0"0"-281"16,0 0 0-16,0 0 42 15,122 113-8-15,-66-64-15 16,5-1-17-16,1 3-1 15,0-8-1-15,3-2-26 16,18-11-103-16,-15-6-235 16,-10-16-430-16</inkml:trace>
  <inkml:trace contextRef="#ctx0" brushRef="#br0" timeOffset="211059.49">6593 15020 2119 0,'0'0'305'0,"0"0"-213"16,0 0-71-16,0 0 10 16,0 0 6-16,0 0-37 15,0 0 0-15,18 63 9 16,-3-22 8-16,6 5 16 15,4 2-6-15,4-3-12 16,6 4 22-16,1-4 9 16,1-7-11-16,-8 3-4 15,-6-4-11-15,-17-2 15 16,-6 9-9-16,-15 9 2 16,-23 5 15-16,-11 10-43 15,-5-2-12-15,-14 11-105 0,12-19-232 16,12-22-736-16</inkml:trace>
  <inkml:trace contextRef="#ctx0" brushRef="#br0" timeOffset="212092.14">7329 15270 1575 0,'0'0'321'0,"0"0"-161"15,0 0-138-15,0 0 7 16,0 0 42-16,-90 125 31 15,84-70 3-15,4 2-44 16,2-7-15-16,8-14-10 16,19-9-21-16,6-9 25 0,10-11-12 15,2-7-4 1,0-4-24-16,-8-18-8 0,-5-14-6 16,-12-4-6-16,-7-4-23 15,-11-1 43-15,-2 9 1 16,0 8 33-16,-9 12-3 15,-4 11-31-15,2 5-61 16,-2 21-160-16,3 11-42 16,8-4-217-16</inkml:trace>
  <inkml:trace contextRef="#ctx0" brushRef="#br0" timeOffset="212285.16">7706 15565 1540 0,'0'0'281'0,"0"0"-180"16,0 0 94-16,15 114 10 16,-15-66-86-16,0 0-42 15,0-4-40-15,0-1-28 16,0-8 4-16,0-5-13 16,0-7-43-16,16-23-70 15,7 0-231-15,0-5-413 0</inkml:trace>
  <inkml:trace contextRef="#ctx0" brushRef="#br0" timeOffset="212643.47">7891 15262 1896 0,'0'0'195'15,"0"0"-195"-15,0 0 0 16,0 0 23-16,0 0 33 15,135 0-23-15,-81 8-13 16,0 6 3-16,-3-8-10 16,-2 2 71-16,-6-4-19 15,-10-4-51-15,-6 0-14 16,-14 0 0-16,-7 0 6 16,-4 0 11-16,-2 0 8 0,0 0 9 15,0 2-13 1,-4 10-16-16,-7 2-5 0,-3 16-19 15,-1 10 11 1,1 6 8-16,1 8 1 0,3 3-1 16,0 1 0-16,1-8 0 15,3 2-35-15,-6-6-81 16,1-10-170-16,3-10-234 0</inkml:trace>
  <inkml:trace contextRef="#ctx0" brushRef="#br0" timeOffset="213111.18">8038 15588 1610 0,'0'0'294'15,"0"0"-225"-15,160-43-69 0,-81 20-24 16,-4 1 17-16,-4-2 2 16,-8 6-2-16,-14 1 6 15,-14-2 1-15,-12 12 47 16,-12-2 153-16,-6 7-32 15,-5 2-36-15,0 0-78 16,0 0-33-16,0 11-21 16,0 10-19-16,-5 16 19 15,-2 2 15-15,-1 6-5 16,-1-6 41-16,1-6-15 16,4-8-8-16,2-6-20 15,2-12-2-15,0-1-12 16,0-5-12-16,0-1-42 0,18 0 35 15,9-8-2-15,11-10-15 16,6-5-41-16,-1 5 33 16,-6 5 36-16,-8 7 7 15,-10 6 7-15,-6 0 59 16,-9 14-10-16,-2 12-4 16,-2 10 0-16,0-1 16 15,-17 6 6-15,-4-1-36 16,1-8-25-16,1-2 16 15,0-10-22-15,1-4-8 16,3-10-25-16,-1-4-70 16,-15-6-38-16,7-16-214 15,-3-7-718-15</inkml:trace>
  <inkml:trace contextRef="#ctx0" brushRef="#br0" timeOffset="213247.4">8514 15302 2177 0,'0'0'379'16,"0"0"-361"-16,0 0-17 16,141-40-1-16,-85 32-11 15,33 8-8-15,-13 0-195 16,-9 0-274-16</inkml:trace>
  <inkml:trace contextRef="#ctx0" brushRef="#br0" timeOffset="213641.33">9143 15119 848 0,'0'0'542'16,"0"0"-381"-16,0 0-67 16,0 0 21-16,0 0-51 15,0 0-21-15,0 0 86 16,0 0-23-16,0 0-2 15,0 0 21-15,0-4 22 16,0 4-40-16,0 0-19 16,0 0-46-16,0 0-14 15,0 0-11-15,0 0-17 16,0 0-5-16,0 0-1 0,0 0 5 16,0 0-4-1,7 0-9-15,11 10 13 0,11 15-13 16,4 11 14-16,7 8 7 15,1 10-1-15,-8 6 18 16,-8 5 1-16,-10 6 3 16,-15 1-2-16,0 1-17 15,-9 2-4-15,-15-8-5 16,-10 3-43-16,8-16-190 16,5-18-630-16</inkml:trace>
  <inkml:trace contextRef="#ctx0" brushRef="#br0" timeOffset="214349.1">10231 14284 1859 0,'0'0'599'0,"0"0"-378"16,0 0-75-16,0 0-51 0,0 0-36 15,0 0-37 1,0 0-11-16,71 3-11 0,-21 3 0 15,6 2 10-15,-1 0-10 16,1 4-24-16,-3 10-75 16,-12 0-178-16,-20-5-397 0</inkml:trace>
  <inkml:trace contextRef="#ctx0" brushRef="#br0" timeOffset="214494.81">10260 14548 1425 0,'0'0'838'0,"0"0"-622"0,0 0-131 16,0 0 50-16,119-2-108 16,-55-4-27-16,32-5-140 15,-16 4-442-15,-11 1-1315 0</inkml:trace>
  <inkml:trace contextRef="#ctx0" brushRef="#br0" timeOffset="-180788.65">13254 12874 785 0,'0'0'361'16,"0"0"-108"-16,0 0-83 16,0 0-52-16,0 0 37 15,0 0-8-15,0-53 1 16,0 48-40-16,0 0-52 15,0 1-7-15,-2 2 10 16,2 1-35-16,-3-2 4 16,3 1 12-16,-2 2 6 0,0-2 17 15,2 1-23-15,-2 1-4 16,-1-3 23-16,3 3-38 16,-2 0 10-16,0 0 8 15,0 0-28-15,-2 0 5 16,-3 0-16-16,-5 0 0 15,-5 8-2-15,-1 9-4 16,-2 4-1-16,0 7 1 16,2 5 6-16,3 3-11 15,1 2 6-15,5 4 5 16,7 0 0-16,2 1-2 16,0-4 2-16,0 0-7 15,7-1 6-15,9-4 0 16,-1-2-4-16,1-1 5 15,-1 1-9-15,-1 1 6 0,-1-1-3 16,-2 0 6-16,-4-2 0 16,0-2 0-16,-3-6-5 15,-2-2 5-15,-2-4-1 16,0 0 1-16,0 1 0 16,0 0 0-16,0 1 2 15,0 2-3-15,-9 3 1 16,-2 1 0-16,-4 0-6 15,-2 2-24-15,-9 14-126 16,4-8-75-16,-1-8-299 0</inkml:trace>
  <inkml:trace contextRef="#ctx0" brushRef="#br0" timeOffset="-179722.3">12900 14225 950 0,'0'0'847'15,"0"0"-627"-15,0 0-47 0,0 0 21 16,0 0-81-16,0 0-14 15,0 0-24-15,-9-30-23 16,9 15-27-16,0 1-23 16,2 2 20-16,3 3-21 15,-1 5-1-15,-4 4 14 16,0 0-13-16,0 0 5 16,0 0-6-16,0 0-5 15,0 0-12-15,0 0 12 16,0 0-20-16,0 0 2 15,0 0-3-15,0 4 24 16,0 0-30-16,0-2-3 0,0 1 16 16,0-3 12-16,0 0 7 15,0 0 1-15,0 0 5 16,0 0 5-16,0 0-11 16,0 0 8-16,0 0 4 15,0 0-6-15,0 0-6 16,0 0 0-16,0 0-7 15,0 0 6-15,0 0-9 16,0 0 0-16,0 0 8 16,0 0 2-16,0 0-1 15,0 0 0-15,0 0-1 16,0 0 1-16,0 0 1 16,0 0 0-16,0-12 7 15,0-5-7-15,0-3-39 0,6-1 2 16,-1 6 25-16,0 3 12 15,-3 7 1-15,-2 5 1 16,0 0 22-16,0 0-24 16,0 23-2-16,0 7 2 15,-14 6 10-15,-3 6 0 16,-4 0-10-16,-3-6 0 16,-1-6 2-16,0-5-2 15,6-12 0-15,3-3-7 16,5-7 7-16,5-3 10 15,6 0 4-15,0 0 23 0,0 0 37 16,10-9-39-16,15 1-35 16,8 2-9-16,7 3-3 15,3 3-34-15,1 0-45 16,-1 0-78-16,-1 3-131 16,-11 1-97-16,-10 1-286 0</inkml:trace>
  <inkml:trace contextRef="#ctx0" brushRef="#br0" timeOffset="-179571.78">13103 14316 918 0,'0'0'743'0,"0"0"-413"16,0 0-124-16,0 0-75 15,0 0-88-15,0 0-43 16,0 0 0-16,2 49 33 16,-2-23-33-16,2 5 0 15,2-5-23-15,7 2-55 0,-1-10-179 16,-2-8-379-16</inkml:trace>
  <inkml:trace contextRef="#ctx0" brushRef="#br0" timeOffset="-179243.14">13236 14120 1164 0,'0'0'200'15,"0"0"-10"-15,0 0 24 16,0 0-57-16,0 0-69 16,139 2-11-16,-108-2 6 0,-7 3-32 15,-4-3-17-15,-6 0-3 16,-7 0-22-16,-5 0 6 16,-2 0 19-1,0 4 21-15,0 4-8 0,0 6-47 16,-7 12 0-16,-2 2 17 15,0 8-17-15,3 2 22 16,-1-1-21-16,5-3-1 16,-1-1 0-16,3-1-16 15,-5-3-88-15,-5-2-158 16,-4-10-236-16,-1-8-885 0</inkml:trace>
  <inkml:trace contextRef="#ctx0" brushRef="#br0" timeOffset="-178792.8">13288 14383 1530 0,'0'0'222'16,"0"0"-173"-16,0 0-41 15,158-58-7-15,-112 40-1 16,-1 0 8-16,-5 4 57 16,-11-3-1-16,-9 10 89 15,-9 3 4-15,-6 2-43 16,-5 2-41-16,0 0-15 15,0 0-31-15,0 0-27 16,0 13-4-16,0 4-7 0,2 1 11 16,1 5 0-16,-1 0 0 15,0-5 0-15,0-1 1 16,0-8-1-16,-2-2 0 16,3-6 0-16,3-1-18 15,6 0-27-15,5 0-5 16,8-8 23-16,2-6-54 15,0 2 13-15,-6 2 68 16,-5 5 4-16,-7 5 13 16,-5 0 28-16,0 0-3 15,-4 13 7-15,0 9 25 16,0 5-32-16,0 5-22 16,0-4 0-16,-4 2-20 15,-4-8 0-15,1 0-1 16,-2-8-13-16,0-4-53 0,-11-10-89 15,0 0-159-15,0-7-335 16</inkml:trace>
  <inkml:trace contextRef="#ctx0" brushRef="#br0" timeOffset="-178664.42">13642 14141 2109 0,'0'0'519'0,"0"0"-464"16,0 0-40-16,161-70-15 15,-99 51 0-15,27 0-2 16,-13 2-161-16,-14 5-212 0</inkml:trace>
  <inkml:trace contextRef="#ctx0" brushRef="#br0" timeOffset="-177885.85">12949 14165 912 0,'0'0'362'16,"0"0"-102"-16,0 0-13 15,0 0 2-15,0 0 43 16,0 0-141-16,0 0 1 15,-31-76-57-15,13 67-54 16,-5 8-41-16,-2 1-30 16,0 0-115-16,0 22-69 15,7-4-175-15,7-8-698 0</inkml:trace>
  <inkml:trace contextRef="#ctx0" brushRef="#br0" timeOffset="-176577.07">13468 12434 636 0,'0'0'292'0,"0"0"-129"15,0 0 143-15,0 0-59 16,0 0-6-16,0 0-38 16,0 0-54-16,0-36-23 0,0 33-50 15,0 0-30-15,0 3-20 16,0 0-3-16,0 0 8 16,0 0-1-16,0 0-23 15,0 0-1-15,0 5-6 16,-7 12-1-16,-2 10 0 15,-1 0 2-15,1 2 12 16,-1-5-13-16,8-7 0 16,0-7 9-16,2-6-8 15,0-4-1-15,0 0 0 16,0 0-10-16,18 0 0 16,11-14-16-16,7 1-42 15,-1-1-14-15,-4 4 15 0,-6 8 54 16,-12 2-14-16,-3 4 27 15,-8 15 42-15,-2 9 16 16,0 6 0 0,0 3 3-16,-8-1-51 0,-5-4 8 15,-1-2-18-15,2-3 0 16,-4-10 0-16,-2-1-9 16,-2-8-46-16,-11-8-28 15,2 0-135-15,2-14-311 0</inkml:trace>
  <inkml:trace contextRef="#ctx0" brushRef="#br0" timeOffset="-176451.25">13444 12330 2145 0,'0'0'618'0,"0"0"-525"16,0 0-93-16,135-68 0 16,-79 48 10-16,2 4-10 15,16 4-69-15,-17 6-245 16,-7 2-744-16</inkml:trace>
  <inkml:trace contextRef="#ctx0" brushRef="#br0" timeOffset="-174810.31">11342 13147 1356 0,'0'0'288'0,"0"0"-149"15,0 0-24-15,0 0-50 16,0 0 9-16,0 0-41 16,84-118-25-16,-60 81-8 0,-1 1 0 15,-5 2 14-15,-3 3-13 16,-6 7 88-16,-2 7 42 15,-2 4-9-15,-5 9-11 16,0 4-63-16,0 0-48 16,0 18-15-16,0 19 14 15,0 12 1-15,0 10 22 16,0 5-16-16,0-2-4 16,0-4-2-16,0-6-1 15,0-5-47-15,19-7-115 16,4-13-226-16,-1-18-593 0</inkml:trace>
  <inkml:trace contextRef="#ctx0" brushRef="#br0" timeOffset="-174360.67">12088 13002 743 0,'0'0'692'16,"0"0"-531"-16,0 0-30 16,0 0 21-16,0 0 0 15,-23-109-49-15,23 88-29 16,17 3-44-16,1 3-29 0,3 9 20 15,0 6 3-15,-3 0-5 16,-5 17 18-16,-7 16-11 16,-6 9 34-16,-2 13 13 15,-27 1-16-15,-6 2-16 16,-7-4-37-16,-1-9 8 16,3-13 10-16,9-10-22 15,8-13 10-15,12-2 38 16,11-7 1-16,0 0 12 15,11-5-6-15,20-9-55 16,15-4-17-16,6 4 1 16,6 5-8-16,0 4-19 15,-4 5-50-15,-7 0-44 0,-3 7-81 16,-14 5-173-16,-12 0-488 0</inkml:trace>
  <inkml:trace contextRef="#ctx0" brushRef="#br0" timeOffset="-174026.17">11185 13427 1553 0,'0'0'787'0,"0"0"-577"15,0 0-158-15,0 0-12 16,0 0 36-16,149-30-24 16,-72 25 9-16,29 5-29 15,26 0-4-15,-9 0-7 16,-12 0-18-16,-17 0 3 15,-21 0-12-15,8 0-42 16,1 0-56-16,-2 0-147 16,-24 3-358-16,-20-1-959 0</inkml:trace>
  <inkml:trace contextRef="#ctx0" brushRef="#br0" timeOffset="-173377.46">11486 13619 1756 0,'0'0'373'0,"0"0"-272"15,0 0-54 1,0 0-22-16,0 0 0 0,-131 39 27 15,97-1 31-15,8 4-25 16,5 2 63-16,13-1-63 16,5-4-16-16,3-8-21 15,11-4-12-15,18-5 11 16,8-8-14-16,5-5-6 16,-3-9-6-16,-3 0-38 15,-7-10 0-15,-13-11-9 0,-12-1 16 16,-4 0 16-1,-8 2 7-15,-19 6 5 0,-4 7 8 16,-3 7 1-16,5 0-8 16,5 0-39-16,15 15-113 15,9-1-172-15,0-6-338 0</inkml:trace>
  <inkml:trace contextRef="#ctx0" brushRef="#br0" timeOffset="-172876.63">11736 13740 557 0,'0'0'968'0,"0"0"-719"0,0 0-138 16,0 0 93-16,0 0-38 15,0 0-86-15,0 0-25 16,-22-54-55-16,39 48 19 15,3 6-17-15,3 0 13 16,-6 2 4-16,-1 17 9 16,-9 10-8-16,-7 7 30 15,0 3 11-15,-9 2-16 16,-9 1 53-16,1-6-64 16,3-7-5-16,9-7-19 15,5-7-9-15,0-3 0 16,19-6 0-16,8-3 6 15,8-3 19-15,7 0-26 0,-2-21-1 16,1-5-19 0,-6-2-1-16,-8 1-12 0,-7 1 11 15,-7 7 22-15,-8 6 25 16,-3 10 32-16,-2 3-21 16,0 0-36-16,0 0-24 15,0 20 9-15,0 7 3 16,2 2 12-16,-2 4 22 15,2-3-22-15,-2-4 6 16,0-5-6-16,0-3 0 16,0-1 0-16,0-6-57 15,-21-4-115-15,-2-5-58 16,0-2-311-16</inkml:trace>
  <inkml:trace contextRef="#ctx0" brushRef="#br0" timeOffset="-172749.29">12048 13714 1205 0,'0'0'1154'16,"0"0"-893"-16,0 0-222 16,143-51-37-16,-99 47-2 15,10 4-100-15,-14 9-97 16,-9 3-453-16</inkml:trace>
  <inkml:trace contextRef="#ctx0" brushRef="#br0" timeOffset="-170877.78">11266 14580 1345 0,'0'0'206'0,"0"0"-146"16,0 0 5-16,0 0 87 15,0 0-74-15,0 0-12 16,0 0 15-16,0 0 5 16,2 2-20-16,6 0-14 15,6 6-46-15,7-4 1 16,2 1-7-16,9 4 0 0,2-5 13 16,6 0-13-16,2 0 0 15,5-2 0-15,7-2 1 16,1 2-2-16,5 0 0 15,0 3-23-15,0 0-65 16,-4 2-55-16,-2 2 4 16,-3 1 68-16,-4-2 3 15,-2-1 56-15,-1-2 13 16,1 2 29-16,1-7 17 16,6 0-7-16,-2 3-17 15,4-1-14-15,-2 0-7 16,1 3-2-16,-4-4 1 15,0 3 0-15,3 0 1 0,-2-4 0 16,6 0-1-16,2 0 15 16,5 0-8-16,1 0 12 15,3 0-18-15,1 0 0 16,-4-4-2-16,3 0-10 16,-3 3 11-16,1-4 1 15,-1 1 0-15,-1 1 41 16,-3-2 2-16,0 1-11 15,-2 4-10-15,2 0-22 16,1 0-1-16,-1 0 0 16,2 0-6-16,1 2-7 15,1 5-19-15,2-4 6 16,0 1 15-16,3-2 2 16,2-2 8-16,3 3 1 0,-1-3 0 15,1 0 0 1,2 0-6-16,0 0-28 0,1 0-14 15,2 0 28-15,-2 0 9 16,4 0 2-16,4 1 9 16,2 3 1-16,4-4-1 15,7 4-47-15,18-4-83 16,24 0-63-16,21 0 57 16,0 0 136-16,-32 0 49 15,-28 0 218-15,-35 0-32 16,1 0-47-16,14 0-35 15,12 0-89-15,16 0-51 16,0 0-13-16,-2 2-65 0,-4 2-34 16,17-4-28-16,-28 0-99 15,-21 0-570-15</inkml:trace>
  <inkml:trace contextRef="#ctx0" brushRef="#br0" timeOffset="-169356.8">13776 13017 1126 0,'0'0'397'16,"0"0"-198"-16,0 0-54 16,0 0 19-16,0 0-21 15,-141 75-12-15,112-46-42 16,0 6-15-16,7 9-17 15,4 3-5-15,7 3 18 16,8-1-30-16,3 0-27 16,12-7 2-16,19-6-15 0,11-6-7 15,5-8-79 1,2-8-54-16,14-12-112 0,-14-2-252 16,-14 0-648-16</inkml:trace>
  <inkml:trace contextRef="#ctx0" brushRef="#br0" timeOffset="-168927.15">13981 13142 573 0,'0'0'974'0,"0"0"-693"0,0 0-146 16,0 0-2-1,0 0-53-15,0 0 60 0,0 0-27 16,-29 124-57-16,22-81-29 16,2-6 17-16,3-6-33 15,2-7-10-15,0-7 15 16,0-10-16-16,0-5-19 16,12-2 0-16,5 0 14 15,10-16 4-15,4-8-52 16,5-5-55-16,-1 5-28 15,-1 4 41-15,-10 13 52 16,-3 7 43-16,-8 2 49 16,-4 22 5-16,-7 10 19 15,-2 3 24-15,0 9-14 16,-11-3-59-16,-9-5 19 0,2-3-22 16,1-8-11-1,-1-6-1-15,5-6-9 0,-6-6-46 16,3-6-27-16,-13-3-94 15,3-17-142-15,4-10-488 0</inkml:trace>
  <inkml:trace contextRef="#ctx0" brushRef="#br0" timeOffset="-168799.5">14038 13122 1927 0,'0'0'532'15,"0"0"-450"-15,0 0-82 16,128-47 0-16,-86 44 0 15,12 3-109-15,-14 3-231 0,-5 11-482 16</inkml:trace>
  <inkml:trace contextRef="#ctx0" brushRef="#br0" timeOffset="-168356.81">14478 13194 1035 0,'0'0'815'0,"0"0"-598"15,0 0-145-15,0 0 14 16,0 0-14-16,0 0-57 16,0 0-9-16,0 78 90 15,0-36-20-15,0 9 3 0,0-1 9 16,0-3-38-16,-2-4-24 16,-3-7-17-16,1-8-8 15,1-12 10 1,3-4-10-16,0-8-1 0,0-1 9 15,0-3-9-15,0-4 0 16,16-27-1-16,11-13-79 16,4-14 17-16,2-8-83 15,-6 6 97-15,-8 12 49 16,-9 18 49-16,-5 14 46 16,-5 11 5-16,0 5-72 15,0 0-28-15,-2 23 4 16,-7 5-4-16,1 8 24 15,6 2 2-15,2-1 1 16,0-4-20-16,12-3-6 0,7-6 22 16,6-4-23-16,2-8-13 15,2-4-63-15,0-5-40 16,4-8-52-16,-4-16-162 16,-8-6-525-16</inkml:trace>
  <inkml:trace contextRef="#ctx0" brushRef="#br0" timeOffset="-168039.8">14756 12839 1382 0,'0'0'392'16,"0"0"-167"-16,0 0-12 15,0 0-83-15,0 0-96 16,0 0 1-16,0 0-18 16,110 37 18-16,-101 0 1 15,-9 9 10-15,0 4 72 16,-21 1-44-16,-2-5-29 16,-2-7 12-16,9-12-51 15,5-8 2-15,11-10-8 16,0-1-17-16,2 1-25 15,21-4-102-15,23-5-4 16,-3 0-135-16,-5 0-530 0</inkml:trace>
  <inkml:trace contextRef="#ctx0" brushRef="#br0" timeOffset="-167861.5">15037 13439 1629 0,'0'0'586'0,"0"0"-408"16,0 0-2-16,0 0 2 16,0 0-107-16,0 0-45 15,0 0-26-15,128-6-105 16,-68-2-62-16,-9 1-181 16,-6-4-456-16</inkml:trace>
  <inkml:trace contextRef="#ctx0" brushRef="#br0" timeOffset="-167211.57">15579 13217 1482 0,'0'0'616'0,"0"0"-425"16,0 0-79-16,0 0-17 15,0 0-40-15,0 0-29 16,0 0 6-16,47-37-16 16,-34 43 18-16,-1 16-34 15,-4 10 25-15,-5 7 26 16,-3 7-14-16,0 4 5 16,0-2-12-16,-9-2-20 0,-3-10 13 15,6-7-22 1,4-8 0-16,-1-7-1 0,3-8-20 15,0-6-22-15,0 0-52 16,16-4-11-16,10-24 81 16,8-14-110-16,2-9-359 15,0-7-26-15,-7 9 519 16,-10 11 38-16,-7 13 275 16,-10 13 58-16,-2 12-161 15,0 0-135-15,-2 15-60 16,-12 13 11-16,1 7 17 15,1 3 33-15,6 1-3 16,6-3-29-16,0-4-12 0,0-8-26 16,16-5 10-1,11-4-16-15,6-7 0 0,7-6 0 16,7-2-70-16,8-22-94 16,-10-10-165-16,-11-6-631 0</inkml:trace>
  <inkml:trace contextRef="#ctx0" brushRef="#br0" timeOffset="-166677.42">15958 12804 1335 0,'0'0'353'16,"0"0"-166"-16,0 0 67 15,0 0-41-15,0 0-77 16,0 0-50-16,0 0-26 15,-7-11-20-15,7 11 21 16,0-2-32-16,3 0-1 16,6 0-28-16,1-1 1 0,4 0 0 15,-1 3-1-15,-2 0-11 16,-1 0-1-16,-8 3-12 16,-2 14 12-16,0 5 12 15,-4 6 16-15,-15 2 42 16,2-2-47-16,3-3-10 15,5-8 0-15,5-4-1 16,4-6 0-16,0-2-18 16,2 1-25-16,13-3 43 15,6 2 1-15,-1 1 5 16,0 2-6-16,-4 5 0 16,-6 6 0-16,-5 7-10 15,-5 6 2-15,0 4-2 16,-2 2 10-16,-11 6-99 15,3-12-119-15,6-10-401 0</inkml:trace>
  <inkml:trace contextRef="#ctx0" brushRef="#br0" timeOffset="-166398.33">16362 12980 1787 0,'0'0'513'0,"0"0"-507"15,0 0-6-15,0 0 101 16,51 118-6-16,-40-64 8 0,-5 11-36 16,-6 2-24-16,0 6 18 15,-2-3-31-15,-15-4-9 16,-1-8-14-16,-3-9-7 15,8-11-1-15,5-13-42 16,6-6-131-16,2-19-89 16,21 0-345-16,6-19-975 0</inkml:trace>
  <inkml:trace contextRef="#ctx0" brushRef="#br0" timeOffset="-166173.39">16941 13205 1724 0,'0'0'208'16,"0"0"-193"-16,0 0 30 0,0 0 19 16,0 0-17-16,-152 66 52 15,106-21-9-15,7 6-13 16,10-3-32-16,14-4-11 16,13-10-1-16,2-10-27 15,7-7-5-15,20-10 5 16,4-7-12-16,6-2-21 15,17-52-127-15,-12-1-183 16,-3-4-710-16</inkml:trace>
  <inkml:trace contextRef="#ctx0" brushRef="#br0" timeOffset="-165908.72">17080 12547 955 0,'0'0'381'0,"0"0"-368"0,0 0 43 15,0 0 219-15,0 0-25 16,0 0-9-16,-29 153-45 16,19-83-75-16,4 6 17 15,3 3-25-15,3 5-75 16,0-1-28-16,0-3 2 16,9-3-12-16,3-7 1 15,1-8-1-15,1-10-9 16,-4-12-16-16,-1-12-81 15,1-9-37-15,-4-14-36 16,7-13-97-16,-1-18 96 0,1-8-630 16</inkml:trace>
  <inkml:trace contextRef="#ctx0" brushRef="#br0" timeOffset="-165561.86">17231 13212 1355 0,'0'0'312'0,"0"0"-220"15,0 0-55-15,0 0 40 16,0 0 26-16,0 0 54 15,0 0 4-15,47 121-14 16,-43-77-43-16,0-3 7 16,-4 3-26-16,0-10-22 15,0-5-41-15,0-7-4 16,0-5-7-16,0-10-10 16,0-3 7-16,0-4-8 0,8 0-9 15,7-6-12-15,14-22-35 16,8-12-241-16,8-6-168 15,-7 2 234-15,-11 10 231 16,-14 17 131-16,-10 14 234 16,-3 3-202-16,-5 15-98 15,-12 17 92-15,0 3-45 16,5 2-68-16,12-2-6 16,0-3-38-16,22-4 1 15,22-3-11-15,50-14-34 16,-12-6-169-16,-6-5-481 0</inkml:trace>
  <inkml:trace contextRef="#ctx0" brushRef="#br0" timeOffset="-163869.56">11210 15735 1525 0,'0'0'343'15,"0"0"-195"-15,0 0-58 16,0 0 17-16,0 0-47 16,0 0-45-16,0 0-14 15,134-84-1-15,-105 58-58 16,-2-3 0-16,-3-1-26 0,-2 4-5 16,-6 2 30-16,-5 7 59 15,-9 6 149-15,-2 5 49 16,0 6-84-16,0 0-67 15,0 0-47-15,0 17 2 16,-2 8-2-16,-2 8 15 16,-1 3-9-16,3 0-6 15,2 0-2-15,0 8-32 16,5-16-170-16,3-7-391 0</inkml:trace>
  <inkml:trace contextRef="#ctx0" brushRef="#br0" timeOffset="-163427.43">11814 15499 1633 0,'0'0'381'15,"0"0"-246"-15,0 0 20 16,0 0-59-16,0 0-96 16,0 0 0-16,0 0-30 15,62-67-1-15,-39 57 19 16,-3 3 12-16,-5 1 14 16,-6 6-5-16,-6 13 7 0,-3 15 33 15,-5 12 15-15,-19 8-13 16,-10 1 16-16,0-3 3 15,3-10-11-15,4-5-27 16,10-19-31-16,8-3 15 16,6-3-15-16,3-6 0 15,3 0-1-15,21 0-27 16,13 0 26-16,7 0-1 16,5 0-26-16,4 0-5 15,-2 0-37-15,1 0 5 16,4 0-54-16,-12 4-271 15,-13 0-493-15</inkml:trace>
  <inkml:trace contextRef="#ctx0" brushRef="#br0" timeOffset="-163175.56">11141 16026 2099 0,'0'0'498'0,"0"0"-429"15,0 0-28-15,0 0 53 16,0 0-17-16,141 0-31 16,-73 0-9-16,13 0-19 0,7 0 8 15,13 0-14-15,4 0-12 16,2-4-36-16,20-1-129 15,-25 1-158-15,-23 3-391 0</inkml:trace>
  <inkml:trace contextRef="#ctx0" brushRef="#br0" timeOffset="-162605.16">11433 16316 1393 0,'0'0'552'0,"0"0"-262"16,0 0-28-16,0 0-52 15,0 0-106-15,0 0-74 16,0 0-30-16,-78 37-15 16,51 7 15-16,4 6 6 15,8-2 12-15,9-3-6 16,6-10 0-16,0-5 0 16,4-11-11-16,13-2-1 15,6-7-1-15,-1-10-23 16,-1 0 11-16,-4 0-1 15,-5-18 1-15,-10-3-28 16,-2-8-27-16,-5 7 32 16,-19 8 30-16,-5 7 6 0,0 7-1 15,0 0 0-15,9 14-75 16,11 11-62-16,9 1-198 16,0-7-388-16</inkml:trace>
  <inkml:trace contextRef="#ctx0" brushRef="#br0" timeOffset="-162062.22">11700 16383 975 0,'0'0'732'0,"0"0"-514"15,0 0-70-15,0 0 69 0,0 0-81 16,0 0-76-16,0 0-60 16,25-37-40-16,-1 37 25 15,-3 0 3-15,-6 5 3 16,-9 19 9-16,-6 10 18 16,0 7 61-16,-21 8 1 15,-8 1 22-15,2-6-23 16,2-8-33-16,12-9-22 15,6-10-18-15,7-7-5 16,0-2-2-16,7-4 1 16,17 0-1-16,7-4-6 15,3 0 1-15,4-13-20 0,-2-10-47 16,-3-7-58-16,-6-2 42 16,-7 2 0-16,-9 8 89 15,-5 8 22-15,-6 8 143 16,0 6-56-16,0 0-91 15,0 0-18-15,5 20-15 16,2 10 15-16,2 3 0 16,2 0 6-16,3 4 1 15,-2-5 8-15,-1-6-13 16,-3-3 4-16,-8-2 1 16,0-3-7-16,0 0 1 15,-5-8-1-15,-15 2-41 16,-16-12-106-16,5-5-132 15,2-16-527-15</inkml:trace>
  <inkml:trace contextRef="#ctx0" brushRef="#br0" timeOffset="-161953.12">12013 16409 2136 0,'0'0'479'0,"0"0"-448"16,160-66-31-16,-87 43 0 15,22 10-70-15,-22 4-119 16,-15 6-751-16</inkml:trace>
  <inkml:trace contextRef="#ctx0" brushRef="#br0" timeOffset="-160928.65">13033 15700 1011 0,'0'0'722'0,"0"0"-558"16,0 0-110-16,0 0 25 0,0 0-25 16,0 0-23-16,0 0 0 15,-22 75 117-15,17 1-40 16,1 41-32-16,4 28-5 15,0 14 18-15,0-8-26 16,0-39-12-16,2-32-17 16,10-25 5-16,-1-11-5 15,2 4-10-15,0-2-15 16,-2-2 3-16,-1-13-11 16,-4-8-2-16,-6-11 1 15,0-1 0-15,0-4-12 16,0-2-52-16,-27 0-101 15,3-5-125-15,-1 0-731 0</inkml:trace>
  <inkml:trace contextRef="#ctx0" brushRef="#br0" timeOffset="-158470.72">12815 17348 1290 0,'0'0'544'16,"0"0"-415"-16,0 0 70 15,0 0-3-15,0 0-70 16,0 0-13-16,0 0-6 16,-36-27-68-16,20 35-30 15,-3 14 1-15,-6 10 2 16,5 0 18-16,5 2-20 16,6-5-4-16,9-8 2 15,0 2-2-15,2-9-5 0,15-6-1 16,8 0-3-1,2-8-3-15,-2 0-3 0,-4-4 9 16,-5-18-1-16,-9-1 1 16,-5-2-1-16,-2 2 0 15,0 1-2-15,-7 9 3 16,-1 6 0-16,-4 7-34 16,3 0-141-16,3 10-316 15,4 4-205-15</inkml:trace>
  <inkml:trace contextRef="#ctx0" brushRef="#br0" timeOffset="-158260.72">13053 17508 901 0,'0'0'1014'0,"0"0"-888"15,0 0-95-15,0 0 148 16,-16 102-14-16,8-67-86 15,-1 6-57-15,7-1-1 16,2-4-21-16,0-3-24 16,11-12-91-16,9-7-259 15,1-14-516-15</inkml:trace>
  <inkml:trace contextRef="#ctx0" brushRef="#br0" timeOffset="-157896.1">13180 17333 692 0,'0'0'1473'0,"0"0"-1272"15,0 0-187-15,0 0 18 16,0 0-5-16,0 0-25 16,0 0-2-16,67 3 1 15,-28 4-1-15,3-7 7 16,-3 0-7-16,2 0-7 15,-7 0-17-15,-10 0-2 16,-9-4 24-16,-6-2-14 16,-9 6 16-16,0 0 0 15,0 0 24-15,0 0-17 0,-7 3-7 16,-5 18 1-16,-2 5-1 16,1 11 1-16,2 2 23 15,-1 1 1-15,1 5-10 16,2-5-15-16,0 0 11 15,3 1-11-15,-1-10-57 16,-7-1-138-16,6-16-121 16,-3-5-324-16</inkml:trace>
  <inkml:trace contextRef="#ctx0" brushRef="#br0" timeOffset="-157574.51">13283 17619 1461 0,'0'0'401'0,"0"0"-199"0,0 0-152 16,121-97-46-16,-66 70-4 15,5 3-44-15,0-2 26 16,-6 4 18-16,-11 5 10 16,-15 2 24-16,-10 7 42 15,-11 4 41-15,-5 4-16 16,-2 0-6-16,0 4-71 16,0 14-23-16,0 8 35 15,-2 2-14-15,2 3 4 16,0-4 9-16,0 0-5 15,4-1 3-15,12-5-3 16,2 2 10-16,-1-5-4 16,2-1-29-16,-4-2-5 0,-1-1 5 15,-6 3-7-15,-3-4 0 16,-3-3-5-16,-2 2-10 16,0 2-3-16,-2-5-51 15,-29-4-78-15,1-5-129 16,-1 0-339-16</inkml:trace>
  <inkml:trace contextRef="#ctx0" brushRef="#br0" timeOffset="-157454.66">13655 17311 2089 0,'0'0'633'0,"0"0"-542"16,132-67-79-16,-64 46-12 15,31 3-15-15,-19 4-177 16,-12 6-401-16</inkml:trace>
  <inkml:trace contextRef="#ctx0" brushRef="#br0" timeOffset="-156178.68">13312 15448 1136 0,'0'0'603'15,"0"0"-431"-15,0 0-41 16,0 0 27-16,0 0-24 16,0 0-39-16,0 0-26 15,-9-42-20-15,9 42 47 16,0 0-9-16,0 0-29 15,0 0-46-15,0 0-11 16,0 0-1-16,0 0 0 16,0 0-19-16,0 0-6 15,0 0 15-15,0 0 9 0,0 0-4 16,0 0-13-16,0 9 18 16,-2 6-30-16,-3 13 30 15,-3 8 24-15,-2 4-7 16,2 1 10-16,-1-1-1 15,0-10-17-15,2-2 24 16,2-6-33-16,1-8 0 16,2-11-1-16,2 2 1 15,0-3 2-15,0-2-2 16,0 0 1-16,0 0 22 16,0 0-17-16,4-14-6 15,12-5-13-15,6-4-46 0,1 1 43 16,1 4 6-1,-1 6-1-15,-4 6 5 16,-3 2 5-16,-3 4 0 16,-1 0 0-16,-3 4-3 0,-3 11 3 15,-4 7 1-15,-2 9 0 16,0-4 7-16,-2 4-6 16,-11-4 11-16,-1-4-12 15,1-2 0-15,2-7-9 16,0-5-94-16,-12-9-60 15,6 0-111-15,-1-21-316 0</inkml:trace>
  <inkml:trace contextRef="#ctx0" brushRef="#br0" timeOffset="-156051.76">13321 15363 1955 0,'0'0'738'16,"0"0"-575"-16,0 0-149 15,0 0-10-15,140-69-4 16,-91 65-69-16,9 4-77 15,-8 0-111-15,-15 8-423 16</inkml:trace>
  <inkml:trace contextRef="#ctx0" brushRef="#br0" timeOffset="-155076.06">14010 15927 1211 0,'0'0'483'16,"0"0"-221"-16,0 0-36 15,0 0-62-15,0 0-70 16,0 0-54-16,0 0-25 15,-105-32 13-15,67 69-22 0,1 9 28 16,2 16 51-16,9 8-9 16,10 2-28-16,10 0-5 15,6-1-13-15,0-9-6 16,22-8-24-16,10-10-1 16,7-9-24-16,13-6-38 15,25-17-91-15,-10-7-97 16,-11-5-421-16</inkml:trace>
  <inkml:trace contextRef="#ctx0" brushRef="#br0" timeOffset="-154429.59">14291 16062 1189 0,'0'0'495'16,"0"0"-419"-16,0 0 36 15,0 0 80-15,0 0-36 0,0 0-77 16,0 0-29-16,8-18-28 16,-8 40-21-16,-4 8 29 15,-7 7 48-15,-3 9-20 16,4-2 8-16,0-9 2 15,1-5-31-15,7-7-29 16,0-9 7-16,2-7-15 16,0-5 0-16,0-2-1 15,0 0-12-15,0 0-2 16,7-9 14-16,15-9-13 16,5-8-41-16,2-3 30 0,0 7 19 15,-4 10-2 1,-2 2-1-16,-2 10 9 15,-1 0 10-15,-2 3-9 16,-5 12-2-16,-2 8 2 0,-6 4-1 16,-5 4 45-16,0 1-26 15,0-1 4-15,-3 0-19 16,-7-5 5-16,-2-4-18 16,1-4 2-16,2-4-53 15,3-10-34-15,-4-4-47 16,2-18-61-16,-1-20-177 15,2-4-1314-15</inkml:trace>
  <inkml:trace contextRef="#ctx0" brushRef="#br0" timeOffset="-154302.28">14351 15954 1416 0,'0'0'949'0,"0"0"-680"0,0 0-237 15,0 0-32-15,125-59 0 16,-81 55-93-16,20 4-95 15,-8 4-284-15,-11 2-501 0</inkml:trace>
  <inkml:trace contextRef="#ctx0" brushRef="#br0" timeOffset="-154025.52">14843 15994 1579 0,'0'0'519'0,"0"0"-512"0,0 0-7 15,0 0 0-15,0 0 28 16,0 0 52-16,19 112 26 16,-13-73 2-16,1 2-25 15,-3-1-13-15,-2 0 15 16,-2 1-52-16,0-5-20 16,0-10-13-16,0-5 0 15,0-2 1-15,0-13-1 16,0-2-18-16,0-4-11 15,0 0-12-15,7-18 22 16,11-22-113-16,17-40-217 16,-4 7-246-16,-1 7-435 0</inkml:trace>
  <inkml:trace contextRef="#ctx0" brushRef="#br0" timeOffset="-153872.84">15039 16062 1159 0,'0'0'925'0,"0"0"-619"16,0 0-222-16,0 0-47 15,0 0 66-15,-37 110-6 16,26-71-30-16,4-1-18 15,7-3-11-15,0-8-28 16,5 1-4-16,12-6-6 16,8-5-40-16,4-3-51 15,22-14-63-15,-9 0-140 16,-1 0-398-16</inkml:trace>
  <inkml:trace contextRef="#ctx0" brushRef="#br0" timeOffset="-153545.62">15244 15758 1647 0,'0'0'317'0,"0"0"-183"15,0 0-33-15,0 0-24 16,0 0-19-16,0 0-17 16,0 0 13-16,79 41 2 15,-79-3 17-15,0 6 60 16,-16 2-38-16,-6-5-52 0,2-11 18 16,6-6-34-16,10-12-16 15,4-2-11-15,0-2 0 16,18-2-22-1,15 2-26-15,36-8-89 0,-7 0-75 16,-1 0-461-16</inkml:trace>
  <inkml:trace contextRef="#ctx0" brushRef="#br0" timeOffset="-153356.72">15630 16254 1007 0,'0'0'1024'0,"0"0"-664"0,0 0-177 16,0 0-15-16,0 0-99 16,0 0-54-16,0 0-15 15,154-4-11-15,-102 3-32 16,17-4-125-16,-11 1-298 16,-12-4-616-16</inkml:trace>
  <inkml:trace contextRef="#ctx0" brushRef="#br0" timeOffset="-152929.89">16197 16022 1497 0,'0'0'507'16,"0"0"-462"-16,0 0-44 0,0 0 90 15,0 0 72-15,0 0-25 16,24 134-51-16,-24-90 26 15,0 5-37-15,-9-8-12 16,0 1-23-16,0-5-22 16,5-9-8-16,-1-10-11 15,5-6-1-15,0-8 1 16,0-4-33-16,0 0 8 16,21-12-38-16,5-20-44 15,8-16-104-15,1-7-184 16,1-3-243-16,-9 4 253 15,-9 15 385-15,-9 16 763 16,-7 11-265-16,-2 12-390 16,0 0-81-16,0 22 32 15,-9 8 88-15,3 2-28 0,2 4-41 16,4 0-27-16,4-2-17 16,17-2-16-16,10-6-6 15,10-7-12-15,3-6-28 16,6-8-32-16,10-10-121 15,-14-17-142-15,-10-9-447 0</inkml:trace>
  <inkml:trace contextRef="#ctx0" brushRef="#br0" timeOffset="-152426.68">16551 15633 1343 0,'0'0'731'0,"0"0"-583"15,0 0-19-15,0 0 24 16,0 0-10-16,0 0-51 15,0 0-31-15,-9-45-43 0,9 44 27 16,0-2-27-16,0 3-18 16,2 0-6-16,5 0-48 15,-3 17 39-15,-2 7 0 16,-2 10 15-16,0 2 15 16,-11 4 33-16,-7-8 3 15,5-6-24-15,5-8-21 16,5-4 3-16,3-2-9 15,0 2-31-15,9-6 10 16,9 2-31-16,2 0 19 16,-2 2 12-16,-5-6 5 15,-3 6 15-15,-4 6-12 16,-4 5 13-16,-2 3 9 16,0 6-3-16,0 0-6 15,0-2 0-15,0-6-14 0,0-8-92 16,17-16-141-16,4 0-373 15,-3 0-968-15</inkml:trace>
  <inkml:trace contextRef="#ctx0" brushRef="#br0" timeOffset="-152268.79">16979 15807 2177 0,'0'0'268'15,"0"0"-182"-15,0 0 39 16,80 138-38-16,-73-71 4 15,-7 8-21-15,0 10-58 16,-5 1-12-16,-13 2-18 16,-6 11-60-16,2-24-224 0,4-20-597 15</inkml:trace>
  <inkml:trace contextRef="#ctx0" brushRef="#br0" timeOffset="-151646.88">17481 15932 1373 0,'0'0'490'16,"0"0"-328"-16,0 0 15 16,0 0 27-16,0 0-69 15,0 0-86-15,0 0-43 16,-108 54-6-16,58-2 0 16,2 12 40-16,6-1 2 15,16-2-25-15,9-11-11 16,17-10 0-16,0-13-7 0,27-9 1 15,14-14-33-15,8-4-12 16,17-36-63-16,-12-9-214 16,-9-4-392-16</inkml:trace>
  <inkml:trace contextRef="#ctx0" brushRef="#br0" timeOffset="-151425.81">17505 15400 1664 0,'0'0'190'0,"0"0"-190"16,0 0 0-16,0 0 108 16,-14 157 65-16,10-72 16 0,2 11-42 15,0 5-34-15,2-13-22 16,0 7-28-16,0-7-33 16,0-12-13-16,11-4-17 15,0-14-11-15,4-9-61 16,2-17-107-16,2-28-120 15,-1-4-86-15,-3-18-591 0</inkml:trace>
  <inkml:trace contextRef="#ctx0" brushRef="#br0" timeOffset="-151079.81">17782 16017 1324 0,'0'0'481'15,"0"0"-355"-15,0 0 85 0,0 0-41 16,35 128-22-1,-35-82-8-15,0-5-37 0,0-3-18 16,0-1-42 0,-2-15-20-16,0-5-7 0,2-10-16 15,0-4-10-15,0-3 8 16,4 0-31-16,17-26 23 16,2-14-142-16,4-10-39 15,-6-8-192-15,-8 4-224 16,-13 13 607-16,0 16 259 15,-3 17 11-15,-12 8-182 16,1 16 6-16,6 12 74 16,6 7-31-16,2 0-24 15,6-3-35-15,25 3-26 16,12-8-31-16,15-5-7 0,7-8-14 16,30-14-95-1,-15 0-149-15,-12-14-452 0</inkml:trace>
  <inkml:trace contextRef="#ctx0" brushRef="#br0" timeOffset="-150423.89">17086 14780 1741 0,'0'0'543'16,"0"0"-455"-16,0 0-74 16,0 0 76-16,0 0 7 15,172 18-45-15,-99-14-15 16,3-4-37-16,-2 5-10 15,15-5-120-15,-20 0-341 16,-9-5-634-16</inkml:trace>
  <inkml:trace contextRef="#ctx0" brushRef="#br0" timeOffset="-150135.69">18316 14598 1903 0,'0'0'592'0,"0"0"-436"16,0 0-47-16,0 0-7 15,161-64-80-15,-110 54-8 0,3 6-14 16,-5 4-19-16,-9 0-66 16,-11 21-94-16,-13 4-136 15,-16-4-288-15</inkml:trace>
  <inkml:trace contextRef="#ctx0" brushRef="#br0" timeOffset="-150016.39">18374 14811 1790 0,'0'0'361'0,"0"0"-234"16,114 8 50-16,-38-8-67 16,39 0-110-16,-14 0-64 15,-17 0-472-15</inkml:trace>
  <inkml:trace contextRef="#ctx0" brushRef="#br0" timeOffset="-149096.56">12369 12629 644 0,'0'0'178'15,"0"0"34"-15,0 0 114 16,-125 102-9-16,63-15-57 16,-22 54-52-16,-28 72-60 15,-15 33-73-15,-5 18-45 16,-4-5-30-16,5-37-4 16,28-53-178-16,20-47-702 0</inkml:trace>
  <inkml:trace contextRef="#ctx0" brushRef="#br0" timeOffset="-148709.92">12449 15154 629 0,'0'0'149'16,"-95"122"209"-16,7 2 144 16,-28 56-260-16,-11 30 2 15,1-2-72-15,7-10-69 16,12-29-71-16,11-9-4 16,9-15-28-16,12-31-46 15,19-42-238-15,12-26-869 0</inkml:trace>
  <inkml:trace contextRef="#ctx0" brushRef="#br0" timeOffset="-147928.62">20644 13700 1902 0,'0'0'391'16,"0"0"-251"-16,-25-143-16 15,25 82 2-15,0-2-9 16,20 2-49-16,12 10-28 16,3 10-39-16,3 14 7 0,0 14-8 15,0 13-8-15,-9 14-6 16,-6 43-6-16,-23 39 11 16,-17 43 8-16,-34 15 2 15,-16 0-1-15,5-16 0 16,22-37-63-16,7-17-147 15,14-35-175-15,9-22-934 0</inkml:trace>
  <inkml:trace contextRef="#ctx0" brushRef="#br0" timeOffset="-147831.84">20501 14415 2208 0,'0'0'493'0,"0"0"-493"0,0 0-379 15,0 0 146-15,0 0-105 16</inkml:trace>
  <inkml:trace contextRef="#ctx0" brushRef="#br0" timeOffset="-147381.05">20164 14650 781 0,'0'0'1688'0,"0"0"-1367"0,0 0-259 16,0 0-44-16,0 0 11 15,0 0-15-15,181-8-7 16,-49 6-7-16,33 2-10 16,-10 0-44-16,-12 5-91 15,-47 8-78-15,-44-3-403 0</inkml:trace>
  <inkml:trace contextRef="#ctx0" brushRef="#br0" timeOffset="-147090.6">20561 15182 1139 0,'0'0'1033'0,"0"0"-778"15,0 0-180-15,0 0-42 16,0 0-21-16,0 0-11 15,43-104-2-15,-24 92-19 16,2 7-15-16,-3 5 34 16,-1 0-13-16,-1 22 14 15,-5 7 13-15,-5 13 5 16,-6 9 9-16,0 14-21 16,0 9-6-16,-15 32-15 15,-3-18-154-15,3-15-443 0</inkml:trace>
  <inkml:trace contextRef="#ctx0" brushRef="#br0" timeOffset="-146968.43">20494 15940 1382 0,'0'0'1099'15,"0"0"-911"-15,0 0-138 16,0 0-50-16,0 0-3 16,0 0-55-16,0 0-113 15,60 72-368-15</inkml:trace>
  <inkml:trace contextRef="#ctx0" brushRef="#br0" timeOffset="-146622.82">21939 14466 1883 0,'0'0'604'0,"0"0"-450"0,0 0-39 15,0 0 30-15,0 0-76 16,0 0-47-16,0 0-22 16,123 0-26-16,-90 16-49 15,-10 18-177-15,-10-9-137 16,-13 0-915-16</inkml:trace>
  <inkml:trace contextRef="#ctx0" brushRef="#br0" timeOffset="-146496.78">21771 14865 1659 0,'0'0'955'0,"0"0"-834"16,0 0-108-16,0 0-10 15,199 7-3-15,-97-7-158 16,-2-7-461-16</inkml:trace>
  <inkml:trace contextRef="#ctx0" brushRef="#br0" timeOffset="-146081.03">23414 14011 1642 0,'0'0'393'0,"0"0"-234"16,0 0 25-1,-44-115-15-15,42 83-10 0,2-2-32 16,6 4-77 0,21 4-50-16,4 4 0 0,3 8-6 15,1 6-6-15,-4 8-11 16,1 0 13-16,-5 16-4 16,-5 17 11-16,-9 13 3 15,-11 15 0-15,-2 25 0 16,-29 33 8-16,-24 29-7 15,-7 4-2-15,4-23-29 16,19-33-153-16,14-36-160 16,7-10-286-16,1 3-10 0,-3-3 639 15,0-4 312 1,2-8 247-16,3-6-252 0,-1 5-110 16,-1 15-148-16,4-3-49 15,0-13-522-15</inkml:trace>
  <inkml:trace contextRef="#ctx0" brushRef="#br0" timeOffset="-145795.9">23314 15236 2650 0,'0'0'0'15,"0"0"-956"-15,0 0 753 16,0 0-159-16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7:58:14.5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1573 8460 322 0,'0'0'912'0,"0"0"-757"15,0 0-19-15,0 0-9 16,0 0-15-16,0 0 21 16,0-58 47-16,0 46-47 15,0 3-26-15,0-4-27 16,0 5-15-16,0-1 0 16,0 4-22-16,0 1 18 0,0 2-20 15,0 2-9 1,0 0-11-16,0 0 0 0,0 0 11 15,0 0-21 1,0 0-10-16,0 0 20 16,-2 0-21-16,0 16-1 0,0 16-25 15,0 12 26-15,-6 12 27 16,4 11-17-16,-2 2-4 16,-1 0 15-16,-3-4-21 15,2-2 0-15,-1-7 0 16,1-1 0-16,-2-4-1 15,1 0-11-15,3-3-52 16,4-4-81-16,2-6 0 16,0-8-166-16,4-9-32 15,7-12-495-15</inkml:trace>
  <inkml:trace contextRef="#ctx0" brushRef="#br0" timeOffset="389.35">1439 8427 818 0,'0'0'799'0,"0"0"-604"16,0 0-28-16,0 0-8 15,0 0-59-15,0 0 42 16,0 0-53-16,166-58-26 15,-104 54-37-15,7 4-20 16,-3 0-4-16,-5 0-2 16,-5 16-67-16,-11 3-61 15,-18 5-152-15,-12-2-226 16,-15-6-729-16</inkml:trace>
  <inkml:trace contextRef="#ctx0" brushRef="#br0" timeOffset="584.54">1391 8664 1726 0,'0'0'386'16,"0"0"-229"-16,0 0-98 16,0 0 6-16,149-40-34 15,-84 31 14-15,3 2-45 16,3 7-1-16,26 0-81 15,-22 5-216-15,-10 0-481 0</inkml:trace>
  <inkml:trace contextRef="#ctx0" brushRef="#br0" timeOffset="945.6">2367 8240 1332 0,'0'0'231'0,"0"0"-137"15,0 0 57-15,-141 37 7 16,97-7 43-16,4 9-56 16,9 5-46-16,8 7-38 15,17 7 10-15,6 1 6 16,2 1-36-16,27 0-28 16,7-3 10-16,6-7-23 15,3-4-52-15,19 0-91 16,-10-10-141-16,-12-14-267 0</inkml:trace>
  <inkml:trace contextRef="#ctx0" brushRef="#br0" timeOffset="1428.57">2416 8580 1001 0,'0'0'641'0,"0"0"-517"16,0 0-83-16,0 0 56 16,0 0 24-16,0 0 6 15,0 0-23-15,121-20-36 16,-108 56 7-16,-7 8 23 16,-2 5-27-16,-4 1-1 0,0-4-40 15,0-3 1-15,-4-8-18 16,-2-3-10-16,-1-9 3 15,3-6-6-15,2-8 0 16,2-4-64-16,0-5-21 16,2 0 26-16,17-22 22 15,8-14-162-15,0-12-308 16,0-8-163-16,-5-5 54 16,-6 3 616-16,-8 10 219 15,-5 10 38-15,-3 14 99 16,0 11 0-16,0 6-88 15,0 7-83-15,0 7-141 16,0 18 12-16,0 13 34 16,2 6-11-16,16 7-2 15,6-3-52-15,5-2-24 0,5-6 1 16,6-8-2-16,3-6-60 16,19-8-115-16,-11-8-119 15,-6-8-223-15</inkml:trace>
  <inkml:trace contextRef="#ctx0" brushRef="#br0" timeOffset="1657.07">3292 8263 1502 0,'0'0'314'15,"0"0"-192"-15,0 0 38 16,42 135-26-16,-33-73-19 0,-2 6-1 16,-7 7-74-16,0 0-25 15,-5 3-9-15,-19 1-6 16,-18 16-73-16,4-22-191 16,2-16-501-16</inkml:trace>
  <inkml:trace contextRef="#ctx0" brushRef="#br0" timeOffset="2228.05">3635 8663 477 0,'0'0'1402'16,"0"0"-1086"-16,0 0-145 16,0 0-19-16,0 0-5 15,0 0-26-15,0 0-37 16,-2 0-40-16,7 0-14 0,8 0-30 16,9 0 6-16,5 0 1 15,6 0-6-15,1 0-2 16,3 5-4-16,0 5-22 15,-2 1-47-15,-1 5-116 16,-10-4-131-16,-11-3-300 0</inkml:trace>
  <inkml:trace contextRef="#ctx0" brushRef="#br0" timeOffset="2380.56">3584 8825 1892 0,'0'0'537'0,"0"0"-448"16,0 0-77-16,0 0 19 16,0 0-30-16,176 0-1 0,-118 0-74 15,-11 0-440-15</inkml:trace>
  <inkml:trace contextRef="#ctx0" brushRef="#br0" timeOffset="4077.57">4819 6312 367 0,'0'0'870'0,"0"0"-647"15,0 0-93-15,0 0 7 16,0 0-22-16,0 0 17 16,0 0 0-16,-4-28-47 0,-1 24-12 15,-6 2-14-15,-2 2-51 16,-5 0-7-16,-7 0 7 16,-2 4-8-16,-2 12 9 15,-2 7-8-15,2 1 18 16,3 3 8-16,1 4-19 15,5 1 0-15,5 4 14 16,3 4 3-16,3 2 8 16,3 6-21-16,6 4-11 15,0 4 20-15,0 2-20 16,0 4 10-16,6 4 20 16,7-1-13-16,5 6 1 15,1 1-17-15,0-2-1 0,2-3 12 16,-1 0-13-16,-3-5 0 15,1 2 0-15,-2 0 0 16,-3 6 14-16,-4 3-14 16,-5 5 1-16,-4 2 20 15,0 4-10-15,-8 3 7 16,-13 1-2-16,-3-4-10 16,-8 1-2-16,-3-5-4 15,-3 0 1-15,1-4 4 16,0 0-5-16,6-4-2 15,7-4 1-15,6-3-57 16,9-1 7-16,7 1-11 16,2 0 8-16,0 8 23 15,0 4-17-15,0 20 26 0,2 24 15 16,-2 27 5-16,0 9 2 16,-14-6 0-16,-3-12 0 15,-1-23 15-15,3-4-1 16,3-1 28-16,1-17 0 15,7-16-2-15,0-13-9 16,4-6 2-16,0 14-5 16,0 8-1-16,0 6-18 15,11-9-3-15,11-7-6 16,7-11 9-16,4-13-9 16,7-6-15-16,2-11-31 0,1-6 2 15,-3-8-46 1,5-2-109-16,-9-6-163 0,-12-5-611 15</inkml:trace>
  <inkml:trace contextRef="#ctx0" brushRef="#br0" timeOffset="57650.59">10158 6382 677 0,'0'0'328'0,"0"0"-198"16,0 0-101-16,0 0-11 0,0 0-18 15,0 0 1-15,-22-8 12 16,11 6 0-16,-1-2 25 16,-1 3-1-16,-1-1 5 15,-1 2 25-15,-16 0-67 16,4 0-98-16,-2 3-154 0</inkml:trace>
  <inkml:trace contextRef="#ctx0" brushRef="#br0" timeOffset="58874.75">9822 6324 392 0,'0'0'930'0,"0"0"-631"16,0 0-153-16,0 0-77 16,0 0-6-16,0 0-2 15,0 0 24-15,0-8 45 16,0 4-74-16,0-1 1 15,0-4-5-15,0 2-9 16,0 0 20-16,2-2-43 16,15 0-3-16,3 1-10 15,5 2-5-15,2 3-2 16,-1 3 1-16,-1 0-1 0,-3 0 2 16,-4 15-2-16,0 5 7 15,-4 6 14-15,-4 2-20 16,-3 4 5-16,-5 1 9 15,-2 3-5-15,0-3 34 16,0 2-5-16,-9-5-38 16,-5-2 53-16,1-6-52 15,3-5-2-15,2-2 10 16,2-5-10-16,4-6 9 16,2-1-9-16,0-3 0 15,0 0 16-15,0 0-10 16,0-17-12-16,16-10-83 15,7-8-38-15,6-5 43 16,0-3-30-16,0 4-5 0,-4 4 102 16,-9 9-11-16,-5 10 28 15,-7 4 75-15,-1 11 21 16,-3 1-25-16,0 0-71 16,0 13 12-16,-9 13 4 15,-2 6 2-15,6 5 19 16,5 0-22-16,0-2-5 15,12-1 17-15,14-4-27 16,8-4-9-16,8-2 3 16,30-4-102-16,-10-8-139 15,-9-8-269-15</inkml:trace>
  <inkml:trace contextRef="#ctx0" brushRef="#br0" timeOffset="59387.91">10945 6280 1506 0,'0'0'352'16,"0"0"-147"-16,0 0-117 15,0 0-50-15,0 0-14 16,0 0 31-16,0 0 32 15,-101 66-26-15,61-33 16 16,3 1-65-16,0-2 21 16,6-3-11-16,7-4-21 15,6-4 16-15,5-7-17 16,6-3 0-16,7-3-18 0,0 0 6 16,0-3-7-1,16 4 8-15,11-1 11 0,6 4 16 16,5 0-16-16,-1 0 0 15,0 2 0-15,-6 0 0 16,-5 2 0-16,-2 0-21 16,-3 2-66-16,-1 5-91 15,-5-3-110-15,-8-8-618 0</inkml:trace>
  <inkml:trace contextRef="#ctx0" brushRef="#br0" timeOffset="59574.43">10668 6728 1927 0,'0'0'467'15,"0"0"-451"-15,0 0-15 16,0 0 13-16,0 0 4 16,0 0-7-16,116 70-10 15,-69-53-1-15,20 4-46 16,-11-5-203-16,-10-8-135 0</inkml:trace>
  <inkml:trace contextRef="#ctx0" brushRef="#br0" timeOffset="59921.75">11390 6685 1227 0,'0'0'219'0,"0"0"-219"16,0 0-73-16,0 0 34 15,0 0 32-15,0 0 14 16,0 0 22-16,96-124-28 16,-91 83 0-16,0-3 60 15,1-2 117-15,-2 2 92 16,3 8-3-16,-1 8-61 15,-3 10-64-15,0 12-54 16,-3 6-79-16,0 0-9 16,0 26-15-16,0 15 15 0,0 15 4 15,0 13-4-15,0 12-7 16,-12 27-124-16,3-17-207 16,1-21-621-16</inkml:trace>
  <inkml:trace contextRef="#ctx0" brushRef="#br0" timeOffset="61254.33">10053 7657 1287 0,'0'0'369'15,"0"0"-222"-15,0 0-50 0,0 0 61 16,0 0-40-16,0 0-27 15,0 0 5-15,-13-35-41 16,13 24 28-16,0 2-26 16,0 1-26-16,11 1 33 15,-1 3-56-15,7 4-7 16,-1 0-2-16,1 4-4 16,1 15 5-16,-1 3 0 15,-1 6 0-15,-7 5 27 16,-2 2-17-16,-5 2 12 15,-2-2 8-15,0-1-15 16,0-1 6-16,-9-8-21 16,3-2 0-16,-1-7 9 0,2-4-9 15,1-2 0 1,1-5-6-16,1-2 12 0,2-3-12 16,0 0 6-16,0 0 0 15,0-10-29-15,14-16-38 16,8-9-82-16,2-7 37 15,3-4-15-15,-2 4 7 16,-5 4 63-16,-5 9 57 16,-6 4 19-16,-5 9 63 15,-4 8 17-15,0 6 20 16,0 2-109-16,0 2 2 16,-15 20-12-16,-1 7 1 15,3 6 83-15,0 5-41 16,8 1-2-16,5-4-6 15,0 1-34-15,8-2-2 0,13-4-8 16,8-1-87-16,23-5 15 16,-8-8-227-16,-1-12-308 0</inkml:trace>
  <inkml:trace contextRef="#ctx0" brushRef="#br0" timeOffset="61637.3">10960 7664 1341 0,'0'0'352'15,"0"0"-255"-15,0 0-97 16,0 0 57-16,0 0 28 16,0 0 26-16,0 0 5 15,-143 129-39-15,110-100-15 16,4-2-41-16,7-6-21 16,6-3 27-16,10-3-27 15,6-5-8-15,0 0 7 16,0-2 2-16,17 0-1 0,6 2 0 15,3-1 0 1,1 5 3-16,0 0-1 0,-2 6-4 16,-8-3-10-16,-3 7-165 15,-7-6-75-15,-7-5-461 0</inkml:trace>
  <inkml:trace contextRef="#ctx0" brushRef="#br0" timeOffset="61785.21">10675 8065 1829 0,'0'0'468'0,"0"0"-418"15,0 0-31-15,152 1-19 16,-104 11 1-16,8 14-22 16,-14 1-23-16,-15-5-298 0</inkml:trace>
  <inkml:trace contextRef="#ctx0" brushRef="#br0" timeOffset="62511.4">9895 7574 1243 0,'0'0'344'0,"0"0"-237"15,0 0-88-15,0 0 3 0,0 0 105 16,0 0 16 0,-71 117 19-16,36-68-60 0,2 1-2 15,-5 0-48-15,3-2-16 16,4-4-24-16,2-5-5 16,6-10 7-16,8-4-14 15,9-11 0-15,6-4-8 16,0-4 23-16,2-3-24 15,19 4 18-15,11 1 1 16,6 2 25-16,4 0-35 16,0 0 0-16,-3 2-14 15,-2 9-27-15,-8-1-158 0,-13-6-427 16</inkml:trace>
  <inkml:trace contextRef="#ctx0" brushRef="#br0" timeOffset="62959.5">9003 7977 1629 0,'0'0'377'0,"0"0"-183"0,0 0-107 16,0 0-32-16,0 0-11 15,0 0-36-15,0 0 13 16,98-123-21-16,-75 85-21 15,1-4 20-15,-4-4-19 16,0 1 18-16,-5 7 2 16,-6 4 33-16,-1 17 86 15,-6 9-30-15,-2 8-77 16,0 10-12-16,-2 26-19 16,-10 14 19-16,1 17 6 0,0 12 5 15,6 9-22 1,3 4-12-16,2 11-117 15,18-23-210-15,5-26-1462 0</inkml:trace>
  <inkml:trace contextRef="#ctx0" brushRef="#br0" timeOffset="63886.73">11544 7858 1270 0,'0'0'503'16,"0"0"-363"-16,0 0 57 16,0 0-41-16,0 0-28 15,0 0-10-15,0 0-34 0,-19-65-44 16,29 46-30-1,11 1-10-15,0 2-10 0,2 4-8 16,-1 6 0-16,-4 4-3 16,-4 2 21-16,-6 4-13 15,-3 18 5-15,-5 7 16 16,-9 12-4-16,-24 6 28 16,-9 1-13-16,-3-5 39 15,7-7-50-15,11-11 5 16,11-9-13-16,12-10 12 15,4-2-12-15,9-2 0 16,22 0 1-16,16 0 26 16,11 0-27-16,4 2-21 15,14 4-85-15,-15 2-121 0,-22-3-399 16</inkml:trace>
  <inkml:trace contextRef="#ctx0" brushRef="#br0" timeOffset="64986.49">10310 8863 856 0,'0'0'544'0,"0"0"-344"16,0 0-73-16,0 0 25 16,0 0 11-16,0 0-15 15,0 0-54-15,-14-35 34 16,14 26-70-16,0-1-6 0,0 2-9 16,0 0 4-1,0 0-16-15,12 2-31 0,1 0-5 16,5 6-17-16,-5 0 16 15,0 0-1-15,-2 18-8 16,-6 7 15-16,-5 6 7 16,0 3 11-16,0 0 18 15,-11 0 13-15,-3-4-34 16,5-6 2-16,1-5-17 16,2-7 0-16,4-8 13 15,0-3-13-15,2-1 0 16,0 0 10-16,0 0 2 15,0 0-16-15,12-20 4 16,12-11-126-16,5-13-27 16,5-1-134-16,-6 3 160 0,-5 4 126 15,-12 13 1-15,-6 16 140 16,-5 9-74-16,0 0-64 16,-12 24 55-16,-3 6 46 15,3 3-69-15,6-2 41 16,6-2-74-16,0 3 16 15,22-3-17-15,30 10-22 16,-6-10-30-16,-3-10-329 0</inkml:trace>
  <inkml:trace contextRef="#ctx0" brushRef="#br0" timeOffset="65803.97">11154 8682 487 0,'0'0'1085'16,"0"0"-802"-16,0 0-138 15,0 0-45-15,0 0 7 16,0 0-24-16,0 0-71 16,-5 7 12-16,-12 15-23 15,-10 10 5-15,-4 6 85 0,-2 2-65 16,-1-4 4-16,10-7-16 16,3-6-6-16,8-9 13 15,6-5-21-15,5-2 8 16,2-5 1-16,0 1-3 15,0-3 11-15,14 7 7 16,5 1-7-16,4 0 14 16,-1 3-31-16,1-1 0 15,-4 1-6-15,2 1 6 16,-3 2-48-16,-3 2-36 16,-1 4-126-16,-8-3-185 15,-4-8-675-15</inkml:trace>
  <inkml:trace contextRef="#ctx0" brushRef="#br0" timeOffset="65968.22">10875 9046 1943 0,'0'0'615'0,"0"0"-510"16,0 0-53-16,0 0-52 15,0 0 12-15,0 0-8 16,0 0-4-16,132 46-31 15,-69-16-90-15,-13-4-91 16,-2-10-423-16</inkml:trace>
  <inkml:trace contextRef="#ctx0" brushRef="#br0" timeOffset="66702.92">11705 8756 611 0,'0'0'1137'16,"0"0"-768"-16,0 0-262 16,0 0-86-16,0 0 13 15,0 0-33-15,0 0-1 16,-14 31 62-16,-6 5 46 15,0 1-43-15,-2 4-5 16,-1-1-33-16,4-3 31 16,1-4-57-16,3-5 11 15,1-6-12-15,5-3 0 0,0-7 2 16,2-5-2-16,3-2-22 16,-1-3 21-16,1-2-62 15,0 0 40-15,-1 0-11 16,0 0-3-16,5-7 30 15,0 2-2-15,0 1 9 16,0-1 7-16,0 5 1 16,3 0-7-16,10 0-1 15,8 0 0-15,2 0 16 16,4 0-16-16,2 0 0 16,0 0 0-16,0 0 0 15,-2-3-1-15,0-6-15 16,-2-3 1-16,-4-1-1 15,0-3-49-15,-5-1 19 0,-5-3 46 16,-5 4 0-16,-2 2 1 16,-4 6 69-16,2 2 10 15,-2 6-23-15,0 0-57 16,0 8-13-16,0 21 5 16,0 7 16-16,0 13-16 15,-2 9 8-15,-13 31-9 16,-3-16-80-16,3-13-421 0</inkml:trace>
  <inkml:trace contextRef="#ctx0" brushRef="#br0" timeOffset="68153.58">9872 8770 1288 0,'0'0'359'0,"0"0"-182"0,0 0 10 15,0 0 38 1,0 0-90-16,0 0-67 0,0 0 2 15,-33-14-69-15,6 28 15 16,-8 15-15-16,-10 5 0 16,-2 5 8-16,-2 0-8 15,5 1-1-15,4-6 45 16,6-4-45-16,10-7 21 16,8-10-21-16,9-3 7 15,3-6-7-15,4 0-3 16,0-2-32-16,0 5 34 15,11 0 2-15,9 5 5 16,5 2 9-16,2 6 0 16,4-3 6-16,0 3-21 15,0 1 0-15,0 2-21 16,5 9-50-16,-7-2-134 16,-10-11-419-16</inkml:trace>
  <inkml:trace contextRef="#ctx0" brushRef="#br0" timeOffset="68973.19">9085 8955 909 0,'0'0'314'0,"0"0"-122"0,0 0 0 16,0 0-33-16,0 0-21 16,0 0-68-16,0 0-4 15,-6 0-22-15,6-8-31 16,2 0 12-16,10-1-25 16,1-2 24-16,2 1-4 15,3 4 4-15,-2 6 10 16,-1 0-25-16,-4 3-8 15,-6 21 23-15,-5 10-11 16,-5 12 33-16,-23 5-2 16,-13 7 7-16,-1-1-17 15,-1-5-34-15,6-12 7 16,10-10 10-16,12-12-17 16,5-8 0-16,10-6-1 0,0-2-1 15,7-2 2-15,20 0-2 16,11 0-23-1,8 2 10-15,26-2-139 0,-12 0-143 16,-9 0-579-16</inkml:trace>
  <inkml:trace contextRef="#ctx0" brushRef="#br0" timeOffset="71604.53">10425 9810 1018 0,'0'0'301'15,"0"0"-134"-15,0 0-23 16,0 0-17-16,0 0 40 16,0 0-12-16,0 0-18 15,-46-63-19-15,37 54-36 16,4 0 23-16,0 1-53 15,1 4-16-15,4 2 16 0,0 2-51 16,0 0 13-16,0 0-14 16,0 0 0-16,0 0 3 15,2 0-3-15,10 0 0 16,5 4-9-16,1 15 10 16,0 3-2-16,-4 5-7 15,-6 7 8-15,-6 3 29 16,-2 3-22-16,0 1 11 15,-13 0 33-15,-3-5-23 16,1-6-4-16,-1-7-19 16,8-6-4-16,-1-5 7 15,7-6-8-15,-1-4 0 16,3-2-8-16,0 0 4 0,0 0 4 16,11-14-10-1,12-16-45-15,10-10-53 0,5-8-49 16,0-2 44-16,-5 4 15 15,-8 10 17-15,-7 8 81 16,-10 12 40-16,-3 7 75 16,-5 9 5-16,0 0-99 15,0 0-21-15,-7 21 10 16,1 4-2-16,2 5 17 16,4 5 6-16,0-1 4 15,15 0 2-15,12 0-37 16,8-4-9-16,5 0-35 15,25-2-92-15,-12-10-149 16,-4-8-436-16</inkml:trace>
  <inkml:trace contextRef="#ctx0" brushRef="#br0" timeOffset="71985.92">11369 9682 1580 0,'0'0'377'16,"0"0"-320"-16,0 0-29 0,0 0 100 15,0 0 14-15,-143 118-34 16,98-83-46-16,7 2-4 15,9-7-12-15,4-6-38 16,12-6 35-16,5-4-42 16,2-7-1-16,6 2 0 15,0-3-36-15,0 2 12 16,8-2 9-16,7 4 15 16,3-3-6-16,2 4 6 15,0 1 0-15,3 2-1 16,-1 0 1-16,0 2-1 15,-2 2-37-15,0 4-88 16,-4 4-23-16,-6-2-197 16,-4-7-454-16</inkml:trace>
  <inkml:trace contextRef="#ctx0" brushRef="#br0" timeOffset="72161.2">10991 10181 1780 0,'0'0'601'0,"0"0"-504"16,0 0-54-16,0 0-6 15,0 0-13-15,0 0-24 16,132-10-27-16,-85 39-25 0,-7-3-175 16,-7-5-364-16</inkml:trace>
  <inkml:trace contextRef="#ctx0" brushRef="#br0" timeOffset="72768.63">11689 9798 1476 0,'0'0'318'0,"0"0"-210"16,0 0-86-16,0 0 44 15,0 0-44-15,0 0 79 16,0 0 53-16,-27 83-34 16,14-50-6-16,2 1-62 15,0-2 2-15,2-4 2 16,3-2-56-16,3-8 10 16,0-4-10-16,3-6 0 15,0-4 6-15,0-2-6 0,0-2-20 16,8 0 14-16,13 0-46 15,11-8 52-15,4-7-52 16,0 4-27-16,-3 3 59 16,-4 2-9-16,-10 5 29 15,0 1 1-15,-7 0 1 16,-2 0 38-16,-1 12-22 16,-1 2 1-16,-3 7 26 15,-2 2-29-15,-3 3 3 16,0-1 33-16,0 4-26 15,-8-3-6-15,-2-4-20 16,-3 0 0-16,1-3-1 16,1-2-20-16,-1-5-59 15,-1-4-11-15,-9-8-54 16,2-10-96-16,0-14-382 0</inkml:trace>
  <inkml:trace contextRef="#ctx0" brushRef="#br0" timeOffset="72911.33">11720 9806 1562 0,'0'0'624'16,"0"0"-445"-16,0 0-138 15,114-39-40-15,-72 39 13 16,1 0-14-16,8 5-80 16,-10 9-216-16,-15-4-776 0</inkml:trace>
  <inkml:trace contextRef="#ctx0" brushRef="#br0" timeOffset="73672.53">9935 9849 856 0,'0'0'392'16,"0"0"-285"-16,0 0-98 15,0 0 169-15,0 0 28 16,0 0-63-16,-127 104-27 0,83-69-17 16,1-3-12-16,5-4 17 15,9-4-27-15,6-6-39 16,10-2-14-16,9-2-22 15,4 1-2-15,0 2 1 16,25 4 18-16,6 2 19 16,2 2-7-16,5-2-15 15,0 3 15-15,-3 1-31 16,-2 1-1-16,-6 2-56 16,-11 4-136-16,-7-8-296 15,-9-11-1095-15</inkml:trace>
  <inkml:trace contextRef="#ctx0" brushRef="#br0" timeOffset="74353.5">9284 9980 880 0,'0'0'662'0,"0"0"-436"16,0 0-70-16,0 0 51 16,0 0-40-16,0 0-126 15,0 0-23-15,-58 17-16 16,27 12-2-16,0 7 65 16,-1 0-40-16,3 1-4 15,7-8 13-15,3-4-34 16,2-9 15-16,7-4-15 0,4-7 1 15,4-3 4 1,2-2-5-16,0 0 0 0,0 0 0 16,2 0-1-16,14 0-1 15,5-5-11-15,6-4 13 16,4 4 6-16,2 0-6 16,3 5 0-16,-1 0-6 15,1 0 3-15,-3 0 2 16,-6 3-71-16,-7 4-35 15,-5-2-89-15,-3-5-14 16,-5 0 30-16,-7-17 26 16,0-17-500-16,0 1-178 15,-5 0 832-15,1 19 476 16,-3 2 100-16,2 4-81 16,3 1-178-16,-2 7-52 0,-3 0-187 15,1 23-70-15,-6 24-8 16,1 20 21-16,-5 18 7 15,-3 22-28-15,-4 26-10 16,5-23-110-16,5-24-388 0</inkml:trace>
  <inkml:trace contextRef="#ctx0" brushRef="#br0" timeOffset="75268.55">10323 10832 1495 0,'0'0'391'0,"0"0"-189"16,0 0-129-16,0 0-14 15,0 0 2-15,0 0-15 16,0 0-24-16,45-39-20 16,-37 39 17-16,-1 5-18 15,-3 16 38-15,-4 11-6 16,0 11 21-16,-2 3-2 16,-13 3-24-16,-1-8-27 15,5-7 18-15,7-11-13 16,2-9-12-16,2-8 2 0,0-3-26 15,0-3 28-15,0 0-20 16,15-21 1-16,12-13-32 16,4-13-87-16,2-4-121 15,-2-2-30-15,-6 7 217 16,-8 14 74-16,-7 13 201 16,-10 14 18-16,0 5-129 15,0 0-73-15,-7 20 22 16,-4 9 38-16,2 2 1 15,5 4-2-15,4 1-57 16,0-4-5-16,6 0 4 16,15-2-18-16,2-4-11 15,6-3-90-15,23-20-137 16,-7-3-139-16,-5 0-1348 0</inkml:trace>
  <inkml:trace contextRef="#ctx0" brushRef="#br0" timeOffset="75704.57">10871 10760 929 0,'0'0'688'16,"0"0"-452"-16,0 0-9 0,0 0-1 15,0 0-82 1,0 0-70-16,0 0-29 0,-7-4 22 16,7 4-37-16,0 0-23 15,0 0 18-15,0 0-25 16,3 0-8-16,12 5 6 16,7 8 2-16,5-1 3 15,7 0-3-15,6 2 6 16,4-4-8-16,1 2 2 15,0-2-25-15,-6 0-6 16,-5-1-17-16,-12 0 47 16,-11 1-9-16,-11 5 2 15,0 5 7-15,-26 11 2 0,-12 10 21 16,-11 5-1-16,2 4-14 16,3 0-4-16,10-5-3 15,16 4-110-15,12-15-64 16,6-13-457-16</inkml:trace>
  <inkml:trace contextRef="#ctx0" brushRef="#br0" timeOffset="76201.92">11564 10782 1677 0,'0'0'495'16,"0"0"-387"-16,0 0-29 15,0 0 15-15,0 0-62 16,0 0-31-16,0 0 38 16,-10 52-6-16,-2-22 12 15,-1 0 45-15,1 2-31 16,1-1-13-16,1-5-30 15,2-5-16-15,4-4 7 16,2-6-7-16,2-2-15 16,0-6 7-16,2 0-39 15,16-3-1-15,7 0 11 16,6 0 4-16,2-4-18 0,3-2-2 16,-3-1 29-16,-2 6 23 15,-4 1 2-15,-6 0 4 16,-9 0-5-16,-3 6 0 15,-1 7 31-15,-6 3-12 16,-2 7-13-16,0 0 58 16,0 2-16-16,-14 1-7 15,-3 0-30-15,-4 1-4 16,-1-3-7-16,-3-2-1 16,3-5-16-16,0-2-27 15,1-6-71-15,0-9-60 16,3-1-200-16,2-20-636 0</inkml:trace>
  <inkml:trace contextRef="#ctx0" brushRef="#br0" timeOffset="76327.88">11542 10793 2053 0,'0'0'477'0,"0"0"-409"15,156-51-49-15,-71 35-19 16,39 8-8-16,-18 2-84 15,-17 2-398-15</inkml:trace>
  <inkml:trace contextRef="#ctx0" brushRef="#br0" timeOffset="85100.62">5349 6222 575 0,'0'0'177'0,"0"0"-60"16,0 0 42-16,0 0 32 0,0 0-1 16,0 0-4-16,-42-19-46 15,38 14-90-15,0 1 39 16,-2 1-16-16,4 0 15 16,2-1 15-16,-2 2-46 15,2-4-1-15,0 1-19 16,-2 0-23-16,0-2 35 15,0 2-24-15,-1-1 6 16,-1 3 8-16,2 0-14 16,0 1 12-16,2 0-37 15,-2 2 7-15,2 0 17 16,-4 0-24-16,0 0 8 16,-4 0-7-16,-5 0-1 15,-8 4 11-15,-4 11-11 16,-1 4 0-16,-1 8 2 0,1 2-1 15,3 3-2-15,3 4-3 16,5 2 4-16,3 1 6 16,6-2-6-16,1 2 0 15,1 1 24-15,4-4-18 16,0 0 12-16,0-4-18 16,0-4 9-16,0-3 4 15,6-4-13-15,5-3 0 16,3-4 14-16,-1-2-12 15,3-2-4-15,1-2-2 16,4-3 4-16,-1-3 18 16,6-2-18-16,6 0 0 15,6 0 0-15,4-9 0 0,5-5-15 16,-3-1-35-16,-1-3 15 16,-5 1 25-16,-9 0-20 15,-4 3 21-15,-8-1 8 16,-3-2 1-16,-1-2 5 15,-3-5-5-15,4-5 0 16,-3-4 0-16,1-7 0 16,-3-6-18-16,-5-2 17 15,-4-1 2-15,0 3 10 16,-4 5 5-16,-12 3 66 16,0 6-8-16,-2 11-74 15,1 5 0-15,-3 7 0 0,1 9-51 16,0 0-58-16,-6 23-90 15,5 7-104-15,3 0-194 0</inkml:trace>
  <inkml:trace contextRef="#ctx0" brushRef="#br0" timeOffset="85584.5">5690 6659 59 0,'0'0'1069'0,"0"0"-893"15,0 0-39-15,0 0 36 0,0 0 56 16,0 0 23-16,0 0-58 16,0 0-48-16,0 3-54 15,0 5-83-15,12 6 31 16,1 10-13-16,-4 11 5 16,-9 15-23-16,-5 29-1 15,-45 28-16-15,-42 24-20 16,5-19-95-16,4-31-258 0</inkml:trace>
  <inkml:trace contextRef="#ctx0" brushRef="#br0" timeOffset="94766.63">5258 7432 1215 0,'0'0'191'16,"0"0"-66"-16,0 0-35 15,0 0 66-15,0 0-42 16,0 0 16-16,0-43 44 16,-2 35-112-16,0 2 1 15,-1 2-10-15,-1 2-53 16,2 0 93-16,-2 2-47 15,-2 0-16-15,2 0 28 16,-7 0-49-16,-5 0-4 16,-8 4-5-16,-2 14 7 15,-3 10-11-15,-3 10 4 16,5 9 0-16,5 3 34 0,5 4-25 16,5-4 3-16,8-3-12 15,4-10 13-15,0-5 11 16,6-8-24-16,12-6 0 15,9-5 22-15,9-8-22 16,6-5 23-16,7 0-23 16,3-10 10-16,-4-14-34 15,-5-4 24-15,-12-4-28 16,-9-3 27-16,-8 0-26 16,-10 0 26-16,-4-1-15 15,0 3 16-15,-9 1-13 16,-9 6 14-16,1 3-1 15,-4 10 18-15,3 4-12 0,3 9-12 16,-3 0-17-16,3 17-124 16,-3 16 79-16,2 31-212 15,5-7-54 1,4-9-604-16</inkml:trace>
  <inkml:trace contextRef="#ctx0" brushRef="#br0" timeOffset="94963.38">5505 7839 1525 0,'0'0'236'0,"0"0"-197"0,0 0-27 16,0 0 118-16,0 0 2 16,-21 114-1-16,11-78 32 15,6 2-156-15,-1 6 1 16,3 2-8-16,2 12-86 15,0-14-105-15,0-14-296 0</inkml:trace>
  <inkml:trace contextRef="#ctx0" brushRef="#br0" timeOffset="95669.83">5750 7479 689 0,'0'0'975'15,"0"0"-794"-15,0 0-65 16,0 0-56-16,0 0 25 16,0 0 57-16,0 0-80 0,-31-32 4 15,29 24-26-15,2-2-40 16,0 1 15-16,0-5-15 15,7-1 0-15,4 3-14 16,0 2 16-16,1 4-2 16,-1 4 0-16,-3 2 6 15,4 0-18-15,-3 20 12 16,-5 10 0-16,-2 6 74 16,-2 10-50-16,0 2 40 15,-6 1-39-15,-5-1-7 16,-3-8 39-16,1-4-57 15,3-8 0-15,2-9 0 0,1-6 9 16,5-5-9-16,0-6 0 16,2-2 0-16,0 0-7 15,6-23 7-15,17-6-139 16,6-9 57-16,2 0-10 16,0 7 73-16,-6 12 13 15,-6 10 6-15,-3 9-3 16,0 0 11-16,-7 17-8 15,-2 11 74-15,-5 8-37 16,-2 6 9-16,-2 4-6 16,-17 4-24-16,-7 1 69 15,-6 0-85-15,-1 0 0 16,-2 0-7-16,3-7-81 0,-1-5-66 16,10-11-243-1,8-14-596-15</inkml:trace>
  <inkml:trace contextRef="#ctx0" brushRef="#br0" timeOffset="96029.62">6321 7890 2371 0,'0'0'456'15,"0"0"-456"-15,0 0-259 16,0 0-8-16,0 0-102 16,0 0-451-16</inkml:trace>
  <inkml:trace contextRef="#ctx0" brushRef="#br0" timeOffset="98295.38">5810 6557 606 0,'0'0'322'16,"0"0"-127"-16,0 0 24 15,0 0-75-15,0 0-5 16,0 0-25-16,0 0-57 0,-33-20 29 16,33 14-71-1,-2 0 13-15,2 1 7 0,-2-2 32 16,-2 1 42-16,1-1-55 15,1 4-2-15,-2-1 38 16,2-1-54-16,-3 3 31 16,2 1-21-16,1 1-33 15,2 0 15-15,0 0-28 16,0 0-10-16,0 0-3 16,0 0-176-16,0 0-414 15,0 0-945-15</inkml:trace>
  <inkml:trace contextRef="#ctx0" brushRef="#br0" timeOffset="99474.66">6294 8151 694 0,'0'0'255'15,"0"0"-177"-15,0 0-37 0,0 0 47 16,0 0 16-16,0 0 60 15,0 0-8-15,0-64-62 16,0 55 5-16,0 2 23 16,0 0-62-16,0-4 48 15,0 1-5-15,0-1-48 16,0 6 29-16,0 1-30 16,0 1-9-16,0 3-30 15,0 0-15-15,0 0 4 16,-2 21-4-16,0 16 0 15,-2 18-28-15,-9 45 6 16,1-10-169-16,-5-15-460 0</inkml:trace>
  <inkml:trace contextRef="#ctx0" brushRef="#br0" timeOffset="100910.62">15169 4474 939 0,'0'0'0'0</inkml:trace>
  <inkml:trace contextRef="#ctx0" brushRef="#br0" timeOffset="106501.73">5122 8739 1285 0,'0'0'277'15,"0"0"-96"-15,0 0-85 16,0 0-53-16,0 0 24 16,0 0-49-16,-51-20 23 0,38 20-9 15,-5 2-32-15,-3 16 37 16,0 6 10-16,-4 6 19 16,2 8 73-16,3 5-93 15,7 2 14-15,4-3-22 16,7-1-14-16,2-7 6 15,0-10-30-15,7-4 1 16,10-8 23-16,6-5-12 16,1-5-3-16,5-2 10 15,2 0-19-15,1-11 15 16,-1-11-15-16,-4-7-24 16,-5-7 11-16,-9-2-18 15,-6-2 16-15,-7 1 6 16,0 4 9-16,0 7 30 0,-9 7-30 15,-2 8 7-15,2 11-22 16,2 2 0-16,3 10-151 16,4 30-117-16,0 0 0 15,2-6-494-15</inkml:trace>
  <inkml:trace contextRef="#ctx0" brushRef="#br0" timeOffset="106675.26">5291 9039 1741 0,'0'0'491'0,"0"0"-422"16,0 0-61-16,0 0-8 16,0 0 25-16,0 0-13 15,8 138 35-15,-6-93-47 0,0-3 15 16,4-4-33-16,3-4-20 16,11-5-101-16,1-13-105 15,-2-12-257-15</inkml:trace>
  <inkml:trace contextRef="#ctx0" brushRef="#br0" timeOffset="107051.6">5447 8782 1692 0,'0'0'328'0,"0"0"-172"16,0 0-133-16,0 0 17 15,0 0 43-15,0 0-37 0,0 0-3 16,54-12-43-16,-21 12 18 16,4-5-11-16,-4 1-7 15,-2 1 0-15,-9 1-6 16,-6-1 14-16,-8 3-8 16,-3 0 0-16,-5 0 0 15,0 0-1-15,0 0 1 16,0 14 0-16,0 13-9 15,0 12 24-15,-7 9-14 16,-6 8 10-16,2 4-10 16,0 0 41-16,0-3-42 0,4-7 0 15,0-6 4 1,5-3-4-16,0-6-10 16,2-5-66-16,-11-2-172 15,1-7-63-15,-5-14-540 0</inkml:trace>
  <inkml:trace contextRef="#ctx0" brushRef="#br0" timeOffset="107203.79">5376 9131 1430 0,'0'0'652'16,"0"0"-398"-16,0 0-204 16,0 0-38-16,156-116 15 15,-98 96-27-15,2 6-2 16,19 9-47-16,-15 5-203 15,-10 0-239-15</inkml:trace>
  <inkml:trace contextRef="#ctx0" brushRef="#br0" timeOffset="107477.71">6061 8886 1971 0,'0'0'539'0,"0"0"-394"0,0 0-118 16,0 0-27-16,0 0-18 15,0 0-130-15,0 0-36 16,0 58-89-16,0-23-498 0</inkml:trace>
  <inkml:trace contextRef="#ctx0" brushRef="#br0" timeOffset="107615.21">6125 9274 1905 0,'0'0'233'0,"0"0"-173"15,-33 120-46-15,0-57 31 0,-6-2-45 16,-11 18-1 0,9-15-142-16,5-18-357 0</inkml:trace>
  <inkml:trace contextRef="#ctx0" brushRef="#br0" timeOffset="113846.93">5293 9926 1235 0,'0'0'245'16,"0"0"-166"-16,0 0 78 16,0 0-75-16,0 0 36 15,0 0-34-15,-6-20 49 0,2 14-3 16,1-1-68-16,-3 4-7 15,2-1 55-15,-2 1-86 16,0 3 0-16,-3 0-15 16,-7 0-8-16,-1 5 3 15,-10 17-4-15,-2 12 0 16,0 12 19-16,2 4-12 16,5 4 31-16,6-4-21 15,12-4-15-15,4-10 20 16,0-8-22-16,17-9 0 15,15-13-3-15,8-6 12 16,4 0-18-16,4-23-1 16,-8-7-56-16,-7-3 65 0,-11-6-45 15,-9 0-3 1,-8 0 49-16,-5 3-18 0,0 7 18 16,0 10 25-1,-5 7 3-15,1 8-2 0,0 4-26 16,-3 0-61-16,3 16-71 15,0 20-150-15,4-4-72 16,0-6-667-16</inkml:trace>
  <inkml:trace contextRef="#ctx0" brushRef="#br0" timeOffset="114019.4">5503 10144 1635 0,'0'0'316'16,"0"0"-284"-16,0 0 7 15,-17 129 44-15,-2-77 13 0,2-5-16 16,3-1-48-16,4-9 2 16,5-7-34-16,5-4-35 15,7-12-82-15,15-5-169 16,2-9-389-16</inkml:trace>
  <inkml:trace contextRef="#ctx0" brushRef="#br0" timeOffset="114482.25">5837 9962 1430 0,'0'0'265'16,"0"0"-172"-16,0 0 61 16,0 0 35-16,0 0-92 15,0 0 17-15,0 0-10 16,-124 102-85-16,111-68 20 15,6-5-36-15,7-6 12 16,0-2-2-16,0-10-13 16,9-3 0-16,8-5-3 15,3-3 4-15,5 0-2 16,0-12-4-16,0-15-40 16,-4-5 44-16,2-6-94 15,-3 2-28-15,-7 4-3 16,-2 6 76-16,-4 12 50 15,-5 10 0-15,1 4 21 16,-3 8-12-16,0 23 48 0,0 13 4 16,0 9 22-16,0 10-6 15,-7-3-11-15,-9-2-5 16,-4-7-9-16,-4-6 56 16,-3-5-76-16,0-10-17 15,3-4 20-15,1-8-25 16,8-6-8-16,3-4-2 15,6-3-72-15,6-5-8 16,0-9-153-16,0-7-507 0</inkml:trace>
  <inkml:trace contextRef="#ctx0" brushRef="#br0" timeOffset="114693.1">6228 10110 2031 0,'0'0'584'16,"0"0"-464"-16,0 0-120 15,0 0-74-15,0 0-161 16,0 0-132-16,0 0-545 0</inkml:trace>
  <inkml:trace contextRef="#ctx0" brushRef="#br0" timeOffset="114814.3">6230 10503 1560 0,'0'0'837'16,"0"0"-760"-16,0 0-62 16,0 0-15-16,-102 154-21 15,75-103-142-15,6-12-368 0</inkml:trace>
  <inkml:trace contextRef="#ctx0" brushRef="#br0" timeOffset="119632.45">5069 11318 1365 0,'0'0'278'0,"0"0"-165"15,0 0-34-15,0 0 24 16,0 0 30-16,0 0 17 16,0 0-79-16,-5-18-54 15,5 3 83-15,0 3-51 16,0 0 36-16,0 0-3 0,2 1-42 16,3-1 18-1,3-3-58-15,6-2 14 0,4-2-13 16,4-1 0-16,7-4-1 15,4-2 0-15,7-3-14 16,8 0 14-16,1-5-54 16,-1-3 6-16,-2 4 26 15,-7-1-14-15,-7 5 17 16,-8 3 10-16,-9 6 9 16,-3 5 2-16,-10 8-2 15,0 2 0-15,-2 5 74 16,0 0-67-16,0 0 14 15,0 0-10-15,0 0-4 16,0 0-10-16,0 0 3 0,0 0-24 16,0 15-1-16,-2 11 17 15,-2 11 8-15,0 8 0 16,0 8 0-16,4 3 16 16,0 2-16-16,0-2 1 15,0-4 33-15,8-8-34 16,3-4 0-16,-1-10 1 15,0-6 5-15,-3-6 0 16,-3-6-6-16,-2-6 0 16,-2 3-30-16,0-4 18 15,-15 7-8-15,-12 1 9 16,-6-1-4-16,-1 0 2 16,3-3 13-16,7-2 0 0,7-3 25 15,15-4 1 1,2 0 8-16,19 0-19 0,22 0 7 15,18-8 48-15,9 0-70 16,4 1 0-16,-3 7-12 16,6 0-125-16,-16 7-173 15,-19 1-674-15</inkml:trace>
  <inkml:trace contextRef="#ctx0" brushRef="#br0" timeOffset="120544.43">13027 8711 1590 0,'0'0'533'15,"0"0"-425"-15,0 0-43 16,0 0-33-16,0 0 1 16,0 0 23-16,0 0-32 15,-16-4-12-15,16 4 28 16,0 0-30-16,0 0-8 16,0 0-2-16,0 0 0 15,0-2 27-15,0 0-15 16,-5-5 28-16,-8 0 71 15,-9-4-105-15,0 1 5 16,-3 3-11-16,7 0 6 16,10 5 0-16,8 2-6 0,0 0-84 15,6 0 50 1,17 7-3-16,3 7 1 0,-1 3-127 16,-8 0-316-16,-10-7-571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8:01:14.58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1237 10877 791 0,'0'0'543'0,"0"0"-352"16,0 0-52-16,0 0-42 16,0 0 3-16,9-14 26 15,-9 7-11-15,0 2-36 16,0 0-26-16,0 1-6 15,0 1 18-15,0-2-37 16,0 1 2-16,0 2 28 16,0 2-5-16,0-2 10 15,0 2-13-15,0 0 0 16,0 0 9-16,0 0-48 0,0 0-2 16,0 0-3-1,0 0-5-15,0 0-1 0,-3 16-8 16,-3 19 8-1,-1 10 2-15,-4 16 5 0,0 7-7 16,-1 0 19-16,4 0-17 16,-1-4 1-16,2-4-3 15,0-3 0-15,5-7-2 16,2-4-1-16,0-6-80 16,0-6-82-16,7-17-116 15,8-6-228-15,-4-11-1061 0</inkml:trace>
  <inkml:trace contextRef="#ctx0" brushRef="#br0" timeOffset="298.96">1194 10818 1877 0,'0'0'273'16,"0"0"-155"-16,0 0-36 16,0 0-5-16,0 0-12 0,0 0 18 15,147-6-47-15,-80 6 18 16,3 0-54-16,1 0 0 15,-5 0-1-15,1 12-149 16,-15-4-189-16,-21 2-585 0</inkml:trace>
  <inkml:trace contextRef="#ctx0" brushRef="#br0" timeOffset="479.37">1114 11147 2111 0,'0'0'284'0,"0"0"-205"15,0 0-78-15,165-34-1 0,-98 22 0 16,20-2-14-16,-15 3-182 16,-12 2-772-16</inkml:trace>
  <inkml:trace contextRef="#ctx0" brushRef="#br0" timeOffset="801.43">1964 10677 704 0,'0'0'1294'0,"0"0"-1140"16,0 0-138-16,-148 72 61 15,97-16 25-15,5 10 14 16,5 7-17-16,16 4-27 16,16-2-29-16,9-8 2 15,9-4-38-15,22-5-7 16,10-10-1-16,7-8-83 15,4-11-41-15,15-14-124 16,-14-12-298-16,-11-3-971 0</inkml:trace>
  <inkml:trace contextRef="#ctx0" brushRef="#br0" timeOffset="1057.91">1972 11076 1894 0,'0'0'266'15,"0"0"-232"-15,0 0-33 16,114-17 29-16,-83 19-9 16,-6 20 41-16,-5 10 1 15,-9 8 25-15,-11 6 1 16,0 4-7-16,-5-1-28 16,-12-3-5-16,1-9-36 15,3-6 3-15,4-11-16 0,7-10-1 16,2-6-15-1,0-4-96-15,9-2 20 0,13-25 23 16,7-34-181-16,-3 0-315 16,-6 3-206-16</inkml:trace>
  <inkml:trace contextRef="#ctx0" brushRef="#br0" timeOffset="1193.61">2242 11117 552 0,'0'0'1053'0,"0"0"-701"16,0 0-214-16,0 0-32 15,0 0 27-15,0 102-62 16,2-64-13-16,17 1-46 15,2-7-11-15,8-5-1 16,0-6-27-16,2-7-39 16,3-14-134-16,-7 0-117 15,-7-2-441-15</inkml:trace>
  <inkml:trace contextRef="#ctx0" brushRef="#br0" timeOffset="1384.04">2594 10776 1813 0,'0'0'227'16,"0"0"-168"-16,0 0 27 15,65 150 60-15,-58-82-29 16,-7 7-10-16,0 4-40 16,-9 2-31-16,-16 1-36 15,-20 21-79-15,5-23-89 16,7-22-472-16</inkml:trace>
  <inkml:trace contextRef="#ctx0" brushRef="#br0" timeOffset="1694.82">2936 11113 2340 0,'0'0'364'16,"0"0"-257"-16,0 0-81 0,0 0-25 15,0 0 6-15,0 0-7 16,144 9-9-16,-99 0 7 16,-8 5-175-16,-12-2-158 15,-16-1-524-15</inkml:trace>
  <inkml:trace contextRef="#ctx0" brushRef="#br0" timeOffset="1799.77">3049 11265 1654 0,'0'0'561'0,"0"0"-561"16,0 0-77-16,153-4-304 0</inkml:trace>
  <inkml:trace contextRef="#ctx0" brushRef="#br0" timeOffset="2750.17">3916 10355 1413 0,'0'0'228'16,"0"0"-140"-16,0 0-46 16,0 0 47-16,0 0 12 0,0 0 6 15,-129 48-13 1,111-7 22-16,1 34-10 0,5 39-9 16,10 43-11-16,2 13 17 15,2-3-50-15,14-25-14 16,-1-42-3-16,-3-19-23 15,-6-21 14-15,-4-6-27 16,-2 10 1-16,0 4 8 16,0 1-8-16,-6-11-1 15,-10-12 3-15,-1-14 4 16,-2-8-14-16,1-10 5 16,-6-14-98-16,4 0-107 0,0-12-492 15</inkml:trace>
  <inkml:trace contextRef="#ctx0" brushRef="#br0" timeOffset="3115.65">3062 12189 2009 0,'0'0'574'0,"0"0"-445"15,0 0-59-15,0 0 34 16,0 0-87-16,0 0-3 16,0 0-13-16,112 0 0 15,-63 5-1-15,7 1-13 16,-1-2-59-16,1-2-83 16,9-2-191-16,-17 0-236 15,-7 0-637-15</inkml:trace>
  <inkml:trace contextRef="#ctx0" brushRef="#br0" timeOffset="3517.02">3691 12083 1699 0,'0'0'282'16,"0"0"-225"-16,0 0-38 16,0 0 136-16,0 0-51 15,-16 113-16-15,16-77-10 16,0-2-47-16,0-4-12 15,0-6 35-15,7-4-53 16,5-6 18-16,-2-8-19 16,9-6 6-16,0 0-2 0,6-6-4 15,6-20-10-15,4-12-4 16,4-5-41-16,1-4 15 16,0 5-3-1,-1 6 24-15,0 11 17 0,-3 13 4 16,-5 9 4-16,-4 3 26 15,-8 1-23-15,-7 17-4 16,-10 4 21-16,-2 5 12 16,-9 0 48-16,-20 0-35 15,-9-3-14-15,-9-2 12 16,-4-8-40-16,-5-8 11 16,1-4-20-16,3-2-23 15,3-16-79-15,11-8-74 0,16-7-403 16</inkml:trace>
  <inkml:trace contextRef="#ctx0" brushRef="#br0" timeOffset="4377.81">4063 10106 783 0,'0'0'1006'15,"0"0"-869"-15,0 0-78 16,0 0 107-16,0 0-54 16,0 0-4-16,0 0-18 15,23-32-48-15,-21 34-24 16,-2 18-18-16,0 15 56 15,0 10 46-15,0 8-58 16,0 3-15-16,-10-6-12 0,2-8-16 16,4-12-1-16,1-10 0 15,3-10-1-15,0-6 0 16,0-4-78-16,15-4 1 16,14-24-5-16,17-50-187 15,-7 5-339-15,-7 0-455 0</inkml:trace>
  <inkml:trace contextRef="#ctx0" brushRef="#br0" timeOffset="4489.67">4248 10057 652 0,'0'0'1047'16,"0"0"-699"-16,0 0-165 16,0 0-47-16,0 0-37 15,-33 116-8-15,33-68-20 16,11-1-63-16,18 1-8 16,27 3-66-16,-7-13-122 15,-5-13-311-15</inkml:trace>
  <inkml:trace contextRef="#ctx0" brushRef="#br0" timeOffset="5299.98">4121 11277 1835 0,'0'0'631'0,"0"0"-447"16,0 0-115-16,0 0-45 16,0 0-5-16,136-109-19 15,-89 63-1-15,-3 0-15 16,-5 2-78-16,-6 1 21 15,-13 2 25-15,-9 10 14 0,-11 8 27 16,0 9-11-16,-2 14 18 16,-14 0 0-16,-2 24-12 15,1 18 12-15,1 16 28 16,5 13 30-16,7 5 34 16,1-1-42-16,3 3-13 15,-2-9-18-15,-2-5-17 16,-6-4 23-16,-3-11-25 15,-3-9 0-15,1-11 6 16,-1-8-6-16,3-10-1 16,5-11 1-16,4-3-6 0,4-31-4 15,10-16-95 1,23-13-2-16,14-11-16 0,15-2-160 16,6-2-52-16,0 2-225 15,-3 5 190-15,-11 6 370 16,-17 11 112-16,-14 13 179 15,-14 15 94-15,-9 16-17 16,-5 10-71-16,-22 4-196 16,-6 33-60-16,-2 13 34 15,1 14-7-15,10 6-20 16,7-2 23-16,17-3-39 16,0-12-13-16,19-7-19 15,16-11-6-15,12-11 5 16,6-12-37-16,5-12-63 0,-2 0-79 15,11-47-146-15,-18 4-166 16,-11-7-432-16</inkml:trace>
  <inkml:trace contextRef="#ctx0" brushRef="#br0" timeOffset="5478.73">5069 10986 1689 0,'0'0'620'0,"0"0"-568"15,0 0-36-15,0 0 12 16,-16 124 1-16,11-69 82 15,3 6-44-15,2-2-18 16,0-1-35-16,0 0-8 16,0-8 7-16,0-4-13 15,0-11-54-15,0-12 13 0,0-6-89 16,-25-17-104-16,-8 0-54 16,-2-14-389-16</inkml:trace>
  <inkml:trace contextRef="#ctx0" brushRef="#br0" timeOffset="5598.92">4899 11323 1536 0,'0'0'633'16,"0"0"-435"-16,0 0-100 16,151-44-74-16,-97 40-23 15,-2 4-1-15,-4 0-33 16,2 0-112-16,-13-2-228 16,-10-4-660-16</inkml:trace>
  <inkml:trace contextRef="#ctx0" brushRef="#br0" timeOffset="5764.7">5441 10922 1881 0,'0'0'538'15,"0"0"-498"-15,0 0-10 16,0 0 44-16,33 159 41 16,-35-87-44-16,-20 8-65 15,-7-2-6-15,-7 11-128 16,7-21-116-16,7-22-379 0</inkml:trace>
  <inkml:trace contextRef="#ctx0" brushRef="#br0" timeOffset="5982.92">5845 10814 494 0,'0'0'1392'0,"0"0"-1392"15,0 0-181-15,0 0 112 16,0 0 55-16,-29 118 5 16,15-75-148-16,3-10-403 0</inkml:trace>
  <inkml:trace contextRef="#ctx0" brushRef="#br0" timeOffset="6350.17">5898 11093 1780 0,'0'0'95'0,"0"0"-47"15,0 0-48-15,-132 75 117 16,93-34 16-16,7 3 28 15,8-1-80-15,12-6-38 16,10-2-19-16,2-10-3 16,12-6-21-16,17-13-21 15,6-6-40-15,19-32-57 16,-8-11-235-16,-8-4-515 0</inkml:trace>
  <inkml:trace contextRef="#ctx0" brushRef="#br0" timeOffset="6572.84">6001 10722 2018 0,'0'0'366'16,"0"0"-261"-16,0 0-105 0,0 0 6 15,-23 118 91-15,15-46-41 16,0 10 37-16,8 5-29 16,0-5-36-16,0-5 5 15,16-7-27-15,7-12 6 16,4-10-3-16,2-13-9 15,4-10-16-15,2-16-17 16,1-9-27-16,4-14-50 16,-2-31-87-16,9-53-266 15,-10 8 134-15,-3-5-668 0</inkml:trace>
  <inkml:trace contextRef="#ctx0" brushRef="#br0" timeOffset="6762.92">6475 10754 2080 0,'0'0'531'0,"0"0"-531"0,0 0 7 15,0 0-7-15,-11 138 64 16,-5-59 43-16,1 5-41 16,-3 6-42-16,0-4 18 15,2-6-30-15,3-10-7 16,-1-7-5-16,6-13-12 16,1-12-3-16,1-15-67 15,-4-10-131-15,-21-17-63 16,0-22 42-16,0-8-575 0</inkml:trace>
  <inkml:trace contextRef="#ctx0" brushRef="#br0" timeOffset="6877.7">6196 11175 1475 0,'0'0'877'0,"0"0"-511"15,0 0-117-15,110-104-158 16,-64 88-83-16,4 8-8 16,3 8-90-16,14 0-140 15,-13 17-325-15,-8-3-809 0</inkml:trace>
  <inkml:trace contextRef="#ctx0" brushRef="#br0" timeOffset="7538.38">7380 11325 1452 0,'0'0'780'0,"0"0"-552"16,0 0-28-16,0 0-36 16,0 0-70-16,0 0-64 15,0 0-30-15,58-2-17 16,-18 2 2-16,7 7-32 15,5 17-115-15,-15-5-180 16,-17 0-346-16</inkml:trace>
  <inkml:trace contextRef="#ctx0" brushRef="#br0" timeOffset="7665.69">7340 11508 1179 0,'0'0'1235'0,"0"0"-1097"0,0 0-95 16,121-6-43-16,-21-4-1 15,-13 0-208-15,-10 0-582 0</inkml:trace>
  <inkml:trace contextRef="#ctx0" brushRef="#br0" timeOffset="8730.9">9157 8381 1088 0,'0'0'282'16,"0"0"-114"-16,0 0-64 15,0 0-65-15,0 0-24 16,0 0-11-16,0 0-4 16,-14-32 0-16,14 29 6 15,0 1-6-15,0 0 9 16,0 2-9-16,0 0-70 0,0 0-190 16,0 0-482-16</inkml:trace>
  <inkml:trace contextRef="#ctx0" brushRef="#br0" timeOffset="9383.12">9157 8381 1154 0,'-9'-125'397'0,"9"118"-153"15,-3 0-70-15,-10-4-5 16,-5 6-61-16,-1 0-73 15,-4 5-35-15,1 0 12 16,-1 0-12-16,2 10-1 16,0 11 0-16,1 6 2 0,-2 12 25 15,2 8 7-15,2 15 20 16,5 10 12-16,4 7-28 16,7 6-8-16,2 1 50 15,4 2-54-15,18-2 14 16,7 1-13-16,9 17-11 15,13 20 6-15,7 24-19 16,0 5-2-16,-8-10 21 16,-15-10-14-16,-12-12-14 15,-10 0-4-15,-9 11 11 0,-4-2 3 16,-7 0-3 0,-24 3 0-16,-16 0 1 0,-10 10 0 15,-15 0-2-15,-3-8 3 16,-2-8-2-1,13-25 0-15,10-19-18 0,14-21 18 16,5-6-11-16,1 11 11 16,3 5 0-16,9 8-16 15,13-2-54-15,9 0-8 16,2 3-23-16,27 20 51 16,5 34 50-16,-1 46-15 15,-8 21 14-15,-17 12 2 16,-8-1 8-16,-8-13 23 15,-26 3-21-15,-13 1 18 16,-7-1 54-16,-2-6-19 0,6-7 27 16,7-18-31-1,16-22 2-15,16-34-7 0,11-36-54 16,0-30 10-16,14-14-11 16,17-10 0-16,16-5-19 15,48-21-68-15,-10-3-199 16,-4-29-707-16</inkml:trace>
  <inkml:trace contextRef="#ctx0" brushRef="#br0" timeOffset="18331.07">9968 8029 423 0,'0'0'291'0,"0"0"-203"0,0 0-30 15,0 0 87-15,0 0 37 16,0 0 12-16,-2 0-31 15,2 0-67-15,0 0-29 16,0 0-39-16,0 0-1 16,0 0-9-16,0 0-18 15,0 0 18-15,0 0 4 16,0 0 0-16,-2 2 55 16,-3 4-14-16,-3 2 37 15,-4 2-25-15,1 1-40 16,2 4-4-16,0 3-11 0,0 5-19 15,1 2 57 1,1 7-2-16,3 3-10 0,1 3-4 16,1-1-8-16,2 6 6 15,0-1-18-15,0 2-4 16,0 2 19-16,0 1-23 16,5 0-1-16,-1-2-7 15,0-6 1-15,-4-5 14 16,0-3-19-16,0-7-1 15,0-4 23-15,0-1-24 16,-6-4 10-16,-8 2-10 16,-9 2-35-16,-12 3-58 15,4-5-149-15,2-5-316 0</inkml:trace>
  <inkml:trace contextRef="#ctx0" brushRef="#br0" timeOffset="19038.92">9353 9111 1866 0,'0'0'361'0,"0"0"-246"0,0 0 11 15,0 0 56-15,0 0-63 16,0 0-44-16,0 0-13 16,4 0-62-16,14 0-3 15,7 0 3-15,13 0-7 16,4 3-15-16,5 2-107 15,11 0-99-15,-12-5-302 16,-7 0-588-16</inkml:trace>
  <inkml:trace contextRef="#ctx0" brushRef="#br0" timeOffset="19631.38">9841 9027 1335 0,'0'0'358'0,"0"0"-268"16,0 0-49-16,0 0 35 15,0 0 18-15,0 0-30 16,0 0-45-16,2 21 57 15,-2 0 52-15,0 4-60 16,0 0-7-16,-2 0-23 16,2-3-8-16,0-4 0 0,0-2-18 15,0-2-6 1,0-4 6-16,4-4-12 0,6-1-1 16,3-5 1-16,3 0-7 15,1 0 6-15,8-7-13 16,0-9-15-16,2-7-7 15,-1 2-40-15,2 1-35 16,1 0 37-16,0 2 29 16,-2 4 36-16,0 3 7 15,-2 6 2-15,-3 3 30 16,-4 2-20-16,-4 0 7 16,-1 0-16-16,-5 7-1 0,2 4 24 15,-6-1-8 1,-2-5 6-16,-2 2 25 0,0-1-8 15,0-2 16-15,-4 1-14 16,-16 2 13-16,-7-2-16 16,-7-2-29-16,-3-3-8 15,-3 0 23-15,1 0-23 16,4 0-2-16,1-4-43 16,3 0-49-16,2-5-129 15,7 4-161-15,9-3-501 0</inkml:trace>
  <inkml:trace contextRef="#ctx0" brushRef="#br0" timeOffset="23264.01">10142 7735 927 0,'0'0'339'16,"0"0"-139"-16,0 0-72 15,0 0-23-15,0 0-16 16,0 0-13-16,0 0-13 16,2 0 6-16,0 0-1 15,1 0 34-15,-3 0-6 16,0 0-16-16,2 0-15 15,-2 0-31-15,0 0-12 0,0 0 1 16,2 0-22-16,3 0-1 16,-1 0 1-16,3 0-1 15,4 0 0-15,0 0 0 16,5 0 0-16,0 11 9 16,-3 7-8-16,1 0 0 15,-4 7 13-15,-5-2 7 16,-3 1 10-16,-2 0 16 15,0 1-25-15,0-3 24 16,0-2-37-16,-11-3 3 16,2-2-6-16,0-3 1 15,0-4 10-15,3-2-17 16,1-2 1-16,0-3 20 0,5 2-20 16,-2-3 5-16,2 0-5 15,0 0 0-15,0 0 14 16,0 0-15-16,0 0 0 15,0 0 22-15,0 0-21 16,0 0 11-16,0 0-12 16,7-14-21-16,8-11-124 15,6-4 17-15,4-3-1 16,4-2-7-16,0 1 2 16,-1 3 64-16,-4 2 18 15,-3 3 37-15,-6 6 15 16,-6 5 45-16,-6 4 1 15,-3 2 54-15,0 6-41 16,0 0-11-16,0 2-25 16,-9 0-23-16,-5 8 12 0,1 13 4 15,1 5 0-15,4 8 35 16,6-1-16-16,2-1-5 16,0-4-22-16,8-2-7 15,15-4-2-15,17 0-5 16,-5-6-186-16,-1-7-342 0</inkml:trace>
  <inkml:trace contextRef="#ctx0" brushRef="#br0" timeOffset="28413.08">10619 8462 918 0,'0'0'366'0,"0"0"-93"0,0 0-41 16,0 0-74-16,0 0 84 15,0 0-77-15,-20-32-63 16,13 24-49-16,-3 0-2 15,0 1-32-15,1 2 17 16,-1 1-8-16,0 1-10 16,1-2-15-16,1 5-2 15,-2 0-1-15,2 0 0 16,-3 0-1-16,-3 0 0 16,-1 10 2-16,-6 10 1 15,2 8 26-15,1 4-18 16,2 8 14-16,3 2 11 15,4 0-20-15,5-1 7 0,4-4-21 16,0-4 13 0,2-5 15-16,11-4-28 0,7-4-1 15,5-5 14-15,3-3-1 16,6-5-9-16,4-3-4 16,2-1 0-16,5-3-1 15,-3 0 0-15,-2-5-16 16,0-11 16-16,-4-2-6 15,-3-4 5-15,-2-2-8 16,-6-4 4-16,-8-1-2 16,-3 0-1-16,-9-1 9 15,-5-3 5-15,0 3-4 16,-19 2 19-16,-10 3-1 16,-2 0-8-16,-2 7-5 15,4 3-6-15,2 8-2 0,8 7-55 16,5 0-113-16,14 22-85 15,0 4-285 1,0-2-493-16</inkml:trace>
  <inkml:trace contextRef="#ctx0" brushRef="#br0" timeOffset="28598.95">11199 8763 1984 0,'0'0'287'0,"0"0"-185"0,0 0-102 15,0 0-11-15,0 0-260 16,0 0-89-16,0 0-219 0</inkml:trace>
  <inkml:trace contextRef="#ctx0" brushRef="#br0" timeOffset="29029.84">11687 8432 1147 0,'0'0'633'16,"0"0"-409"-16,0 0 5 15,0 0-122-15,0 0-20 16,0 0-63-16,0 0-15 15,-129-2 19-15,84 28-12 16,5 6 19-16,2 4 70 16,11-2-56-16,11 0-11 15,10-6-28-15,6-3 1 0,0-6 7 16,20-2-18-16,9-8-1 16,7-6-14-16,6-3-18 15,3-8-16-15,-3-20-66 16,-2-11-21-16,5-36-45 15,-12 6-122-15,-8 2-370 0</inkml:trace>
  <inkml:trace contextRef="#ctx0" brushRef="#br0" timeOffset="29264.85">11758 8020 1360 0,'0'0'337'16,"0"0"-157"-16,0 0-73 15,0 0-70-15,0 0 24 0,0 0 85 16,-55 136-20-16,43-66-23 15,8 5 0-15,4 5-45 16,0-8-19 0,18-5 11-16,6-9-41 0,9-9 2 15,4-12 1-15,0-6-12 16,3-15-12-16,-2-10-58 16,3-6-18-16,-6-10-19 15,-4-29-108-15,5-45-94 16,-11 6-221-16,-7-2-374 0</inkml:trace>
  <inkml:trace contextRef="#ctx0" brushRef="#br0" timeOffset="29469.19">12177 8073 1416 0,'0'0'480'0,"0"0"-351"16,0 0-109-16,0 0-19 16,0 0 124-16,0 142 23 15,0-71-12-15,0 7-38 16,0-2-37-16,0-2-19 15,2-6-32-15,3-10-9 16,2-5 6-16,0-13-7 16,-3-8-28-16,0-10-51 15,-4-10-64-15,0-12-102 16,-2-12 24-16,-13-17-26 0</inkml:trace>
  <inkml:trace contextRef="#ctx0" brushRef="#br0" timeOffset="29603.03">11943 8369 1737 0,'0'0'615'0,"0"0"-434"16,0 0-65-16,120-49-47 15,-57 36-38-15,4 7-31 16,17 5-52-16,-16 1-143 16,-12 0-623-16</inkml:trace>
  <inkml:trace contextRef="#ctx0" brushRef="#br0" timeOffset="45029.1">10107 9997 816 0,'0'0'338'16,"0"0"-121"-16,0 0 29 16,0 0-29-16,0 0 26 15,0 0-14-15,0 0-119 0,2-51-9 16,-2 49 7-16,0-1-35 15,0 1-32-15,0 2-28 16,-2 0-11-16,2 0 17 16,-5 0-19-16,1 2-7 15,-8 19-26-15,-1 11 33 16,-1 10 6-16,-1 11-6 16,1 5 6-16,6 3 38 15,3 6-38-15,3 1 20 16,2-2-4-16,0-2 2 15,0-2 1-15,0-5-18 16,0-9-6-16,0-8 14 0,0-8-14 16,0-9 4-1,0-11-4-15,0-1-1 16,-4-5 22-16,-10 0-16 0,-3 2-6 16,-4-2 0-16,-3 0-11 15,2 0-63-15,-1 3-137 16,5 2-269-16,7-3-330 0</inkml:trace>
  <inkml:trace contextRef="#ctx0" brushRef="#br0" timeOffset="45519.9">9585 11017 1420 0,'0'0'691'0,"0"0"-446"16,0 0-15-16,0 0-52 16,0 0-63-16,0 0-30 15,0 0-49-15,-4 0-29 16,17 0-7-16,9 0 8 16,12-2-10-16,5 0 2 15,4-3-58-15,4 3-29 0,11-3-128 16,-9-2-171-16,-9 2-387 0</inkml:trace>
  <inkml:trace contextRef="#ctx0" brushRef="#br0" timeOffset="45977.51">10051 10939 1060 0,'0'0'554'0,"0"0"-459"16,0 0-19-16,0 0 108 15,0 0-3-15,0 0-90 16,0 0-73-16,0 28 81 0,0-2 0 16,2-1-64-1,4 4-9-15,2-5 0 16,0-2-20-16,-1-5 9 16,-1-8-14-16,2-3-1 0,-4-2 18 15,-2-4-18-15,3 0 1 16,1 0 18-16,10-7-9 15,8-12-10-15,8-8-37 16,8-2-98-16,4-1-47 16,-1 6 17-16,-3 7 67 15,-5 8 74-15,-6 4 24 16,-4 5 89-16,-5 0 4 16,-7 2-44-16,-4 10 2 15,-5 2-37-15,-4 4-7 16,0 1 15-16,-8-2 27 0,-19 3 27 15,-9-6-26-15,-6-2-29 16,-7-3 0-16,0-7-14 16,-2-2-7-16,4 0 0 15,5-11-31-15,0-15-27 16,9 1-216-16,14 1-312 0</inkml:trace>
  <inkml:trace contextRef="#ctx0" brushRef="#br0" timeOffset="47110.78">10339 9763 320 0,'0'0'543'16,"0"0"-483"-16,0 0-19 15,0 0 58-15,0 0 39 0,0 0 46 16,0 0 25 0,0-30-47-16,0 28-44 0,0 2-27 15,0 0-10-15,0 0-28 16,0 0-42-16,0 0 13 15,0 0-11-15,-2 4-5 16,-2 14 58-16,4 8 66 16,0 5-43-16,0 5-9 15,4-1-33-15,11-4-3 16,5-2-21-16,7-6 3 16,2-9 12-16,6-7-14 15,3-7-13-15,0 0-8 16,-5-9-3-16,-6-14-29 15,-7-6-41-15,-9-3 3 16,-9-4-10-16,-2-1 28 0,0 2 36 16,-17 4 13-16,-6 7 29 15,3 9 7-15,-5 4-36 16,2 9-21-16,-14 2-77 16,6 18-224-16,5 1-179 0</inkml:trace>
  <inkml:trace contextRef="#ctx0" brushRef="#br0" timeOffset="51626.92">10666 10297 601 0,'0'0'308'16,"0"0"-178"-16,0 0-61 16,0 0 73-16,0 0 47 15,0 0-57-15,0 0 12 16,-3-8-26-16,3 8-34 16,-2 0 14-16,2 0-28 15,0-2 8-15,0 2-5 16,-2 0-11-16,2 0 3 15,-4-2-29-15,2 2-26 16,-3 0 21-16,1-3-30 16,-1 3 7-16,-2 0-2 0,3 0 0 15,-2 0-3-15,-1 0-3 16,0 0 1 0,0 0-2-16,1 0 8 0,-1 3-8 15,3 3 2-15,-4 0 0 16,2 2 11-16,-1 1-12 15,-1 2 9-15,0 1 16 16,0 0-25-16,1 2 6 16,-1 0 4-16,0 0-1 15,4 0-1-15,-3-1-8 16,5-4 7-16,-2 3 27 16,2-2-34-16,2-2 0 15,-2 0 1-15,2 0 8 0,0-2-8 16,0 3-1-16,0-2 0 15,0 1 10-15,0 0-10 16,0-2-1-16,0 2 1 16,0-2 13-16,4 0-12 15,0 0-1-15,3 1 1 16,2 0 11-16,0 1-12 16,0 0 0-16,1 1 0 15,2-4 0-15,-1 2 0 16,1-4 5-16,-2 4 2 15,3-3 4-15,4-2-11 16,0 2 0-16,3-4 5 16,1 0-5-16,3 0-1 0,0 0-13 15,1 0-2 1,-5 0 5-16,1-6 22 0,-4-3-10 16,1 0-1-16,-3-6 0 15,1-3 19-15,-1-4-19 16,-1-2 0-16,-3-2 6 15,-7-4 6-15,-2-4-12 16,-2-2 9-16,0 0 17 16,-12 1 49-16,-9 8-33 15,-4 5-35-15,-6 8-7 16,-6 10-37-16,-3 4-85 16,-14 18-47-16,10 10-139 15,7 0-214-15</inkml:trace>
  <inkml:trace contextRef="#ctx0" brushRef="#br0" timeOffset="55309.59">11284 10297 113 0,'0'0'1159'16,"0"0"-973"-16,0 0-134 16,0 0 33-16,0 0 49 15,-118 84-7-15,88-56-14 16,6-5-45-16,6 0 50 16,7-7-59-16,6-6-22 15,5-3-19-15,0-6-6 16,11-1 7-16,14 0-16 15,8-10-3-15,3-12-87 16,2-12-95-16,4-29-43 16,-8 5-277-16,-7 0-487 0</inkml:trace>
  <inkml:trace contextRef="#ctx0" brushRef="#br0" timeOffset="55546.97">11377 9769 1605 0,'0'0'256'15,"0"0"-224"-15,0 0 6 16,-40 112 83-16,29-49 27 16,6 4-45-16,5 2-20 15,0-5-40-15,19-5-41 16,4-9 17-16,9-9-19 16,1-9 0-16,3-9-29 15,2-12-88-15,0-8-37 0,-3-3 13 16,-1-14-17-16,0-16 12 15,-8-10 12-15,-2-31-130 16,-5 10-133-16,-9 3 72 0</inkml:trace>
  <inkml:trace contextRef="#ctx0" brushRef="#br0" timeOffset="55721.47">11727 9948 593 0,'0'0'802'16,"0"0"-415"-16,0 0-182 16,0 0-152-16,0 0 0 15,0 0 97-15,-47 116-23 16,31-49-39-16,6 5 25 15,1 2-74-15,4-6-8 16,5-6-15-16,0-10-10 0,0-9-12 16,3-10-12-16,3-7-74 15,-1-7-36-15,-5-19-159 16,0 0-86 0,0 0-225-16</inkml:trace>
  <inkml:trace contextRef="#ctx0" brushRef="#br0" timeOffset="55842.62">11535 10267 1654 0,'0'0'576'0,"0"0"-408"16,0 0-133-16,0 0-33 15,0 0-4-15,172-31-33 16,-109 39-202-16,-7 2-404 0</inkml:trace>
  <inkml:trace contextRef="#ctx0" brushRef="#br0" timeOffset="56127.16">12044 10355 1639 0,'0'0'403'16,"0"0"-267"-16,0 0-18 0,0 0 27 16,0 0-51-1,118 2-57-15,-80 1-22 0,4 0-15 16,-4-1-5-16,-2-2-65 16,-3 0-179-16,-8-2-356 15,-10-10-702-15</inkml:trace>
  <inkml:trace contextRef="#ctx0" brushRef="#br0" timeOffset="56282.93">12246 10150 1217 0,'0'0'740'0,"0"0"-642"16,0 0-36-16,-44 125 69 15,35-74 22-15,2 4-113 0,3-4-29 16,4 2-11-16,0 4-134 15,0-17-148-15,2-12-456 0</inkml:trace>
  <inkml:trace contextRef="#ctx0" brushRef="#br0" timeOffset="58842.96">13116 9886 593 0,'0'0'396'0,"0"0"-130"16,0 0 11-16,0 0-63 16,0 0-50-16,0 0-4 15,0 0 2-15,2-17-20 16,-2 17-46-16,0 0-29 15,0 0 55-15,0-1-58 16,0 1-26-16,0 0-7 16,0 0-25-16,0 0 4 15,-2 0-10-15,-11 0 0 0,-3 4-11 16,-1 10 12-16,-2 6-1 16,1 8 6-16,1 3-5 15,3 8 5-15,-1 3-6 16,3 4 1-16,1 4 8 15,3 1-8-15,3 0-1 16,3-1 1-16,2 1 0 16,0-3 9-16,0-2-10 15,9-4 0-15,-1-4 5 16,-1-4-5-16,-2-4 0 16,-3-5 0-16,-2-4 0 15,0-2 2-15,0-1-2 16,-9-2 0-16,-4-2 10 0,-3 2-9 15,1-2-1-15,-6 0 0 16,4 0-8-16,-6 2-29 16,-1 0-71-16,-10 5-58 15,7-2-103-15,3-6-303 0</inkml:trace>
  <inkml:trace contextRef="#ctx0" brushRef="#br0" timeOffset="59376.5">12759 10897 1134 0,'0'0'371'15,"0"0"-252"-15,0 0 62 0,0 0 58 16,0 0-32-1,0 0-96-15,0 0-57 0,-29 0 14 16,22 0-5-16,-3 2-14 16,-2 8 25-16,1 3-43 15,0 8 8-15,-1 0 7 16,6 5-14-16,4-1 4 16,2-1-8-16,0-4-16 15,8-3 33-15,15-4-45 16,8-5 15-16,5-6-3 15,1-2-12-15,2-2-1 16,-8-17-17-16,-6-2-24 16,-10-6 42-16,-11 0-37 15,-4-1 6-15,0 1-25 16,-10 5-2-16,-9 5-4 0,-2 7-47 16,-6 3-118-16,6 5-138 15,5 0-508-15</inkml:trace>
  <inkml:trace contextRef="#ctx0" brushRef="#br0" timeOffset="60194.4">13294 9661 337 0,'0'0'925'0,"0"0"-565"16,0 0-163-16,0 0-4 15,0 0 6-15,0 0-49 16,0 0-61-16,7-8-56 0,-1 8-33 15,6 6 32 1,1 15-17-16,-1 6 6 0,-4 8 18 16,-1 0 20-16,-5 2 14 15,-2-4-25-15,0-2-23 16,0-7 20-16,0-4-27 16,0-8-3-16,0-5-14 15,0-4 0-15,0-3 0 16,0 0-1-16,0 0-4 15,0 0-2-15,4-5 6 16,10-18-7-16,3-17-95 16,6-11-133-16,4-2-60 15,-2 2-12-15,-8 12 143 16,-5 14 164-16,-8 11 148 0,-4 10 128 16,0 4-54-1,0 0-133-15,-4 12-72 16,-6 10 7-16,8 8-7 0,2 5 34 15,0-1-51-15,20-3 0 16,11-1-30-16,23-3-82 16,-5-9-163-16,-7-8-521 0</inkml:trace>
  <inkml:trace contextRef="#ctx0" brushRef="#br0" timeOffset="67692.17">13595 10210 1175 0,'0'0'388'16,"0"0"-246"-16,0 0-3 15,0 0-38-15,0 0 32 16,0 0 10-16,5-37-23 0,-3 32-29 16,-2-1 5-16,2 0-42 15,-2 0 25-15,2-2-8 16,2 2-54-16,-1-2-6 16,0 2-11-16,-1 2 0 15,0 1 7-15,0 1-7 16,0-1 0-16,-2 1-1 15,0 2 7-15,0 0-1 16,0 0-5-16,0 0-6 16,0 19 5-16,0 14-31 15,0 19 32-15,-6 13 29 16,-6 1-22-16,3-2 14 16,3-12-20-16,2-9 6 0,4-10 18 15,0-8-25-15,0-3-1 16,4-7 1-16,9-2-34 15,5-4-45-15,-1-4-31 16,8-5-76-16,-7 0-172 16,-7-16-564-16</inkml:trace>
  <inkml:trace contextRef="#ctx0" brushRef="#br0" timeOffset="67832.39">13428 10465 1536 0,'0'0'823'0,"0"0"-608"16,0 0-133-16,0 0-7 16,0 0-39-16,0 0-36 15,169-24-97-15,-108 24-141 0,-10 0-393 0</inkml:trace>
  <inkml:trace contextRef="#ctx0" brushRef="#br0" timeOffset="67995.39">13916 10476 2076 0,'0'0'358'16,"0"0"-266"-16,0 0-71 0,0 0-21 16,0 0-150-1,0 0-166-15,0 0-196 0</inkml:trace>
  <inkml:trace contextRef="#ctx0" brushRef="#br0" timeOffset="68308.22">14442 10316 1066 0,'0'0'743'16,"0"0"-576"-16,0 0-65 16,0 0-62-16,0 0-33 0,0 0 15 15,-130 19 30 1,91 15 42-16,-1 4-6 0,6-1-10 16,12-2-49-16,9-7-3 15,8-6-21-15,5-5-5 16,7-8-27-16,17-4 12 15,7-5-34-15,6-3-139 16,11-35-84-16,-9 2-38 16,-6-3-387-16</inkml:trace>
  <inkml:trace contextRef="#ctx0" brushRef="#br0" timeOffset="68544.82">14505 9828 1927 0,'0'0'248'0,"0"0"-248"16,0 0-31-16,0 0 31 16,0 0 32-16,0 0 98 15,-18 150-20-15,11-78-43 16,3 5-24-16,4 1 4 16,0-4 10-16,0-8-36 15,11-8-5-15,9-10-16 16,7-11-6-16,2-10-43 15,2-11-65-15,13-16-82 16,-11 0-138-16,-1-9-468 0</inkml:trace>
  <inkml:trace contextRef="#ctx0" brushRef="#br0" timeOffset="68764.27">14868 9960 1751 0,'0'0'288'15,"0"0"-272"-15,0 0 31 16,0 0 70-16,0 122 13 16,0-64-8-16,-4 9-57 15,0-1-13-15,-2-2-26 16,2-4-7-16,2-8 3 16,-3-4-22-16,3-10-49 15,2-8-73-15,-4-12-108 16,0-7-241-16,-4-11-605 0</inkml:trace>
  <inkml:trace contextRef="#ctx0" brushRef="#br0" timeOffset="68897.59">14743 10275 2155 0,'0'0'636'0,"0"0"-526"15,0 0-75-15,0 0-35 16,0 0-29-16,154-32-151 15,-105 25-356-15</inkml:trace>
  <inkml:trace contextRef="#ctx0" brushRef="#br0" timeOffset="69778.27">15290 10587 2020 0,'0'0'280'15,"0"0"-280"-15,0 0-2004 0</inkml:trace>
  <inkml:trace contextRef="#ctx0" brushRef="#br0" timeOffset="87905.46">9735 12022 327 0,'0'0'1060'16,"0"0"-781"-16,0 0-146 15,0 0-75-15,0 0 21 16,0 0-39-16,0 0-31 16,0 0-2-16,2 0-7 15,0 0 0-15,-2 0 3 0,2 0-3 16,0 0 50-16,0 0-6 16,3-11-18-16,-1 1-17 15,-2 0-9-15,0 2 0 16,1 4 21-16,-3 1 57 15,0 3 55-15,0 0-41 16,0 0-24-16,0 0 23 16,0 0-58-16,0 0-14 15,0 0-19-15,-3 0-10 16,-3 13 9-16,-3 11-15 16,-2 10 16-16,0 8 33 15,2 10-22-15,3 5 11 0,6 3 21 16,0 2-28-16,0-2 25 15,8-6-32-15,8-5 5 16,-1-6 10-16,-2-7-23 16,-1-7 0-16,-3-5-2 15,-3-6 8-15,-6-6-12 16,0-2 6-16,0-2 0 16,0 0-3-16,0 1 3 15,-2 0-36-15,-7 5-34 16,-13 9-82-16,2 0-168 15,2-5-349-15</inkml:trace>
  <inkml:trace contextRef="#ctx0" brushRef="#br0" timeOffset="88346.9">9309 13122 199 0,'0'0'1964'0,"0"0"-1689"16,0 0-230-16,0 0 11 15,0 0 127-15,0 0-105 16,0 0-53-16,33 0 4 16,-4 0-28-16,7 0-2 15,6 0-2-15,5 0-48 16,15 0-86-16,-10 0-196 0,-10 0-363 16</inkml:trace>
  <inkml:trace contextRef="#ctx0" brushRef="#br0" timeOffset="89022.04">9814 12994 1446 0,'0'0'569'0,"0"0"-476"0,0 0 86 16,0 0-20-16,0 0-87 15,0 0-24-15,0 0-35 16,-27-6-13-16,21 20 38 16,-1 4-19-16,1 5 45 15,4-2-45-15,2 4-1 16,0-4 21-16,0-3-39 15,0-1 0-15,6-6 4 16,5-1-4-16,3-5-2 16,-1-4-13-16,5-1 15 15,-1 0-3-15,6-4 3 0,2-12-8 16,1-3 7 0,1-1-49-16,2-3-29 0,-5 5-25 15,1 1 29-15,-5 8 57 16,-5 3-10-16,-1 4 28 15,-1 2-18 1,-1 0 30-16,-1 0-13 0,-3 0 1 16,0 5 0-16,-4 4-6 15,0-1 2-15,1 0 4 16,-5-1 9-16,0-2-9 16,0-1 16-16,0 1-15 15,0-4 5-15,0 1 15 16,0 0-20-16,-9 0 0 15,-3 0 40-15,-3 1-30 16,-3-3 21-16,-1 0-11 0,-2 0 39 16,3 0 39-16,-1 0-57 15,-2 0-28-15,1 0 2 16,0 0-15-16,0 0-2 16,0-7-8-16,0-5-32 15,-2 0-24-15,-3-8-45 16,2 2-123-16,8 2-418 0</inkml:trace>
  <inkml:trace contextRef="#ctx0" brushRef="#br0" timeOffset="90142.68">9859 11793 1192 0,'0'0'306'0,"0"0"-200"15,0 0 2-15,0 0 37 16,0 0 6-16,0 0-59 16,0 0 26-16,0 0-38 15,0 0-31-15,0 5-8 16,0 18-10-16,0 7 8 16,0 2 32-16,0 3-41 15,5-6 13-15,5-5-4 16,2-6-24-16,-1-6 18 15,2-3-20-15,5-8-13 16,5-1 51-16,4 0-29 16,-1-20 2-16,0-6-24 15,-7-9-2-15,-9-2-5 0,-8-3-6 16,-2 3 13-16,0 6-8 16,-17 7 8-16,-8 10 0 15,-1 11-52-15,-21 10-109 16,9 17-168-16,2 2-428 0</inkml:trace>
  <inkml:trace contextRef="#ctx0" brushRef="#br0" timeOffset="92192.16">10231 12310 912 0,'0'0'326'0,"0"0"-74"15,0 0-29-15,0 0-32 16,0 0-88-16,0 0-17 15,0 0 1-15,0-30-43 16,0 30 2-16,-4-1 9 16,0 1-15-16,-6 0 4 15,-1 0-14-15,-2 0-14 16,-3 0 33-16,1 11-48 16,-1 9 5-16,3 9 17 15,-1 4 26-15,8 4 7 0,4 0-6 16,2-3-19-16,0-1 46 15,6-5-57-15,17-5-1 16,6-4 16-16,8-6-34 16,11-13-2-16,0 0 1 15,4 0-51-15,-3-21 30 16,-11-7-34-16,-9-4-21 16,-14-3 30-16,-11-1-14 15,-4 2 35-15,-4 0 13 16,-16 2 12-16,-2 8 45 15,-3 4-26-15,2 8-19 16,4 6-10-16,-3 6-105 16,5 0-246-16,9 4-436 0</inkml:trace>
  <inkml:trace contextRef="#ctx0" brushRef="#br0" timeOffset="92604.92">10885 12358 1042 0,'0'0'194'0,"0"0"-41"16,0 0 84-16,0 0-27 15,-132 34-81-15,96-8 43 16,1 6-57-16,8-2-6 15,4-2-33-15,13-7-46 16,10-5-3-16,0-6-26 16,12-6 9-16,17-4-20 15,10 0-21-15,1-7-141 0,12-30-91 16,-13 1-32-16,-8-2-360 16</inkml:trace>
  <inkml:trace contextRef="#ctx0" brushRef="#br0" timeOffset="92842.49">10940 11913 149 0,'0'0'1813'15,"0"0"-1545"-15,0 0-268 16,0 0 0-16,0 0 34 16,0 0 51-16,-24 138-32 15,22-81 44-15,2 3-53 16,0 2 11-16,4-2-13 0,9-6-21 15,5-3 1-15,4-7-22 16,1-8 2-16,3-7-8 16,1-7-57-16,0-10-25 15,0-9-38-15,13-11-112 16,-9-17-140-16,-4-7-611 0</inkml:trace>
  <inkml:trace contextRef="#ctx0" brushRef="#br0" timeOffset="93031.07">11263 12096 506 0,'0'0'1313'16,"0"0"-1103"-16,0 0-170 0,0 0 18 15,0 0 48-15,0 118 58 16,-4-65-67-16,2 6-19 16,0 0-11-16,2-8-53 15,0-2-14-15,0-5 0 16,0-9-64-16,0-3-64 15,0-13-200-15,-5-12-502 0</inkml:trace>
  <inkml:trace contextRef="#ctx0" brushRef="#br0" timeOffset="93167.88">11136 12305 2060 0,'0'0'571'0,"0"0"-472"16,0 0-89-1,114-33-10-15,-51 27-152 0,-13 2-198 16,-5 2-1157-16</inkml:trace>
  <inkml:trace contextRef="#ctx0" brushRef="#br0" timeOffset="94107.66">11772 12430 1328 0,'0'0'504'0,"0"0"-264"15,0 0 36-15,0 0 12 16,0 0-106-16,0 0-65 15,0 0-45-15,11 0-38 16,7 0-19-16,9 0-15 16,8-1 0-16,7 1-15 15,5 0-3-15,2 0-43 16,-2 0-66-16,9 0-124 16,-14 0-284-16,-11-5-455 0</inkml:trace>
  <inkml:trace contextRef="#ctx0" brushRef="#br0" timeOffset="94295.48">12044 12250 1644 0,'0'0'260'15,"0"0"-158"-15,-45 116 23 16,32-60-38-16,4 2-49 15,6-1-38-15,3-1-112 16,5-15-213-16,10-14-1221 0</inkml:trace>
  <inkml:trace contextRef="#ctx0" brushRef="#br0" timeOffset="94840.58">12864 11971 1370 0,'0'0'243'0,"0"0"-213"15,0 0 15-15,0 0 60 16,0 0 36-16,-138 151-34 16,111-89 30-16,5 4-25 0,6 6-1 15,12-2-28 1,4 2-22-16,0 1-18 0,6-3 6 16,10-4-41-16,2-1 5 15,-2-10-8-15,-6-5-4 16,-1-5 7-16,-6-10-8 15,-3-7 0-15,0-8-10 16,0-3 10-16,-7-9-11 16,-6-2-24-16,-8-6-105 15,4-2-237-15,1-13-1078 0</inkml:trace>
  <inkml:trace contextRef="#ctx0" brushRef="#br0" timeOffset="95409.53">12603 13133 1523 0,'0'0'581'0,"0"0"-354"16,0 0-86-16,0 0 4 15,0 0-19-15,0 0-77 16,0 0-43-16,-40 0 30 0,28 26-15 15,4 4 15-15,3 2 7 16,5 0-22-16,0-2-1 16,0-6-16-16,13-6 2 15,8-6 5-15,1-8-11 16,5-4 0-16,-4-4-12 16,-4-21-6-16,-5-8-9 15,-7-9-55-15,-7-4-90 16,0 0 25-16,0 2-116 15,-17-5-33-15,5 14-63 16,1 6-727-16</inkml:trace>
  <inkml:trace contextRef="#ctx0" brushRef="#br0" timeOffset="95893.01">13016 11851 1936 0,'0'0'493'16,"0"0"-430"-16,0 0-22 15,0 0 20-15,0 0-61 16,0 0-19-16,54-114-60 16,-44 80 9-16,-1 3-5 15,-3 7 75-15,-3 11 107 16,-3 6 12-16,0 7-30 0,0 7-89 16,0 29-21-16,0 32 3 15,0 7 18-15,0 34-102 16,-5-17-263-16,1-29-1171 0</inkml:trace>
  <inkml:trace contextRef="#ctx0" brushRef="#br0" timeOffset="101053.83">13265 12298 1407 0,'0'0'337'0,"0"0"-180"15,0 0-41-15,0 0 26 16,0 0 7-16,0 0-88 15,5-5-17-15,-5 5-14 16,0 0-20-16,0 0 8 16,0 7-18-16,0 18 0 15,-7 8 26-15,1 15 3 16,-4 10 40-16,3 4-11 16,3 1-15-16,0-3-15 15,4-9-28-15,0-8 6 16,0-9-15-16,4-6 9 15,12-8-62-15,2-6-32 0,6-6-86 16,-3-4-109 0,-6-4-284-16</inkml:trace>
  <inkml:trace contextRef="#ctx0" brushRef="#br0" timeOffset="101226.82">13043 12693 1936 0,'0'0'624'0,"0"0"-463"16,0 0-132-16,0 0 32 15,0 0-61-15,135-42-43 16,-41 30-141-16,-14 4-413 16,-9 2-1011-16</inkml:trace>
  <inkml:trace contextRef="#ctx0" brushRef="#br0" timeOffset="101695.32">13697 12591 2263 0,'0'0'614'0,"0"0"-475"0,0 0-94 15,0 0-45-15,0 0 0 16,0 0-1-16,0 0-24 16,0 0-129-16,0 5-349 15,0 2-326-15</inkml:trace>
  <inkml:trace contextRef="#ctx0" brushRef="#br0" timeOffset="102003.98">14052 12487 1562 0,'0'0'346'0,"0"0"-239"0,0 0-61 15,0 0 26-15,-138 29 10 16,109-2-50-16,5 3 4 16,10 0-25-16,10-2 26 15,4-4 11-15,4-6-48 16,18-6-18-16,10-10-14 16,5-2-131-16,13-22-47 15,-8-10-411-15,-9-2-680 0</inkml:trace>
  <inkml:trace contextRef="#ctx0" brushRef="#br0" timeOffset="102491.9">14123 11959 1726 0,'0'0'210'16,"0"0"-210"-16,0 0-4 15,0 0 4-15,0 0 19 16,0 0-19-16,0 0 0 15,0-12-9-15,0 12 17 16,0 0-16-16,0 0 9 16,0 0-1-16,0 0 0 0,0 0-7 15,0 0-24 1,0 0 3-16,0 0-23 0,0 0 42 16,0 0 9-16,0 0 3 15,0 0 60-15,0 0 5 16,0 0 43-16,0-3 46 15,0 3-68-15,0 0-10 16,0-1-30-16,2 1 6 16,-2 0 14-16,0 0-25 15,0 0-7-15,0 0-12 16,0 0-25-16,0 8-7 16,0 17-14-16,2 10 21 15,1 15 58-15,-3 12-24 16,0 6 29-16,0 5 25 15,-5 2-42-15,-3-5-5 0,1-3-35 16,5-6-5-16,2-9 5 16,0-7-6-16,0-6-26 15,2-7 7-15,7-4-65 16,5-8-22-16,1-3-58 16,14-17-51-16,-7 0-122 15,0-3-432-15</inkml:trace>
  <inkml:trace contextRef="#ctx0" brushRef="#br0" timeOffset="102747.76">14418 12170 1328 0,'0'0'763'0,"0"0"-558"15,0 0-164-15,0 0-4 16,0 0 12-16,0 0-34 15,0 0 56-15,0 103 53 16,-2-42-17-16,-3 7-55 16,1-2-10-16,4 1-15 15,-2-6-25-15,2-3 1 16,0-9-3-16,0-9-41 16,0-6-45-16,2-12-106 15,4-7-132-15,1-13-309 0</inkml:trace>
  <inkml:trace contextRef="#ctx0" brushRef="#br0" timeOffset="102897.75">14233 12525 1622 0,'0'0'868'16,"0"0"-648"-16,0 0-163 15,0 0-42-15,0 0-15 16,172-10-68-16,-106 10-139 15,-5-4-450-15</inkml:trace>
  <inkml:trace contextRef="#ctx0" brushRef="#br0" timeOffset="103123.84">14765 12464 1955 0,'0'0'588'16,"0"0"-467"-16,0 0-78 16,0 0-28-16,0 0 30 15,0 0-26-15,139-11-13 16,-104 11-6-16,-2 0-55 16,-3 0-67-16,-4 0-101 15,-7 0-411-15,-9 0-1050 0</inkml:trace>
  <inkml:trace contextRef="#ctx0" brushRef="#br0" timeOffset="103279.43">15002 12226 1054 0,'0'0'1111'16,"0"0"-970"-16,-36 113-60 15,21-50-10-15,-1 7-28 16,0 5-43-16,5 15-10 15,5-20-246-15,1-16-428 0</inkml:trace>
  <inkml:trace contextRef="#ctx0" brushRef="#br0" timeOffset="103686.68">15682 11883 1921 0,'0'0'515'15,"0"0"-515"-15,0 0-37 0,0 0 37 16,0 0 58-16,-56 142-3 16,38-59 24-16,3 9 70 15,3 4-88-15,10-9 15 16,0 5-1-16,2-5-33 16,0-4-8-16,0-13-34 15,0-10 18-15,0-12-5 16,-5-7-13-16,-5-14-7 15,-11-2-6-15,-4-9-47 16,-19-14-54-16,9-2-217 16,1 0-983-16</inkml:trace>
  <inkml:trace contextRef="#ctx0" brushRef="#br0" timeOffset="104490.43">15390 13256 1696 0,'0'0'726'15,"0"0"-455"-15,0 0-122 0,0 0-68 16,0 0-6-16,0 0 1 16,0 0-58-16,29-46-18 15,-9 16-20-15,-3-5-14 16,2-2 33-16,-7 7-50 15,-3 7 37-15,-4 6 14 16,-2 8 23-16,-3 6 0 16,0 3-23-16,0 0-14 15,0 24-10-15,0 15-6 16,0 8 3-16,0 11-41 16,0 11-175-16,0-16-300 15,2-12-1217-15</inkml:trace>
  <inkml:trace contextRef="#ctx0" brushRef="#br0" timeOffset="105820.92">15853 11703 1371 0,'0'0'488'15,"0"0"-297"-15,0 0 11 16,0 0-16-16,0 0-102 15,0 0-63-15,0 0 61 16,0 0-30-16,0 0 6 16,0 0 14-16,0 0-6 15,-2 0 5-15,2 0-23 0,0 0-30 16,0 0 73-16,0 0-83 16,0 0 19-16,0 0-2 15,0 0-25-15,14-7 0 16,7 0-36-16,8-2 8 15,0 8 16-15,0 1-15 16,-4 0 9-16,-4 19 0 16,-6 9 0-16,-9 11 18 15,-6 5 0-15,0 2 8 16,-2-3 10-16,-13-2-18 16,-3-7 11-16,3-10-11 15,1-8 0-15,7-7 0 16,3-6-15-16,4-3-25 15,0 0 38-15,0-14-20 16,2-21-92-16,16-20-185 0,4-13-62 16,0-6-214-16,1 5 46 15,-8 15 529-15,-8 19 555 16,-4 18-40-16,-3 17-261 16,-3 0-163-16,-11 24-84 15,-1 10 133-15,6 7-49 16,9 0-30-16,0-2 12 15,9-1-52-15,17-4-21 16,13-4-7-16,5-4-55 16,23-10-109-16,-9-6-189 15,-9-6-487-15</inkml:trace>
  <inkml:trace contextRef="#ctx0" brushRef="#br0" timeOffset="109587.32">16174 12273 1450 0,'0'0'327'0,"0"0"-230"16,0 0 87-16,0 0 67 16,0 0-110-16,0 0-50 15,0 0 38-15,0-9-57 16,-4 9 7-16,-10 0-40 16,-3 0-33-16,-8 20 7 15,-6 14-13-15,-2 11 0 16,2 8 27-16,4 7-16 0,8-1 23 15,9-3-26 1,7-6 1-16,3-8 0 0,7-6-9 16,24-6-53-1,9-9-26-15,30-18-133 0,-10-3-168 16,-9-1-642-16</inkml:trace>
  <inkml:trace contextRef="#ctx0" brushRef="#br0" timeOffset="110104.71">16455 12443 222 0,'0'0'1276'16,"0"0"-1011"-16,0 0-183 15,0 0 89-15,0 0 13 16,0 0-87-16,0 0-26 16,2-55-51-16,12 33-7 15,3 2-10-15,-1 2-2 0,0 6 26 16,-2 6-26-16,-6 6 11 15,1 0 11-15,-5 10-22 16,-4 21 22-16,0 6 33 16,-11 9 20-16,-20 5-2 15,-7-1-36-15,-5-4-17 16,-3-6 11-16,-1-7-31 16,5-12-1-16,7-7 0 15,8-10-10-15,11-4 10 16,9 0-7-16,7-16-18 15,0-6 23-15,23-2-44 16,6 6 30-16,6 4 16 16,3 11 0-16,3 3 6 15,1 0-6-15,0 11-74 16,16 3-54-16,-11-4-366 16,-10-7-486-16</inkml:trace>
  <inkml:trace contextRef="#ctx0" brushRef="#br0" timeOffset="110241.79">16718 12547 1935 0,'0'0'543'0,"0"0"-439"15,0 0-71-15,0 0 14 16,0 0-47-16,148-10-27 16,-93 10-96-16,-8 0-345 15,-12 0-558-15</inkml:trace>
  <inkml:trace contextRef="#ctx0" brushRef="#br0" timeOffset="110486.78">17236 12244 1698 0,'0'0'626'0,"0"0"-483"15,0 0-130-15,0 0 1 16,0 0 11-16,0 0 42 15,-27 116 43-15,18-70-43 16,4-2-30-16,5-4 16 16,0-4-30-16,0-5-22 15,16-5-2-15,4-6-3 0,4-6-43 16,5-6-50 0,7-8-71-16,-7-4-89 0,-7-12-397 0</inkml:trace>
  <inkml:trace contextRef="#ctx0" brushRef="#br0" timeOffset="110627.29">17119 12432 1650 0,'0'0'625'16,"0"0"-518"-16,0 0-82 16,0 0-25-16,161-16-2 15,-103 6-233-15,-9-4-557 0</inkml:trace>
  <inkml:trace contextRef="#ctx0" brushRef="#br0" timeOffset="110819.24">17614 12146 1637 0,'0'0'546'16,"0"0"-431"-16,0 0-20 15,0 0 14-15,56 112-7 16,-56-48-3-16,0 11-46 15,-11 0-24-15,-9-2-1 16,-3-9-28-16,6-10-15 16,3-3-71-16,5-18-145 15,9-13-344-15</inkml:trace>
  <inkml:trace contextRef="#ctx0" brushRef="#br0" timeOffset="111086.31">18027 12235 1722 0,'0'0'243'15,"0"0"-194"-15,-127 55 149 16,73-8 20-16,7 2-105 16,16 1-26-16,11-3-9 15,16-8-35-15,4-6-7 16,9-12-20-16,18-4-1 15,6-14-15-15,5-3-1 0,-3-5-48 16,-2-24-38 0,-4-12-108-16,-2-44-167 0,-8 9-138 15,-7 0-466-15</inkml:trace>
  <inkml:trace contextRef="#ctx0" brushRef="#br0" timeOffset="111437.68">18054 11893 2246 0,'0'0'362'0,"0"0"-362"15,0 0 7-15,0 117 53 16,-5-47 34-16,0 8-35 16,5-1 10-16,0 0-30 15,0-11-26-15,16-10 14 16,2-10-27-16,4-13-7 16,3-13-8-16,2-15-11 0,4-5 1 15,-2-12-32-15,2-27-104 16,-2-16 3-16,4-45-178 15,-6 3-252-15,-4 9-587 16,-6 23 1175-16,-15 49 386 16,0 11 627-16,-2 5-417 15,0 0-494-15,0 24-100 16,0 19 72-16,-10 13 42 16,1 12-13-16,-1 5-9 15,6-3-46-15,4-7-36 16,0-5 17-16,0-12-29 15,0-7-14-15,4-9-11 16,-4-10-114-16,0-8-138 16,0-12-476-16</inkml:trace>
  <inkml:trace contextRef="#ctx0" brushRef="#br0" timeOffset="111545.25">18247 12356 2078 0,'0'0'628'16,"0"0"-509"-16,143-51-62 15,-67 36-57-15,35 1-21 16,-17 4-210-16,-11 2-601 0</inkml:trace>
  <inkml:trace contextRef="#ctx0" brushRef="#br0" timeOffset="152281.07">30994 8141 743 0,'0'0'536'0,"0"0"-359"16,0 0-44-16,0 0 0 15,0 0-50-15,0 0 14 16,22-38 39-16,-20 36-7 16,-2 0 22-16,0 2-86 15,0-2-23-15,0 2 8 16,0 0-48-16,0 0 29 15,3 0-9-15,-3 0 12 16,0 0 51-16,0 0-53 16,0 0 17-16,0 0 39 0,0 0-48 15,0 0 2-15,0 0-41 16,2 0 8-16,0 0-18 16,4 0 6-16,4 13-11 15,-1 10-1-15,1 9 24 16,-3 6-9-16,-2 4 6 15,-5-1-6-15,0-2 29 16,0-3-29-16,-2-5 0 16,-5-5 2-16,0-8 7 15,3-4-9-15,-1-4 0 16,3-6 0-16,2-3 7 16,0-1-7-16,0 0-20 15,7-12 19-15,15-19-112 0,22-30-162 16,-4 6-200-1,-1 1-112-15</inkml:trace>
  <inkml:trace contextRef="#ctx0" brushRef="#br0" timeOffset="152420.71">31241 8139 654 0,'0'0'766'0,"0"0"-494"15,0 0-83-15,0 0 38 16,0 0 2-16,0 0-121 16,0 0-16-16,-69 110 6 15,69-76-59-15,0 1 3 16,13-2-42-16,14-1-14 15,11-5-9-15,15-4-175 16,-5-3-335-16,-9-13-659 0</inkml:trace>
  <inkml:trace contextRef="#ctx0" brushRef="#br0" timeOffset="153780.57">31961 8189 1536 0,'0'0'329'0,"0"0"-107"16,0 0 49-16,0 0-90 15,0 0 6-15,0 0-103 16,0 0-57-16,31-62 43 16,-28 59-49-16,-1 1 16 15,-2-1-19-15,2 1-6 16,-2 2 30-16,0 0-42 16,0 0 0-16,0 0-4 15,0 0 4-15,2 0 0 16,0 0-18-16,0-2 4 15,4-2 5-15,0 0-48 16,1 0 33-16,-1 0 5 16,3 0 12-16,-2-1 7 0,4 0-17 15,0-2-14-15,1 2 20 16,-2 1-60-16,-1 0 7 16,-2 3 64-16,-7 1-15 15,0 0 15-15,0 0 12 16,0 0 13-16,0 0 21 15,0 0-46-15,-9 0 0 16,-6 7-7-16,-8 9 17 16,-6 8-4-16,0 1 12 15,-2 2-9-15,2 1 16 16,0-4-25-16,7-1 0 0,2-5-4 16,4-4 5-1,3-1-1-15,6-3 0 0,0-3 6 16,5-1-9-16,0-5 3 15,2 2-12-15,0-3 2 16,0 1 8-16,0 3 2 16,0 3-19-16,14 1 19 15,1 4-9-15,3 2 9 16,4-1 0-16,2 1-3 16,1 1 13-16,0-1-11 15,-1 0 1-15,-1-1-65 16,-2 1-45-16,0 1-108 0,-6-5-167 15,-5-2-621-15</inkml:trace>
  <inkml:trace contextRef="#ctx0" brushRef="#br0" timeOffset="153972.76">31774 8485 1735 0,'0'0'643'15,"0"0"-459"-15,0 0-35 16,0 0-34-16,0 0-103 16,0 0 4-16,0 0-22 15,127 49 6-15,-75-26-77 16,16-2-137-16,-12-3-367 16,-12-6-1296-16</inkml:trace>
  <inkml:trace contextRef="#ctx0" brushRef="#br0" timeOffset="154280.72">32436 8358 1360 0,'0'0'701'0,"0"0"-700"16,0 0 64-16,0 0 113 15,0 0-68-15,0 0-6 16,-26 102-13-16,52-76-54 16,8-4 49-16,8-6-72 15,-2-8-4-15,0-8 4 0,-6 0-4 16,-15-10 9-16,-5-13-10 16,-12-11 8-16,-2-1 4 15,-4 0-21-15,-23 0-29 16,-6 8-21-16,-28 12-129 15,10 7-130-15,7 8-533 0</inkml:trace>
  <inkml:trace contextRef="#ctx0" brushRef="#br0" timeOffset="156880.87">31444 9965 601 0,'0'0'191'0,"0"0"10"16,0 0 29-16,0 0 13 16,0 0-57-16,0 0-47 0,0 0-35 15,-4-1 41-15,6-5-72 16,2 1 70-16,-2 2-35 15,3-3-29-15,-1 1-9 16,4 0-12-16,-2 1 1 16,0 0 7-16,3 2-47 15,-5 2 32-15,4 0-11 16,-4 0-23-16,3 0 1 16,-1 6-18-16,3 12 0 15,0 4 39-15,-2 5-38 16,-3-2 19-16,-2 3-9 15,0-4-10-15,-2-2 17 16,0-5-18-16,3-3 0 16,-3-6-9-16,2-5 9 15,1-3-30-15,-1 0-19 0,7 0 3 16,1-14 31-16,13-18-152 16,4-8-337-16,0-4 182 15,0 1-67-15,-10 12 389 16,-7 7 140-16,-6 12 343 15,-4 6-134-15,0 6-148 16,0 0-121-16,-2 12-37 16,-6 14 13-16,2 6 0 15,4 3-39-15,2 2 1 16,0 1-6-16,20-4-12 16,5-2-38-16,17-2-44 15,-7-9-209-15,-4-12-290 0</inkml:trace>
  <inkml:trace contextRef="#ctx0" brushRef="#br0" timeOffset="157202.99">32271 9886 1448 0,'0'0'577'0,"0"0"-457"16,0 0 44-16,0 0-38 0,0 0-77 15,0 0 22-15,0 0-17 16,-100 79-11-16,67-50 17 16,6-3-38-16,6-3 1 15,11-6-22-15,7 1-1 16,3-2 0-16,0 0-24 15,13 2-25-15,10-2-12 16,2 0-31-16,-2-1-6 16,2-4-124-16,-5 3-82 15,-7-4-96-15,-5 1-415 0</inkml:trace>
  <inkml:trace contextRef="#ctx0" brushRef="#br0" timeOffset="157346.71">31999 10243 702 0,'0'0'1057'0,"0"0"-680"0,0 0-129 16,0 0-59-16,0 0-95 16,0 0-48-16,0 0-13 15,107 83-33-15,-44-56-85 16,-7-8-63-16,-6-8-500 0</inkml:trace>
  <inkml:trace contextRef="#ctx0" brushRef="#br0" timeOffset="157730.06">32636 10219 1921 0,'0'0'690'16,"0"0"-607"-16,0 0-44 16,0 0-14-16,54-104-16 15,-33 65-18-15,0 1-27 16,-3 2-38-16,-3 6 72 0,-3 6 2 15,-3 8 73-15,-7 8 21 16,-2 8-56-16,0 0-35 16,0 24-3-16,0 16-20 15,-11 15 20-15,-5 6-6 16,-9 29-92-16,2-17-158 16,2-15-332-16</inkml:trace>
  <inkml:trace contextRef="#ctx0" brushRef="#br0" timeOffset="158432.09">31417 9833 768 0,'0'0'587'0,"0"0"-562"16,0 0 97-16,0 0 127 15,-120 77-77-15,66-36-21 16,0 5-20-16,8-5-30 16,8-7-33-16,14-8-12 15,10-6-13-15,12-7-41 16,2-2 47-16,11-1-6 16,21 4 10-16,5 1-18 15,3-2-26-15,-1 1 4 16,-6 0-13-16,-6 0 11 15,-10 3-28-15,-5 0 17 16,-12 4-144-16,0-3-376 16,0-8-839-16</inkml:trace>
  <inkml:trace contextRef="#ctx0" brushRef="#br0" timeOffset="158778.61">30521 9997 1798 0,'0'0'286'15,"0"0"-158"-15,0 0 32 16,-20 139-18-16,27-99-21 16,26-6-66-16,10-5-37 15,8-12 30-15,5-10-47 16,-3-7 0-16,-9-7-1 16,-10-20-12-16,-18-12-22 15,-14-4-61-15,-2-8-56 16,-23 5-185-16,-27 10 2 0,5 12-70 15,3 12-286-15</inkml:trace>
  <inkml:trace contextRef="#ctx0" brushRef="#br0" timeOffset="160030.79">31471 11543 1485 0,'0'0'356'0,"0"0"-101"16,0 0 19-16,0 0-23 16,0 0-98-16,0 0-49 15,0 0 22-15,6-46-53 16,-1 39-37-16,-3 2 3 16,0 2-38-16,0 3 4 15,0 0-5-15,6 0-32 16,3 6 31-16,7 14-21 15,-1 10 22-15,-3 8-12 0,-3 7 18 16,-9 1-6-16,-2 1 0 16,0-5 0-16,-4-4 6 15,-3-7-6-15,0-10-4 16,5-7 2-16,2-9-17 16,0-5-15-16,0 0-13 15,9-12-19-15,20-25 20 16,9-12-313-16,4-13-264 15,-1 1-243-15,-8 9 866 16,-11 15 90-16,-13 14 603 16,-7 14-166-16,-2 9-302 15,0 0-168-15,-6 15-56 16,-8 13 74-16,1 7-42 0,3 2 25 16,8 4-47-16,2-2-4 15,12-1-14-15,17-3-4 16,29-7-145-16,-7-10-128 15,-2-12-775-15</inkml:trace>
  <inkml:trace contextRef="#ctx0" brushRef="#br0" timeOffset="160340.62">32474 11480 1326 0,'0'0'933'16,"0"0"-788"-16,0 0-88 0,0 0 130 16,0 0-125-16,0 0-61 15,0 0 42-15,-89 63-8 16,44-26 27-16,1 5-13 16,2-4-48-16,7-2 38 15,9-7-39-15,8-10 0 16,12-5 0-16,6-1-38 15,0-5-25-15,19 0 30 16,12-1-17-16,6 0 0 16,-4-3-70-16,-2 0 1 15,-9 1-68-15,-17 7-84 0,-5-1-81 16,0-1-308-16</inkml:trace>
  <inkml:trace contextRef="#ctx0" brushRef="#br0" timeOffset="160486.07">32111 11893 333 0,'0'0'1143'15,"0"0"-759"-15,0 0-81 16,0 0 35-16,0 0-134 16,0 0-128-16,0 0-34 15,71 64-35-15,-26-38-7 16,8-1-18-16,25-2-79 16,-11-6-187-16,-9-4-634 0</inkml:trace>
  <inkml:trace contextRef="#ctx0" brushRef="#br0" timeOffset="160912.9">32811 11590 1986 0,'0'0'392'0,"0"0"-144"0,0 0-111 16,0 0-23-16,0 0-38 15,0 0-31 1,0 0-8-16,20-24-37 0,-5 24-1 15,-4 14-16-15,-4 7 14 16,-7 14-4-16,0 5 7 16,-16 6 10-16,-6 0 11 15,-2-3-21-15,4-7 1 16,3-11 18-16,9-4-19 16,4-5-1-16,4-2-1 15,0 0-32-15,8 0-6 16,19-3-66-16,18-9-108 15,-3-2-247-15,-9 0-567 0</inkml:trace>
  <inkml:trace contextRef="#ctx0" brushRef="#br0" timeOffset="161513.6">31268 11532 1684 0,'0'0'516'16,"0"0"-516"-16,0 0 0 16,0 0 139-16,0 0-82 15,0 0-51-15,0 0 38 16,-167 69 21-16,99-23 28 15,4 3-8-15,4 3-12 16,11-3-17-16,11-7-55 16,18-9 10-16,11-7 4 15,9-3-6-15,5-3-2 16,26 1-7-16,13-4 7 16,8-3-1-16,4-2-6 0,-1-2-70 15,-2 0-70-15,-15-1-143 16,-15-6-413-16</inkml:trace>
  <inkml:trace contextRef="#ctx0" brushRef="#br0" timeOffset="161830.18">30340 11889 2138 0,'0'0'553'0,"0"0"-486"15,0 0-20-15,0 0-12 0,0 0-26 16,137-135-9-16,-106 91-15 16,-7 1-29-16,-6 2 22 15,-7 7 22-15,-6 10 36 16,-3 11 24-16,-2 13-13 15,0 3-47-15,0 33 0 16,-4 18-7-16,-5 20 7 16,2 13 0-16,7 31-8 15,0-22-197-15,0-19-565 0</inkml:trace>
  <inkml:trace contextRef="#ctx0" brushRef="#br0" timeOffset="163529.54">31498 13868 1470 0,'0'0'827'0,"0"0"-686"15,0 0 96-15,0 0-48 16,0 0-83-16,0 0-38 16,0 0-55-16,11-48 2 0,-5 42-15 15,3 4-5-15,0 2 4 16,2 0-6-16,1 0 7 15,-1 13-22-15,2 6 22 16,-4 13-9-16,-4 4 9 16,-5 7 0-16,0-1 19 15,0-1-19-15,0-4 0 16,-5-9 11-16,3-6-11 16,-1-6 0-16,3-10-1 15,0-2-50-15,0-4 24 16,0 0-19-16,10-14-15 15,14-18-30-15,10-12-252 0,-1-6 68 16,-4 3 58-16,-7 13 217 16,-11 13 202-16,-9 10 41 15,-2 11-160-15,0 0-26 16,0 14-56-16,-6 13 98 16,2 6-25-16,4 6-20 15,0-2-26-15,17-1-28 16,14-5-53-16,25-12-69 15,-4-11-200-15,-6-8-569 0</inkml:trace>
  <inkml:trace contextRef="#ctx0" brushRef="#br0" timeOffset="163796.7">32142 13709 2369 0,'0'0'324'15,"0"0"-281"-15,0 0-17 16,0 0-3-16,0 0-23 16,0 0-1-16,71 105 1 15,-40-68-9-15,-2 0 11 16,-4-3-4-16,-7-1-10 16,-14-4 12-16,-4 0 3 15,-14 1 30-15,-21 3 18 16,-11 4 2-16,-4 1-53 15,-8 14-6-15,14-12-183 16,13-8-413-16</inkml:trace>
  <inkml:trace contextRef="#ctx0" brushRef="#br0" timeOffset="164347.59">32726 13890 1385 0,'0'0'364'0,"0"0"-95"16,0 0 30-16,0 0-170 15,0 0-79-15,0 0-50 16,0 0-2-16,0-2-7 16,0 2-22-16,0 0 26 15,-9 0-6-15,-1 0 22 16,2 0 13-16,1 0 21 15,3 0 50-15,4 0 18 16,0-2-49-16,0-1-7 0,0 0 31 16,9-1-87-1,5 0-1-15,-4 4-8 0,1 0 2 16,-1 0 0-16,-6 11-15 16,-4 15 21-16,-2 11 19 15,-29 9 13-15,-12 5 23 16,-6 2-17-16,2-8-21 15,12-9 8-15,12-8-25 16,17-7 0-16,6-2-8 16,24-6-21-16,25-4 20 15,13-9-48-15,48-9-185 16,-19-16-229-16,-8-5-1019 0</inkml:trace>
  <inkml:trace contextRef="#ctx0" brushRef="#br0" timeOffset="167045.41">9155 14239 948 0,'0'0'232'0,"0"0"-182"0,0 0-15 16,0 0 13-1,0 0 36-15,0 0-11 0,0 0-40 16,0 4-33-16,0-4-16 16,7 0-54-16,1-2 24 15,1-6-93-15,0-2-12 16,-2-1-37-16,-5 2 84 15,0 1 104-15,-2 0 172 16,0 1 125-16,0 4 15 16,0 3-93-16,0-4-51 15,0 4-51-15,0 0-23 16,0 0-17-16,0 0-36 16,0 0-23-16,0 0 34 15,-6 4-52-15,-3 14 10 16,-5 12 29-16,1 12-9 0,-1 10 42 15,8 11 0-15,1 5-22 16,5 2 37-16,0-3-56 16,0 2 6-16,7-7-14 15,9-5-8-15,-3-7 8 16,0-6-23-16,-3-4 0 16,-4-12 20-16,0-3-7 15,-3-5-13-15,-3-3 0 16,0-1 0-16,0 2 0 15,-5 3-21-15,-22 8-93 16,6-5-48-16,-4-6-387 0</inkml:trace>
  <inkml:trace contextRef="#ctx0" brushRef="#br0" timeOffset="167466.79">8736 15436 1735 0,'0'0'589'0,"0"0"-495"16,0 0-63-16,0 0 34 15,0 0 31-15,0 0-95 16,0 0 70-16,108 14-35 16,-62-6-29-16,5-4 1 15,0-4-8-15,11 0-137 16,-10 0-132-16,-13 0-383 0</inkml:trace>
  <inkml:trace contextRef="#ctx0" brushRef="#br0" timeOffset="167848.71">9230 15366 646 0,'0'0'892'0,"0"0"-791"15,0 0-100-15,0 0 91 16,0 0 18-16,0 0-12 16,0 0 23-16,0 107 6 15,0-86-6-15,5-3-50 16,1-4-31-16,2-2 9 15,-2-5-43-15,1-5 3 0,1-2-9 16,8 0 0 0,7-9-9-16,4-13-6 15,6 0-53-15,0-6-2 0,3 3-73 16,-3 8 71-16,-4 8 72 16,-2 9 28-16,-4 0 91 15,-4 0-55-15,-5 7-25 16,-8 7 15-16,-6 4-34 15,0 1 42-15,-8-4 21 16,-23 5 13-16,-10-2-10 16,-10-4-78-16,-5-2-2 15,-6-3-6-15,2-9-26 16,-8 0-111-16,20-21-129 0,14-3-457 16</inkml:trace>
  <inkml:trace contextRef="#ctx0" brushRef="#br0" timeOffset="168554.6">9351 14008 1610 0,'0'0'398'16,"0"0"-141"-16,0 0-49 15,0 0-83-15,0 0-12 16,0 0-71-16,0 0 7 15,-25-11-22-15,25 25-14 16,0 9-13-16,0 5 63 0,4 3-62 16,17-5 11-1,6-4-12-15,-1-9 0 0,6-6 1 16,-5-7-1-16,-3 0-4 16,-6-16-7-16,-10-10-2 15,-8-4-24-15,0-4-69 16,0 1 10-16,-13 3 72 15,0 6-16-15,1 11 13 16,0 13-20-16,0 0-236 16,1 0-488-16</inkml:trace>
  <inkml:trace contextRef="#ctx0" brushRef="#br0" timeOffset="169433.62">9679 14598 1134 0,'0'0'543'0,"0"0"-340"16,0 0 88-16,0 0-38 16,0 0-82-16,0 0-37 15,0 0-66-15,-32-34-35 16,14 40-10-16,-1 11-22 15,-2 12 26-15,7 5 1 16,6-4-17-16,8-2 31 16,0-2-36-16,8-3-2 15,19-5 4-15,5-9-7 16,6-5-2-16,0-4-25 16,-3 0-10-16,-6-22 36 15,-8-2-52-15,-13-6-23 16,-8-2 3-16,0 2 7 0,-4 2 41 15,-12 6-18-15,1 9-7 16,-6 13-76-16,6 0-431 16,6 0-575-16</inkml:trace>
  <inkml:trace contextRef="#ctx0" brushRef="#br0" timeOffset="170046.33">10165 14584 1536 0,'0'0'486'0,"0"0"-256"16,0 0 51-16,0 0-98 15,0 0-28-15,0 0-103 16,0 0-39-16,-75-9-13 16,44 34-5-16,-2 8 4 15,4 6 1-15,7-7 0 16,8-2 14-16,10-6-5 0,4-3-9 16,0-10 0-16,16-1-27 15,8-8 19-15,5-2-33 16,6-9-71-16,2-18-21 15,5-43-111-15,-9 7-226 16,-6 0-130-16</inkml:trace>
  <inkml:trace contextRef="#ctx0" brushRef="#br0" timeOffset="170431.78">10240 14171 889 0,'0'0'1350'16,"0"0"-851"-16,0 0-434 15,0 0-60-15,0 0 10 16,0 0-15-16,-33 152 80 15,30-80-51-15,3 4-2 0,3-7 3 16,19-8-24-16,7-6 4 16,4-13-10-16,1-8-21 15,3-12 7-15,-3-10-20 16,2-12-24-16,-2 0-25 16,-3-34-57-16,-4-7-22 15,-6-17-183-15,-5-11-39 16,-3 5-107-16,-5 5 491 15,-6 18 187-15,-2 15 430 16,0 14-245-16,0 12-203 16,0 12-141-16,-4 19-18 15,-8 19 142-15,3 11-70 16,1 1-16-16,4 0-21 16,4-4-43-16,0-4 28 15,0-8-30-15,0-7-23 0,4-11 14 16,2-6-36-16,-4-12-38 15,-2-8-102-15,0-2-39 16,-25-30 33-16,-6-10-464 16,-2-6-415-16</inkml:trace>
  <inkml:trace contextRef="#ctx0" brushRef="#br0" timeOffset="170520.56">10408 14610 1602 0,'0'0'623'16,"0"0"-347"-16,0 0-84 15,0 0-161-15,120-58-31 16,-43 58-35-16,-11 0-215 15,-9 2-598-15</inkml:trace>
  <inkml:trace contextRef="#ctx0" brushRef="#br0" timeOffset="170778.87">11062 14672 1341 0,'0'0'788'16,"0"0"-675"-16,0 0-88 0,0 0 72 15,123 19-71-15,-67-19-26 16,-9 0-125-16,-9 0-388 0</inkml:trace>
  <inkml:trace contextRef="#ctx0" brushRef="#br0" timeOffset="170935.55">11266 14524 1467 0,'0'0'729'0,"0"0"-596"16,0 0-7-16,-36 121-26 15,30-72-27-15,6 6-73 16,0-6-45-16,8 4-83 0,13-13-407 16,0-16-1122-16</inkml:trace>
  <inkml:trace contextRef="#ctx0" brushRef="#br0" timeOffset="171264.23">11810 14191 1694 0,'0'0'711'0,"0"0"-547"16,0 0-121-16,0 0-25 0,0 0 31 16,0 0-47-1,0 0 44-15,-88 114 22 0,78-42-6 16,3 9 11-16,5 4-13 15,-1 5-30-15,3-1 34 16,0 0-64-16,0-9 23 16,0-9-22-16,0-8 0 15,0-17 19-15,0-10-20 16,0-10 0-16,-2-8-11 16,-5-6-2-16,-4-2-48 15,-9-6-91-15,0 1-146 16,2-5-534-16</inkml:trace>
  <inkml:trace contextRef="#ctx0" brushRef="#br0" timeOffset="172164.6">11620 15348 1986 0,'0'0'395'0,"0"0"-275"16,0 0-92-16,0 0 33 15,0 0 5-15,0 0 7 16,0 0 15-16,-82 120-36 16,90-100-24-16,19-4 16 15,6-8-16-15,6-4 8 0,-1-4-28 16,-5 0-2-16,-8-16 9 16,-10-4-15-16,-11-2-11 15,-4-4 4-15,-2 0-43 16,-20-2-57-16,-4-13-141 15,1 9-214-15,11-1-636 0</inkml:trace>
  <inkml:trace contextRef="#ctx0" brushRef="#br0" timeOffset="172615.65">12019 14084 1809 0,'0'0'478'0,"0"0"-422"0,0 0 39 16,0 0 116-16,0 0-130 15,0 0-54-15,58-105-26 16,-43 58-1-16,-1 1 25 15,-1 4-12-15,-3 6 61 16,-6 14 80-16,-2 8-42 16,-2 12-55-16,0 2-57 15,0 16-62-15,0 26 10 16,0 36 12-16,0 37-10 16,0 15-68-16,0-18-205 15,0-33-424-15</inkml:trace>
  <inkml:trace contextRef="#ctx0" brushRef="#br0" timeOffset="173224.84">12387 14345 1430 0,'0'0'386'16,"0"0"-306"-16,0 0-44 15,0 0 241-15,-36 126-71 16,22-63-26-16,6 3-39 15,1 2-56-15,7-6 3 16,0-4-47-16,5-7-25 16,15-3 1-16,2-6-17 15,7-9-45-15,0-7-52 16,0-17-170-16,-7-9-296 16,-11 0-513-16</inkml:trace>
  <inkml:trace contextRef="#ctx0" brushRef="#br0" timeOffset="173351.63">12213 14793 1949 0,'0'0'641'16,"0"0"-501"-16,0 0-93 15,0 0-47-15,124-3-17 16,-32 3-157-16,-14 0-315 16,-7 0-687-16</inkml:trace>
  <inkml:trace contextRef="#ctx0" brushRef="#br0" timeOffset="173595.08">12975 14680 1549 0,'0'0'506'0,"0"0"-350"16,0 0 19-16,-152 38-74 0,110-4-29 16,7 2 18-16,10 1-31 15,12-5 4-15,8-2-18 16,5-13-26-16,3 2 13 15,17-6-29-15,6-10 4 16,8-3-14-16,-1 0-19 16,0-21-99-16,-4-10-72 15,-2-44-161-15,-11 12-269 16,-5-2-548-16</inkml:trace>
  <inkml:trace contextRef="#ctx0" brushRef="#br0" timeOffset="173764.37">12939 14455 1810 0,'0'0'693'0,"0"0"-517"0,0 0-148 15,0 0-13-15,0 0 82 16,-71 155-29-16,67-97-19 16,4 4-10-16,0-8-30 15,15-1 9-15,12-11-18 16,6-6 0-16,8-14-18 16,6-9 4-16,2-13-41 15,5-17-90-15,5-55-93 16,-10 1-266-16,-13-2-137 0</inkml:trace>
  <inkml:trace contextRef="#ctx0" brushRef="#br0" timeOffset="173945.17">13328 14209 1950 0,'0'0'661'0,"0"0"-562"16,0 0-99-16,0 0 23 16,0 110 26-16,-3-39 36 15,-1 10-30-15,0 6 16 16,2-3-49-16,-1 0-8 15,0-3-1-15,1-11-13 16,-2-6-28-16,0-10-40 16,-12-16-148-16,3-14-257 15,-5-15-699-15</inkml:trace>
  <inkml:trace contextRef="#ctx0" brushRef="#br0" timeOffset="174084.59">13122 14664 2148 0,'0'0'552'0,"0"0"-417"16,0 0-34-16,150-54-85 16,-99 54-16-16,20 0-86 15,-13 12-214-15,-6-1-414 0</inkml:trace>
  <inkml:trace contextRef="#ctx0" brushRef="#br0" timeOffset="174294.5">13772 14712 1038 0,'0'0'1511'0,"0"0"-1224"0,0 0-176 16,0 0-75-16,0 0 18 15,0 0-54-15,0 0-47 16,149-72-19-16,-105 65-104 15,1-2-119-15,-11 1-279 16,-15 2-1059-16</inkml:trace>
  <inkml:trace contextRef="#ctx0" brushRef="#br0" timeOffset="174434.02">13950 14483 1936 0,'0'0'374'0,"0"0"-343"16,0 0 21-16,0 0-21 0,-54 141-11 15,32-65-20-15,-3 8-36 16,-10 29-136-16,3-22-183 16,8-18-733-16</inkml:trace>
  <inkml:trace contextRef="#ctx0" brushRef="#br0" timeOffset="175327.67">14806 13934 1560 0,'0'0'481'15,"0"0"-391"-15,0 0-35 0,0 0 83 16,0 0-74-16,-85 109 13 16,64-51 2-1,6 14 33-15,6 6 10 16,4 4-43-16,5 3-27 0,0-3 14 16,0-4-45-16,0-6 2 15,8-5-13-15,-2-12-10 16,1-8 4-16,-3-13-4 15,-4-8-23-15,0-10 22 16,0-2-35-16,-2-7 12 16,-13 4 0-16,-16-11-118 15,2 2-168-15,4-2-641 0</inkml:trace>
  <inkml:trace contextRef="#ctx0" brushRef="#br0" timeOffset="175628.5">14489 15337 1164 0,'0'0'1090'0,"0"0"-835"15,0 0-60-15,0 0 21 16,0 0-32-16,0 0-161 16,0 0-23-16,111-111-77 15,-73 58-96-15,-5-1-89 16,-6-4-16-16,-6 5-211 15,-10 12 264-15,-5 10 225 16,-6 18 615-16,0 13-391 16,0 0-169-16,-13 22-9 0,0 15-7 15,-1 6-13-15,6-2 7 16,8 2-33-16,0-7-71 16,8-8-119-16,13-10-337 15,-2-9-1185-15</inkml:trace>
  <inkml:trace contextRef="#ctx0" brushRef="#br0" timeOffset="176228">15044 13918 1164 0,'0'0'523'16,"0"0"-352"-16,0 0 43 16,0 0-16-16,0 0-107 15,0 0-55-15,0 0 31 16,0-9-60-16,0 9 32 15,0 0-5-15,0 0 49 16,0 0 32-16,0 0-31 16,0 0-36-16,5-3 23 15,-1 1-60-15,3 2-8 16,3-4-3-16,0 4 0 16,-4 0-9-16,1 4-20 15,-5 16 29-15,-2 13 3 16,0 2 9-16,0 3 24 0,-9-4-30 15,3-5 18-15,2-12-1 16,4-5-23-16,0-1 0 16,0-3 9-1,10 0-9-15,17 2-10 0,4-1-38 16,25-9-69-16,-7 0-154 16,-4 0-555-16</inkml:trace>
  <inkml:trace contextRef="#ctx0" brushRef="#br0" timeOffset="177461.45">15528 14408 1431 0,'0'0'401'0,"0"0"-56"16,0 0-116-16,0 0-137 15,0 0-37-15,0 0-48 16,0 0-14-16,-58-4 6 16,29 37 1-16,-2 13 81 15,2 7 7-15,2 3-3 16,9-6-9-16,9-1-36 15,7-10 4-15,2-3-28 16,2-7-5-16,23-5-11 16,8-2-11-16,11-8-71 15,26-14-149-15,-10 0-299 16,-9-4-650-16</inkml:trace>
  <inkml:trace contextRef="#ctx0" brushRef="#br0" timeOffset="177765.61">15728 14517 1847 0,'0'0'595'16,"0"0"-426"-16,0 0-69 16,0 0-61-16,0 0-39 15,0 0-30-15,0 0 29 16,96-71-29-16,-80 96 30 15,-7 8 0-15,-9 9 49 0,0 6 42 16,-25 3-36-16,-6-5-4 16,2-7-6-16,5-7-20 15,8-11-10 1,10-9-15-16,6-5-10 0,0 2 1 16,17-4-47-16,14 4 32 15,10-9-34-15,25 0-121 16,-10-14-204-16,-9-7-643 0</inkml:trace>
  <inkml:trace contextRef="#ctx0" brushRef="#br0" timeOffset="177925.15">16023 14676 977 0,'0'0'1195'0,"0"0"-863"15,0 0-136-15,0 0-43 0,0 0-74 16,0 0-64-16,0 0-15 15,140 0-38-15,-80 0-154 16,-11 0-280-16,-7 0-811 0</inkml:trace>
  <inkml:trace contextRef="#ctx0" brushRef="#br0" timeOffset="178230.37">16588 14355 1114 0,'0'0'1044'16,"0"0"-798"-16,0 0-215 15,0 0-4-15,0 0 96 16,-21 121-1-16,9-73-13 15,3-2-47-15,5-2-15 16,4-8 0-16,0-2-46 16,0-4-1-16,11-2 0 15,5-4-71-15,7-6-55 16,-6-5-160-16,-3-12-485 0</inkml:trace>
  <inkml:trace contextRef="#ctx0" brushRef="#br0" timeOffset="178374.58">16480 14561 1515 0,'0'0'849'0,"0"0"-674"15,0 0-97-15,133-23-78 16,-83 21-23-16,5 2-68 16,1 0-146-16,17-7-241 15,-12 2 150-15,-12-3-848 0</inkml:trace>
  <inkml:trace contextRef="#ctx0" brushRef="#br0" timeOffset="178553.5">17043 14476 1352 0,'0'0'525'0,"0"0"-367"16,0 0 1-1,0 0-30-15,0 0-117 0,0 0-3 16,0 0 60 0,-11 102 4-16,7-62 12 0,-2 1 7 15,1 4-47-15,0 0-6 16,3-1-39-16,-5-3-1 15,1 2-11-15,-3-7-98 16,-7 1-79-16,3-12-317 16,1-12-1081-16</inkml:trace>
  <inkml:trace contextRef="#ctx0" brushRef="#br0" timeOffset="179134.26">17122 14235 1877 0,'0'0'363'0,"0"0"-314"16,0 0-33-16,0 0-14 16,0 0 66-16,-7 134 31 15,1-62-7-15,-4 7-17 16,-1-1-19-16,-3-2-48 16,-1-1 23-16,-1-8-31 15,-3 4-132-15,5-21-131 16,1-16-592-16</inkml:trace>
  <inkml:trace contextRef="#ctx0" brushRef="#br0" timeOffset="179388.15">17481 14490 1903 0,'0'0'270'16,"0"0"-250"-16,0 0 68 16,0 0 67-16,-145 97-90 15,118-56 11-15,12-1 5 16,7-5-48-16,8-4 26 16,0-4-59-16,12-9-15 15,10-9-34-15,14-9-54 16,-5-16-29-16,-4-12-368 0</inkml:trace>
  <inkml:trace contextRef="#ctx0" brushRef="#br0" timeOffset="179610.78">17520 14119 2177 0,'0'0'278'0,"0"0"-252"15,0 0 44-15,-62 160 96 16,42-80-60-16,9 2-39 15,7-1 43-15,4-5-94 16,2-6 10-16,20-12-15 16,5-9-9-16,7-9-2 15,1-14-49-15,1-14-53 0,-1-12 5 16,8-34-195-16,-10-15-386 16,-4-7-631-16</inkml:trace>
  <inkml:trace contextRef="#ctx0" brushRef="#br0" timeOffset="179781.54">17867 14279 1341 0,'0'0'1156'0,"0"0"-1002"16,0 0-128-16,0 0-26 15,-6 109 65-15,-4-43 32 16,-3 2-62-16,1 4 14 16,3 2-25-16,1-8-18 15,0-5 4-15,2-5-10 16,1-12-67-16,-5-12-100 0,0-14-330 15,-1-18-758-15</inkml:trace>
  <inkml:trace contextRef="#ctx0" brushRef="#br0" timeOffset="179915.46">17705 14596 1478 0,'0'0'912'0,"0"0"-589"15,0 0-208-15,133-58-84 16,-89 54-31-16,1 4-18 15,24 0-156-15,-13 7-214 16,-4 4-952-16</inkml:trace>
  <inkml:trace contextRef="#ctx0" brushRef="#br0" timeOffset="180138.58">18232 14592 2051 0,'0'0'634'16,"0"0"-412"-16,0 0-29 16,0 0-83-16,0 0-17 15,0 0-92-15,0 0-2 16,96-40-10-16,-63 40-31 16,1 0-13-16,-3 0-64 15,-2 0-90-15,-2-9-80 16,-8 0-296-16,-9-9-597 0</inkml:trace>
  <inkml:trace contextRef="#ctx0" brushRef="#br0" timeOffset="180260.52">18477 14379 1373 0,'0'0'904'16,"0"0"-792"-16,0 0-106 0,0 0 21 16,-49 115-21-16,28-55-6 15,-12 31-46-15,6-10-273 16,4-17-702-16</inkml:trace>
  <inkml:trace contextRef="#ctx0" brushRef="#br0" timeOffset="181196.6">19246 13895 1536 0,'0'0'342'15,"0"0"-158"-15,0 0-134 16,0 0 68-16,0 0-30 16,0 0-77-16,0 0-9 15,-73 76 44-15,52 26 29 16,9 28 35-16,2-4-13 16,10-23-6-16,0-31-28 15,0-21-23-15,2 8-7 16,6 1-33-16,0 3 0 0,-4-12-10 15,-4-9 10-15,0-3-44 16,0-13-95-16,-10-8-39 16,-9-8-95-16,3-10-526 15</inkml:trace>
  <inkml:trace contextRef="#ctx0" brushRef="#br0" timeOffset="184943.18">18949 15272 1298 0,'0'0'378'0,"0"0"-194"16,0 0-2-16,0 0 37 15,0 0-78-15,0 0-82 16,0 0-13-16,10-18-38 16,-1 12 4-16,-1-2 4 15,1 1-14-15,-4 6 20 0,-3-1 29 16,-2 2-4-16,0 0 5 15,0 0-37-15,0 0-9 16,0 0 32-16,0 0-38 16,0 0 7-16,0 0-7 15,0 0-10-15,0 0 10 16,0 0-15-16,0 0-9 16,0 0 7-16,0 0 16 15,0 0 1-15,0 0 11 16,0 0-10-16,0 0 31 0,0 0 2 15,0-2-9 1,0 0 53-16,0 2-63 0,5 0 1 16,-1 0-16-16,0 0-7 15,-2 0 6-15,1 0-12 16,-3 14 13-16,0 9 24 16,-7 8 1-16,-16 5 19 15,-3 0-11-15,0-2-16 16,5-12 6-16,10-8-23 15,11-9-2-15,0-5-17 16,22 0-18-16,19 0-28 16,39-26-29-16,-8 1-234 15,-6-2-514-15</inkml:trace>
  <inkml:trace contextRef="#ctx0" brushRef="#br0" timeOffset="186128.62">19391 13483 179 0,'0'0'1360'0,"0"0"-998"15,0 0-229-15,0 0 106 16,0 0-63-16,0 0-60 16,0 0-10-16,-2 0-32 15,2 0-17-15,0 0 28 16,0 0-57-16,0 0 11 0,0 0-26 15,0 0-12-15,0 2-2 16,0 4-11-16,2 6 4 16,-2 8-1-16,0 6 18 15,0 5 14-15,0 3 2 16,-8 2 11-16,-9-2 4 16,4-6-40-16,0-7 11 15,4-4-5-15,2-8-5 16,5-2-1-16,2-6 0 15,-3-1 0-15,3 0 3 16,0 0-3-16,0 0 0 0,0 0 11 16,-2 0-10-1,2 0-2-15,0 0-7 0,0 0 8 16,0 0-6 0,0 0-9-16,0 0-19 0,0 0 34 15,0 0-22-15,0 0 22 16,0 0-14-16,0 0 13 15,0 3 0-15,0-3-28 16,0 0-11-16,0 0 39 16,0 0-50-16,0 0 14 15,0 0-25-15,0 0 3 16,0 0 30-16,-2 0-8 16,-2 2-18-16,-5 0 6 15,0 3-165-15,2-5-457 0</inkml:trace>
  <inkml:trace contextRef="#ctx0" brushRef="#br0" timeOffset="186742.93">19583 13497 1375 0,'0'0'489'0,"0"0"-249"16,0 0 22-16,0 0-115 15,0 0-10-15,0 0-78 16,0 0-42-16,-90 8-4 15,68 14 59-15,7 5-42 16,8 1 37-16,7-1-27 16,0 0 2-16,13-1-3 0,14-2-39 15,8-5-8 1,11 2-5-16,16-14-116 0,-9 0-209 16,-8-7-732-16</inkml:trace>
  <inkml:trace contextRef="#ctx0" brushRef="#br0" timeOffset="188959.93">19767 14395 1453 0,'0'0'329'0,"0"0"-162"15,0 0 64-15,0 0-38 16,0 0-34-16,0 0-19 15,0 0-85-15,-55-16-37 16,31 41 11-16,-3 12-1 16,0 7 9-16,7 9 2 15,7-4-23-15,13-3 17 0,0-11-22 16,17-12-5-16,22-6 15 16,11-13-21-16,8-4-9 15,3-4-41-15,-10-22-59 16,-9-6 35-16,-17-4 19 15,-14-3-8-15,-11-2 27 16,0 1-7-16,-16 8 18 16,-6 7 23-16,-1 11-49 15,2 14-165-15,5 0-312 16,9 0-1085-16</inkml:trace>
  <inkml:trace contextRef="#ctx0" brushRef="#br0" timeOffset="189292.64">20438 14432 1375 0,'0'0'358'0,"0"0"-262"16,0 0-24-16,-124 14 86 16,82 11 25-16,1 6-52 0,8 3-34 15,11 0-1 1,8-8-8-16,12-2-39 0,2-2-26 16,14-5-13-1,15-4-10-15,6-13-33 0,9 0-53 16,-1-13-67-16,-1-18-159 15,-4-33-75-15,-9 6-161 16,-11-2-36-16</inkml:trace>
  <inkml:trace contextRef="#ctx0" brushRef="#br0" timeOffset="189778.16">20463 14166 179 0,'0'0'1343'16,"0"0"-738"-16,0 0-271 16,0 0-154-16,0 0-159 15,0 0-13-15,0 0 29 16,-60 113 29-16,45-33 10 15,3 7-43-15,8-4 13 0,4-2-16 16,0-9-14-16,16-12 11 16,5-9-27-16,8-14-5 15,3-12-6-15,4-15-8 16,4-10-14-16,4-19 9 16,-1-25-55-16,-1-18-79 15,0-26-91-15,-8 2-108 16,-5-2-240-16,-5 5-56 15,-10 25 653-15,-3 10 850 16,-7 20-110-16,-4 16-392 16,0 12-244-16,0 4-103 15,0 27-1-15,-13 22 10 16,-5 18 36-16,-7 11-2 0,1 8-7 16,0-2 4-1,3-7-41-15,6-9 11 0,8-12-24 16,4-14 6-16,3-16-28 15,0-11-13-15,-4-10-123 16,-7-9-23-16,-9-14 24 16,-7-24-225-16,0-12-369 15,8-12 291-15,15-7 473 16,4 8 665-16,17-4-294 16,20 14 110-16,15 0-178 15,10 12-133-15,7 9-136 16,34 7-34-16,-16 6-197 15,-11 7-419-15</inkml:trace>
  <inkml:trace contextRef="#ctx0" brushRef="#br0" timeOffset="190148.47">21350 14594 2125 0,'0'0'574'0,"0"0"-429"15,0 0-6-15,0 0-59 16,0 0-36-16,0 0-41 16,0 0 10-16,123 28-26 15,-90-17-4-15,-6 6-92 16,-18 7-155-16,-9-4-402 15,0-2-770-15</inkml:trace>
  <inkml:trace contextRef="#ctx0" brushRef="#br0" timeOffset="190259.74">21326 14829 2046 0,'0'0'560'16,"0"0"-429"0,0 0-43-16,0 0 60 0,121 0-148 15,-37 0-44-15,-10 0-205 16,-14-4-807-16</inkml:trace>
  <inkml:trace contextRef="#ctx0" brushRef="#br0" timeOffset="190997.25">19337 12460 1833 0,'0'0'572'16,"0"0"-429"-16,0 0 117 15,0 0-74-15,0 0-7 16,0 0-42-16,0 0-49 16,23 0-22-16,6-3-66 15,9-1 13-15,1 1-32 16,0 3-41-16,-8 0-49 16,-13 3-61-16,-21 27-129 15,-21 0-233-15,-14 0-105 0</inkml:trace>
  <inkml:trace contextRef="#ctx0" brushRef="#br0" timeOffset="191109.14">19240 12665 1743 0,'0'0'606'16,"0"0"-480"-16,0 0 15 15,0 0 20-15,0 0-100 16,197 10-61-16,-118-10-106 16,-15 0-618-16</inkml:trace>
  <inkml:trace contextRef="#ctx0" brushRef="#br0" timeOffset="192324.72">15911 10314 2111 0,'0'0'605'15,"0"0"-478"-15,0 0-72 16,0 0-43-16,0 0-10 15,0 0 35-15,129 25-31 16,-75-13-12-16,2 2-1 16,-3 0-29-16,-4 4-58 0,-16-2-209 15,-12-4-422-15</inkml:trace>
  <inkml:trace contextRef="#ctx0" brushRef="#br0" timeOffset="192475.39">15923 10539 1053 0,'0'0'1241'16,"0"0"-920"-16,0 0-189 16,0 0-6-16,151-12-82 15,-73 4-43-15,5 2-2 16,21 4-163-16,-21 2-395 16,-21 0-1325-16</inkml:trace>
  <inkml:trace contextRef="#ctx0" brushRef="#br0" timeOffset="193216.39">12939 8478 1896 0,'0'0'742'15,"0"0"-555"-15,0 0-62 16,0 0-57-16,0 0-22 15,0 0-10-15,0 0-36 16,114-2 0-16,-64 2-6 16,-2 0-58-16,-5 0-40 15,-12 9-94-15,-26 5-125 16,-5-2-338-16,-9 3-723 0</inkml:trace>
  <inkml:trace contextRef="#ctx0" brushRef="#br0" timeOffset="193342.56">12895 8664 1837 0,'0'0'611'0,"0"0"-462"16,0 0 9-16,0 0-106 16,0 0-25-16,134 0-27 15,-43-3-102-15,-12-6-268 16,-6-1-714-16</inkml:trace>
  <inkml:trace contextRef="#ctx0" brushRef="#br1" timeOffset="-210291.25">13826 8270 1096 0,'0'0'262'16,"0"0"-114"-16,0 0 24 0,0 0-108 15,0 0-32-15,0 0 2 16,-31-49-33-16,27 43 21 16,0-1-2-16,1 0-1 15,1 1 90-15,-2 2 7 16,0-2 2-16,-6 3-16 15,1-2-49-15,-3 5-4 16,-2 0-49-16,-4 0 18 16,-2 0-8-16,-3 8-10 15,-3 10 0-15,2 7 11 16,-1 4 4-16,0 3 34 16,7 4-4-16,3 7-14 15,3 3 44-15,10 8-60 16,2 2 14-16,0 2 3 0,8-2-26 15,15-4 16 1,8-6-20-16,12-9 6 0,11-9 36 16,6-14-37-16,9-13 13 15,2-1-4-15,-1-22-14 16,-5-16 15-16,-11-10-17 16,-8-11 0-16,-13-12-22 15,-15-8 11-15,-11-4-13 16,-7 0-9-16,-14 7 33 15,-20 13 5-15,-8 14-5 16,-9 15 0-16,-5 16-21 0,1 15-43 16,-13 10-147-1,18 20-280-15,11 2-386 0</inkml:trace>
  <inkml:trace contextRef="#ctx0" brushRef="#br1" timeOffset="-192576.2">17674 9837 165 0,'0'0'1070'0,"0"0"-920"16,0 0-150-16,0 0-13 0,0 0 12 16,0 0 1-1,0 0 0-15,-2 0 9 0,-2 0 2 16,-1 0 107-16,1-2 54 15,0 0-38-15,2 1-20 16,2-1 47-16,0 0-35 16,0-1-23-16,0 3-48 15,0 0-30-15,0-2 34 16,0 2-24-16,0 0-6 16,0 0 7-16,0 0-24 15,6 0-12-15,5 12-3 16,-2 13 3-16,0 10 13 15,-5 11-13-15,-4 5 45 16,0 0-2-16,-2-5-1 16,-9-4-6-16,0-11-18 0,4-7-17 15,3-7 15-15,0-10-5 16,4-2-20-16,0-5 9 16,0 0-8-16,0 0 7 15,0-19-31-15,10-17-88 16,13-11-82-16,1-11-76 15,3 0 67-15,-7 12 199 16,-9 14 12-16,-7 15 223 16,-4 15-14-16,0 2-129 15,-13 16-54-15,-2 18-3 16,3 8 44-16,8 4-8 16,4 2-20-16,9-6-5 15,22-4-33-15,10-10 0 16,5-10-1-16,-1-8-65 15,8-10-56-15,-10 0-121 0,-14-15-269 0</inkml:trace>
  <inkml:trace contextRef="#ctx0" brushRef="#br1" timeOffset="-192160.33">18133 9547 1054 0,'0'0'504'0,"0"0"-371"15,0 0-40-15,0 0 52 16,0 0-58-16,0 0-29 16,0 0 10-16,37-57-51 15,-29 52 38-15,1 1 31 16,-5 4-37-16,-1 0 25 16,-3 9-67-16,0 21 14 0,0 14 50 15,-18 5 27 1,-2 6-7-16,-1-6-52 0,6-5-38 15,7-7 47-15,8-10-42 16,0-6 9-16,2-6-15 16,23-2 0-16,8-6-26 15,20-7-121-15,-6 0-136 16,-7-3-467-16</inkml:trace>
  <inkml:trace contextRef="#ctx0" brushRef="#br1" timeOffset="-191709.72">17398 10522 977 0,'0'0'813'16,"0"0"-464"-16,0 0-87 16,0 0-23-16,0 0-80 15,0 0-57-15,0 0-57 16,168-37-11-16,-102 28-17 16,7 0 1-16,6 1 13 15,-2 4-31-15,-3 4-1 16,-5 0-56-16,-9 0-89 15,7 4-94-15,-15 4-399 16,-15-4-507-16</inkml:trace>
  <inkml:trace contextRef="#ctx0" brushRef="#br1" timeOffset="-190409.34">17792 10738 874 0,'0'0'321'0,"0"0"-180"16,0 0-22-16,0 0-29 0,0 0-44 16,0 0 5-16,0 0-1 15,0 0 17-15,0 0 10 16,0 0-12-16,0 0 26 16,0 0-33-16,0 0-24 15,5 0 6-15,-1 0-32 16,1 0 0-16,0 0 3 15,-3 0-10-15,2 0 20 16,1-3 15-16,-3 3 14 16,2-3 27-16,-2 3-25 15,0-2-41-15,-2 2-11 16,0 0-2-16,0 0-14 16,0 0-11-16,0 0 14 0,0 0 7 15,0 0-2 1,-2 0 8-16,0 0 9 0,2 0 0 15,0 0-9-15,0 0 0 16,0 0 0-16,0 0 18 16,0 0-17-16,0 0 15 15,0 0-2-15,0 0-13 16,0 0 0-16,0 0-1 16,0 0 10-16,0 0-8 15,0 0-2-15,0 0 0 16,0 0 0-16,0 0-7 15,0 0 5-15,0 0-23 16,0 0 19-16,-6 2-9 0,-3 4 30 16,-1 0 6-1,4-3-1-15,-1-3-9 0,5 2 8 16,0-2-1-16,2 0-17 16,0 0-2-16,0-7 1 15,4-9-59-15,7 0 29 16,3 2 30-16,1 4 30 15,1 1 38-15,1 4-41 16,2 2 1-16,1 3-22 16,0 0 5-16,-2 0 23 15,-7 0-24-15,-6 17 8 16,-5 7-18-16,-10 8 15 16,-25 8 53-16,-13 6-11 15,-4 0-21-15,0-8-35 0,15-7 8 16,12-12 0-16,18-9-9 15,7-3 0-15,34-3 19 16,39-4-8-16,43 0-11 16,33-2-17-16,5-15-87 15,-38 1-164-15,-35 3-873 0</inkml:trace>
  <inkml:trace contextRef="#ctx0" brushRef="#br1" timeOffset="-160396.75">1256 16026 1260 0,'0'0'243'16,"0"0"-99"-16,0 0-47 15,0 0-31-15,0 0 3 16,0 0-6-16,2-4 46 16,-2 4 8-16,0 0-20 15,0 0 25-15,0 0-36 16,0 0-43-16,0 0 12 0,0-5-15 16,0 5-13-16,0-1 10 15,0-2-10-15,0 2 6 16,0 1-3-16,0 0-1 15,0 0 13-15,0 0-21 16,0 0-15-16,0 0-4 16,-2 0-2-16,-4 4-18 15,-3 16-27-15,1 14 28 16,-4 12 10-16,5 10 7 16,5 2 0-16,2 2 2 15,0-2-1-15,0-2-2 16,11-1-5-16,1-6 0 15,-1-10 4-15,-3-3-7 0,0-4-12 16,-6-6 20-16,-2-8-24 16,0 0-16-16,0-4-16 15,-10-1-47-15,-11 4-93 16,-2-2-133-16,3-7-366 0</inkml:trace>
  <inkml:trace contextRef="#ctx0" brushRef="#br1" timeOffset="-160085.96">1139 16779 1367 0,'0'0'394'0,"0"0"-270"0,0 0-80 16,0 0-7-16,0 0 7 15,0 0 48-15,-32 109 26 16,30-79-37-16,2-2-24 16,0-10-32-16,16-2 10 15,11-6-12-15,6-10-10 16,3 0-7-16,-1-8-6 16,-8-13-5-16,-11-4 5 15,-12-1 6-15,-4-1-5 16,-6 4-1-16,-17 5-4 15,-6 1-81-15,5 8-170 16,5 1-488-16</inkml:trace>
  <inkml:trace contextRef="#ctx0" brushRef="#br1" timeOffset="-159513.65">1335 15913 1388 0,'0'0'520'16,"0"0"-313"-16,0 0-67 16,0 0 20-16,0 0-32 15,0 0-63-15,0 0-20 16,0-102-15-16,6 61-17 15,-1 6 26-15,-5 5-27 16,0 12 3-16,0 8 4 16,0 10-19-16,0 0-22 15,0 23-136-15,0 22 83 16,0 14 29-16,2 24-101 16,16-11-175-16,5-18-624 0</inkml:trace>
  <inkml:trace contextRef="#ctx0" brushRef="#br1" timeOffset="-159175.33">1698 16026 544 0,'0'0'1076'0,"0"0"-946"16,0 0-85-16,0 0 23 0,0 0 12 15,0 0 167-15,0 0-68 16,-33 134-83-16,24-82 23 16,4 2-53-16,3 5-29 15,2-6-12-15,0-4-16 16,12-7-1-16,5-3-8 15,3-7-11-15,3-6 2 16,-2-9-80-16,0-2-24 16,-7-15-166-16,-8 0-121 15,-6-12-937-15</inkml:trace>
  <inkml:trace contextRef="#ctx0" brushRef="#br1" timeOffset="-159035.3">1435 16491 2119 0,'0'0'462'0,"0"0"-283"0,0 0-115 16,0 0-64-16,145-72-6 16,-72 57-73-16,8 1-77 15,30-1-144-15,-21-4-284 16,-15 6 185-16</inkml:trace>
  <inkml:trace contextRef="#ctx0" brushRef="#br1" timeOffset="-158644.5">2168 16240 1815 0,'0'0'489'16,"0"0"-360"-16,0 0-97 0,0 0-24 16,0 0-7-16,0 0 6 15,-115 99 4-15,99-55 18 16,7-8-8-16,5-5 4 16,4-4-24-16,0-9-1 15,4-10-10-15,9-8-33 16,3 0 12-16,4-18 24 15,0-20-17-15,0-12-56 16,-4-13-31-16,-5-5-66 16,-9-2 114-16,-2 7 63 15,0 8 42-15,0 21 194 16,-2 16-4-16,-7 18-122 16,0 8-110-16,-4 33 13 15,-3 17 1-15,3 13 27 16,6 1-11-16,7-5 3 0,0-6-24 15,14-10-4-15,10-11-5 16,7-15-17-16,3-14-22 16,3-11-27-16,-1 0-1 15,2-28-18-15,-4-16-140 16,-1-45-103-16,-6 9-181 16,-10 4-832-16</inkml:trace>
  <inkml:trace contextRef="#ctx0" brushRef="#br1" timeOffset="-158347.42">2442 16003 1640 0,'0'0'595'0,"0"0"-508"16,0 0-69-16,0 0 67 16,-17 149-18-16,8-83-14 15,2 4 20-15,0-2-64 0,5-5 5 16,0-9-14-16,2-7 0 16,0-10-6-16,0-8-41 15,0-10-59-15,0-12-73 16,-6-7-44-16,-10-11 147 15,-6-24-488-15,-3-6 414 16,1-11 105-16,5 2 45 16,6 2 322-16,9 12 179 15,4 9-184-15,0 8-76 16,13 7-137-16,18 3-81 16,12 7-23-16,6 2-65 15,9 0-51-15,22 6-89 16,-13 6-165-16,-9-5-263 0</inkml:trace>
  <inkml:trace contextRef="#ctx0" brushRef="#br1" timeOffset="-158200.79">2826 16325 1058 0,'0'0'1356'0,"0"0"-1136"15,0 0-159-15,0 0-61 16,0 0-19-16,0 0-57 15,0 0 25-15,131 58-59 16,-88-40-271-16,-14 0-777 0</inkml:trace>
  <inkml:trace contextRef="#ctx0" brushRef="#br1" timeOffset="-158081.25">2835 16624 1264 0,'0'0'1193'0,"0"0"-1092"16,0 0-101-16,0 0-9 15,188-5-33-15,-113-7-272 16,-11 3-826-16</inkml:trace>
  <inkml:trace contextRef="#ctx0" brushRef="#br1" timeOffset="-157489.09">3673 15843 1798 0,'0'0'351'0,"0"0"-122"16,0 0-91-16,0 0-134 15,0 0-4-15,0 0 0 16,0 0 12-16,0 89 46 0,0-41 20 16,0 6-7-16,0-4-14 15,0-6-51-15,4-4-5 16,8-8-1-16,1-9-11 16,2-6-60-16,-3-8-54 15,-12-9-74-15,0-5-131 16,-4-13-25-16</inkml:trace>
  <inkml:trace contextRef="#ctx0" brushRef="#br1" timeOffset="-157367.26">3582 16056 1765 0,'0'0'659'15,"0"0"-385"-15,0 0-135 16,0 0-90-16,0 0-49 16,0 0-18-16,151-20-74 0,-88 20-148 15,-14-2-266-15,-11-3-547 16</inkml:trace>
  <inkml:trace contextRef="#ctx0" brushRef="#br1" timeOffset="-157131.31">4059 15659 2006 0,'0'0'364'0,"0"0"-256"15,0 0-99-15,0 0 0 16,0 0-9-16,19 108 37 15,-19-50 30-15,-2-2 6 16,-15 3-28-16,-1-9-2 0,5-11 27 16,3-10-50-16,10-7-8 15,0-4-12-15,12-3-5 16,17 0-49-16,27-10-132 16,-8-5-126-16,-8 0-617 0</inkml:trace>
  <inkml:trace contextRef="#ctx0" brushRef="#br1" timeOffset="-156945.25">3470 16699 2099 0,'0'0'564'0,"0"0"-396"0,0 0-81 15,0 0-27-15,0 0-29 16,178-43-25-16,-99 24-6 15,8-3-48-15,17 0-109 16,-21 8-90-16,-21 1-389 0</inkml:trace>
  <inkml:trace contextRef="#ctx0" brushRef="#br1" timeOffset="-156664.28">3653 16820 1405 0,'0'0'298'0,"0"0"-95"16,0 0-23-16,0 0-112 0,0 0-37 15,0 0 24-15,0 0-20 16,138-4-1-16,-109 4 45 16,-11 0-35-16,-13 14-16 15,-5 12 26-15,-12 6 78 16,-13-2-18-16,2 2-64 15,5-2-35-15,11-11-10 16,7-2-5-16,15-11-45 16,28-6-82-16,44-14-54 15,-9-18-413-15,-7-8-1110 0</inkml:trace>
  <inkml:trace contextRef="#ctx0" brushRef="#br1" timeOffset="-156427.87">4398 15923 2049 0,'0'0'254'0,"0"0"-254"16,0 0 6-16,0 0 15 15,0 129 80-15,0-39 38 16,-14 38-34-16,1 29-44 15,4 3-11-15,5-26-36 16,4-33-13-16,0-40-1 16,2 10-103-16,11-13-109 15,-2-8-436-15</inkml:trace>
  <inkml:trace contextRef="#ctx0" brushRef="#br1" timeOffset="-156129.53">4663 16869 1962 0,'0'0'278'0,"0"0"-198"15,0 0-23 1,0 0 41-16,0 0-9 0,0 0-47 15,0 0 7-15,-22 104-35 16,44-90-5-16,2-2 0 16,3-12-9-16,-2 0-26 15,-3 0 8-15,-7-17-8 16,-7-11-40-16,-8-11-108 16,0-20-55-16,-12 5-60 15,-1 5-431-15</inkml:trace>
  <inkml:trace contextRef="#ctx0" brushRef="#br1" timeOffset="-155797.38">4759 15719 1670 0,'0'0'370'0,"0"0"-215"16,0 0-95-16,4-136-24 15,3 87 16-15,-1 5-5 16,0 8 73-16,-2 6 69 15,-2 12-38-15,0 16-72 16,0 4-79-16,-2 50-106 0,0 51 23 16,0 31 28-16,0-13-255 15,0-28-734-15</inkml:trace>
  <inkml:trace contextRef="#ctx0" brushRef="#br1" timeOffset="-155527.42">5214 16378 2326 0,'0'0'578'0,"0"0"-409"15,0 0-88-15,0 0-41 16,0 0-40-16,0 0-31 16,0 0-24-16,64 12 25 15,-30 2-90-15,-8 15-86 16,-10-3-117-16,-11-4-390 0</inkml:trace>
  <inkml:trace contextRef="#ctx0" brushRef="#br1" timeOffset="-155414.55">5198 16598 2167 0,'0'0'528'0,"0"0"-445"16,0 0-73-16,0 0-10 16,132 17-39-16,-63-13-138 15,-5 1-459-15</inkml:trace>
  <inkml:trace contextRef="#ctx0" brushRef="#br1" timeOffset="-154748.18">5902 16218 1958 0,'0'0'380'0,"0"0"-148"15,0 0-135-15,0 0-56 16,0 0-36-16,29-116-5 16,-9 72-57-16,-4-2-19 0,-3-7 2 15,-6 7 65 1,-5 7 9-16,-2 8 33 0,0 13 60 15,0 9-25-15,0 9-45 16,0 0-23-16,0 32-68 16,0 15 66-16,0 12 2 15,-2 13 33-15,2 4-22 16,0 1-11-16,0 2-11 16,4 6-115-16,4-19-347 15,-4-26-1422-15</inkml:trace>
  <inkml:trace contextRef="#ctx0" brushRef="#br1" timeOffset="-154597.99">5769 16566 2293 0,'0'0'462'16,"0"0"-370"-16,0 0-75 16,0 0-10-16,131 0 12 15,-67 0-19-15,8 0-38 16,20 5-109-16,-19-1-169 15,-17 0-492-15</inkml:trace>
  <inkml:trace contextRef="#ctx0" brushRef="#br1" timeOffset="-154014.99">6034 16820 1252 0,'0'0'203'15,"0"0"-152"-15,0 0-15 16,0 0 62-16,0 0 14 16,0 0 46-16,0 0 55 15,-6 0-24-15,6 0-57 16,-4 0-28-16,4 0-32 15,0 0-57-15,0 0-9 16,0 0 9-16,0 0-15 16,0 0 1-16,0 0 0 0,0 0 0 15,0 0 12-15,0 0-12 16,0 0-1-16,0 0 25 16,0 0-1-16,0 0 24 15,0 0-21-15,0 0-8 16,0 0 1-16,0 0-19 15,0 0 19-15,0 0 17 16,0 0-13-16,0 0 1 16,0 0-24-16,0 0-1 15,0 0 0-15,0 0-36 16,12 0 22-16,-5 0 7 16,-1 0 7-16,-4 0-1 15,-2 0-22-15,0 17 0 0,-15 12 23 16,-14 11 12-1,0 0 6-15,2-4-5 0,7-6-13 16,11-4 0-16,9-12-1 16,5-4-25-16,28-6-11 15,18-4-33-15,41-14-109 16,-12-16-381-16,-6-5-1272 0</inkml:trace>
  <inkml:trace contextRef="#ctx0" brushRef="#br1" timeOffset="-153892.06">6705 16543 2410 0,'0'0'24'0,"0"0"-24"0,0 0-274 16,0 0 3-16</inkml:trace>
  <inkml:trace contextRef="#ctx0" brushRef="#br1" timeOffset="-151263.41">7112 15909 55 0,'0'0'1134'16,"0"0"-893"-16,0 0-182 0,0 0 75 16,0 0 21-16,-108 157-56 15,52-12 53-15,-18 71-1 16,-6 27-49-16,-3 5 50 15,3-28-113-15,9-29 11 16,-2 2 17-16,1-4-21 16,9-8-2-16,11-16-44 15,15-40 0-15,18-35-36 16,11-32-19-16,8-10-89 16,0-11-164-16,0-20-1255 0</inkml:trace>
  <inkml:trace contextRef="#ctx0" brushRef="#br1" timeOffset="-149565.26">7588 16547 791 0,'0'0'883'0,"0"0"-687"15,0 0-110-15,0 0 71 16,-38-102-3-16,34 90-73 16,-2 2 23-16,4 2-71 15,2 4 8-15,-2 2 7 16,0-3 13-16,0 5-6 16,0 0-43-16,2 0-6 15,-3 0 15-15,1 0-21 16,0 5-14-16,-4 22-36 15,-4 14 39-15,1 17 11 16,1 8 15-16,6 6-3 16,2-1 50-16,0-7-61 15,0-3 16-15,8-6-17 0,5-3 1 16,3-6 12-16,-3-6-13 16,-1-4 0-16,-3-6-3 15,-5-7 3-15,-4-1-6 16,0-4-9-16,-2 3-21 15,-17 4-34-15,-20 8-84 16,3-1-135-16,-1-9-311 0</inkml:trace>
  <inkml:trace contextRef="#ctx0" brushRef="#br1" timeOffset="-149296.93">7160 17580 1872 0,'0'0'520'15,"0"0"-457"-15,0 0-39 16,0 0 179-16,0 0-109 16,0 0-38-16,0 0-56 15,111-116-37-15,-75 67-6 16,-3-1-51-16,-6 1-2 16,-7 0 37-16,-9 9-18 15,-4 13 77-15,-7 10 89 16,0 13 27-16,0 4-71 15,-7 12-45-15,-9 24-6 16,3 12-11-16,4 10-2 16,9 3-35-16,7 9-91 15,17-17-237-15,1-18-739 0</inkml:trace>
  <inkml:trace contextRef="#ctx0" brushRef="#br1" timeOffset="-148665.37">7757 16361 1392 0,'0'0'314'16,"0"0"-127"-16,0 0-13 15,0 0 0-15,0 0-32 16,0 0-36-16,0 0-44 0,36-66-26 16,-25 82-35-16,3 16 9 15,-4 8 58-15,-1 10-32 16,-7-2-20-16,-2-9 32 15,0-2-27-15,0-15 6 16,0-3-27-16,0-12 0 16,0-7 9-16,0 0-9 15,0 0-11-15,0-12 4 16,0-24-20-16,12-13-146 16,-1-10 11-16,-3 7 125 15,-3 11 37-15,-5 24 129 16,0 17-14-16,0 4-85 15,0 28-13-15,-5 20-3 0,5 6 8 16,0 6-21-16,19 2-1 16,29 6-78-16,-3-15-126 15,-3-17-341-15</inkml:trace>
  <inkml:trace contextRef="#ctx0" brushRef="#br1" timeOffset="-147448.39">8477 16615 1418 0,'0'0'325'15,"0"0"-98"-15,0 0 59 16,0 0-86-16,0 0-27 16,0 0-64-16,0 0-87 0,-90-58 17 15,57 94-39-15,-2 16 0 16,-1 7 12-16,11 4-6 16,13 0 9-16,9-5-15 15,3-5 9-15,9-7 4 16,22-2-13-16,7-5-16 15,11-6-60-15,22-8-93 16,-8-11-110-16,-12-9-296 0</inkml:trace>
  <inkml:trace contextRef="#ctx0" brushRef="#br1" timeOffset="-147172.46">8564 16902 1737 0,'0'0'498'0,"0"0"-348"0,0 0-72 16,0 0-54-16,0 0-5 16,0 0 2-16,0 0-20 15,49-86-2-15,-32 86 1 16,0 9 0-16,-11 18 3 16,-6 4 22-16,0 15 41 15,-9-2 56-15,-9-5-90 16,3-6 6-16,1-4-16 15,10-10-21-15,4-6-2 16,0 0-5-16,16-4-49 0,17 1 10 16,30-10-110-16,-8 0-124 15,-6 0-673-15</inkml:trace>
  <inkml:trace contextRef="#ctx0" brushRef="#br1" timeOffset="-147029.22">8890 17026 2125 0,'0'0'476'0,"0"0"-418"0,0 0-17 16,0 0-39-16,0 0-4 15,135 0-26-15,-52 0-87 16,-12 0-208-16,-11 0-304 0</inkml:trace>
  <inkml:trace contextRef="#ctx0" brushRef="#br1" timeOffset="-146806.31">9455 16772 1551 0,'0'0'661'0,"0"0"-601"16,0 0-60-16,0 0 0 16,0 0 89-16,0 0-28 15,-38 123 35-15,38-82-15 16,0-1-50-16,0-4-9 15,17-3-22-15,2-4-12 16,3 0-5-16,3-4-102 16,2-11-39-16,-8-5-197 15,-7-6-416-15</inkml:trace>
  <inkml:trace contextRef="#ctx0" brushRef="#br1" timeOffset="-146655.48">9293 16999 1646 0,'0'0'794'0,"0"0"-492"16,0 0-242-16,0 0-47 16,0 0-13-16,118-35-53 15,-76 35-73-15,18 0-71 16,-13 0-189-16,-5 4-500 0</inkml:trace>
  <inkml:trace contextRef="#ctx0" brushRef="#br1" timeOffset="-146332.44">9893 16593 2181 0,'0'0'278'15,"0"0"-278"-15,0 0-2 0,0 0 2 16,0 0 11-16,85 138 29 16,-81-67-25-16,-4-4-5 15,0 5 13-15,-7-9-23 16,-7-5-11-16,6-9 11 15,8-9-145-15,0-14-144 16,11-17-590-16</inkml:trace>
  <inkml:trace contextRef="#ctx0" brushRef="#br1" timeOffset="-146112.01">10273 16910 1114 0,'0'0'326'0,"0"0"-71"16,-113 84 30-16,68-47-19 16,8 2-121-16,10-6-69 15,14-8-21-15,13-2-54 16,0-9 6-16,27-10-7 16,15-4-31-16,2-4-25 15,14-46-155-15,-13 1-87 16,-14-5-307-16</inkml:trace>
  <inkml:trace contextRef="#ctx0" brushRef="#br1" timeOffset="-145915.5">10316 16624 2051 0,'0'0'346'0,"0"0"-327"16,0 0-18-16,-25 102 45 16,21-44 15-1,4-5-49-15,0 2 1 0,0-6 23 16,15-10-35-16,10-7-2 15,2-13-22-15,4-10-47 16,2-9-12-16,1-2-1 16,9-56-148-16,-10 2-166 15,-6-6-350-15</inkml:trace>
  <inkml:trace contextRef="#ctx0" brushRef="#br1" timeOffset="-145754.04">10613 16543 1365 0,'0'0'999'0,"0"0"-684"16,0 0-315-16,0 0 21 0,0 0-21 15,-37 166 49 1,20-91 21-16,1 7-25 0,1-7-15 16,6 0 12-16,4-2-41 15,5-11 1-15,0-4-2 16,0-9-58-16,5-14-76 16,0-17-168-16,-5-13-333 15,0-5-474-15</inkml:trace>
  <inkml:trace contextRef="#ctx0" brushRef="#br1" timeOffset="-145620.43">10441 16906 2198 0,'0'0'588'0,"0"0"-486"16,0 0-76-16,0 0-26 16,114-44-41-16,-58 44-67 0,32 0-87 15,-10 0-111-15,-13 4-557 16</inkml:trace>
  <inkml:trace contextRef="#ctx0" brushRef="#br1" timeOffset="-145407.53">11078 16883 715 0,'0'0'1328'0,"0"0"-950"15,0 0-134-15,0 0-68 16,0 0-98-16,0 0-47 0,0 0-31 16,123 5-24-16,-81 7-66 15,-3 12-122-15,-14 2-101 16,-15-3-503-16</inkml:trace>
  <inkml:trace contextRef="#ctx0" brushRef="#br1" timeOffset="-145282.53">11043 17133 1438 0,'0'0'1027'16,"0"0"-774"-16,0 0-184 16,0 0 15-16,154-14-84 15,-44 1-63-15,-11 3-174 16,-17 3-740-16</inkml:trace>
  <inkml:trace contextRef="#ctx0" brushRef="#br1" timeOffset="-141683.25">12198 16820 848 0,'0'0'544'16,"0"0"-318"-16,0 0-81 15,0 0-8-15,0 0-25 16,0 0-48-16,0 0 5 0,0-18-10 16,0 18-17-16,0 0 30 15,-3 0-25-15,3 0-4 16,0 0 29-16,-2 0-46 15,2 0 19-15,0 0-12 16,0 0-15-16,0 0 10 16,0 0-28-16,0 0 0 15,0 0 10-15,0 0-8 16,0 0 8-16,0 0-9 16,0 0-1-16,0 0 8 0,-2-4-8 15,2 4 0 1,-2-4-11-16,-1-6 11 0,1 2-9 15,0-5-7-15,2 3 14 16,0-3-6-16,0-6-36 16,13-3-39-16,9 5 1 15,1-2 22-15,-3 3 40 16,-7 10-2-16,-6 6 22 16,-7 0 31-16,0 10-29 15,-7 25 27-15,-18 10 66 16,-10 14-52-16,-7 3 2 15,-6-8-30-15,4-2-15 16,5-11 12-16,4-9-12 16,9-11-20-16,8-11 19 15,5-10-51-15,6 0 36 0,5-5-49 16,2-26-61 0,2-1 42-16,18 2 26 0,3 2 58 15,1 10 10-15,2 10 8 16,1 8 26-16,4 0-16 15,10 5-19-15,5 12-9 16,10 1-28-16,23-14-171 16,-15 0-297-16,-10-4-867 0</inkml:trace>
  <inkml:trace contextRef="#ctx0" brushRef="#br1" timeOffset="-141479.46">12617 16579 1837 0,'0'0'505'0,"0"0"-505"16,0 0 13 0,0 0 30-16,-31 130 48 0,17-76 5 15,5 5-41-15,5-3-20 16,4-2 3-16,0-6-38 16,17-6-6-16,6-2-10 15,-3-6-109-15,-3-6-68 16,-7-5-295-16,-10-16-710 0</inkml:trace>
  <inkml:trace contextRef="#ctx0" brushRef="#br1" timeOffset="-141344.12">12407 16982 1842 0,'0'0'755'0,"0"0"-572"16,0 0-143-16,0 0-40 15,0 0-9-15,152-36-111 16,-67 36-89-16,-14 8-164 15,-9 2-807-15</inkml:trace>
  <inkml:trace contextRef="#ctx0" brushRef="#br1" timeOffset="-141166.22">12989 16941 1646 0,'0'0'920'15,"0"0"-722"-15,0 0-176 0,0 0-16 16,0 0-6 0,145-41-85-16,-68 41-78 0,-12 6-158 15,-7 3-602-15</inkml:trace>
  <inkml:trace contextRef="#ctx0" brushRef="#br1" timeOffset="-140215.36">14177 16409 1390 0,'0'0'486'0,"0"0"-284"16,0 0 0-16,0 0-49 16,0 0 44-16,0 0-103 15,0 0-40-15,0-12 22 16,0 12-56-16,0 0 0 15,0 0-20-15,-2 0-7 16,-5 22-21-16,-4 9 20 16,-7 22 8-16,0 1 15 15,1 1-13-15,3-8 5 16,5-11-7-16,9-3 0 16,0-3-8-16,2-9 8 0,21 4-43 15,1-4-63 1,10-4-122-16,-8-7-154 0,-8-10-448 0</inkml:trace>
  <inkml:trace contextRef="#ctx0" brushRef="#br1" timeOffset="-140069.65">13916 16695 2119 0,'0'0'554'0,"0"0"-388"15,0 0-29-15,0 0-72 16,0 0-65-16,145-54-8 15,-83 54-77-15,8 0-11 16,14 0-189-16,-14 0-276 16,-18 0-1177-16</inkml:trace>
  <inkml:trace contextRef="#ctx0" brushRef="#br1" timeOffset="-139766.49">14532 16237 1505 0,'0'0'288'16,"0"0"-223"-16,0 0 126 15,0 0 48-15,0 0-122 16,0 0-8-16,0 0-18 16,89-46-6-16,-74 51-26 15,-3 22-58-15,-8 4 23 0,-4 17-3 16,-4 11-12-16,-25-1 66 15,-2 0-56 1,2-10 2-16,4-7-3 16,9-9-18-16,7-6 0 0,9-9-3 15,0 1-57-15,2 5 2 16,25 0-126-16,-2-2-34 16,-6-3-335-16</inkml:trace>
  <inkml:trace contextRef="#ctx0" brushRef="#br1" timeOffset="-139527.36">13729 17115 1646 0,'0'0'1017'16,"0"0"-722"-16,0 0-208 15,0 0 40-15,0 0-49 16,0 0-72-16,156-63-6 16,-80 51-6-16,9 6-58 15,6 3 16-15,25 3-123 16,-24 0-185-16,-21 0-682 0</inkml:trace>
  <inkml:trace contextRef="#ctx0" brushRef="#br1" timeOffset="-139209.92">14010 17325 1378 0,'0'0'692'0,"0"0"-547"16,0 0-126-16,0 0 58 15,123-55-27-15,-88 48 24 16,-8 2 20-16,-10 5-34 16,-10 0-59-16,-7 19 36 15,-15 20-35-15,-19 7 56 0,-3 7-16 16,0-4-21-16,8-14 20 16,14-8-41-16,15-9 11 15,0-8-19-15,31-3 8 16,21-7-1-16,21 0-19 15,45-13-104-15,-13-13-210 16,-14-6-1039-16</inkml:trace>
  <inkml:trace contextRef="#ctx0" brushRef="#br1" timeOffset="-138383.06">15196 16351 932 0,'0'0'1153'0,"0"0"-874"16,0 0-93-16,0 0-55 15,0 0-82-15,0 0-44 16,0 0-5-16,7 72 0 15,12 4 24-15,-3 12-14 16,-5 12-10-16,-11 3 1 16,-17 25 0-16,-44 20 8 15,-21-2-9-15,-25-7-21 16,-15-23-18-16,-13-29-151 16,27-25-197-16,11-26-978 0</inkml:trace>
  <inkml:trace contextRef="#ctx0" brushRef="#br1" timeOffset="-137783.49">11685 16397 1534 0,'0'0'193'16,"0"0"-137"-16,0 0-26 15,-85 123 152-15,76-10 67 16,9 44-75-16,40 11-46 15,22-6-36-15,13-24-45 16,4-27-1-16,0-16-46 16,-6-23-11-16,28 2 4 15,21-16-109-15,-13-12-76 16,-2-11-386-16</inkml:trace>
  <inkml:trace contextRef="#ctx0" brushRef="#br1" timeOffset="-137091.62">15387 16288 851 0,'0'0'1076'0,"0"0"-777"16,0 0-194-16,0 0-105 16,0 0-20-16,0 0 20 0,5 185 29 15,11-46 66 1,-3 11-34-16,-5-12 19 0,2-16 13 16,-1-29-65-16,-1-17-6 15,1-9-22-15,5-9 0 16,1 17-32-16,19 20-108 15,-6-15-200-15,-1-27-606 0</inkml:trace>
  <inkml:trace contextRef="#ctx0" brushRef="#br1" timeOffset="-136797.35">15620 17610 2212 0,'0'0'363'0,"0"0"-304"15,0 0 7-15,0 0 19 16,0 0-57-16,0 0-28 16,0 0-52-16,93-143-46 15,-69 91-57-15,-4-1 48 16,-4-2 34-16,-9 6-102 16,-5 10 175-16,-2 11 66 15,0 20 72-15,0 8-91 16,-6 8-47-16,-8 28 0 15,1 18 10-15,4 13-10 16,6 0 0-16,3 4-1 16,16 1-90-16,11-20-192 15,-2-20-607-15</inkml:trace>
  <inkml:trace contextRef="#ctx0" brushRef="#br1" timeOffset="-136216.55">15853 16204 1300 0,'0'0'338'15,"0"0"-224"-15,0 0-28 16,0 0 14-16,0 0 76 16,0 0 2-16,114 147-31 15,-114-79-13-15,0-6-46 16,0 0-15-16,-7-12-40 16,1-16-26-16,1-5 9 0,0-15-16 15,5-7 0-15,0-2-6 16,0-5-7-16,0 0 7 15,0-23-7-15,16-31-7 16,2-8-172-16,-2-12-39 16,-1 6-73-16,-8 28 304 15,-2 9 8-15,-5 30 189 16,0 2-184-16,0 44-1 16,0 9 91-16,4 12-51 15,11 10-30-15,12-6-22 16,27 15-7-16,-5-21-122 15,-3-20-425-15</inkml:trace>
  <inkml:trace contextRef="#ctx0" brushRef="#br1" timeOffset="-135984.96">16687 17031 1340 0,'0'0'889'16,"0"0"-753"-16,0 0-120 0,0 0-15 16,116 3 6-16,-63 1-7 15,7 6-35-15,-12-1-270 16,-17-4-495-16</inkml:trace>
  <inkml:trace contextRef="#ctx0" brushRef="#br1" timeOffset="-135880.6">16707 17179 1096 0,'0'0'915'16,"0"0"-836"-16,0 0-77 16,0 0-4-16,176 12-8 15,-104-12-376-15</inkml:trace>
  <inkml:trace contextRef="#ctx0" brushRef="#br1" timeOffset="-134298.31">17674 16825 1440 0,'0'0'369'16,"0"0"-104"-16,0 0-72 15,0 0-60-15,0 0-41 16,0 0-18-16,0 0 43 16,-19-58-59-16,17 53 3 15,2 1-3-15,0-5-32 16,0 4-10-16,19-8-16 15,12 8-134-15,7 5 128 0,3 0-36 16,-1 14 21-16,-7 18 19 16,-11 7 4-16,-15 6-1 15,-7 9 20-15,-21 4 3 16,-20 0 48-16,-11 0-56 16,1-14 10-16,8-7-2 15,12-16-23-15,14-7 10 16,9-9-11-16,8-1-35 15,0-4 20-15,33 0-93 16,11 0 40-16,41-9-48 16,-10-12-382-16,-8-4-348 0</inkml:trace>
  <inkml:trace contextRef="#ctx0" brushRef="#br1" timeOffset="-134060.89">18071 16950 1377 0,'0'0'530'0,"0"0"-275"16,0 0-116-16,0 0-31 16,0 0-68-16,0 0-25 15,0 0-8-15,52 66 84 16,-52-30-8-16,0 5-10 16,-7-6-10-16,-3-2-35 15,4-8-5-15,6-6-23 16,0-5-19-16,0-6 17 0,6-8-81 15,13 0-38 1,3-4 48-16,9-54-83 0,-4 4-225 16,-5-5-435-16</inkml:trace>
  <inkml:trace contextRef="#ctx0" brushRef="#br1" timeOffset="-133933.58">18254 16954 803 0,'0'0'1098'0,"0"0"-582"16,0 0-418-16,0 0-58 15,0 0 26-15,0 0 7 16,16 108-7-16,1-64-66 15,10 4 0-15,8-7-52 16,31-5-119-16,-11-14-148 16,-4-8-381-16</inkml:trace>
  <inkml:trace contextRef="#ctx0" brushRef="#br1" timeOffset="-133801.58">18664 17096 1971 0,'0'0'674'15,"0"0"-547"-15,0 0-126 16,114-22-2-16,-65 22-21 16,20 0-176-16,-14 10-150 15,-7-1-718-15</inkml:trace>
  <inkml:trace contextRef="#ctx0" brushRef="#br1" timeOffset="-132867">19507 16682 1425 0,'0'0'671'0,"0"0"-514"16,0 0-127-16,0 0-20 16,0 0 32-16,0 0-35 15,0 0 55-15,96 9-2 0,-92 23 23 16,-4 8 63-16,0 1-54 15,-11-1-53-15,-2-1 32 16,0-7-70-16,5-6 5 16,6-9-6-16,2-2-19 15,0-8 4-15,7-7-64 16,15 0-3-16,5-7 31 16,4-25-68-16,12-40-121 15,-8 5-343-15,-10 9-348 16,-10 9 931-16,-15 45 124 15,0 4 764-15,0 0-389 16,-6 0-400-16,-5 18-25 0,-3 4 30 16,8 9 1-1,6 1-23-15,0-1-54 0,2 4-28 16,20-3 11-16,7-4-11 16,3-2-90-16,7-14-115 15,-7-2-158-15,-10-10-362 0</inkml:trace>
  <inkml:trace contextRef="#ctx0" brushRef="#br1" timeOffset="-132616.97">19993 16383 1832 0,'0'0'569'0,"0"0"-449"16,0 0-119-16,0 0-1 0,0 0 30 15,0 0 7-15,55 125 41 16,-55-72-2-16,-17 1-14 16,-6-4 7-16,3-6-36 15,7-8-33-15,6-2 27 16,7-9-27-16,11 1-10 16,27-4-57-16,40-8-86 15,-7-6-31-15,-8-8-530 0</inkml:trace>
  <inkml:trace contextRef="#ctx0" brushRef="#br1" timeOffset="-132419.68">19366 17281 1750 0,'0'0'662'0,"0"0"-494"15,0 0 5-15,0 0-22 16,0 0-102-16,175-28-46 16,-104 19-3-16,26 6-85 15,-18 3-121-15,-17 0-414 0</inkml:trace>
  <inkml:trace contextRef="#ctx0" brushRef="#br1" timeOffset="-132134.34">19478 17471 1558 0,'0'0'746'0,"0"0"-556"16,0 0-174-16,0 0-9 16,134-44 27-16,-92 40-33 15,-6 4 34-15,-14 0 36 16,-13 14-50-16,-9 20 7 15,-7 8 22-15,-27 6 27 16,-3 7 17-16,1-6-52 16,7-14-31-16,13-5 1 15,14-11-12-15,2 4-29 16,25-5-29-16,24-6-44 0,55-12-74 16,-8-12-321-16,-4-12-1394 15</inkml:trace>
  <inkml:trace contextRef="#ctx0" brushRef="#br1" timeOffset="-129784.42">20272 17325 905 0,'0'0'301'16,"0"0"-183"-16,0 0 3 16,0 0 70-16,0 0-20 15,0 0-12-15,0 0 25 16,0 0-23-16,0 0-32 16,0 0-19-16,0 0 28 15,0 0-38-15,0-4-24 0,0 4 11 16,0 0-44-16,0 0-2 15,0 0-4-15,19-5-28 16,15 0 12-16,11 1-21 16,8-4-19-16,7 2-36 15,16 6-121-15,-14-3-157 16,-17 3-410-16</inkml:trace>
  <inkml:trace contextRef="#ctx0" brushRef="#br1" timeOffset="-129313.63">21123 16704 781 0,'0'0'1110'0,"0"0"-815"15,0 0-192-15,0 0 3 16,0 0-32-16,0 0-50 16,0 0-8-16,-129 174 88 15,90-70-16-15,10 3-28 16,19-17-17-16,10-16-43 15,0 6 15-15,18 10-15 16,8-5-10-16,23 19-36 16,-7-25-173-16,-5-21-339 0</inkml:trace>
  <inkml:trace contextRef="#ctx0" brushRef="#br1" timeOffset="-126451.88">21348 17138 1204 0,'0'0'384'0,"0"0"-210"0,0 0 20 16,0 0 43-16,0 0-131 15,0 0 5-15,0 0-53 16,-2-18-31-16,0 17 50 15,2-7-54-15,0 3-5 16,0-3-18-16,0 3-9 16,0 1 7-16,0-6-13 15,0 5-34-15,4-3 28 16,0 0-1-16,1 2 22 16,0 2-1-16,-1 1-6 15,-2 3 7-15,-2-5 0 16,2 5 1-16,-2 0 0 15,0 0-1-15,0 0 0 0,0 0-1 16,0 0-14-16,0 0 8 16,0 0-20-16,0 0 11 15,0 0 15-15,0 5 2 16,-2-2-1-16,0-3 7 16,2 0-6-16,-2 4-1 15,2-4 0-15,-2 0 1 16,2 0 24-16,-2 0-24 15,2 0 15-15,0 0 4 16,0 0-20-16,0 0 15 16,0 0-15-16,0-7-55 15,0-4 27-15,10 3-52 16,1-2 34-16,1 2 25 0,-3 4 21 16,-3-1 9-1,-4 5 34-15,-2 0-18 0,0 0 25 16,0 0-50-16,0 5 0 15,-11 13 3-15,-5-2 23 16,3-2-1-16,0 0-11 16,4-6-13-16,5-3 35 15,1-5-35-15,3 0 9 16,0 0 16-16,0 0-25 16,7-17-1-16,11-5-115 15,7 2 11-15,-1-1 81 16,-2 4-85-16,-4 11 64 0,-7 6 44 15,-4 0 16 1,-7 14 38-16,0 18-3 0,-3 12 23 16,-20 9 49-16,-12 1-80 15,-4 0 19-15,-1-4 7 16,6-11-53-16,8-7 4 16,9-15-20-16,11-8 7 15,6-9 21-15,0 0-28 16,20 0 0-16,16 0-42 15,12 0 9-15,33-5-120 16,-14-7-334-16,-9-2-602 0</inkml:trace>
  <inkml:trace contextRef="#ctx0" brushRef="#br1" timeOffset="-122472.04">21747 17258 1592 0,'0'0'314'0,"0"0"-201"15,0 0 60-15,0 0-42 16,0 0 6-16,0 0-6 16,0 0-20-16,0-85 4 15,0 81-12-15,2 4-32 0,1 0-2 16,1 0-69 0,7 0 0-16,10 0-23 0,12 0-6 15,11 0-11-15,12 4-95 16,31-4-117-16,-14 0-213 15,-7 0-590-15</inkml:trace>
  <inkml:trace contextRef="#ctx0" brushRef="#br1" timeOffset="-122149.63">22619 16736 909 0,'0'0'402'0,"0"0"-161"16,0 0-28-16,0 0-5 15,0 0 7-15,0 0-70 16,0 0-26-16,-3-89-100 15,3 89-16-15,0 0-3 0,0 23-44 16,0 12 42 0,0 18-4-16,0 9 6 15,0 6-12-15,0 2-26 0,0 12-146 16,0-16-195 0,0-21-1341-16</inkml:trace>
  <inkml:trace contextRef="#ctx0" brushRef="#br1" timeOffset="-121998.48">22498 17253 2034 0,'0'0'554'15,"0"0"-448"-15,0 0-43 16,0 0-51-16,0 0-12 16,135-12-75-16,-75 12-166 15,-12 12-284-15,-10-2-265 0</inkml:trace>
  <inkml:trace contextRef="#ctx0" brushRef="#br1" timeOffset="-121735.83">22552 17467 728 0,'0'0'961'0,"0"0"-803"15,0 0-157-15,0 0-1 16,0 0 60-16,0 0-31 15,127 0 56-15,-119 28 7 16,-8 6-17-16,0 9 39 16,-17 4 24-16,-5-1-89 15,3-7-6-15,9-7-9 16,7-6-26-16,3-7 14 0,19-5-22 16,21-7 0-16,15-7-1 15,39-18-96-15,-13-12-199 16,-10-10-493-16</inkml:trace>
  <inkml:trace contextRef="#ctx0" brushRef="#br1" timeOffset="-121482.88">23316 16758 1927 0,'0'0'283'0,"0"0"-242"16,0 0-41-16,0 0 98 16,121 162-6-16,-117-48 8 15,-4 25 11 1,-25 17-15-16,-17-4-50 0,-2-14-45 16,4-8 10-16,6-31-11 15,3-11-163-15,6-30-137 16,10-29-644-16</inkml:trace>
  <inkml:trace contextRef="#ctx0" brushRef="#br1" timeOffset="-120600.43">23767 17183 1829 0,'0'0'493'0,"0"0"-377"16,0 0 28-16,0 0-1 15,0 0-17-15,0 0-105 16,0 0-6-16,141-18-14 16,-95 14-1-16,-3 4-18 15,-10 0-86-15,-11 4-117 0,-22 17-64 16,-7 5-241-16,-24-3-471 0</inkml:trace>
  <inkml:trace contextRef="#ctx0" brushRef="#br1" timeOffset="-120484.5">23694 17374 1590 0,'0'0'654'16,"0"0"-530"-16,0 0-92 16,0 0 43-16,153 0-75 15,-75 0-141-15,-9 0-390 0</inkml:trace>
  <inkml:trace contextRef="#ctx0" brushRef="#br1" timeOffset="-118822.42">24411 17212 770 0,'0'0'751'15,"0"0"-485"-15,0 0-39 16,0 0 83-16,0 0-53 16,0 0-82-16,0 0 7 15,-11-17-61-15,11 13-12 0,0 4-20 16,0 0-46 0,0 0 5-16,0-5-48 0,2 5-12 15,15-3 0-15,12-1-24 16,8 4-22-16,7 0-80 15,6 0-100-15,14 0-82 16,-16 0-243-16,-7-2-524 16</inkml:trace>
  <inkml:trace contextRef="#ctx0" brushRef="#br1" timeOffset="-118364.45">24905 16830 1279 0,'0'0'392'0,"0"0"-249"16,0 0 6-16,0 0 103 16,0 0-94-16,0 0-56 15,0 0-88-15,33 7 72 16,-31 22 2-16,-2 5-32 15,0-2-18-15,0 0-15 16,0-6-15-16,0-12 10 16,0-2-18-16,0-6-1 15,0-6-7-15,0 0-20 16,0 0 9-16,4 0-26 16,11-23-28-16,10-12-39 0,2-11-178 15,0-6-47-15,-5 2 130 16,-9 13 207-16,-6 16 377 15,-7 8-31-15,0 13-253 16,-7 4-54-16,-9 19-21 16,1 9 40-16,4 6 34 15,9 3-63-15,2 0-2 16,6-1-27-16,19-5-3 16,6 0-15-16,5-11-115 15,14-3-57-15,-4-11-131 16,-11-10-236-16</inkml:trace>
  <inkml:trace contextRef="#ctx0" brushRef="#br1" timeOffset="-117835.5">25269 16445 1674 0,'0'0'568'0,"0"0"-390"16,0 0-160-16,0 0-11 15,143-89 55-15,-110 86-47 0,-13 3-3 16,-9 16-12 0,-11 19 6-16,-6 16 86 0,-23 11 17 15,-9 0-42-15,0-8 1 16,4-5-48-16,13-13-6 16,9-9-10-16,10 0 2 15,2-9-12-15,11 3-15 16,21 2-46-16,26-1-52 15,-8 0-139-15,-5-12-459 0</inkml:trace>
  <inkml:trace contextRef="#ctx0" brushRef="#br1" timeOffset="-117488.48">24938 17383 1205 0,'0'0'784'16,"0"0"-489"-16,0 0-31 0,0 0 1 16,0 0-122-16,0 0-41 15,0 0-77-15,6 0-13 16,13 0-12 0,13 0-6-16,8 0-37 0,5 0-113 15,17 0-134-15,-11 0-3 16,-11 0-364-16</inkml:trace>
  <inkml:trace contextRef="#ctx0" brushRef="#br1" timeOffset="-117169.39">24884 17642 599 0,'0'0'1058'0,"0"0"-708"16,0 0-124-16,0 0-45 16,0 0-37-16,0 0-86 15,0 0-27-15,75-30-11 16,-54 30-20-16,-4 0 10 16,-10 21-10-16,-7 11 0 15,-7 11 10-15,-24 3 48 16,-7 2 12-16,-2-2 2 15,9-7-26-15,11-15-22 16,11-2-24-16,9-8-35 16,15 1-5-16,68-8-58 15,-5-3-95-15,2-4-360 0</inkml:trace>
  <inkml:trace contextRef="#ctx0" brushRef="#br1" timeOffset="-113101.9">25677 17365 1181 0,'0'0'639'0,"0"0"-532"15,0 0 3-15,0 0 89 16,0 0-11-16,0 0-101 16,0 0 0-16,-6-14-14 15,12 11-6-15,15-6-20 16,10-1-23-16,7-3-23 0,3 4 32 16,7 1-33-16,-4 2-25 15,1 6-111 1,1 0-98-16,-10 0-252 0,-12 0-317 15</inkml:trace>
  <inkml:trace contextRef="#ctx0" brushRef="#br1" timeOffset="-112908.69">25877 17200 1950 0,'0'0'492'0,"0"0"-492"15,0 0-6-15,0 0 6 0,0 0 0 16,0 0 45 0,-17 116-27-16,17-67-18 0,0 6-2 15,13 11-50-15,10-12-180 16,-1-19-403-16</inkml:trace>
  <inkml:trace contextRef="#ctx0" brushRef="#br1" timeOffset="-112520.26">26326 17147 1202 0,'0'0'309'0,"0"0"-178"16,0 0-50-16,0 0-15 16,0 0-16-16,0 0-12 15,0 0-18-15,85-5 70 16,-69 19 15-16,-8 7-18 16,-8 7-1-16,0 2 25 15,-8 5-9-15,-15 6-20 16,-2-4 0-16,5-6-8 15,9-4-53-15,7-10-13 16,4 1-2-16,6-4 0 16,23-2-12-16,7 2 1 0,9-9-93 15,1-5 5-15,12-8-105 16,-13-15-132 0,-11-5-304-16</inkml:trace>
  <inkml:trace contextRef="#ctx0" brushRef="#br1" timeOffset="-112202.9">26641 17277 986 0,'0'0'619'15,"0"0"-324"-15,0 0-23 16,0 0-49-16,0 0-61 16,0 0-122-16,0 0-34 15,-8-28-7-15,8 46 2 16,8 5 46-16,-6 8 12 16,-2-1-6-16,0 2 3 15,0-2-26-15,0-2-24 16,0-10 15-16,-2-4-21 0,2-6-27 15,0-3-53-15,0-5-75 16,4-5 15-16,13-21 63 16,1-9-164-16,1-11-448 15,-6 5 253-15,-5 10 436 16,-6 14 693-16,-2 9-173 16,0 8-320-16,0 0-124 15,0 4-60-15,0 17 106 16,8 13-77-16,11 4-24 15,15 11-21-15,38 9-30 16,-8-10-125-16,-4-11-407 0</inkml:trace>
  <inkml:trace contextRef="#ctx0" brushRef="#br1" timeOffset="-90083.83">27276 17406 747 0,'0'0'307'0,"0"0"-203"16,0 0-82-16,0 0 146 15,0-23-30-15,0 23-68 16,0 0 24-16,0 0-32 16,0 0 17-16,0 0 17 15,0 0-68-15,0 0 86 16,0 0-46-16,0 0-5 16,0 0 31-16,0 0-60 15,0 0 8-15,0 0 1 16,0 0-25-16,0 0 83 15,0 0-81-15,0 0 0 16,0 0 84-16,0 0-76 0,0 0 9 16,0 0-7-16,0 0-16 15,0 0 68-15,0 0-82 16,0 0 13-16,0 0 8 16,6 0-10-16,14 0-11 15,14 0 0-15,15 0 19 16,13 0-71-16,12 0 49 15,30 4-169-15,-17 6-84 16,-13-1-572-16</inkml:trace>
  <inkml:trace contextRef="#ctx0" brushRef="#br1" timeOffset="-89705.77">28238 17394 1478 0,'0'0'624'15,"0"0"-609"-15,0 0-15 16,0 0-35-16,0 0 11 15,72-117 18-15,-41 75-155 0,1 2 87 16,-6-4 61-16,-4 8 13 16,-6 1 87-16,-5 12 31 15,-7 6-14-15,-2 11 34 16,-2 6-44-16,0 0-29 16,0 14-65-16,-10 22 22 15,-7 22 44-15,7 35-23 16,8 29-42-16,2 20-2 15,8-22-31-15,8-35-267 0</inkml:trace>
  <inkml:trace contextRef="#ctx0" brushRef="#br1" timeOffset="-80276.53">23339 16204 834 0,'0'0'516'15,"0"0"-462"-15,0 0-47 16,0 0-7-16,0 0 0 15,0 0 9-15,-20 0-9 16,20 0 0-16,0 4 122 16,0-4-47-16,0 0 25 15,0 0 11-15,0 0-35 16,0 0 0-16,0 0 7 16,0 0-56-16,0 0 73 0,0 0-99 15,0 0 17-15,0 0 3 16,0 0-8-16,4 0-23 15,5 0 10-15,7 0 0 16,6 3-45-16,3-2 45 16,2-1-119-16,-4 2 18 15,-2-2-60-15,-5 0-71 16,-5 0-164-16,-5 0-676 0</inkml:trace>
  <inkml:trace contextRef="#ctx0" brushRef="#br1" timeOffset="-80107.69">23470 16133 1435 0,'0'0'510'0,"0"0"-510"15,0 0-29-15,0 0 29 16,0 0 6-16,0 0 38 16,-9 121-44-16,9-85-59 15,13-10-118-15,4-10-440 0</inkml:trace>
  <inkml:trace contextRef="#ctx0" brushRef="#br1" timeOffset="-79540.95">23696 15936 1573 0,'0'0'253'16,"0"0"-224"-16,0 0-6 15,0 0 61-15,0 0 46 16,0 0-53-16,0 0-76 16,13-30-2-16,-2 3-115 15,2-1 39-15,0-2 47 16,-1 6-189-16,-5 2 219 16,-5 10 39-16,-2 7 90 0,0 5-19 15,0 0-110 1,0 0 6-16,0 21-5 0,0 11 12 15,0 12-13-15,0 2 0 16,0 7 16-16,0-4-37 16,0-4-19-16,0-1-124 15,0-16-83-15,0-6-348 0</inkml:trace>
  <inkml:trace contextRef="#ctx0" brushRef="#br1" timeOffset="-79408.93">23711 16152 948 0,'0'0'713'15,"0"0"-564"-15,0 0-141 16,0 0 11-16,0 0 38 16,0 0-57-16,0 0 11 0,143 8-39 15,-108 4-45-15,-6-2-158 16,-10-1-358-16</inkml:trace>
  <inkml:trace contextRef="#ctx0" brushRef="#br1" timeOffset="-79140.77">23825 16361 755 0,'0'0'616'0,"0"0"-454"16,0 0-162-16,0 0 20 16,0 0-35-16,0 0 15 15,0 0 0-15,51-54 75 0,-51 54 11 16,0 13 30-16,-13 13 63 15,-3 6-13-15,0 5 11 16,8-7-123-16,6-2-45 16,2-6 57-16,6-4-64 15,25-11 2-15,11 0-4 16,28-7-65-16,-10-14-49 16,-11-10-494-16</inkml:trace>
  <inkml:trace contextRef="#ctx0" brushRef="#br1" timeOffset="-78341.22">23780 15669 620 0,'0'0'261'16,"0"0"-63"-16,0 0-11 16,0 0 24-16,0 0-137 15,0 0-39-15,0 0-17 16,-140-24-11-16,107 44 72 15,-6 6-79-15,1 4 6 16,1 7 14-16,-3 4-10 16,1 11 46-16,2 3 17 15,-1 10-35-15,5 4 113 0,6 4-91 16,4 5 3-16,8 1 26 16,8-6-58-16,7-1 13 15,0-2-8-15,11-6-18 16,14-6 40-16,6-6-58 15,0-12 0-15,5-8 13 16,-1-1-4-16,1-9-9 16,-1-4 0-16,1-4 1 15,3-5-10-15,3 0 9 16,7-6-23-16,7-3 23 16,8-7-37-16,7-21 25 15,2-12-20-15,2-13 27 16,-2-11-10-16,-6-2 15 0,-4-10 0 15,-10 0 31 1,-11 0-17-16,-10 1 35 0,-15-1 1 16,-15 4-29-16,-2 0 170 15,-13 2-75-15,-20-3-34 16,-9 8 24-16,-5 7-58 16,-3 3-17-16,0 11-31 15,-2 12-32-15,0 14-6 16,2 14-59-16,-24 21-136 15,11 20-42-15,10 3-250 0</inkml:trace>
  <inkml:trace contextRef="#ctx0" brushRef="#br1" timeOffset="-75733.58">20265 12661 1650 0,'0'0'497'0,"0"0"-469"16,0 0-21-16,0 0 141 15,0 0-92-15,0 0-1 16,0 0-9-16,113-4-15 16,-61 1 44-16,8 0-75 0,4 3-42 15,28 0-20-15,-16 0-270 16,-14 0-644-16</inkml:trace>
  <inkml:trace contextRef="#ctx0" brushRef="#br1" timeOffset="-74841.83">21381 11964 1234 0,'0'0'347'16,"0"0"-213"-16,0 0-56 0,0 0 103 15,0 0 61-15,0 0-214 16,0 0-6-16,54-29 18 16,-34 24-12-16,3 5 20 15,-4 0-38-15,0 20 6 16,-7 13 44-16,-7 15-33 15,-5 6 28-15,0 2 13 16,-11 1-20-16,-9-8 26 16,-2-3-56-16,2-9-7 15,4-9 35-15,5-10-46 0,4-6 0 16,3-5-1 0,4-7 2-16,0 0-15 0,4-9 5 15,19-26-49-15,8-16-52 16,7-14-200-16,2-10 31 15,-5 7 144 1,-8 13 122-16,-11 17 13 16,-12 18 210-16,-4 14 44 0,0 6-90 15,-14 10-162-15,-5 18 22 16,3 4 44-16,7 7-11 16,7-4-4-16,2 2-53 15,11-5 0-15,16-2-23 16,8-4-67-16,21-10-50 15,-6-7-171-15,-11-9-460 0</inkml:trace>
  <inkml:trace contextRef="#ctx0" brushRef="#br1" timeOffset="-74475.16">21923 11532 550 0,'0'0'1154'0,"0"0"-824"16,0 0-203-16,0 0-96 0,0 0 68 15,83-105-99 1,-52 96 45-16,0 7-38 0,-6 2 11 15,-12 10 49-15,-13 24-54 16,-4 16 51-16,-34 12 80 16,-14 6-83-16,-1 0 1 15,4-5-36-15,14-15-25 16,12-10 16-16,17-8-17 16,6-8 0-16,4-1-32 15,25-1 24-15,9-5-49 16,24-1-80-16,-8-2-114 15,-10-7-245-15</inkml:trace>
  <inkml:trace contextRef="#ctx0" brushRef="#br1" timeOffset="-74114.54">21121 12579 1870 0,'0'0'578'16,"0"0"-477"0,0 0 78-16,0 0-8 0,0 0-115 15,0 0 5-15,173-44-61 16,-103 30 0-16,1 6-12 16,0 3-16-16,-6 5-83 15,2 3-147-15,-18 11-277 16,-18-2-87-16</inkml:trace>
  <inkml:trace contextRef="#ctx0" brushRef="#br1" timeOffset="-73791.36">21397 12731 1751 0,'0'0'522'15,"0"0"-356"-15,0 0-59 16,0 0-19-16,0 0-51 16,0 0-31-16,0 0 74 15,131-74-79-15,-101 74 15 16,-8 0 16-16,-13 16-23 16,-9 14-9-16,-9 10 29 15,-26 8-28-15,-4-2 100 16,3-5-100-16,13-11-1 15,13-8 0-15,10-6-4 0,12-6-7 16,32-2-7-16,37-6-46 16,3-2 54-16,56-10-163 15,-19-12-139-15,-30-4-430 0</inkml:trace>
  <inkml:trace contextRef="#ctx0" brushRef="#br1" timeOffset="-72710.58">22242 12545 829 0,'0'0'1118'0,"0"0"-833"16,0 0-150-16,0 0-128 15,0 0 1-15,0 0 53 16,0 0-27-16,152-74 21 16,-99 67-17-16,3 3-24 15,4 2 20-15,-2 2-34 16,-4 0-76-16,-5 0-65 15,-7 0-166-15,-11 0-56 0,-15 0-513 16</inkml:trace>
  <inkml:trace contextRef="#ctx0" brushRef="#br1" timeOffset="-72515.09">22616 12244 2070 0,'0'0'370'15,"0"0"-304"-15,0 0-66 16,0 0 0-16,0 0 54 16,-68 151-32-16,56-91-21 15,5 0 2-15,5-2-3 16,2-6-27-16,7-2-80 0,15-13-239 16,1-20-491-16</inkml:trace>
  <inkml:trace contextRef="#ctx0" brushRef="#br1" timeOffset="-72091.34">23221 12242 1580 0,'0'0'373'0,"0"0"-199"16,0 0-54-16,0 0 28 16,0 0-119-16,0 0 2 15,0 0 7-15,129-62-37 16,-111 83 42-16,-12 16-21 15,-6 11 7-15,-10 8 112 16,-29 8-93-16,-3-3 1 16,-2-7-5-16,7-13-32 15,11-7 20-15,10-11-32 16,12-8 8-16,4 0-29 16,2-3 21-16,23-2-30 0,13-1 3 15,8-4-59 1,10-5-90-16,22-14-122 0,-13-15-401 15,-11 0-458-15</inkml:trace>
  <inkml:trace contextRef="#ctx0" brushRef="#br1" timeOffset="-71724.8">23580 12376 1147 0,'0'0'736'16,"0"0"-480"-16,0 0-105 15,0 0 5-15,0 0-51 16,0 0-105-16,0 0 16 15,98-8 47-15,-94 44-45 16,-4 10 67-16,0 7-3 16,-19-1-42-16,-4 0 36 15,-2-4-76-15,5-8 11 0,7-9-8 16,6-11-3-16,2-8-11 16,5-9-29-16,0-3-29 15,0 0 39-15,18-15-64 16,7-22-46-16,6-13-192 15,0-8-326-15,-4 5 219 16,-7 11 439-16,-9 16 488 16,-6 14-105-16,-5 12-161 15,0 4-166-15,0 25 114 16,0 7-74-16,0 6-26 16,0 4-45-16,6-3-25 15,21 1 0-15,18-9-13 16,37-3-143-16,-8-12-64 0,-5-10-377 15</inkml:trace>
  <inkml:trace contextRef="#ctx0" brushRef="#br1" timeOffset="-71532.61">24261 12559 2056 0,'0'0'673'0,"0"0"-570"15,0 0 34-15,0 0-26 16,0 0-72-16,0 0 9 16,129 0-48-16,-63 0-59 0,5 0-3 15,31 7-152-15,-19 2-136 16,-10-8-443-16</inkml:trace>
  <inkml:trace contextRef="#ctx0" brushRef="#br1" timeOffset="-71292.21">25088 12432 1846 0,'0'0'274'0,"0"0"-209"15,0 0-64-15,54-132 48 16,-34 79-34-16,3-5-3 16,1 2 0-16,-4 5-2 15,0 6 73-15,-7 13 162 16,-6 15-84-16,-4 14-52 15,-3 3-109-15,0 34 9 0,-14 39-10 16,-9 43 1 0,4 39 0-16,5 11-7 0,12-27-117 15,2-46-216-15,0-49-785 0</inkml:trace>
  <inkml:trace contextRef="#ctx0" brushRef="#br1" timeOffset="-45219.2">22409 15105 129 0,'0'0'1411'0,"0"0"-1188"15,0 0-172-15,0 0 32 16,0 0 103-16,0 0-59 0,-2 0-57 16,2 0-20-16,0 0-13 15,0 0-18-15,0 0-18 16,0 0 24-16,0 0-23 16,0 0 5-16,0 0-1 15,0 0 3-15,0 0-1 16,-2 0-8-16,-3 0-101 15,-1 0-498-15</inkml:trace>
  <inkml:trace contextRef="#ctx0" brushRef="#br1" timeOffset="-44529.04">22619 14815 1759 0,'0'0'540'16,"0"0"-481"-16,0 0-35 16,0 0 151-16,0 0-11 0,0 0-85 15,0 0-22-15,-3 0-26 16,20-13 36 0,8-10-31-16,10-12-22 0,7-5-14 15,7-5-12-15,-3 0-29 16,2 1-1-16,-6-2-37 15,-7 4 15-15,-8 1 28 16,-7 0 23-16,-4 3 12 16,-7-1 1-16,-2 0 0 15,-5 8 14-15,0 3-13 16,-2 8-1-16,0 4 0 16,0 6 1-16,0 4 12 15,0 4-1-15,0 2 8 0,0 0 14 16,0 0-13-16,0 0-5 15,0 0-16-15,0 0 1 16,0 0-1-16,0 2-10 16,0 16-4-16,-2 12 7 15,-3 10 7-15,3 6 10 16,0 6-4-16,2 2 0 16,0 1 27-16,0-3-32 15,0 3 0-15,4-4 8 16,5-1-2-16,0-4 1 15,2-2-8-15,-2 1-1 16,2-10-7-16,-2 0-29 16,0-1-14-16,2 1-63 15,1 0-74-15,-2-12-147 0,-1-4-348 16</inkml:trace>
  <inkml:trace contextRef="#ctx0" brushRef="#br1" timeOffset="-44298.61">22757 15145 1920 0,'0'0'501'15,"0"0"-356"-15,0 0-31 16,0 0-28-16,123-76-28 15,-46 47-46-15,15 2 20 0,1 5-32 16,-1 10 0-16,-10 8 0 16,14 4-87-16,-22 4-200 15,-16 5-815-15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8:08:27.0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1767 1588 2053 0,'0'0'209'0,"0"0"-99"0,0 0-54 16,0 0-55-16,0 0 56 15,0 0-40-15,-6-16 25 16,6 16 43-16,0 0-84 16,0 6-2-16,12 20-11 15,23 32 12-15,15 38 83 16,13 37-47-16,-3-5-36 15,-8-21 55-15,-15-35-45 16,-3-28-10-16,8-1 0 16,9 2 1-16,9-3-3 15,3-18-56-15,-3-18-60 16,0-6 20-16,-6-28-136 16,-5-41 13-16,-5-69-56 0,-13 14-19 15,-10-2-563-15</inkml:trace>
  <inkml:trace contextRef="#ctx0" brushRef="#br0" timeOffset="849.09">2674 1546 831 0,'0'0'630'0,"0"0"-328"16,0 0 43-16,0-102-86 16,0 102-128-16,-2 12-131 15,-18 52 0-15,-14 52 80 16,-5 44-52-16,7-3 32 16,12-30-19-16,16-48-29 15,4-32 9-15,6-4-21 16,21 1-37-16,16-7 24 0,12-21-63 15,30-16-12 1,2-27 8-16,9-24-79 0,-1-21-39 16,-23-9 0-1,-5 0 64-15,-23 8 124 0,-21 25 10 16,-23 28 310-16,-2 20-80 16,-36 24-160-16,-16 30 1 15,-4 16-28-15,0 7 12 16,7-6 50-16,15-8-94 15,14-15-11-15,18-17-3 16,4-14-98-16,17-17 62 16,25-2-25-16,12-32-41 15,8-17-112-15,-1-11-95 16,-8 1-35-16,-15 6 347 16,-15 21 63-16,-19 22 268 0,-4 12-170 15,-11 30-88-15,-14 18 107 16,3 4-99-16,5-2-7 15,9-10-26-15,8-12-36 16,5-11 9-16,21-14-21 16,13-3 0-16,7-12-15 15,6-22-77-15,-1-12-120 16,-7-1 93-16,-10-1 0 16,-12 7 119-16,-9 10 17 15,-7 19 109-15,-6 9 71 16,0 3-165-16,0 20-30 15,0 14 6-15,0 4 16 16,0 1 25-16,13-5-49 0,13-10-15 16,8-13 13-16,8-11-85 15,1 0 22-15,-4-18-77 16,-5-14-63-16,-14-1 36 16,-9 0 58-16,-7 7 111 15,-4 14 84-15,0 12 77 16,0 18-74-16,-2 58-39 15,-4 51 81-15,-5 42 69 16,-1 10-106-16,3-15-8 16,-1-47 26-16,0-40-108 15,1-24 53-15,-1-10-22 16,-4 3-32-16,-6 0 45 16,-9-1-46-16,-4-9 0 0,-8-13 24 15,-3-9-17 1,-1-14-5-16,5 0-2 0,7-35 0 15,15-16 7-15,13-19-7 16,5-10 0-16,16-6-9 16,16 1 9-16,3 3-33 15,5 4-81-15,7-24-136 16,-11 17-237-16,-14 10-650 0</inkml:trace>
  <inkml:trace contextRef="#ctx0" brushRef="#br0" timeOffset="1028.21">2969 1666 2129 0,'0'0'350'15,"0"0"-152"1,0 0-30-16,0 0-104 0,75-132-50 16,-25 95 34-16,3 10-48 15,0 10-2-15,1 17-89 16,-3 28-131-16,-15 17-138 15,-16 5-460-15</inkml:trace>
  <inkml:trace contextRef="#ctx0" brushRef="#br0" timeOffset="1162.83">3114 2749 196 0,'0'0'2349'16,"0"0"-2349"-16,0 0-19 15,0 0-770-15,0 0-699 0</inkml:trace>
  <inkml:trace contextRef="#ctx0" brushRef="#br0" timeOffset="2766.89">4506 2354 2177 0,'0'0'304'0,"0"0"-261"15,0 0-30-15,0 0-13 16,124-97 0-16,-55 31 14 0,20-26 8 16,11-26-22-1,-15 8 0-15,-16 9-21 16,-29 19 21-16,-24 21-30 0,-10 3 23 16,-6 0 7-16,0 14 10 15,-11 15-10-15,-9 7 0 16,-3 9 28-16,2 12-17 15,-6 1-8-15,2 24-3 16,1 38 0-16,3 40 27 16,10 30-14-16,9-3-4 15,2-24 46-15,0-34-46 16,4-27 4-16,3-2-13 16,0 0 8-16,2-6 5 15,-5-14-13-15,1-9 0 16,-3-9-6-16,2-4 23 0,4-4-14 15,5-26-3 1,7-21-61-16,3-9-36 0,-2-2-101 16,-3 15 138-1,-7 18 60-15,-2 23 0 0,-2 6-1 16,0 22 1-16,-3 17 7 16,0 5 129-16,1 2-97 15,4 0-26-15,4-7 41 16,8-6-48-16,5-9 18 15,12-12-24-15,8-12 16 16,10 0-50-16,7-31 17 16,4-17-57-16,-2-13 36 0,-7-8-59 15,-14 1 11 1,-13 8 14-16,-15 20 72 0,-14 20 140 16,-2 18-27-16,-9 2-73 15,-22 32-15-15,-7 14-8 16,-4 10 13-16,-1 4 35 15,10-4-65-15,6-5 53 16,12-15-53-16,8-12-36 16,7-15 10-16,0-9-50 15,7 0 36-15,17-18 17 16,10-19-27-16,3-14-11 16,-3-3-183-16,-10 4 16 15,-8 12 228-15,-9 20 19 0,-7 18 95 16,0 0-73-1,0 30-28-15,-7 6 154 0,0-2-89 16,7-4-23-16,0-7 16 16,2-9-61-16,19-11 14 15,8-3-24-15,8-2 20 16,5-25-10-16,6-8-10 16,-1-8-25-16,-7-4 11 15,-7 3 8-15,-11 7 6 16,-6 11 0-16,-10 17 2 15,-3 9 44-15,-3 5-46 16,0 28 0-16,0 8 49 16,0 8-21-16,0-3 45 15,0-8-73-15,-3-12 31 16,3-9-19-16,0-10-12 0,0-7-9 16,0 0-2-16,3-6 5 15,14-20 4-15,8-12-96 16,6-3-43-16,1-2 124 15,-3 14-49-15,-5 12 66 16,-7 17-24-16,-3 14 12 16,-7 26 12-16,-7 12 58 15,0 4-24-15,0-1 68 16,0-12-93-16,-7-8 2 16,5-16-1-16,2-8-1 15,0-11-10-15,7 0 1 16,22-23-67-16,15-15 4 15,12-8-120-15,6 2 34 16,-4 8 74-16,-6 16 49 16,-15 20 26-16,-8 0 40 0,-12 29-31 15,-9 10 90 1,-6 5-62-16,-2 1-18 0,0-7 15 16,-6-10-33-16,-23-6-2 15,2-10-60-15,-2-12-280 0</inkml:trace>
  <inkml:trace contextRef="#ctx0" brushRef="#br0" timeOffset="2897.41">5630 1506 2031 0,'0'0'437'0,"0"0"-437"15,134-9-95-15,2 9-28 16,-18 5-201-16,-4 1-507 0</inkml:trace>
  <inkml:trace contextRef="#ctx0" brushRef="#br0" timeOffset="3799.12">7818 1814 864 0,'0'0'1240'0,"0"0"-1004"0,0 0-236 15,0 0-23-15,0 0-25 16,0 220 48-16,-12-32 174 16,1 11-67-16,1-18-15 15,6-48-18-15,4-59-66 16,0-21 26-16,0-17-34 16,0-4 6-16,0-6 2 15,0-8-8-15,0-12 0 16,0-6 11-16,0-10 30 15,0-43 38-15,0-54-79 16,0-69-120-16,8-37 3 16,13 0-142-16,8 46-13 15,0 70 115-15,-2 51 157 16,0 27 10-16,4 12 56 0,5 7-60 16,-5 26 100-16,-11 49-46 15,-20 39 41-15,-8 0 7 16,-19-10-54-16,-7-17-19 15,5-33-35-15,0-4 2 16,0-9-19-16,7-22 17 16,11-19-43-16,11-14 42 15,2-47-294-15,40-44 22 16,23-33-253-16,-1 6 148 16,-10 25-222-16,-19 45 600 15,-12 38 280-15,-3 14 350 0,-5 10-338 16,1 18-175-16,-9 49 21 15,-7 49 51-15,0 29 52 16,-7 0-123-16,-2-29-7 16,2-38-24-16,5-25-29 15,0 0-21-15,2 0-37 16,0-4 13-16,0-14-4 16,0-12-9-16,0-15-44 15,0-8 18-15,0-11 26 16,0-33-15-16,0-44-105 15,0-92-212-15,-2 15-20 16,2-3-717-16</inkml:trace>
  <inkml:trace contextRef="#ctx0" brushRef="#br0" timeOffset="3925.69">8292 1810 1224 0,'0'0'307'16,"0"0"-71"-16,0 0 64 0,138 103-167 16,-113-35-3-16,-16 14-20 15,-9 7-55-15,0 1-11 16,-21-4-44-16,-3-12-31 15,0-16-6-15,10-30-264 16,5-15-182-16,9-13-440 0</inkml:trace>
  <inkml:trace contextRef="#ctx0" brushRef="#br0" timeOffset="4129.63">9132 1604 1768 0,'0'0'220'16,"-116"171"-152"-16,43-67-35 16,1-4 57-16,12-19 3 15,22-30 6-15,1 0 16 16,3-1-115-16,10-15-9 16,3-11-54-16,2-24-132 15,1-3-83-15,7-26-594 0</inkml:trace>
  <inkml:trace contextRef="#ctx0" brushRef="#br0" timeOffset="4272.19">8695 1913 1403 0,'0'0'735'0,"0"0"-577"15,0 0-24-15,0 0 20 16,157 128-118-16,-107-77-9 16,4 2-18-16,2-7-9 0,0-10 0 15,0-14-81-15,19-22-76 16,-15-7-43-16,-8-22-344 0</inkml:trace>
  <inkml:trace contextRef="#ctx0" brushRef="#br0" timeOffset="4487.03">9523 1576 2065 0,'0'0'594'0,"0"0"-585"15,0 0-9-15,-72 168 0 16,55-86 48-16,12 2-39 0,5-3 31 15,13-7 5-15,14-9-27 16,2-10 14-16,-6-14-32 16,-6-13 0-16,-13-12 6 15,-4-6-6-15,-13-2-1 16,-27 2-14-16,-47 4-174 16,9-2-348-16,7-5-667 0</inkml:trace>
  <inkml:trace contextRef="#ctx0" brushRef="#br0" timeOffset="5615.16">10495 1588 1776 0,'0'0'393'15,"0"0"-227"-15,0 0-122 16,0 0-10-16,0 0 109 16,0 0-83-16,0 0 41 15,15-46-36-15,-15 43-42 16,0 3 29-16,-5 0-23 16,-19 3-28-16,-14 24 27 15,-22 38-28-15,-5 44 0 0,12 31 1 16,15-6 5-16,27-25 20 15,11-41-26-15,4-28 0 16,20-3-3-16,15-3 3 16,17-9 0-16,26-25-1 15,34-20 1-15,-5-33-6 16,-8-6-13-16,-21-13-42 16,-28 6 29-16,-6-1-45 15,-7 4 56-15,-21 24 21 16,-20 20 91-16,0 19 6 15,-25 14-97-15,-15 30 1 0,-4 9-1 16,-1 7 1 0,9-2-1-16,10-7 0 0,13-15-7 15,10-11-4 1,3-8-77-16,0-13-41 0,24-4 91 16,7-7-47-16,6-22-44 15,1-14-173-15,-5-5-300 16,-6 4 317-16,-14 10 285 15,-7 16 501-15,-6 18-170 16,0 0-197-16,-4 20-33 16,-7 9 29-16,7 3-70 15,4-1 41-15,0-9-45 0,4-5-55 16,23-10 65 0,11-7-60-16,11-2 3 0,5-24-9 15,-2-9-85-15,-2-6 20 16,-10 3 11-16,-9 8 54 15,-11 9-13-15,-11 10 14 16,-9 11-2-16,0 4-9 16,0 24 10-16,0 9 30 15,-4 2-11-15,1-6-18 16,3-8 66-16,0-11-60 16,7-9 1-16,20-5 2 15,15 0-8-15,14-23-4 16,10-7-65-16,4 0-62 15,-3 0 114-15,-7 7-37 16,-11 11 52-16,-11 12 28 0,-11 0-2 16,-12 19-9-16,-9 11-17 15,-6 6 0-15,-2 4-22 16,-21 0 22-16,-31 1-80 16,4-11-186-16,-1-14-358 0</inkml:trace>
  <inkml:trace contextRef="#ctx0" brushRef="#br0" timeOffset="5788.06">10657 1826 2150 0,'0'0'545'16,"0"0"-488"-16,0 0-51 0,158-32-12 15,-104 32 2-15,-3 0-50 16,-9 0 44-16,-6 0-184 15,-14 0-177-15,-11-2-608 0</inkml:trace>
  <inkml:trace contextRef="#ctx0" brushRef="#br0" timeOffset="5899.13">11023 1523 1639 0,'0'0'748'0,"0"0"-637"15,124-5-111-15,-12 8-144 16,-12 14-48-16,-4 0-615 0</inkml:trace>
  <inkml:trace contextRef="#ctx0" brushRef="#br0" timeOffset="6275.69">12937 1435 2212 0,'0'0'145'15,"0"0"-145"-15,0 0-176 16,0 0 176-16,-24 146 45 16,0-53 175-16,6-1-108 15,2 6 0-15,7 1-54 16,9-21-49-16,0 2 17 16,0-16-26-16,14-14-53 15,1-12 33-15,3-15-117 16,-3-23-67-16,-3 0-118 15,-12-11-319-15</inkml:trace>
  <inkml:trace contextRef="#ctx0" brushRef="#br0" timeOffset="6493.26">12567 1979 1624 0,'0'0'754'16,"0"0"-722"-16,0 0-32 15,172-16-41-15,-88 16 16 16,3 0 23-16,-2 6 2 15,-8 16 88-15,-15 8-33 16,-14 9-39-16,-14 2 60 16,-16 1-75-16,-12-1 7 15,-6-5 5-15,0-10-13 16,-10-8 0-16,-4-12-41 16,3-22-52-16,7-23 16 15,4-9-569-15</inkml:trace>
  <inkml:trace contextRef="#ctx0" brushRef="#br0" timeOffset="6898.67">13423 2013 1493 0,'0'0'486'0,"0"0"-252"15,0 151-101-15,-6-89-47 16,-1-12-80-16,1-16 1 16,3-14 50-16,1-10-56 15,2-10 46-15,0 0 1 16,9-21-19-16,20-18-29 15,11-14-208-15,12-8 90 16,2 1 82-16,-2 11-17 16,-11 17 53-16,-10 18 90 15,-14 14-14-15,-8 2 10 16,-9 26-49-16,0 8 27 16,0 5 83-16,-11-6-123 0,3-4-3 15,3-12-21-15,5-10 1 16,2-8-11-16,30-1-44 15,12-5 48-15,14-14-22 16,2-1-24-16,-4 3 13 16,-10 3 25-16,-9 7 14 15,-14 7 71-15,-7 0-71 16,-9 19 7-16,-7 7-26 16,0 1 16-16,-9 1-36 15,-16-5-42-15,-30-18-109 16,4-5-127-16,-3 0-960 0</inkml:trace>
  <inkml:trace contextRef="#ctx0" brushRef="#br0" timeOffset="7028.24">13359 1618 1949 0,'0'0'872'16,"0"0"-679"-16,136-49-193 15,-9 35-32-15,38 9 23 16,9 3-127-16,-43 2-122 15,-35 0-469-15</inkml:trace>
  <inkml:trace contextRef="#ctx0" brushRef="#br0" timeOffset="7147.2">14837 1988 1152 0,'0'0'1723'16,"0"0"-1723"-16,0 0-135 0</inkml:trace>
  <inkml:trace contextRef="#ctx0" brushRef="#br0" timeOffset="12530.93">8854 3918 1300 0,'0'0'261'0,"0"0"-209"15,0 0-51-15,0 0 151 16,0 0-63-16,0 0 38 15,0 0 26-15,-83 16-109 16,81-9 23-16,2-4-67 16,0 3 13-16,0-3 11 15,0-1-24-15,0-1 0 16,0-1 15-16,0 0-14 16,0 0 50-16,0 0 17 15,0 0-35-15,0 0 102 16,0-1-89-16,0-4-4 15,0 1 7-15,0 2-28 16,-4 2 67-16,-4 0-88 0,-2 2 8 16,-6 26-7-16,-6 14-1 15,-3 16 0-15,5 9 37 16,7 3-23-16,9 0 43 16,4-4-57-16,6-10 0 15,21-8 27-15,8-14-27 16,13-12 0-16,4-13 50 15,16-9-49-15,1-9 55 16,0-23-56-16,-9-11 0 16,-15-14-60-16,-16-9 60 15,-20-14-78-15,-9-7 44 16,-7 2-32-16,-15 4 65 16,-3 19 1-16,0 20 0 15,4 20-43-15,0 20 34 0,1 24-276 16,5 17-79-16,5 5-281 0</inkml:trace>
  <inkml:trace contextRef="#ctx0" brushRef="#br0" timeOffset="13076.69">9598 4456 1962 0,'0'0'321'0,"0"0"-213"16,0 0-108-16,0 0 0 15,0 0 22-15,0 0 19 16,0 0 71-16,20 130-44 15,-20-76-67-15,-6 6 121 16,-25 3-122-16,-16 0-6 0,-12-3-10 16,-43 4-159-16,13-14-298 15,8-13-1139-15</inkml:trace>
  <inkml:trace contextRef="#ctx0" brushRef="#br0" timeOffset="17296.96">14899 4100 540 0,'0'0'212'16,"0"0"-187"-16,0 0 20 15,0 0-45-15,0 0 0 16,0 0 155-16,54-13 27 16,-50 9 63-16,-1-1-57 15,-3 3-78-15,0 0 95 16,0-1-118-16,0-2 42 0,-3-2 61 15,-6-2-80-15,2 0-17 16,1 0 22-16,-1 5-108 16,7 1 123-16,0 1-130 15,0 2 9-15,0 0 13 16,0 0-8-16,5 0-14 16,8 7 0-16,5 18 0 15,2 4-3-15,0 9 3 16,-4 0 0-16,-8 2 26 15,-5 1-20-15,-3-5 36 16,0 0-42-16,-16-4 32 16,-4-3 16-16,2-5-48 15,3-9 0-15,6-3-6 16,4-7 7-16,5-5-1 16,0 0 0-16,0-5-46 0,18-20 12 15,11-16-279-15,9-9-250 16,5-4 37-16,-4 4 164 15,-5 8 362-15,-9 13 137 16,-15 13 172-16,-5 12 43 16,-5 4-117-16,0 3-111 15,-9 21-1-15,-6 8 38 16,-1 8-15-16,7 4-55 16,7 2-77-16,2 0 52 15,9-4-66-15,20-6-32 16,13-4 11-16,11-11-141 15,34-18-64-15,-13-3-264 16,-7-3-622-16</inkml:trace>
  <inkml:trace contextRef="#ctx0" brushRef="#br0" timeOffset="17585.39">15857 4068 1517 0,'0'0'510'0,"0"0"-342"15,0 0-134-15,0 0-12 16,0 0 51-16,0 0-30 16,0 0 80-16,-71 77 14 15,36-40-94-15,-3 4-4 16,5-3-39-16,6-6 27 16,9-8-20-16,11-6-7 15,7-6-55-15,0-2 49 16,13 0-22-16,14-2 28 0,6 3 0 15,-1 1 15-15,-3-1-35 16,-7 1 20-16,-7 2-73 16,-7 2-5-16,-8 4-197 15,-12-3-219-15,-5-8-961 0</inkml:trace>
  <inkml:trace contextRef="#ctx0" brushRef="#br0" timeOffset="17724.71">15523 4502 1825 0,'0'0'499'0,"0"0"-473"16,0 0 3-16,130 18-28 0,-77-6-1 15,0-1 0-15,22 1-46 16,-15-1-106-16,-10-7-609 0</inkml:trace>
  <inkml:trace contextRef="#ctx0" brushRef="#br0" timeOffset="18032.75">16335 4045 2076 0,'0'0'308'0,"0"0"-253"15,0 0-38-15,-47 105 1 0,40-58 33 16,7-3-11-16,2-4 143 15,29-5-126-15,17-9-33 16,12-5 58-16,9-13-81 16,0-8 26-16,-4-3-27 15,-15-23 15-15,-18-9-66 16,-18-9 51-16,-14-4-97 16,-5-3 80-16,-28 5-27 15,-8 11 36-15,-7 12-44 16,-26 23-190-16,11 2-68 15,7 17-416-15</inkml:trace>
  <inkml:trace contextRef="#ctx0" brushRef="#br0" timeOffset="29581.57">8624 5715 841 0,'0'0'131'0,"0"0"-21"15,0 0-11-15,0 0-49 16,0 0 66-16,0 0 53 15,0-61-70-15,-4 49 1 16,2 2-53-16,-3 0-14 0,1 3 16 16,2-2-11-16,-4 3-18 15,2 2-20-15,2-1 1 16,-2 0-7-16,-1 0 6 16,3 0 0-16,2 0 11 15,-2 0 2-15,2-1 59 16,0 3-5-16,-2-2-35 15,2 1 77-15,-2 1-76 16,2 0 7-16,-3 2 6 16,3 1-30-16,0-3 15 15,-3 3-9-15,1-1-11 16,2 1 76-16,-2-3-45 16,2 1 4-16,0 0-14 15,0-3-31-15,7 2 8 16,15-1-9-16,7 4 0 0,2 0-28 15,-2 16 28-15,-4 19-3 16,-7 13 3-16,-9 10 15 16,-7 5 28-16,-2 6-12 15,-6-1-25-15,-13-6 58 16,-1-4-62-16,3-14 8 16,3-9-10-16,7-15 12 15,3-10-16-15,4-8 4 16,0-2 0-16,11-19-33 15,18-20 0-15,12-17-114 16,5-15-26-16,3-5-69 16,-5 1 95-16,-5 9 89 0,-15 15 58 15,-10 20 55-15,-12 24 127 16,-2 7-124 0,-9 30-46-16,-13 16 19 0,-1 4 74 15,6 2-27-15,12-3-66 16,5-8 76-16,7-7-79 15,22-4 0-15,9-10-9 16,6-6-12-16,7-7-19 16,3-7-67-16,9-10-108 15,-15-17-70-15,-12-3-443 0</inkml:trace>
  <inkml:trace contextRef="#ctx0" brushRef="#br0" timeOffset="29916.97">9311 5312 715 0,'0'0'879'16,"0"0"-592"-16,0 0-88 15,0 0-104-15,0 0-24 16,0 0-64-16,0 0-6 15,56-16 33-15,-35 40-20 16,-5 12 27-16,-9 12 7 16,-7 10-7-16,0 5 108 0,-23 3-82 15,2-8-3-15,0-15-21 16,5-11-43-16,10-11 19 16,6-9-19-16,0-6 0 15,22-4-18-15,18-2 18 16,16 0-36-16,7 0-104 15,11-2-54-15,-17-4-344 16,-19 4-576-16</inkml:trace>
  <inkml:trace contextRef="#ctx0" brushRef="#br0" timeOffset="30295.38">8586 6309 1333 0,'0'0'506'15,"0"0"-253"-15,0 0-48 16,0 0-42-16,0 0 84 16,0 0-160-16,0 0-48 15,0-2-18-15,44 2-20 0,39-3 40 16,44-6-41-16,0-4 21 16,-4-1-3-16,-18 0-18 15,-30 6-11-15,6 0-33 16,2 2-94-16,-8 6-60 15,-24 0-284-15,-22 12-309 0</inkml:trace>
  <inkml:trace contextRef="#ctx0" brushRef="#br0" timeOffset="30745.27">8979 6601 1497 0,'0'0'489'0,"0"0"-253"15,0 0-129-15,0 0 6 16,0 0-70-16,0 0 40 16,0 0 27-16,-18-62-94 15,51 48-16-15,8 0 0 0,-2 6 0 16,-3 8-6 0,-14 0 6-16,-17 26 0 0,-5 14 0 15,-29 15 16-15,-21 6 56 16,0-1-38-16,3-5-20 15,11-15 44-15,16-15-58 16,17-8 0-16,3-11 0 16,23-4 9-16,26-2-3 15,18 0-6-15,11-8-73 16,6-6 46-16,4 0-177 16,19 0-75-16,-25 3-94 15,-12 6-632-15</inkml:trace>
  <inkml:trace contextRef="#ctx0" brushRef="#br0" timeOffset="31517.27">10078 6316 1077 0,'0'0'919'0,"0"0"-611"16,0 0-120-16,0 0-188 15,0 0 9-15,0 0-18 16,0 0 15-16,10 129-6 16,-25-71 0-16,-20 8 3 15,-10 6-30-15,-33 16-28 16,8-15-295-16,10-17-755 0</inkml:trace>
  <inkml:trace contextRef="#ctx0" brushRef="#br0" timeOffset="33064.67">15780 5813 1137 0,'0'0'268'16,"0"0"-50"-16,0 0-135 0,0 0 75 15,0 0-35-15,0 0 83 16,0 0-45-16,4-98-56 16,-4 90-2-16,2 1-63 15,3 7-40-15,3 0 49 16,8 0-49-16,5 9-7 15,2 13 6-15,2 12 2 16,-4 6 23-16,-11 9 2 16,-7 4-24-16,-3 1 77 15,-7-4-60-15,-10-4 4 16,-1-11-11-16,7-9-5 16,3-11-5-16,4-6-2 15,4-9 0-15,0 0-17 16,0-9 17-16,20-20-40 0,12-13-134 15,5-11-12 1,8-3-119-16,-5 3 103 0,-7 10 162 16,-10 14 40-16,-14 18 154 15,-9 11-14-15,0 11-109 16,-23 22-3-16,-4 11 74 16,4 4-21-16,6 1-21 15,11-3 38-15,6-7-86 16,15-4 12-16,24-7-24 15,9-7-31-15,14-12-28 16,32-9-125-16,-16-12-209 16,-9-11-344-16</inkml:trace>
  <inkml:trace contextRef="#ctx0" brushRef="#br0" timeOffset="33445.47">16845 5663 1280 0,'0'0'375'16,"0"0"-261"-16,0 0-50 16,0 0-29-16,0 0 135 15,-80 138 12-15,31-88-37 16,-2 4-30-16,1-6-65 16,10-4-50-16,11-9 37 15,14-10-28-15,15-7-15 0,0-3 6 16,20-6-3-1,17 2-11-15,13-3 14 16,1 2-23-16,-2-2 8 0,-11 1-2 16,-11 2-30-16,-16-1-65 15,-11 4-79-15,-8 0 40 16,-29-2-80-16,-7-2-300 16,-3-4 211-16,7-6 320 15,9 0 126-15,16 0 430 16,11 0-266-16,4 0-51 15,21 0-112-15,24 0-117 16,10 2 33-16,36 14-43 16,-12 0-32-16,-13-6-295 0</inkml:trace>
  <inkml:trace contextRef="#ctx0" brushRef="#br0" timeOffset="33878.57">17226 6028 1982 0,'0'0'633'0,"0"0"-532"16,0 0-101-16,0 0-15 15,0 0-60-15,147-135-27 16,-106 93-14-16,-12 4-22 15,-10 2 104-15,-9 8-59 16,-8 5 93-16,-2 14 40 16,0 9 96-16,0 0-54 15,-16 24-69-15,-1 17 3 16,-4 19 66-16,-1 18-82 16,-9 31-9-16,6-14-136 15,3-21-494-15</inkml:trace>
  <inkml:trace contextRef="#ctx0" brushRef="#br0" timeOffset="34478.32">15510 5793 1363 0,'0'0'521'0,"0"0"-275"16,0 0-132-16,0 0-114 16,0 0 13-16,0 0 42 15,0 0 21-15,-133 132 13 16,75-82-37-16,2-4-26 16,8-7-3-16,15-12-23 15,13-6 0-15,13-7-8 16,7 0 8-16,5 0-7 15,26 7-5-15,10 4 12 16,5 3 27-16,3 4-27 16,1 0 0-16,-11 2-21 15,-5-3-47-15,-16 0-116 0,-9-6-178 16,-9-11-656-16</inkml:trace>
  <inkml:trace contextRef="#ctx0" brushRef="#br0" timeOffset="35128.05">14717 5809 1570 0,'0'0'324'0,"0"0"-257"16,0 0 15-16,-77 118-1 15,75-67 16-15,2-8-27 16,25-4-17-16,17-12 24 15,16-8-35-15,12-17-41 0,1-2 38 16,-3-18-29-16,-12-15-16 16,-18-7 6-16,-24-2-6 15,-14-4-5-15,-16 3-21 16,-22 6-37-16,-11 9 49 16,-20 24-73-16,13 4-149 15,10 2-262-15</inkml:trace>
  <inkml:trace contextRef="#ctx0" brushRef="#br0" timeOffset="38828.58">8472 7908 874 0,'0'0'161'0,"0"0"-20"0,0 0 58 16,0 0-21 0,0 0 88-16,0 0-57 0,0 0-37 15,-108-41 50-15,100 37-112 16,2-1 39-16,4 3-6 16,2 2-120-16,0 0 83 15,0 0-106-15,0 0 0 16,18 0-11-16,13 0 12 15,13 2-1-15,10 7 0 16,4 1-58-16,2 1 47 16,11 5-199-16,-13-4-128 15,-16-3-223-15</inkml:trace>
  <inkml:trace contextRef="#ctx0" brushRef="#br0" timeOffset="39394.21">8910 7686 1260 0,'0'0'481'16,"0"0"-239"-16,0 0-181 0,0 0 39 16,0 0-75-16,0 0-25 15,0 0 62-15,88-16-22 16,-83 60 77-16,-5 10-12 15,0 2-60-15,-7 2 96 16,-6-8-126-16,4-5 6 16,0-14-12-16,7-8-8 15,0-13-1-15,2-6 0 16,0-4 28-16,0-2-17 16,0-24-11-16,6-12-172 0,10-13 71 15,4-7-217 1,2-2 45-16,-4 6 169 15,-7 16 104-15,-7 14 198 0,-4 19 78 16,0 5-190-16,-6 14-22 16,-7 18-64-16,-1 5 83 15,5 3-33-15,9-2-34 16,0-2 49-16,3-4-65 16,19-7-37-16,5-6 36 15,4-4-74-15,15-15-51 16,-10 0-152-16,-7 0-278 0</inkml:trace>
  <inkml:trace contextRef="#ctx0" brushRef="#br0" timeOffset="39687.61">9251 7465 712 0,'0'0'670'0,"0"0"-419"16,0 0-181-16,0 0 84 15,0 0-91-15,0 0-16 16,0 0 90-16,82-62-76 16,-64 88 14-16,-10 12 15 15,-8 11-42-15,0 9 143 16,-21 1-97-16,-6 2-33 16,2-6 27-16,5-16-77 15,7-11-2-15,11-11-9 16,2-6 15-16,0-5-48 0,21-2 33 15,14-4-66-15,4 0 5 16,17 0-138-16,-12 0-152 16,-8-1-229-16</inkml:trace>
  <inkml:trace contextRef="#ctx0" brushRef="#br0" timeOffset="39899.32">8655 8340 1724 0,'0'0'546'0,"0"0"-330"15,0 0-145 1,0 0 19-16,152-26 13 0,-81 12-60 16,7 3 8-16,1 4-51 15,-6 2-57-15,7 5-3 16,-22 0-246-16,-18 0-417 0</inkml:trace>
  <inkml:trace contextRef="#ctx0" brushRef="#br0" timeOffset="40211.04">8883 8485 1587 0,'0'0'575'15,"0"0"-359"-15,0 0-144 16,0 0-40-16,0 0-32 0,113-13 15 16,-70 13 1-16,-10 22-16 15,-12 8 0-15,-19 10 15 16,-4 13 6-16,-35 6 116 16,-9 1-27-16,-1-5-79 15,7-11 84-15,11-16-115 16,18-10 0-16,11-8-19 15,9-6 11-15,35-4-1 16,20 0 8-16,19-14-137 16,11-14 3-16,32-26-185 15,-25 6-343-15,-18 4-837 0</inkml:trace>
  <inkml:trace contextRef="#ctx0" brushRef="#br0" timeOffset="40568.18">9692 8249 1159 0,'0'0'715'15,"0"0"-368"-15,0 0-89 16,0 0-10-16,0 0-142 16,0 0 63-16,0 0-157 15,0-23-10-15,35 23 8 16,12-3 5-16,7 1-30 15,6 0 2-15,-2 0-125 16,-7-1 59-16,-2-4-216 16,-15 3-187-16,-16-4-259 0</inkml:trace>
  <inkml:trace contextRef="#ctx0" brushRef="#br0" timeOffset="40752.44">9915 7993 1679 0,'0'0'596'16,"0"0"-596"-16,0 0 0 16,0 0 78-16,-62 150-33 15,44-92 20-15,-1 6-65 16,9-1 33-16,3-5-69 16,7-4 20-16,0-12-189 15,9-13-124-15,7-16-814 0</inkml:trace>
  <inkml:trace contextRef="#ctx0" brushRef="#br0" timeOffset="44428.89">10401 8020 801 0,'0'0'599'0,"0"0"-425"16,0 0-62-16,0 0-68 15,0 0 140-15,0 0-125 16,0 0 27-16,-18-23 37 0,18 23-57 16,0-4 42-1,0 0-6-15,0-2-101 0,0-3 89 16,13 2-90-16,5-2 0 15,5 5-20-15,-1 4 34 16,-2 0-14-16,-2 3 0 16,-7 17 0-16,-9 6 6 15,-2 10 25-15,-23 6-15 16,-19 4 135-16,-4 2-105 16,-3-4 6-16,7-7-52 15,13-14 36-15,10-6-9 16,15-7-27-16,4-6 0 15,4-3-22-15,25-1 29 16,15 0-29-16,10 0 5 16,2-5-174-16,0-12 85 0,-12-7-152 15,-7-1-24-15,-16-7 82 16,-7-3 2-16,-7-2 198 16,-5 2 22-16,2-1 86 15,0 3 151-15,8 7-123 16,-1 5-16-16,2 8-3 15,1 12-74-15,-1 1 6 16,1 6-49-16,-6 20 12 16,-1 8 78-16,-5 4-30 15,-2 2 10-15,0 1 25 0,-11-3-93 16,0-6 61-16,0-9-63 16,4-5 12-1,3-8-45-15,4-5 33 0,0-5-35 16,0 0 20-1,6-21-4-15,10-12-88 0,-3-12-23 16,3-5-89-16,-3 2 78 16,-4 10 110-16,-2 11 31 15,-5 14 252-15,-2 12-143 16,0 1-40-16,3 7-69 16,1 15 61-16,2 4 112 15,7 3-140-15,8 5-22 16,3-5 1-16,8 1-12 15,3-5-17-15,17 0-101 16,-10-6-196-16,-9-14-207 0</inkml:trace>
  <inkml:trace contextRef="#ctx0" brushRef="#br0" timeOffset="44581.97">11085 8075 1908 0,'0'0'644'16,"0"0"-407"-16,0 0-109 15,0 0-128-15,0 0 15 16,0 0-7-16,149-18-8 16,-91 27-100-16,27 6-125 15,-14-6-301-15,-13-2-301 0</inkml:trace>
  <inkml:trace contextRef="#ctx0" brushRef="#br0" timeOffset="44810.25">11579 8069 1617 0,'0'0'720'0,"0"0"-526"15,0 0-152-15,48-108 58 16,-17 68-100-16,2-7 0 16,1 0-9-16,-3-2 27 15,-7 6-42-15,-3-1 24 16,-8 13 0-16,-5 7 59 16,0 12 85-16,-4 12-16 15,-2 0-116-15,1 36 15 16,-1 33-37-16,-2 41 10 15,0 1-59-15,0 22 37 16,2-34-300-16,4-43-317 0</inkml:trace>
  <inkml:trace contextRef="#ctx0" brushRef="#br0" timeOffset="45031.81">12100 8075 1881 0,'0'0'775'15,"0"0"-583"-15,0 0-153 16,0 0-27-16,0 0-12 16,0 0 0-16,50 146 27 15,-50-85-18-15,-4 4-18 0,-29 8-12 16,-46 18-168-1,6-18-57-15,-5-17-831 0</inkml:trace>
  <inkml:trace contextRef="#ctx0" brushRef="#br0" timeOffset="46127.21">16274 7793 1209 0,'0'0'482'16,"0"0"-310"-16,0 0-33 0,0 0 128 16,0 0-137-16,0 0-19 15,-8-103-41-15,14 90-55 16,3 4 79-16,3 5-94 16,1 4 1-16,3 7-11 15,1 28 10-15,-3 15 0 16,-10 14 43-16,-4 11-43 15,-4-3 140-15,-17-4-119 16,1-14-11-16,3-14 44 16,3-13-45-16,7-12-9 15,5-9 0-15,2-6 21 0,0 0-48 16,2-9 27 0,15-20-128-16,2-13-18 0,6-12-104 15,-1-3-92-15,-1 6 52 16,-10 11 290-16,-7 22 226 15,-6 18-5-15,0 1-193 16,0 34 25-16,-6 6 42 16,2 5-2-16,4-1-33 15,0-3-38-15,24-5 14 16,16-12-36-16,12-9-89 16,39-16 16-16,-14 0-214 15,-5-20-249-15</inkml:trace>
  <inkml:trace contextRef="#ctx0" brushRef="#br0" timeOffset="46331.64">17222 7579 1622 0,'0'0'354'16,"0"0"-343"-16,0 0 65 16,0 0 106-16,-109 139-48 15,66-83 7-15,8 2-98 16,10-4 72-16,16-4-115 15,9-7 0-15,7-7-13 16,26-8 13-16,8-6-23 16,7-4-54-16,15-11-147 15,-14-2 30-15,-18-5-486 0</inkml:trace>
  <inkml:trace contextRef="#ctx0" brushRef="#br0" timeOffset="46449.68">16932 8071 1335 0,'0'0'834'0,"0"0"-603"15,0 0-136-15,0 0-88 16,0 0-4-16,0 0-3 16,142 62-36-16,-81-39-11 15,-8-8-524-15</inkml:trace>
  <inkml:trace contextRef="#ctx0" brushRef="#br0" timeOffset="46944.43">15915 7714 1687 0,'0'0'312'16,"0"0"-273"-16,0 0 7 16,0 0-37-16,-153 132 94 15,99-74 33-15,10 3-46 16,10-9 4-16,18-5-54 16,16-10-39-16,0-7 103 15,37-5-89-15,13-8 25 16,17-5 11-16,9-3-44 15,3-6-11-15,-4 1 4 16,-10 0-133-16,-22 5 61 0,-20-2-317 16,-21 0-544-16</inkml:trace>
  <inkml:trace contextRef="#ctx0" brushRef="#br0" timeOffset="47082.53">15575 8289 1696 0,'0'0'647'15,"0"0"-561"-15,0 0-62 16,145 7 3-16,-70-3-27 16,6 3-15-16,8 1-6 15,-20-1-344-15,-22-6-1027 0</inkml:trace>
  <inkml:trace contextRef="#ctx0" brushRef="#br0" timeOffset="47576.48">14777 8261 1833 0,'0'0'541'0,"0"0"-307"16,0 0-206-16,0 0 23 15,145-154-51-15,-90 92-7 16,-6-6-43-16,-5 2 49 16,-9-1-15-16,-12 11-7 15,-9 10 46-15,-5 18 47 0,-9 22-38 16,0 12 15-16,0 58-77 15,-11 50 30 1,-1 39 0-16,12 10-15 0,12-22 15 16,46-28-79-16,-7-51-178 15,0-28-326-15</inkml:trace>
  <inkml:trace contextRef="#ctx0" brushRef="#br0" timeOffset="48193.37">17695 7899 912 0,'0'0'585'0,"0"0"-357"15,0 0-57-15,0 0 68 16,0 0-126-16,0 0-19 15,0 0-21-15,-19-109-72 16,46 89 100-16,0 4-88 16,2 4-2-16,0 10 81 15,-4 2-85-15,-3 9-7 16,-11 17 15-16,-11 18 8 0,-8 5 53 16,-33 11-12-16,-8-2-39 15,4-5 88-15,12-14-112 16,20-13-1-16,13-11 0 15,51-10 27-15,56-5 0 16,45-5-27-16,10-21-114 16,-35 2-111-16,-40 0-491 0</inkml:trace>
  <inkml:trace contextRef="#ctx0" brushRef="#br0" timeOffset="49160.08">8555 9868 1382 0,'0'0'690'0,"0"0"-454"16,0 0-96-16,0 0-93 16,0 0 21-16,0 0-4 15,0 0-45-15,109-82 62 16,-55 34-81-16,1-8-26 15,1-9 26-15,-4-1-67 16,-8 0 24-16,-11 6 3 16,-6 9 40-16,-12 17 13 0,-3 16 41 15,-8 18-32-15,-4 12-22 16,0 46 24-16,0 43-15 16,-16 37 9-16,1 20 1 15,4-3 2-15,11-35-21 16,0-35-170-16,16-34-125 15,4-29-763-15</inkml:trace>
  <inkml:trace contextRef="#ctx0" brushRef="#br0" timeOffset="49421.52">9575 9926 1989 0,'0'0'619'16,"0"0"-490"-16,0 0-129 15,0 0-6-15,27 108 6 16,-27-41-16-16,-15 14 40 15,-28 10-48-15,-43 35 24 16,8-20-234-16,5-21-136 0</inkml:trace>
  <inkml:trace contextRef="#ctx0" brushRef="#br0" timeOffset="50393.24">15313 9541 985 0,'0'0'341'0,"0"0"-56"15,0 0-133 1,0 0 23-16,0 0 48 0,0 0-113 16,0 0 65-16,-4-60-109 15,14 44-36-15,0 4 104 16,1 3-122-16,1 8 19 16,-1 1-31-16,3 7 35 15,-4 28-41-15,-3 12 6 16,-7 18 0-16,0 9 118 15,-23 7-83-15,-2-1 6 16,-2-5-17-16,4-12 13 16,7-13-17-16,10-18-20 0,1-12 0 15,5-14-35-15,0-6 35 16,13-9 0-16,18-26-9 16,10-19-70-16,3-19 13 15,4-9-151-15,-9 0 10 16,-5 12 171-16,-14 19 36 15,-11 24 88-15,-9 22 50 16,0 5-111-16,-9 32 13 16,-5 5-29-16,5 9 11 15,9 1 79-15,0-3-95 16,30-3 14-16,11-2-20 16,15-8-35-16,9-4 29 15,38-22-214-15,-16-5-262 0,-12 0-205 16</inkml:trace>
  <inkml:trace contextRef="#ctx0" brushRef="#br0" timeOffset="50626.9">16098 9372 1785 0,'0'0'560'16,"0"0"-264"-16,0 0-296 15,0 0-5-15,0 0 5 16,0 0 1-16,128 117 27 15,-82-65-22-15,2 6 30 16,-6 0 6-16,-16 0-42 16,-19-1 0-16,-7 1 16 15,-44 4 30-15,-16 4 11 16,-12 2-57-16,1 2 39 0,10-2-90 16,16-3-40-1,17-19-229-15,19-22-560 0</inkml:trace>
  <inkml:trace contextRef="#ctx0" brushRef="#br0" timeOffset="51159.75">17107 9561 1642 0,'0'0'551'16,"0"0"-452"-16,0 0-18 15,0 0-14-15,0 0-54 16,0 0 95-16,0 0-108 16,-6-44 0-16,6 44 7 15,2 0 4-15,2 0-11 16,-2 0 0-16,0 0 0 15,0 0-44-15,-2 8 44 16,0-2-36-16,0 0 26 16,0-2 5-16,0-1 5 15,0-3 0-15,0 0 6 0,0 0 51 16,0 0-51 0,0 0 32-16,0-3 62 0,13-9-98 15,9-4 25-15,8 2-27 16,3 4 6-16,7 7 3 15,0 3-8 1,-6 3-1-16,-13 23 24 0,-15 16-15 16,-22 28 40-16,-65 34 18 15,-5-2-66-15,-1-8 101 16,13-17-95-16,32-26-7 16,13-5 20-16,18 0 7 15,11-12-21-15,67-12-6 16,57-15-69-16,48-10 69 15,-16-19-351-15,-29-13-593 0</inkml:trace>
  <inkml:trace contextRef="#ctx0" brushRef="#br0" timeOffset="68797.39">7440 4154 798 0,'0'0'149'0,"0"0"-149"0,0 0-23 16,0 0-569-16</inkml:trace>
  <inkml:trace contextRef="#ctx0" brushRef="#br0" timeOffset="69660.78">7440 4154 1294 0,'81'-144'227'0,"-81"130"-96"15,0 2-24-15,-4 0-40 16,-8 2 18-16,1 3 15 16,-3 0 10-16,3 3-12 15,1 4-46-15,-4 0-19 16,1 9-27-16,-6 17 3 16,-3 13-9-16,2 9 0 15,0 4 16-15,1 5 35 16,5-1-50-16,3 0 24 15,1-1 8-15,6 6-14 16,4 2 14-16,0 0-16 0,0 8-16 16,14 3 32-16,1 2-18 15,1 7-9-15,-3 0 10 16,-4 18-15-16,-2 23 8 16,-3 23-9-16,-1 9 0 15,-1-26 2-15,-2-27-2 16,0-33-1-16,0-10 0 15,0 12 2-15,-5 12 2 16,-11 10-3-16,-5 1 0 16,-16 14 3-16,-21 19-3 15,-21 17 0-15,-15 10-1 16,-4-8 7-16,7-16-15 16,19-28 3-16,20-24-29 15,17-24 34-15,11-9-63 16,2 6 11-16,3 0-32 0,13 7-91 15,6-8 32-15,13-8 8 16,21 0 55-16,10-3 80 16,8 2-15-16,1 4 16 15,0 8 12-15,-1 10-11 16,-8 8 5-16,-11 10-6 16,-10 23 0-16,-11 17 43 15,-12 19 42-15,0 5 45 16,-3-6 14-16,-8-8-64 15,2-11 0-15,3 1-40 16,0 0-34-16,6 5 45 16,0 1-51-16,21-5 0 15,8-21 1-15,2-22 10 16,0-20-12-16,2-9 1 0,8 2 0 16,1 3-12-16,8-1 12 15,-8-6-7-15,-3-14 7 16,0-7-52-16,12-19-54 15,-8-9-145-15,-8 0-243 0</inkml:trace>
  <inkml:trace contextRef="#ctx0" brushRef="#br0" timeOffset="70540.17">3787 6749 1713 0,'0'0'310'16,"0"0"-250"-16,0 0-60 15,0 0 0-15,0 121 44 16,0-29 95-16,0 38-18 15,-4 34 1-15,-4 3-34 16,2-29-33-16,4-43 13 16,2-41-67-16,0-15 9 15,0 0-1-15,0-7 3 16,0-6-6-16,4-12-6 16,-2-9 0-16,-2-5-16 15,0-9 16-15,0-23-14 16,0-34-139-16,-29-54-92 0,0 10-241 15,-2-3-482-15</inkml:trace>
  <inkml:trace contextRef="#ctx0" brushRef="#br0" timeOffset="70713.7">3559 6807 1510 0,'0'0'512'0,"0"0"-298"16,0 0-55-16,0 0-131 15,121-67-19-15,-47 65 19 16,10 2-12-16,5 0 23 15,0 0-18-15,-4 0-20 16,-9 5 18-16,-13 8-19 16,-17 6-38-16,-15 8-90 15,-31 25-138-15,-19-4-34 0,-24-4-343 16</inkml:trace>
  <inkml:trace contextRef="#ctx0" brushRef="#br0" timeOffset="70862.86">3495 7295 1886 0,'0'0'466'16,"0"0"-439"-16,0 0-18 16,0 0 63-16,185 8-48 15,-98-8-13-15,6 0-11 16,-1 0-52-16,11 0-48 16,-26 0-268-16,-19 0-386 0</inkml:trace>
  <inkml:trace contextRef="#ctx0" brushRef="#br0" timeOffset="71124.23">4535 6729 1714 0,'0'0'283'0,"0"0"-239"15,-100 118-43-15,29 9 57 16,-5 35 88-16,9 5-16 15,28-29 37-15,25-46-74 16,14-38-26-16,2-10-41 16,23-4-16-16,8 3 4 15,8-8-14-15,3-10-44 16,5-13-17-16,0-12-89 16,2-28-61-16,-13-12-171 0,-16-10-342 15</inkml:trace>
  <inkml:trace contextRef="#ctx0" brushRef="#br0" timeOffset="71473.75">4427 7307 1609 0,'0'0'541'0,"0"0"-461"15,0 0-64-15,0 0-14 16,0 0 0-16,100 110 51 16,-80-62 16-16,-9 8 13 15,-9 5-8-15,-2 2-20 16,-4 0-5-16,-11-10 4 15,1-14-52-15,7-15 0 0,5-15-1 16,2-9 0-16,0-6-1 16,11-33-8-16,11-17-128 15,3-14-60 1,-3-9-345-16,-6 7 211 0,-8 14 331 16,-3 25 176-16,-5 24 162 15,0 9-214-15,0 30-4 16,-2 17 62-16,2 6-71 15,0 2-63-15,18-6-21 16,11-5-26-16,6-13 1 16,5-11-2-16,3-11-73 15,-1-9 0-15,-9-29-219 16,-8-13-90-16,-14-11-843 0</inkml:trace>
  <inkml:trace contextRef="#ctx0" brushRef="#br0" timeOffset="71645.48">4877 7037 1687 0,'0'0'576'0,"0"0"-557"16,51 141 40-16,-31-52 17 15,-4 7-8-15,-7 2-4 16,-7-3-25-16,-2-11-26 16,0-9-4-16,0-12-9 15,0-17-88-15,7-21-97 16,3-14-318-16,4-11-555 0</inkml:trace>
  <inkml:trace contextRef="#ctx0" brushRef="#br0" timeOffset="71974.66">5418 7253 2076 0,'0'0'535'0,"0"0"-424"0,0 0-38 16,0 0-47-16,0 0-25 15,0 0 84-15,0 0-34 16,126-10-28-16,-78 10-23 16,2 0-11-16,-11 0-46 15,-10 7-174-15,-29 22-97 16,-6-3-213-16,-27-3-944 0</inkml:trace>
  <inkml:trace contextRef="#ctx0" brushRef="#br0" timeOffset="72094.83">5312 7565 90 0,'0'0'2122'0,"0"0"-1735"16,0 0-268-16,0 0-52 0,149 7-11 16,-64-5-22-1,8-1-34-15,30 3-70 16,-23-1-105-16,-21-3-405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7T06:07:02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12663 14691 770 0,'0'0'196'15,"0"0"-134"-15,0 0 44 16,0 0 11-16,0 0-11 15,0 0-19-15,7 0-46 16,-5 0 2-16,1 0-8 16,-3 0 3-16,2 0 21 15,-2 0-58-15,0 0-1 16,0 0 47-16,0 0-28 16,0 0 22-16,0 0-21 0,0 0 18 15,0 0 9 1,0-5-34-16,0 3-4 0,0 0 14 15,0 0-17-15,0 1-6 16,0-2 1-16,0 3 0 16,0 0 22-16,0 0 1 15,0 0 15-15,0 0 17 16,0 0-42-16,0 0 16 16,0 0-21-16,0 0-3 15,0 0 10-15,-5 15-16 16,3-2 0-16,-3 5 1 15,1 0 14-15,2-1-25 16,0-4 10-16,0-3 0 16,-1-2 10-16,1-1-10 15,2-4 0-15,-2-1 4 0,2 0-3 16,0-2 1-16,0 0-2 16,0 0 0-16,0 0 3 15,0 0-2-15,0 0-2 16,0 0 1-16,0 0-34 15,0 0 34-15,0 0 0 16,0 0 0-16,0 0-6 16,0 0 12-16,0 0 4 15,0 5 11-15,0-1-14 16,-2 4 5-16,-3 3-12 16,2 5 9-16,1-4-8 15,0 0-1-15,0-3 0 16,2-1-7-16,0-4 8 0,0-3-1 15,0-1 0-15,0 0-5 16,0 0-16-16,0 0 21 16,0 0-9-16,0 0-7 15,0-13-8-15,6-9 23 16,4-5-40-16,1-3-13 16,-3 2 52-16,2 5-42 15,-1 0 25-15,-3 1 3 16,1 4 0-16,-3 6 10 15,-1 6 6-15,-3 2 0 16,0 4 54-16,0 0-28 16,0 0 18-16,0 0-2 15,0 0-11-15,0 0-28 0,0 4-3 16,2 8 0-16,3 6-1 16,1 4 10-16,1 0-10 15,-1-3 1-15,1-4 0 16,-2-3-2-16,-1-7 2 15,0-3-48-15,-1-2 3 16,1 0-20-16,0 0 16 16,1-12-6-16,2-5-8 15,-3 0-13-15,1-2 32 16,-3 1 44-16,-2 9-7 16,0 2 17-16,2 2 18 15,-2 5-21-15,0 0-6 16,0 0 26-16,4 0-21 15,2 17 9-15,0 1 65 16,0 0-58-16,3 4 3 16,-1-5-25-16,-2-2 2 0,0-2 10 15,1-5-12-15,-1-2 0 16,0-2 0-16,0-3-32 16,1-1 15-16,-1 0-9 15,4 0 11-15,-2-11 8 16,-1-8-39-16,1 2 3 15,0 0 42-15,-4 8-17 16,1 4 18-16,-5 2 1 16,2 3 0-16,-2 0 30 0,2 0-30 15,0 9 13 1,4 9 57-16,1 1-50 0,0 1-4 16,2-2-9-16,-2-5-8 15,-1-2 12-15,1-3-12 16,0-4-19-16,2-4 5 15,-1 0-29-15,4-11 37 16,1-8-10-16,-1-5-35 16,-2-1 40-16,-3 1-13 15,-1 7 24-15,0 2 0 16,-4 7 0-16,0 8 7 16,-2 0-7-16,0 0 1 15,0 0 30-15,2 4-24 16,2 10 37-16,1 8 0 15,-1-5-33-15,3 0 14 0,-2-2-25 16,1-5 0 0,1-2 5-16,-1-7-5 0,6-1-24 15,-1 0 7-15,2-9-20 16,1-9-5-16,-4-9-36 16,0 4 33-16,-3 3 29 15,-3 3 16-15,-4 9 0 16,0 4 16-16,0 4 24 15,0 0 0-15,0 10-31 16,0 12 28-16,2 4 40 16,2 1-51-16,-2-8-12 15,3-2-5-15,-3-9-8 0,1-4-2 16,-1-4-13 0,3 0-49-16,-1-16 32 0,2-16-56 15,-1-4-50-15,-1-3 55 16,-2 5 82-16,-2 8 9 15,0 13 99-15,0 6-11 16,0 7-14-16,0 2-75 16,3 26 5-16,4 8 12 15,8 30-25-15,-1-7-25 16,-1-11-268-16</inkml:trace>
  <inkml:trace contextRef="#ctx0" brushRef="#br0" timeOffset="2287.85">14513 14761 469 0,'0'0'221'0,"0"0"-116"16,0 0 5-16,0 0-10 16,0 0-12-16,0 0-17 15,0 0 11-15,0 0 7 16,0 0-39-16,0-3-15 15,0 3 3-15,0 0-25 16,0-1 23-16,0 1-23 16,0-3-1-16,0 3 20 15,0 0-19-15,0 0 28 16,0 0 27-16,0 0-9 16,0 0-4-16,0 0-28 15,0 0-3-15,0 0 32 16,0 0-31-16,0 0 6 0,0 0-11 15,0 12-9 1,0 2 12-16,3 8 41 0,1 5-42 16,0 2 27-16,4 0-48 15,-4-3 6-15,0-2-7 16,1-6 6-16,-3-4-2 16,2-1-4-16,-2-7 0 15,0-6-4-15,-2 0 4 16,4 0-18-16,-4 0 18 15,2 0-25-15,2-3 18 16,0-15-15-16,5 1-54 16,-3-10 51-16,4 1-5 15,-1 1 11-15,-1 4 6 0,0 0-29 16,0 6 30 0,-3 2-1-16,-3 8 13 0,0 1 11 15,-2 4-3-15,0 0 12 16,0 0 11-16,0 0-3 15,0 0-2-15,2 14-8 16,0 4 6-16,3 3 72 16,0 3-78-16,-1-2-5 15,3-3-9-15,-3-3-2 16,0-7 7-16,1-4-9 16,0-1-12-16,-3-4 3 15,5 0-16-15,-1 0 7 0,5-8-4 16,3-11-25-1,-3-4-35-15,0 0-1 16,-2 2 29-16,-5 7 52 16,1 6-6-16,-3 0 8 0,0 8-3 15,-2 0 3-15,0 0 19 16,0 0-5-16,2 13 2 16,0 8 106-16,3 3-87 15,0 1-9-15,-1-6-14 16,0-5-12-16,1-1 9 15,-1-13-9-15,1 0-24 16,2 0-6-16,1 0-33 16,3-20 1-16,1-6-24 15,1-6-75-15,-3-1-7 16,-2 5 63-16,-4 5 75 0,1 5 30 16,-3 10 0-16,0 7 26 15,-2 1 1-15,0 0 26 16,0 5 35-16,2 8 7 15,0 1-30-15,4 0-20 16,-2-6-44-16,0-2 20 16,3-2-15-16,-1-4-5 15,6 0-2-15,1-9-17 16,1-12-33-16,-1-8-33 16,0-5-85-16,-1 0 17 15,-4 8 90-15,-1 4 62 16,-3 8 97-16,-2 11 16 15,-2 3-13-15,0 0 14 16,0 12-49-16,0 11 71 0,0 5-36 16,0-2-67-16,0 1-2 15,0-10-31-15,3-8 0 16,-3-1 0-16,2-7-51 16,1-1-44-16,-1 0-53 15,0-9-134-15,0-8-130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8:19:43.93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95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1" timeString="2021-09-30T08:21:36.569"/>
    </inkml:context>
  </inkml:definitions>
  <inkml:trace contextRef="#ctx0" brushRef="#br0">1299 1354 606 0,'0'0'548'16,"0"0"-465"-16,0 0-27 0,0 0 35 15,0 0 36-15,0 0-37 16,11-56 79-16,-9 51 10 15,0 1-2-15,1 2 3 16,-3 2-52-16,0-2-35 16,0 2 19-16,0-1-47 15,0 1-2-15,0 0-2 16,0 0-28-16,0 0 3 16,0 0-12-16,0 0-23 15,0 0 35-15,0 0-36 16,7 0-11-16,10 5 10 15,12 9-8-15,9 6 9 0,5 4 0 16,3 2-3-16,1 1 2 16,0-4 1-16,2 2-21 15,-2 1-38-15,0 8-147 16,-12-7-162-16,-12-7-538 0</inkml:trace>
  <inkml:trace contextRef="#ctx0" brushRef="#br0" timeOffset="307.14">2195 1121 1702 0,'0'0'343'0,"0"0"-264"16,0 0-67-16,0 0-3 16,0 0 119-16,-65 131-45 15,34-73-28-15,0 5-49 16,0-2-6-16,0 2-99 15,6-12-205-15,10-21-598 0</inkml:trace>
  <inkml:trace contextRef="#ctx0" brushRef="#br0" timeOffset="674.83">2323 1201 1051 0,'0'0'593'0,"0"0"-484"16,0 0-40-16,0 0-8 15,0 0 30-15,0 0 54 16,0 0-22-16,0 120-42 16,0-65-19-16,0 0-14 15,0 3-14-15,0-1-33 16,0-5 29-16,0-6-30 16,0-5 0-16,0-9-45 15,0-11-53-15,0-4-110 16,4-17-62-16,0-11-79 15,1-13-32-15</inkml:trace>
  <inkml:trace contextRef="#ctx0" brushRef="#br0" timeOffset="885.63">2411 1194 1468 0,'0'0'297'15,"0"0"-203"-15,0 0-27 16,0 0-13-16,0 0 68 15,132 70-6-15,-117-31 7 16,-5 7-40-16,-10 3-25 16,0 4-4-16,-14 2-31 15,-15 1-17-15,-7-5-6 16,-1 0-10-16,-1-7-125 16,9-14-252-16,11-16-749 0</inkml:trace>
  <inkml:trace contextRef="#ctx0" brushRef="#br0" timeOffset="1088.99">2817 1656 810 0,'0'0'1413'16,"0"0"-1413"-16,0 0-144 16,0 0-226-16,0 0-687 0</inkml:trace>
  <inkml:trace contextRef="#ctx0" brushRef="#br0" timeOffset="2295.49">3669 1095 1121 0,'0'0'518'0,"0"0"-366"16,0 0 47-16,0 0 20 15,0 0-42-15,0 0-15 16,0 0-26-16,-38-26-77 16,22 26-21-16,-9 18-38 15,-6 17 0-15,-4 18 11 16,1 13-4-16,5 6-7 15,7 3 21-15,9-10-12 16,9-7-3-16,4-14-6 16,0-9 1-16,17-12 1 15,10-6-2-15,10-15-12 16,11-2-2-16,5-16-44 16,3-22-66-16,-3-12-42 0,-6-11-129 15,-7-35 11-15,-13 14-266 16,-11 8-631-16</inkml:trace>
  <inkml:trace contextRef="#ctx0" brushRef="#br0" timeOffset="2845.19">3820 947 1307 0,'0'0'379'0,"0"0"-40"15,0 0-114-15,0 0-105 16,0 0-106-16,0 0-13 16,0 0-1-16,-24 108 40 15,24-28 53-15,0 8-18 16,0 4-19-16,0-16-10 15,6 0-29-15,4-11 13 16,-2-16-30-16,5-12 7 0,1-13-10 16,1-10 3-1,6-14-21-15,1 0 5 0,5-29-17 16,-1-10-44-16,-1-7-50 16,-7 3 74-16,-7 16 53 15,-7 13 1-15,-4 14-1 16,0 7-4-16,0 27 4 15,0 10 75-15,0 7 8 16,0 1-40-16,0-6 26 16,12-5-69-16,5-11 8 15,8-13-6-15,4-8-2 16,4-9 0-16,3-2-2 0,-3-27-11 16,-2-10 3-1,-6-7-5-15,-7 0 1 0,-9 9 14 16,-5 11 19-16,-4 12 74 15,0 14-64-15,0 0-12 16,0 5-34-16,0 18 12 16,0 0 5-16,0 3-8 15,18-1 8-15,11-11 0 16,7-7-15-16,8-7 15 16,1-2 9-16,-7-21-9 15,-9-3 0-15,-11-4 3 16,-16-2-3-16,-2 0 29 15,-8-2-28-15,-19 5-1 16,-7 8 0-16,-6 11-28 16,-25 10-118-16,11 17-142 0,6 6-459 15</inkml:trace>
  <inkml:trace contextRef="#ctx0" brushRef="#br0" timeOffset="3545.09">5552 877 1211 0,'0'0'359'15,"0"0"-131"-15,0 0 4 0,0 0 40 16,0 0-108-16,0 0-57 16,0 0-107-16,-18-12 12 15,18 50-12-15,0 19 26 16,0 15 24-16,8 9 25 15,-4 0-45-15,0-4 7 16,1-6-25-16,-5-15-5 16,0-10 20-16,0-14-27 15,0-12 0-15,0-8-1 16,0-9 11-16,0-3-5 16,4-5 11-16,8-27-16 15,7-15 0-15,6-4-122 16,4-2 72-16,0 15 40 0,2 14-5 15,-2 18 8-15,-4 6-20 16,-6 14 27-16,-9 16 3 16,-10 13 18-16,0 4 16 15,-25 5 14-15,-6 1-36 16,-2-4 3-16,1-6-18 16,5-9-40-16,7-15-73 15,11-19-118-15,5-1-298 16,4-21 4-16</inkml:trace>
  <inkml:trace contextRef="#ctx0" brushRef="#br0" timeOffset="4179.55">5864 1299 1800 0,'0'0'363'0,"0"0"-330"16,0 0 5-16,0 0 17 15,0 132 29-15,0-87 31 16,-4-3-7-16,0-5-36 15,1-6-41-15,1-9-30 16,2-10 16-16,0-5-17 16,0-7 0-16,0 0 26 15,0-17-16-15,7-17-10 16,15-16-158-16,3-9 11 16,1 8-7-16,-1 12 115 15,-7 23 39-15,-3 16 6 0,-1 8 5 16,-8 26 1-1,-1 11 85-15,-3 4 9 16,-2 2 4-16,0-5-46 0,2-6-30 16,4-8-15-16,6-6-18 15,5-10 15-15,6-7-16 16,8-9 0-16,5-7 0 16,7-27 0-16,-4-15-58 15,1-9-10-15,-5-5-50 16,-10-2 5-16,-4 12 67 15,-8 12 46-15,-6 19 72 16,-5 14-12-16,1 8-39 16,-3 8-19-16,0 23 13 15,0 8 74-15,2 5-13 16,2 5-26-16,-2-7 7 0,2-6-51 16,-1-10-5-16,-3-8 9 15,2-10-4-15,-2-4-1 16,3-4 1-16,3 0-6 15,7-26 6-15,10-13-6 16,10-9-152-16,5 1 107 16,3 6 27-16,-4 18 18 15,-1 16 0-15,-7 7 6 16,-4 14 9-16,-10 20 3 16,-4 11 4-16,-6 6-22 15,-3 4 0-15,0 14-97 16,-2-18-161-16,9-15-581 0</inkml:trace>
  <inkml:trace contextRef="#ctx0" brushRef="#br0" timeOffset="4458.64">7712 1203 1969 0,'0'0'354'0,"0"0"-220"16,0 0-134-16,0 0 9 0,0 0 6 16,-111 102 40-1,64-42 50-15,-2 10-64 0,5 1-32 16,1-8 22-16,9-5-31 15,5-9-1-15,8-13-20 16,-4-19-96-16,5-12-143 16,2-5-478-16</inkml:trace>
  <inkml:trace contextRef="#ctx0" brushRef="#br0" timeOffset="4618.89">7206 1281 2410 0,'0'0'381'0,"0"0"-309"15,0 0-61 1,126 26-10-16,-71 0 0 0,5 10-1 16,4 2-15-16,4 3 15 15,21-1-171-15,-16-14-312 16,-10-10-1535-16</inkml:trace>
  <inkml:trace contextRef="#ctx0" brushRef="#br0" timeOffset="6994.63">8604 1209 848 0,'0'0'585'0,"0"0"-429"16,0 0-126-16,0 0-18 16,0 0 17-16,0 0 16 15,0 0 24-15,5-29-16 16,-3 26-33-16,-2 1 28 0,0 0 15 16,0 0 71-1,0 2-31-15,0 0-51 0,0 0-7 16,0 0-33-16,0 0-6 15,0 0 9-15,0 0-9 16,0 0-5-16,0 0 8 16,-7 0 2-16,-4 0-4 15,-4 0-7-15,-6 0 0 16,-3 9 22-16,-1 5-10 16,-2 5 10-16,1 9-7 15,1 6 4-15,5 6 22 16,2 6-3-16,7 2 11 15,5 3 27-15,6-5-52 16,0-4 0-16,8-4-14 16,15-6 7-16,6-8 20 0,8-7-37 15,11-8 2-15,0-9 4 16,6 0-6-16,-3-16-1 16,-9-9-8-16,-6-1 6 15,-9 1-7-15,-9 4 5 16,-9 1 5-16,-5 11 3 15,-4 3-1-15,0 6 36 16,0 0-38-16,0 1 6 16,-7 17-15-16,1 9 9 15,6-1 0-15,0 2 18 16,0-6-16-16,15-5-4 0,5-8 2 16,5-6 0-1,0-3 20-15,-1-5-20 16,-4-15 0-16,-4-8 12 0,-7-2-11 15,-9-3-1-15,0 6 0 16,-2 1 0-16,-12 8-9 16,-1 8-18-16,-2 6-116 15,-2 4-31-15,3 0-305 16,7 6-104-16</inkml:trace>
  <inkml:trace contextRef="#ctx0" brushRef="#br0" timeOffset="7968.22">9132 1006 1551 0,'0'0'769'0,"0"0"-519"15,0 0-144-15,0 0-104 16,0 0 27-16,0 0-29 15,0 0-40-15,-55 7-46 16,34 43 10-16,-8 28-67 16,8-10-220-16,2-13-856 0</inkml:trace>
  <inkml:trace contextRef="#ctx0" brushRef="#br0" timeOffset="9294.39">9964 884 1119 0,'0'0'627'0,"0"0"-365"16,0 0-77-16,0 0-78 0,0 0 7 15,0 0-71 1,0 0 10-16,-23-26-53 15,23 60-1-15,-4 22 1 0,-1 16 58 16,-1 13-5-16,-1 7 49 16,-2-4-80-16,2-8 8 15,1-10-20-15,2-16 7 16,-1-13 5-16,3-14-22 16,0-10 0-16,2-7 5 15,0-8 4-15,0-2-4 16,0 0 10-16,0-20 13 15,0-20-28-15,15-14-60 16,8-9-64-16,3 3 101 16,4 10 6-16,-1 15 16 15,-4 18-10-15,2 13-29 0,-2 4 16 16,-2 6-6 0,-3 20 30-16,-7 9 26 15,-4 4 20-15,-7 7 2 16,-2 0-16-16,-5-2 4 0,-16-1 7 15,-10-5-23-15,-6-3-19 16,-1-9 32-16,1-5-32 16,3-7 1-16,8-10-2 15,5-4 0-15,10-4-1 16,9-19-111-16,2-8-58 16,20-5-3-16,18-2 13 15,13-2 40-15,9 4-11 16,5 1-31-16,2 3 9 0,-2 4 153 15,-5 4 10 1,-9 6 145-16,-13 7 14 0,-11 4-35 16,-12 7-39-16,-8 0-49 15,-7 16-2-15,0 10-4 16,-11 9 3-16,-16 1 6 16,0-4-24-16,2-4-4 15,6-10-19-15,7-8-2 16,8-6 15-16,4-4-15 15,0 0-31-15,25-4 1 16,8-11-68-16,7 0 36 16,3 3 26-16,-1 3 25 0,-5 7 11 15,-2 2 20 1,-6 0-9-16,-3 0 12 0,-4 0-14 16,3 2 5-16,-5-2-13 15,2 0 0-15,-4-7-1 16,-3-9-24-16,-5-5-16 15,-6 0-3-15,-2 2 24 16,-2 6 19-16,0 6 47 16,0 7-14-16,0 9-33 15,-4 26 0-15,0 18 34 16,4 15 60-16,0 28 6 16,0-6-12-16,0 6-15 15,0-1-13-15,2-23-5 16,0-1-34-16,-2-16-8 15,0-13 2-15,0-16-14 16,-4-7 14-16,-19-11-3 16,-8-7-2-16,-9-1 20 0,-7-12-30 15,1-18-24-15,7-9 8 16,12-8-28-16,12-5 35 16,13-2-61-16,2-2-64 15,6 1 14-15,21-25-95 16,-4 14-126-16,-8 6-556 0</inkml:trace>
  <inkml:trace contextRef="#ctx0" brushRef="#br0" timeOffset="9450.17">10528 983 2078 0,'0'0'512'0,"0"0"-458"16,0 0-53-16,0 0-1 0,0 0-22 15,0 0-3-15,-2 104-10 16,-34-45-98-16,-4-4-480 0</inkml:trace>
  <inkml:trace contextRef="#ctx0" brushRef="#br0" timeOffset="10245.63">11373 1249 1610 0,'0'0'581'0,"0"0"-494"15,0 0-78-15,0 0-9 16,0 0 6-16,13 112 86 16,-7-20 12-16,-3 33 3 15,-3-7-15-15,0-12-44 0,0-19-36 16,0-32 9-16,0 0-10 16,0-5-16-16,0-16 6 15,0-13-1-15,0-14 20 16,0-7-20-16,-3-5 0 15,-5-34-13-15,-5-45-66 16,1-50-119-16,12-33-72 16,0 11-208-16,20 39-94 15,7 53 572-15,0 36 35 16,2 7 124-16,5 4 62 16,1 7-4-16,-4 10-67 15,-6 0-8-15,-8 27-18 16,-9 10-21-16,-8 13-8 0,-10 5-28 15,-19 1-46 1,-6-4-2-16,-1-10-19 0,7-12-8 16,9-14-22-16,20-16-118 15,0-18-114-15,11-14-322 0</inkml:trace>
  <inkml:trace contextRef="#ctx0" brushRef="#br0" timeOffset="10448.73">11799 1285 1113 0,'0'0'724'0,"0"0"-624"16,0 0-7-16,4 138 35 16,-4-64 38-16,0 9-52 0,0 3-8 15,-6-1 2-15,0-3-75 16,2-8 0-16,0-14-32 16,-1-14-1-16,3-13 2 15,2-19-2-15,-2-9-39 16,2-5 26-16,-4-26 13 15,-1-44-103-15,5-66-180 16,0 9-73-16,0-1-583 0</inkml:trace>
  <inkml:trace contextRef="#ctx0" brushRef="#br0" timeOffset="10593.46">11948 1213 1335 0,'0'0'361'0,"0"0"-122"15,0 0-98-15,0 0-8 0,111 118-25 16,-111-61-34-16,0 4-14 15,-17 4-28-15,-14-3-32 16,-6-4-27-16,-1-7-171 16,9-19-202-16,10-18-930 0</inkml:trace>
  <inkml:trace contextRef="#ctx0" brushRef="#br0" timeOffset="25293.31">12557 1376 905 0,'0'0'287'0,"0"0"-192"16,0 0 31-16,0 0 17 15,0 0 54-15,0 0-34 16,33-57-3-16,-33 53-29 16,0 4-20-16,0-2-22 15,0 2 27-15,0 0-33 16,0 0-32-16,0 0-30 15,0 0-11-15,0 0 20 0,0 0-30 16,-4 0 1-16,-10 10-2 16,-9 16 16-16,-8 10-15 15,-11 13 12-15,-5 5-11 16,-2 0 17-16,2-2-18 16,5-2-35-16,7-6-60 15,6-8-78-15,8-14-307 16,13-17-340-16</inkml:trace>
  <inkml:trace contextRef="#ctx0" brushRef="#br0" timeOffset="25488.29">12244 1325 1280 0,'0'0'410'0,"0"0"-320"16,0 0-25-16,0 0 71 15,49 113 5-15,-26-71-32 16,4 4-20-16,6-3-63 16,7 1-8-16,2-1-18 15,16-3-99-15,-11-14-134 16,-11-10-398-16</inkml:trace>
  <inkml:trace contextRef="#ctx0" brushRef="#br0" timeOffset="25747.26">12873 1293 715 0,'0'0'1256'0,"0"0"-1021"16,0 0-119-16,0 0-38 16,0 0-61-16,0 0 23 15,0 0-5-15,-46 95 14 16,46-45 40-16,6 0-71 15,11-4-2-15,-1-11 24 16,-3-8-34-16,-8-7 11 16,-5-4-17-16,-3 0 10 15,-23 4-23-15,-31 2-16 16,5-4-180-16,5-12-395 0</inkml:trace>
  <inkml:trace contextRef="#ctx0" brushRef="#br0" timeOffset="27375.84">13519 1330 1785 0,'0'0'390'0,"0"0"-297"0,0 0-93 16,0 0-6-1,0 0 6-15,0 0 34 0,0 0 90 16,0 100-66-16,-2-70-19 16,-3-6-27-16,3-9-2 15,2-6 45-15,0-9-31 16,0 0 1-16,0 0 50 16,13-19-57-16,12-10-18 15,6-8-60-15,0 3 42 16,-4 8 3-16,-2 12 11 15,-7 14-26-15,-5 0 12 16,1 24 0-16,-3 5 18 16,0 0 26-16,0 0-13 15,2-8 20-15,6-6-33 16,2-9 0-16,8-6 12 0,8-10-12 16,2-22-26-16,1-12-110 15,-6-11 23-15,-8-7-56 16,-9-4 10-16,-9 0 95 15,-6 5 64-15,-2 14 55 16,0 15 172-16,-8 15-48 16,-8 17-94-16,-7 6-36 15,-3 29-49-15,-5 13 47 16,2 12 38-16,2 7-32 16,7 0-1-16,9-4-22 0,3-10-29 15,8-11 22 1,0-12-23-16,14-9-19 0,9-14 18 15,10-7-17 1,5 0 17-16,4-24-24 0,3-8-35 16,-7 2 24-16,-9 5-14 15,-11 12 30-15,-7 13 19 16,-9 0-74-16,0 27 72 16,-2 7 3-16,0 1 11 15,4 4 51-15,6-9-44 16,5-4-4-16,12-10-1 15,13-10-13-15,9-6 0 16,7-6-1-16,2-20-81 16,-5-10-22-16,-6-5-32 15,-14 0-22-15,-10 7 80 0,-12 9 78 16,-7 13 47-16,-4 12 63 16,0 0-75-16,-4 12 27 15,-7 15 15-15,5 3-17 16,0 1-10-16,6 1-24 15,0-6 3-15,0-4-29 16,16-5 9-16,5-10-1 16,8-4-8-16,4-3-1 15,5-8 1-15,1-20-96 16,-3-6-14-16,-5-6-41 16,-6 0 9-16,-9 6 124 15,-5 7 18-15,-7 15 163 16,-2 9-8-16,-2 3-103 15,0 7-46-15,0 19 13 16,0 9 10-16,-2 4 36 0,-2 0-54 16,2-4-11-16,2-8-23 15,0-9-83-15,-3-18-119 16,1 0-292-16,-2-15-894 0</inkml:trace>
  <inkml:trace contextRef="#ctx0" brushRef="#br0" timeOffset="27500.88">14864 1127 1603 0,'0'0'735'0,"0"0"-598"16,0 0-102-16,0 0-29 15,0 0-6-15,0 0-1 16,111 125-42-16,-109-58-145 0,-2-10-435 0</inkml:trace>
  <inkml:trace contextRef="#ctx0" brushRef="#br0" timeOffset="28475.95">15653 1066 2080 0,'0'0'384'16,"0"0"-263"-16,0 0-81 0,0 0 17 15,0 0-28-15,0 0-27 16,0 0 16-16,-76 40-17 16,69 7 18-16,7 6-1 15,0 4 13-15,9-1 11 16,11-2-33-16,1-8-2 15,-6-5 20-15,-9-7-25 16,-6-7 9-16,0-5-11 16,-21-3 0-16,-8-5 0 15,-8-6-5-15,6-8-45 16,7 0 27-16,17-27-104 0,7-10-124 16,27-11-304-16,24-1 0 15,14 7 240-15,6 6 315 16,3 12 36-1,-3 8 266-15,-11 9-23 0,-13 2 15 16,-13 5-7-16,-19 0-95 16,-8 0-97-16,-7 14-62 15,0 10 50-15,-14 4 3 16,-1-2-50-16,1-2-22 16,6-10-14-16,5-6-36 15,3-8-18-15,0 0-22 16,13-10 9-16,12-18-43 0,2-6-212 15,-4-2 138 1,-6 9 184-16,-8 8 150 0,-9 17 160 16,0 2-201-16,0 14-91 15,0 18 77-15,-7 8-7 16,3 4-17-16,4-3-31 16,0-3-17-16,16-8 17 15,13-10-39-15,6-11 0 16,9-9 18-16,6 0-13 15,1-20-12-15,-2-14-27 16,-4-7-21-16,-10-5 11 16,-8 0-23-16,-9 9 57 15,-9 11 9-15,-7 12 81 16,-2 14-22-16,0 0-59 16,0 17 8-16,-9 12-1 0,2 9 17 15,5 4 0-15,2 1 13 16,0-7-29-16,20-6 10 15,5-9-9-15,6-6-8 16,7-10 31-16,2-5-32 16,0-16-12-16,0-17-26 15,-4-15-66-15,-3-10-65 16,-4-3-8-16,-4 6 63 16,-8 10 114-16,-5 17 119 15,-8 14 108-15,-4 11-113 16,0 3-103-16,0 17-10 15,0 17 48-15,-6 14-15 16,2 8 11-16,0 7-45 16,4-5-54-16,6 2-101 15,11-18-130-15,3-16-365 0</inkml:trace>
  <inkml:trace contextRef="#ctx0" brushRef="#br0" timeOffset="28643.43">17325 1291 2643 0,'0'0'367'0,"0"0"-367"16,0 0-293-16,0 0 123 16,0 0-16-16,-10 102-169 0,6-72-699 15</inkml:trace>
  <inkml:trace contextRef="#ctx0" brushRef="#br0" timeOffset="29468.55">17248 1383 1081 0,'0'0'583'0,"0"0"-380"15,0 0 1-15,0 0 21 16,0 0-44-16,0 0-114 16,0 0-52-16,10-3-3 15,-3 3-11-15,3 0-2 16,9-3 1-16,-2-3 0 16,1-2 5-16,-3-4-5 0,-3 3 0 15,-8-3 22 1,-4 1-8-16,0 2-19 0,0 6 11 15,0 3 24 1,-11 0-30-16,0 6-103 0,2 26-79 16,5-1-171-16,4-5-583 0</inkml:trace>
  <inkml:trace contextRef="#ctx0" brushRef="#br0" timeOffset="29829.91">18170 1269 1982 0,'0'0'375'15,"0"0"-279"-15,0 0-96 16,0 0 0-16,0 0 0 16,0 0 12-16,0 0 83 15,15 114-10-15,-15-58-17 16,2 4 37-16,-2 1-69 16,0-3-8-16,2-3-4 15,3-8-18-15,2-3-4 16,2-6-2-16,-3-9-22 0,1-9-11 15,-3-8-71 1,12-12-60-16,-3-8-90 0,1-19-113 0</inkml:trace>
  <inkml:trace contextRef="#ctx0" brushRef="#br0" timeOffset="30525.02">17861 1209 1600 0,'0'0'924'0,"0"0"-682"15,0 0-172-15,0 0-6 16,0 0-52-16,0 0 3 0,166-29 22 16,-93 29-37-16,3 0 5 15,4 0-5-15,-6 3 0 16,-5 3-1-16,-9-1 1 15,-8-2 0-15,-10-1-6 16,-9 0 12-16,-6 2-7 16,-7 0 1-16,-5 6-15 15,-1 9-2-15,-7 4 13 16,-5 12 4-16,-2 6 28 16,0 3-16-16,0-2 8 15,0-5-20-15,0-9 1 16,0-8 7-16,0-8-8 15,0-6-6-15,0-4 4 16,0-2-15-16,0 0 17 16,8-24 0-16,9-13-47 0,5-9-57 15,0-2 5-15,-2 8 99 16,-4 10 18-16,-9 14 9 16,-5 13-6-16,-2 3-21 15,0 0-7-15,2 9 7 16,7 11 31-16,9 0 4 15,7 3-2-15,12-8-23 16,9-5 29-16,12-10-23 16,5-1-14-16,-1-25-1 15,-6-7-1-15,-11-7-21 16,-16-2-18-16,-12-3-13 0,-7 2 12 16,-8 7 40-1,-2 8 28-15,0 10 113 0,0 12-90 16,0 6-51-16,0 3-5 15,0 23-13-15,5 13 18 16,1 10 0-16,5 0 1 16,-2 1 12-16,2-4-12 15,-6-8-2-15,-3-10-7 16,-2-5-24-16,-5-10-57 16,-46-10-117-16,2-3-40 15,-4 0-456-15</inkml:trace>
  <inkml:trace contextRef="#ctx0" brushRef="#br0" timeOffset="30655.05">18941 785 2277 0,'0'0'335'16,"0"0"-335"-16,0 0-95 16,0 0 62-16,-177 184-28 15,113-98-195-15,8-8-664 0</inkml:trace>
  <inkml:trace contextRef="#ctx0" brushRef="#br0" timeOffset="31325.72">20046 1194 1555 0,'0'0'576'0,"0"0"-366"16,0 0-92-16,0 0-66 15,0 0 41-15,0 0 3 16,0 0-84-16,5 21-4 16,-5 19 10-16,0 12 15 15,0 10 32-15,0 0-44 16,0-1-7-16,0-10 14 16,0-10-27-16,0-12-2 15,0-12-4-15,0-8 5 16,0-6 15-16,0-3-15 0,0 0 6 15,0-6 26-15,0-17-32 16,0-12-71-16,2-5 24 16,13-1 32-16,12 7 2 15,5 10 13-15,7 8-2 16,9 7-10-16,3 2 9 16,4 5 3-16,3 2 0 15,0 0 1-15,-4 0 4 16,-7 0-5-16,-7 7-19 15,-11-3-81-15,-16-4-83 16,-9 0-176-16,-4 0-408 0</inkml:trace>
  <inkml:trace contextRef="#ctx0" brushRef="#br0" timeOffset="31525.1">19942 1153 1868 0,'0'0'555'0,"0"0"-392"16,0 0 4-16,0 0-91 16,0 0 2-16,164-26-69 15,-90 21 0-15,6 4-6 16,-2 1-3-16,-9 0-17 16,-13 0-110-16,-23 0-166 15,-12 3-238-15,-21 4-411 0</inkml:trace>
  <inkml:trace contextRef="#ctx0" brushRef="#br0" timeOffset="31683.46">20124 1177 1478 0,'0'0'700'15,"0"0"-538"-15,0 0-113 16,0 0 67-16,0 0-16 16,132 0-56-16,-66 3-9 15,11 4-35-15,3 0-56 16,-2 0-132-16,17-5-116 15,-21-2-88-15,-13 0-662 0</inkml:trace>
  <inkml:trace contextRef="#ctx0" brushRef="#br0" timeOffset="31908.19">20984 1056 1729 0,'0'0'506'16,"0"0"-333"-16,0 0-130 15,0 0-10-15,0 0 28 16,-122-8 2-16,89 45-11 15,1 9-33-15,10 10 32 16,9 6 28-16,9-1-64 16,4-2 10-16,10-7-13 15,22-8-10-15,11-10-1 16,9-10-1-16,13-12-37 16,5-12-27-16,-2-1-144 15,15-52-119-15,-20 6-211 16,-17-7-478-16</inkml:trace>
  <inkml:trace contextRef="#ctx0" brushRef="#br0" timeOffset="32073.52">21402 1145 894 0,'0'0'1273'0,"0"0"-756"0,0 0-420 15,0 0-97-15,0 0 9 16,0 0-9-16,-94 104 82 16,56-43-49-16,3 0-5 15,3-1-26-15,6-10-2 16,3-8 1-16,7-10-1 15,3-13-82-15,-20-13-130 16,6-6-103-16,-6 0-272 0</inkml:trace>
  <inkml:trace contextRef="#ctx0" brushRef="#br0" timeOffset="32238.57">20951 1226 2036 0,'0'0'644'15,"0"0"-504"-15,0 0-98 16,0 0-42-16,0 0 0 15,152 31 30-15,-99 1-22 16,3 6 2-16,0 4-10 16,-3-2-40-16,3-5-30 15,16-14-154-15,-12-10-312 16,-9-11-810-16</inkml:trace>
  <inkml:trace contextRef="#ctx0" brushRef="#br0" timeOffset="32428.57">21850 947 2273 0,'0'0'377'15,"0"0"-377"-15,0 0-10 16,0 0-51-16,67 116 61 16,-65-48 3-16,-2 12 19 15,-7 8-22-15,-13 1-24 16,-5 4-135-16,8-19-97 15,7-28-332-15</inkml:trace>
  <inkml:trace contextRef="#ctx0" brushRef="#br0" timeOffset="32510.26">22195 1514 1657 0,'0'0'0'0</inkml:trace>
  <inkml:trace contextRef="#ctx0" brushRef="#br0" timeOffset="35108.68">1787 5075 1099 0,'0'0'640'0,"0"0"-523"16,0 0 14-16,0 0-10 15,0 0-7-15,0 0 43 16,0 0-44-16,-18-62-8 16,7 60-4-16,-7 2-66 15,-6 0-11-15,-14 18-24 16,-9 26 0-16,-17 33 18 16,6 6-1-16,2 13-5 0,9 5 39 15,18-18-51-15,2 0 12 16,14-15-3-16,13-17-8 15,0-13 4-15,31-12-5 16,11-9-47-16,12-10 2 16,10-7-119-16,17-16-125 15,-17-14-300-15,-14-5-658 0</inkml:trace>
  <inkml:trace contextRef="#ctx0" brushRef="#br0" timeOffset="35807.61">1560 5453 1949 0,'0'0'348'16,"0"0"-253"0,0 0-95-16,0 0-6 0,0 0 6 15,159-25 12-15,-101 25 40 16,4 0-34-16,-5 20 22 16,-8 14 3-16,-13 12-18 15,-14 7 29-15,-13 0 10 16,-9 2-16-16,0-6 5 15,-13-8-45-15,-7-7-1 16,0-10 12-16,2-7-18 16,4-12 11-16,6-5 0 15,5-5-12-15,3-28-3 16,17-18-110-16,20-12-91 16,19-8 24-16,6 6-68 15,7 10 148-15,-4 18 100 0,-7 16 77 16,-9 16 36-16,-13 5-2 15,-12 11-9-15,-13 13 7 16,-11 8-21-16,0 8 17 16,-13 3-8-16,-14 0-47 15,-4 0 11-15,0-8-61 16,6-9 0-16,7-9-1 16,12-9 1-16,6-8-25 15,0 0-53-15,20-12-63 16,16-18 16-16,3-11-91 15,-1-1-152-15,-4 9 179 16,-16 8 189-16,-10 19 245 16,-8 6-36-16,0 10-174 0,0 16 124 15,0 5-57-15,0-2-20 16,0-2-13-16,0-10-50 16,3-5 5-16,17-5-24 15,9-7 1-15,4 0-14 16,3-19-38-16,0-10-41 15,-7-7-24-15,-7-3 5 16,-6 1 16-16,-8 8 95 16,-3 13 24-16,-5 12 188 15,0 5-184-15,2 18-18 16,-2 18 35-16,2 10 20 16,3 4-6-16,0-1-58 15,1-7-1-15,1-8 0 0,1-10-105 16,-6-16-79-1,1-8-175-15,-3 0-863 0</inkml:trace>
  <inkml:trace contextRef="#ctx0" brushRef="#br0" timeOffset="36042.43">2587 4967 1982 0,'0'0'624'0,"0"0"-410"16,0 0-135-16,0 0-68 16,0 0 49-16,0 0-60 15,0 0 11-15,31-112-11 0,5 106-33 16,3 6 14-16,-6 19-29 16,-10 27-19-16,-13 21 25 15,-12 51-58-15,-23-14-62 16,-1-14-359-16</inkml:trace>
  <inkml:trace contextRef="#ctx0" brushRef="#br0" timeOffset="36209.84">3114 5685 565 0,'0'0'1799'0,"0"0"-1799"0,0 0-28 15,0 0-158-15,0 0-197 16,-78 111-380-16</inkml:trace>
  <inkml:trace contextRef="#ctx0" brushRef="#br0" timeOffset="36541.82">1335 6200 1235 0,'0'0'988'0,"0"0"-782"15,0 0-51-15,0 0 21 16,0 0-121-16,0 0 0 16,176-16 24-16,-51 6-40 15,0 2 6-15,-9 1-44 16,-19 5-1-16,-20 2 10 16,7 0-10-16,5 5-55 15,16 17-105-15,-25-3-344 0,-18-6-840 16</inkml:trace>
  <inkml:trace contextRef="#ctx0" brushRef="#br0" timeOffset="37427.65">4502 5886 1602 0,'0'0'485'0,"0"0"-300"16,0 0-117-16,0 0-67 16,0 0 26-16,0 0-27 15,0 0 0-15,2 37 7 16,10 10 66-16,-1 12 44 15,-3 9-24-15,0 6-47 16,-6-5 24-16,-2 1-46 16,0-8-8-16,0-6 8 15,0-10-16-15,0-9-9 16,0-9 1-16,0-8 0 16,-2-10 9-16,0-4-8 15,0-3-1-15,2-3 18 16,0 0-18-16,0 0 19 0,0 0-19 15,0 0 2 1,0 0 16-16,6 0-18 0,9 0-8 16,12 0 7-16,8 0-5 15,13 0 5-15,3 5 1 16,2 1 0-16,3 0-5 16,-2 3 5-16,-3-4-26 15,-2 1-37-15,-6-4-118 16,-6-2-4-16,-10 0-182 15,-14-6-396-15</inkml:trace>
  <inkml:trace contextRef="#ctx0" brushRef="#br0" timeOffset="37688.01">4413 5886 1994 0,'0'0'385'0,"0"0"-278"16,0 0-15-16,0 0-46 16,172-11 12-16,-103 11 5 15,5 0-25-15,-1 11-29 16,-6 3-9-16,-12 6-110 15,-19 4-51-15,-16-7-325 16,-17-3-438-16</inkml:trace>
  <inkml:trace contextRef="#ctx0" brushRef="#br0" timeOffset="37855.47">4398 6171 1614 0,'0'0'817'16,"0"0"-720"-16,0 0-27 15,127 7-58-15,-51-7-1 16,12 0-1-16,9 0-9 16,3 0-2-16,29 0-72 15,-26 0-412-15,-23-7-625 0</inkml:trace>
  <inkml:trace contextRef="#ctx0" brushRef="#br0" timeOffset="38342.51">5769 5859 1662 0,'0'0'558'16,"0"0"-389"-16,0 0-169 16,-117-5 10-16,75 32-10 15,-1 12 42-15,6 12 57 16,10 16 1-16,8 8 3 16,9 6-3-16,10 0-70 15,0-3-17-15,7-10 18 0,17-10-30 16,5-12 6-16,8-10-7 15,2-14-44-15,3-10-19 16,8-12-109-16,17-14-61 16,-14-18-145-16,-9-9-335 0</inkml:trace>
  <inkml:trace contextRef="#ctx0" brushRef="#br0" timeOffset="38546.47">6130 5946 1543 0,'0'0'806'16,"0"0"-806"-16,0 0 6 16,-42 106-6-16,11-40 59 15,-4 10 39-15,4 2 5 0,2-1-66 16,5-8 0-16,6-6-37 16,7-15-22-16,2-12-44 15,4-16-75-15,-5-20-61 16,-2 0 8-16,-1-16-203 0</inkml:trace>
  <inkml:trace contextRef="#ctx0" brushRef="#br0" timeOffset="38702.68">5673 6191 1371 0,'0'0'1117'16,"0"0"-980"-16,0 0-106 15,133 26-22-15,-70 3-9 16,6 5 0-16,4 0 1 0,4 1 17 15,-2 0-18-15,14-1-91 16,-22-5-139-16,-15-15-479 16</inkml:trace>
  <inkml:trace contextRef="#ctx0" brushRef="#br0" timeOffset="38929.93">6524 5777 1918 0,'0'0'215'15,"0"0"-181"-15,0 0 6 0,107 146-38 16,-85-70 27-16,-6 11 55 16,-7 5 1-16,-9 5-35 15,0-4-50-15,-2-4-84 16,-19-7-159-16,6-24-236 15,4-24-940-15</inkml:trace>
  <inkml:trace contextRef="#ctx0" brushRef="#br0" timeOffset="39250.42">7039 6322 1879 0,'0'0'801'15,"0"0"-611"-15,0 0-69 16,0 0-111-16,0 0 5 15,0 0 28-15,0 0 7 16,56 0-17-16,-22 0-33 16,3 0-17-16,-4 0 17 15,-6 2-92-15,-11 10-53 16,-16 10-188-16,-22-3-211 0,-11-1-71 16</inkml:trace>
  <inkml:trace contextRef="#ctx0" brushRef="#br0" timeOffset="39357.61">6957 6472 1190 0,'-3'0'789'15,"3"0"-425"-15,0 2-170 16,3 0-136-16,21 5-49 16,14 0 22-16,42 0-31 15,-9-4-105-15,-4-3-531 0</inkml:trace>
  <inkml:trace contextRef="#ctx0" brushRef="#br0" timeOffset="40243.74">7875 5974 1340 0,'0'0'546'0,"0"0"-252"15,0 0-120-15,0 0-63 16,0 0-20-16,0 0-17 16,0 0 11-16,27-69-47 15,6 64-32-15,12 5 17 16,11 0-23-16,11 0 0 15,8 13 14-15,8-1-14 16,4-3 10-16,0-4-10 16,-4-5-22-16,-6 0-14 15,6 0-165-15,-19-4-312 0,-22-6-316 16</inkml:trace>
  <inkml:trace contextRef="#ctx0" brushRef="#br0" timeOffset="40760.78">8036 5961 952 0,'0'0'986'0,"0"0"-724"16,0 0-225-16,0 0 6 16,0 0-35-16,0 0 4 15,0 0 96-15,89 32-24 16,-36-11-37-16,9-3-45 16,4 2 14-16,-4-5-4 15,-4 2-12-15,-9-4 0 16,-12 1 0-16,-12 3-3 15,-13 3 2-15,-12 6-33 0,-14 10 27 16,-33 8 1 0,-20 6 12-16,-31 11-6 0,-2-10 12 15,-10 0-12-15,4-7 15 16,23-14-4-16,0-5-9 16,25-4 65-16,21-7-49 15,19-8 12-15,15-2-13 16,3 0 1-16,18 2 11 15,22 4 23-15,18 0-24 16,14-2 26-16,15-4-46 16,9-4 3-16,4 0-1 15,2 0-9-15,-1-8-2 16,-7 2-6-16,10-4-138 16,-23 2-127-16,-19-2-465 0</inkml:trace>
  <inkml:trace contextRef="#ctx0" brushRef="#br0" timeOffset="41591.17">8938 6214 1785 0,'0'0'565'0,"0"0"-495"16,0 0-70-16,0 0 15 15,0 0-9-15,0 0 75 16,0 0-20-16,74 116 36 0,-74-65 6 15,0 3-57-15,0-1 10 16,-6-4-33-16,-6-8-23 16,5-12 6-16,3-9-6 15,4-8-16-15,0-8 14 16,0-4-39-16,0 0 32 16,13-12-11-16,7-22-13 15,9-14-78-15,-2-11-70 16,-2-3-81-16,-6 8 262 15,-9 14 31-15,-6 20 177 16,-4 16-88-16,0 4-120 16,-6 24 0-16,-8 12 18 15,5 7 27-15,7 5 55 0,2-2-47 16,4-2-17-16,23-6-34 16,7-8 5-16,5-10 19 15,11-12-26-15,-2-8-18 16,2 0 6-16,-5-22-91 15,-10-11-42-15,-6-6-5 16,-14-6-114-16,-6 2 66 16,-6 6 198-16,-3 12 104 15,0 11 238-15,0 7-85 16,0 7-162-16,0 0-92 16,0 21 6-16,-3 4 51 15,3 8-37-15,0 1-13 16,0 0-10-16,14-6-5 0,6-7-47 15,0-9-79 1,-2-12-67-16,-5-3-263 0,-9-19-979 0</inkml:trace>
  <inkml:trace contextRef="#ctx0" brushRef="#br0" timeOffset="41679.55">9509 6066 1657 0,'0'0'705'16,"0"0"-705"-16,0 0-147 15,0 0-373-15</inkml:trace>
  <inkml:trace contextRef="#ctx0" brushRef="#br0" timeOffset="42241.2">9906 6191 1141 0,'0'0'666'15,"0"0"-385"-15,0 0-277 16,0 0 43-16,0 0-11 16,0 0 129-16,0 145 13 15,-3-81-8-15,-3 10-66 16,2 5-32-16,-3 1-39 15,5-2-26-15,2-3 26 0,0-9-32 16,0-9-1 0,11-8 0-16,0-13-21 0,0-12-22 15,-4-8-38-15,-3-12-18 16,0-4 99-16,-1-7 8 16,-1-30-8-16,2-17-136 15,-1-34-103-15,-3-33-149 16,2 5-93-16,-2 9 267 15,2 17 214-15,3 26 270 16,1 1-20-16,5 4-15 16,3 18-177-16,1 14-7 15,8 13-16-15,1 14-34 16,5 0 57-16,3 21-41 0,-3 16 35 16,-3 11 41-1,-8 8-23-15,-11 0-2 0,-7 1 20 16,0-6-39-16,-25-7 57 15,-1-5-76-15,-1-13-1 16,4-7-29 0,10-12-9-16,11-7-57 0,2 0-71 15,25-38-6-15,8-6-743 16,3-2-510-16</inkml:trace>
  <inkml:trace contextRef="#ctx0" brushRef="#br0" timeOffset="42389.37">10289 6403 1277 0,'0'0'591'0,"0"0"-448"0,0 0 70 15,0 0-71 1,-10 146-44-16,4-100-19 0,6-2-15 16,0-8-46-16,8-8-17 15,13-7 38-15,10-14-39 16,6-7-44-16,3-23-85 16,-11-14-203-16,-12-5-438 0</inkml:trace>
  <inkml:trace contextRef="#ctx0" brushRef="#br0" timeOffset="42507.37">10383 6036 709 0,'0'0'1647'0,"0"0"-1326"15,0 0-321-15,0 0-84 16,0 0-125-16,0 0-57 16,-7 123-93-16</inkml:trace>
  <inkml:trace contextRef="#ctx0" brushRef="#br0" timeOffset="42773.33">10835 6338 2126 0,'0'0'627'0,"0"0"-515"16,0 0-111-16,0 0 14 15,0 0-15-15,136 29 21 16,-76-19-15-16,0-1-6 16,1 8-112-16,-18-6-193 15,-24 0-304-15</inkml:trace>
  <inkml:trace contextRef="#ctx0" brushRef="#br0" timeOffset="42907.6">10891 6537 2383 0,'0'0'652'0,"0"0"-540"16,175-6-93-16,-75 0-19 0,10 1-105 16,29 0 14-16,-41-2-69 15,-13 2-459-15</inkml:trace>
  <inkml:trace contextRef="#ctx0" brushRef="#br0" timeOffset="45657.07">11990 6437 1480 0,'0'0'344'15,"0"0"-180"-15,0 0-13 16,0 0 23-16,0 0-54 0,0 0 18 15,0 0 4-15,25-10-79 16,2-8 2-16,8-9-48 16,5-2-16-16,-2-10 12 15,0 0-13-15,-4-4-18 16,-3-1 17-16,-2-2-52 16,-4 1 29-16,-6 3-27 15,-1 8 51-15,-9 10 2 16,-3 10 5-16,-4 9 5 15,1 5-12-15,-3 1-18 0,0 27-13 16,0 18 31-16,0 19 4 16,0 15 50-16,0 13-39 15,-11 0 0-15,2-1-3 16,1-5-12-16,2-11-33 16,6-12-104-16,0-11-85 15,21-20-260-15,1-19-916 0</inkml:trace>
  <inkml:trace contextRef="#ctx0" brushRef="#br0" timeOffset="45984.57">12792 6566 1758 0,'0'0'348'16,"0"0"-348"-16,0 0-27 15,0 0 27-15,0 0 23 16,0 0 70-16,0 0-23 16,85-21-48-16,-75 10 18 15,-10 0 38-15,0 3 6 16,-3 0 23-16,-17 4-31 15,0 1-46-15,-1 3-30 16,6 0-40-16,7 3 31 16,8 11-101-16,0 0-23 0,8-4-41 15,13-5-196 1,0-5-1133-16</inkml:trace>
  <inkml:trace contextRef="#ctx0" brushRef="#br0" timeOffset="46423">13537 5979 1670 0,'0'0'346'0,"0"0"-260"16,0 0-74-16,0 0-6 15,0 0 81-15,-141 108 71 16,118-47-42-16,7 7 32 16,11 3-61-16,5-4-29 15,2-7-4-15,23-9-47 16,8-16 17-16,7-10-14 15,8-18-9-15,4-7 35 16,2-3-36-16,-2-27 0 16,-10-10 0-16,-11-8-32 15,-13-10 3-15,-12-3-35 0,-6 1 1 16,0 6 63-16,-10 8-23 16,-6 15 22-16,1 16-51 15,-6 15-133-15,6 4-355 16,1 14-638-16</inkml:trace>
  <inkml:trace contextRef="#ctx0" brushRef="#br0" timeOffset="46617.61">13901 6557 1689 0,'0'0'260'16,"0"0"-60"-16,0 0-13 0,-25 148-37 15,10-96-40-15,-1 1-38 16,5-5-45-16,-1-4-27 16,6-6-12-16,1-6-95 15,5-20-153-15,0-10-229 16,7-2-1218-16</inkml:trace>
  <inkml:trace contextRef="#ctx0" brushRef="#br0" timeOffset="47207.52">14246 6048 1704 0,'0'0'538'0,"0"0"-400"16,0 0-85-16,0 0-22 15,0 0 38-15,0 0 41 16,0 0-27-16,-31-81-54 16,26 65-19-16,1 0 28 15,2 1-37-15,2-2-1 0,0 3 30 16,0 2-23-1,15 4-13-15,3 4 6 0,7 4 0 16,2 0-12-16,2 21 2 16,-8 14 10-16,-5 14 22 15,-11 10 7-15,-5 11 32 16,-11 2-28-16,-20 1-6 16,-6-7 21-16,2-9-48 15,1-15 0-15,10-12 3 16,9-15-3-16,8-7-12 15,7-8-12-15,0 0-14 16,20-13 4-16,18-15-123 16,13-7-92-16,7 5 129 0,-2 8 111 15,-7 14 9 1,-7 8 48-16,-9 8 5 0,-10 21 8 16,-12 4-19-16,-11 8 4 15,-7 3 42-15,-22 2-30 16,-11 0-16-16,-7 0-42 15,3-3-16-15,-3-3-133 16,13-11-190-16,12-13-442 16</inkml:trace>
  <inkml:trace contextRef="#ctx0" brushRef="#br0" timeOffset="47501.06">15039 6336 2131 0,'0'0'476'0,"0"0"-476"15,0 0 41-15,0 0-40 16,159-2 33-16,-104 2 21 16,8 0-22-16,0-1-33 15,-5 1 0-15,-5-5-97 16,-4-7-36-16,-16 3-174 16,-18-6-260-16</inkml:trace>
  <inkml:trace contextRef="#ctx0" brushRef="#br0" timeOffset="47676.48">15392 6099 2043 0,'0'0'323'0,"0"0"-252"16,0 0-50-16,-81 159 15 16,48-96 7-16,-1 2-34 15,1 2 16-15,4 0-25 16,-2 20-34-16,4-17-92 0,8-14-424 15</inkml:trace>
  <inkml:trace contextRef="#ctx0" brushRef="#br0" timeOffset="48859.48">16524 6106 1728 0,'0'0'576'16,"0"0"-472"-16,0 0-37 15,0 0-12-15,0 0 74 16,0 0-2-16,0 0-76 16,-27-9-5-16,25-6-21 15,2-5-14-15,0-8-11 16,0-4-3-16,14-3-36 16,8 3 32-16,0 9-11 15,3 8 7-15,-3 15-7 0,-1 3-29 16,-11 32 21-16,-10 22-5 15,0 17 31-15,-29 12-5 16,-18 2 16-16,-8-2-12 16,-8-13 1-16,4-15 0 15,1-16 20-15,4-16-20 16,4-14 0-16,8-10-14 16,11-2 19-16,11-12-5 15,18-18 0-15,2-6 7 16,27-7 2-16,17 4-8 15,12 9 19-15,8 11-6 16,6 15-14-16,-1 4 0 0,0 20-23 16,18 29-131-1,-19-5-9-15,-12-9-431 0</inkml:trace>
  <inkml:trace contextRef="#ctx0" brushRef="#br0" timeOffset="48988">16928 6430 2282 0,'0'0'485'0,"0"0"-485"15,0 0-260-15,0 0-259 16,0 0 6-16</inkml:trace>
  <inkml:trace contextRef="#ctx0" brushRef="#br0" timeOffset="49355.87">17465 5839 1676 0,'0'0'353'0,"0"0"-283"16,0 0-63-16,0 0-1 15,-127 84 152-15,93-28 24 16,5 8-24-16,12 9-47 16,10-1 4-16,7-2-74 15,2-9 5-15,20-13-24 16,10-11-10-16,7-14 20 16,9-13-15-16,5-10-16 0,3-2 24 15,-3-29-25-15,-6-8-12 16,-11-16-29-16,-9-6-29 15,-14-4-44-15,-8 5 44 16,-5 8 55-16,0 16 2 16,-3 16 13-16,-15 20-118 15,5 5-400-15,0 15-217 0</inkml:trace>
  <inkml:trace contextRef="#ctx0" brushRef="#br0" timeOffset="49549.67">17851 6450 696 0,'0'0'1154'0,"0"0"-1023"15,0 0-61-15,4 111 60 16,-4-59-17-16,-11 2-2 16,-1-1-38-16,4-6-67 15,3-9-6-15,5-6-12 16,3-20-81-16,15-9-156 15,1-3-398-15</inkml:trace>
  <inkml:trace contextRef="#ctx0" brushRef="#br0" timeOffset="49989.98">18314 6070 1007 0,'0'0'385'15,"0"0"-102"-15,-33 142-31 16,6-76 5-16,0-2-30 16,1-3-90-16,-1-7-30 15,5-8-44-15,-1-10-56 16,8-10-6-16,1-13 2 16,5-8-2-16,3-5-1 15,6-2 0-15,0-18-18 16,2-9 12-16,21 2-45 15,12-4 34-15,7 6 16 0,12 3 2 16,4 6 13 0,9 1-14-16,-1 3 1 0,1 0-2 15,-7-2-39-15,-11-2-40 16,-11-2 10-16,-17-4 31 16,-13-2 23-16,-8 2-33 15,0 2 49-15,-13 4 129 16,-9 10 5-16,-5 6-48 15,0 8-42-15,-2 26-43 16,2 20 25-16,3 15-7 16,6 14-19-16,7 8 0 15,7 27-188-15,1-23-276 16,3-24-858-16</inkml:trace>
  <inkml:trace contextRef="#ctx0" brushRef="#br0" timeOffset="50766.9">19132 6389 1298 0,'0'0'409'0,"0"0"-193"15,0 0 69-15,0 0-72 16,0 0 9-16,0 0-67 15,0 0-91-15,25-17-1 16,10 17-53-16,13 0-10 16,5 0 0-16,4 0 0 15,4 0 0-15,-3 0-2 16,-3 0-62-16,-1 0-36 16,2-5-112-16,-16-12-145 15,-11 0-302-15</inkml:trace>
  <inkml:trace contextRef="#ctx0" brushRef="#br0" timeOffset="50939.39">19493 6178 1883 0,'0'0'261'16,"0"0"-201"-16,-39 110 20 16,14-49 36-16,0 6-23 15,0 3-10-15,2 3-23 16,0-5-60-16,5 0-15 15,5 12-42-15,4-15-161 0,9-22-270 16</inkml:trace>
  <inkml:trace contextRef="#ctx0" brushRef="#br0" timeOffset="51655.99">20510 5944 1905 0,'0'0'509'0,"0"0"-414"15,0 0-95-15,0 0-28 16,0 0 28-16,-67 108 43 0,29-32 40 16,-2 8 14-16,0 2-25 15,4-7-52-15,7-15 7 16,7-17-27-16,4-12 1 16,7-15 11-16,5-12-11 15,3-4-1-15,3-4 16 16,0 0-7-16,0-14-18 15,5-12-42-15,17-6 13 16,9-1 12-16,12 6 22 16,9 3 1-16,12 7-9 15,0 5-11-15,5 5 6 16,-4-2-24-16,-5 1-11 16,-9-4 30-16,-11-1-36 15,-11-6 42-15,-11-3 15 16,-11-2 2-16,-7 0 19 0,0 4 17 15,-7 6 17-15,-11 7 57 16,-4 7-77-16,-7 12-33 16,0 23 16-16,-5 18 17 15,5 9 5-15,8 10-10 16,2 0-19-16,11 0-20 16,8-8-41-16,2-8-131 15,17-17-51-15,6-24-539 0</inkml:trace>
  <inkml:trace contextRef="#ctx0" brushRef="#br0" timeOffset="51787.57">20920 6354 2472 0,'0'0'52'0,"0"0"-52"15,0 0-196-15,0 0-192 16,14 111-410-16</inkml:trace>
  <inkml:trace contextRef="#ctx0" brushRef="#br0" timeOffset="52140.95">21433 5961 2041 0,'0'0'375'0,"0"0"-277"15,0 0-96-15,0 0-2 16,-141 111 73-16,103-51 43 16,11 6-4-16,15 2-27 15,12-6-42-15,0-4 31 16,29-12-73-16,15-9 27 16,12-16 0-16,6-14-20 15,5-7 14-15,-7-12-22 16,-6-24-15-16,-13-14 6 15,-8-11-40-15,-16-7-20 16,-11-4 3-16,-6 4 55 16,0 12 9-16,0 14 2 15,-6 16-26-15,-3 13 25 16,1 13-193-16,0 13-288 0,4 15 143 16,2 0-434-16</inkml:trace>
  <inkml:trace contextRef="#ctx0" brushRef="#br0" timeOffset="52321.15">21814 6349 1994 0,'0'0'348'0,"0"0"-317"16,0 0 1-16,5 141 50 16,-5-78 45-16,-7 1-14 15,-5 1-65-15,4-5-47 16,4-6 9-16,1-8-10 15,3-13-81-15,5-13-87 0,12-11-97 16,6-9-303-16</inkml:trace>
  <inkml:trace contextRef="#ctx0" brushRef="#br0" timeOffset="52706.07">22309 6057 1896 0,'0'0'490'16,"0"0"-387"-16,0 0-81 15,0 0-9-15,0 0 10 0,67-120-3 16,-30 104 7-16,4 15-14 15,-5 1-12-15,-12 31 15 16,-15 17-15-16,-9 17 35 16,-29 4 52-16,-25 4 1 15,-13-4-4-15,3-11-35 16,8-17-16-16,18-12 20 16,18-14-54-16,16-6 0 15,4-6 16-15,16 2-5 16,26 1-7-16,18 2-4 0,15-3-40 15,12 3-38 1,34 1-177-16,-26-1-253 0,-12-6-485 0</inkml:trace>
  <inkml:trace contextRef="#ctx0" brushRef="#br0" timeOffset="53262.16">22951 6266 1916 0,'0'0'544'0,"0"0"-371"16,0 0 30-16,0 0-120 15,0 0-38-15,0 0 5 16,0 0-31-16,164-12 6 16,-94 12-25-16,3 0-33 15,-4 0 23-15,-5 0-86 16,-10 0-110-16,-8-18-65 16,-17-1-122-16,-14 0-366 0</inkml:trace>
  <inkml:trace contextRef="#ctx0" brushRef="#br0" timeOffset="53411.45">23370 5974 1847 0,'0'0'591'16,"0"0"-482"-16,0 0-82 15,0 0-26-15,-67 116 32 16,38-50 9-16,-4 14-17 16,2 5-25-16,2 3 0 15,2 18-134-15,9-22-100 16,9-21-353-16</inkml:trace>
  <inkml:trace contextRef="#ctx0" brushRef="#br0" timeOffset="54521.95">24066 5966 958 0,'0'0'718'0,"0"0"-520"16,0 0-152-16,0 0-20 16,0 0-14-16,0 0 11 15,0 0 49-15,-21 27-56 0,-3 30 202 16,-5 11-41 0,-3 5-101-16,3 0 1 0,6-11-38 15,4-16-39-15,11-14 43 16,3-13-42-16,2-12 4 15,3-5 34-15,0-2-31 16,0 0 23-16,21-16-31 16,8-11-37-16,13-9-21 15,7-5 2-15,3 4 44 16,-2 8-1-16,-5 15 9 16,-7 11 3-16,-7 3 1 15,-10 25 0-15,-8 12 25 16,-9 6-5-16,-4 5 29 0,0 2 9 15,-13 1-27 1,-7-7 14-16,-2-6-45 0,-3-8 12 16,3-8-4-16,-1-6-8 15,4-8-36-15,-6-8-12 16,-2 0-68-16,-8-8-40 16,-21-52-145-16,6 4-272 15,8-7-857-15</inkml:trace>
  <inkml:trace contextRef="#ctx0" brushRef="#br0" timeOffset="54633.97">23979 6124 1517 0,'0'0'582'0,"0"0"-353"16,162-69 10-16,-77 46-121 15,4 7-65-15,0 9-35 16,-4 7-18-16,7 23-1 0,-24 11-203 16,-16-3-388-16</inkml:trace>
  <inkml:trace contextRef="#ctx0" brushRef="#br0" timeOffset="54795.39">24716 6495 2415 0,'0'0'223'16,"0"0"-223"-16,0 0 0 15,0 0-98-15,-56 129-73 16,45-108-120-16,9-11-277 0</inkml:trace>
  <inkml:trace contextRef="#ctx0" brushRef="#br0" timeOffset="55105.53">25160 6002 1815 0,'0'0'250'0,"0"0"-203"16,-114 80 88-16,70-24-5 16,11 6 11-16,15-1 3 15,15-3-39-15,3-5-10 16,25-7-52-16,17-5-22 16,12-12 39-16,6-10-49 15,2-15 8-15,-4-4-19 0,-9-21-1 16,-11-15-7-16,-14-11-35 15,-10-10-95-15,-14-1-9 16,0 2 2-16,-6 11 87 16,-31 10-7-16,6 15-194 15,3 12-516-15</inkml:trace>
  <inkml:trace contextRef="#ctx0" brushRef="#br0" timeOffset="55295.54">25472 6609 2020 0,'0'0'220'0,"0"0"-174"16,-67 111 49-16,11-57-21 16,-6 1-16-16,2-2-52 15,6-11-6-15,19-6-77 16,14-14-210-16,17-14-310 0</inkml:trace>
  <inkml:trace contextRef="#ctx0" brushRef="#br0" timeOffset="55589.28">25786 6409 1731 0,'0'0'209'0,"0"0"-200"16,99-105-9-16,-59 50-10 16,-5-10 10-16,-4-1 50 15,-8 0 42-15,-5 7 23 16,-7 15 48-16,-5 12 10 16,-4 15 40-16,-2 17-126 15,0 0-87-15,-6 37-12 16,-17 35 12-16,-3 39 16 15,-3 30-15-15,-3 12 21 16,9-28-22-16,-6-19-154 0,6-43-78 16,5-28-380-16</inkml:trace>
  <inkml:trace contextRef="#ctx0" brushRef="#br0" timeOffset="56455.52">24199 6517 1234 0,'0'0'561'16,"0"0"-374"-16,0 0-62 15,0 0 30-15,0 0-103 16,0 0 8-16,0 0-55 16,0 32 4-16,0-6 40 15,0 10-9-15,0 2 13 16,-13 2 44-16,-7-1-29 0,-5-6 3 16,-4-5-19-16,-2-5-15 15,-3-7 17-15,-1-7-54 16,-1 0 9-16,3-8-20 15,4-1-33-15,2-7-152 16,9-16-316-16,9-3-680 0</inkml:trace>
  <inkml:trace contextRef="#ctx0" brushRef="#br0" timeOffset="57675.51">26758 6275 933 0,'0'0'1141'15,"0"0"-824"-15,0 0-119 16,0 0-12-16,0 0-19 16,0 0-38-16,0 0-57 15,0 0 16-15,18-3-67 16,9-1-4-16,8-3-17 16,5 4-11-16,-3-1 5 15,-6 4-75-15,-10 0-85 16,-21 14-124-16,0 5-301 15,-23-2-193-15</inkml:trace>
  <inkml:trace contextRef="#ctx0" brushRef="#br0" timeOffset="57793.66">26544 6483 2123 0,'0'0'626'0,"0"0"-538"16,0 0-67-16,0 0-1 15,174 3-20-15,-56-3 0 16,-16 0-213-16,-10 0-421 0</inkml:trace>
  <inkml:trace contextRef="#ctx0" brushRef="#br0" timeOffset="73982.02">27893 6168 211 0,'0'0'173'16,"0"0"6"-16,0 0-41 16,0 0-104-16,0 0-34 15,2 0-68-15,3 0-494 0</inkml:trace>
  <inkml:trace contextRef="#ctx0" brushRef="#br0" timeOffset="74574.33">27893 6168 702 0,'38'-16'312'15,"-38"14"-188"-15,2 0 57 16,0-1-10-16,0 0-34 16,0-1 22-16,-2-1-27 15,0 4 61-15,0-1-51 16,0 0-50-16,0-2 96 15,0 2-76-15,0 0 0 16,0-2-8-16,-2-1-73 16,-2 4 43-16,0-3-74 15,1-1 0-15,1 0 38 16,2-4-29-16,0-3-9 16,11-8 0-16,16-7-29 0,11-6 5 15,5 1-82 1,-4 3 37-16,-3 4 28 0,-11 7 38 15,-9 8 3-15,-12 10-12 16,-4 0 13-16,0 16-16 16,-23 26 9-16,-16 18 6 15,-15 16 106-15,-15 11-94 16,-9 0-12-16,-3-8 12 16,3-12 5-16,4-12 21 15,10-15-38-15,8-10 0 16,8-13-13-16,8-11 13 15,11-6 0-15,6 0-10 0,9-23 38 16,14-11-65 0,0-7 32-16,12 0-19 0,13 7-18 15,-2 13 42-15,6 14 0 16,3 7-10-16,4 8 22 16,4 23-27-1,2 4 15-15,3 6 0 0,1 1-12 16,4-2 12-16,3-1-1 15,2-10-78-15,26-11-162 16,-17-7-251-16,-8-11-877 0</inkml:trace>
  <inkml:trace contextRef="#ctx0" brushRef="#br0" timeOffset="74793.08">28315 6379 1508 0,'0'0'850'16,"0"0"-813"-16,0 0 26 16,0 0-34-16,0 0 17 15,-27 150 31-15,11-92-53 16,3 2 18-16,-3-5-25 16,0-3-17-16,-2-8-117 15,1-8 17-15,-8-12-250 16,7-12-150-16,3-12-438 0</inkml:trace>
  <inkml:trace contextRef="#ctx0" brushRef="#br0" timeOffset="75386.53">28871 5963 1423 0,'0'0'585'0,"0"0"-335"15,0 0-178-15,0 0-51 16,0 0 44-16,0 0-39 16,-44 121 85-16,13-41 39 0,-2 8-79 15,1-2-6 1,6-11-65-16,1-14 41 0,7-12 5 15,7-15-46-15,2-13-3 16,2-9-26-16,3-5 28 16,1-5-2-16,1-2-4 15,2 0 14-15,0-4-34 16,0-16 27-16,21-2-98 16,6 1 65-16,10 6-10 15,7 6 43-15,10 9 0 16,4 0 1-16,4 0-1 15,1 3 0-15,-1 1 0 16,-4-4-12-16,-8 0 12 16,-8 0-26-16,-9-10-62 0,-6-12-94 15,-7-11-8-15,-9-8-200 16,-7-5 29-16,-4 2 361 16,0 5 188-16,-2 13 63 15,-13 12-14-15,-1 14-165 16,-7 0 75-16,0 28-89 15,-4 18 32-15,-2 17 48 16,2 10-78-16,0 11 18 16,0 3-78-16,5 0 16 15,4-6-68-15,7-7 32 16,11 1-155-16,0-21-119 16,0-21-461-16</inkml:trace>
  <inkml:trace contextRef="#ctx0" brushRef="#br0" timeOffset="75754.78">29761 6428 1056 0,'0'0'593'15,"0"0"-334"-15,0 0-138 16,0 0 7-16,0 0-17 15,0 0-6-15,0 0 51 16,-7 41-86-16,7-41-6 16,0-7 157-16,0-8-166 15,0-2-42-15,-11 1-13 16,-7 11-154-16,3 3-216 16,3 2-1113-16</inkml:trace>
  <inkml:trace contextRef="#ctx1" brushRef="#br0">10319 7937 0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8:21:10.3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1613 1205 857 0,'0'0'339'16,"0"0"-192"-16,0 0 30 16,0 0-5-16,0 0 17 15,0 0-25-15,0-28-27 16,0 24-44-16,0-2-52 15,0 2 32-15,0 0-23 16,-4 0-14-16,2 2 92 16,2 2-51-16,0-2-20 15,0 2 14-15,-2-3-12 16,2 3 8-16,0 0-6 0,0 0-43 16,0 0 30-1,0 0-48-15,0 0-1 0,0 0 1 16,0 0-34-16,20 16 17 15,8 9 16-15,13 7 1 16,3 2 13-16,5 2-12 16,0-2-1-16,0-3 0 15,3 1-3-15,-2-3-3 16,0 2-93-16,-3 1-93 16,4 6-78-16,-13-8-284 15,-9-9-465-15</inkml:trace>
  <inkml:trace contextRef="#ctx0" brushRef="#br0" timeOffset="256.96">2560 1005 355 0,'0'0'1575'0,"0"0"-1315"16,0 0-194-16,0 0-49 15,0 0-3-15,0 0 62 16,-97 154 6-16,55-74-18 16,-3 6-63-16,3 1-2 15,6 17-36-15,9-24-108 0,13-22-239 16</inkml:trace>
  <inkml:trace contextRef="#ctx0" brushRef="#br0" timeOffset="573.41">2770 1088 1669 0,'0'0'272'0,"0"0"-180"15,0 0-55 1,0 0-18-16,0 0-12 0,0 0 129 16,0 115-16-16,-2-54-45 15,0 8-21-15,0 0-20 16,2-4-27-16,0-9-2 15,0-5 5-15,0-9-20 16,2-10-13-16,2-12-70 16,0-20-125-16,2 0-88 15,-6-9-202-15</inkml:trace>
  <inkml:trace contextRef="#ctx0" brushRef="#br0" timeOffset="767.38">2957 990 1350 0,'0'0'826'0,"0"0"-742"0,0 0-47 16,0 0-5-16,0 0 23 15,121 149 62-15,-119-91-38 16,-2 9-13-16,-13 6-39 16,-18 4-11-16,-5-2 0 15,-2-4-16-15,-2 3-102 16,13-20-109-16,10-20-385 0</inkml:trace>
  <inkml:trace contextRef="#ctx0" brushRef="#br0" timeOffset="1113.03">3256 1569 735 0,'0'0'1364'16,"0"0"-1211"-16,0 0-113 15,0 0-38-15,0 0 4 16,0 0 72-16,0 0 4 0,2 0-48 16,0 0-34-16,-2 0 1 15,0-5 44-15,0-4-45 16,0 6-41-16,-13 3-53 16,-11 3-383-16,-1 8-1266 0</inkml:trace>
  <inkml:trace contextRef="#ctx0" brushRef="#br0" timeOffset="2416.92">4342 1042 1174 0,'0'0'296'0,"0"0"-119"15,0 0 61-15,0 0 8 16,0 0-43-16,11-116-28 16,-11 100-1-16,0 6-65 15,0 2-63-15,-11 8-23 16,-7 0-10-16,-8 14-13 15,-9 28-34-15,-2 23 17 16,3 17 17-16,8 10 3 0,15 2-3 16,11-7 0-16,0-14 1 15,27-15 0-15,12-15-2 16,15-16-36-16,11-22-13 16,6-5-23-16,1-24-79 15,-6-20-40-15,-5-14-66 16,-15-10-5-16,-3-49 5 15,-16-5-67-15,-10 11-585 16,-7 13 910-16,-10 56 368 16,0 12 285-16,0 4-279 15,-8 6-5-15,2 8-127 16,-1 12-231-16,3 20-9 16,-3 30-2-16,2 33 41 0,5 28 41 15,0 0 15-15,0-11-25 16,5-16-30-16,4-22-16 15,2 0-9-15,3-1-2 16,-1-15-15-16,3-16-2 16,-1-14-16-16,7-16-19 15,3 0 15-15,6-34-3 16,3-15-47-16,-3-10-62 16,-7 2-18-16,-6 13 113 15,-7 20 39-15,-8 24 0 16,-3 5-12-16,0 31 12 15,0 10 79-15,0 2 31 16,0 1-9-16,8-10-47 16,11-9-14-16,4-8-25 15,11-12-9-15,6-10 5 0,7 0 3 16,0-24-14-16,-5-7-48 16,-11-1-20-16,-8 5 37 15,-10 3 20-15,-6 8 11 16,-5 11 30-16,-2 5-30 15,0 0 9-15,4 21-2 16,1-1 41-16,6-1-8 16,7-4-30-16,4-9 17 15,7-6 2-15,0-4 3 16,-3-20 2-16,-7-8-34 16,-11-6-33-16,-8-3-10 15,-2 0-12-15,-20 6-24 16,-9 14-97-16,-27 21-95 15,7 17-48-15,1 15-491 0</inkml:trace>
  <inkml:trace contextRef="#ctx0" brushRef="#br0" timeOffset="2934.6">6199 669 1051 0,'0'0'795'16,"0"0"-721"-16,0 0-73 15,0 0-1-15,18 121 130 16,-18-46 95-16,0 25-22 16,0-6-74-16,0 4-57 15,0-6 2-15,0-20-13 16,0-2-44-16,0-13-10 16,0-16 1-16,2-16-7 15,-2-11-1-15,0-10 6 0,0-4-1 16,0-11 20-1,0-22-25-15,6-17-9 0,11-8-89 16,2 3 32-16,8 11 21 16,2 18 17-16,2 18 26 15,-4 8-30-15,-5 5 29 16,-6 22 3-16,-12 7 19 16,-4 9 47-16,-9 8-19 15,-16 5-35-15,-1-3 9 16,2-9-21-16,8-12-49 15,7-16-82-15,9-18-83 16,9-20-95-16,11-14-346 0</inkml:trace>
  <inkml:trace contextRef="#ctx0" brushRef="#br0" timeOffset="3538.01">6576 1252 1765 0,'0'0'379'15,"0"0"-267"-15,0 0-24 16,-12 137-8-16,-1-88 3 15,1-11 8-15,4-8-20 16,3-10-51-16,3-11-19 16,0-2 21-16,2-7-21 15,0 0 15-15,0-4 12 16,0-26-28-16,17-13-73 16,6-8-86-16,4 0 10 15,-2 11 66-15,-8 20 52 16,-3 18 21-16,-8 4 3 15,-6 28 7-15,0 10 96 16,0 3 13-16,0-3 0 0,0-4-17 16,0-7-46-16,16-4-16 15,20-9-7-15,8-9-5 16,12-7 10-16,2-3-28 16,-2-21-16-16,-5-9 16 15,-9-9-66-15,-6-4-17 16,-7-7-45-16,-9 0 11 15,-5 9 44-15,-5 11 73 16,-6 14 53-16,-4 15 54 16,0 4-107-16,0 14 0 15,0 18 16-15,-9 10 62 0,0 6 16 16,0 1-39 0,1-5-13-16,2-8-5 0,4-8-37 15,0-10 0-15,2-9-1 16,0-5 1-16,0-4 0 15,0 0-9-15,0-19 8 16,18-21-111-16,14-10-172 16,5-4-26-16,3 8 106 15,-1 14 204-15,-10 18 100 16,-6 14-11-16,-4 0 39 16,-9 23 19-16,-2 9-52 15,-4 9-9-15,-2 2-42 16,3 4-30-16,3-6-14 15,30-10-88-15,-2-11-208 0,6-16-210 16</inkml:trace>
  <inkml:trace contextRef="#ctx0" brushRef="#br0" timeOffset="3762.52">8350 926 1422 0,'0'0'862'0,"0"0"-846"16,0 0 28-16,0 0-44 16,-138 159 104-16,78-89 103 0,-8 8-40 15,2 4-84 1,5 3-44-16,10-8-36 0,13-11-3 16,13-17-39-16,13-17-64 15,5-29-80-15,5-3-80 16,-2-11-234-16</inkml:trace>
  <inkml:trace contextRef="#ctx0" brushRef="#br0" timeOffset="3912.36">7728 1135 2290 0,'0'0'467'16,"0"0"-467"-16,0 0-5 15,0 0 5-15,169 94 21 16,-100-54-21-16,12 4-1 15,39 4-45-15,-18-9-280 16,-15-13-1390-16</inkml:trace>
  <inkml:trace contextRef="#ctx0" brushRef="#br0" timeOffset="4916.41">9509 994 1460 0,'0'0'310'0,"0"0"-92"0,0 0-22 15,0 0-68-15,0 0 8 16,0 0-43-16,-44-104 9 16,21 100-60-16,-4 4-41 15,-10 12-1-15,-8 34-12 16,-10 37 11-16,-1 35 1 16,11-2 10-16,16-12 17 15,20-20-9-15,9-29-8 16,4-2 4-16,21 3-14 15,10-19 0-15,13-13 2 16,8-16-2-16,10-8-12 16,5-20-33-16,0-22-46 15,-1-14 20-15,-12-2-26 0,-16 1-16 16,-13 11 102-16,-16 16 11 16,-10 20 66-16,-3 10-42 15,-3 10-23-15,-14 24 11 16,1 7 26-16,7 0 10 15,7-2 20-15,2-5-57 16,9-10-1-16,17-9-2 16,10-6 4-16,7-9-2 15,3 0-9-15,1-16-1 16,-9-9 0-16,-9-10-15 16,-16-3 13-16,-13-2-34 0,0 3 32 15,-22 7-4 1,-13 12-15-16,-4 12-55 0,-5 6-65 15,9 4-174 1,12 7-474-16</inkml:trace>
  <inkml:trace contextRef="#ctx0" brushRef="#br0" timeOffset="5087.41">10156 712 1751 0,'0'0'140'0,"-103"110"-140"15,40-38-90-15,-1 3-470 0</inkml:trace>
  <inkml:trace contextRef="#ctx0" brushRef="#br0" timeOffset="6817.42">10365 1431 1270 0,'0'0'810'16,"0"0"-608"-16,0 0-166 15,0 0-35-15,0 0 7 16,118-68-8-16,-64 28 0 15,-1-4 1-15,-1-4-1 16,-10-3-20-16,-7-2 5 16,-10 0-47-16,-12 2 7 15,-8 7 17-15,-5 7 38 0,0 11 69 16,-3 12-5-16,-5 12-30 16,-1 2-34-16,2 21-10 15,-2 23 10-15,2 14 28 16,3 14 24-16,4 10 31 15,-2 2-31-15,2 0 14 16,0-10-16-16,0-12-33 16,0-13-5-16,0-15-12 15,2-12 0-15,2-12-15 16,1-10 6-16,1 0 9 16,10-18 0-16,7-22-19 15,10-18-100-15,5-13 10 16,-1 1-127-16,0 12 95 15,-11 16 98-15,-6 24 43 16,-11 18 1-16,-5 2 10 0,-1 27 126 16,-3 6 23-16,0 5-63 15,2-2 4-15,7-3-65 16,11-9-8-16,12-8-20 16,10-11-7-16,11-7-2 15,10 0-9-15,-1-17-6 16,-2-14-8-16,-8-7-40 15,-15 0 5-15,-14 2 29 16,-16 6 30-16,-7 12 17 16,-19 14 54-16,-18 4-43 15,-11 24-6-15,-2 16 12 16,0 6 7-16,13 3 17 16,10-8-12-16,14-4-22 0,13-7-24 15,0-10-22-15,19-12 22 16,22-8-36-16,8 0 8 15,6-28-51-15,3-13-72 16,-4-5-52-16,-10-2 58 16,-10 7-4-16,-12 4 121 15,-11 17 28-15,-11 14 123 16,0 6-70-16,0 12-13 16,-11 19 139-16,0 4-33 15,0 3-55-15,6-5 4 16,5-10-79-16,0-6-9 15,0-10-7-15,9-5-15 16,14-2-1-16,10-5 1 16,8-20-74-16,5-8-123 0,-1-6-88 15,-3 1 36-15,-9 6 205 16,-8 12 59-16,-10 11 153 16,-5 9-74-16,-8 17 12 15,-2 17 87-15,0 9-29 16,-12-1-32-16,-3-4-33 15,3-9-9-15,6-11-13 16,1-7-50-16,5-8-11 16,0-3 23-16,0 0-9 15,14-15-15-15,18-16-144 16,10-5-153-16,9-5 159 0,-2 4 6 16,-2 8 123-16,-12 15 9 15,-6 9 106-15,-10 5 8 16,-11 16-22-16,-8 12-24 15,0 6 28-15,-2-1-35 16,-12-5-10-16,3-10-14 16,5-6-30-16,6-10-7 15,0-2-4-15,25 0-32 16,23-23-77-16,17-2-165 16,7-6 33-16,1 6-54 15,-11 6 267-15,-10 11 32 16,-19 8 92-16,-13 2-18 15,-13 23-2-15,-7 5-36 0,-7 3-30 16,-33 4-6 0,4-10-48-16,3-13-291 0</inkml:trace>
  <inkml:trace contextRef="#ctx0" brushRef="#br0" timeOffset="6976.22">11253 1025 1809 0,'0'0'909'16,"0"0"-773"-16,113-37-136 15,-12 28-69-15,38 6 2 16,31 3-40-16,-27 0-68 16,-32 0-606-16</inkml:trace>
  <inkml:trace contextRef="#ctx0" brushRef="#br0" timeOffset="8034.36">13517 1388 1813 0,'0'0'543'0,"0"0"-489"15,0 0-54 1,0 0-96-16,0 0 89 0,0 0 7 15,0 0 43-15,-22 118 1 16,17-94-32-16,3-6-6 16,2-11 9-16,0-7-14 15,0 0 19-15,4-17-20 16,16-22-37-16,7-12-229 16,5-9 112-16,-1-3 103 15,-2 11 51-15,-2 14 6 16,-7 24 5-16,-3 14 6 15,-3 17 16-15,-5 24 85 16,-9 13 16-16,0 4-26 16,0 2-32-16,0-7-44 15,-7-9 13-15,3-14-27 0,1-12-18 16,3-10 0-16,0-8 0 16,0 0 0-16,0-10 67 15,0-20-67-15,7-18-94 16,13-12 17-16,7-8-37 15,2 5-56-15,2 15 111 16,-4 20 44-16,-5 22 6 16,-4 6 18-16,-5 20-3 15,3 13 41-15,2 2 15 16,9 2 16-16,12-7-4 16,17-5-32-16,15-10 1 15,10-12-36-15,0-3-2 0,-10-7-5 16,-13-15-19-16,-21-2 18 15,-19-1-11-15,-18 7 12 16,-13 6-7-16,-34 12 4 16,-19 0-8-16,-9 18 1 15,2 12 10-15,9 3 7 16,17-8-7-16,20-2-19 16,18-11-27-16,9-6-134 15,17-6 77-15,26 0 56 16,9-13-136-16,5-10-152 15,-3-2 103-15,-7 4 226 16,-14 6 6-16,-8 12 234 16,-10 3-73-16,-3 9-84 15,-6 18 43-15,1 3 74 16,1 0-37-16,4-4-75 0,8-8-2 16,11-10-40-16,14-8 27 15,13-7-57-15,4-26-10 16,3-11-176-16,-3-35-202 15,-18 12-372-15,-15 4-241 0</inkml:trace>
  <inkml:trace contextRef="#ctx0" brushRef="#br0" timeOffset="8366.44">14881 1039 884 0,'0'0'875'0,"0"0"-404"16,0 0-415-16,0 0-56 16,0 0 0-16,2 106 72 15,0-40 25-15,-2 4 0 16,6 3-37-16,0-4-47 15,3-7-7-15,2-8 6 0,0-12-12 16,-4-10-6 0,-3-9-64-16,-4-13-45 0,0-10-2 15,-6-2 68-15,-21-29-66 16,-4-13-238-16,-3-11-136 16,10-10 489-16,15-1 218 15,9 2 71-15,11 6-45 16,24 14-77-16,10 7 12 15,11 12-5-15,9 6-108 16,4 7-25-16,-1 7-27 16,-5 5-13-16,-9 0-2 15,-19 0-94-15,-15 12-42 0,-20 5-54 16,-35 8-41 0,-21-4-18-16,-13-6-600 0</inkml:trace>
  <inkml:trace contextRef="#ctx0" brushRef="#br0" timeOffset="8573.16">14226 1063 1551 0,'0'0'392'0,"0"0"-66"15,0 0-154-15,65-108-72 16,-23 83 26-16,9 11-74 16,5 14-52-16,4 5-104 15,-5 39-44-15,-5 39-47 16,-28 37-69-16,-22 29-23 15,-6-15-196-15,-21-30 316 0,9-39 167 16,9-26 65-16,5 0 26 16,4 3-89-16,0-7-2 15,0-18-529-15</inkml:trace>
  <inkml:trace contextRef="#ctx0" brushRef="#br0" timeOffset="9350.01">16148 1247 1187 0,'0'0'390'16,"0"0"-114"-16,0 0 50 15,0 0-53-15,0 0-30 16,0 0-83-16,0 0-107 16,-42-46-53-16,5 71-26 15,-3 6 9-15,3 11 11 16,10 3 6-16,11-6 0 15,11-3-12-15,5-9-3 0,3-11-33 16,19-11-8 0,9-5 8-16,3-2-10 0,1-25-89 15,-6-11-114-15,2-41-30 16,-8 10-261-16,-7-3-178 0</inkml:trace>
  <inkml:trace contextRef="#ctx0" brushRef="#br0" timeOffset="9522.5">16219 898 1360 0,'0'0'826'15,"0"0"-549"-15,0 0-206 16,0 0-71-16,0 0 0 16,-5 107 37-16,1-46 36 15,0 6-15-15,4 5-11 16,0-2-40-16,0-3 6 16,0-6-13-16,0-8-27 15,0-12-72-15,2-6-91 0,-2-19-66 16,0-9-268-16,0-7-850 15</inkml:trace>
  <inkml:trace contextRef="#ctx0" brushRef="#br0" timeOffset="9949.11">15786 1133 1925 0,'0'0'397'15,"0"0"-329"-15,0 0-67 16,165-4-1-16,-85 4 1 15,5 10 41-15,2 8-14 16,-7 5-10-16,-8 6 16 16,-16 5-34-16,-18 0 0 15,-14 4 1-15,-9 1 20 0,-6-2 22 16,1-1-16-16,-2-1-15 16,5-9 1-16,3-8-13 15,5-6-9-15,2-12 8 16,4 0-14-16,0-12 13 15,-4-18-54-15,-13-11-35 16,-10-6-20-16,-2-4-25 16,-29 1 81-16,-9 2 54 15,-2 6 1-15,-1 4 17 16,8 1 78-16,8 7-6 16,9 2 4-16,7 3-5 0,11-1 28 15,0 1-15 1,4 4-44-16,19-2-23 0,4 3-34 15,6 6-14 1,3 10-11-16,1 4-148 0,0 41-32 16,-11 6-269-16,-15 10-356 0</inkml:trace>
  <inkml:trace contextRef="#ctx0" brushRef="#br0" timeOffset="10047.07">16517 1682 1446 0,'0'0'497'16,"0"0"-257"-16,0 0-144 15,0 0-96-15,0 0-48 16,0 0-259-16,0 0-1420 0</inkml:trace>
  <inkml:trace contextRef="#ctx0" brushRef="#br0" timeOffset="10319.23">17830 1032 1894 0,'0'0'360'0,"0"0"-241"16,0 0-119-16,0 0-47 15,-154 69 47-15,94-13 75 0,0 10-27 16,7 4-27-16,8-2 8 15,10-10-29-15,8-10-6 16,4-11-67-16,-14-21-129 16,3-10-176-16,1-6-974 0</inkml:trace>
  <inkml:trace contextRef="#ctx0" brushRef="#br0" timeOffset="10682.71">17195 1146 1104 0,'0'0'1289'15,"0"0"-1045"-15,0 0-195 16,151 2-40-16,-93 18-2 16,-2 6 11-16,0 3-9 15,0 5-3-15,0 0 13 16,2-4-19-16,2-6-10 0,0-11-10 16,3-13-47-16,-5 0 9 15,-3-28-74-15,-10-11-73 16,-12-7-90-16,-10-5-17 15,-15 2-58-15,-5 5 370 16,-3 9 283-16,0 13 309 16,0 12-306-16,0 10-162 15,0 0-109-15,0 21 0 16,0 16-15-16,0 14 49 16,4 7 12-16,12 2 2 15,1-2-35-15,-5-9-19 16,-8-12 9-16,-4-4-17 15,-12-6 5-15,-25-3-6 16,-48-4-28-16,10-3-188 16,4-15-561-16</inkml:trace>
  <inkml:trace contextRef="#ctx0" brushRef="#br0" timeOffset="12065.39">18899 1183 793 0,'0'0'1442'15,"0"0"-1174"-15,0 0-248 16,0 0-20-16,0 0-69 16,0 0 63-16,0 0 6 0,23 110 29 15,-23-54 8-15,-4-3-25 16,-9-9-2-16,1-10 1 15,6-17-10-15,2-6 0 16,1-8 41-16,3-3-4 16,0 0-8-16,3-22-30 15,19-16-70-15,12-11-50 16,7-9 37-16,9 5 32 16,-2 11 50-16,-3 19-9 15,-7 18 9-15,-9 5-6 16,-8 18 7-16,-9 16 37 15,-2 3 0-15,-6-2-6 16,3-4-8-16,4-9-9 16,3-11 7-16,7-11-4 15,13 0-1-15,4-21-15 0,6-18-1 16,-3-14-107-16,-5-12-83 16,-5-25-35-16,-9 4 61 15,-4-4 53-15,-7 2 111 16,-6 30 146-16,-3 9 122 15,-2 23-52-15,0 24-101 16,-14 4-113-16,-11 39-2 16,-8 18 32-16,-3 18 60 15,1 7 2-15,4 3-9 16,6-4-35-16,12-9-24 0,9-13-25 16,4-15-1-16,0-17-3 15,8-11-12-15,13-9 14 16,2-9-25-16,14-7 10 15,7-22-18-15,5-12-63 16,-2-3-59-16,-8 5-15 16,-9 16 116-16,-14 17 33 15,-10 6 15-15,-6 20 5 16,0 16 2-16,0 6 31 16,2 0 43-16,10-5-12 15,12-7-11-15,17-9-11 16,9-10-22-16,10-11-11 15,3 0-7-15,-5-23-64 0,-11-7-38 16,-14-8-37 0,-12 4 23-16,-13 2 86 0,-8 12 30 15,0 8 155-15,0 12-53 16,-6 0-86-16,-10 8 8 16,5 16 4-16,5 4 33 15,6 4 1-15,0-4-44 16,8-2-12-16,17-6-1 15,8-10-4-15,5-10-2 16,2 0-47-16,-2-18-62 16,-2-11-96-16,-7-10-19 15,-4 1 80-15,-10 4 94 16,-5 7 51-16,-4 10 204 16,-4 9 88-16,-2 8-176 15,0 2-100-15,0 21-1 0,0 11 6 16,0 7 13-1,0 5-16-15,0-1-18 0,0-5-39 16,6-16-148-16,13-12-152 16,-6-12-796-16</inkml:trace>
  <inkml:trace contextRef="#ctx0" brushRef="#br0" timeOffset="12193.38">20465 1030 2154 0,'0'0'402'0,"0"0"-402"16,0 0-130-16,0 0 112 16,-50 175-34-16,11-93-180 15,8-11-623-15</inkml:trace>
  <inkml:trace contextRef="#ctx0" brushRef="#br0" timeOffset="13165.22">21219 962 1684 0,'0'0'307'15,"0"0"-218"-15,0 0-52 16,0 0-24-16,0 0-11 16,0 0 85-16,-127 14-7 15,107 35 12-15,7 11-18 0,10 6-18 16,3 4 65-16,5-4-73 16,12-9-10-16,1-13-12 15,-5-11-13-15,-7-10-3 16,-6-7-10-16,-4-4 0 15,-22 0 15-15,-12-4-15 16,-6-6-7-16,-1-2 0 16,7-14-20-16,19-18-29 15,19-11-66-15,8-3-60 16,43 2-96-16,14 8 87 16,13 9 149-16,0 16 42 15,-3 9 67-15,-8 2 63 16,-13 0 47-16,-16 13-39 0,-16 2-31 15,-12 5-56-15,-10 3 1 16,0 6 12-16,-23 3-23 16,-4-3 0-16,3-8-41 15,5-7 6-15,11-8-14 16,8-6-7-16,0 0 5 16,11-20-66-16,15-16-261 15,9-5 0-15,-4 0 190 16,-7 7 147-16,-8 14 176 15,-10 10 59-15,-6 10-109 16,0 0-79-16,0 16-36 16,0 13 68-16,-2 4 26 15,0 4-50-15,2-6-6 16,0-4-47-16,15-9 22 0,10-9-9 16,8-7-2-16,3-2-13 15,0-7-19-15,-7-20-33 16,-4-9-44-16,-6-5-26 15,-5-4 24-15,-3 9 27 16,-5 8 71-16,-4 16 164 16,-2 12-71-16,0 0-78 15,0 26-14-15,3 8 57 16,1 10 21-16,8 1-42 16,3-3-22-16,7-11 11 15,10-6-26-15,5-14-1 16,6-11-7-16,-1 0-142 15,-4-44-88-15,-11 1-318 16,-9-6-351-16</inkml:trace>
  <inkml:trace contextRef="#ctx0" brushRef="#br0" timeOffset="13270.63">22068 1164 1403 0,'0'0'827'0,"0"0"-553"16,0 0-256-16,0 0-18 16,0 0-7-16,0 107 6 15,0-47-11-15,18 21-39 16,4-16-284-16,3-16-566 0</inkml:trace>
  <inkml:trace contextRef="#ctx0" brushRef="#br0" timeOffset="13613.3">22510 1476 1204 0,'0'0'1353'16,"0"0"-1353"-16,0 0-465 0,0 0 317 15,0 0 95-15,0 0 53 16,0 0-27-16,-10 8 21 16,0-8-257-16,-4-7 116 15,1 0 147-15,0 2 394 16,-3 5-185-16,1 7-209 16,3 13-130-16,5-4-550 0</inkml:trace>
  <inkml:trace contextRef="#ctx0" brushRef="#br0" timeOffset="14337.34">23301 1191 1692 0,'0'0'578'0,"0"0"-351"15,0 0-71-15,0 0-97 16,0 0-59-16,0 0-41 16,0 0-3-16,-11 86 44 15,4-18 38-15,1 6 24 16,-1 1-30-16,2-5-3 15,5-7-8-15,0-2-19 16,0-6-4-16,0-9-2 16,0-7-59-16,7-8-52 0,11-16-32 15,0-6-85-15,-3-9-312 16</inkml:trace>
  <inkml:trace contextRef="#ctx0" brushRef="#br0" timeOffset="15000.92">22857 1159 1964 0,'0'0'473'0,"0"0"-411"16,0 0-41-1,0 0-12-15,0 0 31 0,156-18-1 16,-73 18-32-16,13 0 14 16,2 2-21-16,-1 12 0 15,-7 9-1-15,-16 0 2 16,-12 9-2-16,-18 4-22 16,-15 3 23-16,-13 7 0 15,-11-2 27-15,-5 0 7 16,0-4-10-16,-16-10-15 15,3-9 7-15,2-6-5 16,3-10-11-16,8-5 8 16,0 0-8-16,8-3-21 15,23-23-79-15,15-15-434 16,8-5 323-16,-2-2-161 0,-10 11 350 16,-13 10 22-16,-13 13 256 15,-12 14-67-15,0 0-121 16,-2 4 77-16,7 12-9 15,5 0-39-15,10 0-39 16,14-8 9-16,15-8-13 16,9 0 23-16,6-22-77 15,-6-12-6-15,-8-10-30 16,-16-6-11-16,-17-5 18 16,-15 2 1-16,-6 2 28 0,0 12 5 15,-10 10 66 1,1 17 47-16,-1 12-83 0,0 4-35 15,-1 33 0 1,3 11 8-16,3 10-7 0,5 5 17 16,0-2-17-16,0-6-1 15,0-6 0-15,0-10-10 16,0-10-95-16,-22-15-15 16,-7-6-77-16,-2-8-202 0</inkml:trace>
  <inkml:trace contextRef="#ctx0" brushRef="#br0" timeOffset="15128.38">24101 648 1679 0,'0'0'878'0,"0"0"-878"16,0 0-51-16,-100 140 23 16,30-25 27-16,-9 33 1 15,14-22-72-15,20-28-395 0</inkml:trace>
  <inkml:trace contextRef="#ctx0" brushRef="#br0" timeOffset="15685.49">25336 1155 1864 0,'0'0'652'0,"0"0"-582"16,0 0-70-16,0 0-70 15,0 0 30-15,0 0 40 16,0 0 1-16,9 90 78 0,-27-16 25 16,-2 5-38-16,2-1 16 15,1-6-70-15,3-12 0 16,5-9 4-16,5-16-15 15,4-10 5-15,0-13-6 16,0-7 0-16,0-5-2 16,0 0 3-16,7-10-1 15,15-16 0-15,9-10-2 16,9-4-29-16,4 4 17 16,6 8 9-16,6 10 4 15,4 10-10-15,9 8 5 16,-1 0-1-16,0 1 7 15,-3 12-11-15,-10-1-72 16,-4-3-56-16,-15-2-143 16,-14-5-320-16,-13-2-860 0</inkml:trace>
  <inkml:trace contextRef="#ctx0" brushRef="#br0" timeOffset="15888.1">25113 1055 2252 0,'0'0'528'16,"0"0"-465"-16,0 0-37 15,125-3 26-15,-47 2-7 16,9 1-5-16,9 0-26 0,0 0-14 16,-7 0-35-16,-13 0-105 15,-25 12-109-15,-20-2-309 16,-27-5-652-16</inkml:trace>
  <inkml:trace contextRef="#ctx0" brushRef="#br0" timeOffset="16038.27">25312 1167 1490 0,'0'0'854'16,"0"0"-794"-16,0 0-51 16,0 0 14-16,0 0 33 15,149 85 1-15,-55-64-57 16,1-7 0-16,13-8-41 15,36-6-137-15,-39-8-201 0,-5-13-643 16</inkml:trace>
  <inkml:trace contextRef="#ctx0" brushRef="#br0" timeOffset="16248.27">26411 918 864 0,'0'0'1328'15,"0"0"-1110"-15,0 0-169 16,0 0-48-16,-125 51 15 15,78 3 81-15,5 13 1 16,4 7-34-16,13 3 8 16,11-1-29-16,14-4-16 15,0-5-21-15,25-9-6 16,18-8 0-16,13-13-44 16,11-8-71-16,28-29-71 0,-12-6-320 15,-16-22-637-15</inkml:trace>
  <inkml:trace contextRef="#ctx0" brushRef="#br0" timeOffset="16437.96">26818 1073 2174 0,'0'0'620'16,"0"0"-620"-16,0 0-35 16,0 0 35-16,-91 124 19 15,47-60 39-15,2 6-44 16,1 1-4-16,5-8-20 15,7-5-7-15,5-12-31 16,4-14-111-16,-9-20-103 0,4-12-206 16,-1 0-593-16</inkml:trace>
  <inkml:trace contextRef="#ctx0" brushRef="#br0" timeOffset="16603.39">26226 1217 1932 0,'0'0'789'0,"0"0"-733"15,0 0-56-15,0 0-2 16,120 62 2-16,-64-26 7 16,4 5-6-16,5 1 0 15,1-5-2-15,-1 0-32 16,20-13-86-16,-19-9-153 0,-12-12-529 16</inkml:trace>
  <inkml:trace contextRef="#ctx0" brushRef="#br0" timeOffset="16809.32">27152 848 1943 0,'0'0'806'0,"0"0"-789"16,0 0-17-16,0 0-42 15,0 0 42-15,97 162 7 16,-97-67 26-16,-33 29-12 15,-12-8-21-15,-5-10 0 0,6-19-13 16,11-19-142 0,6-15-227-16,9-12-948 0</inkml:trace>
  <inkml:trace contextRef="#ctx0" brushRef="#br0" timeOffset="16925.37">27534 1523 2186 0,'0'0'0'0</inkml:trace>
  <inkml:trace contextRef="#ctx0" brushRef="#br0" timeOffset="18830.38">1777 6520 1257 0,'0'0'360'15,"0"0"-148"-15,0 0-60 16,-133 153-26-16,107-91-23 15,10 1-59-15,12-1-11 16,4-6-20-16,2-7-13 16,23-6-6-16,40-20-110 15,-5-14-49-15,0-9-192 0</inkml:trace>
  <inkml:trace contextRef="#ctx0" brushRef="#br0" timeOffset="19268.32">1665 6742 1753 0,'0'0'481'0,"0"0"-359"0,0 0-122 16,0 0-1-16,147-14-10 16,-91 14 11-16,3 7 1 15,-1 10 10-15,-4 5-3 16,-9 7 12-16,-18 12-20 15,-18 5 0-15,-9 5 28 16,-16 2 11-16,-16-2 1 16,1-10-32-16,4-10 0 15,10-16 3-15,7-8-11 16,10-7 21-16,4-15-21 16,27-23-16-16,15-11-142 0,14-12 5 15,9 1-32 1,1 9 101-16,-8 14 84 0,-13 14 42 15,-13 18 28-15,-16 5 11 16,-16 20 3-16,-4 16-14 16,-11 10 38-16,-14 2-26 15,-1 1-51-15,1-10-18 16,8-8-12-16,8-14-1 16,9-8 0-16,0-9-108 15,15 0-25-15,34-36 47 16,-4-3-215-16,-2 1-567 0</inkml:trace>
  <inkml:trace contextRef="#ctx0" brushRef="#br0" timeOffset="19514.5">2577 6918 1311 0,'0'0'374'0,"0"0"-156"15,0 0-54-15,-11 127-83 16,11-90-13-16,0-6-9 16,0-12-40-16,21-10-19 15,8-9 0-15,7 0-5 16,2-24-94-16,0-9-171 15,-7-3-66-15,-4-4-202 16,-7 4-71-16,-4 8 609 16,-6 5 239-16,-2 16 517 15,1 7-449-15,-3 2-232 16,0 23-28-16,1 10 27 16,-4 5-56-16,-1 1-6 15,-2-3-12-15,0-11-52 0,0-8-155 16,0-15-670-16</inkml:trace>
  <inkml:trace contextRef="#ctx0" brushRef="#br0" timeOffset="19735.09">2701 6284 1930 0,'0'0'477'0,"0"0"-351"16,0 0-72-16,0 0-35 16,0 0-4-16,0 0-15 15,114 42-3-15,-114 9 3 16,-6 7 0-16,-33 22-91 0,6-12-229 16,6-18-662-16</inkml:trace>
  <inkml:trace contextRef="#ctx0" brushRef="#br0" timeOffset="19934">3262 7092 2290 0,'0'0'379'0,"0"0"-379"0,0 0-124 15,0 0-144-15,0 0-44 16,0 0-425-16</inkml:trace>
  <inkml:trace contextRef="#ctx0" brushRef="#br0" timeOffset="20233.98">1507 7521 1773 0,'0'0'767'15,"0"0"-628"-15,0 0-138 16,127 0-1-16,2-10 15 16,53-2 4-16,22 1 23 15,-9-2-42-15,-27 3-107 16,-64 2-133-16,-27 0-375 0</inkml:trace>
  <inkml:trace contextRef="#ctx0" brushRef="#br0" timeOffset="21080.88">3756 7648 1453 0,'0'0'394'15,"0"0"-184"-15,0 0-135 16,0 0-48-16,0 0-27 16,0 0-19-16,0 0 19 15,0 50 32-15,0 8 88 16,2 16-28-16,-2 10-20 0,0 5-15 16,0-5-56-16,0-10 0 15,0-14 11-15,0-14-11 16,0-15-2-16,0-14-8 15,0-9 9-15,0-6 15 16,0-2-14-16,0 0 64 16,0 0 20-16,0-18-66 15,0-6-19-15,15-2-31 16,6-2 8-16,1 7 22 16,7 7 2-16,4 5 14 15,7 7-4-15,2 2-11 16,10 0 0-16,2 0-1 15,4 4 1-15,2 3-7 0,-2-4-45 16,-2-1-51 0,-10-2-66-16,-8 0-82 0,-14-8-67 15,-12-8-382-15</inkml:trace>
  <inkml:trace contextRef="#ctx0" brushRef="#br0" timeOffset="21308.37">3635 7574 856 0,'0'0'1311'0,"0"0"-1071"16,0 0-181-16,0 0-48 0,117-36-2 15,-60 36 25-15,12 0 45 16,7 0-24-16,0 5-55 15,-1 13-17-15,-5 4-70 16,-13 10-96-16,-16-7-324 16,-18-5-721-16</inkml:trace>
  <inkml:trace contextRef="#ctx0" brushRef="#br0" timeOffset="21496.07">3653 7844 970 0,'0'0'1345'16,"0"0"-1121"-16,0 0-187 0,124 10-21 16,-43-1-16-1,10-2 1-15,5 1-10 0,2 0 7 16,-1 1-53-16,-13-4-115 16,5-2-138-16,-24-3-229 15,-18 0-627-15</inkml:trace>
  <inkml:trace contextRef="#ctx0" brushRef="#br0" timeOffset="21698.37">4603 7638 910 0,'0'0'715'15,"0"0"-424"-15,0 0-205 16,0 0-86-16,0 0 1 16,-125 68 64-16,87-2 63 0,4 15-27 15,12 5-6 1,11-2-21-16,11-4-34 0,0-12-15 15,29-11-23-15,11-13-2 16,14-16-27-16,8-17-38 16,34-15-115-1,-16-21-150-15,-11-10-414 0</inkml:trace>
  <inkml:trace contextRef="#ctx0" brushRef="#br0" timeOffset="21904.21">5006 7740 1305 0,'0'0'898'0,"0"0"-842"16,0 0-38-16,-64 168 28 0,30-90-6 15,-4 1 24-15,2-5-6 16,3-6-18-16,6-10-30 16,6-12-10-16,4-13-27 15,7-13-39-15,-4-15-93 16,-22-5 19-16,3-18-124 15,-3-8-599-15</inkml:trace>
  <inkml:trace contextRef="#ctx0" brushRef="#br0" timeOffset="22054.9">4512 7971 1107 0,'0'0'931'0,"0"0"-715"16,0 0-173-16,142 10-1 15,-84 17-8-15,0 8 4 0,-2 5 23 16,0 1-37-16,-6 0-18 15,-3-5-6-15,9-8-146 16,-16-12-175-16,-9-14-419 0</inkml:trace>
  <inkml:trace contextRef="#ctx0" brushRef="#br0" timeOffset="22255.05">5328 7575 954 0,'0'0'1008'16,"0"0"-911"-16,66 125-62 15,-46-51-22-15,-11 8 4 16,-9 5 34-16,0-3 29 0,-22-1-21 16,-5-6-59-16,-6 1-28 15,8-20-250-15,8-20-1388 0</inkml:trace>
  <inkml:trace contextRef="#ctx0" brushRef="#br0" timeOffset="22576.44">5820 7983 2036 0,'0'0'590'0,"0"0"-414"15,0 0-143-15,0 0-26 16,0 0-7-16,0 0 2 15,0 0 38-15,131 6-27 16,-83 11-13-16,-9 0-43 16,-10 3-152-16,-29 2-94 15,0-4-263-15,-26-6-129 0</inkml:trace>
  <inkml:trace contextRef="#ctx0" brushRef="#br0" timeOffset="22680.64">5717 8136 1490 0,'0'0'725'16,"0"0"-497"-16,0 0-186 15,0 0-42-15,132 0-29 16,-59 3-85-16,-4-3-370 0</inkml:trace>
  <inkml:trace contextRef="#ctx0" brushRef="#br0" timeOffset="23501.3">7129 7432 1553 0,'0'0'298'0,"0"0"-87"16,0 0-120-16,0 0-84 15,0 0-6-15,0 0-1 16,0 0 18-16,-135 200 72 0,122-51 55 16,7 10-74-16,6-2 47 15,0-35-13-15,13-41-45 16,-2-20-29-16,0-4-16 15,2 3-6-15,1 2 11 16,-1-1-20 0,-1-15 0-16,-10-11-1 0,-2-6 1 15,0-5 5-15,-18-3-5 16,-9 2-3-16,-2-1-3 16,-7-2-110-16,-8-2-103 15,6-4-326-15,6-4-763 0</inkml:trace>
  <inkml:trace contextRef="#ctx0" brushRef="#br0" timeOffset="23710.34">6337 9194 654 0,'0'0'1510'16,"0"0"-1039"-16,0 0-368 15,0 0-34-15,0 0-62 16,116-10 1-16,-59 10-7 16,9 0-2-16,-2 0-43 15,18 5-153-15,-16 9-165 16,-14-9-329-16</inkml:trace>
  <inkml:trace contextRef="#ctx0" brushRef="#br0" timeOffset="24131.3">7091 9002 1597 0,'0'0'570'0,"0"0"-561"15,0 0-9-15,0 0 0 16,0 0 16-16,0 0 86 16,-2 148-2-16,2-98-25 15,2-1-11-15,11-5-33 16,3-9-30-16,1-9 35 15,-3-12-28-15,1-8 17 16,-1-6-9-16,3 0 11 0,6-20 9 16,4-12-36-1,4-12-38-15,9-8-16 0,5-5-31 16,3 6 3-16,4 6 4 16,-4 13 60-16,-3 15 18 15,-7 10 28-15,-7 7 23 16,-6 0-14-16,-5 10-25 15,-9 2 7-15,-7 0-3 16,-4-2 14-16,0 2 19 16,-26-2 23-16,-16 1-8 15,-14-6-9-15,-7-3-46 16,-5-2 10-16,5 0-19 16,5-5 0-16,13-8-20 0,23-10-153 15,13 1-39 1,9 1-722-16</inkml:trace>
  <inkml:trace contextRef="#ctx0" brushRef="#br0" timeOffset="24735.52">7144 7250 1515 0,'0'0'507'0,"0"0"-294"16,0 0-46-16,0 0-99 16,0 0-53-16,120-35-3 15,-64 35-12-15,2 2-1 16,-2 14-44-16,6 1-146 0,-16-2-130 16,-9-7-224-16</inkml:trace>
  <inkml:trace contextRef="#ctx0" brushRef="#br0" timeOffset="24919.78">7525 6990 1513 0,'0'0'363'16,"0"0"-176"-16,0 0-187 16,0 0 0-16,-37 116 32 15,23-54 67-15,1 6-39 16,1-1-21-16,5-5-14 15,5-4-25-15,2 0-52 0,2-18-141 16,15-15-399-16</inkml:trace>
  <inkml:trace contextRef="#ctx0" brushRef="#br0" timeOffset="25347.84">7846 7037 948 0,'0'0'392'0,"0"0"-32"16,-13 138-100-16,13-78-38 16,0-8-86-16,0-8-53 15,2-8-48-15,9-10-2 16,0-8-26-16,0-8 4 15,3-8-4-15,-3-2-7 16,2 0 0-16,1-23-13 16,1-3-48-16,5-15 3 15,7-11-46-15,9-8-17 16,9-4 30-16,5 3 3 16,8 15 71-16,-2 16 17 15,-2 16 39-15,-8 14 45 16,-9 0-18-16,-14 10-16 15,-15 6 18-15,-8 4-27 0,-25-2 54 16,-24 4-12-16,-20-1-63 16,-12-2 16-16,-4 2-36 15,-21 8-45-15,21-4-105 16,18-8-319-16</inkml:trace>
  <inkml:trace contextRef="#ctx0" brushRef="#br0" timeOffset="30049.36">7733 8035 1520 0,'0'0'300'0,"0"0"-190"16,0 0 81-16,0 0-57 0,0 0-26 16,0 0 51-16,0 0-116 15,15-46 2-15,5 36-45 16,5 3 35-16,6 7-27 15,0 0-8-15,-2 18 0 16,-4 15 1-16,-8 9 16 16,-10 6-17-16,-7 4 7 15,-7 4 14-15,-22 0 54 16,-2-5-75-16,0-7 0 16,6-12 3-16,10-10-3 15,9-9 0-15,6-11-11 16,0-2-65-16,6-9 63 15,23-25-132-15,9-15-197 0,6-14-20 16,1-8-434-16,-7 3 478 16,-9 10 318-1,-13 16 690-15,-10 18-57 0,-6 18-311 16,0 6-194-16,-4 14-73 16,-12 19-55-16,3 7 55 15,6 7-44-15,7 1 23 16,7-2-68-16,26-5 14 15,13-9-133-15,37-18-107 16,-12-9-425-16,-11-5-274 0</inkml:trace>
  <inkml:trace contextRef="#ctx0" brushRef="#br0" timeOffset="30482.48">8252 8235 1964 0,'0'0'480'0,"0"0"-315"16,0 0-165-16,0 0 0 15,127-56 5-15,-71 30-5 16,0-3-8-16,-6 0-35 16,-5-2 22-16,-13-6-37 15,-15 0 43-15,-12 0-62 16,-5-2 76-16,0 3-32 16,-10 7 33-16,0 7 0 15,1 11 11-15,-1 11-25 16,2 8 14-16,-1 33 0 15,-5 29 4-15,-1 34 38 16,-1 34 27-16,-1 13-6 0,1-7-26 16,1-15 113-16,1-35-133 15,3-24-10-15,2-20 25 16,-2-16-25-16,0-2 2 16,-5-4-9-16,-2-5 0 15,-2-11 22-15,-3-12-22 16,-3 0 0-16,2-9 24 15,6-23-15-15,11-11-6 16,7-18-3-16,15-12-20 16,28-6-28-16,11-8-7 15,13 3-119-15,6 0-1 16,25-31-163-16,-18 23-55 16,-13 8-217-16</inkml:trace>
  <inkml:trace contextRef="#ctx0" brushRef="#br0" timeOffset="30679.48">8977 7596 1543 0,'0'0'605'0,"0"0"-414"16,0 0-175-16,-99 128-7 15,44-22 102-15,8 3-44 16,11-11 67-16,18-11-95 16,18-24-17-16,0 7 16 15,2-2-38-15,21-11-21 16,8-15 6-16,10-13-85 15,1-18 57-15,4-11-75 16,3-24-110-16,-11-18-40 0,-13-7-431 16</inkml:trace>
  <inkml:trace contextRef="#ctx0" brushRef="#br0" timeOffset="31030.35">9008 8069 1300 0,'0'0'652'0,"0"0"-421"15,0 0-186-15,0 0-14 16,0 0-19-16,0 0 81 15,87 128-18-15,-79-82-40 16,-5 0 104-16,-3-2-101 16,0-1 28-16,0-7-25 15,-9-8-40-15,2-8 25 16,4-8-26-16,1-8 0 0,2-4 0 16,0 0 28-16,8-23-56 15,9-10 3-15,3-15-120 16,0-10 4-16,0-7-130 15,-2 5 71-15,-3 7 200 16,-3 20 25-16,-7 15 252 16,-3 18-129-16,0 0-146 15,0 28 53-15,5 10-25 16,1 5 11-16,6 1 81 16,6-5-122-16,6-5 8 15,9-8-5-15,2-7-3 16,-1-11-12-16,-1-8-101 15,-10-15-95-15,-14-11-155 0</inkml:trace>
  <inkml:trace contextRef="#ctx0" brushRef="#br0" timeOffset="31188.31">9658 7768 1964 0,'0'0'566'15,"0"0"-528"-15,0 0 50 16,112 131-88-16,-95-58 6 15,-17 24 61-15,-13 23-67 16,-43 23-1-16,-12-7-13 16,7-34-182-16,12-40-312 0</inkml:trace>
  <inkml:trace contextRef="#ctx0" brushRef="#br0" timeOffset="31962.83">10111 8093 1450 0,'0'0'405'0,"0"0"-118"15,0 0-172-15,0 0-17 0,0 0-36 16,0 0-50-16,0 0 31 16,-33 10-35-16,4 26 8 15,-1 4 26-15,8 4-23 16,9-6-2-16,11-3-17 15,2-9 0-15,8-8-23 16,21-9 18-16,5-9-23 16,7 0-52-16,-4-19-89 15,-3-37-73-15,-10 3-242 16,-9 0-493-16</inkml:trace>
  <inkml:trace contextRef="#ctx0" brushRef="#br0" timeOffset="32187">10229 7536 1197 0,'0'0'671'0,"0"0"-502"0,0 0-169 16,0 0 0-16,0 134 72 15,2-22 76-15,0 31 4 16,1 3-10-16,-3-23-90 16,2-35-27-16,-2-33-25 15,0-6-7-15,2-2 7 16,2-4-58-16,2-5-34 15,-4-18 6-15,2-16-152 16,-2-4 97-16,-2-53 51 16,2-5-436-16,-2-4-248 0</inkml:trace>
  <inkml:trace contextRef="#ctx0" brushRef="#br0" timeOffset="32531.59">10408 8032 1262 0,'0'0'316'0,"0"0"-135"0,0 0-36 16,0 0 48-16,100 131 20 15,-92-75-74-15,-8 2-31 16,0 1-15-16,0-7-32 16,-2-8-19-16,-4-11-42 15,3-8 1-15,1-16 14 16,2-6-8-16,0-3 11 16,0-12 12-16,13-20-30 15,5-16-91-15,3-15-51 16,-2-7-49-16,-1-2 22 15,-5 8-1-15,-3 16 170 0,-8 20 140 16,-2 21-5-16,0 7-119 16,-9 29-6-16,-7 13 36 15,4 11 88-15,4-2-71 16,8 2-17-16,0-3-34 16,27-8 1-16,16-6 9 15,14-9-22-15,15-6-117 16,44-21 5-16,-16 0-231 15,-11-9-422-15</inkml:trace>
  <inkml:trace contextRef="#ctx0" brushRef="#br0" timeOffset="32752.36">11431 8097 1925 0,'0'0'510'0,"0"0"-429"16,0 0-76-16,0 0-5 16,0 0 0-16,0 0 65 15,117 56-46-15,-65-41-7 16,-1-6-12-16,-4-1-60 16,-14 2-38-16,-30 0-204 15,-3-1-299-15,-18-4-419 0</inkml:trace>
  <inkml:trace contextRef="#ctx0" brushRef="#br0" timeOffset="32862.71">11321 8286 1721 0,'0'0'676'0,"0"0"-527"15,0 0-97-15,0 0-48 16,132 0-4-16,-39 3-1 16,-12-1-151-16,-12 0-435 0</inkml:trace>
  <inkml:trace contextRef="#ctx0" brushRef="#br0" timeOffset="38396.34">13000 7592 825 0,'0'0'276'0,"0"0"-213"16,0 0-14-16,0 0 21 15,0 0 53-15,0 0-27 16,0-35 3-16,0 31-47 16,0-1 20-16,0 0-20 15,0 1 14-15,0 1 35 16,0 0-42-16,-2 3-32 15,-3 0 13-15,1 0-38 16,-5 0-2-16,-2 5 0 0,-5 14 0 16,-2 7 14-1,-2 11-12-15,0 9 23 0,0 6 35 16,0 8 33 0,4 6-7-16,6 3-38 0,0 3 3 15,6 1-7-15,4 5 11 16,0 1-35-16,0 4 32 15,14 5-51-15,1 4 35 16,-1 2-27-16,-6-2-7 16,-3-7 17-16,-3-13-19 15,-2-14 0-15,0-12 24 16,0-14-23-16,0-6 12 16,-13-7-12-16,-5-4-1 0,-5 2 1 15,-2-1-1 1,-10 3-126-16,4-1-127 0,4-6-393 0</inkml:trace>
  <inkml:trace contextRef="#ctx0" brushRef="#br0" timeOffset="38928.54">12681 9358 1622 0,'0'0'351'0,"0"0"-225"16,0 0-53-16,0 0-21 15,0 0 7-15,0 0 21 0,0 0-46 16,-51 32 6-1,28-6-3-15,4 11 18 0,1 3 52 16,9 2-57-16,9-2-12 16,0-5 6-16,11-9-25 15,20-5 17-15,7-10-23 16,7-6-1-16,-3-5 14 16,-2-2-25-16,-8-18-1 15,-15-9 13-15,-7-6-11 16,-10-8-4-16,-6 2-4 15,-17-4-57-15,-7 5-28 16,-10-4-73-16,9 12-104 16,4 9-486-16</inkml:trace>
  <inkml:trace contextRef="#ctx0" brushRef="#br0" timeOffset="39561.81">13153 7361 1542 0,'0'0'552'0,"0"0"-335"16,0 0-97-16,0 0 57 16,0 0-77-16,0 0-85 15,83-130 46-15,-47 67-61 16,-1-2 2-16,-6-4 6 16,-6 5-7-16,-7 14 8 15,-10 13 18-15,-6 24-15 16,0 13-12-16,0 42-13 0,-4 60-25 15,-8 48 22 1,1 25-18-16,5-15-97 0,4-51-181 16,2-47-526-16</inkml:trace>
  <inkml:trace contextRef="#ctx0" brushRef="#br0" timeOffset="47361.09">13529 8315 224 0,'0'0'524'0,"0"0"-348"16,0 0-27-16,0 0-19 16,0 0 38-16,0 0 63 15,-41-26-75-15,32 20-22 16,3-2-46-16,-1 0-3 0,2 1 14 15,3-1-43-15,0-2 19 16,2-3 19-16,0 3-62 16,0-2 17-16,7 0-48 15,4 4 0-15,2 0 13 16,1 6-14-16,1 2 0 16,-3 2-1-16,-2 24 2 15,-3 14 44-15,-7 13-24 16,0 7 10-16,-9 2 55 15,-11 0-80-15,0-10 0 16,4-10 10-16,8-10-7 16,1-13-3-16,7-10-6 15,0-7-70-15,9-2 24 0,16-10-22 16,8-22 28 0,0-16-36-16,1-15-108 15,-8-15 34-15,-5 1 67 0,-8 4 71 16,-7 15 12-16,-6 18 176 15,0 22 18-15,0 18-79 16,-6 0-113-16,-5 29 13 16,1 8-6-16,10 9-8 15,0 4 39-15,23 3-40 16,19-3-21-16,34-3-78 16,-9-10-235-16,-9-16-454 0</inkml:trace>
  <inkml:trace contextRef="#ctx0" brushRef="#br0" timeOffset="47569.87">14021 8453 1719 0,'0'0'325'0,"0"0"-315"16,0 0 22-16,0 0 17 15,0 0-49-15,0 0 60 16,0 0-52-16,23 7 5 15,-21-7 15-15,-2 0 42 16,0-7 30-16,-2 0-100 16,-23-3-105-16,0 4-140 0,5 2-1242 15</inkml:trace>
  <inkml:trace contextRef="#ctx0" brushRef="#br0" timeOffset="48494.43">14536 8279 859 0,'0'0'214'0,"0"0"-37"16,0 0 106-16,0 0-50 15,0 0-83-15,0 0 0 16,0 0-13-16,-40-64-57 16,53 57-64-16,8 6-4 15,-2 1 16-15,1 0-21 16,-1 12 1-16,-9 11 30 16,-10 2-36-16,0 9 57 0,-31 9-3 15,-16 3 7-15,-11 3 13 16,-2-6-61-16,5-9 1 15,12-7 9-15,16-13-17 16,14-9 26-16,13-5-26 16,4 0 1-16,32 0-9 15,18-7 0-15,12-8-26 16,10 3-38-16,0 2-80 16,15-6-77-16,-19 2-294 15,-15 2-662-15</inkml:trace>
  <inkml:trace contextRef="#ctx0" brushRef="#br0" timeOffset="48748.54">14885 8267 1156 0,'0'0'491'16,"0"0"-354"-16,0 0-78 16,0 0 5-16,0 0 11 15,0 0 105-15,0 0-67 16,83 101 10-16,-83-49-37 15,-15 2-5-15,-7-2-5 16,-1-4-40-16,3-9-18 16,9-10-6-16,4-10-12 15,5-9-21-15,2-10-39 16,2 0-15-16,19-19 63 16,2-18-115-16,9-47-242 15,-8 6-295-15,-5 7-660 0</inkml:trace>
  <inkml:trace contextRef="#ctx0" brushRef="#br0" timeOffset="48864.36">14885 8267 1292 0,'114'22'584'0,"-114"-11"-480"16,0 14-27-16,0 14 122 16,0 7-85-16,3 4-26 15,21 1-41-15,14-5-47 16,16-5-46-16,37-7-83 16,-13-12-190-16,-9-12-719 0</inkml:trace>
  <inkml:trace contextRef="#ctx0" brushRef="#br0" timeOffset="49230.42">15909 8157 1844 0,'0'0'499'0,"0"0"-383"16,0 0-85-16,0 0-12 15,-162 28-13-15,97 6 76 0,7 7-25 16,13 0-2-1,16 2-55-15,16-6 12 0,13-8-18 16,0-6 6-16,25-8-27 16,10-7 9-16,7-8-35 15,3-3-7-15,-1-26-106 16,6-41-109-16,-17 5 9 16,-8-5-422-16</inkml:trace>
  <inkml:trace contextRef="#ctx0" brushRef="#br0" timeOffset="49810.75">15915 7521 1775 0,'0'0'470'0,"0"0"-470"0,0 0-25 15,0 0 25 1,0 139 67-16,0-24 94 0,-2 0-82 16,-2-11 8-16,2-11-1 15,0-23-53-15,2 6 0 16,-3 6-33-16,3-7 6 15,0-9-12-15,0-14 6 16,0-10-62-16,0-16-60 16,5-10-53-16,-1-16-48 15,-2 0 64-15,3-28 68 16,8-46-310-16,10-16 5 16,1 4-346-16,5 7 742 15,-9 47 195-15,1 11 186 16,-2 7-11-16,4 7-172 15,-1 7-29-15,-3 0-79 0,-2 26 36 16,-9 10 21-16,-1 6 35 16,-7 4 15-16,0 1-78 15,-3-1-32-15,-7-6 13 16,-3-6-66-16,1-8-9 16,8-10-23-16,-1-8-2 15,5-8 3-15,0 0-3 16,5-6 0-16,13-22-1 15,9-16-185-15,1-11 16 16,-1-4-55-16,-7 5 28 16,-9 10 197-16,-6 14 82 15,-5 19 190-15,0 11-68 0,0 0-173 16,0 18-3-16,-7 10 35 16,5 8-29-1,2 5 12-15,6 0-46 0,28-4 1 16,13-5-10-16,11-6-29 15,8-12-70-15,32-14-112 16,-19 0-299-16,-11-8-684 0</inkml:trace>
  <inkml:trace contextRef="#ctx0" brushRef="#br0" timeOffset="49981.4">16910 8194 1835 0,'0'0'564'0,"0"0"-475"16,0 0 22-16,0 0 22 0,0 0-83 16,0 0-32-16,0 0-18 15,133 29-1-15,-88-14-51 16,-9 10-114-16,-9-2-129 16,-21-6-388-16</inkml:trace>
  <inkml:trace contextRef="#ctx0" brushRef="#br0" timeOffset="50094.28">16889 8416 1844 0,'0'0'755'0,"0"0"-673"16,0 0-56-16,119 0-27 15,-5 0 1-15,-14 0-164 16,-9 0-585-16</inkml:trace>
  <inkml:trace contextRef="#ctx0" brushRef="#br0" timeOffset="52060.42">18910 7761 978 0,'0'0'729'0,"0"0"-549"16,0 0-77-16,0 0-17 15,0 0-15-15,0 0 22 16,0 0 21-16,-36-43-40 15,36 28-18-15,0 1-16 16,0-5-6-16,6 1 20 16,10 2-36-16,2 4-12 0,2 6-6 15,0 6-9-15,-4 0-16 16,-6 27 19-16,-10 14 6 16,0 17 9-16,-21 10 38 15,-20 5 2-15,-7-4-2 16,-6-3-32-16,2-17-9 15,4-8 0-15,5-15-5 16,8-6-1-16,5-11 0 16,6-9 0-16,7 0 6 15,3-8-5-15,9-13-1 16,5-11 0-16,2 1 1 16,25 1 17-16,9 2-16 15,9 7 5-15,8 10 10 16,7 7-17-16,4 4-2 15,0 0 1-15,-2 15 1 0,-4 8-77 16,13 7-118-16,-13-4-151 16,-9-10-210-16</inkml:trace>
  <inkml:trace contextRef="#ctx0" brushRef="#br0" timeOffset="52479.51">19308 7682 477 0,'0'0'1632'16,"0"0"-1377"-16,0 0-255 15,0 0-22-15,0 0 22 0,0 0 25 16,0 0 33-16,67 114-9 16,-59-57-13-16,-8-2 28 15,0-2-9-15,-6-8 13 16,-7-10-33-16,5-7-28 15,2-10 4-15,4-10-11 16,2-6-48-16,0-2 30 16,0-4-9-16,16-25 2 15,3-15-237-15,0-11-130 16,-3-3-205-16,-3 5 597 16,-4 11 62-16,-4 18 314 15,-3 17-25-15,-2 7-235 16,0 12-99-16,4 19 85 0,5 10 35 15,7 2-56 1,8 2-46-16,9-8-5 0,10-2-30 16,5-9-14-16,4-8-32 15,8-14-116-15,-12-4-153 16,-15 0-252-16</inkml:trace>
  <inkml:trace contextRef="#ctx0" brushRef="#br0" timeOffset="53027.36">19865 7270 1169 0,'0'0'561'0,"0"0"-428"16,0 0-23-16,0 0 80 15,0 0-26-15,0 0-21 16,0 0-81-16,-6-3-17 16,6-1-20-16,-2-1 0 15,2 3-2-15,-2-4-23 16,-1 5 6-16,3-1 9 16,-2 2-15-16,2 0 0 15,0 0 0-15,0 0-14 16,0 0 14-16,-2 0-18 15,-2 0 0-15,-1 0 2 0,-2 0 10 16,1-2 5-16,1 0 0 16,3 2 1-16,2-3 9 15,0 3 17-15,0 0-25 16,4 0-1-16,9 0-15 16,6 9 8-16,-1 9-4 15,-5 6 11-15,-7 6 10 16,-6 6 25-16,0 4 7 15,-6 0 24-15,-13 1-37 16,4-6-8-16,5-2-21 16,7-7 0-16,3-6 0 15,0-4-9-15,7-4 9 16,2-4-26-16,-5-3 24 0,-4 2-5 16,0 1-7-1,-27 8-38-15,-9 10 28 0,-8 10 12 16,-16 33-77-16,13-10-107 15,9-6-340-15</inkml:trace>
  <inkml:trace contextRef="#ctx0" brushRef="#br0" timeOffset="53526.74">18328 8422 1317 0,'0'0'835'0,"0"0"-529"16,0 0-111-16,0 0-74 16,0 0-51-16,200-10 9 15,-49-7-38-15,42-4 28 16,7 1-20-16,-15 3-27 16,-47 8-14-16,-48 9-8 15,-28 0-79-15,-18 0-53 16,8 9-193-16,-12 3-277 15,-9-1-945-15</inkml:trace>
  <inkml:trace contextRef="#ctx0" brushRef="#br0" timeOffset="54160.4">19063 8638 1508 0,'0'0'512'0,"0"0"-392"15,0 0-50-15,0 0-5 16,0 0 37-16,0 0-21 16,0 0-49-16,-8 0-12 15,8 0-14-15,0 0-4 16,0 0 10-16,0 0-12 16,0 0-5-16,0 0 4 15,0 0 2-15,0 0-1 16,0 0 0-16,0 0 0 15,0 0 36-15,0 0 38 16,0 0 2-16,0 0-14 16,0 0-31-16,0 0-12 15,10 0-19-15,6-2-34 0,2 2 32 16,0 0-14-16,-3 0 9 16,-3 9 5-16,-12 12-6 15,0 11 8-15,-27 9 21 16,-14 5 11-16,-5-3 30 15,3-6-62-15,12-9 1 16,11-8-1-16,18-6-13 16,2-2-49-16,25-2-5 15,17-2 51-15,12 0 15 16,-2 0 2-16,-4 2 0 16,-13 2 17-16,-17 4-17 15,-18 9 0-15,0 10-1 0,-37 9 0 16,-17 10-12-16,-31 15-64 15,12-11-173-15,13-18-719 0</inkml:trace>
  <inkml:trace contextRef="#ctx0" brushRef="#br0" timeOffset="54927.09">20365 7427 1437 0,'0'0'375'16,"0"0"-172"-16,0 0-82 0,0 0-90 15,0 0-30-15,0 0 10 16,0 155 107-16,0-8 34 16,-4 28-68-16,-17 10 45 15,-3-7-33-15,-5-19-25 16,2-5-15-16,7-15-36 16,7-30-19-16,6-28 16 15,5-25-16-15,2-8-2 16,0 4 1-16,2 2-29 0,14 4-41 15,13-3-133 1,-3-17-156-16,-1-15-469 0</inkml:trace>
  <inkml:trace contextRef="#ctx0" brushRef="#br0" timeOffset="55193.16">20604 8881 1592 0,'0'0'233'16,"0"0"-111"-16,0 0 90 15,-79 132-31-15,77-95-60 0,2-4-23 16,11-2-23 0,20-5-10-16,8-6-39 0,3-8 8 15,-2-12-16-15,-2 0 0 16,-11-8 9-16,-12-18-21 15,-13-6-6-15,-2-6-41 16,-19-5-96-16,-33-13-25 16,5 10-124-16,7 6-315 0</inkml:trace>
  <inkml:trace contextRef="#ctx0" brushRef="#br0" timeOffset="55609.71">20909 7636 939 0,'0'0'143'0,"0"0"-143"16,0 0-136-16,83-104 6 0,-52 43 85 16,-3-10-47-16,-1-1 92 15,0-6 91 1,-2 9 587-16,-7 12-138 0,-5 17-222 15,-7 26-90-15,-6 14-214 16,0 57-14-16,-19 51 0 16,-12 48 44-16,2 18-43 15,13-1-1-15,13-21-56 16,8-43-163-16,17-35-141 16,3-30-1010-16</inkml:trace>
  <inkml:trace contextRef="#ctx0" brushRef="#br0" timeOffset="55934.15">21939 8458 1876 0,'0'0'748'0,"0"0"-534"0,0 0-165 16,0 0-48-16,0 0 15 15,144 0-16-15,-90 0-40 16,-5 0-104-16,-15 2-104 16,-19 6-430-16</inkml:trace>
  <inkml:trace contextRef="#ctx0" brushRef="#br0" timeOffset="56060.3">21711 8601 2254 0,'0'0'481'0,"0"0"-467"15,0 0 24-15,156 0-23 16,-35 0-15-16,22 0-129 0,-21-5-256 16,-31 1-1059-16</inkml:trace>
  <inkml:trace contextRef="#ctx0" brushRef="#br0" timeOffset="56893.94">23885 7882 1430 0,'0'0'717'0,"0"0"-454"15,0 0-134-15,0 0-53 0,0 0-33 16,0 0 37-16,-12-104-79 15,20 70 25-15,15 0-26 16,10 1 0-16,4 6 1 16,3 10-1-16,-4 17-13 15,-10 7 13-15,-9 35-32 16,-17 20 24-16,-12 16 8 16,-32 7 0-16,-19-2 6 15,-7-7-4-15,-1-15-2 16,7-17 9-16,4-18-3 15,10-15-12-15,8-11 7 16,13 0-1-16,11-9 22 16,18-13-16-16,5-6 5 0,35-2 9 15,16 1-19 1,13 8-2-16,4 10-13 0,3 11 4 16,0 0-2-16,-6 25-79 15,-2 19-77-15,-16-3-133 16,-17-10-671-16</inkml:trace>
  <inkml:trace contextRef="#ctx0" brushRef="#br0" timeOffset="57114.01">23457 8470 1905 0,'0'0'692'15,"0"0"-492"-15,0 0-94 0,0 0 42 16,0 0-64-16,0 0-50 16,187-40-26-16,-98 26-8 15,14 2-11-15,-2 3-37 16,-20 9-56-16,17 0-94 16,-28 0-261-16,-24 0-361 0</inkml:trace>
  <inkml:trace contextRef="#ctx0" brushRef="#br0" timeOffset="57643.28">23691 8794 887 0,'0'0'994'0,"0"0"-776"16,0 0-146-16,0 0 113 15,0 0-8-15,0 0-34 16,0 0-66-16,-42-82-31 16,52 63-23-16,13 1-11 15,4 4-12-15,4 7 0 16,4 5-11-16,3 2 11 0,-4 9 1 15,-10 15 5 1,-8 10-4-16,-16 8 19 0,0 8-14 16,-29 2 30-16,-8 3-7 15,-6-8-10-15,7-6-8 16,9-13-12-16,14-9-9 16,13-4-21-16,2-5-49 15,38-3 16-15,23 0 35 16,13-3-20-16,9-1-9 15,-8 2 5-15,-12 1 33 16,-18-1 19-16,-20 6 0 16,-21 3 16-16,-6 6-16 15,-37 9 63-15,-23 8 16 16,-21 7-60-16,-6 0-1 16,2 0-18-16,10-5-13 0,6 0-90 15,22-10-108-15,20-11-402 16</inkml:trace>
  <inkml:trace contextRef="#ctx0" brushRef="#br0" timeOffset="58275.03">24808 8441 758 0,'0'0'742'0,"0"0"-505"16,0 0-48-16,0 0-20 15,0 0-50-15,0 0-20 16,0 0-26-16,-3-37-24 16,6 28-27-16,-3 4 11 15,0-2 11-15,0 5-32 16,0-1-2-16,-5 3-8 15,-8 0-2-15,-5 0-2 0,3 8-5 16,-1 10 7 0,5 2 2-16,7-3-2 0,4 2 13 15,0-5 5-15,0-6-16 16,8-4 11-16,8-4 15 16,0 0-4-16,-1-4 30 15,-4-13-48-15,-6 2-6 16,-5-5-91-16,-16 2-249 15,-4 4-1723-15</inkml:trace>
  <inkml:trace contextRef="#ctx0" brushRef="#br0" timeOffset="71475.45">4942 10858 146 0,'0'0'167'16,"0"0"-82"-16,0 0 178 16,131-74 68-16,-109 66 12 15,-9 6-121-15,-5 2-106 16,-4 4-11-16,-4 11-40 15,2 6-2-15,-2-3-63 16,5-2 20-16,1-6-1 0,12-5-19 16,14-5 0-16,14 0-14 15,18-23-4-15,13-5-127 16,0-2-105-16,-3 8-17 16,-18 9 267-16,-16 13 159 15,-13 9 4-15,-14 25 42 16,-6 12-83-16,2 6-6 15,2 0-98-15,7-2 12 16,11-10-10-16,13-9-20 16,16-17-22-16,16-14 16 15,12 0-95-15,11-27-17 16,43-20-78-16,-24 3-152 0,-14 5-21 16</inkml:trace>
  <inkml:trace contextRef="#ctx0" brushRef="#br0" timeOffset="71941.87">6727 10878 740 0,'0'0'505'0,"0"0"-258"15,0 0-160-15,121 62 54 16,-79-38-140-16,7-5-1 16,8-5 14-16,11-10-14 15,5-4 0-15,8-4-41 16,0-14-123-16,0-6 37 16,0-3-47-16,-8 5 99 15,-6 4 52-15,-9 4 23 16,-7 11 203-16,-4 3 6 15,-2 0-112-15,2 1 54 0,1 9-122 16,8 0-15 0,4-3 8-16,9-7-14 0,5 0 3 15,8-5-11-15,1-15-27 16,4-3-11-16,-2-2 38 16,2-1-5-16,-5 2-5 15,-4 6 20-15,-9 7 11 16,-7 6-16-16,-6 5 16 15,-6 2 48-15,-2 15-60 16,4 8 43-16,1-1-12 16,14-2-30-16,27-3 18 15,42-14-28-15,42-5-82 16,25-28 34-16,-2-14-160 16,-16-2-32-16,-27 5 172 15,-31 10 68-15,-30 10 154 0,-27 14 3 16,-14 5-30-1,-1 7 71-15,7 25-189 0,1 14-2 16,-7 9-7-16,26 26-69 16,-15-16-67-16,0-15-550 0</inkml:trace>
  <inkml:trace contextRef="#ctx0" brushRef="#br0" timeOffset="72692.07">11587 10940 1298 0,'0'0'381'0,"0"0"-277"15,0 0-81-15,0 0-10 16,144 3-13-16,-78 0 31 15,29-3-16-15,45-16 95 16,43-29-67-16,11-8-42 16,-13 5 58-16,-43 16-50 15,-51 20 7-15,-27 10-16 16,-8 2 19-16,1 16-1 16,2 14-12-16,3 5-6 15,-4 4 84-15,-2-5-84 0,3-4 35 16,10-9-35-16,8-14 18 15,30-7-49-15,26-15 27 16,25-28-179-16,0-9 13 16,-38 8-214-16,-39 12-253 0</inkml:trace>
  <inkml:trace contextRef="#ctx0" brushRef="#br0" timeOffset="73558.18">14335 10735 980 0,'0'0'394'0,"0"0"-114"15,0 0-129-15,0 0-8 16,123 123-69-16,-74-95-66 15,11-8 120-15,29-9-96 16,34-11-30-16,29-7-2 16,10-21-122-16,-23-3-35 0,-35 6-19 15,-35 4-20 1,-9 4 148-16,5-1 48 0,-2 2 55 16,-3 4 168-16,-12 10-97 15,-7 2-28-15,-3 0-47 16,2 12-44-16,9 3 82 15,7-4-89-15,9-3 0 16,8-6-12-16,12-2 9 16,4 0-18-16,9 0-35 15,22-16-30-15,23-9 63 16,17-1-14-16,-12-1-30 16,-37 7-27-16,-35 8 21 15,-25 7 73-15,5 5 32 0,2 0-8 16,4 0 94-1,-4 5-96-15,-3 9-7 0,-1 2-9 16,4-2 5 0,5-2-18-16,1-2 7 0,8-6 0 15,1-4-47-15,6 0 43 16,-2 0-40-16,2-6 37 16,-2-6-15-16,-3-1 16 15,-12 4 4-15,-11 1 2 16,-12 6 180-16,-16 2-79 15,-2 0-30-15,-5 0-17 16,-1 7-17-16,3 5 9 16,7 2-46-16,3-1 15 15,13-3 19-15,5-4-34 16,8-3 0-16,8-3-13 0,5 0 1 16,7 0-24-16,1-5-64 15,4-5-38-15,-4 0 131 16,-5 2-81-16,-15 2 80 15,-12 4 8-15,-14 2 68 16,-10 0 11-16,-3 12-18 16,0 8-34-16,6 2 73 15,9 4-94-15,10-5-1 16,12 0 24-16,14-7-17 16,15-5 29-16,28-9-41 15,25 0 0-15,26-11-46 16,6-11 19-16,-13 0-27 0,-34 4 20 15,-37 8 18-15,-23 6-1 16,-8 4 15-16,3 0 2 16,7 0 75-16,12 8-69 15,1 10-3-15,26 4 16 16,31 2-12-16,46-4 29 16,32-5 8-16,17-12-37 15,13-3 114-15,1 0-105 16,14 0-15-16,5 0-2 15,1-2-42-15,-18-5-114 16,-64 2-200-16,-50-1-639 0</inkml:trace>
  <inkml:trace contextRef="#ctx0" brushRef="#br0" timeOffset="75841.19">23515 10899 504 0,'0'0'625'15,"0"0"-395"-15,0 0-96 16,0 0-16-16,0 0-59 16,0 0-19-16,0 0-40 15,92-41 0-15,-86 39 14 16,-2 0 2-16,-4-1 5 16,3 3 40-16,-3 0-13 15,0 0 20-15,0 0-67 16,2 0 0-16,0 0 46 15,4 0-34-15,4 0-13 0,3 5 0 16,5 2 10-16,9-5 9 16,6 1-19-16,14-3 0 15,11 0-29-15,10-3 4 16,7-6-31-16,-4-1-72 16,-5 3 85-16,-10 0 29 15,-9 7 3-15,-11 0 11 16,-5 0 120-16,-4 16-82 15,2 4 34-15,2 0-13 16,9 2-29-16,9-6 47 16,27-6-76-16,35-10 5 15,37 0-6-15,14-14-28 16,-1-14-73-16,-19-1 1 0,-17 3 46 16,-20 5 37-16,-20 5 14 15,-18 7 3-15,-7 4 44 16,9 3-22-16,7 2 70 15,10 0-26-15,-1 0-24 16,2 7 30-16,5 5-72 16,24-5 0-16,25-1-18 15,30-6-48-15,-26 0-212 16,-25-6-1412-16</inkml:trace>
  <inkml:trace contextRef="#ctx0" brushRef="#br0" timeOffset="98505.18">22324 11891 751 0,'0'0'320'0,"0"0"-174"15,0 0 47-15,0 0-57 16,14-40 64-16,-12 28-111 16,0 2-50-16,0 0 77 15,-2 2-68-15,3 2-4 16,-3-1 34-16,0 3-64 16,0 1 83-16,0-1-97 0,0-3 12 15,0 3 21 1,0 1-14-16,-5-2 25 0,1 4-27 15,0-3 12-15,-4 2 23 16,0-3-52-16,-5 5 0 16,-8 0-4-16,-3 0 10 15,-8 0-6-15,-5 5 0 16,-3 9 12-16,-3 5-5 16,1 8-7-16,0 5 0 15,-1 8 4-15,8 4 4 16,3 4 8-16,10 1 8 15,11-5-8-15,11-5 93 16,0-2-89-16,17-7-19 0,18-2 55 16,9-5-56-1,10-6 21-15,4-5-21 0,4-4-36 16,-2-1 20-16,-2-7-172 16,5 0-110-16,-17-9-97 15,-15-11-833-15</inkml:trace>
  <inkml:trace contextRef="#ctx0" brushRef="#br0" timeOffset="98737.88">22378 11798 1267 0,'0'0'244'0,"0"0"-81"15,0 0 6-15,125-22 32 0,-96 35-72 16,-9 24-67-16,-11 16 122 15,-9 9-119-15,-3 2-31 16,-23 2 35-16,-10-4-42 16,-6-6 10-16,-1-1-37 15,-1-6-18-15,-3-3-10 16,3-11-133-16,-17-11-153 16,12-12-66-16,11-12-545 0</inkml:trace>
  <inkml:trace contextRef="#ctx0" brushRef="#br0" timeOffset="98911.22">22131 12080 1802 0,'0'0'307'0,"0"0"-158"16,0 0-135-16,0 0 72 0,133 74 26 16,-92-42-88-16,3 0 15 15,1-3-39-15,-1 3-18 16,1-6-22-16,13-3-116 15,-14-7-235-15,-8-9-465 0</inkml:trace>
  <inkml:trace contextRef="#ctx0" brushRef="#br0" timeOffset="99135.2">22839 11901 1685 0,'0'0'226'15,"0"0"-127"-15,0 0-30 0,0 0 19 16,0 0 176-16,0 114-132 16,-2-61-114-16,-5-2 110 15,5 0-128-15,2-3 0 16,0-2-3-16,0-5 3 16,0-6-28-16,0-7-136 15,0-13-153-15,0-12-46 16,0-3-1128-16</inkml:trace>
  <inkml:trace contextRef="#ctx0" brushRef="#br0" timeOffset="99277.18">22772 11761 1883 0,'0'0'498'0,"0"0"-357"16,139-39-117-16,-70 35 0 15,7 4 3-15,4 11-27 16,29 23-128-16,-19-4-235 15,-13-4-1548-15</inkml:trace>
  <inkml:trace contextRef="#ctx0" brushRef="#br0" timeOffset="100028.14">25223 11911 804 0,'0'0'918'0,"0"0"-566"16,0 0-307-16,0 0-43 16,0 0 57-16,0 0 32 15,-30 158 97-15,22-94-153 16,0 1-25-16,6-7 15 0,0-4-17 16,2-8-16-1,0-7-4-15,0-8-160 0,0-11 61 16,-19-20-216-16,-4 0-280 15,-2-17-257-15</inkml:trace>
  <inkml:trace contextRef="#ctx0" brushRef="#br0" timeOffset="100606.13">24897 11911 1385 0,'0'0'500'0,"0"0"-334"15,0 0-154-15,180-10 97 16,-97 10-87-16,2 0 3 15,-3 0 15-15,-4 0-40 16,-11-12 1-16,-9-5-1 16,-11-6-25-16,-11-3-9 0,-12-6-47 15,-13-3-81-15,-9 1 99 16,-2 2 50-16,-10 13 13 16,-15 12 76-16,-6 7-11 15,-7 30 125-15,-1 29-38 16,2 13-38-16,6 10 35 15,8 2-69-15,8-6-12 16,5-9-60-16,10-9 27 16,0-8 11-16,0-12-46 15,16-8 0-15,7-8-3 16,2-10 12-16,3-10-15 16,6-4 6-16,4-8-46 15,4-23 17-15,1-10-87 0,-6 1-34 16,-8 5 114-16,-11 13 21 15,-9 17 15-15,-5 5 0 16,-1 4 11-16,3 18 82 16,6 5-55-16,5 2-10 15,10-5 45-15,6-4-55 16,5-8 19-16,5-7-37 16,-1-5 15-16,-2 0-25 15,-6-13 10-15,-8-9-57 16,-4-6 33-16,-8-2-56 15,-7 2 41-15,-3 6 12 16,-4 10 27-16,0 12 37 0,-4 0-37 16,-14 19 0-1,3 13 21-15,3 1-6 0,5 3-28 16,7 0 13-16,7-8-238 16,11-18-230-16</inkml:trace>
  <inkml:trace contextRef="#ctx0" brushRef="#br0" timeOffset="100734.09">26184 11756 2002 0,'0'0'483'16,"0"0"-483"-16,0 0-11 16,0 0-164-16,0 0-409 0</inkml:trace>
  <inkml:trace contextRef="#ctx0" brushRef="#br0" timeOffset="106404.16">22153 12930 924 0,'0'0'321'15,"0"0"-230"-15,0 0 130 16,0 0-51-16,0 0-50 15,0 0-7-15,11-72-46 16,-9 57-7-16,0 2 89 16,0 1-63-16,-2-1 62 15,2 4-82-15,-2 0-19 16,0 6 34-16,0 3-81 16,4 0 21-16,-4 0-21 15,2 0 8-15,4 0-19 16,7 0 11-16,10 0 0 0,10 7-9 15,9 3 25-15,7-2-14 16,3-3-2-16,-4-1 13 16,-5-4-28-16,-7 0 15 15,-11 0-10-15,-6 0-14 16,-7 0 45-16,-6 0-21 16,-4-2 0-16,-2 2 0 15,0 0 14-15,0 0-14 16,0 0 0-16,0 0 7 15,0 0 3-15,-2 2-20 16,-6 17-8-16,-4 9 18 16,-1 11-22-16,-1 7 22 0,3 1 0 15,-2 2-14 1,2-1 41-16,2-2-24 16,0-4-3-16,2 1 0 15,0-5-58-15,3-3 31 0,2 0-115 16,-5-3-61-16,3-6-87 15,-8-13-269-15</inkml:trace>
  <inkml:trace contextRef="#ctx0" brushRef="#br0" timeOffset="106560.37">22137 13080 1706 0,'0'0'545'0,"0"0"-387"0,0 0 4 16,152-76-81-1,-72 62-23-15,12 9-58 0,3 5-84 16,26 3 29-16,-26 9-418 16,-16-3-590-16</inkml:trace>
  <inkml:trace contextRef="#ctx0" brushRef="#br0" timeOffset="107903.68">25559 12801 1060 0,'0'0'354'0,"0"0"-165"16,0 0-104-16,0 0 103 15,0 0-114-15,0 0-44 16,0 0 51-16,-31-40-40 0,31 40 28 15,-2 0-36-15,2 0 5 16,0 0-33-16,-2 0-5 16,-3 0-8-16,-2 0-26 15,-2 0 35-15,-4 2-1 16,1 7 0-16,-1 0 0 16,0 6-4-16,-3 3 4 15,-2 1 0-15,1 6 29 16,-3 0-17-16,2 4 27 15,0 0 29-15,2 6-46 16,3 1 82-16,2 4-104 16,4 4 1-16,0 5 78 0,3 0-43 15,4 4 10-15,0-2-31 16,0 0 23-16,0-3 27 16,13-4-65-16,5-9 0 15,0-3 17-15,4-9-10 16,5-7-6-16,0-8-1 15,4-4 23-15,2-4-5 16,1 0-18-16,-3-22 0 16,-4-12-21-16,-9-7 22 15,-7-6-2-15,-11-3-4 16,0 6 5-16,-20 6-39 16,-16 11 39-16,-6 18-60 15,-10 9 49-15,-8 9-86 0,-51 54-43 16,16-5-190-16,7-5-688 15</inkml:trace>
  <inkml:trace contextRef="#ctx0" brushRef="#br0" timeOffset="110203.25">22108 14454 791 0,'0'0'282'16,"0"0"-246"-16,0 0-36 15,0 0-107-15,0 0-10 16,0 0-55-16,0 0 172 16,4-17 60-16,-1 16-27 15,-3-8 69-15,3 4 88 16,-1-2-112-16,0 1 45 16,0 2 57-16,0 0-96 15,-2 0 68-15,2 2-114 16,-2-2-36-16,0 3 25 15,0-1-20-15,0 2-7 16,0-2 0-16,0 2 9 0,0 0 48 16,0 0-50-16,0-3 17 15,0 3 43-15,0-1-65 16,0-2 16-16,0 1-18 16,0 2 13-16,0-3 6 15,0-2-19-15,0 1 0 16,-6 3 56-16,-4-4-39 15,0 3 7-15,-3 2-24 16,-8 0 21-16,1 0-1 16,-4 17-20-16,1 0 0 15,3 10 50-15,3 3-7 16,5 2 55-16,3 4-14 16,9 0-69-16,0-1 111 15,0 0-106-15,21-1-2 16,5-6 53-16,5-4-70 0,5-6 31 15,2-10-32-15,2-2 12 16,-3-6-3-16,2 0-9 16,-6-8-34-16,-4-12 33 15,-7-6-61-15,-2-4 34 16,-9-6-23-16,-3-4 38 16,-6 0-33-16,-2-3 46 15,0 4 0-15,-2 4 23 16,-10 7 6-16,3 7 39 15,1 4-68-15,-4 11 8 0,3 6-50 16,-2 0-87 0,-5 26-204-16,8-2 8 0,1 0-510 0</inkml:trace>
  <inkml:trace contextRef="#ctx0" brushRef="#br0" timeOffset="110404.22">22463 14654 788 0,'0'0'257'15,"0"0"67"-15,0 0-23 16,0 126-90-16,0-87 51 16,0-3-172-16,2 0-26 15,2 0-15-15,3-1-43 0,0-2-12 16,4 1-33-16,0-8-261 15,-2-10-238-15</inkml:trace>
  <inkml:trace contextRef="#ctx0" brushRef="#br0" timeOffset="110841.19">22748 14420 1350 0,'0'0'237'15,"0"0"-134"-15,0 0-52 16,0 0 14-16,0 0 2 15,0 0-67-15,0 0 0 16,87-56 53-16,-65 56-5 16,-1 18 90-16,-13 13-82 15,-8 10-33-15,0 9 131 16,-27 7-102-16,-15 0 24 16,-5-3 26-16,1-9-54 0,7-10 70 15,16-12-118-15,11-10 33 16,12-6 1-16,4-5-25 15,29-1-9-15,10-1 19 16,8 0 1-16,5 0-40 16,-2 0 19-16,-5 0-160 15,-1 0-24-15,-12 0-354 16,-13 0-864-16</inkml:trace>
  <inkml:trace contextRef="#ctx0" brushRef="#br0" timeOffset="112003.37">25249 14270 633 0,'0'0'488'0,"0"0"-343"16,0 0-35-16,0 0 44 0,0 0 44 16,0 0-90-16,0 0 30 15,-33-49 23-15,21 45-118 16,-3 4 113-16,-5 0-138 15,-3 14-12-15,-3 18 82 16,-3 9-60-16,5 10 43 16,3-1 23-16,6 3-93 15,8-7 132-15,7-4-133 16,0-6 0-16,14-8 40 16,15-5-34-16,6-14 11 15,11-6-17-15,4-3 16 16,-1-7-73-16,-3-17 53 15,-8-12-80-15,-9-4 11 16,-11-8-29-16,-11-1 62 16,-7 3 5-16,0 2 35 0,-4 9 54 15,-9 10-26-15,1 13 0 16,3 8-26-16,1 4-2 16,-2 9-94-16,1 28-110 15,3-1-300-15,4-3-369 0</inkml:trace>
  <inkml:trace contextRef="#ctx0" brushRef="#br0" timeOffset="112213.66">25546 14520 1676 0,'0'0'241'15,"0"0"-240"-15,0 0 228 0,0 0-86 16,-10 139-20-16,4-98-31 15,0 1-78-15,3-4 42 16,3-2-56-16,0-6 0 16,0-4-40-16,11-6-102 15,14-20-175-15,-3 0-50 16,-2-5-1170-16</inkml:trace>
  <inkml:trace contextRef="#ctx0" brushRef="#br0" timeOffset="112655.12">25862 14219 1468 0,'0'0'357'0,"0"0"-209"16,0 0-31-16,0 0 40 15,0 0-129-15,0 0 84 16,0 0-11-16,0 126-53 15,9-80 81-15,7 2-74 16,3 3-44-16,2-3 71 16,-1-2-82-16,-3-6 0 15,-3-5-6-15,-3-3 30 16,-9-11-15-16,-2 1-9 16,0-4 0-16,-17 0-5 0,-12-4 5 15,-2-1-12 1,0-12 5-16,2-1-36 0,8-5 43 15,15-22-69-15,6-17-57 16,22-10 96-16,27-10-117 16,15-4 101-16,13-4 39 15,-4 3 14-15,-7-1 122 16,-14 8-25-16,-19 11-49 16,-19 16 77-16,-14 7-132 15,-2 13-9-15,-29 14-118 16,-37 1-147-16,10 8-97 15,3 5-703-15</inkml:trace>
  <inkml:trace contextRef="#ctx0" brushRef="#br0" timeOffset="114369.88">19547 16223 416 0,'0'0'276'15,"0"0"-104"-15,0 0 23 16,0 0-135-16,0 0-9 16,0 0-31-16,0 0-10 15,-11-37 3-15,11 37-13 16,0-4 0-16,0 4 117 15,0-3 5-15,0 1 28 16,0-3 19-16,0 1-42 16,0 4 42-16,0-3-44 15,0-2-79-15,0 5 93 16,0 0-139-16,0 0 0 0,0 0-6 16,0 12-26-16,0 24 32 15,0 14 55-15,0 21 8 16,-3 9 120-16,1 6-126 15,0-2-17-15,0-7 17 16,2-10-57-16,0-11 33 16,0-10-33-16,0-5 0 15,0-12-45-15,2-4 37 16,2 1-136-16,-4-8-37 16,0-2-149-16,0-9-221 0</inkml:trace>
  <inkml:trace contextRef="#ctx0" brushRef="#br0" timeOffset="115528.78">19142 16156 1084 0,'0'0'496'0,"0"0"-293"16,0 0-10-16,0 0 49 15,0 0-135-15,0 0 39 0,0 0-146 16,17-76-13-16,18 71 0 16,17 0 26-16,13 5-7 15,11 0-6-15,6 0 18 16,0 0-14-16,-1 14-4 15,-10 4-50-15,-9-4 49 16,-12 3-63-16,-10-8 20 16,-9-1 11-16,-9-4 14 15,-7-4 0-15,-5 0 19 16,-6 0 0-16,-2 0-6 16,-2 0 7-16,0 0-1 15,0 0 0-15,0 0 6 16,0 0-39-16,0 0 33 15,0 0-35-15,3 0 35 0,-1 0-55 16,0 0 17-16,-2 0 38 16,0 0 0-16,0 0 44 15,0 0-32-15,0 0-10 16,0 0 15-16,0 0-17 16,0 0 0-16,0 0-2 15,0 0-91-15,0 0 60 16,0 0-121-16,0 0-58 15,-4 0-86-15,-5 0-213 0</inkml:trace>
  <inkml:trace contextRef="#ctx0" brushRef="#br0" timeOffset="116336.2">19848 16177 1194 0,'0'0'519'0,"0"0"-293"0,0 0-106 15,0 0-105 1,0 0 51-16,0 0-66 0,0 0 0 16,44 14 34-16,-23 25 6 15,-3 12 69-15,-3 7-11 16,-9 4-52-16,-3 6 82 16,-3 3-103-16,0-10 10 15,-20-3 17-15,-9-12-43 16,-4-6 48-16,-8-6-57 15,-3-5 0-15,-1-7 1 16,1-4-1-16,4-6-37 16,-3-6-50-16,-17-6-85 15,9 0-135-15,2-14-435 0</inkml:trace>
  <inkml:trace contextRef="#ctx0" brushRef="#br0" timeOffset="116493.99">19211 16566 1624 0,'0'0'543'0,"0"0"-495"16,122-58 43-16,-24 37 14 16,0 7-93-16,9 8 27 15,2 1-39-15,-15 5-42 16,6 0 5-16,-8 0-142 16,4-3-85-16,-28-1-228 15,-14-6-496-15</inkml:trace>
  <inkml:trace contextRef="#ctx0" brushRef="#br0" timeOffset="116733.22">20372 16307 578 0,'0'0'934'15,"0"0"-716"-15,0 0-174 0,0 0-15 16,0 0-19-16,0 0-10 16,2 102 91-16,-11-34 35 15,-3 4 105-15,2 3-90 16,1-4-76-16,3-8 63 15,0-10-110-15,4-4 0 16,0-9-18-16,2-11 28 16,0-8-58-16,0-3 27 15,0-10-107-15,-2-4 49 16,-7-4-88-16,-29-26 54 0,3-13-304 16,-6-7-722-16</inkml:trace>
  <inkml:trace contextRef="#ctx0" brushRef="#br0" timeOffset="117502.58">20118 16423 1716 0,'0'0'342'0,"0"0"-208"16,164-40-134-16,-83 32 9 15,-1 3 95-15,-6 4-70 16,-8 1 10-16,-5 0-44 16,-8 0 36-16,-8-4-35 15,-10 0-1-15,-6-1 0 16,-9-5-23-16,-3 3 23 15,-9-7 0-15,-4 5-6 0,-4 0 12 16,0 0 2 0,0 6-8-16,0 3 2 0,-10 0-29 15,-4 21 33-15,-1 16-6 16,-1 14 60-16,0 12-52 16,3 10 119-16,2-6-56 15,2-1-56-15,0-11 69 16,2-7-69-16,3-8 2 15,-1-12-17-15,3-6 30 16,0-10-25-16,0-7-5 16,2 0 0-16,-3-5-21 15,1 0 31-15,-3-5-10 16,-3-18 0-16,-1-21-97 16,-3-27 14-16,4-4-112 15,8-12-157-15,0-5 149 16,4 20 200-16,19-1 3 0,6 15 130 15,4 14 26-15,2 14 66 16,1 12-169-16,-1 8-51 16,4 10 87-16,-3 0-36 15,-5 10-4-15,-9 24 5 16,-9 12-48-16,-11 17 112 16,-2 9-106-16,-15 4 4 15,-16 3 47-15,-8-12-62 16,2-9 37-16,1-13-38 15,5-14 33-15,9-8-14 16,6-11-19-16,7-10 0 0,9-2 5 16,0 0 2-16,0-14-14 15,27-23-14-15,8-2-120 16,10-5 114-16,5 7-56 16,-4 16 14-16,-1 14 68 15,-3 7-21-15,-6 14 22 16,-5 14 0-16,-9 7 21 15,-15 1 60-15,-7 4-59 16,-15 6-11-16,-28 2 80 16,-15 2-47-16,-7 2-11 15,1-7-33-15,6-6 2 16,8-7-31-16,10-9-80 16,9-20-163-16,11-3-116 15,9-7-518-15</inkml:trace>
  <inkml:trace contextRef="#ctx0" brushRef="#br0" timeOffset="117807.88">21520 16593 651 0,'0'0'1345'0,"0"0"-971"15,0 0-187-15,0 0 80 0,0 0-180 16,0 0-33-16,0 0-9 16,112-64-36-16,-73 62 8 15,1 2-17-15,3 0 0 16,-7 0-51-16,-5 13 38 15,-9 8-90-15,-15 4-42 16,-27 16-178-16,-22-5-152 16,-10-8-507-16</inkml:trace>
  <inkml:trace contextRef="#ctx0" brushRef="#br0" timeOffset="117918.85">21468 16794 1696 0,'0'0'604'15,"0"0"-521"-15,0 0-82 16,0 0 170-16,141 10-171 15,-41-10-24-15,-13 0-240 0,-14 0-745 0</inkml:trace>
  <inkml:trace contextRef="#ctx0" brushRef="#br0" timeOffset="122206.38">22329 16235 1534 0,'0'0'630'0,"0"0"-457"15,0 0-157-15,0 0 54 16,0 0-2-16,0 0-46 16,0 0 35-16,29 0-57 15,9 0 0-15,6 2 4 16,6 5-2-16,-2-2 10 15,-1-2-12-15,-7-1 0 16,-3-2-14-16,-12 0 14 16,-4 0-37-16,-10 0 21 15,-6 0 14-15,-5 0-20 16,0 0 22-16,0 8-18 16,0 14-22-16,-12 19 71 15,-5 17-31-15,-3 18 66 16,-3 8-16-16,6 2 74 15,1-6-112-15,7-10 7 0,5-7 23 16,4-13-42-16,0-10-13 16,2-4-71-16,4-5-92 15,-1-8-127-15,-5-14-381 0</inkml:trace>
  <inkml:trace contextRef="#ctx0" brushRef="#br0" timeOffset="122348.66">22315 16731 2129 0,'0'0'468'16,"0"0"-356"-16,0 0-93 0,150-40-29 15,-83 40 10-15,28 0-197 16,-14 0-143-16,-12 0-954 0</inkml:trace>
  <inkml:trace contextRef="#ctx0" brushRef="#br0" timeOffset="122490.67">23080 16718 1662 0,'0'0'368'16,"0"0"-368"-16,0 0-86 16,0 0 73-16,0 0-57 15,0 0-587-15</inkml:trace>
  <inkml:trace contextRef="#ctx0" brushRef="#br0" timeOffset="122785.56">23323 16527 1431 0,'0'0'652'16,"0"0"-556"-16,0 0-90 15,0 0 220-15,0 0-110 16,-65 132-68-16,65-96 123 15,12 0-134-15,19-5-10 16,9-9-15-16,6-8 14 16,4-10-5-16,-5-4-21 15,-7 0-5-15,-7-23-38 0,-14-11 43 16,-7-7-46-16,-10-7-32 16,0-7-50-16,-10 3 104 15,-12 11-15-15,2 14-7 16,-3 13 8-16,2 14-326 15,5 18-216-15,3 5-62 0</inkml:trace>
  <inkml:trace contextRef="#ctx0" brushRef="#br0" timeOffset="122957.87">23686 16776 1557 0,'0'0'283'16,"0"0"1"-16,0 112-130 15,0-59 9-15,0 5-42 16,0-9-100-16,0-1 52 0,0-7-73 16,2-5-79-16,25-14-29 15,-2-12-362-15,0-10-723 0</inkml:trace>
  <inkml:trace contextRef="#ctx0" brushRef="#br0" timeOffset="123267.92">23950 16365 2150 0,'0'0'268'16,"0"0"-268"-16,0 0 61 0,0 0-21 16,0 0-40-16,0 0 7 15,145-53 19-15,-116 89-6 16,-10 20 41-16,-11 13 29 15,-8 15-63-15,-16 4 94 16,-22-2-108-16,-7-9-11 16,3-16 54-16,8-15-55 15,12-15 12-15,11-9-13 16,11-3 18-16,0-12-36 16,31-2 18-16,13-5-71 15,19 0 26-15,40-23-203 16,-14-3-258-16,-9 0-1018 0</inkml:trace>
  <inkml:trace contextRef="#ctx0" brushRef="#br0" timeOffset="123455.49">24672 16740 2192 0,'0'0'549'16,"0"0"-491"-16,0 0-36 15,0 0 34-15,169-58-56 16,-101 49 0-16,3-1-15 16,0 6 15-16,11 1-80 15,-17-2-225-15,-18-1-450 0</inkml:trace>
  <inkml:trace contextRef="#ctx0" brushRef="#br0" timeOffset="123625.07">25044 16423 2172 0,'0'0'497'0,"0"0"-482"16,0 0 13-16,-47 131 54 15,32-66-61-15,-4 3 77 16,7 7-98-16,1-3-18 16,3-4 8-16,4 10-151 15,4-18-198-15,0-16-731 0</inkml:trace>
  <inkml:trace contextRef="#ctx0" brushRef="#br0" timeOffset="124468.33">26045 16230 443 0,'0'0'1573'16,"0"0"-1308"-16,0 0-226 0,0 0-31 15,-154 90 127-15,114-20-40 16,6 9 10-16,13 6 72 16,14-15-132-16,7-7-3 15,9-6 25-15,22-17-66 16,4-8 41-16,3-6-42 16,-2-12 0-16,-4-4-12 15,-11-10 12-15,-7 0-3 16,-10-18-17-16,-4-10 22 15,0-8-17-15,-24 1-8 16,-5 7 20-16,-7 11-49 16,3 12 52-16,2 5-63 0,4 15-50 15,13 20-125-15,10-5-338 16,4-11-1134-16</inkml:trace>
  <inkml:trace contextRef="#ctx0" brushRef="#br0" timeOffset="124610.04">26308 16772 2167 0,'0'0'513'0,"0"0"-462"15,0 0-35-15,0 0-32 16,0 0-39-16,0 0-112 16,0 0-129-16,13 70-624 0</inkml:trace>
  <inkml:trace contextRef="#ctx0" brushRef="#br0" timeOffset="124951.35">26727 16293 1753 0,'0'0'584'0,"0"0"-563"15,0 0 30-15,0 0-39 16,0 0 122-16,-123 136-42 15,110-70-11-15,9-4 55 16,4 0-110-16,6-8 4 16,19-9-9-16,4-5 5 15,4-14 2-15,1-8-28 16,1-12 0-16,-1-6-10 0,-3-6 10 16,-2-24-12-16,-5-21 6 15,-7-11-87-15,-11-8 44 16,-6-2-62-16,-2 10 107 15,-14 16 4-15,-1 20 0 16,0 18 0-16,0 8-62 16,1 48-155-16,3 2-64 15,8-3-570-15</inkml:trace>
  <inkml:trace contextRef="#ctx0" brushRef="#br0" timeOffset="125157.11">27162 16731 1702 0,'0'0'652'0,"0"0"-644"16,0 0 93-16,0 0 48 15,-14 106-45-15,1-65 11 16,-1 1-88-16,3 2-10 16,7-9-17-16,4 4 23 15,0-11-61-15,0-1 38 16,18-9-178-16,29-18 2 15,-5 0-138-15,1-18-517 0</inkml:trace>
  <inkml:trace contextRef="#ctx0" brushRef="#br0" timeOffset="125535.03">27516 16455 2286 0,'0'0'175'0,"0"0"-140"16,0 0-35-16,0 0 59 15,0 120 26-15,0-58 22 16,0 5-80-16,14-4 115 16,6 0-115-16,-1-10-18 15,0-4 28-15,-6-8-36 16,-7-10-1-16,-6-4 0 16,-8-1-33-16,-28-9 0 15,-11-7-43-15,-6-5-109 16,4-5 35-16,17-27-89 15,24-13-95-15,12-18 81 16,46-6 28-16,18-11 225 0,12 3 71 16,1-4 121-16,-5 4 129 15,-12 2-13-15,-15 12-46 16,-18 12-103-16,-17 16-110 16,-14 12 51-16,-12 18-100 15,-28 0-158-15,-13 26 9 16,-25 27-130-16,14 2-231 15,14-6-443-15</inkml:trace>
  <inkml:trace contextRef="#ctx0" brushRef="#br0" timeOffset="125773.93">28250 16714 2292 0,'0'0'516'15,"0"0"-342"-15,0 0-58 16,0 0-101-16,120-44 56 16,-53 37-71-16,6 3-35 15,-1 4 2-15,-9 4-116 16,-30 20-83-16,-16-2-309 15,-17-3-569-15</inkml:trace>
  <inkml:trace contextRef="#ctx0" brushRef="#br0" timeOffset="125877.81">28310 16856 1729 0,'0'0'678'16,"0"0"-537"-16,0 0-105 16,150 10 35-16,-6-2-71 15,-14-4-135-15,-3-4-539 0</inkml:trace>
  <inkml:trace contextRef="#ctx0" brushRef="#br0" timeOffset="126238.15">30038 16226 1224 0,'0'0'819'0,"0"0"-604"16,0 0-57-16,-45-116-12 15,38 81-36-15,7-4 72 16,0 3-164-16,0 7 15 16,18-1 45-16,8 12-66 15,6 4 15-15,6 11-27 16,2 3 0-16,2 3-39 15,-3 20 39-15,-8 4 0 16,-10 12 6-16,-13 11-5 16,-8 14 53-16,-34 35-54 0,-40 38 9 15,-19 35 12-15,4-15-21 16,24-32-57-16,20-25-91 16,28-44-198-16,-2-15-354 0</inkml:trace>
  <inkml:trace contextRef="#ctx0" brushRef="#br0" timeOffset="126374.86">29741 17293 1585 0,'0'0'1291'0,"0"0"-1291"0,0 0-38 16,0 0 37 0,0 0-62-16,0 0-70 0,0 0-439 15,9 55-1364-15</inkml:trace>
  <inkml:trace contextRef="#ctx0" brushRef="#br0" timeOffset="136183.11">19817 13825 1348 0,'0'0'243'15,"0"0"-49"-15,0 0-156 16,0 0-8-16,0 0 45 16,0 0-22-16,0-9 61 15,0 7-36-15,0 0-72 16,0 0 103-16,9-3-109 0,13 0 2 15,9-2-1-15,16 4 7 16,6 1-8-16,12 2 0 16,5 0 13-16,5 0-17 15,8 0 4-15,4 0 0 16,6 0-20-16,23 0 29 16,26 0-9-16,28-4 0 15,6-4 1-15,-13-1 2 16,-18 8-3-16,-22 1-20 15,-3-7 9-15,0 6 1 16,5-3-2-16,4-3 12 16,5 4 0-16,4-3 9 15,1 0-9-15,-6 0-2 16,-6 6-17-16,-2-5 31 0,3 5-12 16,3 0 0-16,4 0 13 15,6 0-8-15,4 0-5 16,2 0-3-16,3 0-16 15,6 0 38-15,10 0-18 16,11 0-1-16,12 0 6 16,8-7-10-16,7-6 4 15,10-1 0-15,10 0-9 16,2-1 24-16,4-2-8 16,-9 0-7-16,-11-2 28 15,-23 6-23-15,-22 1-5 0,-21 5 0 16,-32 7-12-1,-29 0 18-15,-21 0-12 16,-13 0-42-16,14 5-224 16,-10 0-33-16,-10-3-827 0</inkml:trace>
  <inkml:trace contextRef="#ctx0" brushRef="#br0" timeOffset="136967.11">21297 12308 681 0,'0'0'75'0,"0"0"-75"16,0 0 0-16,0 0 73 15,11 121 59-15,0-35 21 16,5 56 134-16,-1 73-66 16,-1 49-26-16,-5 18 2 15,-3-2-30-15,-2-34 30 16,6-19-120-16,-1-15-77 15,4-20 143-15,3-25-135 16,4-17 8-16,2-29-1 16,-2-29 6-16,-2-29-32 15,4-10 11-15,27 10-169 0,-5-10-36 16,4-12-603-16</inkml:trace>
  <inkml:trace contextRef="#ctx0" brushRef="#br0" timeOffset="137429.29">22928 12719 1707 0,'0'0'356'15,"0"0"-272"-15,0 0 7 16,0 0-91-16,0 0 0 15,0 0 0-15,0 0-112 16,2-4-44-16,1 18-107 16,-3 0-362-16</inkml:trace>
  <inkml:trace contextRef="#ctx0" brushRef="#br0" timeOffset="137739.01">22567 14945 1335 0,'0'0'632'0,"0"0"-537"16,0 0-18-16,0 0-8 15,0 0 100-15,0 0-83 16,0 0-61-16,0 5-50 0,8 0-100 16,-2-1-374-16,3-4-150 0</inkml:trace>
  <inkml:trace contextRef="#ctx0" brushRef="#br0" timeOffset="138138.12">25349 13208 1646 0,'0'0'0'0,"0"0"-493"16,0 0 163-16</inkml:trace>
  <inkml:trace contextRef="#ctx0" brushRef="#br0" timeOffset="138375.87">25588 14758 2061 0,'0'0'2'16,"0"0"-2"-16,0 0-145 16,0 0 118-16,0 0 16 15,0 0-469-15,0 0-769 0</inkml:trace>
  <inkml:trace contextRef="#ctx0" brushRef="#br0" timeOffset="141982.19">21047 17517 555 0,'0'0'384'0,"0"0"-170"15,0 0 53-15,0 0-68 16,22-116-71-16,-15 94 80 16,0-6-19-16,0 6-7 15,-3 4-44-15,0 0-13 16,-1 6 49-16,-3 6-77 15,0 6-95-15,0 0 59 16,0 0-61-16,0 0 0 16,0 0-9-16,0 15 1 15,0 16 8-15,0 22 0 16,-5 18 6-16,-3 13 54 16,-2 3-60-16,1-7 0 0,5-7-1 15,2-13 16-15,2-15-32 16,0-8 13-16,0-12-86 15,13-6 75-15,12-15-106 16,6-4 26-16,12-23 50 16,1-26-34-16,0-18-26 15,-3-4 3-15,-12 8 87 16,-14 7 15-16,-6 18 41 16,-9 12 65-16,0 14 1 15,0 12-23-15,0 0-20 16,-11 0-64-16,-7 21 0 15,2 14-19-15,3 5 19 16,4 1 0-16,9 4-1 16,0-5 10-16,20 0-24 15,11-8-9-15,9-10-77 0,23-18 17 16,-12-4-287-16,-6-4-323 0</inkml:trace>
  <inkml:trace contextRef="#ctx0" brushRef="#br0" timeOffset="142234.17">21636 17503 955 0,'0'0'1183'16,"0"0"-930"-16,0 0-231 15,0 0-9-15,0 0 53 16,0 0-52-16,0 0 27 16,0 139 45-16,6-77-53 0,5-4 47 15,3-4-77 1,1-9 12-16,-1-9 22 0,-1-14-37 15,-1-8 0-15,1-11 0 16,7-3 14-16,9-13-7 16,20-44-7-16,23-47 6 15,21-42-16-15,7-6 10 16,-25 31-233-16,-19 36-412 0</inkml:trace>
  <inkml:trace contextRef="#ctx0" brushRef="#br0" timeOffset="143116.44">22064 17700 1817 0,'0'0'241'0,"0"0"-241"15,0 0 0-15,0 0 19 16,0 0 62-16,-56 130 26 0,54-104-106 16,2-4 13-16,0-8-3 15,0-2-11-15,0-10 0 16,4 3-10-16,0-5-3 15,-4 0 13-15,3-14 32 16,-3-13-26-16,0-1 16 16,4-2 24-16,8 6 12 15,5 5-58-15,10 4-32 16,8 10 8-16,4 5 24 16,-1 0 0-16,-1 9 18 15,-6 14-11-15,-4 4 9 0,-4 4 42 16,-1 4-58-1,2-3 80-15,1-2-80 16,2-4 0-16,2-7-11 16,4-9 11-16,5-10-39 0,0 0-20 15,0-29-85-15,-7-14-53 16,-6-2-22-16,-10-2 29 16,-11 1 139-16,-4 14 51 15,0 15 129-15,0 11 27 16,0 6-120-16,0 6 33 15,0 24-60-15,-6 20 108 16,-1 12 19-16,1 14-91 16,-4 9-11-16,-1-1-34 15,-1 1 24-15,-7-8-33 0,-3-10 9 16,-3-9-77-16,-21-17-31 16,6-15-246-16,-1-21-684 0</inkml:trace>
  <inkml:trace contextRef="#ctx0" brushRef="#br0" timeOffset="143211.7">22244 18187 2232 0,'0'0'523'0,"0"0"-510"15,0 0-13-15,0 0-244 16,0 0-519-16</inkml:trace>
  <inkml:trace contextRef="#ctx0" brushRef="#br0" timeOffset="143831.94">22701 17115 1121 0,'0'0'877'0,"0"0"-736"16,0 0-25-16,0 0 37 16,-100-103-128-16,55 81 73 15,-6 5-98-15,-10-2 0 0,-5 1-7 16,-9 6 7 0,-10 3-1-16,-25 0-11 0,-30 9-32 15,-32 0 17-15,-13 26 2 16,5 15 20-16,19 17-9 15,21 4 14-15,24 6 0 16,28-6-1-16,-1 17 2 16,14 28 26-16,-1 24-26 15,5 20 14-15,31-3 68 16,19-18-47-16,17-1 32 16,4-4-50-16,23-8 5 15,16-16 30-15,7-23-53 0,4-17 0 16,26 1-12-1,43 8 12-15,41-1 0 16,23-15-1-16,-9-32-52 16,-12-22 26-16,-12-29 15 0,6-22 12 15,6-17-9-15,3-17 9 16,-4-13 0-16,-12-22-24 16,-20-10-7-16,-21-22 7 15,-26-10 24-15,-29-2 0 16,-30 11 15-16,-23 16-6 15,-23 35 71-15,-19 29-57 16,-41 17-2-16,-44 32-42 16,-31 12-34-16,11 8-159 15,22 4-329-15</inkml:trace>
  <inkml:trace contextRef="#ctx0" brushRef="#br0" timeOffset="145998.29">20932 17977 1463 0,'0'0'226'15,"0"0"-201"-15,0 0 86 0,0 0-18 16,0 0-19-16,0 0 71 16,-135 116-80-16,91-72-6 15,-5 2 24-15,-11 6-55 16,-11-1 54-16,-10 3-82 15,-29 4 0-15,-25-2 44 16,-33-6-44-16,-7-10 61 16,5-14 27-16,14-19-87 15,20-7 80-15,7 0-81 16,22-19 0-16,22-3 15 16,23 1-15-16,10-9 0 15,-1-5-7-15,2-9 17 16,2-10-29-16,15-4 19 0,12-5 0 15,13-5 21 1,9-2-21-16,0-6 6 0,27 4-6 16,11-7 14-16,11 3-23 15,11 4 9-15,9 6-53 16,6 6 33-16,6 8 12 16,2 6 8-16,-1 6 0 15,-2 6 27-15,-11 8-29 16,-6 6 2-16,-14 11 0 15,-14 1-17-15,-8 2 17 16,-13 6 0-16,-8 0-1 16,-3 0 2-16,-3 0-4 15,0-3 3-15,0 3-37 16,2 0 23-16,4 0-112 16,1 0-9-16,4 3-57 0,-2 8-147 15,-5-4-170-15</inkml:trace>
  <inkml:trace contextRef="#ctx0" brushRef="#br0" timeOffset="146282.13">19418 17253 1612 0,'0'0'506'15,"0"0"-316"-15,0 0-154 16,0 0 11-16,0 0 54 0,0 0-67 15,0 0-10 1,-18-12-24-16,38 12 18 0,16 0-11 16,15-4-7-1,12-2 0-15,10-2 6 0,-2-3 2 16,-9-1-7-16,-12 7-1 16,-17 5 14-16,-15 5-32 15,-18 58 27-15,-29 71-9 16,-56 85 69-16,-29 30-69 15,12-43-102-15,11-58-445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8:25:28.9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2111 1010 1249 0,'0'0'261'0,"0"0"-151"15,0 0-57-15,0 0-11 0,0 0 43 16,0 0 17-16,17-41 17 16,-17 37-27-16,2 1 10 15,-2 3 40-15,0 0-44 16,0 0-24-16,0 0 30 16,0 0-57-16,0 0-7 15,0 0-13-15,0 0-11 16,0 0 30-16,-4 0-23 15,-7 0-22-15,-5 0 21 16,-9 0-22-16,-4 7 0 16,-6 7 0-16,-7 9-9 15,-7 8-2-15,-7 10 4 16,1 5 7-16,-1 7-2 0,9-1 3 16,7 0-1-16,13-3 0 15,9-3 1-15,9-8-3 16,9-1-1-16,0-3 3 15,7 1-15-15,13-3 15 16,9-4-13-16,6-4-53 16,7-6-63-16,22-13-39 15,-11-2-214-15,-6-3-501 0</inkml:trace>
  <inkml:trace contextRef="#ctx0" brushRef="#br0" timeOffset="449.96">1845 1356 1101 0,'0'0'828'0,"0"0"-651"15,0 0-75-15,0 0 17 16,0 0-42-16,0 0-25 16,0 0 6-16,38-2-46 15,2 2 9-15,9 0 3 0,5 2-23 16,-3-2 15 0,-2 0-15-16,-7 0-1 0,-5 0 14 15,-12 0-14 1,-2 0-11-16,-9 0 10 0,-10 0-7 15,-2 0 8-15,-2 0-12 16,0 0 12-16,0 5 14 16,-4 17-7-16,-8 7 14 15,4 7 16-15,-1 4-31 16,-1 0 9-16,4 1-15 16,-1 0 0-16,5-5 0 15,2-2-15-15,0-6-72 16,5-12-64-16,13-7-196 15,1-9-388-15</inkml:trace>
  <inkml:trace contextRef="#ctx0" brushRef="#br0" timeOffset="767.78">2409 1472 1242 0,'0'0'565'15,"0"0"-424"-15,0 0 17 16,-40 108-14-16,40-82-55 16,0-2-32-16,16-8-14 15,17-6-27-15,9-7-16 16,10-3-25-16,-4-11-48 16,0-13-34-16,-11-6-47 0,-10 0 63 15,-16-2 10-15,-11 2-26 16,0 4 47-16,-19 3 60 15,-13 11 50-15,-3 6 77 16,-8 6 20-16,1 0-13 16,1 14-44-16,4 9-59 15,8-1-25-15,9 2-6 16,15-7-131-16,5-2-157 16,0-10-831-16</inkml:trace>
  <inkml:trace contextRef="#ctx0" brushRef="#br0" timeOffset="1045.96">2772 1345 738 0,'0'0'1112'0,"0"0"-958"16,0 0-120-16,0 0-14 16,0 0 5-16,0 0 127 15,0 0-35-15,0 136-80 16,0-89 14-16,0-6-50 0,0-4-1 16,2-5-30-1,4-16-159-15,-4-6-146 16,0-10-692-16</inkml:trace>
  <inkml:trace contextRef="#ctx0" brushRef="#br0" timeOffset="1189.36">2759 1133 1015 0,'0'0'1298'0,"0"0"-1158"15,0 0-140-15,0 0-117 16,0 0-26-16,-16 148-193 15,8-85-626-15</inkml:trace>
  <inkml:trace contextRef="#ctx0" brushRef="#br0" timeOffset="1264.08">2647 1809 1362 0,'0'0'280'0,"0"0"-280"0,0 0-228 0</inkml:trace>
  <inkml:trace contextRef="#ctx0" brushRef="#br0" timeOffset="1671.94">4163 1020 1627 0,'0'0'717'16,"0"0"-639"-16,0 0-55 15,0 0-23-15,0 0 0 16,0 0 58-16,-149 148 27 16,101-81-45-16,-2 3 4 15,3 1-38-15,7-9 13 0,7-8-14 16,6-11-5-16,6-9-11 16,4-7-104-16,3-15-123 15,3-10-278-15,3-2-512 0</inkml:trace>
  <inkml:trace contextRef="#ctx0" brushRef="#br0" timeOffset="1851.04">3566 1213 1957 0,'0'0'347'0,"0"0"-282"15,0 0-20-15,0 0-23 16,0 0 33-16,159 110 18 0,-109-72-37 15,6 3-36 1,-2-4-18-16,2 5-110 0,-14-12-178 16,-15-6-659-16</inkml:trace>
  <inkml:trace contextRef="#ctx0" brushRef="#br0" timeOffset="2899.06">4723 886 662 0,'0'0'972'0,"0"0"-755"15,0 0 6-15,0 0 37 16,0 0-133-16,0 0-23 15,0 0-19-15,0-18-55 16,0 18-23-16,0 9-7 16,0 20 0-16,-7 21 7 15,-4 14 40-15,-2 15-6 16,-1 2 1-16,1 0-16 16,2-5 4-16,4-11-20 15,5-7-9-15,2-12 24 16,0-9-25-16,13-6 0 15,10-9-1-15,3-10-39 16,12-10 16-16,5-2-16 16,3-14-53-16,4-18-17 0,-4-11-36 15,-7-1-23-15,-8-2 51 16,-14 8 43-16,-7 6 75 16,-10 8 21-16,0 10 97 15,0 8 39-15,-16 6-85 16,-7 0-36-16,-4 22-24 15,-2 10 13-15,3 6 36 16,2 2-42-16,5-1-10 16,9-7 9-16,3-4-18 15,7-10-28-15,0-8-36 16,4-8-15-16,16-2 2 16,7-6-34-16,4-18-170 0,0-6 14 15,-4 0 42 1,-5 7 223-16,-5 9 2 0,-5 14 114 15,-5 0 37-15,-5 26-9 16,0 8 15-16,-2 5-17 16,0-1-91-16,0-4-23 15,2-6-26-15,4-7-77 16,-6-16-137-16,0-5-263 16,0 0-870-16</inkml:trace>
  <inkml:trace contextRef="#ctx0" brushRef="#br0" timeOffset="3043.86">4984 1141 1935 0,'0'0'472'0,"0"0"-450"16,0 0-15-16,0 0-7 16,132 0-21-16,-73 4-75 15,-9 6-173-15,-1-2-618 0</inkml:trace>
  <inkml:trace contextRef="#ctx0" brushRef="#br0" timeOffset="4265.89">5421 1634 1375 0,'0'0'321'15,"0"0"-189"-15,0 0 4 0,0 0 13 16,0 0 5-1,0 0-33-15,0 0-73 0,67-60-8 16,-36 25-31-16,5-8-8 16,1-5 3-16,4-5-4 15,-3 0 0-15,-3 0-1 16,-8 9 3-16,-10 10-2 16,-5 10 1-16,-10 10 79 15,-2 9 42-15,0 5-89 16,0 0-13-16,-11 0-10 15,-5 17-10-15,3 11 0 16,2 8 6-16,4 6-4 16,7 0 10-16,0 1-11 0,9-3-1 15,7-8 8-15,-1-3-8 16,-1-2 0-16,-8-5 0 16,-3-2 2-16,-3-2-4 15,0-1 3-15,-3-4-2 16,-5-3-5-16,0-6-9 15,8-4 14-15,0 0-13 16,0-14-71-16,19-8-49 16,3-2 12-16,1 2 91 15,-4 5 31-15,-5 10 0 16,-3 4 12-16,-7 3-12 16,0 0 12-16,-1 15 59 0,1 3-39 15,5 2 1-15,0 0-11 16,7-4-21-16,4-3 17 15,2-4-18-15,3-6 1 16,0-3-10-16,-4 0 9 16,-5-12-9-16,-7-5 3 15,-9-3-9-15,0-6-22 16,-23-1-11-16,-12 1-1 16,-7 4 48-16,-1 5-21 15,7 2 22-15,9 5 40 16,12 5-1-16,13-2 19 15,2-2 9-15,5-6-58 16,17-1-9-16,2-2-23 16,5 2 23-16,2 2-1 15,-6 3-6-15,-1 4 6 0,-5 0 1 16,-4-2-14-16,1-1 8 16,-1-6-42-16,1-6-41 15,3-8-129-15,4-4-12 16,0-2 104-16,-1 3 97 15,-2 5 29-15,-4 9 153 16,-10 6 94-16,-4 11-37 16,-2 2-124-16,0 16-84 15,-11 23 7-15,-9 13-9 16,-9 26-74-16,4-11-256 16,6-14-1515-16</inkml:trace>
  <inkml:trace contextRef="#ctx0" brushRef="#br0" timeOffset="4772.34">6915 1066 1803 0,'0'0'513'16,"0"0"-354"-16,0 0-36 15,0 0-35-15,0 0-60 0,0 0-28 16,0 0 0-1,-12 55 9-15,7 4 42 0,1 6-20 16,0 3-19-16,2-1 5 16,2-8-17-16,0-6-8 15,0-11-7-15,0-7-88 16,2-8-115-16,9-10-294 16,-4-12-518-16</inkml:trace>
  <inkml:trace contextRef="#ctx0" brushRef="#br0" timeOffset="5271.66">6649 1412 1783 0,'0'0'514'16,"0"0"-453"0,0 0-46-16,0 0-5 0,0 0 1 15,154-27 33-15,-85 18-7 16,7 2-36-16,-1 3 51 16,-5 2-37-16,-15 2 16 15,-10 0 13-15,-14 10-24 16,-8 6 7-16,-10 4 1 15,-5 2-16-15,-2 3 30 16,-6-1-27-16,0 0-9 16,0-5 13-16,0-3-18 15,0-5-2-15,0-4-56 16,-6-2-110-16,2-10-45 0,0-14-147 16,2-10-1137-16</inkml:trace>
  <inkml:trace contextRef="#ctx0" brushRef="#br0" timeOffset="5849.05">7287 1317 1773 0,'0'0'639'16,"0"0"-593"-16,0 0-8 15,0 0-21-15,0 132-17 16,6-104 57-16,14-6-12 16,9-7-5-16,9-8-18 15,7-7-3-15,1 0-19 16,2-13-3-16,-8-15-59 0,-9-3 29 15,-9-2-46 1,-13 2-31-16,-9 4 35 0,0 8 75 16,-13 13 1-16,-12 6 27 15,-2 12 11-15,1 19 98 16,3 7-38-16,8 4-33 16,8-2-12-16,7-6-26 15,0-2-9-15,11-8-19 16,12-9 6-16,6-3-4 15,2-7 4-15,4-5-7 16,1 0 1-16,2-17-40 16,-3-10 16-16,2-4-22 15,-6-3-48-15,-4 6 64 16,-8 7-9-16,-7 7 39 16,-8 9 0-16,-4 5 21 0,0 0-15 15,0 17 4 1,0 2 32-16,0 6 25 0,0-6-46 15,0-5-17-15,0-6-2 16,0-3-2-16,0-5 1 16,11 0-1-16,11 0 0 15,12-10-21-15,8-8 5 16,7 0-27-16,-3 1 21 16,-5 8 10-16,-10 7 4 15,-11 2-5-15,-6 2 7 16,-10 16 0-16,-4 4 7 15,0 0-2-15,-6-3-24 16,-15 0-20-16,-19-7-68 16,7-2-185-16,-2-7-293 0</inkml:trace>
  <inkml:trace contextRef="#ctx0" brushRef="#br0" timeOffset="6039.9">7451 1221 1657 0,'0'0'699'16,"0"0"-578"-16,0 0-106 15,0 0-2-15,0 0-26 16,0 0 13-16,0 0-1 0,105 22-44 16,-86-13-186-1,-9-2-74-15,-5-7-268 0</inkml:trace>
  <inkml:trace contextRef="#ctx0" brushRef="#br0" timeOffset="6148.32">7733 1115 1728 0,'0'0'490'15,"0"0"-380"-15,145-5-110 16,-47 5-10-16,-13 0-292 16,-12 0-1095-16</inkml:trace>
  <inkml:trace contextRef="#ctx0" brushRef="#br0" timeOffset="6672.5">9085 983 2018 0,'0'0'386'16,"0"0"-286"-16,0 0-100 15,0 0 0-15,0 0 0 16,0 112 43-16,0-44 70 16,-2 10-29-16,2 0-57 15,0-2-26-15,0-8 29 0,0-10-30 16,0-7-18-16,0-13-67 16,0-10-103-16,-13-20-145 15,-1-8-224-15,-3 0-692 0</inkml:trace>
  <inkml:trace contextRef="#ctx0" brushRef="#br0" timeOffset="7367.65">8809 1327 1854 0,'0'0'527'16,"0"0"-467"-16,0 0-60 16,160-20-3-16,-84 9 3 15,5-8 0-15,-1-6 11 16,0-1-8-16,-4-3-3 15,-14-1-31-15,-13-2-16 16,-17 2-26-16,-19-2-27 0,-13 3 25 16,0 8 75-16,-18 8 104 15,-11 13-40-15,-6 3 7 16,-8 30 30-16,3 16-27 16,2 13 33-16,9 7-23 15,7 3-41-15,9-7 9 16,8-7-38-16,5-9 5 15,0-13-8-15,7-10-10 16,8-10-2-16,8-9-7 16,6-7-15-16,4 0 22 15,5-25-63-15,2-11-77 16,0-2 5-16,-9 3 60 0,-6 9 76 16,-14 14 4-16,-7 12 10 15,-4 0 8-15,0 22 9 16,0 8 66-16,0 5-26 15,0-6-32-15,4-2-18 16,13-10-9-16,5-5-12 16,7-10 30-16,2-2-30 15,3-2-17-15,-5-18-25 16,-2-4-37-16,-6-7 26 16,-5-1-20-16,-5 1 5 15,-5 7 68-15,-2 11 6 0,-2 10 92 16,-2 3-69-1,2 14-23-15,2 14 91 0,5 2-54 16,5 1-13-16,3-9-12 16,10-8-17-16,6-12-1 15,5-2-20-15,3-16-114 16,-6-16-105-16,-8-7-141 16,-10-1 71-16,-3 5 239 15,-5 2 70-15,-5 11 174 16,-2 8 348-16,-2 12-222 15,0 2-155-15,0 18-135 16,0 21-2-16,0 14-8 16,0 32-18-16,0-13-289 15,0-14-1001-15</inkml:trace>
  <inkml:trace contextRef="#ctx0" brushRef="#br0" timeOffset="8031.51">11068 1345 871 0,'0'0'875'0,"0"0"-708"16,0 0-88-16,0 0 78 15,0 0 4-15,0 0-23 16,0 0-99-16,-99 0-2 15,59 31 59-15,5 5-57 16,8 3 1-16,11-2-40 0,13-7-5 16,3-10 4-16,19-8-56 15,16-12 10-15,10 0 7 16,6-22-87-16,13-34-174 16,-14 3-223-16,-13 2-146 0</inkml:trace>
  <inkml:trace contextRef="#ctx0" brushRef="#br0" timeOffset="8218.81">11163 990 1388 0,'0'0'686'16,"0"0"-406"-16,0 0-175 15,0 0-82-15,0 0-16 16,0 0 42-16,-45 134 23 16,39-64-1-16,4 5-46 0,-1 1 18 15,3-4-43-15,0-5 0 16,0-12 0-16,0-6-50 15,0-10-57-15,0-18-130 16,3-10-279-16,1-11-738 0</inkml:trace>
  <inkml:trace contextRef="#ctx0" brushRef="#br0" timeOffset="8515.16">10751 1263 1573 0,'0'0'774'16,"0"0"-682"-16,0 0-91 16,0 0-1-16,136-14 0 15,-65 14 1-15,14 0 24 0,4 18 8 16,3 8-6-16,-11 8-11 16,-9 7 18-16,-18-2-17 15,-14 3 8-15,-11-3-9 16,-12-6 11-16,-5-2 3 15,-6-11-30-15,-1-6 10 16,-3-8-23-16,0-6 7 16,8 0-28-16,5-14-41 15,30-43-130-15,-1 3-478 16,-2 3 93-16</inkml:trace>
  <inkml:trace contextRef="#ctx0" brushRef="#br0" timeOffset="9033.17">11756 1361 1137 0,'0'0'544'0,"0"0"-299"0,0 0 73 16,0 0-104-1,-13 115-84-15,6-82-65 0,7-4-14 16,0-10-50-16,0-4-1 16,13-9-19-16,10-6 1 15,4 0-3-15,6-16-60 16,0-14-43-16,-1-5-41 16,-6-4-47-16,-6 2 114 15,-4 7 98-15,-10 8 89 16,-1 11 175-16,-5 11-98 15,0 0-86-15,0 10-41 16,-5 15-2-16,-3 8 54 16,1 3-40-16,5-1-18 0,2-4-8 15,0-7-25 1,0-7 0-16,9-10-7 0,4-3-10 16,1-4 8-16,-1 0-18 15,-7-14-1-15,-6-13-39 16,0-4-54-16,-4-3 41 15,-13-1 58-15,0 5 22 16,11 6 28-16,6 7 30 16,0 3 24-16,20 2-82 15,18 3-9-15,8 3-16 16,8 6 23-16,0 0-2 16,-5 8-4-16,-11 11 16 15,-13 4-1-15,-17 3 48 0,-8 6 6 16,0 3 14-1,-4-1-21-15,-8-4-38 0,8-7 1 16,4-4-17-16,0-7 0 16,22-8-1-16,18-4-13 15,16 0-22-15,9-23-56 16,9-30-143-16,-16 4-156 16,-18-1-464-16</inkml:trace>
  <inkml:trace contextRef="#ctx0" brushRef="#br0" timeOffset="9221.95">12206 993 1613 0,'0'0'549'0,"0"0"-425"16,0 0-26-16,0 0 24 15,-13 108-51-15,-1-63 7 16,-1 0-45-16,-1-5-26 15,-1-4-7-15,-3-7-82 16,-14-12-70-16,7-7-185 16,-2-10-512-16</inkml:trace>
  <inkml:trace contextRef="#ctx0" brushRef="#br0" timeOffset="9448.04">11785 956 704 0,'0'0'1518'0,"0"0"-1372"16,0 0-132-16,0 0-14 0,18 153-208 16,-18-36-46-16,0 6-294 15,-6-7 148-15,-6-9-487 16,3-57 887-16,-2-8 828 16,-3 0-217-16,2-2-291 15,-2-6-48-15,5-9-98 16,5-9-134-16,2-4-40 15,2-10-327-15</inkml:trace>
  <inkml:trace contextRef="#ctx0" brushRef="#br0" timeOffset="10147.99">13276 1127 801 0,'0'0'1253'0,"0"0"-1086"16,0 0-167-16,0 0 0 0,0 102 66 16,-2-46 32-16,-5 6 8 15,3-2 19-15,2-4-69 16,2-8-35-16,0-9 4 15,0-11-19-15,0-12-6 16,0-12-4-16,9-4-33 16,7-6 22-16,5-22-37 15,2-18-70-15,1-12-83 16,-5-7-144-16,-6 3 42 16,-7 14 307-16,-4 18 209 15,-2 20 129-15,0 10-226 16,-11 16-91-16,1 19 121 15,2 6-34-15,8 5-23 16,0-2-52-16,29-8-15 16,16-7 0-16,13-17-18 0,9-12-15 15,6-7-28-15,-3-27-80 16,7-40-39-16,-16 4-181 16,-19-2-474-16</inkml:trace>
  <inkml:trace contextRef="#ctx0" brushRef="#br0" timeOffset="10586.69">13869 952 2072 0,'0'0'506'16,"0"0"-439"-16,0 0-12 16,-114 149-6-16,92-77 9 15,11 2-4-15,11-4-18 16,0-4-11-16,23-10-16 0,12-10-8 16,5-11 0-1,7-17-1-15,5-14-33 0,1-4 11 16,5-26-62-16,-2-14-115 15,-5-6-24-15,-9-3-75 16,-11 10 101-16,-13 12 197 16,-11 15 119-16,-7 12 90 15,0 7-135-15,-7 22 81 16,-4 5 0-16,2 5-29 16,5-3-27-16,4-4-66 15,0-6-32-15,0-6 2 16,11-8-3-16,7-8-17 15,7-4-28-15,4-7-57 16,2-20-76-16,0-11-212 0,-2-11-237 16,-2 1-62-16,-8 6 689 15,-3 12 161-15,-9 13 740 16,-5 8-335-16,-2 9-346 16,0 0-155-16,0 12-42 15,0 11 54-15,0 4-41 16,0 1-18-16,0-4-18 15,0-6-95-15,0-16-117 16,0-2-169-16,0 0-430 0</inkml:trace>
  <inkml:trace contextRef="#ctx0" brushRef="#br0" timeOffset="10705.89">14576 988 2252 0,'0'0'567'0,"0"0"-524"16,0 0-43-16,0 0-304 15,0 0-262-15,0 0-320 0</inkml:trace>
  <inkml:trace contextRef="#ctx0" brushRef="#br0" timeOffset="12131.3">15711 866 803 0,'0'0'1031'16,"0"0"-700"-16,0 0-158 0,0 0-45 15,0 0-104-15,0 0 10 16,0 0-34-16,0 20 10 16,0 54 50-16,-3 5 8 15,-1 11 4-15,-3 2-1 16,3-17-56-16,-3 0 8 15,3-12-16-15,-3-16 5 16,2-12 8-16,3-13-20 16,0-10 0-16,2-7 3 15,0-5 11-15,0-9 1 16,0-23-10-16,0-19-5 16,18-10-112-16,9-4 4 15,6 5 4-15,5 18 88 0,-2 20-1 16,-1 18 6-1,-2 4-9-15,-4 17 20 0,-6 14 67 16,-7 8-7-16,-12 2 2 16,-4 7-1-16,-4 2-28 15,-23-1 24-15,-6-3-26 16,-6-10-13-16,6-10 3 16,4-8-21-16,9-10-8 15,11-8 7-15,9 0-3 16,2-20-12-16,34-18-171 15,13-13-81-15,13-2 46 16,8 0-20-16,-3 11 137 16,-5 12 105-16,-16 9 49 15,-12 12 124-15,-16 7 21 16,-14 2-67-16,-4 4-33 0,-15 20-62 16,-16 10 88-16,-10 8-46 15,1-1-62-15,7-8 7 16,10-6-19-16,13-13 6 15,8-9-13-15,2-5-29 16,4 0-65-16,21-9 23 16,8-17-6-16,2-4-72 15,-1-1-7-15,-7 6 163 16,-12 8 46-16,-8 13 118 16,-5 4-76-16,-2 7-48 15,0 17 21-15,0 5 51 16,0 2-38-16,0-4-41 15,0-6 7-15,13-7-38 16,8-6 13-16,10-8 4 0,6 0 5 16,13-14-24-16,0-15-45 15,4-5-61-15,-4-1 38 16,-8 0-14-16,-7 5 55 16,-10 10 27-16,-11 12 12 15,-10 8 31-15,-4 8-41 16,0 20 41-16,-4 6 55 15,-8 0-58-15,1-3 7 16,5-9-28-16,0-8-19 16,6-8 6-16,0-6-6 15,6 0-8-15,17 0 7 0,16-17-81 16,9-4-51 0,6-6 36-16,0 4-2 0,-8 0 57 15,-9 11 42-15,-11 9 3 16,-6 3 59-16,-9 0-29 15,-4 10-15-15,-7 4-18 16,0 1-6-16,0-3 5 16,-16-5-54-16,-21-7-44 15,5-2-75-15,-3-15-617 0</inkml:trace>
  <inkml:trace contextRef="#ctx0" brushRef="#br0" timeOffset="12278.34">16694 782 2322 0,'0'0'382'16,"0"0"-344"-16,0 0-10 15,-168 118-15-15,84-44 17 16,-1 8-30-16,-24 22-13 16,24-19-291-16,20-23-1167 0</inkml:trace>
  <inkml:trace contextRef="#ctx0" brushRef="#br0" timeOffset="12983.1">17996 1151 1502 0,'0'0'814'15,"0"0"-688"-15,0 0-104 16,0 0-22-16,0 0 0 15,0 0 25-15,0 0 3 16,-38 4 39-16,38-4-1 16,0 0-30-16,0 0 20 15,6-7-44-15,10-5-12 16,2 0-9-16,2 3-1 0,-3 9-11 16,0 0 6-1,-11 12-12-15,-6 20 26 0,-4 12 1 16,-30 8 52-16,-11 3 24 15,-3-4-46 1,1-9-12-16,11-14 0 0,11-11-18 16,17-9 9-16,8-8-9 15,11 0-27-15,26-3 9 16,15-12-30-16,6 0 21 16,-4 4 21-16,-10 2 6 15,-15 9 9-15,-19 0-9 16,-10 13-15-16,-19 17 15 15,-28 8 1-15,-9 4 0 16,1 1-1-16,8-11-132 0,18-9-150 16,20-15-536-16</inkml:trace>
  <inkml:trace contextRef="#ctx0" brushRef="#br0" timeOffset="13530.9">18845 1201 1739 0,'0'0'541'16,"0"0"-465"-16,0 0-23 16,0 0-38-16,-116-38 44 0,66 38 74 15,2 22-34-15,5 12-37 16,12 10-34-16,14 3-1 15,12 2 4-15,5 1 11 16,7-6 3-16,12-1-11 16,2-9-20-16,-5-7-1 15,-12-3-5-15,-4-4-8 16,-4-1 0-16,-25-1-12 16,-5-4 6-16,-2-7-27 15,7-7-11-15,12 0 44 16,14-13-40-16,6-20-84 15,36-4-95-15,24-4-28 16,13 2 114-16,9 5 77 16,-1 10 56-16,-6 7 59 15,-13 12 92-15,-14 5-9 0,-15 0-18 16,-14 18-63-16,-9 11-5 16,-10 16-5-16,-3 9-18 15,0 11 28-15,-13 2-20 16,-6 5 0-16,6 0-20 15,2-1-6-15,4-4 5 16,5-9-20-16,2 0-16 16,0-15 16-16,0-7-57 15,2-11-22-15,5-13-39 16,-3-12-58-16,-4-20 31 16,0-18-57-16,0-15-783 0</inkml:trace>
  <inkml:trace contextRef="#ctx0" brushRef="#br0" timeOffset="13703.54">19121 1369 2087 0,'0'0'480'15,"0"0"-437"-15,0 0-42 16,154 52 8-16,-123-20 1 16,-15 4 5-16,-14 7 37 15,-2-1-26-15,-24 2-7 16,-14-3-19-16,-7-10-83 15,-13-21-85-15,10-8-200 16,11-2-395-16</inkml:trace>
  <inkml:trace contextRef="#ctx0" brushRef="#br0" timeOffset="13981.08">19369 1064 1512 0,'0'0'358'16,"0"0"-135"-16,0 0-15 15,0 0-52-15,0 0-103 16,0 0-39-16,0 0-2 0,124-9-12 15,-112 51 0-15,-12 12-6 16,-10 12 6-16,-54 27-37 16,4-12-165-16,6-19-620 0</inkml:trace>
  <inkml:trace contextRef="#ctx0" brushRef="#br0" timeOffset="15813.91">1522 2761 983 0,'0'0'778'0,"0"0"-614"0,0 0-9 15,0 0-1-15,0 0-14 16,0 0 3-16,0 0 44 15,-4 0-67-15,4 0-50 16,0 0 21-16,0 0-28 16,0 0-23-16,4 0-17 15,18 0-13-15,12 2-8 16,13-1-2-16,6-1 0 16,5 0-8-16,-2 0-37 15,-3 0-44-15,-4 0-25 16,-4 3-129-16,-12 1-146 15,-10-2-644-15</inkml:trace>
  <inkml:trace contextRef="#ctx0" brushRef="#br0" timeOffset="16045.47">1555 2934 1877 0,'0'0'356'0,"0"0"-222"16,0 0-31-16,0 0-11 15,0 0 12-15,0 0-38 16,0 0-23-16,110-8-4 16,-54 3-39-16,6 1-18 15,23-6-112-15,-14-2-105 16,-13 0-361-16</inkml:trace>
  <inkml:trace contextRef="#ctx0" brushRef="#br0" timeOffset="16236.21">2153 2610 727 0,'0'0'1509'0,"0"0"-1275"15,0 0-179-15,0 0-28 16,0 0-13-16,0 0-6 15,0 0 98-15,81 149-72 16,-87-75-31-16,-23 9-3 16,-37 29-131-16,5-22-185 0,3-16-611 15</inkml:trace>
  <inkml:trace contextRef="#ctx0" brushRef="#br0" timeOffset="16842.8">3484 2438 1650 0,'0'0'695'0,"0"0"-502"16,0 0-69-16,0 0-96 16,0 0-25-16,0 0 9 15,0 0 4-15,-118 150 34 16,66-70-12-16,-4 7-6 16,0-3 13-16,6-6-34 15,0-7 1-15,6-16-7 16,9-10-4-16,6-13-2 0,6-10-63 15,7-10-84 1,7-12-44-16,5-18-113 0,2-14-387 16</inkml:trace>
  <inkml:trace contextRef="#ctx0" brushRef="#br0" timeOffset="17019.14">2978 2629 662 0,'0'0'1458'16,"0"0"-1216"-16,0 0-189 15,0 0-33-15,0 0 36 16,111 148-8-16,-67-83 36 16,8 2-22-16,4-2-40 15,2-5-22-15,0-10-45 0,13-9-87 16,-15-14-178-16,-10-13-518 16</inkml:trace>
  <inkml:trace contextRef="#ctx0" brushRef="#br0" timeOffset="17302.04">3791 2873 500 0,'0'0'1605'16,"0"0"-1129"-16,0 0-336 0,0 0-73 16,0 0-44-16,0 0-22 15,0 0 5-15,132 2 16 16,-89 8-22-16,-6 0-1 16,-8 2-58-16,-12 2-110 15,-17 6-103-15,-10-2-231 16,-19-3-165-16</inkml:trace>
  <inkml:trace contextRef="#ctx0" brushRef="#br0" timeOffset="17413.68">3791 3034 1470 0,'0'0'668'15,"0"0"-480"-15,0 0-80 16,0 0-63-16,0 0-13 16,150 5-32-16,-73-5-53 0,-9 0-278 15,-8 0-649-15</inkml:trace>
  <inkml:trace contextRef="#ctx0" brushRef="#br0" timeOffset="18598.92">4865 2254 1460 0,'0'0'383'0,"0"0"-106"15,0 0-55-15,0 0-95 16,0 0-75-16,0 0-25 16,0 0-27-16,-79-10 7 15,54 25 1-15,3 8 2 16,4 5 17-16,9 4 19 15,7 6-35-15,2 0 2 16,2 2 11-16,18 0-14 16,7-1 14-16,2-5-4 15,0-3-7-15,-7-2 11 0,-6 0-24 16,-12 5 0-16,-4 10 16 16,-13 14-15-16,-28 5 21 15,-11 9-22-15,-9-4 1 16,5-5-2-16,11-15-48 15,16-12-24-15,23-11-82 16,6-11-116-16,20-1 49 16,16-1 91-16,3 0 131 15,-3 8 4-15,-9 6 106 16,-13 12 87-16,-14 12-32 16,0 11-30-16,-12 7-27 15,-10 0-50-15,2-6-32 16,9-6-2-16,9-11-24 0,2-14-15 15,20-7-58 1,40-15-70-16,-4-7-146 0,-3-2-314 16</inkml:trace>
  <inkml:trace contextRef="#ctx0" brushRef="#br0" timeOffset="26312.82">5135 2934 1545 0,'0'0'217'16,"0"0"-173"-16,0 0-44 15,0 0 0-15,0 0 75 16,0 0 20-16,-24 0-22 15,24 0-34-15,0 0-38 16,0 0 72-16,0 0 1 16,0 0-51-16,0 0-3 15,0 0-20-15,0 0 0 16,0 0 8-16,0 0-2 16,0 0 37-16,0 0-9 15,0 0-8-15,-3 0 57 16,1 0-67-16,0 0 3 0,0 0 7 15,0 0-25-15,0-3 16 16,-1-2-17-16,3-4 0 16,0 1 3-16,0-3-3 15,0-4 0-15,0 0 8 16,0-2-1-16,9 1-7 16,0 0 0-16,3 6 0 15,-2 2 0-15,-1 6 0 16,1 2-5-16,-2 0 4 15,1 10 0-15,-5 14 1 16,-4 12 2-16,0 11-1 16,-13 4 65-16,-14 5-60 15,-2-3 7-15,-2-7 1 0,4-9-8 16,8-11-12 0,5-9-29-16,12-11-73 0,2-6-5 15,22-20-155-15,12-9-89 16,3-8-814-16</inkml:trace>
  <inkml:trace contextRef="#ctx0" brushRef="#br0" timeOffset="26430.76">5299 3055 1026 0,'4'0'534'0,"-4"21"-327"15,0 13-24-15,-4 10-60 16,-21 4-24-16,-11 4-45 16,-4-5-27-16,0-7 40 15,4-9-67-15,7-19-64 16,11-9-247-16,9-3-880 0</inkml:trace>
  <inkml:trace contextRef="#ctx0" brushRef="#br0" timeOffset="27079.29">5615 2956 1572 0,'0'0'580'0,"0"0"-502"16,0 0-76-16,0 0 21 0,0 0 112 16,0 0-53-16,0 0 53 15,-65 116-63-15,61-82-40 16,4-1 9-16,0-1-41 15,11-7 1-15,13-7 18 16,8-8-18-16,3-10-2 16,3 0-19-16,-3-12-19 15,-8-15 8-15,-9-4-27 16,-18-3-16-16,0-2 62 16,-18 2-18-16,-11 4 30 15,0 9 0-15,8 6 47 16,9 8 79-16,7 4-87 15,5 3-38-15,5 0-2 0,19 0-54 16,12 0 44-16,9 6-4 16,-1 6 15-16,1 0-12 15,-11 2 12-15,-8 6 0 16,-10 8 24-16,-12 10 11 16,-4 6 38-16,0 6-11 15,-2-2-14-15,-5-3 7 16,5-13-55-16,2-8 0 15,2-12-6-15,19-8 20 16,8-4-25-16,6-13 11 16,1-18-9-16,-3-13-7 15,-8-9-5-15,-12-3 9 16,-6-2-6-16,-7 7 26 16,0 10-8-16,0 10 15 15,-5 13 22-15,-2 10-37 0,3 8-12 16,0 6-222-16,-3 14-431 15,5-1-1156-15</inkml:trace>
  <inkml:trace contextRef="#ctx0" brushRef="#br0" timeOffset="27266.1">6302 3244 2089 0,'0'0'565'0,"0"0"-416"16,0 0-132-16,0 0-17 15,0 0-6-15,0 0-84 16,0 0-148-16,4 19-325 0</inkml:trace>
  <inkml:trace contextRef="#ctx0" brushRef="#br0" timeOffset="28013.05">6549 3067 2133 0,'0'0'334'16,"0"0"-225"-16,0 0-94 16,0 0-3-16,0 0 119 0,0 0-61 15,0 0-22-15,-78 121-21 16,78-85-27-16,4-2 13 15,16-5-13-15,7-7 0 16,0-8-31-16,0-9 8 16,-6-5-42-16,-4 0-12 15,-11-18-1-15,-6-10 22 16,0-4-34-16,-6-1 90 16,-11 0 32-16,9 3 65 15,6 3 43-15,2 4-43 16,13 3-96-16,23 2-1 15,10 7-1-15,8 4-5 16,4 7-15-16,-6 2 21 16,-10 20 0-16,-11 7 6 15,-11 8 6-15,-9 3 53 0,-4-1-48 16,-7 2-17-16,2-5 54 16,0-7-54-16,5-10 0 15,2-6 0-15,6-8-3 16,8-5-8-16,3 0 10 15,3-18-19-15,-2-15 8 16,-4-10-44-16,-10-6 11 16,-9 0 5-16,-4 3 29 15,0 8 11-15,0 9 37 16,0 12 13-16,-2 9 78 16,2 3-96-16,0 3-14 15,4 0-18-15,19 2-32 0,8 0 25 16,9 0-16-16,1 13 8 15,-4 8 3-15,-6 11 14 16,-8 1-2-16,-10 6 30 16,-2 4-3-1,-2 1 34-15,2-2-61 0,5-6 6 16,8-5 39-16,12-12-38 16,11-11 7-16,11-8-14 15,4-11-6-15,-4-23-4 16,-8-12-37-16,-21-8-24 15,-19-9 42-15,-10 2-40 16,-8 3 41-16,-29 9 12 16,-9 13 32-16,-12 17-32 0,-40 19-116 15,11 0-381-15,9 16-876 16</inkml:trace>
  <inkml:trace contextRef="#ctx0" brushRef="#br0" timeOffset="28857.03">5383 3136 844 0,'0'0'520'0,"0"0"-304"16,0 0 83-16,0 0-5 16,0 0-26-16,0 0-11 15,0 0-93-15,-24-12-53 16,12 4-86-16,1 0-13 15,3 0 2-15,-4 6-14 16,-1 2-51-16,-12 0-117 16,1 15-376-16,1-3-425 0</inkml:trace>
  <inkml:trace contextRef="#ctx0" brushRef="#br0" timeOffset="35176.54">8178 3066 322 0,'0'0'1649'16,"0"0"-1314"-16,0 0-221 15,0 0-20-15,0 0 55 16,0 0-63-16,-11-2 34 0,9 2-49 16,2 0-39-1,-2 0 29-15,0 0-28 0,2 0-3 16,-3 0 18-16,1 0-48 16,0 0-1-16,-3 0-94 15,-10 28-181-15,2 0-246 16,1 0-247-16</inkml:trace>
  <inkml:trace contextRef="#ctx0" brushRef="#br0" timeOffset="35328.11">8105 3485 1313 0,'0'0'1020'0,"0"0"-931"16,0 0-58-16,0 0-31 15,-23 124 0-15,10-85 7 16,-5 2-7-16,3 4-19 0,-1 1-18 15,5-10-287-15,7-14-762 16</inkml:trace>
  <inkml:trace contextRef="#ctx0" brushRef="#br0" timeOffset="35995.28">8856 2996 1768 0,'0'0'543'16,"0"0"-412"-16,0 0-85 16,0 0-5-16,0 0 62 15,0 0-27-15,0 0-12 16,-18-87-64-16,27 66-35 16,9-2 14-16,-2 5 32 15,-5 6-11-15,-3 8 58 16,-3 4-48-16,-5 6 2 15,0 26-12-15,0 15 0 16,-13 11 41-16,-16 3-32 16,-9 2-9-16,-3-9 10 15,-1-10 1-15,5-14-7 16,1-10-4-16,7-14-6 16,2-6-28-16,9 0-13 0,7-12-27 15,9-8-2-15,2 0 53 16,0 5 13-16,19 8 10 15,10 7 0-15,5 0 2 16,9 2-1-16,3 12-2 16,3 0 1-16,22-12-123 15,-10-2-253-15,-10 0-661 0</inkml:trace>
  <inkml:trace contextRef="#ctx0" brushRef="#br0" timeOffset="36312.1">9130 2885 1989 0,'0'0'658'16,"0"0"-506"-16,0 0-99 0,0 0-4 15,0 0-41 1,0 0-7-16,0 0 26 0,71-2-27 16,-42 2-9-16,-4 2-27 15,-8 1 22-15,-5-2 3 16,-8 1-1-16,-4-2 12 15,0 2-4-15,0 3 13 16,0 2-18-16,0 11 7 16,0 10 2-16,-4 15 11 15,0 6-11-15,-4 8 0 0,4-1 10 16,0-2 2 0,-1-4-19-16,1-4 7 0,0-5-39 15,-3-7-45-15,-9-8-148 16,0-8-150-16,-3-13-376 0</inkml:trace>
  <inkml:trace contextRef="#ctx0" brushRef="#br0" timeOffset="36646.68">9029 3171 1967 0,'0'0'333'0,"0"0"-247"15,130-67-54-15,-67 39-32 16,-1 0 0-16,0 3 45 15,-8 8-35-15,-8 5 15 16,-14 3-25-16,-12 8 0 0,-16 1 29 16,-4 8-21-16,0 20 39 15,-2 7 102-15,-6 8-97 16,5-2-8-16,3-4-37 16,0-7-6-16,24-7 27 15,13-14-28-15,7-7 0 16,9-2 0-16,1-14-9 15,-8-16-32-15,-12-7-18 16,-14-4-17-16,-13-3 10 16,-7 4 17-16,0 5 49 15,-19 11 46-15,-2 14-46 16,-10 10-20-16,2 19-171 16,8 1-375-16</inkml:trace>
  <inkml:trace contextRef="#ctx0" brushRef="#br0" timeOffset="36805.39">9832 3260 1735 0,'0'0'772'0,"0"0"-583"16,0 0-183-16,0 0 19 16,0 0-35-16,0 0 10 15,0 0-18-15,13 28-122 16,3-25-401-16,5-3-639 0</inkml:trace>
  <inkml:trace contextRef="#ctx0" brushRef="#br0" timeOffset="37495.08">10071 3042 1955 0,'0'0'674'0,"0"0"-612"0,0 0-62 15,0 0 0-15,0 0 11 16,0 0 76-16,-31 117-45 15,31-84-35-15,4-3 34 16,21-4-41-16,4-10 0 16,6-10 0-16,-1-6-28 15,-3 0 22-15,-11-18-45 16,-11-5-91-16,-9-8 66 0,0-1-22 16,-9 2 98-1,-5 2 15-15,6 10 91 0,6 4 37 16,2 5-36-16,0 4-87 15,22 3-10-15,6 2-10 16,7 0-12-16,-2 6-18 16,-2 15 32-16,-6 5-3 15,-8 9 1-15,-6-1 0 16,-6 1 75-16,-3 0-62 16,-2-7 14-16,2-6-27 15,3-8 2-15,3-7-8 16,4-7-3-16,5 0 9 15,6-9-35-15,-3-21 35 16,-2-8-98-16,-10-10 2 16,-5 0-21-16,-3 2 117 0,0 9 15 15,0 12 41-15,-5 11 141 16,3 6-146-16,2 6-14 16,0 2 4-16,16 0-41 15,13 0-1-15,13 0-5 16,5 7 6-16,4 14-39 15,-6 5 48-15,-10 3-9 16,-10 8 0-16,-8 1 0 16,-7 3 44-16,-4-4-44 15,-1 0 0-15,3-9 14 16,6-9-14-16,4-7 0 16,8-10 6-16,8-2 7 15,4-15-10-15,0-20-3 16,-9-13-24-16,-8-6-39 15,-13-7 4-15,-8 3-20 0,0 11 78 16,-2 9 2-16,-14 16 23 16,-1 18-24-16,-6 6-185 15,3 20-116-15,7 2-636 0</inkml:trace>
  <inkml:trace contextRef="#ctx0" brushRef="#br0" timeOffset="37901.45">11583 3062 2436 0,'0'0'504'0,"0"0"-284"16,0 0-95-16,0 0-39 16,0 0 79-16,0 0-156 15,0 0-9-15,4-30-69 16,-4 37-229-16,-2 34 11 16,-10-1-49-16,1-1-432 0</inkml:trace>
  <inkml:trace contextRef="#ctx0" brushRef="#br0" timeOffset="38027.85">11529 3398 1617 0,'0'0'675'0,"0"0"-427"16,0 0-19-16,-69 133-169 15,30-77-23-15,-9 5-37 0,-8 3 37 16,-35 13-95-16,14-12-158 16,9-19-625-16</inkml:trace>
  <inkml:trace contextRef="#ctx0" brushRef="#br0" timeOffset="45246.97">12376 3092 846 0,'0'0'348'15,"0"0"-248"-15,0 0-78 16,0 0 26-16,0 0-9 15,0 0-23-15,-10 0-16 16,10 0-15-16,0 0-85 16,0 0-92-16,0 0-9 15,0 0-29-15,0-4-175 0</inkml:trace>
  <inkml:trace contextRef="#ctx0" brushRef="#br0" timeOffset="45746.17">12376 3092 819 0,'-7'-53'885'0,"2"53"-558"15,3 0-83-15,-2 0-102 16,0-7 33-16,1-7-41 0,3-2-90 16,0-6 26-1,0-7-70-15,9-1-12 0,7-2 0 16,1 5-9-16,-1 4 13 16,-5 11 8-16,-4 12 0 15,-5 0-25-15,-2 20 25 16,0 24 0-16,-24 16 18 15,-12 12-18-15,-11 6 16 16,-6-5-16-16,1-13 1 16,4-14 7-16,2-16-8 15,9-12-2-15,6-13-4 16,6-5-35-16,6-7-15 16,9-18-6-16,10-8 19 15,0 2 8-15,22 4 35 16,10 8 0-16,5 10-8 0,4 9 22 15,5 0-10-15,2 9-4 16,0 5-60-16,26-5 26 16,-16-3-306-16,-5-6-315 15</inkml:trace>
  <inkml:trace contextRef="#ctx0" brushRef="#br0" timeOffset="46010.68">12713 2959 1572 0,'0'0'655'0,"0"0"-584"16,0 0-65-16,0 0 163 16,-104 145-135-16,69-101 43 0,2-4 28 15,8-11-92-15,5-8 12 16,9-7-25 0,6-8 6-16,5-4-56 0,0-2 48 15,12 0-72-15,16-4 54 16,15-10-7-16,1 2 27 15,6-1 0-15,-4 4 0 16,-1 3-1-16,-7 0 1 16,-5 2-34-16,-8 0-69 15,-7-8-232-15,-7 0-229 16,-11-2-900-16</inkml:trace>
  <inkml:trace contextRef="#ctx0" brushRef="#br0" timeOffset="46173.96">12837 2944 1592 0,'0'0'607'0,"0"0"-411"16,0 0-195-16,0 0 116 16,0 0 59-16,-27 150-80 15,11-92 27-15,-1-2-123 16,3 0 13-16,3-7-60 16,7-6 41-16,4-8-141 15,0-19-104-15,15-10-328 16,3-6-862-16</inkml:trace>
  <inkml:trace contextRef="#ctx0" brushRef="#br0" timeOffset="47194.97">13060 2921 1847 0,'0'0'335'0,"0"0"-285"0,0 0 127 16,0 0-44-16,0 0-43 15,-23 118 73-15,23-90-142 16,0 1-11-16,0-1-1 16,14-4 20-16,5-4-8 15,2-6-21-15,6-8 0 16,2-6-11-16,2 0 11 16,0-17-12-16,-4-15 11 15,-6-7-43-15,-13-6 14 16,-8-6-78-16,0 3 21 15,-16 6 87-15,-10 9 0 0,-1 14 78 16,-2 8-72-16,0 9 35 16,7 2-36-16,9 2-5 15,5 15-12-15,8 4-24 16,6 2 20-16,20 0-27 16,8-2 26-16,10-7-63 15,5-4 55-15,4-6 13 16,1 0 12-16,-7 0 23 15,-7 1-22-15,-13 10 47 16,-14 5-3-16,-6 8-38 16,-7 8 124-16,0 2-92 15,0-1-32-15,-7-10 61 0,5-8-61 16,2-6-7 0,0-6 0-16,0-6 20 0,16-1-16 15,11 0-4-15,6-9-7 16,2-15-23-16,-3-10-11 15,-6-7-9-15,-8-1 14 16,-11 4-36-16,-3 6 72 16,-4 8 24-16,0 10 28 15,0 6 68-15,0 3-92 16,0 5-6-16,3 0-22 16,7 0 11-16,7 0-54 15,7 3 43-15,2 11-5 16,5 1-16-16,-6 6 29 15,-5 1-8-15,-7 3 0 16,-5 4 12-16,-4 2 49 0,-2 1-61 16,3 0 0-16,-1-6 0 15,2-9 18-15,6-5-18 16,3-6 0 0,8-6 6-16,4 0-29 0,0-20 23 15,-3-10-71-15,-9-13 23 16,-6-3-109-16,-9-1 92 15,0 4 11-15,0 9 54 16,-4 12 94-16,4 11 24 16,0 3-8-16,4 1-23 15,23 0-81-15,10 0 13 16,13 6-19-16,4 1 0 16,-3 0-28-16,-7 18 28 0,-8 8 0 15,-11 6-11 1,-13 1 25-16,-4 6 35 0,-4-3-49 15,1-2 29-15,1-7 1 16,6-6-30-16,9-7 0 16,13-10 17-16,13-4-9 15,7-10 14-15,4-22-22 16,-6-14-18-16,-9-10-43 16,-16-3 43-16,-18 0-34 15,-9 6 52-15,-25 12-8 16,-24 12-16-16,-62 29-85 15,10 0-196-15,5 14-177 0</inkml:trace>
  <inkml:trace contextRef="#ctx0" brushRef="#br0" timeOffset="47609.37">13373 3328 1164 0,'0'0'1133'0,"0"0"-862"15,0 0 20-15,0 0-119 16,0 0-49-16,0 0 46 15,0 0-150-15,-16-7-19 16,16 7-34-16,0 0-183 16,0 12 16-16,0 2-356 0,0-5-803 15</inkml:trace>
  <inkml:trace contextRef="#ctx0" brushRef="#br0" timeOffset="48376.45">15307 2977 1147 0,'0'0'1087'16,"0"0"-610"-16,0 0-281 16,0 0-39-16,0 0-66 15,0 0-91-15,0 0-64 16,0-10 31-16,0 13-248 16,0 15-299-16,0 12 279 15,0 7-305-15,0 8-276 16,0 3 882-16,0 2 498 15,-9 0 191-15,-2 0-380 16,-7 2 8-16,-4 5-84 16,-10 4-132-16,-9 8 2 15,-38 23-103-15,12-15-126 16,3-19-213-16</inkml:trace>
  <inkml:trace contextRef="#ctx0" brushRef="#br0" timeOffset="48968.09">15425 2738 563 0,'0'0'2045'16,"0"0"-1725"-16,0 0-249 15,0 0-71-15,0 0-96 0,0 0 68 16,0 0-202-16,-31-27-840 16</inkml:trace>
  <inkml:trace contextRef="#ctx0" brushRef="#br0" timeOffset="55875.48">16034 2999 1844 0,'0'0'368'16,"0"0"-282"-16,0 0 7 15,0 0-91-15,0 0-2 16,26-118 11-16,4 79-3 16,1 6 8-16,0 3-2 15,-4 8-11-15,-9 8 187 16,-7 9-93-16,-5 5-47 0,-6 0-50 15,0 21 15 1,-6 19-22-16,-25 16 7 0,-19 8 0 16,-10 5 12-16,-7-7-5 15,3-12-7-15,6-14 0 16,8-13 2-16,10-11 2 16,9-9-4-16,11-3 0 15,9 0 8-15,11-15-8 16,0-6-8-16,23 1-5 15,12 8-1-15,11 12-2 16,6 0 3-16,4 16 8 16,2 12-43-16,2 4-16 15,15 0-80-15,-12-6-152 0,-12-12-345 16</inkml:trace>
  <inkml:trace contextRef="#ctx0" brushRef="#br0" timeOffset="56208.8">16337 3182 1861 0,'0'0'800'16,"0"0"-592"-16,0 0-204 16,0 0 17-16,0 0 33 15,0 0-29-15,0 0-25 16,43-81-100-16,-20 37-63 15,2-4 67-15,0 2-10 16,-7 2 9-16,-5 13 86 0,-4 6 11 16,-7 16 139-16,-2 9-8 15,0 0-130-15,0 21 48 16,0 18-23-16,-9 10 15 16,-2 9 36-16,2 1-67 15,2-5-8-15,5-4-2 16,2-10-109-16,7-8-15 15,11-10-148-15,2-16-392 0</inkml:trace>
  <inkml:trace contextRef="#ctx0" brushRef="#br0" timeOffset="56458.73">16665 2981 1672 0,'0'0'868'15,"0"0"-758"-15,0 0-99 16,0 0 127-16,-40 109-84 15,36-79-19-15,4-6 23 16,0-4-57-16,15-6 13 16,14-4-14-16,6-10 1 15,5 0-51-15,-4-17 50 16,-9-18-43-16,-9-7 34 16,-12-6-61-16,-6-1 34 15,0 5 29-15,-9 10 7 16,-6 10 56-16,-1 12-56 15,-6 12-68-15,7 8-175 0,1 6-471 16</inkml:trace>
  <inkml:trace contextRef="#ctx0" brushRef="#br0" timeOffset="57358.67">17088 3136 1935 0,'0'0'700'16,"0"0"-641"-16,0 0-44 15,0 0-1-15,0 0-14 16,0 0 43-16,0 0-43 0,-18 42 1 16,18-28-1-1,0-1-98-15,0-6 50 16,18-2-77-16,5-5 21 0,1-5-16 15,0-16-76-15,-3-11 44 16,-6-5 62-16,-6 3 90 16,-2 8 215-16,-7 7 87 15,0 11-42-15,0 7-91 16,0 1-116-16,0 1-25 16,0 21-28-16,-7 9 0 15,3 5 58-15,4 2-58 16,0-4 0-16,0-6 0 15,9-8 15-15,1-8-36 16,2-5 9-16,-5-7-22 0,-1 0 1 16,-4-19 29-16,0-15-80 15,-2-8-62-15,0-6 107 16,0 6 39-16,5 6 15 16,4 10 39-1,4 7 67-15,6 10-121 0,2 6 0 16,4 3-1-16,2 0 13 15,-3 17 7-15,1 4-19 16,-8 8 9-16,-3 0 35 16,-7 6-31-16,-3-1 10 15,-4 0-8-15,4-4-2 16,6-4-9-16,5-8-4 16,10-6-6-16,10-9-31 0,7-3 34 15,6-19-21 1,-6-18-32-16,-11-12-80 0,-13-6 41 15,-18 2-23-15,0 7 118 16,-18 9 61-16,-8 11-3 16,1 10 84-16,9 7-34 15,7 4-69-15,9 3 16 16,0 2-55-16,9 0-31 16,22 0 30-16,12 0-24 15,6 0 25-15,2 8 0 16,-7 9-5-16,-7 2-10 15,-16 10 15-15,-9 7 0 16,-10 5 48-16,-2 3-46 16,0-1 30-16,0-5-32 15,5-8 18-15,10-8 17 0,12-8-35 16,11-10 0-16,8-4 58 16,8-8-52-16,-2-24-6 15,-12-12 0-15,-14-6-22 16,-17-8-14-16,-9 4 12 15,0 3-6-15,-20 11 16 16,-4 16-42-16,-5 24-117 16,4 0-290-16,7 9-358 0</inkml:trace>
  <inkml:trace contextRef="#ctx0" brushRef="#br0" timeOffset="58425.21">18517 2528 867 0,'0'0'772'15,"0"0"-580"-15,0 0-36 16,0 0-4-16,0 0-66 16,0 0-2-16,0 0-19 15,81-56-34-15,-73 56-7 16,-6 0-24-16,-2 4 0 16,0 18 21-16,-4 8 3 15,-14 6 32-15,-4 5-11 16,2 0-21-16,4 2 35 0,9-1-53 15,5-4-4 1,2 0 46-16,2-3-47 0,17-6 14 16,2-2-15-16,2-9-4 15,-3-4-12-15,-5-6-9 16,-3-5-17-16,-5 0 36 16,-5-1-5-16,-2-2 11 15,0 3 32-15,0 7-31 16,0 8 12-16,-9 14-12 15,-5 16-1-15,3 13 44 16,1 5-27-16,2 4 20 16,4-5-31-16,4-10 6 15,0-6 35-15,0-9-47 0,0-8 0 16,-11-2-1 0,-5-6-4-16,-20-4-43 15,5-6-168-15,4-14-435 0</inkml:trace>
  <inkml:trace contextRef="#ctx0" brushRef="#br0" timeOffset="58541.3">19298 3023 1877 0,'0'0'786'15,"0"0"-786"-15,0 0-687 0</inkml:trace>
  <inkml:trace contextRef="#ctx0" brushRef="#br0" timeOffset="63307.88">1217 4736 7 0,'0'0'1190'16,"0"0"-954"-16,0 0-81 15,0 0-69-15,0 0-7 16,0 0 51-16,16-31-40 0,-16 24 44 16,0 3-45-16,0 1-39 15,0-4 113-15,0 1-129 16,0-1 3-16,0 0 14 15,0 2-50-15,0-2 67 16,0 1-68-16,0 0 15 16,0 2 86-16,0 0-100 15,0 2 32-15,0 0 32 16,0 2-64-16,0 0 46 16,0 0-47-16,0 0 0 15,4 10-39-15,2 20 39 16,1 19 0-16,-7 29 19 15,0 6-13-15,0 10 72 16,-13 4-78-16,-1-19 1 16,3 0 5-16,3-8-6 0,-2-13 0 15,6-7-8-15,-1-7 32 16,3-9-49-16,0-5-1 16,2-7-103-16,0-5 26 15,0-13-159-15,13-5-224 16,-3 0-228-16</inkml:trace>
  <inkml:trace contextRef="#ctx0" brushRef="#br0" timeOffset="63582.06">1330 4596 2114 0,'0'0'297'0,"0"0"-206"15,0 0-82-15,0 0 38 16,125-34-45-16,-98 65 34 16,-10 21 126-16,-9 11-126 15,-8 13 10-15,-23 8-26 16,-22 2 12-16,-8-1-64 0,-27 12 18 15,15-22-217 1,9-20-245-16</inkml:trace>
  <inkml:trace contextRef="#ctx0" brushRef="#br0" timeOffset="64342.18">1966 4574 684 0,'0'0'1094'16,"0"0"-829"-1,0 0-33-15,0 0-52 0,0 0-110 16,0 0-58-16,0 0 158 16,-29-22-164-16,0 57-5 15,-11 34 32-15,1 9 1 16,2 12 43-16,10 4-43 16,16-13-24-16,1 5 68 15,10-9-78-15,0-11 0 16,12-15-16-16,13-8-5 15,8-16-27-15,7-10-88 16,27-17-144-16,-9-8-79 16,-9-14-663-16</inkml:trace>
  <inkml:trace contextRef="#ctx0" brushRef="#br0" timeOffset="64636.71">2438 4696 1475 0,'0'0'877'0,"0"0"-740"15,0 0-106-15,0 0-10 0,0 0-14 16,-125 164 124-1,77-89-80-15,0 3-33 0,2 1 43 16,3-9-61-16,6-8 0 16,3-12-1-16,7-12-7 15,7-10-30-15,-3-17-168 16,8-8-151-16,2-3-32 0</inkml:trace>
  <inkml:trace contextRef="#ctx0" brushRef="#br0" timeOffset="64801.9">2041 4979 1618 0,'0'0'710'0,"0"0"-580"0,0 0-63 16,0 0 2-1,0 0 81-15,0 0-69 0,147 136-59 16,-109-98 65-16,5 0-87 16,3-4-12-16,2-3 3 15,23-13-157-15,-11-8-65 16,-7-10-514-16</inkml:trace>
  <inkml:trace contextRef="#ctx0" brushRef="#br0" timeOffset="65049.35">2757 4891 1837 0,'0'0'503'0,"0"0"-368"16,0 0 16-16,0 0-122 16,0 0 83-16,0 0-38 15,0 0-53-15,121-2 37 16,-77 2-52-16,-4 2-12 16,-6 6 0-16,-13 4-174 15,-21 9-23-15,-2 0-306 16,-25-3-286-16</inkml:trace>
  <inkml:trace contextRef="#ctx0" brushRef="#br0" timeOffset="65177.92">2737 5057 1154 0,'0'0'1046'15,"0"0"-827"-15,0 0-20 0,0 0-130 16,0 0-25-16,0 0-35 16,120 10 36-16,-70-6-90 15,27-4-99-15,-12 0-390 16,-10-2-440-16</inkml:trace>
  <inkml:trace contextRef="#ctx0" brushRef="#br0" timeOffset="65691.05">3466 4792 1015 0,'0'0'1199'15,"0"0"-1063"-15,0 0-68 0,0 0-19 16,0 0 192-16,0 0-99 16,0 0-44-16,-27-31-10 15,14 19-87-15,-1 1 15 16,1-1-16-16,7 3 30 16,3 4-15-16,3 3-15 15,0 0-53-15,0 2 52 16,3 0-59-16,5 0 53 15,3 6-4-15,-4 14 22 16,-4 12-4-16,-3 11-7 16,-8 11 0-16,-16 6 80 15,-7-2-73-15,2-8 28 16,2-8-35-16,7-16 19 0,11-10-22 16,7-10 3-16,2-6-67 15,17 0 33-15,20-8-40 16,5-8 58-16,2 2-62 15,-1 4 47-15,-14 6 1 16,-10 4 30-16,-11 9 0 16,-8 17 24-16,-2 15-6 15,-25 5 52-15,-12 8-8 16,-1-1-61-16,-2-3 71 16,9-8-72-16,6-11-21 15,11-8-6-15,16-23-204 16,2 0-234-16,21-20-259 0</inkml:trace>
  <inkml:trace contextRef="#ctx0" brushRef="#br0" timeOffset="65974.18">3713 4954 1960 0,'0'0'342'0,"0"0"-240"16,0 0-75-16,-58 115-7 15,45-80 202-15,11-6-122 16,2-5-45-16,2-8 1 16,21-5-56-16,8-11 49 15,6 0-49-15,3-13-9 0,1-17-34 16,-8-7-50-16,-13-4-90 16,-15-5-88-16,-5 0-117 15,-16 5 227-15,-15 11 161 16,-3 11 13-16,3 15 231 15,4 4-178-15,7 7-66 16,18 20-32-16,2-6-221 16,0-3-733-16</inkml:trace>
  <inkml:trace contextRef="#ctx0" brushRef="#br0" timeOffset="66291.37">4139 4949 1506 0,'0'0'925'0,"0"0"-809"0,0 0-85 16,0 0-31-16,0 0 0 15,0 0 170-15,-78 122-116 16,74-98-18-16,4-4 7 16,0-4-27-16,15-6 13 15,12-4-29-15,6-6 0 16,3 0-46-16,2-8 32 15,-4-18-126-15,-11-9-37 16,-7-9-22-16,-11 1 12 16,-5 1-31-16,-2 6 218 15,-19 9 66-15,4 13 141 16,-1 14-123-16,3 0-84 16,7 14-134-16,6 7-102 0,2-7-948 0</inkml:trace>
  <inkml:trace contextRef="#ctx0" brushRef="#br0" timeOffset="66447.86">4451 5095 1677 0,'0'0'1027'15,"0"0"-896"-15,0 0-131 16,0 0-36-16,0 0-217 15,0 0 35-15,0 0-518 0</inkml:trace>
  <inkml:trace contextRef="#ctx0" brushRef="#br0" timeOffset="67174.84">4672 4950 1461 0,'0'0'838'15,"0"0"-791"-15,0 0 66 16,0 0-63-16,-58 113-24 16,58-84 146-16,0-6-97 15,13-2-17-15,9-7-37 16,1-5 10-16,-1-9 44 16,-2 0-75-16,-2 0 1 15,-7-14-20-15,-7-10 19 16,-4-5-66-16,0-6-21 15,0-2 40-15,0 2 36 0,0 3 22 16,0 9 4-16,0 4 86 16,14 8-100-16,3 7 6 15,6 4-7-15,4 0 18 16,-2 7-40-16,-1 13 22 16,-4 6 0-16,-9 4 18 15,-4 4 13-15,-5 4 32 16,-2 0-24-16,0-2-4 15,2-4 15-15,7-5-50 16,9-8 0-16,9-9-30 16,6-10 30-16,7 0-2 0,-2-17-26 15,-4-17-90-15,-12-9 117 16,-11-3-151-16,-8 0-12 16,-3 7 164-16,0 8 4 15,0 11 133-15,-5 10-20 16,3 4-94-16,2 3 79 15,0 1-102-15,13 2-12 16,18 0-13-16,7 0 20 16,7 0-2-16,-5 14 7 15,-7 9 0-15,-6 5 21 16,-9 6-14-16,-7 6 10 16,-2 0 90-16,-3 1-90 15,6-7 32-15,3-5-49 0,7-7 24 16,8-12 0-1,3-10-24-15,2 0 0 0,2-20-13 16,-9-14 1-16,-12-7 6 16,-12-6-30-16,-4 1 7 15,-4 2-11-15,-19 10 40 16,2 10 0-16,-4 13-23 16,3 8-12-16,11 3-85 15,3 10-180-15,8 2-407 0</inkml:trace>
  <inkml:trace contextRef="#ctx0" brushRef="#br0" timeOffset="67607.33">5853 4557 2129 0,'0'0'671'0,"0"0"-601"15,0 0-70-15,0 0-61 16,0 0 38-16,0 0-3 16,0 0 26-16,16-43 10 15,-16 43-10-15,0 0 0 16,0 0-18-16,0 0 36 16,0 0-16-16,0 0-2 15,0 2 0-15,0-1-3 16,0-1 3-16,0 0 0 15,0 0 68-15,0 0-11 16,0 0 37-16,0 0-94 0,0 0 30 16,2 4 3-16,7 7-33 15,6 5-3-15,8 10-24 16,4 13 54-16,2 7 3 16,0 7-15-16,-4 10-9 15,-8 8 112-15,-9 10-117 16,-8 5-1-16,0 2 0 15,-15 0-15-15,-5-6-6 16,-5 1-146-16,8-23-387 16,3-21-1297-16</inkml:trace>
  <inkml:trace contextRef="#ctx0" brushRef="#br0" timeOffset="68186.87">6497 4949 1066 0,'0'0'1293'16,"0"0"-956"-16,0 0-151 16,0 0-68-16,0 0-97 15,0 0 88-15,0 0-61 16,121 26-33-16,-70-16 45 16,2 0-60-16,-1-5-9 15,-9 3-59-15,-14 1-152 16,-29-1-17-16,0-2-555 15,-23-3-680-15</inkml:trace>
  <inkml:trace contextRef="#ctx0" brushRef="#br0" timeOffset="68307.25">6543 5119 1942 0,'0'0'723'0,"0"0"-570"16,0 0-41-16,0 0-82 16,129 24 36-16,-54-17-66 15,43-4-31-15,-18 1-35 16,-17-4-524-16</inkml:trace>
  <inkml:trace contextRef="#ctx0" brushRef="#br0" timeOffset="78075.85">8147 4243 1421 0,'0'0'301'0,"0"0"-124"15,0 0 3-15,0 0-7 16,0 0-47-16,0 0 6 16,2-32-44-16,-2 28-17 15,-2 0-51-15,-7 0 5 16,-4 2-3-16,-9 2-22 15,-10 0-2-15,-11 3-14 16,-3 20 16-16,-8 7 0 16,4 8-1-16,3 4 2 15,5 2 27-15,7-1-13 16,14-4-8-16,11-1 42 16,10-3-31-16,0-3 11 0,29-9-5 15,18-4-16-15,14-9-16 16,10-10-16-16,24-3-106 15,-14-17-114-15,-19-3-404 0</inkml:trace>
  <inkml:trace contextRef="#ctx0" brushRef="#br0" timeOffset="78873.22">8549 3950 1277 0,'0'0'609'0,"0"0"-449"15,0 0-37-15,0 0 27 16,0 0-38-16,0 0-21 0,0 0 10 16,-14-12-65-1,14 12-12-15,0 0-8 0,0 0-6 16,0 0 35-16,0 0-34 15,0 0-2-15,0 0-9 16,0 0 1-16,0 0-2 16,0 0 1-16,0 0 0 15,0 0 15-15,0 0-15 16,0 0 6-16,0 0-6 16,-5 0-7-16,-1 4 6 15,-4 4 1-15,0-2 0 16,3-2-2-16,1 0 3 15,3-4-1-15,3 0 0 16,0 0 1-16,0 0 13 16,0-11-14-16,5-8-63 0,10-1 39 15,3 2-13-15,-1 4 21 16,2 7-10-16,-3 7 25 16,-1 0-1-16,-7 3-1 15,0 19 3-15,-8 6 51 16,0 6-18-16,-5 4 12 15,-13 3-17-15,0-6 0 16,1-6 2-16,3-10-30 16,5-6 1-16,7-9-9 15,2-3 7-15,2-1-50 16,23 0-86-16,8 0 70 16,7-3 22-16,-4-2-23 0,-3 5 68 15,-10 0 3-15,-10 5 28 16,-8 16 28-16,-5 8 8 15,-5 5-14-15,-21 6-1 16,-10 4-34-16,-5 0-18 16,-9 5-55-16,9-14-210 15,10-11-780-15</inkml:trace>
  <inkml:trace contextRef="#ctx0" brushRef="#br0" timeOffset="79344.55">8601 4458 1857 0,'0'0'395'0,"0"0"-242"15,0 0-76-15,0 0 30 16,0 0-1-16,0 0-31 0,-120 39 8 15,96-7-59-15,4 5 0 16,6 1 25-16,8-2-48 16,6-5 22-16,0-2-22 15,13-5-1-15,14-8 14 16,7-7-14-16,-1-8-13 16,-2-1 12-16,-6 0-26 15,-14-14 21-15,-11-5-48 16,-2 5-24-16,-30 2 35 15,-13 7-42-15,-5 5 9 16,-20 12-15-16,13 12-112 16,14-3-356-16</inkml:trace>
  <inkml:trace contextRef="#ctx0" brushRef="#br0" timeOffset="79939.27">7670 5008 1497 0,'0'0'645'16,"0"0"-462"-16,0 0-63 15,0 0 45-15,0 0-55 16,0 0-28-16,0 0-19 15,18 0-49-15,15 0 5 16,19 0 9-16,14 3 14 16,15-1 61-16,23-2-34 15,30 0-1-15,25-5-11 16,3-10-24-16,-30-2-30 16,-34 6-3-16,-38 5-74 15,-8 0 26-15,-4 6-113 16,4 0-93-16,-12 0-213 15,-20 4-421-15</inkml:trace>
  <inkml:trace contextRef="#ctx0" brushRef="#br0" timeOffset="80339.06">8009 5534 1060 0,'0'0'907'16,"0"0"-803"-16,0 0-89 15,0 0-15-15,0 0 119 16,0 0 28-16,0 0-30 15,-35-78-101-15,-2 75 6 16,-9 3-23-16,-8 7 7 16,-2 21-6-16,0 9 10 15,10 7 13-15,10 2 60 16,12 0-18-16,13-4-35 16,11-4 55-16,0-4-64 15,26-4 6-15,21-7-15 16,13-9-12-16,11-14 0 0,30-3-95 15,-17-17-171 1,-12-6-324-16</inkml:trace>
  <inkml:trace contextRef="#ctx0" brushRef="#br0" timeOffset="80839">8321 5320 1446 0,'0'0'271'0,"0"0"-169"15,0 0-12-15,0 0 56 16,0 0 10-16,0 0-60 15,0 0-5-15,-21-42-68 16,29 34 10-16,5-1 20 16,3 4 5-16,1 1 11 15,-1 4-38-15,1 0 8 16,-3 0 33-16,-5 4-52 16,-2 11 7-16,-7 10 12 15,0 7-5-15,-16 3 25 16,-10 4-13-16,-6 0-31 15,6-10 36-15,3-5-51 16,12-10 0-16,9-8-33 16,2-4-33-16,6-2-85 15,19 0 30-15,4 0 51 0,-4 0 44 16,-4 0 17-16,-9 0 9 16,-5 4 46-16,-5 8 18 15,-2 4-19-15,0 10-2 16,-11 8-16-16,-9 4 15 15,-3 1-42-15,6 0-68 16,3-8-203-16,10-11-377 0</inkml:trace>
  <inkml:trace contextRef="#ctx0" brushRef="#br0" timeOffset="81139.87">8248 5927 1405 0,'0'0'769'16,"0"0"-592"-16,0 0-131 15,0 0 39-15,0 0-23 16,0 0 26-16,0 0-51 16,124-106-37-16,-90 69-58 15,-1 2 45-15,-2 1-21 16,-6 6 34-16,-8 5 6 16,-5 12 55-16,-8 3 60 15,-4 8-67-15,0 0-29 16,0 5-14-16,0 22 13 15,0 5-11-15,0 6 0 16,-4-1-11-16,2-2 23 16,2-5-25-16,0-8-41 0,4-7-42 15,19-10-118-15,21-5-38 16,-4-16-148-16,-2-5-433 0</inkml:trace>
  <inkml:trace contextRef="#ctx0" brushRef="#br0" timeOffset="81372.92">8740 5757 1854 0,'0'0'629'0,"0"0"-468"16,0 0-37-16,0 0-48 16,0 0-12-16,0 0 29 15,0 0-44-15,13 80 0 16,32-75-29-16,11-5 2 16,4 0-1-16,0-9-21 15,-9-13-36-15,-12-5 24 0,-20 0-59 16,-19-6 9-16,0 1-66 15,-33 6-14-15,-14 10 106 16,-6 12 8-16,-5 4 10 16,4 11 18-16,6 17-176 15,15-6-327-15,18-7-1031 0</inkml:trace>
  <inkml:trace contextRef="#ctx0" brushRef="#br0" timeOffset="81897.86">9353 4976 1796 0,'0'0'785'15,"0"0"-600"-15,0 0-113 16,0 0-26-16,0 0-21 16,0 0 46-16,0 0-22 15,147 3-47-15,-103-1-2 0,-7 2-47 16,-20 8-71-16,-10-1-185 16,-7 1-454-16</inkml:trace>
  <inkml:trace contextRef="#ctx0" brushRef="#br0" timeOffset="82024.87">9346 5201 1448 0,'0'0'1147'0,"0"0"-863"16,0 0-217-16,0 0-66 15,0 0 30-15,123 0-31 16,-36-12-6-16,-14 0-119 16,-6 2-504-16</inkml:trace>
  <inkml:trace contextRef="#ctx0" brushRef="#br0" timeOffset="89522.06">10804 4441 816 0,'0'0'1244'0,"0"0"-924"0,0 0-67 15,0 0-165-15,0 0-43 16,0 0 83-16,0-25-128 16,0 7 0-16,0-1-2 15,13-1-9-15,1 3-9 16,3 0 20-16,2 3 0 16,-6 4-36-16,-6 5 36 15,-3 5 0-15,-4 0 0 16,0 9-14-16,0 17 2 15,-14 11 12-15,-17 11 0 16,-9 2 8-16,-11-2-8 16,-2-5 0-16,-3-7 0 15,0-7 27-15,3-13-33 0,6-6 6 16,7-10-11-16,8 0-17 16,13-8 28-16,9-14-1 15,10-4 0-15,0 0 1 16,16 6-28-16,7 6 28 15,3 11 0-15,5 3-21 16,6 5 27-16,0 18-6 16,3 4 0-16,5 5-24 15,1-3-16-15,26-6-152 16,-9-7-269-16,-11-12-328 0</inkml:trace>
  <inkml:trace contextRef="#ctx0" brushRef="#br0" timeOffset="89805.09">11163 4441 1699 0,'0'0'766'0,"0"0"-493"15,0 0-273-15,0 0 22 16,0 0 8-16,0 0 15 16,0 0 19-16,-24 114-43 15,24-79 21-15,24-5-11 16,12-8-31-16,10-10 0 15,10-10 17-15,2-2-7 16,-2-8-10-16,-9-18 0 16,-13-6 15-16,-17-6-85 15,-15-7 64-15,-2 1-76 16,-17 4 73-16,-19 10-33 0,-11 14 24 16,-7 16-21-16,-6 0-162 15,-20 44 64 1,13 1-378-16,14-2-689 0</inkml:trace>
  <inkml:trace contextRef="#ctx0" brushRef="#br0" timeOffset="90289.82">10368 4975 1068 0,'0'0'784'15,"0"0"-433"-15,0 0-154 16,0 0-13-16,0 0-15 0,0 0-151 16,0 0 80-1,95-18-98-15,-30 14 0 0,15 4 31 16,25 0 7-16,26 0 56 15,23 0-7-15,5-6-78 16,-11-4 94 0,-32 0-103-16,-31 1-10 0,-20 4-13 15,-14 1-26-15,3-1-40 16,-3 5-47-16,-8 0-181 16,-30 0 73-16,-13 7-459 15,0 5-596-15</inkml:trace>
  <inkml:trace contextRef="#ctx0" brushRef="#br0" timeOffset="90739.81">10331 5586 1313 0,'0'0'796'16,"0"0"-558"-16,0 0 64 16,0 0-199-16,0 0-36 0,0 0 46 15,0 0-66 1,90-58-4-16,-41 20-43 0,0-2 0 15,0-4-48-15,-4 4 48 16,-12 3-48-16,-8 10 47 16,-10 9-41-16,-8 5 42 15,-7 12 0-15,0 1 1 16,0 0-27-16,0 14 26 16,-7 19 0-16,-8 16 2 15,-5 11-2-15,-1 6 49 16,4 2-49-16,1-6 12 15,5-7-22-15,7-13 10 16,4-11-108-16,13-14-94 16,11-11-341-16,1-6-330 0</inkml:trace>
  <inkml:trace contextRef="#ctx0" brushRef="#br0" timeOffset="91337.7">11010 5380 1294 0,'0'0'361'16,"0"0"-210"-16,0 0-33 15,0 0 5-15,0 0 123 16,0 0-103-16,0 0-50 16,-61-22-38-16,64 13-49 15,16 2-12-15,6-3-35 16,-1 2 41-16,-1 6-2 0,-4 2 29 15,-3 0-26-15,-3 14 93 16,-7 13-54-16,-6 10 51 16,-8 9-43-1,-23 10-47-15,-7 1 117 0,-1-3-118 16,0-10 15-16,11-14 13 16,10-10-20-16,9-10 2 15,7-6-10-15,2-3 0 16,0 1-57-16,17-2 39 15,12 0 5-15,9 0 7 16,11-7-79-16,7-15 3 16,6-9-48-16,1-4-37 0,-3-3 166 15,-6 1-136-15,-12 5 50 16,-11 10 87-16,-15 8 75 16,-12 7 131-16,-4 7-38 15,0 0-134-15,-16 15 87 16,-5 11-107-16,-4 11 50 15,5 2 17-15,9 1-50 16,5-3 44-16,6-3-75 16,6-8 19-16,23-9 4 15,13-6-23-15,9-11 0 16,7 0-1-16,0-20-20 16,-7-14 14-16,-13-12-58 15,-16-9-51-15,-17-3 29 16,-5 0-151-16,-20 10-8 0,-13 12 97 15,-19 20 34-15,9 9-35 16,10 7-658-16</inkml:trace>
  <inkml:trace contextRef="#ctx0" brushRef="#br0" timeOffset="91866.76">12354 4756 1947 0,'0'0'541'0,"0"0"-301"16,0 0-155-16,0 0-46 16,0 0 125-16,0 0-89 15,0 0-15-15,-11 0-41 16,13 0 19-16,15 0-16 15,12 10-22-15,5-1 0 16,6 3-43-16,-4-3 35 16,-7 2-94-16,-18 6-55 15,-9 0-357-15,-2-3-281 0</inkml:trace>
  <inkml:trace contextRef="#ctx0" brushRef="#br0" timeOffset="91987.58">12251 5059 2099 0,'0'0'692'0,"0"0"-647"15,0 0-29-15,0 0 47 16,0 0-62-16,0 0 54 16,158 20-55-16,-93-20-97 15,-5 0-290-15</inkml:trace>
  <inkml:trace contextRef="#ctx0" brushRef="#br0" timeOffset="93865.92">13417 4566 1307 0,'0'0'489'15,"0"0"-181"-15,0 0-104 0,0 0 20 16,0 0 2-16,0 0-115 16,0 0 26-16,13-27-137 15,3 5 14-15,-1-3-38 16,3-1 24-16,0-5-33 15,0 1 27-15,-2-1-6 16,-3-1-18-16,-5 1 30 16,0 7 0-16,-4 7 36 15,-2 4-36-15,-2 6 18 16,2 6-8-16,-2 1 17 16,0 0-33-16,0 0 6 15,0 0-4-15,0 0-58 0,0 22 50 16,0 14 6-16,0 14-10 15,-6 13 32-15,-4 5-10 16,4-1-6-16,2 2-76 16,4 12 30-16,0-20-225 15,8-17-317-15</inkml:trace>
  <inkml:trace contextRef="#ctx0" brushRef="#br0" timeOffset="94287.27">13174 4907 1883 0,'0'0'541'16,"0"0"-446"-16,0 0-86 15,0 0 162-15,0 0-69 0,0 0-59 16,0 0 66-16,118 0-95 16,-53-3-14-1,11-1 46-15,1-1-46 0,6 1 52 16,0-1-52-16,-8 3-124 16,17 0 6-16,-24 2-229 15,-14 0-303-15</inkml:trace>
  <inkml:trace contextRef="#ctx0" brushRef="#br0" timeOffset="94787.73">13613 5095 633 0,'0'0'1235'0,"0"0"-926"0,0 0-251 15,0 0 26 1,0 0-37-16,0 0 60 0,0 0 33 16,-125 80-104-16,98-44 134 15,3 5-132-15,4 3-37 16,9 2 104-16,4-2-96 16,7-4 17-16,0-6-26 15,22-6 42-15,16-8-19 16,9-12-23-16,2-8-10 15,0 0-24-15,-9-12 8 16,-16-8 23-16,-16-2-12 16,-8-4 23-16,-12 2-64 15,-23 4 56-15,-7 6-36 16,-3 10 2-16,-2 4 28 16,-6 14-158-16,10 10-89 0,11-2-428 15</inkml:trace>
  <inkml:trace contextRef="#ctx0" brushRef="#br0" timeOffset="95770.9">14436 4754 973 0,'0'0'1099'0,"0"0"-799"16,0 0-101-16,0 0 41 15,0 0-112-15,0 0-2 16,0 0-27-16,0-28-83 15,0 28 106-15,0 0-121 16,0 0-1-16,0 0 23 16,0 0 2-16,0 0-21 0,0 0-4 15,0 0-55-15,0 0 19 16,0 3-121-16,0 11-203 16,0-1-441-16</inkml:trace>
  <inkml:trace contextRef="#ctx0" brushRef="#br0" timeOffset="95987.03">14449 5034 204 0,'0'0'1998'0,"0"0"-1632"16,0 0-235-16,0 0-125 15,0 0 139-15,0 0-72 16,-27 125-55-16,-2-75 95 0,-9 5-113 15,-9 3-4-15,-1 0-8 16,-17 15-87-16,14-18-143 16,9-17-474-16</inkml:trace>
  <inkml:trace contextRef="#ctx0" brushRef="#br0" timeOffset="97053.92">14917 4439 1038 0,'0'0'695'0,"0"0"-533"15,0 0-7-15,0 0 31 16,0 0-57-16,0 0 33 15,0 0-55-15,0-18-86 16,0 18 59-16,0 0-63 16,0 0-13-16,0 0-4 15,0 0 12-15,0 13-42 0,0 16 30 16,0 14 0-16,0 13 30 16,0 12-24-16,0 8 7 15,0 5 52-15,-3 0-56 16,-3 1 128-16,0-3-137 15,3-4 23-15,1-8 15 16,2-5-38-16,0-6 0 16,0-5-6-16,0-13 27 15,0-7-76-15,0-8 46 16,0-9-97-16,0-4 84 16,2-6-156-16,3-4-1 15,5-28 19-15,0-12-79 16,1-8-588-16</inkml:trace>
  <inkml:trace contextRef="#ctx0" brushRef="#br0" timeOffset="97320.71">15008 4480 563 0,'0'0'1392'0,"0"0"-1021"16,0 0-295-16,0 0-73 15,0 0 56-15,85-109-59 16,-58 109 87-16,4 0-34 16,0 20-28-16,-4 23 56 15,-11 16-72-15,-14 12-8 16,-2 5 59-16,-22 1-54 16,-14-2 4-16,-7-7-10 0,1-10 30 15,7-9-86-15,10-11-3 16,9-14-281-16,14-16-422 0</inkml:trace>
  <inkml:trace contextRef="#ctx0" brushRef="#br0" timeOffset="97620.92">15630 4349 565 0,'0'0'958'0,"0"0"-742"0,0 0-181 16,0 0 57-16,-114 85 131 16,81-23-46-16,4 9 97 15,7 12-158-15,4 1-41 16,9 3 26-16,9-9-77 15,0-6 13-15,5-12-37 16,19-10 23-16,10-10-66 16,8-11 43-16,25-16-172 15,-7-10-108-15,-9-3-589 0</inkml:trace>
  <inkml:trace contextRef="#ctx0" brushRef="#br0" timeOffset="98436.75">16085 4504 1523 0,'0'0'675'0,"0"0"-471"16,0 0-139-16,0 0 81 15,0 0-133-15,0 0-7 16,0 0 29-16,-60 70-35 16,20-12 87-16,-7 15-65 15,1 2 8-15,1 0 12 16,3-9-42-16,3-8 0 16,10-14-12-16,5-12 25 15,10-12-26-15,6-8-122 16,-1-12-116-16,4-2 13 0,-2-17-138 0</inkml:trace>
  <inkml:trace contextRef="#ctx0" brushRef="#br0" timeOffset="98610.95">15735 4645 1468 0,'0'0'788'16,"0"0"-668"-16,0 0-42 15,0 0-70-15,128 75-1 16,-93-31 135-16,3 6-110 15,-1 3 0-15,4-2-7 16,1-4-24-16,0-5-2 16,20-12-146-16,-8-12-329 15,-6-14-690-15</inkml:trace>
  <inkml:trace contextRef="#ctx0" brushRef="#br0" timeOffset="98858.67">16432 4763 1520 0,'0'0'827'0,"0"0"-730"16,0 0-77-16,0 0-8 15,117 1 11-15,-72 1-1 16,-1 0-22-16,-4 8-101 16,-9 0-96-16,-15 0-375 0</inkml:trace>
  <inkml:trace contextRef="#ctx0" brushRef="#br0" timeOffset="98986.67">16451 4947 1818 0,'0'0'326'0,"0"0"-204"16,0 0-122-16,0 0 0 16,162 3-44-16,-95-14-30 15,-4-5-477-15</inkml:trace>
  <inkml:trace contextRef="#ctx0" brushRef="#br0" timeOffset="99403.84">17190 4596 1950 0,'0'0'521'0,"0"0"-439"16,0 0-33-16,0 0-33 15,0 0 102-15,0 0-99 0,0 0 6 16,-10-107-50-16,32 89 0 16,2 6 2-16,1 9 11 15,-7 3 20 1,-5 14-26-16,-11 22 18 0,-2 13 0 16,-13 9 96-16,-22 5-95 15,-8 1 30-15,-2-8 15 16,6-10-34-16,7-11 42 15,10-12-54-15,13-10 0 16,4-8-3-16,5 2 3 16,0-2-3-16,23-3-5 15,10 5 16-15,10-5-22 16,7-2 14-16,4 0-188 0,17-14-20 16,-13-6-356-1,-11-3-370-15</inkml:trace>
  <inkml:trace contextRef="#ctx0" brushRef="#br0" timeOffset="99772.85">17450 4516 1295 0,'0'0'1140'0,"0"0"-783"16,0 0-315-16,0 0 3 15,0 0 55-15,0 0-99 16,0 0 106-16,113-14-107 0,-62 11 0 15,1 1-21 1,-6-2 22-16,-5 3-1 0,-10-3 0 16,-14 1 11-16,-7 1-34 15,-6 2 23-15,-4 0-3 16,0 0-38-16,0 0 41 16,-9 19-11-16,-11 15-4 15,-5 10 30-15,-2 14-22 16,-2 4 7-16,3 2 0 15,2 0-11-15,3-3 13 16,3-8-2-16,7-4 0 16,3-11-9-16,-2-6-27 15,4-10-127-15,-12-18-138 16,2-4-191-16,-6 0-697 0</inkml:trace>
  <inkml:trace contextRef="#ctx0" brushRef="#br0" timeOffset="100137.17">17325 4810 2336 0,'0'0'387'16,"0"0"-238"-16,0 0-149 15,171-47 0-15,-101 27 19 16,5 1-4-16,3 0 0 16,-2 0-15-16,-12 4 24 15,-12 0-33-15,-19 7 9 16,-15 2 0-16,-13 4-21 15,-5 2 27-15,0 0-6 16,-16 19 0-16,-4 10 8 16,0 9 25-16,5 2-32 15,5-1 0-15,8-6 65 16,2-6-65-16,12-6 18 0,16-8-19 16,15-8 30-16,8-5-55 15,2 0 25-15,-6-23-88 16,-9-9 87-16,-11-8-87 15,-14-3-89-15,-8 3 69 16,-5 5 108-16,0 8 156 16,-7 9-156-16,-6 12-37 15,-4 6-70-15,5 2-387 16,1 12-458-16</inkml:trace>
  <inkml:trace contextRef="#ctx0" brushRef="#br0" timeOffset="100277.38">18314 4914 2087 0,'0'0'380'0,"0"0"-343"16,0 0-37-16,0 0-143 16,0 0 58-16,0 0-402 0</inkml:trace>
  <inkml:trace contextRef="#ctx0" brushRef="#br0" timeOffset="101004.86">18528 4705 1602 0,'0'0'976'0,"0"0"-694"16,0 0-282-16,0 0 0 15,0 0 38-15,0 0-17 16,-60 123 29-16,60-93-50 15,7 1 34-15,13-7-11 16,4-5-23-16,1-6-12 16,0-9-14-16,-6-4 7 15,-7-4 8-15,-8-23-43 16,-4-7-226-16,0-5 204 16,-6-4-26-16,-4 4 102 15,10 2 98-15,0 9-24 16,4 8 29-16,17 6-103 0,6 9 45 15,2 5-39-15,0 0-6 16,-2 9-2-16,-3 14-7 16,-9 3 18-16,-6 3 39 15,-6 5 9-15,-3 2-56 16,0-2 131-16,0 0-132 16,11-5 0-16,9-5 25 15,12-7-9-15,5-6-10 16,7-11-6-16,4 0-52 15,-11-16 1-15,-10-17 2 16,-16-9-66-16,-11-8 70 0,-11 1-61 16,-16 3 106-16,-2 5 14 15,4 12 32 1,10 10 142-16,9 9-130 0,6 5-35 16,0 5-1-1,11 0-16-15,16 0-12 0,8 0-9 16,3 13 15-16,-1 8-42 15,-4 4 42-15,-12 8 0 16,-3 2 9-16,-7 1 0 16,-1-1 50-16,-4-2-59 15,3-3 19-15,4-5 24 16,7-6-43-16,9-7 0 16,5-7 29-16,3-5-11 15,0-15-17-15,-10-17-1 16,-12-13-66-16,-13-8 37 0,-2-3-30 15,-9 2 10-15,-13 8 37 16,1 13 24-16,6 10-24 16,1 13 12-16,10 8-202 15,4 2-27-15,4 2-438 16,14 8-585-16</inkml:trace>
  <inkml:trace contextRef="#ctx0" brushRef="#br0" timeOffset="101261.42">19692 4357 453 0,'0'0'1741'0,"0"0"-1290"16,0 0-434-16,0 0-17 15,63 147 83-15,-53-77 1 16,-8 10 73-16,-2 6-144 16,0 5 14-16,-15-1 0 15,-14-4-27-15,-20 11-72 16,5-24-86-16,5-21-407 0</inkml:trace>
  <inkml:trace contextRef="#ctx0" brushRef="#br0" timeOffset="101860.77">20015 4722 1833 0,'0'0'731'0,"0"0"-558"15,0 0-3-15,0 0-21 16,0 0-123-16,0 0 83 15,128 0-109-15,-73 0 14 16,5 0-53-16,-4 0 39 16,-7 4-123-16,-16 6-179 15,-18-3-427-15</inkml:trace>
  <inkml:trace contextRef="#ctx0" brushRef="#br0" timeOffset="101994.85">20013 4935 1300 0,'0'0'1062'15,"0"0"-914"-15,0 0-87 16,0 0-47-16,169 19-14 16,-91-19 0-16,32 0-55 15,-21-1-77-15,-14-7-703 0</inkml:trace>
  <inkml:trace contextRef="#ctx0" brushRef="#br0" timeOffset="108024.82">21464 3814 660 0,'0'0'551'0,"0"0"-415"0,0 0 87 16,-118 23-30-16,76-4 7 15,1 3 16-15,5 4-47 16,5 0-46-16,10 4-12 15,7 3-36-15,9 4 32 16,5 1-96-16,7-1 20 16,22-1-9-16,9-9-14 15,9-4 13-15,7-9-21 16,2-6-53-16,17-8-84 16,-13 0-225-16,-14-8-491 0</inkml:trace>
  <inkml:trace contextRef="#ctx0" brushRef="#br0" timeOffset="108686.43">21778 3569 1395 0,'0'0'667'0,"0"0"-468"16,0 0-24-16,0 0 58 16,0 0-94-16,0 0-63 15,0 0 23-15,-40-35-83 16,44 24-16-16,17-1-15 16,1-2-4-16,2 5-1 15,-3 4 10-15,-3 5 10 16,-10 0-26-16,-5 19 18 15,-3 16 7-15,-7 13 2 16,-22 5 7-16,-4 0 44 16,-3-5-51-16,9-9-1 15,9-12 35-15,12-8-34 0,6-6-2 16,13 0-24-16,25-3 6 16,15-2 2-16,9-6-111 15,17-2-166-15,-15 0-234 16,-12-10-771-16</inkml:trace>
  <inkml:trace contextRef="#ctx0" brushRef="#br0" timeOffset="109210.82">21865 4160 494 0,'0'0'1360'16,"0"0"-989"-16,0 0-169 15,0 0-6-15,0 0-57 16,0 0-51-16,0 0-11 16,-40-51-77-16,13 51 0 15,-4 9 3-15,-2 14 5 0,-3 7 31 16,7 6-26-16,7 0 13 15,9-2 18-15,11-2-43 16,2-4-1-16,4-6 8 16,21-6 2-16,6-5-16 15,2-8 6-15,1-3 0 16,-8 0-18-16,-11-10 5 16,-6-10-9-16,-9-2 5 15,0-2-52-15,-19 4 48 16,-10 6 2-16,-5 8-35 15,1 6-13-15,0 8-119 0,8 14-108 16,11-4-352-16</inkml:trace>
  <inkml:trace contextRef="#ctx0" brushRef="#br0" timeOffset="109380.7">22215 4257 2486 0,'0'0'491'16,"0"0"-470"-16,0 0-21 15,0 0-55-15,0 0 13 16,0 0-200-16,0 0-607 0</inkml:trace>
  <inkml:trace contextRef="#ctx0" brushRef="#br0" timeOffset="109752.81">22708 3812 1443 0,'0'0'697'16,"0"0"-508"-16,0 0-127 0,0 0 23 15,0 0-35-15,-154-63 28 16,112 85 12-16,-1 21-30 16,6 9 16-16,5 10-26 15,10 0-24-15,11 0 81 16,9-5-97-16,2-12 8 15,15-4 3-15,18-11-20 16,12-8-2-16,7-10-53 16,5-8-79-16,24-6-57 15,-17-18-334-15,-10-8-293 0</inkml:trace>
  <inkml:trace contextRef="#ctx0" brushRef="#br0" timeOffset="109947.43">23000 3381 1920 0,'0'0'746'15,"0"0"-555"-15,0 0-116 16,0 0-68-16,0 0-4 16,0 0-3-16,0 0-16 15,-33 170-17-15,4-41 33 16,0-4-75-16,4-9-142 15,7-45-261-15,9-35-630 0</inkml:trace>
  <inkml:trace contextRef="#ctx0" brushRef="#br0" timeOffset="110518.79">23076 4195 985 0,'0'0'827'16,"0"0"-534"-16,0 0-196 16,0 0 64-16,0 0-43 15,0 0-4-15,-148 75-23 0,111-49-60 16,1 1-25-16,7-5 60 16,9-4-65-16,7-7 20 15,8-6-21-15,5-3 6 16,0-2-12-16,13 0 2 15,19 0 4-15,11 0-33 16,9 0 33-16,4-6-24 16,0-4-9-16,-2 2-52 15,-8 0-31-15,3-4-124 16,-13 3-287-16,-11-2-851 0</inkml:trace>
  <inkml:trace contextRef="#ctx0" brushRef="#br0" timeOffset="110659.22">23239 4177 1679 0,'0'0'555'16,"0"0"-484"-16,0 0-45 15,0 0-25-15,0 0 32 16,-31 107 36-16,19-56-69 16,-8 27-7-16,2-10-161 15,0-13-360-15</inkml:trace>
  <inkml:trace contextRef="#ctx0" brushRef="#br0" timeOffset="111239.48">21302 4879 1008 0,'0'0'1052'0,"0"0"-776"15,0 0-158-15,0 0-6 16,0 0 49-16,0 0-30 16,0 0-92-16,106 2-9 15,-19-2 37-15,42-9-29 0,43-3 72 16,22-2-27-16,7-1-26 16,0-2 19-16,-21 1-72 15,3 0 5-15,-10 2-7 16,-14 2 5-16,-32 2-14 15,-31 4 5-15,-32 4-47 16,-14 0 15-16,-4 2-101 16,6 0-40-16,-10 0-130 15,-18 0-410-15</inkml:trace>
  <inkml:trace contextRef="#ctx0" brushRef="#br0" timeOffset="111901.71">22079 5370 1258 0,'0'0'623'0,"0"0"-371"15,0 0-131-15,0 0 42 16,0 0-21 0,0 0-31-16,0 0-83 0,-75-38-13 15,25 55-15-15,-8 24 15 16,-2 13-14-16,9 10 83 15,11 2-54-15,18-1 4 16,15-12 24-16,7-4-43 16,13-13 12-16,29-8-27 15,14-12 1-15,11-9-17 16,9-7-65-16,18-21-174 16,-21-9-233-16,-17-6-395 0</inkml:trace>
  <inkml:trace contextRef="#ctx0" brushRef="#br0" timeOffset="112542.85">22376 5147 1395 0,'0'0'408'16,"0"0"-281"-16,0 0-45 0,0 0 100 15,0 0-84-15,0 0-21 16,0 0-12-16,-9-11-65 16,9 8 40-16,0 1 3 15,2-2-23-15,2 2 50 16,1-2-69-16,-1 0-1 15,0 2 2-15,-4 2-1 16,0 0-2-16,0 0 1 16,0 0 0-16,0 0 13 15,0 0-12-15,0 0-1 16,0 0 13-16,0 0-13 16,0 0 1-16,0 0-1 15,0 0 7-15,0 0 2 16,0 0-9-16,0 0 0 15,4 0-1-15,4 0-19 0,5 0 1 16,1 0 10-16,-1 0 9 16,-1 2-6-16,-6 12 15 15,-6 5-9-15,0 10 43 16,-2 5-5-16,-20 2 39 16,-3 3-38-16,-2-5-30 15,8-8 37-15,5-8-46 16,11-9-1-16,3-2-63 15,17-6-111-15,14-1 123 16,4 0-22-16,1 0 16 16,-12 0 51-16,-8 0 14 15,-14 3 27-15,-2 11 0 0,-9 7-26 16,-18 16 59 0,-6 7-49-16,-3 6-17 0,-1 15-2 15,8-16-163-15,13-12-406 0</inkml:trace>
  <inkml:trace contextRef="#ctx0" brushRef="#br0" timeOffset="112851.75">22193 5966 766 0,'0'0'1355'0,"0"0"-1123"15,0 0-164 1,0 0 17-16,0 0 15 0,0 0-52 15,149-91-48-15,-93 53-86 16,-2 0 59-16,-8 2-78 16,-8 8 28-16,-11 5 53 15,-13 10 24-15,-10 9 34 16,-4 4 42-16,0 2-53 16,-16 22 38-16,-6 12 21 15,0 8 6-15,-1 4-52 16,6 0-29-16,3-4-2 15,12-6-5-15,2-10-106 16,4-10-15-16,41-18-125 16,-3 0-231-16,0-18-1022 0</inkml:trace>
  <inkml:trace contextRef="#ctx0" brushRef="#br0" timeOffset="113057.8">22637 5865 2049 0,'0'0'361'0,"0"0"-285"15,0 0-36-15,0 0 100 16,-52 125-79-16,71-106 4 16,22-4-36-16,18-10-23 15,7-5-6-15,1 0-67 16,-9-20-59-16,-17-6 40 16,-22-6-79-16,-17-3-102 15,-2-4-80-15,-46-3 16 16,-1 10 44-16,3 10-126 0</inkml:trace>
  <inkml:trace contextRef="#ctx0" brushRef="#br0" timeOffset="113813.22">23798 4656 1793 0,'0'0'802'16,"0"0"-596"-16,0 0-64 15,0 0-48-15,0 0 21 16,0 0-71-16,0 0-43 16,71 0-1-16,-28-2-9 15,3 2-49-15,-1 0-4 16,-5 0-102-16,-11 10-206 0,-16 2-544 15</inkml:trace>
  <inkml:trace contextRef="#ctx0" brushRef="#br0" timeOffset="113935.22">23818 4921 1515 0,'0'0'904'0,"0"0"-774"16,0 0-117-16,0 0 32 15,0 0 74-15,132 32-118 16,-70-32-1-16,-2 0-314 0</inkml:trace>
  <inkml:trace contextRef="#ctx0" brushRef="#br0" timeOffset="118153.73">24973 3796 1194 0,'0'0'527'0,"0"0"-327"0,0 0 31 16,0 0-8-16,0 0-27 16,0 0-84-16,0 0-26 15,0-29-44-15,0 29-9 16,-4 0 3-16,-12 3-36 15,-9 23 0-15,-11 18 20 16,-5 16-6-16,-2 12 29 16,9 2-17-16,7-3 17 15,14-11 17-15,11-11-59 16,2-8 0-16,9-9 23 16,20-6-10-16,9-6-17 15,7-10 3-15,1-6-3 16,-1-4-12-16,-9 0-11 15,-12-17-12-15,-13-6 38 16,-11 0-50-16,0-3 28 0,-23 3-8 16,-10 5 24-16,-7 12-3 15,-3 6-21-15,6 0-16 16,10 15-51-16,27 14-137 16,0-7-86-16,18-6-291 0</inkml:trace>
  <inkml:trace contextRef="#ctx0" brushRef="#br0" timeOffset="118451.89">25424 3930 1565 0,'0'0'653'16,"0"0"-521"-16,0 0-91 15,0 0 69-15,0 0-18 16,-90 112-8-16,87-62-7 15,3-1-47-15,18-8 18 16,16-8-35-16,9-10-1 16,-1-6 18-16,0-11-30 15,-6-6 0-15,-10 0 31 16,-10-8-17-16,-9-16 37 16,-7-13-50-16,0-9 5 15,-23-8-12-15,-3 0-43 16,-3 6-9-16,0 11-4 15,0 26-146-15,9 11-131 0,1 0-592 16</inkml:trace>
  <inkml:trace contextRef="#ctx0" brushRef="#br0" timeOffset="118919.02">24594 4659 1378 0,'0'0'799'0,"0"0"-512"16,0 0-17-16,0 0-66 15,0 0-126-15,0 0-78 0,160-66 34 16,-73 57-25-16,12 3-2 16,3 3 20-16,0 3 9 15,-6 0 9-15,-9 0-45 16,-9 0-36-16,-9 0 21 16,-9 5-155-16,-2 1-157 15,-16 0-285-15,-13-5-742 0</inkml:trace>
  <inkml:trace contextRef="#ctx0" brushRef="#br0" timeOffset="119334.47">24639 5162 1495 0,'0'0'740'0,"0"0"-575"15,0 0-128-15,0 0 3 16,0 0 186-16,0 0-120 16,0 0-58-16,81-47-33 15,-44 15-15-15,-2-5 0 16,-1-4-27-16,-5 3-67 15,-8 6 37-15,-5 6-7 16,-5 8 64-16,-5 8 2 16,-6 6 29-16,0 4 0 15,0 0-31-15,0 9-3 0,0 23-17 16,-8 12 40-16,-3 14-6 16,-3 5 10-16,-1 7-12 15,-1 1 17-15,1-4-29 16,4-2 6-16,4-9-27 15,7-8-112-15,5-16-183 16,10-16-490-16</inkml:trace>
  <inkml:trace contextRef="#ctx0" brushRef="#br0" timeOffset="119719.15">25164 5003 1247 0,'0'0'357'16,"0"0"-182"-16,0 0-30 16,0 0-40-16,0 0 42 15,0 0-33-15,134-42-22 16,-116 42 37-16,-5 8-107 15,-13 16 27-15,0 10 29 16,-17 10-10-16,-23 12 37 16,-12 4-40-16,-6 0-29 0,5-3 39 15,8-13-61-15,14-9 15 16,13-9-20-16,16-9-8 16,2-5-2-16,11-2-38 15,22-5-8-15,14-5 28 16,11-7-135-16,11-21-96 15,36-36-94-15,-17 8 13 16,-11 0-528-16</inkml:trace>
  <inkml:trace contextRef="#ctx0" brushRef="#br0" timeOffset="119917.9">25640 5104 1098 0,'0'0'938'16,"0"0"-577"-16,0 0-225 16,0 0-18-16,0 0-5 15,-143 94-32-15,118-52 17 16,12 0-66-16,11 1 13 15,2-5-20-15,15-1-6 0,20-11 14 16,13-10-33-16,10-12 8 16,0-4-19-16,-3-18-8 15,-12-18-39-15,-16-12-74 16,-19-5-125-16,-8 2-106 16,-22 2-28-16,-39 8 188 15,3 16 70-15,10 11-367 0</inkml:trace>
  <inkml:trace contextRef="#ctx0" brushRef="#br0" timeOffset="120382.9">26132 4590 1735 0,'0'0'724'0,"0"0"-544"15,0 0-30-15,0 0 18 16,0 0-2-16,0 0-15 15,0 0-97-15,33-20-39 16,-1 7-2-16,5 4-13 16,8 0-34-16,-5 6-80 15,-4 3-68-15,-18 0-140 0,-10 14-317 16,-8-2-500-16</inkml:trace>
  <inkml:trace contextRef="#ctx0" brushRef="#br0" timeOffset="120503.75">26092 4722 1964 0,'0'0'578'0,"0"0"-507"16,0 0-56-16,0 0 110 16,0 0-43-16,169 4-82 15,-73-4-51-15,-16 0-338 16,-15-9-806-16</inkml:trace>
  <inkml:trace contextRef="#ctx0" brushRef="#br0" timeOffset="120983.88">27476 4182 2023 0,'0'0'271'0,"0"0"-262"0,0 0-9 15,0 0 103 1,0 0-85-16,60-108-18 0,-42 62 0 15,-3-3-9-15,2-4-9 16,-7 1 10-16,1 3 8 16,-1 8 43-16,-2 9 7 15,-3 7 105-15,-3 11 19 16,0 9-68-16,-2 5-40 16,0 0-55-16,0 9-11 15,0 26-6-15,-2 33-20 16,-9 8 26-16,0 10-10 15,0 5 23-15,2-15-26 0,-2 6-22 16,-5 12-95-16,3-21-98 16,1-20-468-16</inkml:trace>
  <inkml:trace contextRef="#ctx0" brushRef="#br0" timeOffset="121149.04">27249 4542 2107 0,'0'0'531'0,"0"0"-414"16,0 0 13-16,0 0 43 16,0 0-107-16,136 0-41 15,-62 0-25-15,10 0-49 16,1 0-44-16,15-3-146 0,-22 2-270 16,-18-1-769-16</inkml:trace>
  <inkml:trace contextRef="#ctx0" brushRef="#br0" timeOffset="121584.32">27499 4775 1575 0,'0'0'599'16,"0"0"-509"-16,0 0-28 15,0 0 73-15,0 0 17 16,0 0-6-16,0 0-119 16,-5 0-21-16,5 0 3 0,0 0 1 15,0 0 5-15,0 0-15 16,0 5 1-16,5 3-8 16,1 6 7-16,0 5-14 15,2 9 13-15,-6 4-2 16,-2 5 3-16,0 4 0 15,-7 0 0-15,-8 2 54 16,-2-3-25-16,4-2 14 16,0-4 30-16,4-5-59 15,0-5 14-15,3-7-7 16,4-4-15-16,2-6 33 16,0 0-33-16,15-3-5 15,20-3 31-15,17-1-25 16,17 0 8-16,11-14-15 0,10-13-61 15,47-30 14-15,-21 5-198 16,-10-2-412-16</inkml:trace>
  <inkml:trace contextRef="#ctx0" brushRef="#br0" timeOffset="121727.9">28734 4566 2616 0,'0'0'0'0,"0"0"-493"16,0 0-138-16</inkml:trace>
  <inkml:trace contextRef="#ctx0" brushRef="#br0" timeOffset="123933.6">1281 7199 1408 0,'0'0'288'0,"0"0"-199"16,0 0-65-16,0 0 46 15,0 0 18-15,0 0 82 16,0 0-20-16,7-4-101 16,-7 4-15-16,0 0 2 15,0 4 7-15,0 14-28 16,0 8 12-16,-5 13-27 16,-3 14 60-16,-9 11 41 15,0 8-7-15,-5 7 3 16,-1 2 1-16,2-9-41 15,2-1-31-15,6-6-16 16,2-9 18-16,2-8-22 16,5-6-6-16,-1-10 0 0,5-6-43 15,0-11 4-15,0-4-38 16,0-5-61-16,0-6 3 16,5 0 12-16,5-18 63 15,9-45-125-15,-2 5-210 16,-1-8-673-16</inkml:trace>
  <inkml:trace contextRef="#ctx0" brushRef="#br0" timeOffset="124098.73">1433 7131 916 0,'0'0'1345'0,"0"0"-1137"16,0 0-187-16,0 0-14 0,0 0 18 15,0 0-19 1,64 112 106-16,-68-53-12 0,-27 4-73 15,-13 4 19-15,-8-2-46 16,-19 13-26-16,13-15-160 16,9-19-360-16</inkml:trace>
  <inkml:trace contextRef="#ctx0" brushRef="#br0" timeOffset="124816.69">1872 7046 1974 0,'0'0'248'15,"0"0"-215"-15,0 0-32 16,0 0-1-16,-93 120 28 16,58-28 85-16,10 1 8 15,6 9-24-15,11-2-22 16,8-20-35-16,0 2-34 16,13-13 17-16,16-17-23 15,8-11-28-15,11-18-27 16,23-23-125-16,-11 0-285 15,-9-8-509-15</inkml:trace>
  <inkml:trace contextRef="#ctx0" brushRef="#br0" timeOffset="125232.78">2440 7233 1910 0,'0'0'505'16,"0"0"-430"-16,0 0-75 16,0 0 0-16,-111 134 37 15,66-68 7-15,-1 7 61 16,1-1-73-16,5-5-12 15,9-12-2-15,6-11-18 0,8-13-25 16,5-10-75 0,-1-19-130-16,1-2-145 0,2 0-423 0</inkml:trace>
  <inkml:trace contextRef="#ctx0" brushRef="#br0" timeOffset="125397.63">2086 7449 836 0,'0'0'1403'15,"0"0"-1247"-15,0 0-127 16,0 0 54-16,116 46-7 16,-72-21 32-16,6 1-44 15,5 2-20-15,5-3-44 0,2-2-15 16,23-3-162-16,-18-8-34 16,-9-4-761-16</inkml:trace>
  <inkml:trace contextRef="#ctx0" brushRef="#br0" timeOffset="126610.83">2884 7536 1896 0,'0'0'525'16,"0"0"-290"-16,0 0-28 16,0 0-99-16,0 0-35 15,0 0-12-15,0 0-38 0,94-37-11 16,-43 31-12-16,0 1-54 15,-2 5 37-15,-9 0-111 16,-13 0-110-16,-23 14-71 16,-4 4-286-16,-2 0-123 0</inkml:trace>
  <inkml:trace contextRef="#ctx0" brushRef="#br0" timeOffset="126733.92">2982 7628 1437 0,'0'0'698'0,"0"0"-490"16,0 0-92-16,0 0-80 0,0 0 22 15,125 12-58 1,-63-7-12-16,37-5-104 16,-15 0-384-16,-12 0-792 0</inkml:trace>
  <inkml:trace contextRef="#ctx0" brushRef="#br0" timeOffset="127087.56">3723 7397 1706 0,'0'0'495'0,"0"0"-391"16,0 0-85-16,0 0-10 16,0 0 4-16,0 0-2 0,0 0-10 15,60-84 14-15,-34 84-8 16,-6 0 24-16,-4 15-2 15,-14 20 6-15,-2 11 17 16,-27 10 23-16,-20 11 11 16,-11-2-32-16,-4-2-47 15,9-15 56-15,12-14-51 16,14-15 10-16,19-8 2 16,8-9-24-16,2-2 43 15,31 0-43-15,17 0 2 16,10-2-16-16,9-9 14 15,-1-1-115-15,20-9-105 16,-16 5-19-16,-20 2-398 0</inkml:trace>
  <inkml:trace contextRef="#ctx0" brushRef="#br0" timeOffset="127534.06">4159 7369 1513 0,'0'0'681'15,"0"0"-485"-15,0 0-98 16,0 0-73-16,0 0-25 16,0 0 25-16,0 0-6 15,-125 89 68-15,80-45-25 16,3 2-12-16,2-4 2 16,7-7-34-16,8-4-17 15,7-9 28-15,10-10-28 16,5-4-2-16,3-3-4 15,9-5-29-15,22 0 19 0,14 0 14 16,10 0 1 0,5 0 7-16,4-3-5 0,-5-6-4 15,1 1-16-15,-8 3-117 16,4-2-14-16,-19 2-332 16,-10-1-157-16</inkml:trace>
  <inkml:trace contextRef="#ctx0" brushRef="#br0" timeOffset="127723.33">4277 7425 1724 0,'0'0'697'0,"0"0"-647"16,0 0-11-16,-33 127 84 15,8-73-26-15,1 2 20 0,1-3-56 16,6-2-48-1,5-5-13-15,10-8-18 0,2-7-107 16,7-15-90-16,15-10-245 16,0-6-317-16</inkml:trace>
  <inkml:trace contextRef="#ctx0" brushRef="#br0" timeOffset="127895.39">4471 7579 2163 0,'0'0'585'0,"0"0"-502"16,0 0 83-16,0 0-48 15,0 0-85-15,0 0 2 0,0 0-35 16,0 0-134-16,0 0-350 16,0 0-710-16</inkml:trace>
  <inkml:trace contextRef="#ctx0" brushRef="#br0" timeOffset="128668.28">4668 7543 1692 0,'0'0'375'0,"0"0"-147"0,0 0-82 16,-77 114-19-16,67-77-9 16,5-2-23-16,5-3 0 15,0 0-73-15,11-9-22 16,7 0 10-16,-1-9-10 16,4-9-12-16,-3-5-43 15,-1 0-6-15,-1-18-48 16,-7-14-151-16,-5-8-264 15,-4-6-144-15,0 2 97 16,0 2 571-16,7 8 645 16,7 6-320-16,7 7-141 15,8 9-157-15,6 4-25 0,5 8 30 16,-3 0-6-16,-1 0-5 16,-5 17 18-16,-6 5 52 15,-7 3 102 1,-7 6-75-16,-9 3 2 0,-2 0-10 15,0-2-28-15,0-4-13 16,0-6-50-16,6-7-13 16,12-8 34-16,11-5-40 15,7-2 8-15,4-4-16 16,1-20-89-16,-12-6-8 16,-12-6-32-16,-13-2-28 15,-4 0-29-15,-4 2 34 16,-13 10 160-16,3 6 69 0,7 9 122 15,7 4-40 1,0 0-71-16,11 3-80 0,16-4-54 16,4 2 14-16,2 5 40 15,-1 1-9-15,-3 0 18 16,-7 4 8-16,-8 14 23 16,-5 4 19-16,-7 6 38 15,-2 2 4-15,0 4-40 16,0-5 2-16,-7-4-40 15,3-6 10-15,4-5-27 16,0-5 8-16,0-5 13 16,0-2-27-16,7-2 0 0,1 0 14 15,-1 0-8 1,-5-2-12-16,0-16-32 0,-2-10-177 16,-4 2-265-16,-11 1-905 0</inkml:trace>
  <inkml:trace contextRef="#ctx0" brushRef="#br0" timeOffset="129432.9">4589 7492 833 0,'0'0'742'16,"0"0"-546"-16,0 0-104 16,0 0 19-16,0 0 44 15,0 0-10-15,0 0-26 16,9-25-24-16,-9 25-73 16,0 0-6-16,-2 0 33 15,-7 0-40-15,-4 0 5 16,-5 12-14-16,-3 6 0 0,2 9 11 15,-4 2 26 1,1 10 15-16,0 1 15 0,2 5-10 16,2-2 31-16,5-2-36 15,6-6-43-15,7-7 50 16,0-6-50-16,2-5 7 16,18-6 9-16,7-3-19 15,8-8 26-15,6 0-32 16,3-1 9-16,3-20 19 15,-3-7-28-15,-3-6 0 16,-5-3 0-16,-9-6-4 16,-12-1-2-16,-9 1 1 15,-6-2-23-15,0 0 8 16,-17 7 2-16,-8 9-16 16,-6 8-2-16,-2 13-63 0,-3 8-84 15,-13 10-94-15,11 13-233 16,5-2-180-16</inkml:trace>
  <inkml:trace contextRef="#ctx0" brushRef="#br0" timeOffset="130885.4">5299 7550 1508 0,'0'0'356'16,"0"0"-200"-16,0 0-77 15,0 0-19-15,0 0-25 16,0 0 21-16,-124-25 27 16,100 25-68-16,0 4 19 15,1 10 33-15,-2 7-18 16,4 5 33-16,0 2-3 16,5 2-44-16,6 2 37 15,5 2-56-15,5-2 25 0,0-3-13 16,13 3-19-1,14-11 17-15,6-3-22 0,13-10 2 16,4-8 15-16,6 0-21 16,2-15-1-16,-2-14-11 15,-4-7-19-15,-11-3 7 16,-9-2-28-16,-14-1-5 16,-12 4 17-16,-6 3-17 15,-8 6 36-15,-21 8 13 16,-10 9 8-16,-3 8-11 15,2 4 10-15,3 0 1 16,8 11-15-16,10-2 15 16,9 1-1-16,10 0-21 15,0 1-13-15,4-1 34 16,23-2-7-16,4-4-8 0,9 0 16 16,0-4-52-16,-2 0 18 15,0 0 18-15,-7 0 16 16,-2 0 22-16,-10 0-22 15,-5 7 0-15,-7 6 38 16,-7 5-15-16,0 6 23 16,0 4 19-16,-15 6 19 15,-1 1 10-15,3-2-54 16,3-3-24-16,10-6 20 16,0-4-19-16,8-4 5 15,17-3-21-15,14-10 0 16,10-3-1-16,4-2-15 15,1-19-62-15,-6-11-17 16,-5-3-34-16,-14-5-17 0,-11-4-124 16,-16 0-86-16,-2 5 37 15,-4 5 318-15,-18 11 67 16,-1 6 172-16,7 10-47 16,6 0-104-16,7 7-70 15,3-2-8-15,5 2-10 16,17 0-25-16,7 0 21 15,2 5-8-15,1 9 24 16,-5 5 32-16,-6 6 19 16,-5 3 47-16,-7 4 19 15,-5 4-52-15,-2 0 27 0,1-2-9 16,2-4-65 0,8-8 33-16,7-5-27 0,11-10 6 15,7-7 25 1,4-2-66-16,1-20 0 0,-6-12 16 15,-10-5-17-15,-12-4-20 16,-15-3-69-16,0 1-35 16,-13 5-67-16,-16 13-94 15,-24 15 113-15,6 9 6 16,2 3-371-16</inkml:trace>
  <inkml:trace contextRef="#ctx0" brushRef="#br0" timeOffset="131965.81">6564 7159 1534 0,'0'0'817'0,"0"0"-714"16,0 0-94-16,0 0-9 15,0 0-29-15,0 0 29 16,0 0 28-16,29 140 34 16,-17-64 57-16,-6 7-40 0,-6 5-19 15,0-1-41-15,-4 0-17 16,-18-5 34-16,-5-6-36 15,-5-7-8-15,-7-3-59 16,7-15-205-16,6-22-507 0</inkml:trace>
  <inkml:trace contextRef="#ctx0" brushRef="#br0" timeOffset="132625.84">7081 7606 1617 0,'0'0'663'0,"0"0"-380"15,0 0-150-15,0 0-67 16,0 0-50-16,0 0 2 15,0 0 63-15,121 22-58 16,-72-14-15-16,-3-2-16 16,-3 2 4-16,-9 2-126 15,-14 1-87-15,-13 1-372 16,-7-1-537-16</inkml:trace>
  <inkml:trace contextRef="#ctx0" brushRef="#br0" timeOffset="132766.51">7075 7844 1540 0,'0'0'740'0,"0"0"-538"16,0 0-79-16,0 0-54 16,0 0-23-16,167 2-46 15,-75-2-36-15,-19-2-89 16,-9-9-543-16</inkml:trace>
  <inkml:trace contextRef="#ctx0" brushRef="#br0" timeOffset="134683.57">8771 6874 1058 0,'0'0'644'15,"0"0"-519"-15,0 0-60 16,0 0-15-16,0 0 41 16,0 0 46-16,0 0-21 15,31-50 25-15,-31 50-81 16,0 0 2-16,0-2 45 16,-2 2-62-16,-14 0-9 15,-8 0-36-15,-12 0 0 16,-10 6-13-16,-12 15 13 15,-9 13 0-15,0 7 6 16,4 5-6-16,10 4 20 16,15 0-2-16,16 0-18 15,16-4 45-15,6-3-32 0,13-5 11 16,22-6-7-16,12-8-8 16,9-8-9-16,7-10-6 15,3-6-102-15,21 0-92 16,-18-12-268-16,-11-2-246 0</inkml:trace>
  <inkml:trace contextRef="#ctx0" brushRef="#br0" timeOffset="135315.65">8972 6761 780 0,'0'0'1033'15,"0"0"-873"-15,0 0-120 16,0 0-7-16,0 0 1 16,0 0 32-16,0 0 49 15,78-118-109-15,-58 84-6 0,0 0-12 16,-4 2 12-16,-6 6 11 15,-2 8-10-15,-8 7 125 16,0 8 49-16,0 3-110 16,0 0-30-16,0 0-35 15,-8 18 0-15,-7 16 6 16,-5 14 10-16,1 12-3 16,-2 8 1-16,5 3-14 15,1-1-52-15,3 6-115 16,6-18-196-16,4-18-929 0</inkml:trace>
  <inkml:trace contextRef="#ctx0" brushRef="#br0" timeOffset="135698.97">9116 7096 1373 0,'0'0'627'16,"0"0"-382"-16,0 0-91 15,0 0-62-15,0 0-68 16,0 0 12-16,0 0 56 16,-135 70-16-16,110-29-19 15,5-1-17-15,9 0-21 16,5-2 48-16,6-6-66 15,0-8-1-15,17-6 24 16,12-6-16-16,4-8 11 0,6-4-19 16,-2 0 11-16,-8-12-11 15,-8-8 0-15,-13-3-23 16,-8 0 5-16,0 1 9 16,-11 3 0-16,-13 10 3 15,-3 3-19-15,0 6-5 16,3 0-141-16,11 14-107 15,7 2-259-15,6-6-1105 0</inkml:trace>
  <inkml:trace contextRef="#ctx0" brushRef="#br0" timeOffset="135831.81">9579 7229 2412 0,'0'0'483'0,"0"0"-483"0,0 0-167 15,0 0-220-15,0 0-277 16,0 0-394-16</inkml:trace>
  <inkml:trace contextRef="#ctx0" brushRef="#br0" timeOffset="136169.96">10115 6844 1834 0,'0'0'343'15,"0"0"-278"-15,0 0-52 16,-151 21 1-16,97 12 40 15,3 9 75-15,6 6-50 16,12 6-15-16,8 0 46 16,14-4-54-16,9-4 8 15,2-5-16-15,15-9-20 16,22-6 0-16,9-9-28 16,12-4-24-16,4-11-40 0,19-2-218 15,-16-16-240 1,-12-9-375-16</inkml:trace>
  <inkml:trace contextRef="#ctx0" brushRef="#br0" timeOffset="136581.87">10459 6629 1311 0,'0'0'786'0,"0"0"-609"16,0 0-161-16,0 0 2 15,0 0 76-15,0 0-28 16,0 0 10-16,28-63-76 15,-10 63 24-15,-1 3-13 16,-7 18-10-16,-8 13 36 16,-2 7 30-16,-20 7-23 15,-18 6 56-15,-6 1-46 16,1-9-29-16,10-8 30 16,16-12-54-16,9-8-1 15,8-4 0-15,12-2-26 0,24-2 17 16,15-2-55-1,29-6-83-15,-8-2-113 0,-15 0-609 0</inkml:trace>
  <inkml:trace contextRef="#ctx0" brushRef="#br0" timeOffset="137348.76">10354 7315 895 0,'0'0'988'16,"0"0"-746"-16,0 0-242 15,0 0-30-15,0 0 11 16,0 0 3-16,0 0 15 16,0-16 1-16,0 16-38 0,0-3 16 15,0 3 6-15,0 0 16 16,0 0 9-16,0 0-2 15,0 0-8-15,0 0 1 16,0 0 0-16,0 0-2 16,0 0 2-16,0 0 0 15,0 0 39-15,0 0-2 16,0 0 79-16,0 0-22 16,0 0-31-16,0 0 28 15,0 0-51-15,0 0-24 16,0-1-10-16,0-1-6 15,2-2-46-15,-2 2 12 16,0 0 29-16,2 2-6 16,-2 0 8-16,0 0 3 0,0 0 43 15,0 0-14-15,0 0 23 16,0 0-13-16,0 0 1 16,0 0-6-16,-6 0-34 15,-13 18-6-15,-12 12 6 16,-6 6 14-16,-8 4 8 15,-2-2-20-15,7-4 27 16,9-9 33-16,11-10-40 16,7-7-16-16,11-4 16 15,2-4-21-15,0 0 29 16,15 0-30-16,14 0 6 16,11-12-13-16,7 1 7 15,2-2-11-15,0 4 1 16,-2-1-17-16,-5 2-21 0,-4 2-102 15,-5-1-33 1,-4-5-150-16,-9 2-172 0,-9-4-348 0</inkml:trace>
  <inkml:trace contextRef="#ctx0" brushRef="#br0" timeOffset="137478.44">10503 7303 1555 0,'0'0'535'16,"0"0"-451"-16,0 0-32 15,0 0-2-15,-37 118-11 16,21-69-39-16,-11 17-6 16,0-10-138-16,3-12-349 0</inkml:trace>
  <inkml:trace contextRef="#ctx0" brushRef="#br0" timeOffset="138048.41">8061 7858 1986 0,'0'0'392'0,"0"0"-250"0,0 0-66 16,0 0-39-16,0 0 11 15,0 0 7-15,204-18-6 16,-70 14 77-16,35 4-69 15,23-3 37-15,4 2-3 16,1-3-32-16,-1-4-1 16,11-2-58-16,7-4-14 15,-6-4 13-15,-17-2-85 16,-21 4 48-16,-41 3 38 16,-36 6-45-16,-32 5-40 15,-12 0-144-15,-16-1-345 16,-11 2-651-16</inkml:trace>
  <inkml:trace contextRef="#ctx0" brushRef="#br0" timeOffset="138799.04">9455 8288 1162 0,'0'0'614'16,"0"0"-400"-16,0 0-72 16,0 0-63-16,0 0 54 0,0 0-58 15,0 0-14-15,-144-69-22 16,88 69 8-16,-4 19 41 15,4 17-24-15,10 8-31 16,9 7 33-16,20 4-65 16,17-3 25-16,0-6-1 15,33-4-14-15,16-8 18 16,14-10-29-16,6-10-31 16,2-12-26-16,-2-2-168 15,9-21-77-15,-22-7-234 16,-14-4-898-16</inkml:trace>
  <inkml:trace contextRef="#ctx0" brushRef="#br0" timeOffset="139248.87">9756 8078 859 0,'0'0'970'16,"0"0"-761"-16,0 0-151 16,0 0-42-16,0 0 29 15,0 0-3-15,0 0 15 16,-40 0-12-16,49-3-17 0,9-1-22 16,0-1-7-1,2 5 1-15,-4 0 0 0,-3 0 36 16,-1 12 2-1,-8 11 26-15,-4 7 6 0,0 9 27 16,-18 2-2-16,-7 4-44 16,-2-8-17-16,6-5 1 15,7-8-35-15,9-5 0 16,5-6-14-16,9-6-26 16,20 0 38-16,6-7-8 15,2 3 10-15,-8-3 10 16,-12 0-10-16,-7 4 0 15,-10 6-6-15,0 8 6 16,-27 14-1-16,-10 12-10 16,-4 7-11-16,-11 14-84 0,12-12-176 15,11-17-437-15</inkml:trace>
  <inkml:trace contextRef="#ctx0" brushRef="#br0" timeOffset="139548.97">9596 8901 1099 0,'0'0'1185'0,"0"0"-994"16,0 0-175-16,0 0-16 15,129-62-59-15,-86 28 39 16,-1-8-5-16,-1-2 16 16,-6 3-96-16,-6 5-42 15,-12 12 133-15,-8 9 14 0,-6 8 142 16,-3 7-1-16,0 0-85 15,-5 14-34-15,-8 16-22 16,-3 15 39-16,1 5 41 16,4 6-59-16,6-4-12 15,5-4 16-15,0-7-25 16,5-14-1-16,19-7-63 16,12-14-28-16,24-8-28 15,-7-17-265-15,-8-8-365 0</inkml:trace>
  <inkml:trace contextRef="#ctx0" brushRef="#br0" timeOffset="139739.04">10129 8794 633 0,'0'0'1385'0,"0"0"-1098"15,0 0-179-15,0 0-35 0,0 0 1 16,-70 103-13-16,78-85-4 16,27-3 18-16,16-8-63 15,9-7-12-15,3 0 0 16,-8-12-36-16,-12-14 30 15,-16-1-3-15,-20-8-36 16,-7-1-81-16,-23 2-165 16,-35 0-227-16,4 8-62 15,4 9-371-15</inkml:trace>
  <inkml:trace contextRef="#ctx0" brushRef="#br0" timeOffset="140469.72">10958 7642 1676 0,'0'0'556'0,"0"0"-332"16,0 0-56-16,0 0-34 0,0 0-38 16,0 0-58-16,0 0 4 15,120 0-42-15,-70 0 11 16,0 0-32-16,0 0 13 15,-12 0-113-15,-14 14-102 16,-11-2-139-16,-13 0-481 0</inkml:trace>
  <inkml:trace contextRef="#ctx0" brushRef="#br0" timeOffset="140581.37">11047 7816 1652 0,'0'0'618'15,"0"0"-492"-15,0 0-70 16,0 0 5-16,0 0-45 15,150 11-16-15,-77-11-92 16,-3 0-477-16</inkml:trace>
  <inkml:trace contextRef="#ctx0" brushRef="#br0" timeOffset="143948.34">11872 7000 1592 0,'0'0'314'0,"0"0"-244"16,0 0-19-16,0 0-41 16,0 0 40-16,0 0 39 0,0 0-49 15,22-98-19-15,3 78-20 16,4 6 5-16,-3 7 95 15,-3 7-21-15,-5 0-39 16,-10 25-15-16,-5 9-10 16,-3 8 26-16,-11 7 19 15,-22 2-3-15,-10 0 22 16,-4-7-63-16,2-6 2 16,5-12-7-16,11-9-6 15,9-6-2-15,11-7-4 16,9-4 0-16,2 0-12 15,30-13-34-15,13-8-128 16,3-1 76-16,-1 6 83 16,-7 8 15-16,-9 8 22 15,-12 2-20-15,-11 20 35 0,-8 5-37 16,0 7 19-16,-22 3 38 16,-7-1-23-16,-5-2 13 15,5-4-47-15,8-5-30 16,18-6-68-16,3-5-175 15,3-10-316-15</inkml:trace>
  <inkml:trace contextRef="#ctx0" brushRef="#br0" timeOffset="144241.81">12574 6940 1356 0,'0'0'344'0,"0"0"-266"16,0 0 35-16,-152 84 73 16,108-34 6-16,9 7-4 15,10-1-51-15,13-5-49 16,12-2-30-16,0-8-28 16,27-9 14-16,12-6-44 15,7-9 2-15,8-9 19 16,0-6-21-16,-6-2-8 15,-13-2 8-15,-14-12-57 16,-21-4 39-16,0-1-144 16,-34-2-49-16,-48 15-58 0,9 6-40 15,-4 0-206-15</inkml:trace>
  <inkml:trace contextRef="#ctx0" brushRef="#br0" timeOffset="144551.81">11602 7674 1706 0,'0'0'684'0,"0"0"-503"16,0 0-160-16,0 0 10 16,137-6-4-16,-40 0 39 15,1 0 11-15,10 4-12 16,3 0-21-16,-18 2-44 16,10 0-31-16,-9 0-23 15,4 0-180-15,-22 0-353 16,-21 0-1032-16</inkml:trace>
  <inkml:trace contextRef="#ctx0" brushRef="#br0" timeOffset="144918.5">11569 8303 1994 0,'0'0'340'16,"0"0"-297"-16,0 0-35 15,0 0 27-15,0 0 38 16,131-61-27-16,-86 22-38 16,-3-3-8-16,-3 0-36 15,-8 1-24-15,-7 2 13 16,-8 7 8-16,-8 10 39 0,-3 9 20 15,-3 10 36 1,-2 3-56-16,0 2-30 0,0 21 19 16,0 12 11-16,-5 11 48 15,-3 8 2-15,-1 6-31 16,0 3-19-16,2-4 17 16,3-2-17-16,4-3-81 15,4-18-186-15,12-14-366 0</inkml:trace>
  <inkml:trace contextRef="#ctx0" brushRef="#br0" timeOffset="145480.84">12137 8093 971 0,'0'0'539'15,"0"0"-319"-15,0 0-96 16,0 0-38-16,0 0-71 16,0 0 6-16,117-4 65 15,-84 4 67-15,-4 12-32 16,-12 6-15-16,-9 8-66 16,-8 8 35-16,-14 6 19 15,-22 6-31-15,-9 3 23 16,1-7-62-16,6-6-3 15,7-12 45-15,15-7-51 16,10-9-5-16,6-1-10 0,2-5-43 16,27-2 15-16,13 0-8 15,14-4-124-15,6-20-47 16,2-8-165-16,-1-7 98 16,-9 2-121-16,-14 2-37 15,-14 12 432-15,-14 9 510 16,-12 12-126-16,-2 2-44 15,-25 12-155-15,-6 13-48 16,-1 9-1-16,7 2-62 16,7 3 10-16,11-1-53 15,9-4-17-15,5-4 12 16,30-7-12-16,15-8 13 0,12-10-11 16,7-5-15-16,0-17-1 15,-9-17-18-15,-15-6-24 16,-18-5-1-16,-16-8-120 15,-11 0-81-15,-13 4-102 16,-37 0 107-16,6 17 55 16,6 9-182-16</inkml:trace>
  <inkml:trace contextRef="#ctx0" brushRef="#br0" timeOffset="145971.34">13043 7560 1520 0,'0'0'920'0,"0"0"-595"16,0 0-199-16,0 0 33 16,0 0-80-16,0 0-16 15,0 0-1-15,31 0-62 16,0 0 0-16,2 0-14 0,-1 0-97 15,-6 12-5 1,-19 12-231-16,-7-2-256 0,0 0-544 0</inkml:trace>
  <inkml:trace contextRef="#ctx0" brushRef="#br0" timeOffset="146080.69">12985 7832 2009 0,'0'0'693'15,"0"0"-576"-15,0 0-87 16,0 0-30-16,145 1-35 15,-47-10-35-15,-17-7-207 16,-11-2-537-16</inkml:trace>
  <inkml:trace contextRef="#ctx0" brushRef="#br0" timeOffset="147730.65">14268 7110 565 0,'0'0'1670'15,"0"0"-1335"-15,0 0-284 16,0 0-50-16,0 0-1 16,0 0 6-16,0 0 22 15,-47-64-7-15,47 43-21 16,20 2-80-16,7 3 28 0,2 2 28 16,0 10 24-16,-4 4-10 15,-6 6 10-15,-5 24 12 16,-11 12 0-16,-3 11 10 15,-11 7 55-15,-20-2-32 16,-6-4-3-16,4-13-17 16,8-10-16-16,12-13 24 15,13-9-33-15,2-4-36 16,34-3-22-16,17-2 42 16,8 0-25-16,-1 0 4 15,-11 0 22-15,-17 0-1 16,-20 8 16-16,-12 9-22 15,-6 6 21-15,-30 13-11 16,-13 6 11-16,-22 16-113 0,9-12-202 16,12-9-235-16</inkml:trace>
  <inkml:trace contextRef="#ctx0" brushRef="#br0" timeOffset="147911.73">13911 7802 1976 0,'0'0'642'16,"0"0"-529"-16,0 0-107 16,0 0 49-16,141-2-48 15,-70-3 25-15,14-2 27 16,4 1-30-16,5 2-29 0,-5 0-72 16,5 0-153-16,-23 2-134 15,-22 0-595-15</inkml:trace>
  <inkml:trace contextRef="#ctx0" brushRef="#br0" timeOffset="148263.84">13824 8368 1513 0,'0'0'800'0,"0"0"-697"15,0 0-92-15,0 0-11 0,0 0 0 16,152-61 32 0,-101 21-32-16,1-4-13 0,-6-2-18 15,-5 5-92-15,-8 4-28 16,-13 11 135-16,-8 11 16 16,-12 14 140-16,0 1-110 15,-7 16-20-15,-13 21 21 16,-7 12 64-16,-4 15 3 15,0 6-16-15,4 6-69 16,4-5 26-16,10-9-39 16,11-12-40-16,2-16-39 15,9-16-58-15,38-18-37 16,-3-15-122-16,-1-14-607 0</inkml:trace>
  <inkml:trace contextRef="#ctx0" brushRef="#br0" timeOffset="148454">14295 8342 1958 0,'0'0'361'0,"0"0"-257"16,0 0-60-16,-33 126-5 15,33-97 28-15,29-10 3 16,17-7 21-16,14-12 25 16,5 0-114-16,0-14-4 15,-12-14-5-15,-14-8-28 16,-20-4-8-16,-19-6-110 15,-19-17-175-15,-22 11-346 0,-3 14-142 16</inkml:trace>
  <inkml:trace contextRef="#ctx0" brushRef="#br0" timeOffset="148813.75">15400 7524 2407 0,'0'0'626'16,"0"0"-542"-16,0 0-65 15,0 0-19-15,0 0-16 16,0 0-43-16,0 0-129 15,0 33-726-15</inkml:trace>
  <inkml:trace contextRef="#ctx0" brushRef="#br0" timeOffset="148941.73">15285 8003 1731 0,'0'0'599'0,"0"0"-411"16,0 0-69-16,-24 130-54 15,3-88-65-15,-10-3-45 16,-34-4-50-16,10-10-262 15,-3-11-1458-15</inkml:trace>
  <inkml:trace contextRef="#ctx0" brushRef="#br0" timeOffset="149550.44">15934 7457 1857 0,'0'0'338'15,"0"0"-338"-15,0 0-44 16,0 0-36-16,0 0 71 16,0 0 9-16,0 0 131 15,0 174 44-15,-16-39-61 0,-6 17 41 16,-3-4-43-16,1-29-62 15,11-39 41-15,1-20-67 16,5-11 5-16,3 3-16 16,2-2-2-16,2-2-13 15,0-15 2-15,0-16-33 16,0-9 33-16,0-8-70 16,0 0 13-16,11-27 12 15,13-54-175-15,-3 2-165 16,-4-5-386-16</inkml:trace>
  <inkml:trace contextRef="#ctx0" brushRef="#br0" timeOffset="149759.59">16114 7337 1495 0,'0'0'783'0,"0"0"-710"15,0 0-35-15,127 66-38 16,-106-20 2-16,-17 11 76 15,-4 7 35-15,-27 2-11 16,-18 4-37-16,-8-4-63 16,2-6-2-16,6-14-14 15,14-13-172-15,24-28-63 16,7-5-354-16,0-9-893 0</inkml:trace>
  <inkml:trace contextRef="#ctx0" brushRef="#br0" timeOffset="149961.66">16640 7240 1979 0,'0'0'290'0,"0"0"-246"16,-114 167-19-16,63-82 73 16,11-2-7-16,16-2 58 15,19-9-55-15,5-5-47 16,29-12 22-16,20-5-69 15,16-14-12-15,40-19-112 16,-14-12-166-16,-13-5-362 0</inkml:trace>
  <inkml:trace contextRef="#ctx0" brushRef="#br0" timeOffset="150187.75">17327 7302 2105 0,'0'0'340'0,"0"0"-340"16,0 0 0-16,-154 163 44 15,92-89 53-15,-1 9 35 16,8-2-27-16,7-2-80 16,13-11-14-16,8-14-11 15,14-15-63-15,7-17-59 16,-2-22-87-16,4 0-88 0,-5-16-46 15</inkml:trace>
  <inkml:trace contextRef="#ctx0" brushRef="#br0" timeOffset="150329.81">16895 7546 2087 0,'0'0'246'0,"0"0"-197"15,0 0-44-15,133 143-5 16,-95-94-15-16,-3 1 4 15,15 15 4-15,-13-14-102 16,-3-10-505-16</inkml:trace>
  <inkml:trace contextRef="#ctx0" brushRef="#br0" timeOffset="150825.96">17516 7608 601 0,'0'0'1488'0,"0"0"-937"16,0 0-425-16,0 0-13 0,0 0-16 16,0 0-77-1,0 0 1-15,139 0-21 0,-91 0-10 16,-5-2-20-16,-19 2-185 15,-10 0-122-15,-14 0-517 0</inkml:trace>
  <inkml:trace contextRef="#ctx0" brushRef="#br0" timeOffset="150947.4">17414 7778 1930 0,'0'0'494'15,"0"0"-443"-15,0 0-51 16,187 6-46-16,-98-6-268 15,-4-6-203-15</inkml:trace>
  <inkml:trace contextRef="#ctx0" brushRef="#br0" timeOffset="151480.72">18297 7483 1989 0,'0'0'369'0,"0"0"-272"15,0 0-43-15,0 0-54 16,0 0 0-16,0 0 30 15,0 0-1-15,69-66-17 16,-59 90-12-16,-4 14 0 0,-6 12 14 16,-23 8-8-1,-22 7 46-15,-13-3-27 0,1-10-6 16,7-11 20-16,13-18-10 16,16-9-12-16,13-9 72 15,6-5-83-15,2 0 37 16,8 0-27-16,21 0-7 15,11-5-9-15,14-6-13 16,6-2-119-16,27-7-55 16,-14 1-359-16,-8-1-244 0</inkml:trace>
  <inkml:trace contextRef="#ctx0" brushRef="#br0" timeOffset="152913.67">18347 7844 1320 0,'0'0'866'15,"0"0"-640"-15,0 0-162 16,0 0-56-16,0 0 1 15,0 0-8-15,0 0 15 16,-2 0 44-16,2 0-35 16,0 0 47-16,0 0 23 15,0 2-26-15,0-2 8 16,0 0-39-16,0 0-11 16,0 0 19-16,2 0-46 15,12-4-12-15,11-11 11 16,8-5-64-16,7-6-5 15,7-6-12-15,6-7-58 16,1-1 18-16,-3-6-28 0,-4 0-78 16,-9 0 102-16,-9 4 92 15,-9 7 34-15,-6 7 123 16,-10 10 54-16,-2 8-43 16,-2 4-87-16,0 4-11 15,0 2 17-15,0 0-42 16,0 2-10-16,0 20 10 15,0 10-2-15,0 14 82 16,-9 9-26-16,2 1-32 16,-2 0 15-16,5-4-32 15,-2-8 7-15,3-4-23 16,1-8 0-16,2-2-6 16,0-3 6-16,0-5-128 0,2-8-159 15,7-10-523-15</inkml:trace>
  <inkml:trace contextRef="#ctx0" brushRef="#br0" timeOffset="165566.4">19168 7502 995 0,'0'0'340'16,"0"0"-227"-16,0 0-91 15,0 0 30-15,0 0 28 16,0 0 53-16,-5-10-9 0,3 8-64 15,0 2 20-15,0 0-7 16,-3 0-48-16,-3 0 35 16,-6 0-59-16,-1 0-1 15,-3 5 54-15,-5 11-44 16,4 6 48-16,-4 5-13 16,3 5-18-16,2 8 87 15,2 5-62-15,8 0-13 16,3-1 9-16,5-6-39 15,0-9 22-15,13-8-31 16,10-8 10-16,8-12 32 16,2-1-42-16,5-14 0 0,-7-16-1 15,-4-10-36-15,-9-4 20 16,-9-2-2-16,-9 2 0 16,0 4-10-16,0 8 29 15,-9 10-18-15,-2 7-1 16,2 13-109-16,0 2-151 15,5 0-507-15</inkml:trace>
  <inkml:trace contextRef="#ctx0" brushRef="#br0" timeOffset="166444.6">19520 7583 1525 0,'0'0'218'0,"0"0"-153"16,0 0 77-16,0 0 34 0,0 0 4 15,-118 97-56 1,114-59-79-16,4-2 84 0,6 0-113 16,21-7 10-16,6-8-8 15,8-8-12-15,-1-12 4 16,0-1-10-16,-5-4-79 15,-8-18 69-15,-11-6-59 16,-12-4 11-16,-4-4 9 16,-13 0-10-16,-13 4 34 15,1 1 9-15,5 9 16 16,11 7 109-16,9 1-72 16,4 4-37-16,30-1-10 15,8 6-15-15,5 2 17 16,-3 3 8-16,-5 3 0 0,-15 16 30 15,-6 8-30-15,-12 2 45 16,-6 4 11-16,0-1 13 16,0 0-2-1,0-4-67-15,0-9 11 16,2-1 6-16,10-9-1 0,1-3-16 16,5-6 0-16,-1 0-4 15,-1-6 2-15,-7-14-35 16,-5-8 6-16,-4-6 8 15,0-3 3-15,-10 4 12 16,-1 1 7-16,5 6 1 16,6 4 58-16,8 5-58 15,21 3-21-15,11 7 21 0,0 7-44 16,0 0 43-16,-4 6-6 16,-7 20 7-16,-12 7 12 15,-7 8 6-15,-8 1 26 16,-2 0 59-16,0-3-88 15,2-5 12-15,5-9-15 16,5-6-6-16,11-9 21 16,4-10-27-16,8 0 0 15,6-13 27-15,-3-16-27 16,-9-12 0-16,-10-7-15 16,-11-4-29-16,-8-3 44 15,-2 5-58-15,-19 13-15 16,-10 15-3-16,6 12-110 15,5 8-346-15</inkml:trace>
  <inkml:trace contextRef="#ctx0" brushRef="#br0" timeOffset="166815.75">20771 7187 912 0,'0'0'1155'0,"0"0"-927"16,0 0-228-16,0 0 0 16,0 0 114-16,113 121-27 15,-71-43 29-15,-3 7-42 16,-10 5-17-16,-16 5 8 16,-13-5-65-16,0-4 0 15,-29-4 4-15,-11-6-4 16,-26 5-92-16,7-19-182 15,6-20-574-15</inkml:trace>
  <inkml:trace contextRef="#ctx0" brushRef="#br0" timeOffset="167528.7">21306 7608 1676 0,'0'0'563'0,"0"0"-450"0,0 0 90 15,0 0 4-15,0 0-98 16,0 0-15-16,122 0-68 16,-55 0-11-16,7-2 3 15,-3-2-18-15,-8 1-30 16,-14 3-44-16,-30 0-145 16,-12 0-110-16,-7 7-495 0</inkml:trace>
  <inkml:trace contextRef="#ctx0" brushRef="#br0" timeOffset="167639.79">21377 7788 1914 0,'0'0'362'0,"0"0"-220"0,0 0-106 15,210 5-36-15,-61-14-126 16,-22-11-222-16,-9-4-763 16</inkml:trace>
  <inkml:trace contextRef="#ctx0" brushRef="#br0" timeOffset="168127.77">23356 6778 1706 0,'0'0'202'0,"0"0"-176"16,-131-12 36-16,69 21-17 15,-1 26 87-15,12 15-12 16,15 10-18-16,21 4-20 15,15 4-15-15,2-2-50 16,34-7 58-16,12-7-75 16,12-14-8-16,10-14-76 15,28-22-77-15,-15-2-180 16,-17-8-523-16</inkml:trace>
  <inkml:trace contextRef="#ctx0" brushRef="#br0" timeOffset="168611.24">23678 6702 1324 0,'0'0'312'0,"0"0"-111"0,0 0 54 15,0 0-97 1,0 0-77-16,0 0 48 16,42-105-123-16,-18 83 27 0,3 6 10 15,-4 3 36-15,-10 10 25 16,-4 3-104-16,-9 6 14 15,0 23-7-15,-22 12 13 16,-12 10 41-16,-1-1-12 16,-2-3-33-16,8-7 22 15,12-5-38-15,13-12 0 16,4-5 4-16,0-1 10 16,17-5-14-16,3 0 5 15,1-4-4-15,-8 0 12 16,-9 0-13-16,-4 4-20 15,-4 6-1-15,-25 12-9 0,-5 8 30 16,-8 19-151-16,11-11-160 16,11-13-335-16</inkml:trace>
  <inkml:trace contextRef="#ctx0" brushRef="#br0" timeOffset="168861.19">23863 7247 1069 0,'0'0'992'0,"0"0"-803"16,0 0-183-16,0 0 15 16,0 0 56-16,-167 72 0 15,107-49-33-15,4 4 8 0,13-7-40 16,14-3-13-16,16-6 1 16,13-3 0-16,4-1-4 15,29-2 4-15,17-1 0 16,12-1 0-16,5-3 0 15,2 0-32-15,-2 0-40 16,-6-11-35-16,1-13-123 16,-16 1-31-16,-15-2-532 0</inkml:trace>
  <inkml:trace contextRef="#ctx0" brushRef="#br0" timeOffset="169005.26">24001 7187 1028 0,'0'0'902'0,"0"0"-788"15,0 0-58 1,-20 121 28-16,13-66 9 0,3 2-78 16,2-2-8-16,2 3-14 15,-5 8-122-15,0-15-174 16,-3-12-686-16</inkml:trace>
  <inkml:trace contextRef="#ctx0" brushRef="#br0" timeOffset="169261.7">22614 7749 2174 0,'0'0'551'0,"0"0"-471"15,0 0-65-15,0 0-15 16,172 25 65-16,-28-21-24 15,57-4-18-15,18-3 16 16,-12-11-39-16,-28 2 0 16,-61 3-9-16,-33 7-62 15,-12 2-170-15,-29 0-361 16,-10 0-863-16</inkml:trace>
  <inkml:trace contextRef="#ctx0" brushRef="#br0" timeOffset="169661">23219 8231 1495 0,'0'0'691'16,"0"0"-653"-16,0 0-8 0,0 0-30 16,0 0 109-16,0 0-27 15,0 0 3-15,-30-95-85 16,-28 95 12-16,-8 17 2 15,-1 17 4-15,11 10 37 16,15 2 29-16,20 2-56 16,21 1 12-16,0-5-28 15,37-4 2-15,15-4-13 16,13-8-1-16,8-12-165 16,30-16-54-16,-19-2-280 15,-14-20-564-15</inkml:trace>
  <inkml:trace contextRef="#ctx0" brushRef="#br0" timeOffset="170095.09">23578 8078 823 0,'0'0'795'16,"0"0"-589"-16,0 0-26 16,0 0 91-16,0 0-38 15,0 0 41-15,0 0-214 16,-17-23-23-16,17 9 0 16,0 0-37-16,0 2-1 15,7 3-17-15,3 2 15 0,-4 7-36 16,-2 0 35-16,-4 12-32 15,0 12 36-15,-15 12 0 16,-12 3 13-16,-4 0-10 16,4-3 21-16,11-7-19 15,14-5-5-15,2-9 0 16,16-1-2-16,20-4 20 16,3-1-16-16,1-2-2 15,-8 1 0-15,-12-2-7 16,-16 7 7-16,-4 4-20 15,-13 14 20-15,-24 8-26 16,-15 22-121-16,7-13-191 0,14-9-477 16</inkml:trace>
  <inkml:trace contextRef="#ctx0" brushRef="#br0" timeOffset="170377.8">23445 8811 1960 0,'0'0'484'15,"0"0"-484"-15,0 0-25 16,0 0-14-16,114-58-97 16,-74 24 123-16,-3-4-58 15,-6-1-95-15,-10 5 44 16,-5 8 95-16,-9 8 27 16,-3 6 287-16,-4 10-36 15,0 2-70-15,0 2-155 16,0 24-26-16,-2 14 27 0,-4 13-9 15,1 5 1-15,5-2-19 16,0-10-70-16,11-12 21 16,18-13-96-16,25-21-74 15,-6 0-111-15,-7-14-606 0</inkml:trace>
  <inkml:trace contextRef="#ctx0" brushRef="#br0" timeOffset="170565.97">23943 8690 2045 0,'0'0'606'15,"0"0"-539"-15,0 0-67 16,0 0 0-16,0 0 55 16,-20 117-37-16,53-93 12 15,19-6 6-15,8-7-26 0,4-11-10 16,-6 0-4-16,-13-13 4 16,-21-11-36-16,-19-10 36 15,-5-6-85-15,-34-6-121 16,-43-10 0-16,5 12-55 15,1 7-393-15</inkml:trace>
  <inkml:trace contextRef="#ctx0" brushRef="#br0" timeOffset="171349.05">24567 7729 1707 0,'0'0'518'16,"0"0"-410"-16,0 0 65 15,0 0 78-15,0 0-117 16,0 0-35-16,0 0-3 15,103 0-95-15,-43 0 7 16,5-1-8-16,-7 1-56 16,-12 0 20-16,-17 0-130 15,-17 4-110-15,-12 10-50 0,-27 4-65 16,-27 4-196-16,-13 2 166 16,3-4 421-1,6-4 601-15,19-4-230 0,20-2-93 16,19-4-114-16,2 2-102 15,40 2 77-15,18-2-104 16,58-8-35-16,-10 0-332 16,-8-8-1363-16</inkml:trace>
  <inkml:trace contextRef="#ctx0" brushRef="#br0" timeOffset="172644.39">26335 6847 1921 0,'0'0'291'15,"0"0"-112"-15,0 0-134 16,0 0-26-16,0 0-1 16,0 0-11-16,0 0-14 15,0-30-1-15,-5 53-11 16,-8 15 19-16,-7 14 16 15,-5 14 14-15,-1 8 34 16,-3 1-58-16,0-8 31 16,0-9-37-16,2-12 15 15,2-9 19-15,1-11-34 16,-1-8 0-16,6-4 13 16,-2-8-2-16,6-3-22 15,3-3 11-15,8 0 0 16,4-13-31-16,0-8-18 0,22 2-5 15,10 1 32-15,7 4-4 16,4 7 25-16,4 7 1 16,2 0 0-16,2 0 0 15,2 0 0-15,-3-5-1 16,-6-5-5-16,-3-7-49 16,-8-6-23-16,-9-5-39 15,-10-8-51-15,-8 0 143 16,-6 4 25-16,0 6 37 15,0 10 168-15,-4 12-42 16,-5 4-104-16,-5 20-59 0,4 22 0 16,-4 13 40-16,3 15-40 15,4 8 0-15,-7 20-90 16,6-15-228 0,-3-18-479-16</inkml:trace>
  <inkml:trace contextRef="#ctx0" brushRef="#br0" timeOffset="172843.76">25779 7860 1833 0,'0'0'615'0,"0"0"-451"16,141-16-148-16,-10-1-7 0,44-8 37 15,7 7-27 1,-32 4 31-16,-42 8-50 0,-44 6-17 15,-7 0-154-15,-8 0-211 16,-13 0-529-16</inkml:trace>
  <inkml:trace contextRef="#ctx0" brushRef="#br0" timeOffset="173177.67">25659 8439 1407 0,'0'0'726'0,"0"0"-618"15,0 0-74-15,0 0 22 0,145-44 2 16,-82 7-58-16,-1-6 1 16,-2-5-8-16,-6 0-32 15,-12 4-1-15,-11 8 0 16,-13 10 40-16,-9 10 151 15,-9 9-17-15,0 7-97 16,0 0-26-16,-7 25 23 16,-11 11-34-16,-3 14 74 15,-6 10-41-15,2 9 28 16,0 1-61-16,10-5 12 16,6-6-27-16,9-13-83 15,13-15-81-15,19-15-141 0,1-15-297 16</inkml:trace>
  <inkml:trace contextRef="#ctx0" brushRef="#br0" timeOffset="173630.72">26326 8145 1866 0,'0'0'345'15,"0"0"-280"-15,0 0-36 16,0 0 45-16,0 0 8 15,0 0 31-15,114 28-3 16,-79-2-64-16,-8 10-7 16,-14 6-15-16,-13 9 6 0,-9 3 24 15,-22 4-29 1,-4-6 2-16,3-10 31 16,12-14-58-16,9-12 14 0,11-8-14 15,0-8 0-15,25 0-8 16,19-10 7-16,16-20-41 15,9-10-15-15,3-13-137 16,-10 0 75-16,-13 2 15 16,-15 13 104-16,-19 15 168 15,-15 14 27-15,0 9-126 16,-8 4-42-16,-17 20-11 16,2 11 5-16,6 1 12 15,10 4-15-15,7-2 22 16,5-4-40-16,24-8 0 15,6-6 36-15,3-11-36 0,-2-8 14 16,-7-1-14-16,-11-8 0 16,-14-19-14-16,-4-10-56 15,-6-33-139 1,-17 10-106-16,7-1-312 0</inkml:trace>
  <inkml:trace contextRef="#ctx0" brushRef="#br0" timeOffset="173931.67">27336 7674 2237 0,'0'0'585'0,"0"0"-480"15,0 0 17-15,0 0-48 16,0 0-26-16,0 0-36 16,140-3-12-16,-78 3-20 15,-6 12-119-15,-20 13-157 16,-20-5-185-16,-16-2-296 0</inkml:trace>
  <inkml:trace contextRef="#ctx0" brushRef="#br0" timeOffset="174019.56">27358 7888 1453 0,'0'0'890'0,"0"0"-755"0,0 0-95 16,143 7-40-16,-58-5-44 16,-1-2-316-16</inkml:trace>
  <inkml:trace contextRef="#ctx0" brushRef="#br0" timeOffset="174644.69">29110 7386 1644 0,'0'0'842'0,"0"0"-689"16,0 0-115-16,0 0 56 16,0 0 4-16,0 0-47 15,0 0-51-15,127-105-14 16,-94 57 13-16,-4-8-92 0,-4-4-1 16,-9-3 16-16,-7 8 5 15,-5 9 51-15,-4 14 22 16,0 17 22-16,0 13 57 15,0 2-79-15,0 30-1 16,-11 24 1-16,-3 18 28 16,-1 17 21-16,-1 7-49 15,3-1-15-15,-1 0 15 16,-1 20-131-16,1-25-93 16,1-22-355-16</inkml:trace>
  <inkml:trace contextRef="#ctx0" brushRef="#br0" timeOffset="174817.69">28736 7812 2085 0,'0'0'569'0,"0"0"-543"16,0 0 32-16,204 0-12 16,-74 0-46-16,33 4 24 15,-12 2-24-15,-30 2-58 16,-19 2-19-16,-48-1-219 15,-11-4-415-15</inkml:trace>
  <inkml:trace contextRef="#ctx0" brushRef="#br0" timeOffset="175293.65">29012 8110 1476 0,'0'0'589'16,"0"0"-508"-16,0 0 0 15,0 0 9-15,0 0 55 16,0 0-2-16,0 0-68 16,-31 0 8-16,31 0-50 15,0 0-32-15,0 0 54 16,0 0-55-16,0 0 0 15,0 0-1-15,2 3-10 16,0 6 11-16,1 5-18 0,-3 9 18 16,0 3 23-16,0 4-22 15,0 0-1 1,0-3 20-16,0-1-20 16,10-4 18-16,15 2-7 15,6-3-3-15,7 4 45 0,0-3-53 16,-6 2 0-16,-15 2 0 15,-17 9-19-15,0 4 19 16,-38 11 0-16,-13 4 0 16,-10-1 11-16,3-10-10 15,12-6-1-15,13-11 0 16,12-11-24-16,13-8-43 16,8-7-81-16,22-19-24 15,14-13 47-15,8-12-941 0</inkml:trace>
  <inkml:trace contextRef="#ctx0" brushRef="#br0" timeOffset="175530.66">29382 8282 1330 0,'0'0'1192'0,"0"0"-840"15,0 0-347-15,0 0 4 16,0 0-9-16,0 0 35 16,0 0-20-16,-116 140 63 15,110-90-77-15,6 0 19 16,10-6 6-16,26-6-9 15,9-7 8-15,6-14-20 16,2-10 2-16,-1-7 35 16,-10-9-42-16,-11-23 0 15,-15-12-19-15,-14-12-40 0,-2-9-33 16,-18 0-61-16,-18-20-161 16,5 20-185-16,10 9-720 0</inkml:trace>
  <inkml:trace contextRef="#ctx0" brushRef="#br0" timeOffset="175666.69">30281 7810 2329 0,'0'0'0'15,"0"0"-237"-15,0 0-317 0</inkml:trace>
  <inkml:trace contextRef="#ctx0" brushRef="#br0" timeOffset="179076.4">3305 9895 679 0,'0'0'117'16,"0"0"-81"-16,0 0-17 15,0 0-1-15,0 0 11 0,0 0 85 16,0 0-4-16,-2-34-1 16,2 27 71-16,0-3-28 15,0 3 4-15,0 0 5 16,0 2-76-16,0 3 5 16,0 0-41-16,0 2-34 15,0 0 17-15,0 0-32 16,0 0 0-16,0 0 11 15,0 0-9-15,0 0 4 16,0 9 1-16,5 8 9 16,-1 12 43-16,2 9-42 15,2 4 6-15,-4 4 25 16,0 4-47-16,3-1 27 16,-3 9 1-16,-2 2-16 0,1 3 33 15,-3 6-45-15,0-2 11 16,0 0 12-16,0-4-12 15,0-5-13-15,0-4 1 16,0-4 0-16,0-2 11 16,0-1-11-16,0-4 0 15,0-1 4-15,0-2 2 16,0 1-7-16,0-1 1 16,0-3 0-16,0 2-8 15,5-1 7-15,-1 0 1 16,-2 0-5-16,3 0 16 15,-1 0-11-15,-2-1 0 16,-2 3 0-16,2-1-12 16,-2 5 13-16,0 4-1 0,0 5 40 15,0 3-25-15,0 4 37 16,0 4-36-16,5-2-16 16,-3-2 21-16,0-5-21 15,1-7 0-15,-3-6-3 16,0-5 3-16,0 5-82 15,0-10-111-15,-3-13-331 0</inkml:trace>
  <inkml:trace contextRef="#ctx0" brushRef="#br0" timeOffset="180626.87">1665 11059 1265 0,'0'0'481'16,"0"0"-420"-16,0 0-60 0,0 0 35 15,0 0-36-15,0 0 17 16,0 0 45-16,48 0-42 16,-9 0 17-16,9 0-9 15,10 0 4-15,11-7 50 16,7-1-80-16,3-1 6 16,3 1 25-16,-4-1-1 15,0 6-2-15,0 1-29 16,1 2-1-16,0 0 25 15,8 0-25-15,21 0 0 16,21 2-2-16,-7-2-11 16,-10 0 13-16,-14 0-14 0,-21-9 14 15,10 0 15-15,9-3-3 16,-4 2 6-16,-5 3 5 16,2 3-23-16,0 2 0 15,2 2 0-15,-1 0-15 16,-1 0 1-16,-4 0 10 15,-2 0 4-15,-6 0-2 16,-3 0 7-16,-3 0-5 16,0 0 0-16,3 0 0 15,2 0 32-15,6 0-32 16,5 2 1-16,7 1-1 16,2 1 9-16,-1 0-10 15,3-3 1-15,-1 4 0 16,-4-1-11-16,3 0 12 15,-2 1-1-15,3 2 0 0,-1-2 1 16,5 6 7-16,-1-1-8 16,0 2-4-16,0 0-26 15,1 1 14-15,-5-4-7 16,0-1 22-16,-1-2-4 16,3-3 5-16,1 3 0 15,1-3-5-15,0-1-28 16,3 4-29-16,-5-3-24 15,-2 4 34-15,-3-2-39 16,-1 0 67-16,-1-3 11 16,-2 0 13-16,3-2-10 15,-1 2 10-15,0-2 0 16,5 2 1-16,0-1 9 0,3 2-16 16,-1 1 6-1,-1-4-15-15,-1 0-7 0,0 0 17 16,-2 0 5-16,2 0 19 15,-2-4-12-15,1-4 12 16,3-1-19-16,5 0 1 16,18-3 40-16,25 0-3 15,35 1 19-15,20 4 16 16,2 3-39-16,-1 4 6 16,-8 0-40-16,6 0 1 15,10 0-27-15,4-3 26 16,6 3 0-16,6 0 4 0,3 0 5 15,1 0 38-15,2 7 1 16,0 7-42-16,4 4 14 16,-1-2-20-16,-1-2-89 15,-5-2 29-15,-1-6 12 16,-8 0 47-16,-2-6-7 16,-4 0 8-16,-6 0 23 15,-3 0-22-15,-5 0 10 16,-1-2 6-16,-3-5 6 15,-2 2 33-15,4-5 0 16,5-1-54-16,7-1 68 16,8 1-69-16,7-5-1 15,5 0 48-15,0 0 6 0,3 4 40 16,0 2 0-16,1 8-35 16,7 2 55-16,8 0-91 15,9 0-8-15,6 10-13 16,1 0-2-16,-7-2 0 15,-10-2 0-15,-12 0 0 16,-20 2-5-16,-19 0 5 16,-30-2-12-16,-43 1-76 15,-25-7-95-15,-42 0-302 16,-36-11-804-16</inkml:trace>
  <inkml:trace contextRef="#ctx0" brushRef="#br0" timeOffset="181599.58">2690 10178 95 0,'0'0'1311'16,"0"0"-960"-16,-136 71-174 15,69-29-16-15,-2 6-64 16,0-1-60-16,2 2-14 15,2-5-23-15,7-6-25 16,-15-7-72-16,17-11-177 16,9-17-454-16</inkml:trace>
  <inkml:trace contextRef="#ctx0" brushRef="#br0" timeOffset="181763.77">2053 10106 1101 0,'0'0'1234'0,"0"0"-1093"15,0 0-134-15,0 0 39 16,0 0-46-16,156 133 0 16,-100-79 16-16,6 2-16 15,0 0 0-15,12 4-138 16,-16-14-339-16,-16-15-1354 0</inkml:trace>
  <inkml:trace contextRef="#ctx0" brushRef="#br0" timeOffset="182175.95">2082 11321 1575 0,'0'0'181'0,"0"0"-130"0,-25 109 40 15,19-37 135-15,0 27-48 16,6-2-50-16,0 2 28 15,0-1-98-15,0-24-22 16,14 4-4-16,1-13-32 16,4-11 18-16,-1-12-18 15,-3-12-32-15,-2-10-33 16,-1-11-18-16,-8-9-1 16,-4-3 69-16,0-35 5 15,-9-83-336-15,-9 9-46 16,3-12-539-16</inkml:trace>
  <inkml:trace contextRef="#ctx0" brushRef="#br0" timeOffset="182310.06">2211 11337 1776 0,'0'0'528'0,"0"0"-420"0,0 0-63 15,129-9 7-15,-115 45-42 16,-14 18-10-16,-12 16 64 16,-25 6-49-16,-15 4-15 15,-2-6-70-15,-12-12-135 16,13-19-277-16,10-23-1105 0</inkml:trace>
  <inkml:trace contextRef="#ctx0" brushRef="#br0" timeOffset="183093.15">3546 10291 1320 0,'0'0'186'16,"0"0"-140"-16,0 0-46 15,0 0 156-15,0 0-10 16,0 0-20-16,0 0-24 15,-6-56-41-15,17 45-38 0,7 4-6 16,-1 2 5-16,6 5 46 16,1 0-39-16,-2 5 17 15,-2 14 25-15,-9 10-7 16,-8 5 13-16,-3 6 10 16,-18 6-53-16,-20-1 67 15,-5-4-90-15,-3-2-1 16,7-14 5-16,11-5-9 15,12-11-12-15,14-8 2 16,2-1-60-16,21 0-9 16,18-15-137-16,11-4 51 15,-2 5 104-15,-3 7 55 0,-9 4 11 16,-11 3 66 0,-15 8-30-16,-10 19 41 0,0 6-54 15,-18 7 27-15,-13 2-8 16,0-3-18-16,2-7-28 15,11-8-7-15,18-6-158 16,0-10-98-16,5-8-330 0</inkml:trace>
  <inkml:trace contextRef="#ctx0" brushRef="#br0" timeOffset="183459.31">3927 10441 1906 0,'0'0'297'15,"0"0"-235"-15,0 0-9 16,-31 107 86-16,31-80-101 0,0-5 2 16,14-5 7-16,13-9-18 15,4-6 6-15,0-2-27 16,-2-5-8-16,-8-15-15 16,-7-8-51-16,-11-4 22 15,-3-4 7-15,0-2-11 16,-11 5 48-16,1 8 22 15,4 4 14-15,6 9 22 16,0 7-49-16,0 1-9 16,8-1-5-16,8 2-6 15,-3 1 5-15,-1 2 1 16,-8 0 2-16,-4 0-16 16,0 0 23-16,0 0-4 0,0 0 0 15,0 0-9 1,-2 0 2-16,-7-4-75 0,-2-10-75 15,0 2-106-15,1-4-669 0</inkml:trace>
  <inkml:trace contextRef="#ctx0" brushRef="#br0" timeOffset="183925.78">4286 10353 1722 0,'0'0'385'0,"0"0"-247"0,0 0-100 16,0 0 21-1,0 0 33-15,0 0-35 0,0 0-8 16,-48 112 25-16,58-92-44 15,11-3 7-15,8-9-3 16,2-8-23-16,2 0 4 16,-4-11-15-16,-7-12-41 15,-10-12 25-15,-12-3-54 16,0-2 27-16,-16 0 18 16,-6 10-30-16,-1 12-24 15,5 11-249-15,7 7-913 0</inkml:trace>
  <inkml:trace contextRef="#ctx0" brushRef="#br0" timeOffset="184692.76">4734 10353 1766 0,'0'0'363'0,"0"0"-246"15,0 0-40-15,0 0 55 16,0 0-47-16,-62 120-1 16,62-88 0-16,0-2-78 15,2-5-5-15,18-7 35 16,2-9-35-16,7-6 10 0,-2-3-11 15,2-5-12-15,-7-19 2 16,-4-8-110-16,-6-9-36 16,-8-3-14-16,-4-1 69 15,0 6 101-15,0 10 86 16,2 9 26-16,4 11-10 16,4 9-102-16,5 0-3 15,6 12-5-15,0 11 16 16,2 7 5-16,-5 4 12 15,-5 2 9-15,-7 0 42 16,-3-4-41-16,0-2-12 16,-1-5 12-16,4-7-26 0,7-4 0 15,12-9-8-15,6-5 11 16,10 0 3 0,1-17-15-16,-2-13-33 0,-9-9 32 15,-11-7-41-15,-13-1-2 16,-7 1 17-16,-5 7 27 15,-15 11 67-15,3 8-37 16,3 10 28-16,9 3-12 16,5 7-46-16,0 0-15 15,14 0-50-15,10 9 59 16,7 3-12-16,4 4 12 16,-2 2 6-16,-4-2 4 15,-5 5 13-15,-6 4 23 16,-5 3 2-16,-6 6-12 0,-2-2 41 15,-1 0-48-15,5-4-5 16,7-6 15-16,11-8-27 16,10-6 44-16,13-8-20 15,5 0-21-15,-4-19 15 16,-7-10-24-16,-12-4-7 16,-16-5 6-16,-16-3-50 15,0-1-26-15,-7 4-59 16,-22 6-78-16,4 10-166 15,1 12-589-15</inkml:trace>
  <inkml:trace contextRef="#ctx0" brushRef="#br0" timeOffset="185893.13">7899 10314 1500 0,'0'0'640'0,"0"0"-337"15,0 0-84-15,0 0-94 16,0 0-44-16,0 0-68 15,0 0 29-15,-50-67-42 16,47 46 12-16,3 0 22 16,0-3-34-16,14 3-15 15,4 3 9-15,-3 11-21 0,-4 7 26 16,-9 9-57-16,-2 32 22 16,-22 13 20-16,-25 12 17 15,-15 3-1-15,-7-4 2 16,4-15 10-16,12-15-12 15,15-17 0-15,13-10 9 16,17-8 47-16,8 0-15 16,0-4 26-16,21-17-56 15,20-1-11-15,12 0-15 16,9 2-12-16,6 8-44 16,1 2 46-16,-3 6-105 15,-1-1 2-15,-5-2 39 16,-8-3 7-16,-11-4 14 15,-7-4-74-15,-9-3 50 16,-7 0 92-16,-7 1 1 0,-7 6 122 16,-2 8 28-16,-2 6-99 15,0 0-52-15,-11 17-16 16,-11 16 16-16,-7 3 76 16,-3 0-48-16,1-4 16 15,8-9-10-15,7-9-18 16,5-2 11-16,9-9-27 15,2-3 2-15,0 0 41 16,23 0-34-16,14 0-9 16,9-6-12-16,6-3-64 15,-2 4 22-15,-5 1-23 16,9-1-73-16,-12 0-120 16,-11-2-456-16</inkml:trace>
  <inkml:trace contextRef="#ctx0" brushRef="#br0" timeOffset="186107.65">8354 10207 1839 0,'0'0'453'0,"0"0"-453"16,0 0 0-16,-46 118 26 15,28-66 80-15,-1 1-85 0,6 0-5 16,1 1-16-16,2 3-93 16,6-15-242-1,1-16-1456-15</inkml:trace>
  <inkml:trace contextRef="#ctx0" brushRef="#br0" timeOffset="186595.8">8084 10089 2090 0,'0'0'282'0,"0"0"-185"15,0 0-33-15,0 0-57 16,0 0 44-16,0 0-30 16,0 0 44-16,119 43 13 15,-61-19-63-15,6 1-9 16,-2-10 56-16,-1-3-60 15,-8-3 14-15,-13-5-15 16,-13-3 0-16,-13 1 3 16,-14 0-4-16,0 5 0 0,-12 7-20 15,-19 12 28-15,-7 12-9 16,-1 11 2-16,-4 9 7 16,9 0 33-16,5 1-41 15,8-2 1-15,5-4 2 16,7-2-3-16,5-3-15 15,4-8-112-15,-2-6-98 16,2-10-130-16,-6-15-602 0</inkml:trace>
  <inkml:trace contextRef="#ctx0" brushRef="#br0" timeOffset="186985.09">8011 10471 2131 0,'0'0'324'0,"0"0"-259"0,145-12-22 16,-74 10-31-16,8 2 3 16,2-2 19-16,0 2-25 15,-2-4-15-15,-11 0 6 16,-10-2-17-16,-9-3 17 16,-14 2-63-16,-12-3 4 15,-9 2 45-15,-10 0 28 16,-4 4-4-16,0 2 26 15,-8 2 1-15,-11 0-19 16,-1 8-18-16,0 14 0 0,4 4 67 16,10 4-37-16,6 1 7 15,0-6-21-15,17-5 10 16,12-4 26-16,6-5-52 16,4-8 0-16,1-3 0 15,-9-2-4-15,-6-17 3 16,-16-8-46-16,-9-3-50 15,0-4 61-15,-18 2-1 16,-4 4 35-16,1 8-13 16,2 13-113-16,5 7-417 15,8 0-464-15</inkml:trace>
  <inkml:trace contextRef="#ctx0" brushRef="#br0" timeOffset="187746.75">9239 10339 1674 0,'0'0'500'16,"0"0"-437"-16,0 0-48 16,-84 110 103-16,72-76-18 15,12-2-36-15,0-4 34 0,14-3-55 16,13-6-16-16,6-5 9 16,3-9-24-16,2-5-11 15,-7 0-1-15,-4-23-95 16,-9-5 4-16,-10-3-92 15,-3-4-61-15,-5 3 244 16,0 2 71-16,6 6 44 16,8 7-66-16,3 8-43 15,10 4-6-15,4 5 0 16,5 2 0-16,-3 19 29 16,-4 2-5-16,-4 3 29 15,-9 3-4-15,-5 1 8 16,-7-2 38-16,-2-4-55 15,3-1-16-15,0-5 19 0,4-6-41 16,4-5 17-16,5-3-4 16,2-4-4-16,-3 0-11 15,0-18-3-15,-11-12-123 16,-6-7-20-16,0-4-14 16,-2 1 84-16,-7 5 76 15,6 8 94-15,3 5 63 16,3 8-33-16,21 2-82 15,7 8-36-15,8 4-5 16,1 0-2-16,-1 10-5 16,-1 13 6-16,-6 6 0 0,-4 0 1 15,-5 5 32 1,-3-3 19-16,1-1-17 0,2-4 21 16,8-2-8-1,10-3-22-15,10-11 59 0,9-8-45 16,2-2-1-16,1-14-10 15,-12-16-23-15,-15-9-12 16,-18-7-3-16,-18-3-80 16,-4 0-2-16,-48-6-129 15,3 16-83-15,0 8-881 0</inkml:trace>
  <inkml:trace contextRef="#ctx0" brushRef="#br0" timeOffset="189142.69">12969 10335 1573 0,'0'0'523'0,"0"0"-320"15,0 0-183-15,0 0 14 16,0 0 37-16,-23-116-52 16,39 86-19-16,11 1-6 15,0 7-3-15,-3 15 3 16,-4 7 7-16,-10 11-1 0,-10 28 0 16,-14 15 43-1,-28 12 11-15,-19 2-10 0,-8-5-23 16,-2-6 43-16,8-15-64 15,16-16 10-15,14-10-4 16,18-7-6-16,15-9 24 16,0 0-6-16,33-14-18 15,18-6-39-15,14-1-43 16,10 5 57-16,4 7-15 16,0 4-39-16,2 1 18 15,0 0 3-15,-4-2-132 16,-5-6 32-16,-5-6-87 15,-9-5-153-15,-12-8-7 0,-7-3 283 16,-16 2 122 0,-7 1 408-16,-11 11 95 0,-5 13-29 15,0 7-320-15,-19 2-90 16,-14 26-64-16,-9 12 70 16,-5 6 23-16,-2-2-6 15,10-3-46-15,4-10 13 16,14-9-46-16,9-8-16 15,12-7 8-15,0-4 0 16,23-3-1-16,19 0-4 16,11 0-43-16,10 0-77 15,-1 0 2-15,-2-11-28 16,14-16-68-16,-13 5-25 16,-15-4-271-16</inkml:trace>
  <inkml:trace contextRef="#ctx0" brushRef="#br0" timeOffset="189291.6">13807 10301 1964 0,'0'0'353'0,"0"0"-273"16,0 0 17-16,-98 124-13 15,73-76 1-15,5 1-40 16,5-2-30-16,5 3-15 16,8-3-15-16,2-3-134 15,10-12-115-15,9-16-535 0</inkml:trace>
  <inkml:trace contextRef="#ctx0" brushRef="#br0" timeOffset="189531.59">14073 10314 1423 0,'0'0'703'0,"0"0"-600"15,0 0-57-15,-83 107 116 16,76-75-52-16,7-2-24 15,9-3 20-15,22-3-73 16,7-8-13-16,5-9 22 16,-3-7-34-16,-5 0 4 15,-10-14-12-15,-12-12-26 16,-13-8 25-16,0-2-90 16,-9-12-30-16,-6 9-93 0,1 7-757 15</inkml:trace>
  <inkml:trace contextRef="#ctx0" brushRef="#br0" timeOffset="190258.42">14527 10430 1768 0,'0'0'272'15,"0"0"-272"-15,0 0 0 16,0 0 158-16,0 0-38 16,0 0-3-16,0 0-61 15,-45 73-23-15,47-59 31 0,14-4-54 16,4-2 4-16,2-6-14 16,-1-2-2-16,-4 0-34 15,-3-13-20-15,-5-12-73 16,-1-1-58-16,4-6 80 15,-1 2 101-15,5 2 6 16,1 5 90-16,4 8 60 16,1 9-89-16,2 6-45 15,1 0 23-15,-1 16-12 16,-3 6-14-16,-8 6 38 16,-3-1-29-16,-6 5 26 15,-2-3-1-15,0-3-20 16,2 1 26-16,5-5-52 15,11-7 4-15,7-2 41 16,11-8-34-16,6-5 17 0,-1-2-29 16,-6-22-34-16,-12-8-2 15,-12-8-105-15,-13-6 35 16,0-2 66-16,-2 4 40 16,-9 10 38-16,5 8 38 15,6 12 12-15,0 5 6 16,6 8-94-16,21 1-22 15,6 0 1-15,7 0-5 16,3 18 25-16,-1 4-12 16,-6 6 13-16,-3 4 31 15,-8 0-7-15,-5-1 2 16,-7 1 14-16,-4-3-27 0,-4-3 7 16,-1-6-20-1,-2-6 9-15,3-4 19 0,1-3-27 16,3-7 11-16,5 0 28 15,1-2-20-15,-1-21 21 16,-4-9-41-16,-10-12-55 16,0-7 44-16,-4 0-99 15,-18-7-65-15,7 14-16 16,-2 14-434-16</inkml:trace>
  <inkml:trace contextRef="#ctx0" brushRef="#br0" timeOffset="191325.58">17873 10316 1765 0,'0'0'328'0,"0"0"-209"16,0 0-60-16,0 0 18 0,0 0-35 15,-127 17-17-15,120-17 18 16,7-17-43-16,0-8-27 15,22-8 8-15,16-3-117 16,7 3-24-16,1 6 95 16,-7 14 65-16,-12 13 23 15,-16 10 10-15,-11 29-16 16,-23 16 90-16,-46 17-28 16,-7-8 13-16,-18-2-24 15,-3-8-55-15,18-24 9 16,2-4-22-16,19-12 6 15,22-9 32-15,20-5-37 16,16 0 55-16,20-15-9 0,34 0-47 16,17 2-7-16,12 5-8 15,6 6 15-15,-2 2 10 16,-7 0-10-16,-6 2 0 16,-7 3 0-16,-11-5-9 15,-8 0-28-15,-5 0-62 16,-5-15-71-16,-7-7-29 15,-4-2-27-15,-7-5 22 16,-3-4 160-16,-3-1 44 16,-5 2 149-16,-1 6 141 15,-3 8-14-15,-3 8 52 16,0 6-174-16,-2 4-108 0,0 0-46 16,0 7-33-1,0 18 27-15,-11 11-3 0,-2 8-10 16,-1 4 4-16,10 7-191 15,2-14-157-15,2-15-558 0</inkml:trace>
  <inkml:trace contextRef="#ctx0" brushRef="#br0" timeOffset="191579.9">18486 10258 1876 0,'0'0'228'16,"0"0"-164"-16,0 0 103 16,-79 128-41-16,79-93-38 0,0-7 41 15,25-1-71-15,13-10 2 16,9-5-38-16,5-10-11 16,-4-2 5-16,-3-5-16 15,-14-24-28-15,-16-5 19 16,-10-10-33-16,-5-6-13 15,-9-6-70-15,-10 10-42 16,1 11-345-16</inkml:trace>
  <inkml:trace contextRef="#ctx0" brushRef="#br0" timeOffset="192292.37">19163 10401 1652 0,'0'0'481'0,"0"0"-447"15,0 0-28-15,0 0 54 16,0 0 56-16,0 0 2 16,0 0-63-16,-6 52-1 15,14-40 37-15,13-1-85 16,1-4 28-16,1-5-34 15,-2-2-12-15,-2 0-7 16,-8-20-63-16,-5-8-88 16,-1-6-65-16,-3-2 73 0,7-3 162 15,4 5 51-15,10 5 45 16,3 8 30-16,3 10-92 16,5 7-34-16,-1 4 67 15,-4 6-53-15,-2 17 25 16,-9 10-15-16,-7 2 31 15,-7 4 40-15,-4-1-28 16,0-2-31-16,0-6 9 16,0-4-44-16,3-8 15 15,8-4-15-15,2-7 11 16,5-7 15-16,2 0-27 16,-4-15-42-16,-3-15-34 15,-9-12-107-15,-4-8 20 16,0-4-23-16,0 4 186 0,2 6 119 15,12 12 9-15,6 9 7 16,12 11-68-16,8 11-66 16,8 1-2-16,4 4-3 15,-3 19 4-15,-3 9 40 16,-7 7-31-16,-13 5 21 16,-6 2 39-16,-9-2-43 15,-3-2 16-15,-4-2-6 16,4-8-9-16,6-2 16 15,10-7-42-15,9-9 11 16,13-9 39-16,5-5-40 16,2-5 14-16,-4-28-25 15,-9-15-19-15,-15-10 4 0,-17-8-84 16,-8-2 44-16,-4 10 40 16,-56 21-84-16,2 19-163 15,0 17-543-15</inkml:trace>
  <inkml:trace contextRef="#ctx0" brushRef="#br0" timeOffset="195124.73">4369 11422 793 0,'0'0'1047'0,"0"0"-789"15,0 0-178-15,0 0 8 16,0 0 20-16,0 0-38 0,0 0-33 15,69-68-11-15,-36 33-25 16,6-5-1-16,-4-1 0 16,3-4-28-16,-5 0 9 15,-6 4-40-15,-9 5 59 16,-7 12 10-16,-9 7 80 16,-2 12 70-16,0 5-69 15,-6 0-76-15,-15 22-6 16,-4 12-9-16,-1 12 0 15,0 7 4-15,5 10 2 16,3 4-11-16,5 2 5 16,-1 2-83-16,1 11-67 15,3-18-196-15,0-18-548 0</inkml:trace>
  <inkml:trace contextRef="#ctx0" brushRef="#br0" timeOffset="195334.2">3781 11694 728 0,'0'0'1552'0,"0"0"-1205"16,0 0-288-16,0 0-36 16,177 0-3-16,-72 0-20 15,38 4 47-15,30-2-41 16,6-2-5-16,-32 0-2 15,-42 3-28-15,-11 1-143 0,-32-1-312 16,-9-1-293-16</inkml:trace>
  <inkml:trace contextRef="#ctx0" brushRef="#br0" timeOffset="195644.64">4393 11913 1748 0,'0'0'294'0,"0"0"-177"16,0 0 68-16,-105 114-48 0,78-70 8 16,10 0-6-16,7-4-67 15,10-1-36-15,4-9 11 16,25-7-21-16,10-8 26 15,8-10-37-15,-2-5-6 16,-5 0 28-16,-14-9-37 16,-15-14-1-16,-11-3 1 15,-13-3-63-15,-27 4-9 16,-40 11-89-16,9 11-169 16,6 3-411-16</inkml:trace>
  <inkml:trace contextRef="#ctx0" brushRef="#br0" timeOffset="196392.76">8541 11618 1079 0,'0'0'900'0,"0"0"-600"15,0 0-201-15,0 0 8 16,0 0-62-16,0 0-45 16,150-92-23-16,-97 48-49 15,-3-6-47-15,-6-3 44 16,-6 2-79-16,-12 2 74 16,-9 9 49-16,-9 8 31 15,-8 10 130-15,0 14 52 16,0 8-118-16,-11 3-11 0,-9 28-53 15,0 11 34-15,2 12 23 16,2 8-44-16,5 6 17 16,5 3-30-16,2 1-20 15,2 12 19-15,2-18-205 16,0-20-333-16</inkml:trace>
  <inkml:trace contextRef="#ctx0" brushRef="#br0" timeOffset="196561.34">8221 11768 1874 0,'0'0'631'15,"0"0"-525"-15,125 0-36 16,-28 0-38-16,32 3-24 16,28 1 25-16,-15 0-33 15,-28-3-14-15,-12-1-74 16,-44 0-284-16,-10 0-622 0</inkml:trace>
  <inkml:trace contextRef="#ctx0" brushRef="#br0" timeOffset="197091.59">8740 12155 1298 0,'0'0'829'16,"0"0"-621"-16,0 0-91 15,0 0-37-15,0 0 9 16,23-107-29-16,12 82-41 15,5 7-19-15,-2 6-4 16,-4 10-9-16,-10 2-1 16,-17 17 8-16,-7 18 6 15,-20 11 48-15,-28 11 12 16,-6 1 28-16,0-8-70 16,13-11 1-16,17-14 12 15,24-11-31-15,5-4 0 16,43-4 0-16,46-3 3 15,46-3-3-15,45-14-179 0,-27-13-188 16,-25-3-926-16</inkml:trace>
  <inkml:trace contextRef="#ctx0" brushRef="#br0" timeOffset="199042.22">13610 11474 1228 0,'0'0'494'15,"0"0"-358"-15,0 0-27 16,0 0 104-16,0 0-85 16,0 0-21-16,0 0-15 15,-8-56-56-15,8 39 47 16,0-1-34-16,0 3-16 15,11-2 47-15,2 3-68 16,0 2-3-16,1 2-4 16,-3 6 2-16,-4 4-11 0,-5 0 4 15,-2 0-9-15,0 14-11 16,0 7 38-16,-7 1-18 16,-6 3 23-16,-3-2-17 15,3-3 3-15,2-8-9 16,6-2 0-16,1-8 3 15,4 0-3-15,0-2 0 16,0 0 0-16,0 0 5 16,0 0-11-16,0 0 4 15,0 0 2-15,0-2-21 16,0-8 6-16,0-1-10 16,0 2 25-16,4 1-13 15,6 0 7-15,3-1 2 16,7 4-35-16,2 1 18 0,2 4-27 15,1 0 38 1,-7 0-1-16,-7 4-11 0,-4 12 21 16,-7 4-7-16,0 4 8 15,-11 4 64-15,-14 2-40 16,-2 0 2-16,3-6-18 16,4-6-7-16,6-7 4 15,10-4-5-15,4-5-2 16,6-2-14-16,26 0-57 15,15 0 21-15,4 0-8 16,0 0 39-16,-6 0 21 16,-16 0 0-16,-16 5 0 15,-13 13 43-15,0 3-32 0,-25 11 6 16,-17 8-4 0,-9 7-13-16,-27 17-45 0,14-12-191 15,6-11-355-15</inkml:trace>
  <inkml:trace contextRef="#ctx0" brushRef="#br0" timeOffset="199210.22">13053 12046 515 0,'0'0'1727'0,"0"0"-1395"16,0 0-235-16,206-7-58 15,-73 2-9-15,35 0 47 0,7-1-51 16,-30 2-26-1,-35 2-26-15,-12-5-151 0,-34-2-138 16,-8-1-753-16</inkml:trace>
  <inkml:trace contextRef="#ctx0" brushRef="#br0" timeOffset="199541.21">13286 12412 1371 0,'0'0'532'0,"0"0"-418"16,0 0-60-16,0 0 60 16,139-49-69-16,-81 14 11 15,-2-3-20-15,-6-5 7 16,-10 5-43-16,-11 5 0 15,-11 8 9-15,-10 10 8 16,-8 10 42-16,0 5-34 16,0 5-25-16,-11 21 0 15,-7 10 14-15,-2 13 26 16,1 2 23-16,3 7-63 16,3-2-6-16,5 15-3 15,4-16-144-15,4-14-341 0</inkml:trace>
  <inkml:trace contextRef="#ctx0" brushRef="#br0" timeOffset="199990.69">14021 12247 1290 0,'0'0'833'16,"0"0"-684"-16,0 0-101 16,0 0-37-16,0 0 47 15,-118 75 46-15,100-41-4 16,7 0-15-16,9 0-6 16,2-3-36-16,6-3 15 15,23-7-13-15,11-4-26 16,9-9 29-16,3-8-37 15,-6 0-10-15,-10-13 2 16,-14-11-3-16,-15-6-26 0,-7-2-72 16,-32-18-151-16,-5 9-260 15,-5 4-1361-15</inkml:trace>
  <inkml:trace contextRef="#ctx0" brushRef="#br0" timeOffset="200960.65">18760 11656 1618 0,'0'0'313'15,"0"0"-253"-15,0 0-58 16,120-48 15-16,-66 20-17 15,-1-4 0-15,-4-5-22 16,-9 0 22-16,-5-3 0 16,-14 2 5-16,-9 6-4 15,-6 5 113-15,-6 9 18 16,0 13-39-16,0 5-16 16,-4 7-76-16,-10 23-1 15,-1 12 27-15,1 9-14 0,5 7 14 16,3 2-27-1,2 6-18-15,4 16-10 0,0-16-211 16,0-16-385-16</inkml:trace>
  <inkml:trace contextRef="#ctx0" brushRef="#br0" timeOffset="201162.73">18497 11962 2119 0,'0'0'556'0,"0"0"-477"0,0 0-66 16,172 0 23-16,-65 0-24 15,31-5-5-15,-9-2 56 16,-9-4-63-16,-19 5-24 16,-1-4-133-16,-15 5-145 15,-10-6-503-15</inkml:trace>
  <inkml:trace contextRef="#ctx0" brushRef="#br0" timeOffset="201806.97">18918 12189 1448 0,'0'0'303'0,"0"0"-180"16,0 0-18-16,0 0 60 15,0 0-4-15,0 0-66 16,0 0-15-16,-42 0 6 16,42 0 6-16,0 0 7 15,0 0-38-15,0 0-39 16,0 0 11-16,0 0-27 15,0 0-12-15,0 0 5 16,0 0 1-16,0 0-8 16,0 0 7-16,0 0 1 15,0 0-5-15,0 0 13 0,0 0-9 16,0 0 1-16,0 0 0 16,0 0 20-16,0 0-20 15,0 0 0-15,4 0 21 16,3 0-14-16,-3 0-14 15,1 0 5-15,-2 0-14 16,-3 2 15-16,0 19-31 16,-8 7 32-16,-15 8 33 15,-12 6-23-15,-2-2 14 16,3-8-24-16,12-8 1 16,11-8 5-16,11-10-6 15,4-1-52-15,27-2 30 0,17-1-5 16,2 0 21-1,0 0-26-15,-6 1 32 0,-15 2-1 16,-13 8 1-16,-14 5-8 16,-2 9 8-16,-20 9 1 15,-16 3 30-15,-4 1-23 16,3-6-8-16,10-6 13 16,9-9-13-16,15-8-61 15,3-8-107-15,34-3-86 16,11-21 17-16,1-9-372 0</inkml:trace>
  <inkml:trace contextRef="#ctx0" brushRef="#br0" timeOffset="202011.95">19179 12458 1506 0,'0'0'772'16,"0"0"-673"-16,0 0-50 0,0 0-10 16,-47 106 1-16,47-74 46 15,20-9-35-15,25-5 8 16,13-8-21-16,11-8-8 15,-2-2 1-15,-9-10-31 16,-16-14 0-16,-19-7-15 16,-21-1-19-16,-2-2-60 15,-25 1-104-15,-35-2-191 16,6 11-179-16,6 10-328 0</inkml:trace>
  <inkml:trace contextRef="#ctx0" brushRef="#br0" timeOffset="202453.66">21235 11203 532 0,'0'0'0'0</inkml:trace>
  <inkml:trace contextRef="#ctx0" brushRef="#br0" timeOffset="204573.66">1716 13312 1534 0,'0'0'282'0,"0"0"-17"15,0 0-179-15,0 0-21 16,0 0 3-16,0 0-15 15,0 0 14-15,-26-58-57 16,26 58-1-16,0 0 0 16,17 21-8-16,14 11 57 15,12 10-14-15,12 8-21 16,8 1 29-16,4 0-52 16,4-6 0-16,3-9-10 15,-3-6-14-15,0-11-77 16,14-9-163-16,-18-8-334 15,-14-2-951-15</inkml:trace>
  <inkml:trace contextRef="#ctx0" brushRef="#br0" timeOffset="205456.9">2703 13136 2043 0,'0'0'286'16,"0"0"-286"-16,0 0 0 15,-143 148 1-15,91-69 42 16,0 3 42-16,12-4-12 16,9-8-5-16,15-9-40 15,14-15-27-15,2-11 11 16,25-8-12-16,19-13-5 0,16-14-1 16,18 0-28-16,9-20-62 15,9-18-69-15,0-10 104 16,-11-7 43-16,-19 4-44 15,-18 9 62-15,-29 13 86 16,-19 17 104-16,-15 12-4 16,-37 8-168-16,-10 26-11 15,-2 9 21-15,1 3-26 16,16-3-2-16,16-7 0 16,16-6-23-16,15-13-19 15,2-9-53-15,31-8 20 16,16 0 60-16,6-13-112 15,1-12-140-15,-4-3 53 16,-17 2 97-16,-10 5 117 0,-16 12 189 16,-9 4 34-16,0 5-120 15,-2 0-103-15,-7 17 42 16,7-2 32-16,2 2-55 16,8-8 2-16,28-2-20 15,16-7 0-15,12 0-1 16,7-21-28-16,-1-6-70 15,-13-8-39-15,-12 3 31 16,-16 4 61-16,-14 9 45 16,-13 5 123-16,-2 14 92 15,-2 0-172-15,-15 21-32 16,3 9 41-16,3 3-3 16,11-3 9-16,0-5-47 0,13-4 0 15,16-7 22 1,12-10-33-16,5-4-26 0,4-4-15 15,-4-19-100-15,-7-7-72 16,-13-7 7-16,-8-4-81 16,-12 3-48-16,-4 1 139 15,-2 16 196-15,0 13 572 16,0 8-402-16,-13 29-76 16,-3 22 83-16,-1 22-23 15,-3 23-9-15,-7 22-33 16,3-6 4-16,1-13-6 15,3-19-81-15,5-24 2 16,-1 0-31-16,-1-3 15 0,-2-18 7 16,-1-12-14-16,-7-12 17 15,-4-8 22-15,-5-3-47 16,1-14-6-16,8-21 5 16,14-17-36-16,13-12 37 15,9-8-74-15,26-7-3 16,10 3-55-16,10-14-62 15,-7 20-119-15,-19 12-322 0</inkml:trace>
  <inkml:trace contextRef="#ctx0" brushRef="#br0" timeOffset="205613.28">2840 13150 1463 0,'0'0'716'16,"0"0"-430"-16,0 0-76 15,53-121-113-15,-8 98-97 16,8 13 0-16,5 10-22 16,11 59-185-16,-13 10-125 15,-20 12-786-15</inkml:trace>
  <inkml:trace contextRef="#ctx0" brushRef="#br0" timeOffset="205711.57">2973 14034 616 0,'0'0'0'0</inkml:trace>
  <inkml:trace contextRef="#ctx0" brushRef="#br0" timeOffset="206890.54">5037 13295 1392 0,'0'0'323'0,"0"0"-236"16,0 0-66-16,0 0 34 16,0 0 8-16,0 0-29 15,0 0 48-15,0-2-45 16,3-7 2-16,1-3-12 16,-4 3 97-16,0-1-7 15,0 1-59-15,0 4-43 16,-13 0-15-16,-7 5-3 15,-9 0-18-15,-5 27 0 16,-6 12 21-16,2 16 14 16,4 3-14-16,15 5 16 15,9-8 39-15,10-3-54 0,14-6 29 16,18-5-2-16,3-6-14 16,-2-7 7-16,-6-5-21 15,-11-9-21-15,-16-2 20 16,0-4-30-16,-20 2 31 15,-18 0 0-15,-3-4 0 16,4-6-2-16,8 0 2 16,14-11-10-16,15-12-17 15,4-1-99-15,29 4-39 16,9 3 37-16,8 10 96 16,1 7 32-16,-4 0 35 15,-5 0 30-15,-4 12 26 16,-9-3-21-16,-2 2-14 15,-5-3-31-15,0-3-11 16,1-5 35-16,-2 0-49 0,0 0 0 16,-7-15 1-16,-8-8-1 15,-6-2-66-15,-12-3-45 16,-19-4-10-16,-7 1 53 16,1 6 65-16,8 4 3 15,13 5 213-15,9 4-50 16,7 1 29-16,2-1-19 15,19 0-125-15,8-3-39 16,4 5-9-16,-2 4-55 16,1 6-7-16,-10 0-66 0,-5 0 15 15,-3 8-34-15,4-8-67 16,-5 0-40-16,0-20-481 0</inkml:trace>
  <inkml:trace contextRef="#ctx0" brushRef="#br0" timeOffset="207028.17">5555 12930 2191 0,'0'0'280'0,"0"0"-280"15,-52 128 0-15,6-12 0 16,-4 36-9-16,10-2-52 16,20-41-217-16,16-40-450 0</inkml:trace>
  <inkml:trace contextRef="#ctx0" brushRef="#br0" timeOffset="207409.69">6571 13128 1980 0,'0'0'179'0,"0"0"-178"15,0 119-1-15,0-43 90 16,-3 8-9-16,1-2 26 16,2-7-43-16,0-8-63 15,0-7 31-15,0-7-32 16,5-9-27-16,-2-12-71 16,-3-10-151-16,-12-8-64 15,-7-12-185-15</inkml:trace>
  <inkml:trace contextRef="#ctx0" brushRef="#br0" timeOffset="208122.87">6242 13587 1627 0,'0'0'244'0,"0"0"-119"15,137-53-57-15,-50 42-40 16,9 11 5-16,0 0 24 16,-7 16 75-16,-13 11-26 15,-18 7-58-15,-20 4 53 16,-16 1-55-16,-13 0 8 15,-7-8 10-15,-2-4-63 16,0-11 17-16,0-8-18 16,0-6 1-16,0-2 49 15,0-9-30-15,9-16-20 0,7-9-166 16,-3-4 37 0,1 3 129-16,-3 9 1 0,-5 12 124 15,1 9 26-15,2 5-147 16,6 0 2-16,8 0-12 15,8 0 20-15,7 5-14 16,7-2 0-16,-1-3-32 16,-3 0-2-16,-12 0-96 15,-14-5 63-15,-13-7 59 16,-2 3-86-16,-7-2 85 16,-13 8 9-16,-2 3 24 15,4 0 75-15,4 10-70 16,8 10 11-16,6 4 22 15,0-2-50-15,12 0 14 16,17-4-26-16,10-8 19 0,11-6-38 16,3-4-14-16,0-3-89 15,-1-17-8-15,-4-6-92 16,-3-1 38-16,-5-2 68 16,-6 7 116-16,-10 6 116 15,-8 11 113-15,-7 5-112 16,-5 2-60-16,-4 21-33 15,0 5 43-15,0 5-30 16,0-3-2-16,-8-6 49 16,0-7-84-16,4-5 1 15,4-3-1-15,0-7-74 16,27-2-44-16,18 0 43 16,51-18-230-16,6-8-309 0,-4 1-209 15,-16 5 823 1,-48 19 142-16,-14 1 461 0,-2 0-341 15,-5 14-132-15,-8 7-94 16,-5 6 23-16,-15 1-59 16,-24 0 31-16,-39-2-31 15,10-6-98-15,-4-10-301 0</inkml:trace>
  <inkml:trace contextRef="#ctx0" brushRef="#br0" timeOffset="208294.96">6923 13365 2335 0,'0'0'500'0,"0"0"-457"0,125-8-43 16,-78 8-21-16,-9 1-1 16,-13 13-111-16,-25-2-78 15,0-4-177-15,-10-5-255 0</inkml:trace>
  <inkml:trace contextRef="#ctx0" brushRef="#br0" timeOffset="208390.31">7204 13222 1594 0,'0'0'380'15,"156"-1"-221"-15,-55 9-159 16,5 3-227-16</inkml:trace>
  <inkml:trace contextRef="#ctx0" brushRef="#br0" timeOffset="209368.67">9442 13096 1448 0,'0'0'293'0,"0"0"-107"15,0 0-78-15,0 0-74 16,0 0 36-16,-22 187 174 16,4-83-103-16,4-8-47 15,8-13-15-15,6-30-63 16,0 0 16-16,16 1-22 15,8-14-9-15,7-8 9 16,3-10-10-16,-3-5-94 16,-7-8-53-16,-24-9-173 15,-4-9-295-15,-29-12-423 0</inkml:trace>
  <inkml:trace contextRef="#ctx0" brushRef="#br0" timeOffset="209495.71">9126 13617 1661 0,'0'0'655'15,"0"0"-526"-15,167-24-129 16,-36 13-15-16,34-7-24 16,12-9-113-16,-17-11-34 15,-48 4-126-15,-41-1-725 0</inkml:trace>
  <inkml:trace contextRef="#ctx0" brushRef="#br0" timeOffset="209667.84">10414 13080 1060 0,'0'0'1044'0,"0"0"-920"0,-131 104-56 16,19 10 55-16,0 1-4 16,12-5 25-16,15-16-38 15,25-24-88-15,2 9 16 16,5-1-34-16,17-6-1 16,21-9-52-16,21-16-169 15,23-12-138-15,14-27-606 0</inkml:trace>
  <inkml:trace contextRef="#ctx0" brushRef="#br0" timeOffset="210039.27">10815 12997 1465 0,'0'0'42'16,"0"0"-13"-16,-40 136 165 15,7-27 63-15,2 2 55 16,4-9-140-16,9-14-2 16,5-22-60-16,-1 5-68 15,3 1 21-15,2-12-63 16,3-14 0-16,1-14 0 16,2-13-3-16,3-10 2 15,0-9-32-15,0 0 25 16,19-20-33-16,16-18-80 15,15-6-399-15,3 2 273 16,-4 8 247-16,-12 20 33 16,-12 14 73-16,-21 6-28 0,-4 29 14 15,-29 16 3-15,-29 9-40 16,-17 8-22-16,-12 7-33 16,-29 7-51-16,20-17-293 15,23-16-1093-15</inkml:trace>
  <inkml:trace contextRef="#ctx0" brushRef="#br0" timeOffset="210570.23">12518 13150 1716 0,'0'0'646'16,"0"0"-646"-16,0 0-23 15,-2 157 23-15,-7-73 65 16,3 6 14-16,-1-17-17 16,5 4-46-16,-1-10 26 0,3-9-42 15,0-9-1 1,0-6-68-16,-13-8-133 0,-3-12-122 15,-6-13-288-15</inkml:trace>
  <inkml:trace contextRef="#ctx0" brushRef="#br0" timeOffset="211273.94">11990 13597 1650 0,'0'0'477'15,"176"-14"-424"-15,-18-3-53 16,21-12 0-16,-10-11 1 15,-39-2 15-15,-45 2 6 16,-26 6 18-16,-12-1-34 16,-3-11-10-16,-9-3 4 0,-14-2-28 15,-19 10 28-15,-2 15 50 16,-25 19 37-16,-18 7-6 16,-9 42-63-16,-10 37 71 15,9 5 44-15,1 8-63 16,10 0 8-16,18-20-32 15,1-1-22-15,10-15 9 16,10-14-32-16,3-10-2 16,0-12 1-16,16-8 0 15,13-7 14-15,9-5-14 16,9-7-47-16,9-23-30 16,1-14-114-16,1-11-28 15,-9 6-38-15,-9 6 257 0,-15 19 96 16,-11 20 36-16,-10 4-97 15,0 20 26 1,-1 15 19-16,-1 0 22 16,6 2-49-16,4-5-15 0,5-4 17 15,10-8-30-15,9-6-17 16,5-11 43-16,5-3-50 16,-1 0-2-16,-3-19-50 15,-7-8-40-15,-8-4-42 16,-8 1-41-16,-11 6 104 15,-4 12 70-15,-4 12 64 16,0 0-55-16,0 23 24 16,0 8 16-16,0 3 34 0,0-5-50 15,19 0-20-15,8-9 33 16,8-8-46-16,9-12-31 16,1 0-48-16,-1-18-150 15,-8-18-126-15,-9-10-39 16,-7-2 47-16,-5-1 347 15,-3 14 222-15,-5 8 382 16,-3 15-68-16,-4 12-412 16,0 0-124-16,0 25-49 15,0 19 34-15,0 12-1 16,0 9 16-16,4 18-148 16,19-18-349-16,8-21-1143 0</inkml:trace>
  <inkml:trace contextRef="#ctx0" brushRef="#br0" timeOffset="211728.71">15323 13418 1652 0,'0'0'225'0,"0"0"-134"16,-141 131 74-16,83-71-38 15,12-1-29-15,15-15-28 16,15-10-45-16,16-10-4 0,2-12-21 15,33-8 1-15,15-4-2 16,28-39-36-16,-9-4-229 16,-11-10-285-16</inkml:trace>
  <inkml:trace contextRef="#ctx0" brushRef="#br0" timeOffset="211930.11">15456 12954 2043 0,'0'0'599'0,"0"0"-559"15,0 0-40-15,0 0-12 16,-24 142 12-16,11-47 33 16,4-2 3-16,2 7-23 15,4-1 13-15,3-21-26 0,0 1 0 16,0-14-21-16,0-14-25 16,0-14-78-16,0-12-18 15,0-25-184-15,-19 0-198 16,-8-22-619-16</inkml:trace>
  <inkml:trace contextRef="#ctx0" brushRef="#br0" timeOffset="212639.59">14902 13293 1945 0,'0'0'517'0,"0"0"-487"16,122-13-18-16,-47 21-24 15,15 25 27-15,1 11-6 0,3 9 43 16,-10 5-9-16,-12 0 73 15,-19 0-83-15,-16-7-12 16,-16-7 15-16,-9-5-35 16,-6-9 11-16,-1-12-12 15,-1-8 0-15,0-8-3 16,6-2 20-16,7-4-17 16,12-24 0-16,14-12-82 15,4-6-78-15,0-3 55 16,-10 12 105-16,-10 12 0 15,-14 15 126-15,-6 10-111 16,-7 7-15-16,0 22 0 16,0 7 52-16,0 4 15 15,0 1-58-15,0-3 54 16,0-9-62-16,14-5 9 0,10-7 11 16,8-9-20-16,5-8-2 15,-1 0-15-15,-1-16-74 16,-4-17 25-16,-6-2-72 15,-7-1 50-15,-5 8 44 16,-6 6 43-16,-5 12 110 16,-2 7-80-16,0 3-8 15,0 3-19-15,0 15 42 16,5 0 12-16,4 1 1 16,4 2-36-16,1-5 8 15,1-2-30-15,-6-4-14 16,-4-6 13-16,-5-4-45 15,0 0 12-15,-10-4 6 0,-5-18-112 16,6-7 68 0,9-4 46-16,7-8-11 0,30 3-4 15,15 3 15-15,6 8 26 16,2 8 92-16,-5 16-15 16,-5 3-24-16,-13 8-30 15,-10 16-22-15,-15 8 60 16,-10 0 6-16,-2 7-10 15,0-2-14-15,0 0-31 16,0-4 7-16,15-4-19 16,26-7 0-16,21-10-10 15,18-12 10-15,9 0-108 0,16-40-67 16,-23-4-132-16,-26-7-474 16</inkml:trace>
  <inkml:trace contextRef="#ctx0" brushRef="#br0" timeOffset="212767.2">16694 13467 1194 0,'0'0'300'0,"0"0"-200"15,0 0-74-15,-71 113-26 16,50-84 0-16,7-7-78 16,-1-7-312-16</inkml:trace>
  <inkml:trace contextRef="#ctx0" brushRef="#br0" timeOffset="213062.01">16031 13032 2150 0,'0'0'213'0,"0"0"-213"0,-60 178-61 15,-2-31 55-15,-9 9-25 16,13-31-194-16,15-45-161 0</inkml:trace>
  <inkml:trace contextRef="#ctx0" brushRef="#br0" timeOffset="213172.63">15608 14096 1500 0,'0'0'849'0,"0"0"-765"16,0 0-84-16,0 0-61 15,0 0-98-15,0 0-227 16,0 0-1012-16</inkml:trace>
  <inkml:trace contextRef="#ctx0" brushRef="#br0" timeOffset="214254.53">16440 13239 1923 0,'0'0'543'0,"0"0"-308"0,0 0-146 15,0 0-89 1,0 0-1-16,0 0-66 0,-45 107 60 16,18-35-1-16,0 11-69 15,-11 9-93-15,9-17-192 16,3-27-439-16</inkml:trace>
  <inkml:trace contextRef="#ctx0" brushRef="#br0" timeOffset="-213891.2">18461 13094 894 0,'0'0'700'16,"0"0"-530"-16,0 0-79 15,0 0 72-15,0 0 34 16,0 0-2-16,0 0-78 16,-4-51-50-16,2 56-67 15,-5 25-15-15,-5 20 15 16,0 18 60-16,-9 16-17 15,4 7 5-15,-3-3-23 16,3-8-16-16,7-12 20 16,3-16-29-16,7-13 0 0,0-16-6 15,0-11 6-15,2-7-9 16,13-5 9-16,6-5 7 16,6-23-7-16,0-9-23 15,-3-17-112-15,-6-1 15 16,-7 4 22-16,-6 19 98 15,-5 18 78-15,-3 14-40 16,-15 9-33-16,1 21-5 16,3 6 0-16,12-2 38 15,2-4-26-15,22-4 31 0,20-7-16 16,19-10-1-16,11-9 14 16,5 0-40-16,4-24-14 15,-6-15-23-15,-11-14-55 16,-8-15-18-16,-15-11-65 15,-17-1-163-15,-12 8 130 16,-12 18 208-16,-12 27 150 16,-21 27-40-16,-12 7-69 15,-4 41 121-15,3 14-26 16,5 8-10-16,10 2 16 16,13-5-56-16,16-6-58 15,2-10 32-15,20-8-59 16,23-11 25-16,9-8-25 0,16-15 5 15,7-9-6 1,6 0-105-16,-4-18-74 0,-5-14 44 16,-14-1-62-16,-11 0 84 15,-20 13 113-15,-14 10 140 16,-13 10-35-16,0 2-104 16,-9 22 17-16,-4 5 68 15,3-5-40-15,8-4-1 16,2-5-21-16,0-6 5 15,16-4 23-15,9-5-52 16,4 0-12-16,2-1-50 16,-2-22-90-16,-3-4-102 15,-1-5-58-15,-7-1-37 16,-5 8 349-16,-3 6 19 16,-6 9 476-16,0 10-245 0,-4 0-207 15,0 10-30-15,2 10 5 16,-2 2 4-16,0 1 21 15,0-6-43-15,0-4-7 16,0-8-7-16,0-5-212 16,0-10-159-16,0-11-817 0</inkml:trace>
  <inkml:trace contextRef="#ctx0" brushRef="#br0" timeOffset="-213795.13">19674 13200 1185 0,'0'0'0'0</inkml:trace>
  <inkml:trace contextRef="#ctx0" brushRef="#br0" timeOffset="-213071.22">20681 12779 1699 0,'0'0'373'16,"0"0"-230"-16,0 0-143 0,0 0-86 15,0 0 86-15,0 0 119 16,-33 185 43-16,10-71-12 16,4-3-36-16,3-13-71 15,7-14 27-15,7-22-51 16,2-2-7-16,0-4 0 15,0-16-10-15,0-17-2 16,0-13 0-16,0-6 1 16,0-4 38-16,0 0-26 15,2-19 12-15,21-19-25 16,10-18-124-16,9-7-84 16,3-3 10-16,-1 19 92 15,-8 21 105-15,-9 17-27 0,-7 9 14 16,-7 21 14-16,-9 14 36 15,-4 8 67-15,-10 6-17 16,-22-3-2-16,-10-1 66 16,-5-6-74-16,-1-5-37 15,7-7-23-15,12-9-16 16,12-5-1-16,15-10-72 16,2-3-85-16,17 0 58 15,61-32-96-15,-5-4-190 16,6-5-483-16</inkml:trace>
  <inkml:trace contextRef="#ctx0" brushRef="#br0" timeOffset="-212524.16">21154 13346 1415 0,'0'0'605'0,"0"0"-327"0,0 0-278 15,0 0 14-15,0 0-14 16,-124 119 83-16,76-73-8 16,9-6 23-16,9-9-98 15,12-12 14-15,14-5-14 16,4-7-58-16,10-7 1 15,18 0 28-15,10 0-38 16,6-22-109-16,6-9-52 16,-6-4 133-16,-5 2 95 15,-14 8 86-15,-9 6 146 16,-11 15-90-16,-5 4-109 16,0 4-9-16,0 15 59 15,0 8-4-15,0-1-23 16,0-1-34-16,0-8-1 0,0-3-9 15,2-6-10-15,7-5 32 16,2-3-34-16,2 0-25 16,10-9-20-16,4-12-65 15,2-4 27-15,-2 4 20 16,-6 2 63-16,-5 11 18 16,-5 8-17-16,-3 0-1 15,-4 8 14-15,0 11-5 16,0-5 37-16,-1 3 0 15,1-4-25-15,0-6 39 16,8 0-60-16,5-5 24 16,14-2-24-16,17 0-24 15,10-5-92-15,8-13-98 0,5-5 49 16,1-3 137-16,-7 6 28 16,-5 5 72-16,-9 7 51 15,-11 8-28-15,-8 0-30 16,-13 2-55-16,-5 7 1 15,-12 4-22-15,-2-5-73 16,-22-8-86-16,-12-6-114 16,1-18-1275-16</inkml:trace>
  <inkml:trace contextRef="#ctx0" brushRef="#br0" timeOffset="-212360.19">21738 12464 472 0,'0'0'1762'0,"0"0"-1573"0,-210 161-137 16,61-23 2-16,-18 22-20 15,2 6-24-15,15-21-10 16,48-45-75-16,31-33-411 0</inkml:trace>
  <inkml:trace contextRef="#ctx0" brushRef="#br0" timeOffset="-211641.09">23208 13159 905 0,'0'0'739'15,"0"0"-551"-15,0 0-57 16,0 0 40-16,0 0 7 15,0 0-60-15,0 0-51 16,-43-37 7-16,43 36-59 16,6-6 11-16,8-1 35 15,3 0-60-15,2 2 11 16,1 6-12-16,-7 0 0 0,-7 6-7 16,-6 20-16-16,-2 12 23 15,-25 8 14-15,-10 2 12 16,-1-6 1-16,7-7-27 15,8-13 0-15,10-10 10 16,13-7-10-16,0-2-21 16,13-3-8-16,21 0-65 15,11 0 92-15,1 0-14 16,-6 0 16-16,-11 8 13 16,-13 8-13-16,-16 10-12 15,0 6 12-15,-25 4 8 16,-12-2 29-16,1-2-26 0,3-8-10 15,12-6-2 1,21-7-122-16,0-6-203 0,16-5-235 0</inkml:trace>
  <inkml:trace contextRef="#ctx0" brushRef="#br0" timeOffset="-211141.53">24290 13070 967 0,'0'0'1166'0,"0"0"-1081"16,0 0-85-16,-129-10 0 15,71 37 11-15,7 10 52 16,11 13 44-16,15 6-45 16,17 11 13-16,8-1 26 0,0 1-42 15,20-6 18-15,2-9-48 16,-4-8-18-16,-10-7-1 15,-8-11-10-15,0-6-16 16,-17-6 16-16,-14-7-23 16,-5-7 7-16,7 0-66 15,11-18-22-15,18-19-42 16,13-14-204-16,37-7-391 16,18-4 160-16,13 1 581 15,2 14 289-15,-6 11 82 16,-6 13-87-16,-13 18-44 15,-10 5-36-15,-19 14-60 16,-12 22-27-16,-12 13-16 0,-5 14 44 16,-5 7-54-1,-15 5-44-15,-2 2 34 0,-1 2-51 16,6-3 1-16,3-4-8 16,6-9-22-16,3-9 13 15,5-14-14-15,0-12-9 16,0-10-1-16,0-6-35 15,0-12-45-15,-2 0 32 16,-10-32 43-16,4-63-208 16,1 7-380-16,7-8 265 0</inkml:trace>
  <inkml:trace contextRef="#ctx0" brushRef="#br0" timeOffset="-210978.67">24637 13251 1994 0,'0'0'570'0,"0"0"-499"0,0 0-26 16,144 14-43-16,-117 16-2 15,-16 9 47-15,-11 6-36 16,-7 3 39-16,-29 1-9 16,-10-3-31-16,-10-7-10 15,-2-11-3-15,0-10-104 16,-13-18-78-16,13-7-138 16,15-24-514-16</inkml:trace>
  <inkml:trace contextRef="#ctx0" brushRef="#br0" timeOffset="-210841.87">24926 12809 2090 0,'0'0'279'15,"0"0"-273"-15,0 0-6 16,-50 139-28-16,-45-29 27 16,5-14-110-16,1-13-372 0</inkml:trace>
  <inkml:trace contextRef="#ctx0" brushRef="#br0" timeOffset="-210208.23">25858 12581 1657 0,'0'0'266'0,"0"0"-197"16,0 0-69-16,0 0-10 0,0 0 10 16,-33 114 213-16,-6 0-30 15,-7 41-33-15,-4 11-17 16,8-5-69-16,15-39 3 15,17-44-40-15,7-22-26 16,3-18 34-16,5 1-33 16,16-4 10-16,12-3 11 15,8-11-15-15,9-17 26 16,5-4-34-16,1-12-10 16,-3-22-16-16,-8-9-175 15,-14-1-58-15,-13 4-40 0,-12 12 299 16,-6 18 206-16,-2 10-110 15,-22 8-94-15,0 20 41 16,1 9-21-16,3-1 27 16,11-4-13-16,5-5-20 15,2-4 2-15,2-7-18 16,0-7-34-16,0-9-20 16,-21 0-74-16,1-21-43 15,-7-9-506-15</inkml:trace>
  <inkml:trace contextRef="#ctx0" brushRef="#br0" timeOffset="-210106.9">26101 13050 2194 0,'0'0'328'0,"135"0"-328"0,-10 22-48 16,-13 2-119-16,-16-2-723 16</inkml:trace>
  <inkml:trace contextRef="#ctx0" brushRef="#br0" timeOffset="-210002.72">26884 13263 1605 0,'0'0'0'0</inkml:trace>
  <inkml:trace contextRef="#ctx0" brushRef="#br0" timeOffset="-208358.95">1258 15325 1255 0,'0'0'260'0,"0"0"-67"16,0 0-1-16,0 0 59 16,0 0-34-16,0 0-89 15,0 0-12-15,-4 0 6 16,4 0-86-16,0 0-13 16,0 0-18-16,0 0-5 15,12 17 0-15,10 10-1 16,2 8 1-16,1 7-3 15,-3 2 3-15,-4 0 0 16,-4 2-1-16,-6-1 3 16,-6-1 3-16,-2-1-5 15,0 3 0-15,-6 0-3 0,-12-2 3 16,0-9-5-16,0 0 4 16,7-8-1-16,0-9 0 15,6-5 2-15,3-3 0 16,2-6-3-16,0 0 3 15,0-4-1-15,0 1 1 16,0 4-25-16,0 3 24 16,0-3-11-16,0 8 6 15,0-5-11-15,0 2 17 16,0-6 0-16,0 0-6 16,0-2 8-16,0-2-10 0,0 0 8 15,0 0 0 1,0 0 15-16,0 0-14 0,0 0-1 15,0 0 9-15,0 0-3 16,0 0-12-16,0 0 0 16,0 0-9-16,0 0-5 15,0 0 20-15,0 0 0 16,0 0 2-16,5 0 10 16,13 0-12-16,9 0 31 15,6 0-22-15,9-2 46 16,7-2-55-16,9-6 1 15,7 6 9-15,-1-4-8 16,-1 4-4-16,-3 4-4 16,-8 0 2-16,-6 0-5 0,-3 0-82 15,-1 0-89-15,-11 0-298 16,-8 0-403-16</inkml:trace>
  <inkml:trace contextRef="#ctx0" brushRef="#br0" timeOffset="-208019.33">1217 15337 1891 0,'0'0'329'16,"0"0"-248"-16,0 0 45 15,153-21-84-15,-93 21-1 16,3 0-5-16,4 0 7 15,-5 0-17-15,-4 9-26 16,-7 3-47-16,-9 2-27 16,-15 1-243-16,-15-3-358 0</inkml:trace>
  <inkml:trace contextRef="#ctx0" brushRef="#br0" timeOffset="-207853.36">1139 15562 1320 0,'0'0'1063'16,"0"0"-874"-16,0 0-153 16,127-1-4-16,-54 1-32 15,14 0-1-15,5 0-23 16,34 0-88-16,-22 0-89 16,-23 4-291-16</inkml:trace>
  <inkml:trace contextRef="#ctx0" brushRef="#br0" timeOffset="-207534.32">2387 15302 1774 0,'0'0'270'16,"0"0"-201"-16,0 0-32 16,0 0 19-16,-153 81 40 15,105-28 58-15,8 10-86 0,5 3 29 16,8 2-2-16,11 2-26 16,12-3-15-16,4 2-32 15,6-7-13-15,23-8-9 16,11-6-1-16,7-11-61 15,11-11-44-15,27-26-69 16,-14 0-176-16,-8-10-621 0</inkml:trace>
  <inkml:trace contextRef="#ctx0" brushRef="#br0" timeOffset="-207313.69">2753 15516 2054 0,'0'0'296'16,"0"0"-296"-16,0 0 1 0,-112 153 40 16,72-84 50-16,-3 9-27 15,3 1 23-15,7-6-33 16,4-7-54-16,9-13 15 16,7-7-15-16,6-11-8 15,2-12-53-15,5-10-92 16,0-9-180-16,0-4-387 0</inkml:trace>
  <inkml:trace contextRef="#ctx0" brushRef="#br0" timeOffset="-207118.07">2351 15763 1829 0,'0'0'156'0,"0"0"-119"16,0 0 61-16,0 0 32 15,105 136-13-15,-61-103-59 16,6-2-3-16,-1-8-7 16,2-6-48-16,0-7-24 15,14-10-67-15,-12-1-231 16,-13-17-780-16</inkml:trace>
  <inkml:trace contextRef="#ctx0" brushRef="#br0" timeOffset="-206936.28">3154 15415 2140 0,'0'0'224'0,"0"0"-172"16,42 109-43-16,-30-40 16 16,-6 11 48-16,-6 17-61 15,-4 2-4-15,-35 26-8 16,6-23-113-16,2-33-419 0</inkml:trace>
  <inkml:trace contextRef="#ctx0" brushRef="#br0" timeOffset="-206143.14">3843 15709 1913 0,'0'0'471'16,"0"0"-281"-16,0 0-17 16,0 0-67-16,0 0-24 15,0 0-67-15,0 0-8 16,44 0 7-16,-2 0-14 15,5 8 0-15,5 2 0 16,-6 0-70-16,1 16-99 16,-13-5-114-16,-14-1-402 0</inkml:trace>
  <inkml:trace contextRef="#ctx0" brushRef="#br0" timeOffset="-206009.2">3929 16003 1392 0,'0'0'1124'0,"0"0"-965"0,0 0-116 16,0 0-43-16,159 0-83 16,-68 0-102-16,-13-8-156 15,-11-6-1489-15</inkml:trace>
  <inkml:trace contextRef="#ctx0" brushRef="#br0" timeOffset="-203605.17">4670 15651 502 0,'0'0'683'16,"0"0"-397"-16,0 0-122 16,0 0-2-16,0 0-12 15,0 0-81-15,0 0-39 16,-23-32-30-16,23 28-18 0,0-4 1 16,0 4 34-16,0-1 17 15,0 3 53-15,0 2-12 16,0 0-5-16,0-3-66 15,0 3 7-15,0 0 8 16,0 0-18-16,0 0-1 16,0 0 27-16,0-5 13 15,0 0-1-15,0 1-11 16,0-5-15-16,0 0 15 16,4 0-28-16,1 4 0 15,-5 1 0-15,0 1 1 16,0 1 8-16,0 2-3 15,0 0-6-15,0 0 47 16,0 0-47-16,0 0 6 16,0 0-6-16,0 0 0 0,0 0-2 15,0 0 2-15,0 0 0 16,0 0-1-16,0 0 1 16,0 0-1-16,0 0-6 15,0 0-6-15,0-4 11 16,2 0-2-16,3 0-14 15,0 0 12-15,-3 2 10 16,-2-2-4-16,0 4 14 16,0 0-13-16,0 0 30 15,0 0-31-15,0 0 2 16,0 0-16-16,0 0 9 16,-2 0 5-16,-3 0-2 0,-4 4 2 15,4 0-9-15,1 1 9 16,0-5 0-16,2 1 12 15,2-1 0-15,0 0-11 16,0 0 7-16,0-1-8 16,0-12-14-16,0-1-45 15,8 0 1-15,3 6 45 16,-1 4-13-16,0 4 15 16,1 4 11-16,-1 15 1 15,-2 12 39-15,-5 9-19 16,-3 9 10-16,-5 1 35 15,-19 0-50-15,-3-2 27 16,0-13-19-16,5-4-11 0,4-13 2 16,9-7-15-1,5-8 0-15,4-3-9 0,0 0-16 16,24 0-36-16,12-10-80 16,11-6-127-16,0 6 79 15,-5 6 101-15,-9 4 88 16,-10 8 89-16,-15 16 12 15,-8 14 39-15,0 7-1 16,-24 9-41-16,-12 0-34 16,-4-6-45-16,0-2-19 15,7-6 0-15,6-10-3 16,13-10-94-16,10-8-262 16,4-12-496-16</inkml:trace>
  <inkml:trace contextRef="#ctx0" brushRef="#br0" timeOffset="-203059.51">5075 15700 1194 0,'0'0'847'0,"0"0"-725"15,0 0-67-15,0 0 41 0,-75 102 14 16,75-79-64 0,0-5-12-16,13-2 28 0,9-1-35 15,5-12 10-15,0-3-11 16,-3 0-14-16,-4 0-12 16,-6-18-45-16,-10-5-15 15,-4-9-45-15,0-5-39 16,-2-3 100-16,-7 4 44 15,9 6 55-15,0 6 21 16,7 6-71-16,19 10-5 16,8 4-7-16,0 4 7 15,1 4 3-15,-6 18 12 16,-6 6 17-16,-10 6 47 16,-9 2-24-16,-4 3 24 15,0 2 9-15,0-1-61 0,0-10 1 16,0-2-28-16,4-5 1 15,10-10 21-15,8-8-22 16,5-5 0-16,4 0 4 16,0-18-4-16,-2-19 0 15,-9-7-32-15,-11-14-12 16,-9 0 6-16,0-4-12 16,-11 12 50-16,-7 11 9 15,1 17-9-15,1 17-27 16,5 5-159-16,2 13-453 15,4 10-705-15</inkml:trace>
  <inkml:trace contextRef="#ctx0" brushRef="#br0" timeOffset="-202583.92">5710 15865 2390 0,'0'0'540'0,"0"0"-504"0,0 0-36 16,0 0-8-16,0 0-113 16,0 0-73-16,0 0-155 15,-6 26-188-15</inkml:trace>
  <inkml:trace contextRef="#ctx0" brushRef="#br0" timeOffset="-201892.06">5885 15642 1962 0,'0'0'476'0,"0"0"-415"15,0 0-43-15,0 0 18 16,0 0 4-16,0 0 31 0,-54 111-8 15,54-89-44 1,0-4 13-16,14-4-15 0,-1-5-8 16,-2-6 38-16,-4-1-47 15,-5-2 0-15,-2 0 9 16,0-5-2-16,0-18-7 16,0-12-82-16,0 0 24 15,13-1 26-15,14 3-39 16,6 8 46-16,7 11-39 15,5 10-18-15,-5 4 61 16,-5 0 5-16,-8 18 16 16,-8 12 61-16,-13 2-43 15,-6 8 56-15,0 4 8 16,-6 0-11-16,-6-4-10 16,3-4-50-16,7-8-2 0,2-11 3 15,0-3-12-15,4-11 0 16,17-3-1-16,6 0 1 15,2-12 0-15,0-20-18 16,-8-6-95-16,-5-12 4 16,-9 0-54-16,-7-6 30 15,0 10 133-15,0 10 63 16,0 10 142-16,0 11-41 16,0 12-104-16,8 3-60 15,15 0-47-15,4 0 17 16,2 12-1-16,0 10 22 15,-2 5 9-15,-5 6 17 0,-7 1 6 16,-6 3 46-16,-4 2-32 16,0-3 13-16,-3-7-31 15,4-4-17-15,7-3 24 16,8-13-26-16,10-4 0 16,6-5 22-16,4-14-22 15,-3-16-31-15,-9-10-38 16,-14-6-27-16,-10-3 29 15,-5 0 23-15,0 8 44 16,-18 20-21-16,-4 17-37 16,4 4-299-16,4 8-371 0</inkml:trace>
  <inkml:trace contextRef="#ctx0" brushRef="#br0" timeOffset="-201570.38">7445 15615 1833 0,'0'0'523'0,"0"0"-463"16,0 0-31-16,0 0-28 16,0 0 45-16,0 0 42 0,-98 134 50 15,69-86-69-15,0 3-48 16,2-4 7-16,2-2-27 16,4-7-1-16,4-8-91 15,-5-22-100-15,5-8-120 16,-6 0-380-16</inkml:trace>
  <inkml:trace contextRef="#ctx0" brushRef="#br0" timeOffset="-201440.6">7033 15721 2015 0,'0'0'660'0,"0"0"-536"16,120-9-99 0,-60 14-3-16,5 15-22 0,4 10-15 15,16 19-51-15,-14-10-200 16,-15-11-459-16</inkml:trace>
  <inkml:trace contextRef="#ctx0" brushRef="#br0" timeOffset="-200809.85">8096 15462 1918 0,'0'0'292'0,"0"0"-227"16,0 0-12-16,67-105-52 15,-52 68-1-15,-3-4 0 16,-4 2 1-16,-1 3 0 15,-3 2 0-15,1 14 35 16,-5 6 135-16,2 7-66 16,-2 7-69-16,0 0-36 15,0 16-76-15,0 21 55 0,0 9 12 16,-2 14 9-16,-5 9-4 16,-2 6 10-16,-4 1-12 15,-1 0 4-15,-8 5-142 16,2-19-197-16,2-22-827 0</inkml:trace>
  <inkml:trace contextRef="#ctx0" brushRef="#br0" timeOffset="-200632.22">7692 15839 2288 0,'0'0'522'0,"0"0"-395"16,0 0-92-16,183 0-25 15,-80 0 34-15,-5 2-44 16,6 5-1-16,-3 0-40 16,-5 0-229-16,-16-4-305 15,-25-3-797-15</inkml:trace>
  <inkml:trace contextRef="#ctx0" brushRef="#br0" timeOffset="-200331.06">8161 16062 1657 0,'0'0'688'16,"0"0"-587"-16,0 0-101 0,0 0 0 16,-123 110 29-16,78-59 41 15,7-2 44-15,11-1-14 16,12-3-34-16,13-9 22 15,2-6-64-15,15-6 31 16,19-6-11-16,11-6-35 16,1-12 25-16,-1 0-34 15,-7-23-26-15,-16-10 25 16,-17 1-62-16,-5-4-64 16,-34 4-85-16,-42 15 23 15,5 16-151-15,4 1-358 0</inkml:trace>
  <inkml:trace contextRef="#ctx0" brushRef="#br0" timeOffset="-199704.22">8738 15877 2022 0,'0'0'511'15,"0"0"-372"-15,0 0 17 16,0 0-74-16,0 0-46 16,0 0-10-16,125-3-13 15,-83-2-20-15,1 1 7 0,-6-2-35 16,-1 2-47 0,-7-3-118-16,-7-16-17 0,-7 0-147 15,-7-4-775-15</inkml:trace>
  <inkml:trace contextRef="#ctx0" brushRef="#br0" timeOffset="-199560.29">9000 15633 1345 0,'0'0'892'0,"0"0"-736"15,0 0-143-15,-62 111 15 16,40-39 42-16,2 18-48 16,2-1-22-16,5 8 0 15,9 11-58-15,1-24-170 16,3-25-373-16</inkml:trace>
  <inkml:trace contextRef="#ctx0" brushRef="#br0" timeOffset="-198876.06">9779 15625 173 0,'0'0'1706'0,"0"0"-1341"16,0 0-243-16,0 0-67 15,0 0-53-15,-15-117 30 16,36 89-31-16,4 2 8 15,6 13-9-15,-2 13-3 16,-6 0 2-16,-13 35-8 16,-10 15 9-16,-17 17 17 15,-30 1 20-15,-15 2 0 16,-5-8-1-16,2-16-12 16,12-11 44-16,11-18-23 15,13-11-45-15,17-6 67 0,12 0-37 16,6 0 28-16,33-2-58 15,14-12-21-15,12 7-21 16,6-2-32-16,2 1-83 16,21-1 16-16,-20-3-208 15,-12-5-269-15</inkml:trace>
  <inkml:trace contextRef="#ctx0" brushRef="#br0" timeOffset="-198559.3">10162 15426 2058 0,'0'0'633'0,"0"0"-486"0,0 0-102 16,0 0-45-16,0 0 0 15,0 0 26-15,129 28-16 16,-81-20-1-16,-4-2-9 16,-9-1 1-16,-8-5-9 15,-13 0 8-15,-7 0-12 16,-7 0 11-16,0 0-10 15,0 7 10-15,-7 12-11 16,-9 11-10-16,-4 16 22 16,-2 8 21-16,0 12 8 15,3 0 1-15,2 2-19 16,5-10 1-16,2 0-12 16,3-13-35-16,-3-6 10 15,-3-10-154-15,-9-9-56 0,-29-20-68 16,0 0-190-16,3-12-729 15</inkml:trace>
  <inkml:trace contextRef="#ctx0" brushRef="#br0" timeOffset="-198271.22">10096 15874 1200 0,'0'0'378'0,"0"0"-183"15,162-113-57-15,-77 69-90 16,6 4-48-16,-1 5-13 16,-11 12 13-16,-16 5 127 15,-23 13 57-15,-20 5-84 16,-20 9-44-16,0 19 75 15,-24 8 41-15,-5 4-64 16,4-5-14-16,7-4-78 16,12-9 4-16,6-3-14 15,0-6-5-15,18-5 27 0,13-8-21 16,2 0-5-16,3-4-4 16,-5-22-19-16,-8-11 0 15,-10-6-39-15,-11-5 6 16,-2 2 53-16,-2 1-22 15,-17 18 22-15,-2 13 1 16,-10 14-235-16,4 15-273 16,9 7-242-16</inkml:trace>
  <inkml:trace contextRef="#ctx0" brushRef="#br0" timeOffset="-198071.09">10976 15807 2036 0,'0'0'623'0,"0"0"-496"16,0 0-127-16,0 0-189 15,0 0-40-15,0 0-164 16,0 0-759-16</inkml:trace>
  <inkml:trace contextRef="#ctx0" brushRef="#br0" timeOffset="-197409.39">11147 15611 2104 0,'0'0'327'0,"0"0"-304"16,0 0-9-16,-46 106 51 15,39-65 5-15,7-6 14 16,0-3-37-16,0-9-27 16,13-6 35-16,3-7-39 15,2-6-4-15,-2-4-12 16,-3 0-13-16,-2-10-4 16,-4-18-100-16,-3-6-78 15,5-10 80-15,4 0 16 16,3 4 61-16,7 6 38 15,-4 12 114-15,4 10 4 0,-5 12-87 16,-1 0-22-16,1 9 19 16,-5 18-27-16,-3 5 14 15,-6 6 68-15,-2 3-1 16,-2 0-31-16,0-1-17 16,0-5-17-16,0-10-1 15,0-6-16-15,0-5-1 16,7-10-7-16,6-4-10 15,3 0 5-15,-3-21 13 16,-1-11-108-16,-8-10-37 16,-4-6-71-16,0-1 51 15,0 5 165-15,0 3 115 16,0 7 100-16,6 12-16 0,13 6-121 16,7 8-78-16,8-1-49 15,3 9 19-15,1 0 18 16,-2 13-3-16,-7 11 15 15,-7 7 9-15,-6 8 7 16,-9 1 44-16,-5 4-14 16,-2 2-7-16,4-5-1 15,9-10-31-15,14-4 39 16,12-10-17-16,13-8-29 16,6-9 44-16,0-9-44 15,-6-19-20-15,-14-12 1 16,-18-8-77-16,-16-1-5 0,-4-4-80 15,-37 11-58-15,-8 16-227 16,-4 9-430-16</inkml:trace>
  <inkml:trace contextRef="#ctx0" brushRef="#br0" timeOffset="-196627.04">12630 15615 1930 0,'0'0'529'0,"0"0"-398"15,0 0-131-15,0 0 4 16,0 0-4-16,0 0 15 15,-129 134 45-15,98-93-34 16,2-6-20-16,6-5 5 16,8-11-11-16,1-10-75 15,3-5-15-15,-1-4-72 16,0-10-1-16,1-19-185 16,1-8 190-16,10-7 158 15,0 0 159-15,0 12 142 16,12 6 29-16,7 15-76 15,12 11-162-15,6 5-71 0,7 22-21 16,6 14 0 0,12 31-76-16,-9-9-142 0,-10-16-343 0</inkml:trace>
  <inkml:trace contextRef="#ctx0" brushRef="#br0" timeOffset="-195940.33">13296 15557 360 0,'0'0'1462'0,"0"0"-1113"16,0 0-281-16,0 0-53 15,0 0-14-15,92-148 5 16,-63 90-6-16,0-3-9 0,-4-1 1 15,-8 6 16-15,-3 9 10 16,-10 15 153-16,-2 14-8 16,-2 14-78-16,0 4-85 15,0 18-82-15,-8 20 75 16,-6 17 7-16,1 7 7 16,-1 10 28-16,3 7-25 15,0 2-10-15,-3 18-81 16,3-23-118-16,3-24-407 0</inkml:trace>
  <inkml:trace contextRef="#ctx0" brushRef="#br0" timeOffset="-195787.25">13101 15744 2022 0,'0'0'658'0,"0"0"-506"0,0 0-113 15,0 0-28-15,151 0-1 16,-84 9-20-16,6 5-16 15,23 2-153-15,-20-2-175 16,-18-4-727-16</inkml:trace>
  <inkml:trace contextRef="#ctx0" brushRef="#br0" timeOffset="-195492.16">13236 15981 1903 0,'0'0'504'0,"0"0"-399"0,0 0 84 16,0 0-117-16,0 0-57 16,0 0-6-16,0 0 7 15,139-1-15-15,-104 1-1 16,-12 10 7-16,-19 13-6 16,-4 18-1-16,-36 15 30 15,-21 16 10-15,-13 0 34 16,1-1-74-16,13-13 0 15,18-18 1-15,22-13-1 16,16-10 0-16,19-7-43 16,54-2 42-16,49-8-35 0,44-23-118 15,-21-12-342 1,-27-9-1398-16</inkml:trace>
  <inkml:trace contextRef="#ctx0" brushRef="#br0" timeOffset="-195217.2">14096 15851 2174 0,'0'0'701'0,"0"0"-576"16,0 0-114-16,0 0-4 16,0 0 1-16,135 0-8 15,-79 0 0-15,-2 0-12 16,-2 0-60-16,-3-15-148 16,-15 4-12-16,-17-7-316 0</inkml:trace>
  <inkml:trace contextRef="#ctx0" brushRef="#br0" timeOffset="-195090.36">14347 15695 1470 0,'0'0'1061'16,"0"0"-831"-16,0 0-190 15,0 0-40-15,0 0 0 16,-68 146 10-16,39-67-10 0,-6 35-18 16,3-20-169-16,11-22-428 15</inkml:trace>
  <inkml:trace contextRef="#ctx0" brushRef="#br0" timeOffset="-193393.38">15211 15712 175 0,'0'0'213'16,"0"0"7"-16,0 0 52 15,0 0 55-15,0 0-43 16,0 0-93-16,0 0-55 16,-2 0-1-16,2 0-96 15,0 0-21-15,0 0 5 0,0 0-11 16,0 0 39-16,0 0 29 15,0 0-2-15,0 0 34 16,0 0-21-16,0 0-21 16,-2 0-2-16,0 0-68 15,0-9-18-15,2 1 7 16,0-8-3-16,0 0 5 16,0-5 9-16,12-2-20 15,9-3-1-15,-1 3-4 16,0 10 25-16,-2 3 0 15,-3 10 2-15,-3 1 20 16,-8 30-22-16,-4 9 11 16,-9 10 36-16,-31 8-21 15,-14 8 20-15,-11-8-22 16,-3-8-23-16,3-11 25 0,7-11-26 16,14-16 7-16,10-6 9 15,16-6-8-15,14 0 1 16,4-6 24-16,22-11-33 15,23 4-78-15,11-1 11 16,8 5 46-16,3 5 20 16,-1 4-10-16,-3 0 11 15,-5 0 0-15,0 0 0 16,-4-10-21-16,2-8-10 16,-6-8-72-16,-5-4-40 15,-9 2 42-15,-12 0 101 16,-8 8 59-16,-13 10 86 0,-3 10-42 15,-10 0-103-15,-23 24-18 16,-9 10 18-16,-8 6 28 16,6-4 12-16,8-5-12 15,10-9-4-15,14-8 24 16,10-11-36-16,2-1 31 16,18 2-19-16,22-4-17 15,12 0-14-15,10 0-54 16,5 0-14-16,-1 0 31 15,-6 0-11-15,-4 0-27 16,0-18-122-16,-16 0-68 16,-13-3-246-16</inkml:trace>
  <inkml:trace contextRef="#ctx0" brushRef="#br0" timeOffset="-193257.86">15880 15731 1706 0,'0'0'618'15,"0"0"-518"-15,0 0-79 16,0 0 42-16,-89 117-14 15,66-70 11-15,6 8-35 16,6-2-25-16,6-8-15 16,5-1-87-16,14-16-143 15,8-15-331-15</inkml:trace>
  <inkml:trace contextRef="#ctx0" brushRef="#br0" timeOffset="-193012.25">16019 15709 841 0,'0'0'889'16,"0"0"-594"-16,-54 107-55 15,43-66-87-15,11-3-40 16,0-10-54-16,11-6-4 16,18-8 11-16,6-10-42 15,3-4-6-15,1-6 7 16,-10-19-25-16,-12-12-16 15,-11-3-31-15,-6-4-24 16,0 0 35-16,-17 8-15 16,-5 10-57-16,1 12-163 0,8 10-812 15</inkml:trace>
  <inkml:trace contextRef="#ctx0" brushRef="#br0" timeOffset="-192793.62">16415 15770 2181 0,'0'0'560'0,"0"0"-542"15,0 0-18-15,0 0-45 16,0 0-28-16,0 0-88 15,0 0-114-15,-76 99-288 0</inkml:trace>
  <inkml:trace contextRef="#ctx0" brushRef="#br0" timeOffset="-192160.11">16415 15770 1770 0,'136'-43'680'0,"-145"43"-603"16,-5 18-71-16,1 7-6 15,2 2 70-15,7 5-30 16,4-6-13-16,0-6 9 16,0-4-23-16,4-1 11 15,3-12-7-15,-1-3-11 16,-1 0 3-16,-1 0 1 0,6-22-20 16,5-8-135-1,9-8 14-15,10-6-28 0,6 4 1 16,5 8 103-16,-3 12 54 15,-2 14 2-15,-4 6 71 16,-11 0 39-16,-12 26-43 16,-9 8 20-16,-4 8-23 15,0 4 26-15,-4-2-2 16,-3 0-63-16,7-7-5 16,0-7 8-16,0-7-28 15,23-4 19-15,6-12-4 16,4-2 7-16,3-5-16 15,-3-8-7-15,-6-20-40 16,-10-11-91-16,-12-5-67 0,-5-2-23 16,-9-4 78-16,-13 6 143 15,2 10 273-15,6 10-20 16,9 10-98-16,5 6-74 16,3 4-70-16,21 4-11 15,12 0-74-15,7 0 45 16,5 4 10-16,0 13 19 15,-7 9 0-15,-9 6 0 16,-8 9 0-16,-13 3 21 16,-3-2-15-16,-4 2-5 15,5-4 37-15,9-5-37 0,13-7 33 16,15-16 0 0,12-12-14-16,7 0 10 0,2-22-20 15,-12-18-8-15,-10-13-4 16,-18-5-13-16,-18 0-24 15,-11-18-141-15,-21 22-143 16,-8 10-380-16</inkml:trace>
  <inkml:trace contextRef="#ctx0" brushRef="#br0" timeOffset="-191361.17">18258 15700 1600 0,'0'0'523'15,"0"0"-383"-15,0 0-103 16,0 0-25-16,0 0 7 15,0 0 105-15,0 0-20 16,-106 129 28-16,72-83-88 16,1 2-21-16,2-3-22 15,8-10-1-15,5-4 0 16,5-13-51-16,7-8-108 16,-1-10 3-16,2 0-99 15,0-28-80-15,1-11-717 0,4-6 957 16,0-4 95-16,0 10 519 15,0 6 220-15,9 15-231 16,7 14-264-16,6 4-148 16,4 4-61-16,9 21-24 15,2 13-11-15,23 24-43 16,-8-8-120-16,-1-15-196 0</inkml:trace>
  <inkml:trace contextRef="#ctx0" brushRef="#br0" timeOffset="-189810.63">19161 15218 846 0,'0'0'403'0,"0"0"-82"15,0 0-85-15,0 0-15 16,0 0 3-16,0 0-109 16,0 0-48-16,-11 3-42 15,11-3-19-15,0 0-4 16,0 0-2-16,0 0 1 15,0 0-5-15,0 0 4 16,0 0 0-16,0 0 16 16,0 0-4-16,0 0 19 15,0 0-18-15,0 0-12 16,0 0 37-16,-4 0-37 0,-2 0-2 16,0 0 1-16,4 0-6 15,2 0 0-15,0-3-15 16,20-11-139-16,7 0-68 15,5 1 140-15,1 1 88 16,2 6 35-16,-3 6 46 16,-3 0 31-16,-9 0-21 15,-11 23-51-15,-9 13 7 16,-13 4 8-16,-26 7 32 16,-7 5-35-16,-4-7-21 15,6-6-8-15,15-16-23 16,11-7-15-16,18-8-34 15,0-6-23-15,20-2 35 16,20 0 28-16,5 0 9 16,-1 0 0-16,-4 0 8 0,-9 0 8 15,-10 9 12-15,-15 0-28 16,-6 9-9-16,-2 8-6 16,-25 5 15-16,-10 6-1 15,-8 2-56-15,-13 2-218 16,9-14-216-16,7-9-1186 0</inkml:trace>
  <inkml:trace contextRef="#ctx0" brushRef="#br0" timeOffset="-189671.03">18718 15763 1713 0,'0'0'735'0,"0"0"-535"0,0 0-117 16,0 0 35-16,167 0-37 15,-65 0-60-15,32 0-20 16,-11 4-1-16,22-1-83 15,-45 2-262-15,-38-5-589 0</inkml:trace>
  <inkml:trace contextRef="#ctx0" brushRef="#br0" timeOffset="-189344.22">18598 16329 2163 0,'0'0'483'16,"0"0"-483"-16,0 0-61 0,0 0 61 16,131 1 88-16,-67-19-65 15,5-6-23-15,-9-12-67 16,-8-4 2 0,-12 0 37-16,-15 6-6 0,-12 8 34 15,-8 10 104-15,-5 14-4 16,0 2-100-16,-12 18-9 15,-12 24 9-15,0 12 3 16,-3 14-3-16,6 7 0 16,11-3-9-16,10-8 6 15,0-11-57-15,20-14-72 16,33-31-132-16,-6-8-81 16,-3-4-602-16</inkml:trace>
  <inkml:trace contextRef="#ctx0" brushRef="#br0" timeOffset="-189168.05">19175 16339 1685 0,'0'0'367'16,"0"0"-224"-16,0 0 36 15,-49 120-27-15,49-94-18 16,18-3-9-16,24-4-55 16,16-6-19-16,11-13-21 15,-3 0-30-15,-8-15-29 16,-17-15-33-16,-19-6-26 15,-24-33-76-15,-27 11-121 0,-11 7-349 16</inkml:trace>
  <inkml:trace contextRef="#ctx0" brushRef="#br0" timeOffset="-188416.12">19877 15779 1661 0,'0'0'618'0,"0"0"-460"16,0 0-128-16,0 0 13 16,0 0 18-16,116 0-5 15,-58 0-2-15,9 0-54 16,-3 0-34-16,1-2-60 15,4-8-92-15,-18 1-178 16,-13-8-425-16</inkml:trace>
  <inkml:trace contextRef="#ctx0" brushRef="#br0" timeOffset="-188271.61">20229 15605 2206 0,'0'0'360'0,"0"0"-319"16,-47 104-28-16,27-43 2 15,1 17 15-15,5 1-30 16,5 28-57-16,7-25-53 16,2-19-418-16</inkml:trace>
  <inkml:trace contextRef="#ctx0" brushRef="#br0" timeOffset="-186578.33">21115 15611 1039 0,'0'0'605'15,"0"0"-468"-15,0 0-111 0,0 0-5 16,0 0 61 0,0 0 25-16,0 0 38 0,-56-32-25 15,51 23-43-15,2-4-3 16,3-6-37-16,0 1-28 15,16 0-9-15,9 0-100 16,0 7 82-16,-4 0 2 16,-3 7 16-16,-7 4 0 15,-6 0-15-15,-5 0 15 16,0 18-10-16,-16 5 10 16,-8 2 68-16,-7-1-39 15,-1-2-11-15,3-5-3 16,7-6-3-16,9-6 4 15,9-3-10-15,4-2 0 16,0 0 25-16,22-21-31 0,11-6-312 16,7-4 82-1,-2 4 110-15,-5 4 79 0,-8 13 41 16,-9 10 62-16,-14 2-7 16,-2 29-25-16,-18 8 97 15,-24 16 10-15,-20 6-72 16,-15 2-7-16,-2-10 0 15,-2-7-43-15,14-11 47 16,16-12-62-16,15-18 14 16,14-5 16-16,15 0 4 15,7-5 71-15,15-12-105 16,26-3-54-16,12 4 32 16,10 11-2-16,2 5-12 0,2 0 6 15,-7 13-16 1,-4 6 0-16,-6-5-51 0,-5-2-54 15,-7-11 15-15,-5-1-36 16,-4 0 30-16,-6-16 95 16,-3-10 27-16,0 0 20 15,-2-6 64-15,-1-5-30 16,4 4 42-16,-1-3 13 16,2-4 31-16,-2 4-14 15,-2 4 16-15,-3 0 0 16,-3 10-35-16,-3 5-9 15,-7 11 84-15,-2 6-113 16,0 3-49-16,0 26-55 16,-11 12 55-16,-5 13 18 15,-2 8 0-15,3 2-17 0,2 1-2 16,5-10-15-16,8-3-105 16,2-11-47-16,19-18-204 15,1-10-498-15</inkml:trace>
  <inkml:trace contextRef="#ctx0" brushRef="#br0" timeOffset="-186143.17">21925 15695 211 0,'0'0'1745'0,"0"0"-1464"16,0 0-171-16,0 0-14 15,-91 104-5-15,80-74-29 16,5-4 22-16,6 0-74 15,0-6 21-15,6-6-19 16,11-2 5-16,8-12 26 16,0 0-43-16,2 0-12 0,-5-26-31 15,-7-6-93 1,-5-8-35-16,-8-8-144 16,-2 4 78-16,0 7 237 15,0 6 58-15,0 13 210 0,0 8-21 16,0 7-247-16,17 3-6 15,6 0-70-15,4 0 26 16,2 16-143-16,-8-1-106 16,-7-4-202-16</inkml:trace>
  <inkml:trace contextRef="#ctx0" brushRef="#br0" timeOffset="-185391.19">22253 15841 1994 0,'0'0'575'16,"0"0"-516"-16,0 0-59 15,0 0-6-15,0 0-13 16,0 0 19-16,0 0-13 16,20 79 11-16,-2-72-28 15,0-7 22-15,-1 0-7 0,-1-12-70 16,-5-12-102-16,-3-12-116 16,-8 0 139-16,0 0 61 15,0 6 103-15,0 4 301 16,0 4 88-16,6 12-118 15,17-2-91-15,10 8-180 16,11 4-10-16,3 0-3 16,2 0 26-16,-4 12-5 15,-12 6-7-15,-10 4 13 16,-12 5-22-16,-11 5 8 16,0-6 0-16,-5 6 9 15,-7-6-2-15,6-9-13 16,2-9 6-16,4-6-27 15,0-2 6-15,0 0 0 0,0-10 19 16,0-16-45-16,0-10-79 16,0-3 39-16,0-2 34 15,0 4 53-15,-3 11 73 16,3 9 99-16,0 9-87 16,11 1-64-16,12 7-21 15,6 0-18-15,4 0-4 16,1 0 22-16,-1 15 4 15,-2 7 13-15,-6-1 5 16,-7 5-2-16,-5 6-19 16,-1-5 20-16,-4 5-19 15,1-6-1-15,3-7 27 0,5-2-27 16,10-2 22 0,8-12 29-16,10-3-20 15,2-3-8-15,2-22-11 0,-5-8-13 16,-13-13 0-16,-10-7-2 15,-17-1-25-15,-4 4-7 16,-37 12-80-16,-9 14-113 16,0 16-393-16</inkml:trace>
  <inkml:trace contextRef="#ctx0" brushRef="#br0" timeOffset="-184776.25">23983 15700 1300 0,'0'0'280'0,"0"0"-206"16,0 0-73 0,0 0 75-16,0 0 22 0,0 0 38 15,0 0 44-15,-31 0-63 16,4 5 7-16,-9 17-27 16,-9 12-33-16,-3 12 35 15,-8 12-67-15,0 0-10 16,2 5-22-16,8-11-14 15,11-6-20-15,10-17-47 16,0-14-57-16,8-10-150 16,1-5-362-16</inkml:trace>
  <inkml:trace contextRef="#ctx0" brushRef="#br0" timeOffset="-184655.16">23568 15857 2136 0,'0'0'287'16,"0"0"-239"-16,157 49-44 15,-80-15-4-15,35 12-67 16,-21-15-190-16,-8-8-546 0</inkml:trace>
  <inkml:trace contextRef="#ctx0" brushRef="#br0" timeOffset="-184295.15">24498 15552 1453 0,'0'0'909'15,"0"0"-792"-15,0 0-105 16,98-111-12-16,-74 70-68 15,-3-9-241-15,-10-2 57 16,-5-2 40-16,-4 5 3 16,-2 13 209-16,0 6 275 15,0 14 208-15,0 12-274 16,0 4-159-16,0 15-50 16,0 24 9-16,0 16 0 0,0 15 14 15,0 11-10 1,0 4-13-16,-2-1-33 0,-9 15-83 15,3-27-173-15,-2-23-882 0</inkml:trace>
  <inkml:trace contextRef="#ctx0" brushRef="#br0" timeOffset="-184152.61">24266 15841 1207 0,'0'0'1194'15,"0"0"-891"-15,0 0-178 16,0 0-44-16,120 0-62 15,-46 0-19-15,15 0-25 16,38-4-63-16,-20 0-249 16,-18-4-474-16</inkml:trace>
  <inkml:trace contextRef="#ctx0" brushRef="#br0" timeOffset="-183625.26">24180 16346 1280 0,'0'0'357'15,"0"0"-233"-15,0 0-13 16,0 0 46-16,0 0-10 0,0 0-26 15,0 0-5-15,0-74-18 16,0 60 25-16,0 5 0 16,0 0-59-16,0 6-34 15,0-2 11-15,2 3-40 16,0 2-1-16,2 0-3 16,-2-4 3-16,3 4 10 15,-1 0-10-15,3 0 0 16,0 6 3-16,-1 12-3 15,-3 13 0-15,-3 4-18 16,0 10 18-16,-5 3-1 16,-1-2 1-16,6-2 0 0,2-3 11 15,29-6-2 1,13 2 2-16,4-4-11 16,-7-5-27-16,-9 3-10 15,-24-4-28-15,-8 4 19 0,-27-3 46 16,-27 4 2-16,-14-2 31 15,-5-4-25-15,4-9 0 16,13-2-2-16,16-1-6 16,18-9-99-16,22-5-121 15,10-14-173-15,22-13-653 0</inkml:trace>
  <inkml:trace contextRef="#ctx0" brushRef="#br0" timeOffset="-183394.91">24647 16450 2045 0,'0'0'464'16,"0"0"-464"-16,0 0 0 16,0 0 56-16,-122 133 55 15,106-97-7-15,11-4-29 16,5-10-25-16,19 0 24 16,20-8-23-16,11-5 22 15,4-9-36-15,-4 0-36 16,-7-13-1-16,-14-15 0 15,-16-12-46-15,-13-8-42 16,-27-33-165-16,-15 14-324 16,-1 4-757-16</inkml:trace>
  <inkml:trace contextRef="#ctx0" brushRef="#br0" timeOffset="-182941.22">25233 15797 1568 0,'0'0'673'16,"0"0"-319"-16,0 0-112 15,0 0-64-15,0 0 31 16,0 0-146-16,0 0-22 16,90-22-41-16,-48 17-38 15,-2 5-52-15,-17 0-71 16,-12 20-311-16,-11-8-211 0</inkml:trace>
  <inkml:trace contextRef="#ctx0" brushRef="#br0" timeOffset="-182821.31">25086 15945 2109 0,'0'0'545'0,"0"0"-518"16,0 0-5-16,0 0 17 16,157 35-39-16,-77-25-181 15,-4-5-557-15</inkml:trace>
  <inkml:trace contextRef="#ctx0" brushRef="#br0" timeOffset="-170097.16">26172 15727 677 0,'0'0'613'0,"0"0"-411"15,0 0 19-15,0 0 96 16,0 0-42-16,0 0-72 16,4 0-53-16,-4 0-54 15,0-4 43-15,0-2-138 16,-4-2 17-16,2-1-10 16,2-4-8-16,0-5-2 15,4 0-74-15,12-6-22 16,1 8 96-16,-3 1-31 15,-5 7 32-15,-3 8-11 16,-6 0-20-16,0 23 11 16,0 11-12-16,-13 21 33 0,-13 3 50 15,-14 13-40 1,-10-1-10-16,-8-1 9 0,-6-8-7 16,-1-12-4-16,3-14-2 15,6-12 4-15,9-14-21 16,13-9 1-16,19-17-3 15,15-19-30-15,15-12-36 16,35-2 70-16,12 10-5 16,5 13 24-16,3 18 33 15,-4 9-32-15,-5 9 14 16,5 40-15-16,-14-3-69 16,-10-6-309-16</inkml:trace>
  <inkml:trace contextRef="#ctx0" brushRef="#br0" timeOffset="-164914.15">26660 15663 1046 0,'0'0'333'15,"0"0"-320"-15,0 0 118 16,0 0-5-16,0 0-37 16,0 0-2-16,0 0-38 0,10-48 127 15,-8 44-30-15,-2-2-87 16,2 4 86-16,-2 0-109 16,0 2-1-16,0 0-5 15,0 0-24-15,0 0 47 16,0 0-53-16,0 0 11 15,-2 0-11-15,-8 0 0 16,-7 4 0-16,-6 16-11 16,-6 9 26-16,-2 12-12 15,-4 9-3-15,1 9 0 16,3 2 45-16,4-3-38 16,5-1 17-16,9-11 20 15,8-6-43-15,5-8 37 16,0-6-38-16,9-5 0 15,14-6-4-15,6-10 4 0,2-5-39 16,-3 0 24-16,-6-9-43 16,-8-14 36-16,-9 0 16 15,-5-7 6-15,-3 2 47 16,-19 5-18-16,-3 6-11 16,-2 3-18-16,0 10 28 15,4 4-64-15,2 0 24 16,11 4-135-16,10 14-33 15,13-5-216-15,11-6-548 0</inkml:trace>
  <inkml:trace contextRef="#ctx0" brushRef="#br0" timeOffset="-164594.75">26957 15753 2015 0,'0'0'245'16,"0"0"-168"-16,0 0-77 15,0 0 100-15,0 0-48 16,0 0-51-16,-125 98 88 16,80-52-44-16,3-3-45 15,4-5 82-15,9-8-81 16,7-9-1-16,9-6 0 16,8-11 22-16,5 0-13 15,0-4-9-15,0 0-15 16,20 0-23-16,7 0 38 15,6 0 0-15,2 0-1 16,4 0 17-16,-1 0-26 0,-1 0 10 16,-1 4-75-16,-5 2 38 15,-8 2-136-15,-5-8-65 16,-9 0-33-16,-5-4-235 16,-4-10-189-16</inkml:trace>
  <inkml:trace contextRef="#ctx0" brushRef="#br0" timeOffset="-164472.85">26975 15920 897 0,'0'0'923'0,"0"0"-581"16,0 0-200-16,0 0-142 16,0 0 0-16,0 0 129 15,-39 132-92-15,22-68-3 16,3 6-34-16,5 14-28 16,5-15-131-16,4-20-580 0</inkml:trace>
  <inkml:trace contextRef="#ctx0" brushRef="#br0" timeOffset="-164218.3">27231 15957 2354 0,'0'0'446'0,"0"0"-446"16,0 0-146-16,0 0 75 16,0 0-238-16,0 0-69 0</inkml:trace>
  <inkml:trace contextRef="#ctx0" brushRef="#br0" timeOffset="-163497.37">27561 15763 1020 0,'0'0'1345'15,"0"0"-1315"-15,0 0-6 16,0 0 78-16,0 0-38 0,-116 94 85 15,114-64-116-15,2-4-31 16,6 1 41-16,19-4-36 16,2-5-7-16,0-5 0 15,-3-4-10-15,-7-9-39 16,-5 0 49-16,-7-9-75 16,-5-14 60-16,0-8-113 15,-7-3-1-15,-5 2 47 16,6-1 82-16,6 8 58 15,2 6-55-15,25 3 19 16,8 10-44-16,7 6 19 16,1 0 3-16,-7 2 0 0,-7 11 15 15,-11 1 93-15,-5 3-50 16,-9 3-4-16,-2 4 71 16,-2 2-80-16,0 1 0 15,5 0-45-15,2-4 22 16,6-5 2-16,8-4-24 15,5-6-57-15,6-8 56 16,3 0-46-16,-4-22-18 16,-6-14-48-16,-14-5-109 15,-11-3 95-15,-2 0-1 16,-21 13 128-16,-2-1 125 16,6 15 36-16,7 7-30 15,8 6-43-15,4 0-75 16,4 4-26-16,21 0 13 15,6 0-49-15,2 4 34 0,1 7-7 16,-3 9 22-16,-6 3 9 16,-5 7 1-16,-7 2 105 15,-6 4-44-15,0 0-26 16,-5-1 31-16,5-7-75 16,3-6 12-16,9-9-13 15,5-4 24-15,7-9 18 16,5-9-42-16,-1-23 0 15,-6-9 19-15,-8-16-19 16,-13-5-18-16,-5-1-33 16,-3 5-165-16,0 17 57 0,-11 11-219 15,-1 20-392-15</inkml:trace>
  <inkml:trace contextRef="#ctx0" brushRef="#br0" timeOffset="-162909.39">29683 15406 2046 0,'0'0'377'15,"0"0"-290"-15,0 0-54 16,0 0-20-16,-136 114-4 16,83-38 128-16,6 15-104 15,7 5 2-15,19-14 54 16,13 7-88-16,8-5 32 15,11-10-33-15,61 0-106 16,-6-23-67-16,3-22-509 0</inkml:trace>
  <inkml:trace contextRef="#ctx0" brushRef="#br0" timeOffset="-162355.43">30348 15717 1129 0,'0'0'252'16,"0"0"-2"-16,0 0-30 0,0 0-38 15,-125 10-64-15,100 4-77 16,5 3 58-16,7-5-99 16,5 1 0-16,8 1-10 15,0-7-4-15,0 0 1 16,3-2 3-16,6-5 10 15,0 0 51-15,-5 0-12 16,-4 0 45-16,0 0 22 16,0 0-57-16,0 0 3 15,0 0-52-15,2 0 10 16,0 0-29-16,4 0 19 16,-4 0 0-16,-2 0 7 15,2 0 2-15,-2 0 60 16,0 0-69-16,0 0 36 15,0 0-32-15,0 0-4 0,0 0-45 16,0 0 37-16,0 0-38 16,0 0 45-16,0 0-12 15,0 0 13-15,0 0-6 16,0 0 6-16,0 0-16 16,0 0 6-16,0 0-33 15,0 0 7-15,0 0-7 16,0 0 43-16,0 0-24 15,0 0 24-15,0 0 0 16,0 0 25-16,0 0-23 16,0 0 8-16,0 0-10 15,0 0-87-15,0 0-63 16,4 9-64-16,-2-5-284 0,-2 0-397 16</inkml:trace>
  <inkml:trace contextRef="#ctx0" brushRef="#br0" timeOffset="-161897.82">30400 15811 2067 0,'0'0'463'0,"0"0"-332"16,0 0-60-16,0 0 37 15,0 0-108-15,0 0-3 0,-148 22-15 16,111 10 36 0,10-2-17-16,12 2-1 0,11-5 0 15,4-5-42-15,7-4 42 16,19-9-68-16,10-4-2 15,4-5-46-15,3-14-33 16,1-44-173-16,-11 1-49 16,-6-1-233-16</inkml:trace>
  <inkml:trace contextRef="#ctx0" brushRef="#br0" timeOffset="-161724.75">30474 15360 362 0,'0'0'1732'15,"0"0"-1130"-15,0 0-504 16,0 0-77-16,0 0-21 15,0 0-26-15,0 0 25 16,0 102 1-16,0-26 0 0,-2 9 37 16,0 4-37-16,-2-4 0 15,4-3-1-15,0-6-34 16,0 9-108-16,0-23-126 16,0-19-421-16</inkml:trace>
  <inkml:trace contextRef="#ctx0" brushRef="#br0" timeOffset="-160931.32">29930 15744 2147 0,'0'0'195'0,"0"0"-195"0,0 0-33 15,0 0 33 1,154-7 5-16,-58 14 17 0,29 7-23 15,28 3 1-15,-12-2 0 16,-27-8 1-16,-41-5-1 16,-26-2-38-16,-5 0-14 15,-8 0 15-15,-5 0 27 16,-17 0 20-16,-12 0 48 16,0 3 138-16,-6 2-196 15,-17 4-5-15,-9 8-4 16,-2 5 18-16,1 6 24 15,6 7-33-15,10 1 10 16,8 0 69-16,7 3-59 16,2-2-5-16,0-1-1 0,17-5 3 15,1-4-34-15,0-5-17 16,-2-13-83-16,-8-4 69 16,-6-5-50-16,-2-5 88 15,0-30-150-15,0-8-2 16,-2-4 154-16,2-3-75 15,5 7 83-15,17 11 39 16,3 14-30-16,6 10-8 16,0 8 39-16,7 0 3 15,2 0 73-15,5 12-21 16,-3-3-60-16,-1-5 57 16,-6 1-80-16,-6-5 12 15,-7 0-2-15,-6 0-16 0,-6-13 24 16,0-10-30-1,-6 1 0-15,-1 0-5 0,-1 8 19 16,-2 4-14-16,0 8 0 16,2 2-11-16,0 20-7 15,0 20-11-15,2 15 29 16,1 13 102-16,-2 4-69 16,-3 6 44-16,0 4 37 15,-5 3-79-15,-17-1 27 16,-11-4-62-16,-8-8 0 15,-7-6-6-15,-6-16 6 16,-4-10-34-16,2-18-29 16,4-13-34-16,10-9 96 0,18-9-21 15,19-23 22-15,5-16 79 16,31-6-78-16,21-8 46 16,15 0 33-16,11 0-65 15,8 7-15-15,30-12-89 16,-20 10-211-16,-20 11-264 15</inkml:trace>
  <inkml:trace contextRef="#ctx0" brushRef="#br0" timeOffset="-160364.66">30807 15205 481 0,'0'0'1282'0,"0"0"-1146"15,0 0 16-15,0 0 57 0,0 0-83 16,0 0-90-16,0 0-20 16,-48 67 134-16,21-14-62 15,-2 0-58-15,0 5 59 16,6-6-83-16,4-6-4 15,9-10-2-15,5-13-5 16,3-9-10-16,2-6-78 16,0-8-56-16,2-4 141 15,20-23-51-15,11-17-189 16,4-9-120-16,-2-4-109 16,-6 10 477-16,-9 12 303 15,-9 19 97-15,-2 14-120 16,-5 2-256-16,3 16-2 0,5 21 27 15,-2 2-29 1,4 3 53-16,1 2-73 0,4-5 0 16,-2-6-30-16,3-6 17 15,1-14-147-15,-6-6-170 16,-3-7-337-16</inkml:trace>
  <inkml:trace contextRef="#ctx0" brushRef="#br0" timeOffset="-160214.22">30918 15079 2208 0,'0'0'469'0,"0"0"-462"15,0 0 12-15,147-24-19 0,-87 24-61 16,2 6-16 0,12 16-220-16,-13-4-191 0,-17-6-600 0</inkml:trace>
  <inkml:trace contextRef="#ctx0" brushRef="#br0" timeOffset="-160015.09">31691 15221 586 0,'0'0'946'16,"56"121"-736"-16,-22-13 8 15,-14 38-48-15,-20 16 1 16,-14-7-15-16,-34-10-123 15,-2-35 72-15,8-24-105 0,8-20-31 16,-14 15 25-16,7-15-181 16,1-13-393-16</inkml:trace>
  <inkml:trace contextRef="#ctx0" brushRef="#br0" timeOffset="-159698.42">32342 16070 1696 0,'0'0'0'0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8:31:22.60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3626 16557 1347 0,'0'0'610'15,"0"0"-522"-15,0 0-3 0,0 0-13 16,0 0-17-1,0 0 94-15,0 0-94 0,0 0 11 16,0 0-26-16,0 0-30 16,0 0 57-16,0 0-67 15,0 0 1-15,0 0 29 16,0 0-30-16,0 0 0 16,0 4 6-16,0-4 8 15,0 0-28-15,0 5 3 16,0-5-2-16,0 5-29 15,0-1 5-15,3-4-29 16,-1 0 34-16,-2 0 32 16,0 0 16-16,0 0-16 15,0 0 0-15,0 0 80 16,0 4-63-16,0 0 14 16,0 6-16-16,-7 2-6 0,0 7 0 15,3-2-9-15,2-2 0 16,2-8-36-16,0 0 21 15,0-7-34-15,8 0 24 16,4 0-17-16,-3 0 36 16,-3-7-15-16,-4-9 21 15,-2 2 40-15,-2 0-20 16,-25 10 30-16,-12 4-18 16,-15 22-13-16,-9 28-32 15,-1 21 13-15,4 8 0 16,13 8 17-16,15 5-3 0,19-5 1 15,13-4-15-15,11-6 15 16,34-11-32 0,22-16 14-16,33-20-52 15,34-30 55-15,29-35-95 0,-14-23-25 16,-31-17-84-16,-37 11 33 16,-30 7 170-16,-2-1-33 15,-11 0 34-15,-9 4 32 16,-23 22 156-16,-6 16 58 15,-25 16-12-15,-19 16-188 16,-16 30-1-16,-4 21-45 16,-1 5 12-16,11 4 40 15,19-2-41-15,17-6-8 0,18-15-3 16,0-7-74-16,35-21 35 16,19-15-67-16,12-10-26 15,35-64-104-15,-19 2-322 16,-12-4-1047-16</inkml:trace>
  <inkml:trace contextRef="#ctx0" brushRef="#br0" timeOffset="365.84">4400 17165 1264 0,'0'0'722'0,"0"0"-539"15,-89 125-32-15,57-72-49 16,10-2-75-16,11-8 41 16,11-13-68-16,0-7-28 15,31-19 19-15,11-4-75 16,12-30-7-16,2-14-174 15,-4-14-343-15,-13-2 207 16,-12 7 401-16,-14 13 270 0,-11 17 210 16,-2 23-128-16,-4 0-139 15,-13 31-147-15,-4 10-37 16,11 3 72-16,10 2-67 16,0-7-33-16,17-11-1 15,20-10-2-15,9-14-30 16,7-4-19-16,-2-28-72 15,0-19 74-15,-6-4-21 16,-11-2-98-16,-13 12 168 16,-9 7 14-16,-7 12 195 15,-5 22-55-15,0 0-143 16,0 30-2-16,0 20-9 0,0 16 0 16,0 6-12-16,0 3 4 15,0-3-138-15,0-18-175 16,0-22-513-16</inkml:trace>
  <inkml:trace contextRef="#ctx0" brushRef="#br0" timeOffset="568.6">3918 16950 1706 0,'0'0'882'0,"0"0"-707"15,-8-130-175-15,18 77 0 0,24 14 27 16,11 10-20 0,13 21 14-16,9 8-21 15,6 27-110-15,20 45-30 0,-19-2-378 16,-11-12-1102-16</inkml:trace>
  <inkml:trace contextRef="#ctx0" brushRef="#br0" timeOffset="865.82">5717 17038 1607 0,'0'0'265'15,"0"0"-85"-15,0 0 59 16,0 0-86-16,0 0 12 16,0 0-114-16,-140-84 44 15,97 120-95-15,10 12 31 16,20 7 28-16,13-1-41 16,19-1 13-16,35-9-31 15,37-3-55-15,50-24 37 16,-16-8-194-16,-11-9-551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8:32:16.5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1410 1698 561 0,'0'0'635'16,"0"0"-475"-16,0 0-42 15,0 0 35-15,0 0-94 16,0 0 101-16,5-27 40 16,-5 15-69-16,0 5-56 0,0 1-24 15,0 2 5-15,0 0 14 16,0 2-57-16,-2 2 21 16,-10 0-4-16,-3 0-29 15,-9 0-1-15,-3 16 0 16,-2 8 0-16,2 6 6 15,6 8-6-15,6 2-2 16,7 0-4-16,8 3 5 16,0-5 0-16,15-2-13 15,18-6-19-15,8-8 15 16,19-22-143-16,-7 0-186 16,-10-10-812-16</inkml:trace>
  <inkml:trace contextRef="#ctx0" brushRef="#br0" timeOffset="165.4">1658 1506 1639 0,'0'0'494'16,"0"0"-448"-16,0 0-17 16,51 128 7-16,-49-60 32 15,-2 26-45-15,-42 28-14 16,-29 20-9-16,3-26-232 15,11-31-445-15</inkml:trace>
  <inkml:trace contextRef="#ctx0" brushRef="#br0" timeOffset="1148.14">2249 2319 2194 0,'0'0'356'0,"0"0"-277"16,0 0-67-16,0 0 22 15,0 0-33-15,138-106 24 16,-75 50-25-16,5-4 0 15,-3-3 13-15,-5 0-13 16,-10 2 0-16,-15 7-3 16,-12 7 9-16,-17 8-6 15,-6 9 1-15,0 9 20 16,0 7 24-16,-6 11-45 16,-2 3 0-16,0 15-19 15,-1 28-13-15,-3 37 31 16,1 43 2-16,3 33-1 15,-2 9 48-15,6-28-47 16,-3-40 0-16,3-39 40 0,-2-7-40 16,-1 2 9-16,-5 5-10 15,-1 0 0-15,-7-12 1 16,-3-7-1-16,-3-6 0 16,0-13 9-16,1-8-1 15,5-10 4-15,9-2-5 16,7-22 8-16,4-19-15 15,12-14-28-15,26-12-7 16,16-9-5-16,8-5-61 16,7-5-4-16,3-2-31 15,-3-4 5-15,-5-4 60 16,-10 2-17-16,-10 4 88 16,-13 13 5-16,-12 15 34 15,-13 18 84-15,-6 16-45 0,0 17-2 16,-11 11-15-16,-16 21-61 15,-4 29 0-15,-2 36 6 16,6 4-5-16,11 10 69 16,14 3-39-16,2-23-24 15,16 2 5-15,11-16-12 16,6-18-27-16,3-11 20 16,-3-16-63-16,2-11 15 15,-1-10-117-15,-12-15-149 16,-6-12-152-16</inkml:trace>
  <inkml:trace contextRef="#ctx0" brushRef="#br0" timeOffset="1503.05">3174 2138 1267 0,'0'0'597'16,"0"0"-510"-16,0 0-33 16,60 101 28-16,-44-44 14 15,-8 3 22-15,-6 2 3 16,-2-4-67-16,0-4 5 15,-2-10 7-15,-6-8-65 16,3-12 27-16,3-12-28 16,2-7 0-16,0-5 0 15,0-17-39-15,11-25-60 16,5-18-190-16,-3-14-224 16,-4-8-280-16,-2 4 664 15,-5 15 129-15,-2 24 555 0,0 23-65 16,0 16-323-16,0 23-60 15,0 26 132-15,0 11-70 16,9 4-77-16,9 0-68 16,11-10 12-16,9-11-36 15,8-14-23-15,3-12-9 16,-1-13-65-16,-6-8-74 16,-13-19-313-16,-14-7-676 0</inkml:trace>
  <inkml:trace contextRef="#ctx0" brushRef="#br0" timeOffset="1675.06">3758 1806 1840 0,'0'0'627'15,"0"0"-557"-15,0 0-36 16,140 149-2-16,-104-70 3 16,-14 10 3-16,-10 1 33 15,-12 4-54-15,0-5-14 16,0-4-3-16,-12-3-120 15,5-23-125-15,5-18-420 0</inkml:trace>
  <inkml:trace contextRef="#ctx0" brushRef="#br0" timeOffset="1985.04">4462 2366 2090 0,'0'0'686'0,"0"0"-534"16,0 0-106-16,0 0 5 15,0 0-39-15,0 0-11 16,0 0 69-16,83-3-70 16,-39 3-18-16,1 0-56 15,-11 7-94-15,-32 11-114 0,-2-2-365 16,-14 1-334-16</inkml:trace>
  <inkml:trace contextRef="#ctx0" brushRef="#br0" timeOffset="2082.1">4456 2571 1418 0,'0'0'869'0,"0"0"-651"15,0 0-84-15,0 0-24 16,0 0-89-16,185 24-21 16,-100-24-91-16,-8 0-550 0</inkml:trace>
  <inkml:trace contextRef="#ctx0" brushRef="#br0" timeOffset="3282.12">6103 1363 1766 0,'0'0'389'0,"0"0"-270"16,0 0-23-16,0 0-29 0,0 0-42 16,0 0 27-16,0 0 18 15,0-42-46-15,0 42 21 16,0 0-45-16,0 0 0 15,0 0-1-15,0 0 12 16,0 0-17-16,0 0 6 16,0 0-9-16,0 0-18 15,0 0 27-15,0 0-7 16,0 0-5-16,0 0-23 16,0 0 35-16,0 0-8 15,0 0 8-15,0 0 33 16,0 0 13-16,-4 0 12 15,-5 0-5-15,-7 0-52 0,-7 0 31 16,-6 10-32 0,-2 15 0-16,-2 17-6 0,2 32 13 15,9 46-7-15,15 44 12 16,7 22-11-16,16-5 26 16,15-20-17-16,0-33-4 15,-6-27 58-15,-8-22-53 16,-11-18-4-16,-6-1 8 15,0 11-14-15,-19 13 18 16,-16 6-19-16,-11-6 1 16,-7-13-6-16,2-13 5 15,2-15-15-15,11-13-12 0,9-11-29 16,15-14 8 0,14-3-42-16,0-2-78 0,20 0 28 15,12 5-56-15,-3 16 196 16,-7 39 23-16,-22 57 36 15,-20 58 60-15,-36 20-34 16,-11-4-39-16,9-33 34 16,21-54-32-16,14-26 43 15,14-22-18-15,9-8-43 16,0 3 17-16,15 2-47 16,20-1 12-16,9-15-33 15,10-17-37-15,48-29-79 16,-13-23-80-16,-2-17-401 0</inkml:trace>
  <inkml:trace contextRef="#ctx0" brushRef="#br0" timeOffset="4131.18">7430 1135 375 0,'0'0'1295'0,"0"0"-1017"16,0 0-152-16,0 0-36 15,0 0-30-15,0 0 50 16,0 0 11-16,-17-22-86 0,24 6-12 16,11-3-22-1,5 1-1-15,1 4 46 0,-2 2-21 16,-4 8-23-16,-5 4 29 15,-5 0-22-15,-6 18-2 16,-2 10 2-16,0 9 29 16,-23 3 11-16,-6 1-24 15,0-9-24-15,2-3 27 16,5-11-19-16,9-7-18 16,9-6 9-16,4-5-15 15,0 0 14-15,17 0-61 16,10-10-18-16,6 0 34 15,-2 4 4-15,-4 6 27 16,-7 0 3-16,-7 12 12 16,-7 14 14-16,-6 8-6 0,0 2-7 15,-19 2 29-15,-10 2-30 16,-16 10-19-16,8-10-178 16,1-10-500-16</inkml:trace>
  <inkml:trace contextRef="#ctx0" brushRef="#br0" timeOffset="4320">6992 1604 2074 0,'0'0'265'0,"0"0"-214"16,0 0 11-16,0 0 35 15,172 28-41-15,-81-26-20 0,38-2 6 16,29 0-42-16,-10 0 0 15,-30 0-90-15,-8-12-112 16,-46 3-181-16,-8 0-696 0</inkml:trace>
  <inkml:trace contextRef="#ctx0" brushRef="#br0" timeOffset="4981.29">7456 1838 1328 0,'0'0'918'0,"0"0"-891"15,0 0-27-15,0 0-65 16,-149 13 65-16,100 8 52 15,-1 12 60-15,4 13-33 16,6 10-42-16,9 10-4 16,8 2 86-16,15 3-48 15,8-7-20-15,0-6-23 16,17-10-17-16,16-9 26 16,12-16-37-16,6-15 0 15,7-8-12-15,-2-14 2 16,-5-22-36-16,-13-8-31 0,-15-4-16 15,-19-1 66-15,-4 3-22 16,-13 8 49-16,-16 11 9 16,-7 10-9-16,0 14 32 15,3 3-24-15,6 5-7 16,10 13 19-16,11 2-20 16,6 1-23-16,16-5 22 15,26-6-6-15,19-6 1 16,15-4 6-16,13-2-48 15,2-19 41-15,-1-3-24 16,-15 2 31-16,-19 6 0 16,-23 7 12-16,-23 9-3 15,-10 1-8-15,-29 30 16 0,-23 10 40 16,-6 8-48 0,-4 1-2-16,8-8 10 0,12-10-5 15,17-10 4-15,17-6-16 16,8-6 6-16,11 1 7 15,26-4-13-15,15-3 1 16,14-4 1-16,9 0-2 16,0-16-45-16,-6-8-72 15,-2-28-109-15,-18 8-96 16,-18 0-937-16</inkml:trace>
  <inkml:trace contextRef="#ctx0" brushRef="#br0" timeOffset="5104.59">7993 2083 2085 0,'0'0'330'0,"0"0"-240"16,-31 148-70-16,20-72-16 16,2 6-3-16,4-4-2 15,3 15-10-15,0-21-265 16,0-22-663-16</inkml:trace>
  <inkml:trace contextRef="#ctx0" brushRef="#br0" timeOffset="5570.86">8599 1203 2051 0,'0'0'357'0,"0"0"-247"16,0 0-110-16,-124 72 0 15,77 11 77-15,11 35-41 16,19 33 9-16,17 6-1 15,2-27-44-15,25-33-4 16,15-21-123-16,-7-28-128 16,-2-14-430-16</inkml:trace>
  <inkml:trace contextRef="#ctx0" brushRef="#br0" timeOffset="8401.99">9268 1546 1318 0,'0'0'612'0,"0"0"-438"16,0 0-42-16,0 0-36 15,0 0 15-15,0 0-17 16,0 0-38-16,-113 67-10 16,59-14-37-16,-4 7 3 15,0 5 5-15,2-4-16 16,8-6-1-16,5-13 6 16,10-12-5-16,12-10 7 15,10-12-8-15,11-8 0 16,0 0 6-16,13-5-6 0,24-18-31 15,11-5-24 1,8 0 46-16,2 3 9 0,0 8 1 16,-6 7 5-16,-6 3 19 15,-3 6-19-15,-7-2-12 16,-3 2-25-16,-6-2-79 16,-8-1-55-16,-5-3-121 15,-7-15-11-15,-7 1-95 16,0-3-923-16</inkml:trace>
  <inkml:trace contextRef="#ctx0" brushRef="#br0" timeOffset="8544.34">9320 1666 1260 0,'0'0'522'0,"0"0"-326"15,0 0-125-15,0 0 61 16,-21 111 79-16,10-43-77 16,-2 10-46-16,0 1-47 0,4-4-39 15,5-9-2-15,4-13-104 16,0-18-87-16,8-12-171 15,7-20-573-15</inkml:trace>
  <inkml:trace contextRef="#ctx0" brushRef="#br0" timeOffset="8947.77">9558 1608 1520 0,'0'0'571'0,"0"0"-489"15,0 0-36-15,0 0 35 16,0 0 29-16,58 132 61 0,-58-62 21 16,-9 6-123-1,-11 3-2-15,2-7-33 0,3-10-28 16,3-13 11-16,6-17-17 16,4-14 0-16,2-10-19 15,0-8 2-15,2 0-10 16,18-29-2-16,18-33-39 15,-1-10-137-15,6-15-282 16,-3 2 240-16,-13 24 247 16,-10 14 73-16,-9 24 209 15,-8 23-100-15,-5 15-140 16,-15 24 78-16,0 12-5 16,2 2-33-16,9 2 7 15,9-3-66-15,0-4-16 0,20-9-7 16,18-8-30-16,13-13 6 15,32-18-135-15,-12-11-130 16,-11-15-465-16</inkml:trace>
  <inkml:trace contextRef="#ctx0" brushRef="#br0" timeOffset="9264.12">10100 1305 1156 0,'0'0'907'0,"0"0"-646"15,0 0-90-15,0 0 3 16,0 0-56-16,0 0 9 16,0 0-99-16,4-56-28 15,17 56-7-15,3 0-16 16,-4 3 16-16,-9 22-14 15,-11 8 21-15,0 13 13 16,-24 0 2-16,-10 0 14 16,0-6-11-16,7-10-8 15,12-10-4-15,9-8-6 16,6-5-33-16,15 2-31 16,26-3-5-16,48-2-51 15,-7-2-165-15,-6-2-884 0</inkml:trace>
  <inkml:trace contextRef="#ctx0" brushRef="#br0" timeOffset="9460.86">10485 1927 2342 0,'0'0'364'15,"0"0"-298"-15,0 0-66 16,170-14-94-16,-108 11-5 0,23 2 38 16,-16 1-139-1,-11-2-708-15</inkml:trace>
  <inkml:trace contextRef="#ctx0" brushRef="#br0" timeOffset="10096.99">11428 1456 1751 0,'0'0'387'0,"0"0"-271"16,0 0-93-16,0 0-10 16,0 0-6-16,0 0 54 15,0 0 83-15,49 122-32 0,-49-50-38 16,-10 7-32-16,-9-10-21 16,2-8-1-16,3-15-20 15,5-19 0-15,7-8 5 16,2-14-5-16,0-5-14 15,2-1-26-15,21-29 14 16,13-21-97-16,8-17-169 16,1-7-86-16,-5 3 170 15,-14 14 208-15,-10 26 189 16,-16 20 101-16,0 12-182 16,-18 23-81-16,-11 21 127 15,-2 8-16-15,9 5 7 16,11-1-93-16,11-5-6 15,4-7-28-15,32-7-17 16,15-16 3-16,14-8-4 0,10-13-60 16,24-23-123-16,-20-11-207 15,-16-4-716-15</inkml:trace>
  <inkml:trace contextRef="#ctx0" brushRef="#br0" timeOffset="10896.99">12037 1285 1200 0,'0'0'405'0,"0"0"-281"0,0 0-27 16,0 0-2-16,0 0 72 15,0 0 38-15,0 0-85 16,-22-10-74-16,22 8-11 16,-2 0-34-16,2 0 34 15,-2 2-1-15,2 0-21 16,0 0-13-16,0-2-1 16,0 2-5-16,0 0-6 15,0 0 12-15,-3 0 0 16,3 0-1-16,-3 0 1 15,1-3 4-15,0 3-4 0,0-1 0 16,2-1 6-16,-2 2 0 16,2 0 15-16,0 0-10 15,0-2 9-15,0 0 36 16,0 0-34-16,0-1-21 16,0 3 27-16,0 0-17 15,0 0 4-15,0 0-15 16,0 0 11-16,0 0 10 15,0 0-21-15,0 0 0 16,0 0-14-16,0 0 0 16,-3 0 7-16,3 0-8 15,-2 0 10-15,2 0-4 16,0 0 9-16,0-3 0 0,-2 1 20 16,2-2-9-1,0-4 18-15,0-1-21 0,0-4 23 16,0-1-19-16,13 4-12 15,3 1-21-15,-3 4 2 16,1 5 0 0,-5 0 10-16,-5 10-15 0,-4 14 24 15,0 6 19-15,-22 8 18 16,-7 4-11-16,0-2 20 16,2-6-35-16,7-6-1 15,9-11-10-15,9-6 0 16,2-4-9-16,4-1-73 15,21-1 64-15,6 4 6 16,1-1 5-16,-6 2-2 0,-8 4-12 16,-8 8 21-16,-10 3 31 15,0 12-7-15,-4 5-9 16,-15 0 0-16,-4-4-15 16,5-8-60-16,5-22-96 15,4-8-184-15,4-4-563 0</inkml:trace>
  <inkml:trace contextRef="#ctx0" brushRef="#br0" timeOffset="11081.1">12434 1159 2336 0,'0'0'306'0,"0"0"-228"0,69 126-30 15,-56-48 14-15,-13 12 13 16,-13 26-21-16,-36 21-6 15,-22 21-35-15,2-15-13 16,-3-20-81-16,23-50-203 16,18-38-533-16</inkml:trace>
  <inkml:trace contextRef="#ctx0" brushRef="#br0" timeOffset="11435.65">12929 1855 1938 0,'0'0'918'0,"0"0"-894"16,0 0-24-1,0 0-45-15,8 152 45 16,-35-79-17-16,-10 4 19 0,-13 5-4 15,-21 10-141 1,11-19-322-16,12-22-579 0</inkml:trace>
  <inkml:trace contextRef="#ctx0" brushRef="#br0" timeOffset="11946.84">14027 1344 159 0,'0'0'1872'0,"0"0"-1497"16,0 0-226-16,0 0-54 15,0 0-32-15,0 0-62 16,0 0-1-16,46 27 39 16,-31 23-9-16,-5 31 27 15,-6 3-17-15,-4 8-1 16,0 3-8-16,-6-26-31 16,-4-2 0-16,1-20 3 15,5-18 8-15,0-15-22 16,4-11-8-16,0-3-25 15,25-21 10-15,22-42-61 16,29-54-178-16,-6 4-287 16,-10 9-1185-16</inkml:trace>
  <inkml:trace contextRef="#ctx0" brushRef="#br0" timeOffset="12067.17">14405 1449 1393 0,'0'0'360'0,"0"0"-169"16,0 0 71-16,-101 145-107 15,72-73-8-15,12 8-46 16,17-2-67-16,2-4-34 15,37-13-4-15,59-15-94 16,-6-20-75-16,-1-18-532 0</inkml:trace>
  <inkml:trace contextRef="#ctx0" brushRef="#br0" timeOffset="12313.4">15439 1363 2029 0,'0'0'503'0,"0"0"-503"16,-126-9-140-16,55 28 97 15,-2 20 43-15,7 12 95 16,12 18 16-16,18 12 22 16,18 6-76-16,16 4-8 15,2-8-39-15,29-10-8 16,13-15-2-16,12-17-17 15,4-14-69-15,13-27-85 16,-15 0-446-16,-19-16-1121 0</inkml:trace>
  <inkml:trace contextRef="#ctx0" brushRef="#br0" timeOffset="12451.34">15080 1662 1397 0,'0'0'1333'0,"0"0"-1167"0,0 0-166 15,127 0-36-15,-58 0-70 16,38 0-77-16,-20-3-75 16,-9-6-620-16</inkml:trace>
  <inkml:trace contextRef="#ctx0" brushRef="#br0" timeOffset="15083.77">16038 1431 916 0,'0'0'579'16,"0"0"-353"-16,0 0 39 15,0 0-8-15,0 0-85 16,0 0 11-16,0 0-67 15,0-24-55-15,0 24 6 16,0 0-53-16,0 0-2 16,0 0-12-16,0 0 0 15,0 9-11-15,-7 21-34 0,-3 18 45 16,-4 18 23-16,-1 13-11 16,-1 11 0-16,0 2 6 15,0-4-2-15,6-4-15 16,1-12 4-16,2-10-4 15,4-13 10-15,1-12-11 16,2-11 0-16,0-11-9 16,0-8 19-16,0-2-10 15,0-5 1-15,0 0 8 16,0 0 23-16,0 0-26 16,10 0 7-16,7-5 17 15,6-2-24-15,6-3-12 16,4 1 6-16,5 5 0 15,1 3-6-15,4-2-28 16,-1 3-37-16,-1 0-69 0,5-7-125 16,-10-3-293-16,-9-6-746 0</inkml:trace>
  <inkml:trace contextRef="#ctx0" brushRef="#br0" timeOffset="15325.26">16031 1414 2039 0,'0'0'574'0,"0"0"-503"0,0 0-70 16,0 0 5-16,0 0-6 15,135-23 0-15,-75 23-8 16,24 0-7-16,-16 0-165 16,-14 9-400-16</inkml:trace>
  <inkml:trace contextRef="#ctx0" brushRef="#br0" timeOffset="15729.63">16640 1569 1239 0,'0'0'505'0,"0"0"-398"16,0 0 70-16,-118 58 6 15,82-11-62-15,5 13 24 16,8 8-53-16,13 4-40 15,10-2 24-15,0-3-47 16,10-13 1-16,17-8-9 16,7-12-7-16,7-13-8 15,3-14-6-15,5-7-37 16,-1-14 7-16,-2-24-105 16,-11-12-93-16,-8-8-92 15,-12-8 14-15,-7 0 114 0,-6 6 192 16,-2 7 222-16,0 16 142 15,-2 8-78-15,-6 12-24 16,4 6-148-16,-1 5-69 16,5 4-45-16,-6 2-27 15,2 7-231-15,-1 2-470 0</inkml:trace>
  <inkml:trace contextRef="#ctx0" brushRef="#br0" timeOffset="15887.51">17024 1639 2032 0,'0'0'347'0,"0"0"-249"0,0 0-98 16,0 0-119-16,0 0-114 15,0 0-542-15</inkml:trace>
  <inkml:trace contextRef="#ctx0" brushRef="#br0" timeOffset="16082.67">17074 1914 1487 0,'0'0'174'16,"0"0"-91"-16,-23 120-5 0,2-62 48 15,-1-2 95-15,2-1 9 16,2-1-125-16,0 3-37 15,3-5-47-15,2-4-21 16,10-6-47-16,3-12-146 16,0-18-391-16</inkml:trace>
  <inkml:trace contextRef="#ctx0" brushRef="#br0" timeOffset="16580">17465 1662 1835 0,'0'0'150'15,"0"0"-150"-15,0 0 0 16,-40 106 179-16,9-37 41 0,-3 8-28 16,-1 4-94-16,-1-3-32 15,2-10-14-15,8-13-39 16,1-16 8-16,9-13-21 15,6-11 1-15,3-9 17 16,3-6-18-16,4 0 0 16,0-14-17-16,6-12 2 15,19-10-59-15,8-1-2 16,5 6 47-16,6 6 23 16,-1 9-5-16,1 11 11 15,-3 0 21-15,-3 5-20 16,-3-2 8-16,-4 2-9 0,-6-4 0 15,-8-4 0-15,-3-2-52 16,-3-7-15-16,-5-2-11 16,-4-1 21-16,2 4 57 15,-4 6 69-15,0 5 49 16,0 5-15-16,0 0-87 16,-6 26-6-16,-11 18 4 15,-1 14 16-15,-5 7-6 16,4 5-17-16,3-2-7 15,5-9-18-15,7-11-89 16,4-14-69-16,8-15-176 16,11-12-527-16</inkml:trace>
  <inkml:trace contextRef="#ctx0" brushRef="#br0" timeOffset="17046.18">17886 1416 2165 0,'0'0'271'16,"0"0"-189"-16,0 0-38 15,0 0 107-15,0 0-12 16,0 0-78-16,0 0-54 16,132-55-7-16,-90 57-15 15,2 6 9-15,4-2-11 16,-4-2 6-16,-4-4 5 15,-11 0-6-15,-9 0 12 0,-8 0 34 16,-10 0-20-16,-2 0 46 16,0 0-7-16,0 0-9 15,0 0-9-15,0 0-35 16,0 0-6-16,0 2 5 16,0 20-51-16,-9 14 16 15,-5 22 23-15,-4 31 13 16,3 28 19-16,2-6-18 15,6-9 0-15,4-13 21 16,3-23-13-16,0 6-9 16,0 3 0-16,5-13 0 15,2-16 2-15,-5-11-2 16,0-18-6-16,-2-9-3 0,-9-7 2 16,-27-1 7-16,-14 0 0 15,-18 0-5-15,-43 0-49 16,16 0-232-16,10 7-375 0</inkml:trace>
  <inkml:trace contextRef="#ctx0" brushRef="#br0" timeOffset="18029.72">7434 3677 1602 0,'0'0'355'15,"0"0"-18"-15,0 0-207 16,0 0-109-16,-21-122 92 15,6 101-30-15,-5 1-5 16,-7 13-57-16,-6 7 20 16,-11 13-38-16,-14 48-3 15,-7 47 0-15,16 41 26 16,15-5-14-16,26-27 25 16,8-39-37-16,19-34 36 15,19-2 18-15,13 0-54 16,18-8 0-16,12-19 3 15,8-15-3-15,2-7-1 16,-6-29-29-16,-9-14-34 16,-18-26 31-16,-23 0-89 15,-23-8-66-15,-12 1 61 16,-14 25 66-16,-17 4 61 0,-5 22 41 16,1 23-18-16,4 9-46 15,6 54-85-15,12 3-199 16,9-4-351-16</inkml:trace>
  <inkml:trace contextRef="#ctx0" brushRef="#br0" timeOffset="18186.98">7982 4245 1687 0,'0'0'712'16,"0"0"-668"-16,-33 138 158 15,-5-58-142-15,-11 9-60 0,-7-3 72 16,-2 0-72-16,2-5 0 15,-6 9-74-15,13-20-430 16,14-22-1055-16</inkml:trace>
  <inkml:trace contextRef="#ctx0" brushRef="#br0" timeOffset="19413.12">13795 3846 1332 0,'0'0'353'15,"0"0"-184"-15,0 0-160 16,0 0 0-16,0 0 88 16,0 0 89-16,0 0-19 15,-2-15-93-15,2 15-59 16,0 0 84-16,0-1-36 15,0 1-39-15,0-5 61 16,0 2-85-16,12-3 22 16,3 0-22-16,3 3 23 15,-1 3-32-15,2 5 9 16,-3 25 0-16,-3 16 1 0,-7 14 1 16,-6 12 37-16,0 7 11 15,-6-1-32-15,-17-8 73 16,-6-8-91-16,0-10 0 15,2-8 24-15,4-10-22 16,6-10-2-16,7-9 0 16,5-10 21-16,5-5-63 15,0 0 42-15,18-22-67 16,19-22 35-16,13-18-267 16,10-12-11-16,0-7 112 15,-6 5 99-15,-14 12 99 0,-16 17 11 16,-13 14 139-1,-11 17 178-15,-2 14-121 0,-27 2-106 16,-7 20-89-16,-1 18 20 16,3 13 38-16,12 2-70 15,15 3 9-15,7-1 34 16,18-6-43-16,23-3 0 16,17-11-6-16,13-9-141 15,51-19-8-15,-14-7-419 16,-13 0-366-16</inkml:trace>
  <inkml:trace contextRef="#ctx0" brushRef="#br0" timeOffset="19663.3">15006 3856 1759 0,'0'0'561'0,"0"0"-487"15,0 0-12-15,0 0-62 0,-131-109 0 16,73 109 55-16,-5 19-27 15,-1 27 8-15,4 17 19 16,10 12-54-16,15 5 143 16,17-4-92-16,13-5-44 15,5-10 77-15,20-10-79 16,20-9-6-16,16-10 0 16,9-12-53-16,7-12 52 15,1-8-184-15,10-16-123 16,-21-12-238-16,-20-2-1035 0</inkml:trace>
  <inkml:trace contextRef="#ctx0" brushRef="#br0" timeOffset="19837.26">14617 4014 639 0,'0'0'1357'0,"0"0"-1009"16,0 0-286-16,0 0 0 15,175 27-38-15,-99-18 6 16,7-2-12-16,1-4-18 16,15-3-127-16,-22 0-232 15,-21-14-909-15</inkml:trace>
  <inkml:trace contextRef="#ctx0" brushRef="#br0" timeOffset="20045.88">14917 3551 1332 0,'0'0'1019'0,"0"0"-938"16,-53 122-36-16,8 1-5 16,-9 37-24-16,3 8-1 15,18-25 83-15,15-43-92 16,14-37-12-16,4 13-43 15,0-12-150-15,4-12-195 0</inkml:trace>
  <inkml:trace contextRef="#ctx0" brushRef="#br0" timeOffset="20566.16">15788 3688 660 0,'0'0'1179'0,"0"0"-1006"16,0 0-105-16,0 0 78 15,0 0-36-15,0 0 16 16,0 0-126-16,-10 124 64 16,-6-40 103-16,1 10-119 15,-4 7-4-15,6-21 3 16,-3 4-40-16,5-11 71 15,0-13-78-15,4-11 1 0,5-11 5 16,0-11-5-16,2-13-1 16,0-6 0-1,0-7 22-15,0-1-1 16,9 0-21-16,13-5 0 16,9-11 32-16,9 0-32 0,10-2 0 15,3 4-1-15,3-1-11 16,4 6-15-16,1 2-18 15,-7 3-70-15,7-4-20 16,-16 2-206-16,-14-1-496 0</inkml:trace>
  <inkml:trace contextRef="#ctx0" brushRef="#br0" timeOffset="20769.9">15909 3676 2248 0,'0'0'467'0,"0"0"-328"15,0 0-139-15,0 0 1 16,139-59-7-16,-73 51 6 16,14 4-11-16,32 4-84 15,-21 0-261-15,-13 0-314 0</inkml:trace>
  <inkml:trace contextRef="#ctx0" brushRef="#br0" timeOffset="21118.9">16629 3805 1053 0,'0'0'375'0,"0"0"-262"16,0 0-12-16,-132 150 154 15,94-91-7-15,7 3-8 16,9-1-50-16,9-3-90 16,8-6 14-16,5-6-112 15,7-6 19-15,18-10 4 16,12-10-25-16,10-12-10 16,9-8 10-16,1-3-114 15,-1-28 7-15,-6-10-125 16,-10-14-132-16,-14-9 4 15,-9-2-251-15,-7-3 611 0,-8 9 523 16,-2 11-22-16,0 12-5 16,0 16-256-16,0 8-158 15,0 6-31-15,0 7-51 16,-2 3-139-16,-2 15-230 16,4-2-375-16</inkml:trace>
  <inkml:trace contextRef="#ctx0" brushRef="#br0" timeOffset="21270.54">16972 3912 2148 0,'0'0'653'16,"0"0"-526"0,0 0-127-16,0 0-10 0,0 0-120 15,0 0-117-15,0 0-367 0</inkml:trace>
  <inkml:trace contextRef="#ctx0" brushRef="#br0" timeOffset="21464.17">17113 4154 1640 0,'0'0'556'0,"0"0"-499"16,0 0 143-16,-25 145-139 15,-2-85 9-15,-4-2 85 16,-2 3-113-16,2-7-20 0,4-2-13 15,6-11-9 1,11-10-56-16,10-21-187 0,4-10-314 16,14 0-301-16</inkml:trace>
  <inkml:trace contextRef="#ctx0" brushRef="#br0" timeOffset="21946.98">17715 3816 1982 0,'0'0'197'15,"0"0"-150"-15,0 0-7 0,-81 134 104 16,32-64 113 0,-4 5-130-16,0-3-108 0,3-4 66 15,6-10-85-15,11-12 0 16,6-10 0-16,11-13 4 15,9-12-18-15,7-7-21 16,0-4 23-16,13-1-39 16,21-20 19-16,8-3-113 15,10-1 90-15,1 6-10 16,-2 3 59-16,-6 8-21 16,-3 2 27-16,-4 2 62 15,-5-1-53-15,-1 2-9 16,-10-3 14-16,-1 1-1 15,-6-4-26-15,-7-5-87 0,0-4-278 16,-6-4-104-16,-2 0 283 16,0 1 199-16,0 7 273 15,0 9 27-15,0 5-31 16,-4 0-209-16,-8 23-59 16,-3 14 180-16,-4 11-99 15,2 8-16-15,3 3 4 16,6 3-69-16,6-7-1 15,2-6-14-15,0-9-136 16,17-18 31-16,3-12-451 16,1-10-1170-16</inkml:trace>
  <inkml:trace contextRef="#ctx0" brushRef="#br0" timeOffset="22395.97">18239 3721 2212 0,'0'0'302'0,"0"0"-295"15,0 0-14-15,0 0 5 16,0 0 2-16,0 0 112 16,129-8-112-16,-78 20 0 15,3-2-12-15,-1-2 33 16,-2-4-27-16,-9-4 6 15,-11 0-19-15,-12 0-14 0,-11 0 33 16,-8 0 0-16,0 0 64 16,0 0-41-16,-4 15-5 15,-13 11-18 1,-8 17 0-16,-4 21-27 0,0 13 36 16,-2 10-9-16,4 3 35 15,2-1-12-15,3-6 78 16,2-6-48-16,6-12-47 15,6-8 110-15,3-15-116 16,3-12 14-16,0-12 2 16,-2-8-1-16,-10-8 25 15,-11 0-40-15,-17-2 0 16,-14 0-46-16,-13 4 8 16,-5 2-65-16,-26 12-48 15,23 1-188-15,13-6-631 0</inkml:trace>
  <inkml:trace contextRef="#ctx0" brushRef="#br0" timeOffset="27380">1684 6138 1549 0,'0'0'304'0,"0"0"-246"16,0 0-13-16,0 0 57 16,0 0 62-16,0 0 34 15,0 0-36-15,-71-121-74 16,63 96-3-16,3-4-85 16,3-2 1-16,2-4 6 15,0-3-7-15,2 0-41 0,16 1-20 16,4 3 0-16,3 5 45 15,2 0-36-15,2 8 46 16,2 0-11-16,4 7 23 16,3 2-12-16,7 6 6 15,6 6 0-15,2 0-14 16,3 0 6-16,-2 6-16 16,-1 6 17-16,-4-3-18 15,-1-4 23-15,-9-5-8 16,-5 0-48-16,-10 0 8 15,-11 0-60-15,-8-9-2 0,-5-3 87 16,-7-2-67-16,-22-1 58 16,-9 3 2-16,-7 8 32 15,-5 4 80 1,-4 4-58-16,0 25-2 0,4 11 90 16,2 12-54-16,11 6 23 15,6 3-19-15,12 6 3 16,13-4 23-16,6-5-63 15,13-8 1-15,18-6 22 16,14-9-46-16,7-14 0 16,6-11-15-16,4-10-41 15,-2-5-41-15,-5-21-130 16,-7-8-27-16,-7-24-88 16,-14 9-155-16,-8 3-325 0</inkml:trace>
  <inkml:trace contextRef="#ctx0" brushRef="#br0" timeOffset="27533.01">2398 5889 1016 0,'0'0'686'0,"0"0"-513"15,0 0-68-15,0 0-62 16,0 0 120-16,-2 108-63 16,2-64-18-16,2-3-5 15,18-7-77-15,4-8 9 16,3-11-21-16,4-6 11 16,0-9-42-16,1 0-83 15,-3-18-118-15,-5-29-54 16,-8 6-307-16,-5 1-290 0</inkml:trace>
  <inkml:trace contextRef="#ctx0" brushRef="#br0" timeOffset="27928.92">2647 5949 895 0,'0'0'811'0,"0"0"-548"16,0 0-109-16,0 0-26 15,0 0-5-15,-22 108 26 16,22-69-90-16,0-5-17 16,10-5-26-16,12-6-14 15,9-9-4-15,7-10-7 16,6-4-28-16,3-2 0 15,-3-18-95-15,-3-6-3 16,-12-4-82-16,-7 0 74 16,-8 2 109-16,-10 7 34 15,-2 10 126-15,-2 7 151 16,0 4-185-16,0 0-49 16,-6 15-18-16,-4 9 24 15,6 5 64-15,4-1-71 0,0 2-21 16,0-6 40-16,14-2-51 15,7-8-7-15,8-6-3 16,6-8 1-16,2 0-10 16,-3-6-32-16,-12-14-3 15,-11-8 23-15,-11-7-16 16,-2-1 17-16,-27-1-8 16,-7 1 28-16,1 4 30 15,2 6 32-15,3 7-35 16,8 9-27-16,4 5-24 15,7 5-151-15,4 0-345 16,5 0-439-16</inkml:trace>
  <inkml:trace contextRef="#ctx0" brushRef="#br0" timeOffset="28095.08">2895 5871 1687 0,'0'0'299'16,"0"0"-158"-16,0 0 76 15,0 0-102-15,147-82-45 16,-116 75-37-16,3 7-33 16,-8 0-94-16,3 25-81 15,-6-1-222-15,-8-6-1381 0</inkml:trace>
  <inkml:trace contextRef="#ctx0" brushRef="#br0" timeOffset="28278.74">3410 5966 2022 0,'0'0'353'0,"0"0"-333"16,0 0 49-16,0 0-58 15,2 130 45-15,-2-106 11 16,0-6-34-16,2-2-33 16,3-4-18-16,4-12-150 15,0 0-179-15,-5-9-1022 0</inkml:trace>
  <inkml:trace contextRef="#ctx0" brushRef="#br0" timeOffset="28478.35">3279 5388 1921 0,'0'0'355'15,"0"0"-250"-15,0 0 2 16,104-109-23-16,-63 105-36 15,-6 4 2-15,-4 37-50 16,-20 37 0-16,-11 39-35 16,-58 24 3-16,1-16-86 15,-8-31-489-15</inkml:trace>
  <inkml:trace contextRef="#ctx0" brushRef="#br0" timeOffset="29108.92">4904 5513 1438 0,'0'0'377'15,"0"0"-153"-15,0 0-47 16,0 0-5-16,0 0-132 16,0 0-17-16,0 0-22 15,-18 105 75-15,7-31 34 16,-1 9-49-16,6 1-36 15,6-6 48-15,0-11-71 16,0-14-2-16,11-11 0 16,7-13-31-16,4-12 1 15,0-6-52-15,-6-11-73 0,-5-2-27 16,-11-16-306-16</inkml:trace>
  <inkml:trace contextRef="#ctx0" brushRef="#br0" timeOffset="29794.57">4620 5946 1392 0,'0'0'941'16,"0"0"-766"-16,0 0-173 16,0 0 17-16,156-12-19 15,-57-5 0-15,-1-5 0 16,6-10 0-16,2-8-16 16,-23-4-54-16,0-9-12 15,-23 0-55-15,-19-2-31 16,-24 6 51-16,-12 5 117 15,-5 13 28-15,-13 11 140 16,-14 13-41-16,-8 7-72 0,-3 19 19 16,-1 27-10-16,6 17-33 15,8 8 94-15,10 8-86 16,11-1 32-16,4-8-24 16,0-5-24-16,17-14 22 15,6-8-45-15,-1-13 11 16,3-11 4-16,1-10-15 15,3-9-17-15,2 0-5 16,3-24-57-16,0-12-82 16,-3-8-63-16,-8-1-11 15,-6 11 223-15,-11 12 12 16,-6 14 247-16,0 8-135 0,-2 12-95 16,-11 18 29-1,1 5 19-15,8 0-7 0,4-3 62 16,0-6-104-16,4-6 5 15,19-6-2-15,6-7-18 16,6-7 8-16,3 0-9 16,3-9-2-16,-8-8-32 15,-4-3-14-15,-12-1 3 16,-5 8 45-16,-8 5 3 16,-4 5 57-16,0 3-56 15,0 0 19-15,0 17 1 16,0 6-24-16,5 2 25 15,11-1-5-15,5-6-20 0,11-10 27 16,8-8-27-16,2 0 9 16,-2-12 0-16,-9-14-9 15,-8-4 0 1,-15-6-6-16,-8-2-14 0,0-1 4 16,-10 5-9-16,-9 3 25 15,2 14-30-15,-10 17 3 16,5 0-201-16,2 14-570 0</inkml:trace>
  <inkml:trace contextRef="#ctx0" brushRef="#br0" timeOffset="29888.5">5684 6609 2372 0,'0'0'135'0,"0"0"-135"15,0 0-178-15,0 0-829 0</inkml:trace>
  <inkml:trace contextRef="#ctx0" brushRef="#br0" timeOffset="30427.88">7115 5450 1699 0,'0'0'536'0,"0"0"-499"0,0 0-37 15,0 0-32-15,0 0 32 16,-3 154 94-16,3-73 47 16,0 7 20-16,0 0-97 15,0-3-16-15,0-10-48 16,0-9 12-16,0-13 1 16,3-11-13-16,-3-14-61 15,0-9-75-15,0-8-123 16,-29-11-89-16,-3-16 50 15,-7-12-1000-15</inkml:trace>
  <inkml:trace contextRef="#ctx0" brushRef="#br0" timeOffset="30694.35">6890 5903 1600 0,'0'0'280'16,"0"0"-145"0,138-44-115-16,-69 34-19 0,2 10 65 15,-4 0 32-15,-7 20 57 16,-10 11-41-16,-13 4-54 15,-12 4 66-15,-14-2-87 16,-6-5 0-16,-5-5 4 16,0-11-43-16,0-6 24 15,0-9-24-15,0-1 6 16,0-3 100-16,0-24-106 16,0-8-6-16,24-12-37 15,11-3-19-15,8 4 55 16,3 6-27-16,2 14-54 0,-8 14 73 15,-5 12-143-15,-12 17-168 16,-15 6-259-16</inkml:trace>
  <inkml:trace contextRef="#ctx0" brushRef="#br0" timeOffset="31127.73">7697 5947 1046 0,'0'0'977'16,"0"0"-860"-16,0 0-117 0,0 0 0 15,0 0 123-15,0 0 12 16,-31 131-12-16,31-98 11 16,7-2-98-16,17-5 16 15,10-3-52-15,5-11 22 16,3-12-46-16,1 0-1 15,-1-5-96-15,-6-22-26 16,-5-8-174-16,0-26-69 16,-8 6-240-16,-7 9-436 15,-8 11 1066-15,-5 31 983 16,-3 4-251-16,0 0-533 16,0 6-184-16,0 19 62 15,0 4 113-15,0 10-74 16,0-1 44-16,0-4-104 15,0-4-26-15,0-7-2 0,0-6-13 16,0-9-16-16,0-4 1 16,0-4-12-16,0 0-24 15,0-14 26-15,10-20-134 16,29-39-236-16,-4 8-225 16,1 4-822-16</inkml:trace>
  <inkml:trace contextRef="#ctx0" brushRef="#br0" timeOffset="31428.05">8227 5875 1260 0,'0'0'485'0,"0"0"-357"15,0 0 102-15,0 0-52 16,0 0-24-16,-22 124-31 16,22-89-81-16,0-3 44 15,16-6-47-15,21-5-15 16,13-4 3-16,10-11-27 16,7-6-1-16,4 0-49 15,-2-14-51-15,-6-14 55 0,-10-4-97 16,-13-5-64-16,-16 2-42 15,-14 4 28-15,-10 9 221 16,-14 14 277-16,-19 8-99 16,-9 3 22-16,-4 24-142 15,5 9 4-15,5 5 27 16,11-2-69-16,9-1 8 16,12-6-28-16,4-6 12 15,2-9-37-15,21-9-23 16,1-8-26-16,3 0-45 15,2-22-231-15,-9-7-129 16,-4 0-698-16</inkml:trace>
  <inkml:trace contextRef="#ctx0" brushRef="#br0" timeOffset="31648.01">8657 6066 1470 0,'0'0'479'0,"0"0"-429"16,0 0 160-16,-4 122-42 16,-5-54-86-16,-2 9 52 15,-2 1-94-15,-3-4-15 16,-4-8 12-16,-5-8-36 15,-6-12 35-15,-9-12-4 16,-5-10-32-16,-1-9 57 16,3-14-50-16,14-1-7 15,12-14 44-15,17-19-38 0,6-16-3 16,41-9-3-16,20-9-50 16,38-13 23-16,48-14-152 15,-20 21-128-15,-16 8-342 16</inkml:trace>
  <inkml:trace contextRef="#ctx0" brushRef="#br0" timeOffset="32611">9835 5617 1335 0,'0'0'350'15,"0"0"-135"-15,0 0 11 16,0 0-49-16,0 0-83 16,0 0-13-16,0 0-18 15,8-22-63-15,-6 61 0 16,-2 22 12-16,0 14 69 15,0 9 27-15,0 8-55 0,-10-9-26 16,-1-8 12-16,-3-17-38 16,3-14 19-16,1-18-20 15,6-9 0-15,2-12 18 16,0-3-18-16,2-2 0 16,0-2 25-16,0-26-25 15,6-16-45-15,23-13-171 16,8-1 36-16,5 7 119 15,4 16 12-15,-3 17 49 16,-5 18 22-16,-5 0 6 16,-8 25 17-16,-7 7-4 15,-12 5 44-15,-6 3 33 16,0 5-84-16,-24-1 0 16,-7-4 7-16,-5-5-34 15,-2-12 14-15,2-7-21 0,3-9 0 16,9-7 18-16,8 0-18 15,14-20-24-15,2-18-45 16,31-8-96-16,20-9 34 16,14 4 34-16,2 11 35 15,4 15 53-15,-7 10-15 16,-4 14 24-16,-10 1 56 16,-13 1 18-16,-12 18 21 15,-9 0-25-15,-12 8-3 16,-4 1 32-16,0 2-81 15,0-4-4-15,-4-4-3 16,-3-7-11-16,2-10-21 16,3-3-36-16,-2-2-1 0,2 0 15 15,-3-19-80-15,3-6-347 16,0-5-1250-16</inkml:trace>
  <inkml:trace contextRef="#ctx0" brushRef="#br0" timeOffset="32865.28">10503 5959 2053 0,'0'0'384'16,"0"0"-384"-16,0 0-184 15,0 0-211-15,0 0 51 16,0 0 63-16,0 0-424 0</inkml:trace>
  <inkml:trace contextRef="#ctx0" brushRef="#br0" timeOffset="33360.96">10648 6024 1114 0,'0'0'361'16,"0"0"-154"-16,-33 101-54 16,19-67-62-16,5-7 39 15,5-10-23-15,2-10-33 16,2-5-3-16,0-2-44 0,0 0 14 15,9-18-41-15,13-12-81 16,9-9-71-16,7-4 37 16,4 0-50-16,1 11 32 15,-5 10 133-15,-7 15 10 16,-11 7 114-16,-5 3-7 16,-8 23 57-16,-4 8-19 15,-3 3-26-15,2-2-42 16,2-3-69-16,5-9 19 15,5-7-22-15,1-9 2 16,5-7 48-16,2 0-65 16,1-23-46-16,1-13-36 15,5-44-241-15,-6 7-16 0,-2-6-369 16</inkml:trace>
  <inkml:trace contextRef="#ctx0" brushRef="#br0" timeOffset="33679.28">11259 5428 1073 0,'0'0'1224'0,"0"0"-959"15,0 0-265-15,0 0 20 16,-2 117-20-16,-10-45 50 16,-1 8 82-16,2 0-43 15,4-3-20-15,3-4-33 16,4-10-18-16,0-15 15 16,0-12-33-16,0-14 0 15,4-10-12-15,8-12-2 16,7 0 2-16,12-7-1 15,10-19-37-15,3-3-53 0,-1 0-61 16,-7 9 126-16,-14 13 38 16,-5 7 15-16,-5 3 23 15,1 21-17-15,-2 11-7 16,1 0 41-16,-4 3-48 16,-1-1-1-16,-3-5-12 15,-2-9 6-15,-2-4-73 16,-6-11-123-16,-14-6-151 15,-6-2-179-15</inkml:trace>
  <inkml:trace contextRef="#ctx0" brushRef="#br0" timeOffset="33838.14">10385 5402 2576 0,'0'0'323'15,"0"0"-323"-15,0 0-41 16,152 19-15-16,-81-6-94 16,45-6 26-16,-17-4-109 15,-16-3-753-15</inkml:trace>
  <inkml:trace contextRef="#ctx0" brushRef="#br0" timeOffset="35011.57">12688 5653 829 0,'0'0'640'0,"0"0"-275"16,0 0-2-16,0 0-134 16,0 0-102-16,0 0-34 15,0 0-11-15,-71-84-82 16,40 84 5-16,-10 31-6 15,-1 26 2-15,-1 17 48 16,8 14-14-16,8 6-11 16,14-1 34-16,13-13-58 15,0-14 1-15,8-18 9 16,19-16 1-16,4-15-13 16,5-12 2-16,5-5 0 15,1-8-15-15,-5-24-7 16,2-11-62-16,-8-8-10 0,-9 3-14 15,-4 10 108-15,-12 13 7 16,-3 18 54-16,-3 7-61 16,0 12-36-16,0 20 36 15,0 9 15-15,0 4-9 16,4-1 15-16,10-6-21 16,1-10 0-16,3-9 10 15,-1-8-10-15,-3-8 0 16,-3-3 20-16,1 0-19 15,-6-19 14-15,3-13-15 0,-3-8-76 16,2-6 60 0,3 2-20-16,9 2 36 0,7 10-10 15,11 5 10-15,12 12-6 16,8 3-13-16,8 4 19 16,-2 1-2-16,-4 5 2 15,-11 2 0-15,-14 0-3 16,-14 0 12-16,-15 0-3 15,-6 10-6-15,-13 12 0 16,-18 11 94-16,-4 1-76 16,1 2-6-16,5-9-9 15,9-5 16-15,11-10-20 16,9-7 1-16,0-5-12 16,0 0 5-16,22-8-47 15,7-16-8-15,4-8-10 0,4-1-71 16,-8 4 80-16,-6 9 63 15,-2 11 88-15,-3 9-13 16,-5 4-75-16,-2 22 0 16,-4 9 37-16,-2-1-36 15,-5-3-1-15,0-6-3 16,0-7-91-16,-7-18-106 16,-11 0-196-16,-3-6-288 0</inkml:trace>
  <inkml:trace contextRef="#ctx0" brushRef="#br0" timeOffset="35158.87">13176 5322 1549 0,'0'0'750'0,"0"0"-589"0,0 0-155 16,118 15 0-16,-103 23-7 15,-15 29 1-15,-31 39-14 16,-15-9-78-16,-4-13-273 0</inkml:trace>
  <inkml:trace contextRef="#ctx0" brushRef="#br0" timeOffset="36327.11">14166 5494 1677 0,'0'0'629'16,"0"0"-457"-16,0 0-163 15,0 0-9-15,0 0-26 16,0 0 26-16,-29 191 54 16,15-85 35-16,3-4-4 15,9-14 25-15,2-23-68 16,0-1-34-16,7-3 23 16,3-18-15-16,4-15-16 15,2-12 0-15,2-10 0 16,6-6 1-16,5-6-1 0,5-26-26 15,1-14 0-15,-4-12-119 16,-1-4 25-16,-10 8 65 16,-7 15 55-16,-9 19 89 15,-4 19-52-15,0 1-31 16,0 24-6-16,-2 12 8 16,0 8 45-16,2-2-23 15,0-2-18-15,14-6 42 16,5-9-54-16,4-8 0 15,-6-8 19-15,-5-6-10 16,-8-3-9-16,-4-3 9 16,0-20-9-16,-2-14-42 15,-9-10-52-15,6-8 88 0,5-5-29 16,16 2 35-16,24 7-54 16,16 14-89-16,6 16 44 15,2 14 99-15,-1 7 1 16,-7 10 20-16,-13 20 52 15,-17 4-38-15,-17 6 52 16,-9 3-19-16,-9 3-8 16,-19-3 23-16,-5-2-78 15,5-7 2-15,8-12-14 16,8-10 2-16,10-8-45 16,2-4-22-16,12-9 8 15,21-22 19-15,11-13-447 16,6-4-93-16,-6 4 193 15,-8 10 392-15,-14 15 606 0,-13 15-273 16,-9 4-202-16,0 19-47 16,0 10 57-16,-7 5-10 15,1 1-9-15,3-3-86 16,3-6 7-16,0-6-16 16,0-6 4-16,14-4 5 15,8-5-36-15,3-5-12 16,6 0 1-16,2-15-74 15,0-13-37-15,1-10-58 16,-5 0-15-16,-5 0 39 16,-7 9 156-16,-7 14 168 15,-5 11 91-15,-3 4-183 16,0 0-52-16,3 17-2 16,-3 7 36-16,1 5 36 15,-1 1-78-15,0-4-8 0,0-2-11 16,0-7 3-16,-2-5-60 15,0-3-92-15,0-9-94 16,-13 0-138-16,-7-4-335 0</inkml:trace>
  <inkml:trace contextRef="#ctx0" brushRef="#br0" timeOffset="36483.01">14783 5416 973 0,'0'0'1622'0,"0"0"-1253"0,0 0-223 16,0 0-146 0,0 0-37-16,134-42 31 0,-41 36-106 15,41 6-78-15,-17 0-340 16,-15 0-1390-16</inkml:trace>
  <inkml:trace contextRef="#ctx0" brushRef="#br0" timeOffset="37527.11">16406 5781 388 0,'0'0'982'0,"0"0"-621"15,0 0-102-15,0 0-5 16,0 0-58-16,0 0-167 16,0 0 0-16,-94-40-28 15,50 52 6-15,-5 22 53 16,0 16-17-16,6 10-15 16,12 6 60-16,12-1-82 15,13-6 15-15,6-8-7 16,12-11-8-16,21-10 17 0,11-14-23 15,10-11 0-15,4-5-13 16,5-7-12-16,-3-24-25 16,-2-8-18-16,-9-7 4 15,-9 2 47-15,-11 6-21 16,-14 11 38-16,-7 15 101 16,-8 10-58-16,0 2-43 15,-2 10-24-15,-8 18 24 16,6 4 48-16,4 7-23 15,0-3-10-15,16-2 33 16,7-8-47-16,2-6 17 0,-4-8-18 16,-6-6 0-16,-6-3 5 15,-4-3-5-15,-5-7 0 16,2-17-8-16,2-15-132 16,2-2 73-16,8-3 5 15,4 8 62-15,4 12-15 16,3 14 15-16,-2 10 0 15,-4 3 3-15,-5 22 13 16,-3 7 5-16,-5 3 42 16,-4 2-2-16,-2-5 6 15,0-6-61-15,0-6 3 16,0-8 7-16,0-9-3 16,0-3-26-16,0 0 13 15,14 0-25-15,17-23 24 0,18-9-205 16,14-9-86-16,8 2 112 15,0 7-42-15,-6 13 222 16,-12 15 146-16,-8 4 32 16,-11 11-32-16,-7 13-76 15,-12 1-38-15,-7 4 37 16,-5-1-68-16,-3-2-2 16,-5-5-14-16,-19-4-70 15,-34-11-73-15,5-3-180 16,-5-3-290-16</inkml:trace>
  <inkml:trace contextRef="#ctx0" brushRef="#br0" timeOffset="37668.15">16640 5617 1726 0,'0'0'511'16,"0"0"-438"-16,0 0-47 15,158-53-26-15,-102 53-49 16,8 44-10-16,-10 2-138 15,-18 0-183-15</inkml:trace>
  <inkml:trace contextRef="#ctx0" brushRef="#br0" timeOffset="38192.93">18341 5482 1729 0,'0'0'642'16,"0"0"-519"-16,0 0-99 16,0 0-24-16,0 0-28 15,-5 159 28-15,-1-59 71 16,0-2 17-16,0-10-15 16,6-22-73-16,-2 1 0 15,0-3-11-15,0-17 11 16,-3-15-49-16,-1-13-46 0,-5-12-42 15,-7-7-20-15,-31-7-36 16,4-19-138-16,-2-11-296 0</inkml:trace>
  <inkml:trace contextRef="#ctx0" brushRef="#br0" timeOffset="38476.94">17991 5923 582 0,'0'0'1035'0,"0"0"-690"16,0 0-188-16,0 0-72 15,154-81-83-15,-79 81 33 16,8 0 7-16,2 15 30 15,-10 17 50-15,-10 8-49 16,-18 6-27-16,-18 0 30 16,-18-1-35-16,-11-5 21 15,0-8-40-15,-9-6 3 0,-7-10 16 16,-1-8-41 0,1-8 0-16,3 0 44 0,9-17-43 15,4-14 1-15,10-15-2 16,28-9-94-16,16-1 24 15,8 7-20-15,1 12 3 16,-8 21 86-16,-9 16-80 16,-15 0-66-16,-16 36-152 15,-9-2-58-15,-6-4-417 0</inkml:trace>
  <inkml:trace contextRef="#ctx0" brushRef="#br0" timeOffset="39280.67">18941 5907 1664 0,'0'0'644'16,"0"0"-588"-16,0 0-25 15,0 0-19-15,0 0 46 16,-34 118 0-16,32-81 52 16,2-3-77-16,2-5 14 15,25-4-30-15,4-9 4 16,9-11 8-16,2-5-29 15,-1 0-53-15,-3-26-52 16,-5-6-57-16,-2-9-54 16,-4-7-54-16,0-1-123 15,-2 8-62-15,-8 10 455 16,-5 14 663-16,-6 17-309 0,-4 0-267 16,-2 17-16-1,0 15 46-15,0 4 1 0,-6 2 14 16,-4-4-84-16,2-7-32 15,1-7 10-15,3-11-16 16,2-4-10-16,2-3 2 16,0-2-1-16,0 0 2 15,0-12-3-15,10-15-125 16,15-8-75-16,4-4-36 16,0 5 111-16,-6 9 125 15,-10 12 208-15,-9 12-72 16,-4 1-136-16,0 7 2 15,0 15 70-15,6 3 3 0,8 3-4 16,11-2-29-16,15-4 1 16,9-8 12-16,11-8-55 15,5-6-4-15,-7 0-6 16,-10-15-56-16,-12-6 9 16,-18-6-41-16,-16-1-91 15,-2-2-65-15,-18 4 90 16,-13 8 164-16,-5 8 69 15,-1 10 63-15,-1 5-60 16,7 24-39-16,6 8 1 16,14-1-6-16,11-2-28 15,0-6 0-15,22-6-6 16,11-9 6-16,8-4-9 0,-1-7-66 16,-7-2-40-1,-8 1 115-15,-10 8 7 0,-7 11 46 16,-8 14 12-16,0 18 34 15,-8 14 26-15,-11 12-27 16,-6 1-22-16,0-8 3 16,3-6-37-16,2-14-16 15,0-16 36-15,3-12-43 16,-2-9 20-16,-1-11-38 16,-9-3 5-16,-9-6-6 15,-8-24-170-15,-37-50-110 16,14 5-266-16,4-6-1018 0</inkml:trace>
  <inkml:trace contextRef="#ctx0" brushRef="#br0" timeOffset="39417.58">18959 5378 2471 0,'0'0'365'16,"0"0"-314"-16,0 0-51 15,169 4-87-15,-89 16 8 16,56 19-5-16,-18-8-67 15,-8-3-583-15</inkml:trace>
  <inkml:trace contextRef="#ctx0" brushRef="#br0" timeOffset="39822.93">21259 5599 2099 0,'0'0'93'0,"0"0"-72"16,-53 125-21-16,24-53 73 16,0 7 43-16,6-3 40 15,7-3-119-15,5-7-6 16,7-6-31-16,2-14-31 15,0-10-61-15,0-16-164 16,-17-20-104-16,4 0-25 16,-7-12-177-16</inkml:trace>
  <inkml:trace contextRef="#ctx0" brushRef="#br0" timeOffset="39957.65">20768 5953 1930 0,'0'0'591'0,"0"0"-405"0,0 0-116 16,0 0-70-16,175-30 0 15,-95 24-15-15,6 5-64 16,-1 1-58-16,7 0-229 16,-24 0-218-16,-18 0-435 0</inkml:trace>
  <inkml:trace contextRef="#ctx0" brushRef="#br0" timeOffset="40226.57">21441 5859 1706 0,'0'0'610'15,"0"0"-586"-15,0 0-1 16,0 0 22-16,-8 115 23 16,-1-69 35-16,3-2-41 0,-4-9-41 15,6-9 8-15,-1-11-29 16,3-7 0-16,2-8 34 16,0 0-19-16,0 0 35 15,0-15-6-15,13-14-44 16,18-13-41-16,15-9-57 15,9-2 19-15,10 4 45 16,-1 11-73-16,-3 14-42 16,-12 16-99-16,-21 11-109 15,-16 22-216-15,-12 5-284 0</inkml:trace>
  <inkml:trace contextRef="#ctx0" brushRef="#br0" timeOffset="40793.99">21774 6016 942 0,'0'0'575'0,"0"0"-342"16,0 0-57-16,0 0-55 15,0 0-3-15,0 0 16 0,0 0-92 16,124 13-42-16,-79-33-91 16,-5-10-157-16,-11-3 40 15,-13-1-181-15,-16-1 88 16,0 7 263-16,-24 10 38 16,-14 12 297-16,-5 6 13 15,1 10-13-15,7 22-40 16,6 6-134-16,12 4-28 15,13 4 1-15,4-3-54 16,7-5 7-16,22-6-24 16,6-10-23-16,6-5 8 15,5-14-10-15,1-3-36 16,2 0 10-16,0-20-58 0,1-9-23 16,-2-4-143-1,-1-4-11-15,-5 5 140 0,-10 9 121 16,-12 7 250-16,-9 13 17 15,-9 3-178-15,-2 6-56 16,0 18 14-16,0 8 26 16,0 3 54-16,-2-3-71 15,0-5-33-15,2-5 10 16,0-10-32-16,0-3-2 16,0-7 0-16,0-2-20 15,6 0 21-15,10-20-103 16,11-8-178-16,11-10 40 0,11-3 9 15,6 2-18-15,1 7 217 16,-2 9 33-16,-9 13 238 16,-8 10 12-16,-5 0-77 15,-8 16-60-15,-4 10-70 16,-4 4-2-16,-8 7-20 16,-5 1-2-16,-3-2-13 15,0-2-6-15,-5-5-104 16,-30-14-125-16,-1-7-49 15,1-8-316-15</inkml:trace>
  <inkml:trace contextRef="#ctx0" brushRef="#br0" timeOffset="40981.38">21788 5504 1545 0,'0'0'892'16,"0"0"-666"-16,135-58-116 15,-61 42-32-15,6 7-54 16,9 9-5-16,5 0-19 16,4 20-10-16,-2 9-28 15,22 23-190-15,-24-8-303 16,-14-6-873-16</inkml:trace>
  <inkml:trace contextRef="#ctx0" brushRef="#br0" timeOffset="41078.44">23234 6050 2383 0,'0'0'438'0,"0"0"-438"16,0 0-826-16</inkml:trace>
  <inkml:trace contextRef="#ctx0" brushRef="#br0" timeOffset="44227.93">2048 7706 918 0,'0'0'206'15,"0"0"-83"-15,0 0 88 16,0 0-87-16,0 0-10 16,0 0-60-16,0 0 10 15,0-38-17-15,0 36 11 16,0-2 23-16,0 2-1 16,0 2-3-16,0 0 3 15,0 0-46-15,-3 0-18 16,3 0-16-16,0 0 4 15,-4 2-15-15,2 19-6 0,-4 16 17 16,-1 13 62 0,-3 13-39-16,4 11 27 0,-5 2-5 15,-1 2-23-15,2-6 3 16,-5-6-23-16,1-8-1 16,1-12 28-16,-1-9-29 15,5-12 9-15,3-7-9 16,1-6 7-16,3-9-5 15,2-1-2-15,0-2-2 16,0 0-7-16,0 0 10 16,0 0-2-16,0 0-4 15,0 0 5-15,2-8 4 16,7-2-4-16,4 2 0 16,7-1-8-16,3 4 9 15,8 1-1-15,2 2 0 0,7 2-14 16,5 0 13-16,2 0 1 15,0 0-2-15,-1 2-21 16,-1 0-1-16,-7 0-95 16,-5-2-67-16,-6 0-66 15,-11-4-233-15,-7-10-795 0</inkml:trace>
  <inkml:trace contextRef="#ctx0" brushRef="#br0" timeOffset="44522.91">2099 7594 1137 0,'0'0'895'15,"0"0"-632"-15,0 0-202 16,0 0-35-16,0 0-6 16,116-22 24-16,-64 22-4 15,4 7-12-15,1 6-20 16,-1 3 10-16,-9-2-18 16,-14 2-38-16,-10 2-97 15,-23 8-189-15,-8-5-202 16,-17 0-798-16</inkml:trace>
  <inkml:trace contextRef="#ctx0" brushRef="#br0" timeOffset="44697.91">1887 7868 1932 0,'0'0'382'0,"0"0"-257"16,0 0-78-16,0 0-16 15,0 0 15-15,0 0-10 16,158 29-25-16,-90-19-11 15,3 1-2-15,0 2-84 16,16 1-175-16,-18-5-236 0,-11-5-511 16</inkml:trace>
  <inkml:trace contextRef="#ctx0" brushRef="#br0" timeOffset="44975.91">2871 7710 1438 0,'0'0'388'16,"0"0"-163"-16,0 0-147 16,0 0-62-16,-122-7 74 15,76 39 79-15,-3 11-35 16,5 18-23-16,4 8-33 16,9 8-22-16,13-4 4 15,11-2-52-15,7-9-2 16,0-8 10-16,23-8-10 0,8-9-12 15,11-7-7-15,9-7-17 16,4-12-54-16,6-8-127 16,21-15-154-16,-17-15-237 15,-9-6-569-15</inkml:trace>
  <inkml:trace contextRef="#ctx0" brushRef="#br0" timeOffset="45166.86">3169 7969 1711 0,'0'0'380'16,"0"0"-269"-16,0 0-110 16,0 0 41-16,-102 128 57 0,68-72-21 15,3 5 11-15,4-1-69 16,3-2-10-16,6-9-10 16,4-12-18-16,6-11-69 15,1-12-48-15,0-10-62 16,-8-8 58-16,1-18-9 15,-1-8-870-15</inkml:trace>
  <inkml:trace contextRef="#ctx0" brushRef="#br0" timeOffset="45340.92">2745 8083 1739 0,'0'0'555'0,"0"0"-392"16,0 0-81-16,0 0-30 15,0 0 22-15,157 44-40 16,-110-14 22-16,2 2-28 15,-1 0-19-15,0 3 12 0,-4-5-21 16,-1-6-40-16,-3-9-54 16,5-12-106-16,-8-3-114 15,-10-3-506-15</inkml:trace>
  <inkml:trace contextRef="#ctx0" brushRef="#br0" timeOffset="45531.91">3609 7768 2329 0,'0'0'183'0,"0"0"-182"15,31 139 0-15,-29-60 11 16,-2 8 33-16,-9 1 10 0,-20 3-34 16,-4-6-21-16,-4-2-21 15,-2 3-110-15,7-22-254 16,10-21-726-16</inkml:trace>
  <inkml:trace contextRef="#ctx0" brushRef="#br0" timeOffset="45932.91">4206 8101 1892 0,'0'0'686'0,"0"0"-591"15,0 0-53-15,0 0-9 0,0 0 31 16,0 0-1-16,0 0-11 16,34 0-17-16,-5 0-35 15,6 3 0-15,3 3-1 16,-7-3-47-16,-11 6-99 15,-20 2-130-15,0-1-290 16,-20 0-136-16</inkml:trace>
  <inkml:trace contextRef="#ctx0" brushRef="#br0" timeOffset="46058.91">4206 8101 1167 0,'-34'116'1002'16,"34"-116"-727"-16,5 2-153 15,17 0-58-15,13 5-3 16,8-4-61-16,9 4-4 15,21 0-43-15,-13-3-152 16,-10 0-448-16</inkml:trace>
  <inkml:trace contextRef="#ctx0" brushRef="#br0" timeOffset="46647.68">5418 7538 773 0,'0'0'1103'15,"0"0"-926"-15,0 0-139 16,0 0-23-16,-69 107 54 16,63 9 72-1,6 37-27-15,0 18 5 0,8-9 6 16,6-37-57-16,-5-39-10 15,-3-24-37-15,1-10-9 16,0 7 54-16,-2-4-56 16,-3 2 7-16,-2-13 5 15,0-12-20-15,0-8 7 16,-16-7-9-16,-4 0-9 16,-7-5 9-16,-2 0-73 15,-14-4-126-15,10-2-258 0,7-3-478 0</inkml:trace>
  <inkml:trace contextRef="#ctx0" brushRef="#br0" timeOffset="48282.84">4888 9365 1413 0,'0'0'771'0,"0"0"-551"0,0 0 11 16,0 0-103-16,0 0-5 16,0 0-50-16,0 0-27 15,18-2-1-15,4-3-45 16,11 0 0-16,6 0-16 16,3 3-47-16,3 2-45 15,-1 0-131-15,8-2-99 16,-10-2-218-16,-11 0-787 0</inkml:trace>
  <inkml:trace contextRef="#ctx0" brushRef="#br0" timeOffset="48958.8">5515 9214 1540 0,'0'0'523'16,"0"0"-523"-16,0 0 21 15,0 0-17-15,0 0 80 16,0 0 52-16,-103 114 35 15,96-72-93-15,7 1-6 16,0-3-30-16,0-7-5 16,0-4 3-16,9-12-37 15,0-2 3-15,0-7 3 16,-3-6-9-16,3-2-6 16,1 0-5-16,5-18 10 0,7-13-7 15,7-12-65 1,7-11-76-16,4-4-50 0,7 1-75 15,2 8 135-15,0 10 86 16,-4 13 53-16,-7 12 20 16,-9 14-12-16,-9 0-7 15,-9 18 52-15,-7 11 1 16,-4 5 53-16,0 3-5 16,-13-4-19-16,-12-4 35 15,-6-5-47-15,-4-6-23 16,-6-8 4-16,-1-8-28 15,0-2-20-15,1 0-4 0,8-17-18 16,6-8 2-16,10-19-100 16,5 4-242-16,10 4-449 0</inkml:trace>
  <inkml:trace contextRef="#ctx0" brushRef="#br0" timeOffset="49574.9">5579 7417 1629 0,'0'0'306'0,"0"0"-187"0,0 0-90 15,0 0 49-15,0 0-20 16,154-20 16-1,-102 16-12-15,0 0-62 0,-4 1-25 16,0-4-49-16,-14 3-146 16,-12-2-314-16</inkml:trace>
  <inkml:trace contextRef="#ctx0" brushRef="#br0" timeOffset="49764.5">5860 7204 1415 0,'0'0'292'0,"0"0"-217"0,0 0 43 16,-65 127 7-1,47-72-30-15,3 0-24 0,9-1-63 16,3-3-8-16,3-10-32 16,9-6-116-16,10-12-84 15,4-14-417-15</inkml:trace>
  <inkml:trace contextRef="#ctx0" brushRef="#br0" timeOffset="50209">6111 7217 1257 0,'0'0'290'0,"0"0"-55"0,0 0-65 15,-17 137 29-15,15-94-84 16,2-7-2-16,0-4-58 16,0-7-27-16,0-5-3 15,7-9-25-15,1-4 0 16,-1-6-9-16,0-1 18 16,2 0-9-16,2-13 0 15,5-11-7-15,6-10-11 16,2-3-40-16,5-5-7 15,6 0-52-15,6 0-84 16,3 4 41-16,-1 8 27 16,-1 7 133-16,-4 14 6 15,-7 6 56-15,-2 3 25 0,-6 0 33 16,-7 5-29 0,-8 1-12-16,-8 0-27 0,0-4 37 15,-16 2 25-15,-24-2-64 16,-13 2-26-16,-7-4-5 15,-5 0-18-15,5 0-1 16,6 0-110-16,6 12-130 16,10 0-65-16,13 1-437 0</inkml:trace>
  <inkml:trace contextRef="#ctx0" brushRef="#br0" timeOffset="51525.47">6188 7211 777 0,'0'0'253'15,"0"0"-38"-15,0 0 51 16,0 0-84-16,0 0-44 15,0 0 66-15,0 0-44 16,-18-33-28-16,15 33-36 0,3 0-73 16,-2 0 11-1,0 0-34-15,-4 7 10 0,-6 12 5 16,1 10 25-16,0 5 8 16,-1 1-13-16,6-4-34 15,2-3 28-15,2-3-29 16,2-11 0-16,0-1 16 15,0-6-7-15,0-4-7 16,0-1 11-16,6-2-4 16,8 0-18-16,1 0 2 15,8 0-41-15,6-16 20 16,2-4-62-16,2-6 43 16,5-2-11-16,5-2-12 15,-1 0 1-15,2 2-16 16,3 2 50-16,-1 4 19 0,-1 1 8 15,-5 7 8-15,-1 4 13 16,-8 6-11-16,-7 4 24 16,-8 0-10-16,-5 13-16 15,-9 11 80-15,-2 6-40 16,-2 2 10-16,-18-2 11 16,-9-2-21-16,-4-7 21 15,-8-2-14-15,-3-6-32 16,-3-8 43-16,5-3-46 15,1-2-10-15,8-2 14 16,9-14-8-16,6-8 23 16,5-6-25-16,5-4-5 15,4 0 11-15,0 4-12 0,-1 4-21 16,1 9-44-16,-2 5-59 16,-6 11-117-16,3 1-300 15,1 0-685-15</inkml:trace>
  <inkml:trace contextRef="#ctx0" brushRef="#br0" timeOffset="52325.41">5824 8203 1166 0,'0'0'210'0,"0"0"-104"15,0 0-35-15,0 0 66 16,125-81 50-16,-100 69 93 15,-3 9-66-15,-2 3-139 0,-2 8-53 16,-3 22 25-16,-5 10-38 16,-6 10 48-16,-4 4-24 15,0 3-4-15,-6-5 28 16,-10-10-33-16,-1-10-3 16,4-10 24-16,3-8-44 15,2-8 17-15,6-6-12 16,0 0 9-16,2-8 26 15,0-22-41-15,0-19-74 16,16-13 16-16,11-10-124 0,4 2 77 16,-4 8 69-1,-8 18 36-15,-7 20 141 0,-12 18-30 16,0 6-107-16,-2 17 4 16,-14 18-5-16,1 8 62 15,7 3-28-15,8 1-19 16,0-2-1-16,23-4-17 15,12-2-38-15,10-9-38 16,26-12-128-16,-8-10-279 16,-12-8-312-16</inkml:trace>
  <inkml:trace contextRef="#ctx0" brushRef="#br0" timeOffset="52908.31">6417 8342 1879 0,'0'0'694'16,"0"0"-524"-16,0 0-154 0,0 0-16 15,0 0 6-15,151-65-6 16,-105 44-9-16,-2-4-130 16,-8-3 19-16,-5 0 25 15,-11-4-25-15,-9 0-25 16,-6-1 76-16,-5 4-28 16,0 5 97-16,0 12 76 15,-10 12 21-15,-3 0-64 16,-5 32-14-16,-1 16 64 15,-2 18 42-15,-1 13-44 16,0 8 26-16,0 6-13 16,-1 0-12-16,0-1-18 15,4-13-42-15,-6-8-10 0,1-13 13 16,-3-16-23-16,-2-12 20 16,-2-10-10-16,4-8-3 15,7-6 19-15,6-6-27 16,12 0 7-16,2-26 25 15,12-12-26-15,28-12-7 16,18-14-7-16,15-6-28 16,10-5-16-16,2 1-38 15,0 0-38-15,-4 2 0 16,-7 0 11-16,-7 4 75 16,-11 1-13-16,-14 7 37 15,-11 10 17-15,-13 9 49 16,-13 14 38-16,-5 13 75 15,-14 14-69-15,-20 4-83 0,-8 30-1 16,-3 14-9-16,8 11 64 16,10 11-40-16,12-3-9 15,10-3-1-15,5-7-4 16,0-9-13-16,18-10 3 16,6-9-27-16,3-12-7 15,2-9-92-15,7-12-55 16,-7-20-98-16,-9-8-379 0</inkml:trace>
  <inkml:trace contextRef="#ctx0" brushRef="#br0" timeOffset="53275.1">7158 8149 1575 0,'0'0'552'16,"0"0"-349"-16,0 0-154 0,0 0-34 16,0 0 24-16,0 0 1 15,124 125 53-15,-111-74 47 16,-5 5-87-16,-6-7 21 15,-2-3-53-15,0-8-6 16,0-9 10-16,0-12-25 16,-2-8 0-16,2-9-4 15,0 0 11-15,0-11-14 16,0-21-33-16,6-16-253 16,7-14-74-16,1-3-126 15,-1 3 199-15,-2 16 294 16,-2 14 318-16,-7 20 266 15,-2 12-423-15,0 0-118 16,0 24 17-16,0 10 56 16,0 7-31-16,0 1-24 0,3-1-50 15,14-6 4-15,10-5-15 16,4-8-9-16,2-10 3 16,-4-7-66-16,-8-8-83 15,-7-19-28-15,-10-6-418 0</inkml:trace>
  <inkml:trace contextRef="#ctx0" brushRef="#br0" timeOffset="53449.81">7668 7974 1891 0,'0'0'257'16,"0"0"-198"-16,0 0-11 0,69 104 9 16,-63-46 88-1,-6 7 29-15,0 6-46 0,-18 1-32 16,-8 2-72-16,0-4-18 15,1-8-12-15,9-8-75 16,16-13-129-16,7-18-151 16,20-13-299-16</inkml:trace>
  <inkml:trace contextRef="#ctx0" brushRef="#br0" timeOffset="53681.82">8341 8173 2027 0,'0'0'368'0,"0"0"-368"0,0 0-48 16,-141 28 48-16,79 11 102 15,4 10-14-15,12 9 26 16,15 2-78-16,14-5-14 16,17-6-14-16,0-14-1 15,17-7-13-15,14-12 6 16,4-14-62-16,5-2 19 15,5-42-157-15,-12-4-309 16,-6-8-455-16</inkml:trace>
  <inkml:trace contextRef="#ctx0" brushRef="#br0" timeOffset="53879.51">8339 7710 901 0,'0'0'1256'0,"0"0"-1067"0,0 0-189 16,0 0 0-16,0 0 5 15,-12 132 130-15,-1-51 21 16,-1 9-38-16,4 1-36 16,1 4-72-16,-1-3-2 15,2-1 23-15,3-3-31 16,1-8-36-16,4 1-134 16,0-23-184-16,13-25-531 0</inkml:trace>
  <inkml:trace contextRef="#ctx0" brushRef="#br0" timeOffset="54292.3">8430 8275 1964 0,'0'0'552'0,"0"0"-424"15,0 0-94-15,0 0 6 16,0 0-34-16,0 0-6 15,0 0 21-15,84 89-13 16,-70-39 21-16,-3 6-3 16,-9-2-2-16,-2-4 52 15,0-6-54-15,0-10-7 16,0-8-10-16,0-11-4 16,0-8-2-16,0-7-7 15,0 0-11-15,0-11 4 0,16-28-49 16,9-15-285-16,4-14-211 15,2-2 35-15,-7 7 525 16,-6 14 345-16,-9 21 313 16,-9 20-355-16,0 8-303 15,-4 15 38-15,-14 24-38 16,0 7 44-16,5 8 10 16,8 4-54-16,5 0-1 15,14-3-1-15,55 0-111 16,-3-12-87-16,11-15-327 0</inkml:trace>
  <inkml:trace contextRef="#ctx0" brushRef="#br0" timeOffset="54899.4">9951 8400 1011 0,'0'0'1268'0,"0"0"-887"16,0 0-273-16,0 0-46 16,0 0-38-16,0 0-12 15,0 0 8-15,156 0-20 16,-107 0-6-16,-7 0-11 16,-9 6-43-16,-14 4-114 15,-19 1-145-15,-14 2-281 16,-20-5-322-16</inkml:trace>
  <inkml:trace contextRef="#ctx0" brushRef="#br0" timeOffset="55041.67">9822 8518 1415 0,'0'0'836'15,"0"0"-654"-15,0 0-131 16,0 0 7-16,0 0-26 16,142 0-2-16,-78 0-30 15,6 0-47-15,-1 0-101 16,14 2-111-16,-19 6-258 15,-13 0-411-15</inkml:trace>
  <inkml:trace contextRef="#ctx0" brushRef="#br0" timeOffset="56707.89">11948 7574 907 0,'0'0'556'0,"0"0"-330"0,0 0-19 16,0 0-25-1,0 0-45-15,0 0-75 0,0 0 15 16,-9-49-16-16,4 49-45 16,-1 0 6-16,-5 0-22 15,-5 18 1-15,-2 17 31 16,-4 15-4-16,-3 16 2 15,3 28 19-15,-1 26-33 16,8 29 32-16,4 9-17 16,8-9-6-16,3-9 54 15,0-13-68-15,10-22-1 16,-4-16 1-16,-1-23-4 16,-5-13-14-16,0 2 4 15,0 2 3-15,0 1-14 0,-18-15 14 16,-4-9 0-16,-5-7 0 15,-6-10-21 1,-3-5-34-16,-9-12-112 0,10 0-215 16,8-7-548-16</inkml:trace>
  <inkml:trace contextRef="#ctx0" brushRef="#br0" timeOffset="58457.6">11716 9581 1015 0,'0'0'273'0,"0"0"-206"15,0 0 94-15,0 0-37 16,0 0 22-16,0 0 70 16,0 0-79-16,-23-30 18 15,15 26-47-15,-6 4-66 16,-3 0 7-16,-8 2-38 15,-2 22-2-15,-2 8 64 16,7 8-25-16,9 4 7 16,10 0 2-16,3-5-42 15,13-5 19-15,24-10-24 16,9-10-4-16,8-11 14 0,2-3-20 16,-8-7-24-16,-9-18 9 15,-16-4-4-15,-13-5 17 16,-10-4-73-16,-6-3-24 15,-21 4 73-15,-4 4-42 16,-4 8 10-16,0 8-108 16,6 7-229-16,9 3-566 0</inkml:trace>
  <inkml:trace contextRef="#ctx0" brushRef="#br0" timeOffset="59341.59">12275 7209 798 0,'0'0'732'16,"0"0"-462"-16,0 0-90 15,0 0-35-15,0 0-12 16,0 0-75-16,0 0-42 15,-2 3-16-15,-13 21 15 16,-6 10 5-16,-5 3 19 16,-1 3-29-16,0-1 48 15,1-10-34-15,3-7-9 16,3-7 14-16,7-6-28 16,3-5 32-16,8-4-31 15,2 0-2-15,0 0 74 16,8 0-39-16,15-12-35 0,14-6-8 15,7 3-20-15,8-2 27 16,4 3-6-16,-2 4 7 16,-2 0 10-16,-5-2-8 15,-5-3-2-15,-8 1 0 16,-8-7-59-16,-9-4-9 16,-9 1-39-16,-8-1-40 15,0 3 146-15,-6 6 1 16,-15 10 83-16,-3 6-46 15,-3 15-23-15,-2 28 12 16,5 18-14-16,4 14-4 16,6 12-16-16,9 25-95 0,5-23-263 15,0-16-1151-15</inkml:trace>
  <inkml:trace contextRef="#ctx0" brushRef="#br0" timeOffset="62157.99">11078 7782 1418 0,'0'0'163'0,"0"0"-119"15,0 0-36-15,0 0 26 16,0 0 46-16,0 0 20 16,32-112-37-16,-12 96 39 15,-1 2 18-15,2 5-4 16,-3 6-62-16,-1 3-23 15,-3 0 4-15,-7 14-34 16,-5 12 13-16,-2 9 48 16,-2 0-4-16,-17 1 0 15,-5-2-1-15,2-6 10 16,-3-6-9-16,7-6-57 16,3-5 8-16,3-8 12 15,8-3-21-15,4 0 24 0,0 0-23 16,0-2-1-16,4-12-92 15,12-2 2-15,3 4 34 16,-2 8 55-16,-1 4-31 16,-3 9 31-16,-7 16-7 15,-6 9 8-15,0 7 45 16,-8 0-32-16,-19 4 1 16,-4-2-2-16,0-2-12 15,-7 5-47-15,9-12-236 16,9-12-396-16</inkml:trace>
  <inkml:trace contextRef="#ctx0" brushRef="#br0" timeOffset="62585.38">10686 8382 1572 0,'0'0'665'15,"0"0"-477"-15,0 0-29 16,0 0-2-16,0 0-78 16,0 0-22-16,0 0 14 15,152 18-23-15,-81-11 9 16,7 2-41-16,5-5-5 15,1-2-11-15,-6 0-9 16,-7-2-49-16,-11 3-62 16,-10 6-137-16,-19-1-328 15,-15 1-431-15</inkml:trace>
  <inkml:trace contextRef="#ctx0" brushRef="#br0" timeOffset="63407.11">10744 8828 1618 0,'0'0'262'15,"0"0"-154"1,0 0-4-16,0 0 33 0,0 0 8 16,0 0-59-16,0 0-22 15,-85-58-28-15,65 58-6 16,-2 0 47-16,2 3-40 16,-3 11-37-16,0 8 33 15,-4 4-25-15,0 4 10 16,2 2 14-16,3 3-17 15,6 0 18-15,5 0-28 16,4-3 4-16,7-2 25 16,0-2-28-16,9-6 0 15,13-5-6-15,5-6-39 0,7-9 20 16,3-2-13-16,0-2-45 16,-6-21 29-16,-7-2-55 15,-8-5 48-15,-12 4 36 16,-4 1 7-16,-6 5 12 15,-19 8 0-15,-6 7 2 16,-3 5 10-16,1 0-3 16,2 3-9-16,8 11 8 15,8 3-8-15,8-2-2 16,7-2-38-16,7-3-21 16,24-2 49-16,13-7-17 15,10-1-113-15,9 0-113 16,8-19 60-16,5-4 71 15,-1-4 124-15,-1 0 47 0,-11 3 294 16,-15 6-50-16,-15 5-116 16,-14 6-84-16,-13 3-71 15,-6 4 0-15,-2 0-20 16,-23 11 0-16,-10 8 12 16,-7 7-2-16,-3 1 12 15,5-3 11-15,11-7-18 16,8-2 2-16,15-6-17 15,6-1 0-15,2 2 2 16,27 0-1-16,9 2 5 16,7 1-6-16,6-3-7 15,2-2 7-15,3-4-6 16,-4-3-12-16,-4-1 18 0,-3 0-115 16,-9 0-60-16,-3-4-65 15,-10-10-35-15,-10-2-313 0</inkml:trace>
  <inkml:trace contextRef="#ctx0" brushRef="#br0" timeOffset="63531.66">11340 8903 1420 0,'0'0'505'0,"0"0"-408"16,0 0-16-16,0 0-16 16,-103 153 15-16,80-91-9 15,1 4-28-15,-9 26-43 16,6-15-132-16,5-17-389 0</inkml:trace>
  <inkml:trace contextRef="#ctx0" brushRef="#br0" timeOffset="65829.09">12688 8031 1303 0,'0'0'260'15,"0"0"-142"-15,0 0 43 16,0 0 74-16,-127 76-28 16,96-32-78-16,4 10-22 15,7 11-27-15,9 2-14 16,9 2-22-16,2-3-38 15,10-6-5-15,24-6-1 16,11-9-46-16,37-12-73 16,-8-11-224-16,-8-13-653 0</inkml:trace>
  <inkml:trace contextRef="#ctx0" brushRef="#br0" timeOffset="66256.6">13466 8187 1536 0,'0'0'386'16,"0"0"-310"-16,0 0 6 0,-149 83 82 15,77-39-19-15,-3 3-28 16,0-2-64-16,9-5-5 16,12-8-37-16,14-11 0 15,15-6 33-15,17-9-43 16,8-4-1-16,4-2 68 15,32 0-47-15,22 0-16 16,18 0-5-16,11 0 0 16,9 0 0-16,-5 0 0 15,-8 0-6-15,-12 0 4 16,-17 4-104-16,-8 2-102 0,-17 0-263 16,-11-6-445-16</inkml:trace>
  <inkml:trace contextRef="#ctx0" brushRef="#br0" timeOffset="66461.92">13558 8175 126 0,'0'0'1803'16,"0"0"-1600"-16,0 0-22 15,-61 165-21-15,41-89-26 16,2 7-21-16,7 0-64 0,7-1-16 15,4-3-33 1,0-8-32-16,2-16-43 0,18-11-118 16,-3-16-287-16,2-16-562 15</inkml:trace>
  <inkml:trace contextRef="#ctx0" brushRef="#br0" timeOffset="66989.98">13927 8175 1513 0,'0'0'187'15,"0"0"-152"-15,0 0 139 16,0 0 9-16,0 0-55 16,0 0 7-16,0 0-36 15,90 90 62-15,-82-41-51 16,-6 5-67-16,-2 2 50 16,0-2-68-16,0-6-1 15,-6-8-9-15,-3-10-15 16,2-9 18-16,3-10-18 15,1-7 0-15,3-4-3 16,0 0 4-16,0-1-1 16,3-27 0-16,19-20-38 15,9-17-182-15,7-9-27 0,-3 2-77 16,-5 16 324-16,-14 17 12 16,-12 25 240-16,-4 14-123 15,0 12-99-15,-13 27 25 16,-3 8 33-16,9 6-40 15,7 0 41-15,0-6-75 16,18-5-1-16,18-6-11 16,13-6-2-16,9-6-17 15,24-10-96-15,-13-8-176 16,-13-6-377-16</inkml:trace>
  <inkml:trace contextRef="#ctx0" brushRef="#br0" timeOffset="68489.75">14469 7766 880 0,'0'0'645'16,"0"0"-424"-16,0 0-54 15,0 0 56-15,0 0-44 16,0 0-53-16,0 0-11 15,0-20-21-15,0 16-36 16,0 0 11-16,0 2-27 0,0-2-3 16,0 0-23-16,0-2-8 15,0-1 26-15,0 0-34 16,5-5-2-16,8-1-5 16,3 1 2-16,1 3 4 15,3 3 0-15,1 4 1 16,-6 2-13-16,-1 0 7 15,-10 16-6-15,-4 8 12 16,0 6 8-16,-20 2 23 16,-9 0-15-16,0-4-8 15,6-8 10-15,8-6-18 16,8-8-8-16,7-4 1 0,0 0-20 16,13-2-7-16,14 0 4 15,2 3 30-15,0-1-8 16,-4 5 8-16,-10 7-6 15,-7 7-1-15,-8 7-6 16,-6 9 12-16,-23 6-9 16,-4 6-5-16,0-3-44 15,6 5-98-15,9-11-226 16,11-12-465-16</inkml:trace>
  <inkml:trace contextRef="#ctx0" brushRef="#br0" timeOffset="68689.92">14705 8424 2181 0,'0'0'556'0,"0"0"-526"15,0 0-2-15,114 0-28 16,-45 0 0-16,9 0-13 15,0 0-91-15,18 0-47 16,-21 0-430-16,-19 0-913 0</inkml:trace>
  <inkml:trace contextRef="#ctx0" brushRef="#br0" timeOffset="69373.48">15940 8145 1290 0,'0'0'763'0,"0"0"-577"15,0 0-175-15,0 0-2 16,0 0 21-16,0 0-9 16,0 0 47-16,83 11 6 15,-75 28-13-15,-5 13 52 16,-3 8-24-16,-3 7-54 16,-17-2 24-16,1-7-47 0,3-10 6 15,3-17-18-15,6-13 1 16,2-8 5-16,5-8-4 15,0-2-2-15,0 0 30 16,0-16-30-16,16-19-15 16,11-21-205-16,8-10-62 15,5-7-83-15,1 4 27 16,-10 16 338-16,-12 16 163 16,-11 21 148-16,-8 16-140 15,0 4-166-15,-12 26-4 16,-3 8 89-16,5 11-1 15,10-1 10-15,0 2 4 16,12-4-58-16,15-6-17 16,11-4-28-16,4-10 6 15,5-6-12-15,1-10-34 0,8-10-87 16,-11 0-45-16,-13-16-373 0</inkml:trace>
  <inkml:trace contextRef="#ctx0" brushRef="#br0" timeOffset="69709.14">16658 7694 1687 0,'0'0'319'16,"0"0"-285"-16,0 0 22 16,-143 92 73-16,85-56-62 15,10-4-3-15,9-8 10 16,14-5-68-16,15-9-3 16,10-3-3-16,2 0 0 15,29 0 20-15,16 4-19 16,11-1 6-16,9 2 5 15,0-2-12-15,-3 0-15 16,-8-2-106-16,2-7-111 16,-18-1-165-16,-13 0-872 0</inkml:trace>
  <inkml:trace contextRef="#ctx0" brushRef="#br0" timeOffset="69891.27">16740 7790 1461 0,'0'0'213'0,"0"0"-34"15,-26 131-22-15,12-66-47 16,3 6-35-16,2-1-58 16,4-3-17-16,5 6-68 15,0-15-134-15,12-18-365 0</inkml:trace>
  <inkml:trace contextRef="#ctx0" brushRef="#br0" timeOffset="70377.42">17407 7885 2343 0,'0'0'483'15,"0"0"-483"-15,0 0-58 16,0 0 26-16,0 0 32 0,47 158 48 15,-29-77 54-15,-5 3-85 16,-9 8-5-16,-4-6-4 16,-6-2-7-16,-27-4 21 15,-10-3-22-15,-8-6-25 16,-5-2-5-16,-11-8-182 16,16-15-320-16,11-17-1276 0</inkml:trace>
  <inkml:trace contextRef="#ctx0" brushRef="#br0" timeOffset="70880.16">18245 8157 405 0,'0'0'1075'0,"0"0"-787"16,0 0-106-16,0 0 63 15,0 0-69-15,-118-47-93 16,74 48 11-16,-8 24-65 15,3 10 10-15,7 8 12 16,11 3-50-16,14-3 17 16,17-2-18-16,0-7 11 15,27-6 0-15,14-10-11 16,8-15-60-16,2-3-60 0,12-32-82 16,-16-7-129-16,-14-7-342 15</inkml:trace>
  <inkml:trace contextRef="#ctx0" brushRef="#br0" timeOffset="71129.8">18347 7529 1597 0,'0'0'560'16,"0"0"-541"-16,0 0-19 16,0 0 0-16,-2 135 61 15,-7-25 73-15,-1 30 52 16,0 11-56-16,4-25-34 15,1-31-61-15,3-35-28 0,2-8-5 16,0 3-2 0,0 0-27-16,4-3 2 0,7-16-101 15,1-14 7-15,-1-16-35 16,1-6 19-16,1-55 54 16,-3-6-551-16,0-8-799 0</inkml:trace>
  <inkml:trace contextRef="#ctx0" brushRef="#br0" timeOffset="71459.92">18588 8032 1026 0,'0'0'232'16,"0"0"20"-16,0 0-52 15,68 125-18-15,-60-65 50 16,-5 2 10-16,-3 1-60 0,0-5-62 16,0-2-41-1,-11-10-3-15,1-10-70 0,6-12 7 16,2-10-13-16,2-10-3 15,0-4-6-15,0-6 3 16,22-25-23 0,12-36-193-16,12-41-248 0,-5 1-76 15,-12 19-740-15,-16 32 1286 16,-13 52 808-16,0 4-92 16,-7 9-606-16,-9 20-27 15,3 9 79-15,4 6 52 16,9 6-52-16,0 0-55 15,34 0-1-15,16-1-56 16,20-5-33-16,10-6-17 16,34-7-99-16,-23-10-168 0,-17-11-744 15</inkml:trace>
  <inkml:trace contextRef="#ctx0" brushRef="#br0" timeOffset="72330.15">9772 12260 1844 0,'0'0'539'0,"0"0"-358"16,0 0 38-16,0 0-86 16,0 0-66-16,0 0-8 15,121 0-42-15,-39 0-5 16,10 0-6-16,1 2 2 15,-3 6-16-15,-11 4-39 16,-12 2-60-16,-24 15-130 16,-23-3-370-16,-20-3-226 0</inkml:trace>
  <inkml:trace contextRef="#ctx0" brushRef="#br0" timeOffset="72466.75">9968 12562 2160 0,'0'0'473'0,"0"0"-428"0,0 0 28 15,0 0 19-15,159 21-50 16,-59-11-21-16,29 6-21 16,23 2-70-16,-26-4-184 15,-27-6-481-15</inkml:trace>
  <inkml:trace contextRef="#ctx0" brushRef="#br0" timeOffset="73006.14">12129 11714 1681 0,'0'0'511'16,"0"0"-324"-16,-52-120-36 0,34 62-17 15,9-2 57-15,7 0-98 16,2 2-9-16,9 1-29 16,20 5-54-16,6 10 12 15,4 8-13-15,1 8-23 16,2 12 4-16,1 10 19 16,5 4-11-16,2 16 1 15,3 19 0-15,-2 11 9 16,-4 15 1-16,-5 7 0 15,-11 11 25-15,-8 5-13 16,-9 6 1-16,-14 19-2 16,-8 17-10-16,-42 19-2 15,-22-2-8-15,-4-24-49 0,10-30-5 16,-15-14-202-16,19-25-283 16,-1-10-1430-16</inkml:trace>
  <inkml:trace contextRef="#ctx0" brushRef="#br0" timeOffset="73238.77">12046 12755 1650 0,'0'0'751'0,"0"0"-751"16,0 0-45-16,0 0 45 16,0 0 93-16,0 0-70 15,0 0 18-15,46 10-40 16,-34-10 0-16,-5 0 47 15,-3 0-9-15,-4-4 85 16,0-8-84-16,0 1-10 0,-2 2 13 16,-5 6-40-16,3 3-3 15,2 0-49-15,2 20-161 16,0 6-59-16,0-7-303 0</inkml:trace>
  <inkml:trace contextRef="#ctx0" brushRef="#br0" timeOffset="83560.07">19587 11497 1707 0,'0'0'372'15,"0"0"-263"-15,0 0-100 16,0 0 81-16,0 0-49 16,0 0-24-16,-25 11 20 15,-19 49-2-15,-23 54-35 16,-13 44 107-16,7 15 5 16,21-26 4-16,29-47-116 15,19-42 20-15,4-10 2 16,16-4-22-16,24-1-36 15,35-9-21-15,49-34-106 16,-15-2-98-16,-12-26-465 0</inkml:trace>
  <inkml:trace contextRef="#ctx0" brushRef="#br0" timeOffset="83787.68">20187 11390 1728 0,'0'0'172'0,"0"0"-109"16,-44 121 21-16,5-2 53 15,-1 34 25-15,3 5-5 16,10-26-87-16,11-42-1 0,11-35-69 16,5-11-11-1,0 4-32-15,0 0-28 0,2 0-153 16,1-13-104-16,-3-18-540 0</inkml:trace>
  <inkml:trace contextRef="#ctx0" brushRef="#br0" timeOffset="84290.85">19622 12128 1704 0,'0'0'494'0,"0"0"-400"15,0 0-80-15,188-81-14 16,-94 56 17-16,10-6 0 15,4-3-34-15,-2-2-17 16,-3-8-42-16,-9-2 53 16,-17-5-96-16,-16-3-13 0,-18-1 11 15,-22-1 7-15,-13 10 114 16,-8 11 74-16,-4 15 120 16,-19 20 27-16,-8 4-207 15,-8 38 36-15,-7 34 89 16,-4 36-47-16,6 0 69 15,9-10-90-15,10-18-50 16,9-25 87-16,1 2-102 16,3-1-6-16,5-14 0 15,7-16 30-15,0-10-29 16,0-12-1-16,0-8-30 16,9 0-10-16,20-20 20 15,14-23-53-15,11-12-76 0,8-7-149 16,-2 1 115-1,-7 15 35-15,-10 16 148 0,-16 18 71 16,-10 12 28-16,-10 7 15 16,-4 22 58-16,-3 7-46 15,0 6 40-15,0 3-113 16,-3-1-52-16,0-4 61 16,3-2-55-16,3-4-14 15,26-6-2-15,16-9-124 16,55-19 44-16,-11-9-266 15,0-19-559-15</inkml:trace>
  <inkml:trace contextRef="#ctx0" brushRef="#br0" timeOffset="84837.53">21402 11988 1855 0,'0'0'787'0,"0"0"-787"16,0 0 0-16,-114 47 6 15,61-14 21-15,1 4 107 16,5 1-128-16,9-4 18 15,12-3-6-15,13-11-18 16,8-6-1-16,5-9-40 16,9-5-53-16,22 0 63 15,13-9 1-15,8-17-113 16,-1-4 45-16,-9 2-17 16,-15 7 115-16,-14 11 10 15,-10 10-9-15,-3 0 89 16,0 23-20-16,-9 3-4 0,2 0 45 15,5 0-103-15,2-6 2 16,2-6-5-16,23-6 39 16,4-7-88-1,6-1 39-15,1-3-117 0,-3-14 86 16,-6-8-30-16,-9 4 48 16,-7 6 10-16,-4 5 16 15,-7 10 119-15,0 0-127 16,0 24 2-16,0 23 8 15,0 18 47-15,-5 27 34 16,-5 1 18-16,-4 3-96 16,-4 0 138-16,-2-15-145 15,-5 0 9-15,-2-10 8 16,-2-13-13-16,3-16-10 0,2-12 0 16,1-12 25-16,7-13-29 15,5-5 4-15,7-20-25 16,4-21 25-16,9-17-65 15,24-7 20-15,10-5 17 16,3 4-109-16,4 4 52 16,-1-16-185-16,-11 18-352 15,-11 8-1082-15</inkml:trace>
  <inkml:trace contextRef="#ctx0" brushRef="#br0" timeOffset="85018.73">21593 11343 1655 0,'0'0'791'0,"0"0"-791"16,-125 125-51-16,54-15 51 16,9 1-7-16,21 16 7 15,26-36-225-15,15-39-287 0</inkml:trace>
  <inkml:trace contextRef="#ctx0" brushRef="#br0" timeOffset="85225.66">22496 11671 1748 0,'7'104'247'16,"-7"16"-84"-16,-3 14 31 15,-30-12-91-15,-13-17 153 16,-10-1-165-16,0-14-61 16,2-14 12-16,8-15-42 15,-37 17-69-15,7-12-177 16,1-13-618-16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7:07:23.4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1901 1333 415 0,'0'0'806'16,"0"0"-547"-16,0 0-158 15,0 0-27-15,0 0 54 16,0 0-24-16,0 0 19 15,0 0 28-15,0 0-83 16,0 0 15-16,0-2 5 16,0 2-11-16,0-1 12 15,0 1-71-15,0 0-17 16,0 0 55-16,0 0-54 16,0 0 46-16,0 0 4 15,0 0-24-15,0 0 53 0,0 0-54 16,0 0-1-16,0 0 48 15,0 0-65-15,0 0 24 16,0 0-24-16,0 0 3 16,0 0 13-16,0 0-25 15,0 0 0-15,0 0-17 16,0 0 16-16,15 0 1 16,14 9 0-16,7 11 0 15,5 4 12-15,3 2-12 16,1 0 0-16,-5 1-8 15,0-5 23-15,-3 0-15 16,-2-5 0-16,-2-1-73 0,-2 0 65 16,-2-7-141-1,-3-1-73-15,-1-6 43 16,2-2-131-16,-9-10-65 16,-5-11-474-16</inkml:trace>
  <inkml:trace contextRef="#ctx0" brushRef="#br0" timeOffset="601.07">2554 990 725 0,'0'0'1338'0,"0"0"-1199"16,0 0-102-16,0 0-37 0,0 0-3 16,0 0 3-1,-25 109 139-15,12-37 2 0,-1 9-49 16,4 4-64-16,3-5 7 15,7-9-35-15,0-16-54 16,7-8 26-16,17-17-87 16,14-16 2-16,11-14-9 15,9 0-74-15,5-33 8 16,-1-8-147-16,-6-10 16 16,-10 0 197-16,-12-2 122 15,-12 7 34-15,-13 10 160 16,-9 12 122-16,0 12-31 15,-15 12-44-15,-19 6-209 16,-11 28 23-16,-3 15-26 16,-2 10 47-16,8 5 8 0,11 1-29 15,15-7 6-15,12-12-61 16,4-9 11-16,13-16-40 16,18-14 19-16,12-7 4 15,3-19 0-15,6-19-42 16,-1-16-30-16,-6-11-79 15,-6-8 18-15,-10-9 106 16,-6-3-137-16,-11 1-38 16,-8 6 99-16,-4 11 109 15,0 16 140-15,0 15 65 16,0 14-33-16,0 12 63 16,0 10-152-16,0 3-83 15,0 31-3-15,0 19 3 0,0 17 88 16,-2 12-70-1,0 8-17-15,-1 0 25 0,3-4-26 16,0-8-67-16,0-11-99 16,9-11-61-16,2-15-92 15,3-22-1323-15</inkml:trace>
  <inkml:trace contextRef="#ctx0" brushRef="#br0" timeOffset="764.76">3381 1273 484 0,'0'0'1992'15,"0"0"-1876"-15,0 0-116 16,0 0-114-16,0 0 1 0,-49 112-149 16,31-71-121-16</inkml:trace>
  <inkml:trace contextRef="#ctx0" brushRef="#br0" timeOffset="985.42">2471 1806 2433 0,'0'0'478'16,"0"0"-423"-16,0 0 8 0,0 0-62 15,0 0 26 1,0 0-27-16,116-70 10 0,-46 48-44 16,14 4 34-16,39 7-109 15,-18 8-163-15,-16-1-492 0</inkml:trace>
  <inkml:trace contextRef="#ctx0" brushRef="#br0" timeOffset="2349.23">4121 1063 1425 0,'0'0'505'0,"0"0"-303"15,0 0 4-15,0 0-12 16,0 0-84-16,0 0 1 15,0 0-5-15,-76-79-100 0,43 79 0 16,-7 26-6-16,-7 19 0 16,0 15 38-16,7 12-38 15,8 2 11 1,13-4 19-16,13-8-17 0,6-11-11 16,8-15-2-16,23-17 1 15,14-14-19-15,8-5 18 16,12-20-33-16,1-25 0 15,2-11-86-15,-8-12 16 16,-7-8-46-16,-10-3-31 16,-14-3 18-16,-12 6-3 15,-9 4 99-15,-8 12 66 16,0 14 59-16,-6 14 144 0,-6 16-23 16,-5 11-58-16,0 5-36 15,-5 31-86-15,-3 18 0 16,3 18 58-16,2 13-14 15,6 10 27-15,10-1-37 16,4-3-22-16,0-7 21 16,9-14-33-16,11-12 0 15,2-17-1-15,5-12-21 16,6-14 8-16,5-10-24 16,3-7-38-16,-3-22 74 15,-5-12-96-15,-8 0 0 16,-10 5 80-16,-11 11 18 0,-4 18 44 15,0 7-44 1,0 5 14-16,0 23-14 0,-6 7 26 16,6-1 38-16,0 0-13 15,0-6-36-15,16-8 12 16,5-9-27-16,8-7 0 16,5-4 19-16,2-1-19 15,0-20-18-15,-5-3 3 16,-7 1-10-16,-8 5 25 15,-8 6-11-15,-5 9 11 16,-1 3-13-16,-2 5 11 16,5 12 2-16,1 5 57 15,7 1-27-15,5-3 7 16,3-10-37-16,6-9 10 16,-1-1 55-16,0-11-58 15,-7-18 8-15,-11-3-1 16,-8-1-14-16,-10-1 4 0,-24 2-4 15,-1 8-54-15,0 7 20 16,10 15-148-16,15 2-90 16,10 17-248-16,0-1-70 0</inkml:trace>
  <inkml:trace contextRef="#ctx0" brushRef="#br0" timeOffset="2801.27">5490 735 1313 0,'0'0'195'15,"0"0"16"-15,-31 163 41 16,22-80-19-16,0 0-39 15,2 4 71-15,5-7-148 16,2-6-34-16,0-11-42 16,0-14-30-16,0-13 14 15,0-12-25-15,0-12 0 16,0-9 33-16,4-3-32 16,7-15 33-16,9-21-34 15,10-14-3-15,3-4-4 0,-2 4-52 16,-2 15 32-16,-9 16 12 15,-7 19-8-15,-3 0-36 16,-10 30 50-16,0 8 9 16,0 8 100-16,-16 5-65 15,-4-3-25-15,-2-6 7 16,-1-7-17-16,5-8 0 16,7-8-52-16,7-10-78 15,4-9-1-15,0 0-46 16,33-57 11-16,3-1-587 15,2-3-24-15</inkml:trace>
  <inkml:trace contextRef="#ctx0" brushRef="#br0" timeOffset="3448">5762 1239 1098 0,'0'0'663'0,"0"0"-478"15,0 0-8-15,0 0 5 16,-6 110-1-16,-4-61-24 16,-1-3-58-16,0-6 35 15,4-10-113-15,5-12-20 16,0-7 11-16,2-6 1 15,0-5-13-15,0 0 0 16,0-16 1-16,6-19-26 16,12-13-33-16,5-8-36 15,2 2 16-15,-2 13-35 16,-2 16 79-16,-5 16 4 16,-8 9-12-16,-3 23 42 15,-5 13 32-15,0 9 79 0,0-1-4 16,0-5-72-1,0-5-5-15,2-8-30 0,9-7 7 16,7-7 11-16,7-8-11 16,6-4-7-16,6-3 5 15,9-22-5-15,-2-9-8 16,0-11-45-16,-1-9-26 16,-6-1 46-16,-5-2-82 15,-10 10 63-15,-7 15 52 16,-7 15 52-16,-6 8 47 15,-2 8-67-15,0 1-20 16,0 0-7-16,0 6-5 16,0 15 0-16,-2 8 13 15,-4 9 29-15,0 6 32 16,-1 2-32-16,-1 1-16 16,1-4 63-16,-2-4-83 15,4-10 11-15,1-4-17 0,0-11 1 16,4-7 10-16,0-7-11 15,0 0 0-15,0-12 65 16,2-20-65-16,15-16-35 16,8-8-34-16,2-2-7 15,-2 12 75-15,-5 16-23 16,-5 18 24-16,-4 12-28 16,-2 6 34-16,-2 20-6 0,-1 11 9 15,-1 2-8-15,2 4-1 16,6-6-11-16,12-5-163 15,33-17 38-15,-4-12-144 16,0-3-355-16</inkml:trace>
  <inkml:trace contextRef="#ctx0" brushRef="#br0" timeOffset="3672.81">7449 846 2097 0,'0'0'428'0,"0"0"-428"16,0 0 0-16,-107 121 56 0,52-56 83 16,-8 12 86-1,5 3-111-15,4 2-75 0,10-4 0 16,9-8-39-16,6-9-11 16,8-15-34-16,3-15-32 15,5-10-31-15,-7-21-204 16,5-4-327-16,-1-24-1135 0</inkml:trace>
  <inkml:trace contextRef="#ctx0" brushRef="#br0" timeOffset="3814.2">6912 1095 2569 0,'0'0'602'0,"0"0"-554"16,0 0-48-16,0 0-12 15,0 0-14-15,148 96 26 16,-82-42-40-16,41 16-89 0,-16-9-425 15,-8-20-775-15</inkml:trace>
  <inkml:trace contextRef="#ctx0" brushRef="#br0" timeOffset="5912.45">8410 996 1415 0,'0'0'318'0,"0"0"-100"16,0 0-31-16,0 0-12 15,0 0-52-15,0 0-3 16,0 0-2-16,-13-106-59 16,1 98 20-16,-5 0-70 15,-8 6 8-15,-6 2-31 16,-12 5 14-16,-10 24-4 0,-2 17-16 15,-3 12 37-15,6 10-17 16,10 5 12-16,13-1-6 16,13-6 40-16,14-6-46 15,2-7 1-15,20-9 25 16,18-10-11-16,16-12-14 16,8-13-1-16,9-9 6 15,5-2-42-15,-3-26 36 16,-8-7-56-16,-11-8 5 15,-17 5-46-15,-12 6 39 16,-15 9 39-16,-10 14 19 16,0 9 70-16,-10 0-70 15,-9 9 1-15,-2 12 27 16,3 7-4-16,7 2 42 16,9-2-56-16,2-1 8 15,2-8 15-15,21-2-33 0,4-9 0 16,4-8-6-16,4 0 12 15,1-8-13-15,-5-14 7 16,-9-5-6-16,-11-2-12 16,-9-2 18-16,-2 4-5 15,-8 2-1-15,-13 7-4 16,-3 8 8-16,0 6-22 16,4 2-80-16,1 2 21 0,15-14-177 15,4-2-116 1,0-6-652-16</inkml:trace>
  <inkml:trace contextRef="#ctx0" brushRef="#br0" timeOffset="6049.23">8827 735 1802 0,'0'0'390'16,"0"0"-390"-16,0 0-50 15,-56 139 41-15,7-41-51 16,7-15-114-16,6-16-220 0</inkml:trace>
  <inkml:trace contextRef="#ctx0" brushRef="#br0" timeOffset="7268.02">9550 638 1744 0,'0'0'388'0,"0"0"-194"16,0 0-161-16,0 0-33 15,0 0 0-15,0 0 25 16,-72 160 119-16,54-76-1 16,0 13-55-16,7 0 23 15,4-14-83-15,3 1 0 0,1-12 14 16,3-16-31 0,0-11-2-16,0-15-9 0,0-13 7 15,0-8-7 1,0-7 0-16,0-2 0 0,0-9 29 15,10-22-29-15,7-20-6 16,8-7-102-16,4-3-16 16,0 10 122-16,0 15-33 15,-2 16 15-15,0 18-8 16,-3 2-47-16,-2 22 58 16,-2 10 17-16,-7 8 26 15,-6 2 89-15,-7 0-91 0,0 1 33 16,-13-3-5-1,-12-5-31-15,-6-2 13 0,-2-9-34 16,2-9 8-16,-1-4 13 16,6-11-21-16,5 0-1 15,10-13-7-15,11-19-62 16,0-9-48-16,27-7-74 16,17 2 9-16,12 2 145 15,9 13-20-15,0 9 13 16,2 4-6-16,-5 8 49 15,-6 4 2-15,-10 6 37 16,-10 0-1-16,-11 10 54 16,-15 12-71-16,-6 4 36 15,-4 6 27-15,-6 4-6 16,-15-2-12-16,-4-3-52 0,0-7-6 16,7-9 20-1,7-6-26-15,7-8-1 0,4-1-23 16,2-3 0-16,23-23-31 15,6-6-258-15,4-1 98 16,-3 9 136-16,-5 10 14 16,-9 14 65-16,-10 0 9 15,-1 16 25-15,-1 10 86 16,2 1-39-16,3-6-43 16,4-3 26-16,9-6-50 15,10-10 29-15,4-2-43 16,6-7-11-16,-2-22-121 15,-3-5-162-15,-10-4-92 0,-7 3 91 16,-8 4 161 0,-6 11 134-16,-6 13 252 0,-2 7-34 15,0 7-124-15,0 30 70 16,-2 14 36-16,-4 18-4 16,1 11-48-16,3 10 4 15,2 6-30-15,0 0-47 16,0-3 11-16,0-13-86 15,-4-12 0-15,-1-18 9 16,-2-13 8-16,-4-17-17 16,0-8 7-16,-7-12-6 15,-2 0 37-15,-5-15-38 16,6-21-20-16,1-12 19 16,9-50-109-16,5 9-101 15,2 1-419-15</inkml:trace>
  <inkml:trace contextRef="#ctx0" brushRef="#br0" timeOffset="7447.99">10196 902 1506 0,'0'0'929'0,"0"0"-769"16,0 0-94-16,0 0-53 15,0 0 2-15,0 0 0 16,0 0-15-16,98 72-72 15,-154 13-42-15,0-13-375 16,3-9-563-16</inkml:trace>
  <inkml:trace contextRef="#ctx0" brushRef="#br0" timeOffset="8131.23">10965 1115 2167 0,'0'0'263'0,"0"0"-263"16,-30 116 0-16,15-10 15 15,-3 42 120-15,7 15-1 0,7-13 26 16,4-30-99-16,0-45-60 16,0-22 38-16,0-18-31 15,0 2-9-15,0-7 1 16,0-7 0-16,0-13-12 15,0-10-9-15,0-1 21 16,-5-46-20-16,-8-57 20 16,2-61-264-16,9-25-8 15,2 4-229-15,26 47 167 16,6 59 108-16,-6 34 226 16,3 20 45-16,4 4 152 15,4 7 50-15,0 8-49 16,-6 7-69-16,-8 14-14 15,-14 18-68-15,-9 12 23 0,-7 6 35 16,-22 2-66-16,-8 1-4 16,0-12-35-16,6-6-25 15,6-15-21-15,17-17-74 16,12-23 30-16,23-19-172 16,8-11-546-16</inkml:trace>
  <inkml:trace contextRef="#ctx0" brushRef="#br0" timeOffset="8479.49">11382 1127 833 0,'0'0'791'16,"0"0"-607"-16,0 0-29 16,15 128 19-16,-15-53-23 0,-7 11 55 15,-8 2-90 1,1 2-9-16,3-2-35 16,3-6-59-16,6-9 2 0,2-15-15 15,0-12 1-15,0-16-28 16,0-13 11-16,0-17-60 15,0-3 76-15,2-38-12 16,6-43-22-16,3-47-225 16,10-34-106-16,3 10-134 15,-2 37 119-15,3 50 380 16,-7 39 161-16,4 2 159 16,0 8 13-16,5 6-95 15,2 13-148-15,-2 0 39 0,-3 18-80 16,-6 16 3-1,-9 10-18-15,-9 10-19 0,-2 5-5 16,-23 0-10-16,-6-4-141 16,2-9-43-16,7-16-320 15,11-18-405-15</inkml:trace>
  <inkml:trace contextRef="#ctx0" brushRef="#br0" timeOffset="8698.91">12146 947 1303 0,'0'0'292'0,"0"0"-110"16,-106 113 12-16,60-64 38 16,7 1-74-16,5-4 19 15,3 1-122-15,4-3-26 16,3-1-29-16,5-2-44 15,4-2-100-15,7-9-183 16,0-14-189-16</inkml:trace>
  <inkml:trace contextRef="#ctx0" brushRef="#br0" timeOffset="8907.57">11718 986 1788 0,'0'0'672'0,"0"0"-636"0,0 0-11 16,0 0-25-16,92 138 14 15,-59-82 1-15,10-3 46 16,3-1-61-16,10-6-15 16,2-8-18-16,25-24-173 15,-17-9-143-15,-5-5-644 0</inkml:trace>
  <inkml:trace contextRef="#ctx0" brushRef="#br0" timeOffset="9122.1">12518 950 2241 0,'0'0'350'16,"0"0"-349"-16,0 0 30 15,0 0-31-15,-120 149 44 16,117-95 17-16,3-1 43 0,14 4-66 15,18-3-13-15,1-6 20 16,-4-10-38-16,-12-7-11 16,-11-7 4-16,-6-2-75 15,-37-3 69-15,-54-4-142 16,7-6-232-16,1-9-997 0</inkml:trace>
  <inkml:trace contextRef="#ctx0" brushRef="#br0" timeOffset="10353.29">12982 1194 1958 0,'0'0'367'15,"0"0"-293"-15,0 0-74 16,0 0-105-16,0 0 105 15,-20 125 72-15,7-67 37 16,1 0-62-16,2-8-35 0,3-15 30 16,5-13-35-16,2-14-7 15,0-8 17-15,13-7 17 16,18-27-34-16,13-13-69 16,10-15-73-16,4-7 82 15,0 5-98-15,-6 10 138 16,-10 21 20-16,-11 20 73 15,-9 13-13-15,-7 16-59 16,-5 22 13-16,-4 5 96 16,1 3-81-16,2-9 7 15,0-7-23-15,2-9 2 16,-2-14 33-16,2-7-47 16,4 0 5-16,8-28-6 15,2-16-36-15,4-12-106 16,-2-16-133-16,-1-9 42 15,-4-4 22-15,-4 4-25 0,-3 17 236 16,-5 21 270-16,-10 22 272 16,0 21-403-16,-10 18-139 15,-19 30 18-15,-4 18 137 16,-3 11-24-16,3 3-18 16,8-2-14-16,10-8-84 15,9-10 16-15,6-14-31 16,0-14-3-16,6-11-7 15,14-13-32-15,11-8-6 16,10-3 26-16,3-23-89 0,5-11-23 16,-7-4-98-16,-11 7-11 15,-10 14 243-15,-15 16 53 16,-6 4-43 0,0 22 15-16,0 14 49 0,-6 2 28 15,4-1-35-15,2-8-52 16,0-7 52-16,22-8-51 15,14-9 5-15,4-5-21 16,5-10-42-16,-3-17-105 16,-7-6-131-16,-8-6 44 15,-12 3 127-15,-3 8 37 16,-8 8 70-16,-4 10 272 16,0 10-93-16,0 0-107 0,-4 22 13 15,0 8 4-15,4 3 52 16,0-6-100-16,2-1-8 15,17-7 5-15,10-11-38 16,4-8 0-16,6 0-18 16,-3-13-144-1,-5-15-50-15,-7-6-82 0,-6 0 128 16,-4 0 101-16,-6 6 65 16,1 10 36-16,-4 8 314 15,-3 10-121-15,-2 0-91 16,0 17-137-16,0 15 49 15,0 3 45-15,0 4-38 16,-5-6-57-16,5-7-49 0,0-12-84 16,0-14-45-1,0-12-165-15,0-14-838 0</inkml:trace>
  <inkml:trace contextRef="#ctx0" brushRef="#br0" timeOffset="10492.31">14374 956 1774 0,'0'0'915'0,"0"0"-763"16,0 0-152-16,0 0-196 16,0 0 168-16,-27 107-17 15,-8-25-22-15,7-12-314 16,6-14-1313-16</inkml:trace>
  <inkml:trace contextRef="#ctx0" brushRef="#br0" timeOffset="11518.09">15169 806 2237 0,'0'0'350'16,"0"0"-301"-16,0 0-49 15,0 0-132-15,-163 2 89 16,98 36 43-16,9 14 76 16,17 10 29-16,16 10-26 15,19 2-43-15,4 0 61 16,12-9-71-16,9-9-12 16,2-13 24-16,-7-11-37 15,-5-10 14-15,-9-8-15 0,-2-7-11 16,0-3-17-1,-16-4 13-15,-6 0-9 0,6-14 3 16,7-24-68-16,9-12-123 16,13-8-151-16,26 0 86 15,5 12 268-15,1 14 9 16,-7 15 120-16,-9 16 21 16,-12 1-73-16,-13 13 10 15,-4 18 54-15,-4 7 21 16,-20 4 16-16,0 2-129 15,-1-4-27-15,7-8-7 16,7-10-6-16,7-10-28 16,4-12-53-16,6 0-26 15,25-14 101-15,9-20-96 0,5-10-106 16,-1-4-119-16,-10 4 198 16,-12 12 129-16,-15 13 379 15,-7 17-120-15,0 2-76 16,-13 14-172-16,-10 20 36 15,4 3 43-15,5 3 1 16,7-4-22-16,7-4-63 16,0-6 4-16,11-10 4 15,14-8-14-15,6-8 0 16,7 0-6-16,0-9-24 16,0-20-22-16,-5-5-82 15,-4-2 4-15,-8 2 87 16,-8 10 43-16,-9 10 3 15,-4 14 95-15,0 0-83 0,0 17-5 16,0 9 41-16,0 6 4 16,0-3 32-16,2-3-78 15,16-7 0-15,7-9-8 16,6-10 7-16,5 0-16 16,1-19-84-16,-5-13-145 15,-6-6 21-15,-5-8-54 16,-6 2 132-16,-3 1 138 15,-4 12 86-15,-1 8 214 16,-5 12 46-16,0 8-162 16,-2 3-109-16,0 7-75 15,0 23-12-15,0 12 6 16,-2 16-11-16,-5 6-51 16,3 8-210-16,0-16-290 15,-1-17-415-15</inkml:trace>
  <inkml:trace contextRef="#ctx0" brushRef="#br0" timeOffset="11669.01">15788 1456 1901 0,'0'0'1001'0,"0"0"-1001"16,0 0-41-16,0 0 15 15,-64 125-20-15,-9-33 28 16,3-14-122-16,5-10-396 0</inkml:trace>
  <inkml:trace contextRef="#ctx0" brushRef="#br0" timeOffset="12379.16">16625 851 2203 0,'0'0'603'16,"0"0"-503"-16,0 0-92 16,0 0-8-16,0 0-56 15,0 0 56-15,-41 111 70 16,24-39-30-16,1 9 19 15,7 3-43-15,1-4-14 0,2-8 15 16,4-9-17-16,2-14-1 16,0-8-21-16,0-11-55 15,0-9-66-15,2-16-136 16,6-5-102-16,-4-3-445 0</inkml:trace>
  <inkml:trace contextRef="#ctx0" brushRef="#br0" timeOffset="12914.83">16179 1211 2141 0,'0'0'653'0,"0"0"-648"15,0 0-5-15,0 0-17 16,116 2 16-16,-49 4 2 16,13 4 21-16,6 4 41 15,1 6-62-15,-10 4 42 16,-15 8-20-16,-20 3-22 15,-17 0 60-15,-17 6-55 16,-8-6 6-16,0-3 20 16,-8-6-24-16,-3-7 1 15,4-9-9-15,4-10 1 16,3 0-16-16,0-17 15 16,16-16-155-16,15-13-24 0,5-5 8 15,2 7 125-15,-7 13 46 16,-11 14 5-16,-6 14 162 15,-10 3-127-15,1 9-22 16,-1 16 54-16,5 0-30 16,7 1 11-16,11-5-39 15,8-10 1-15,17-8 33 16,5-3-48-16,8-21-2 16,-5-17-32-16,-9-8-72 15,-15-6-21-15,-14-2-13 16,-13 2-29-16,-4 9 169 15,-5 11 41-15,0 14 224 16,0 13-17-16,0 5-175 16,0 5-62-16,0 26-2 15,-12 12-6-15,1 12 83 0,-2 6-86 16,0 5 0-16,0-11-20 16,-1-5-31-16,-4-9-15 15,-24-9-116-15,4-12-116 16,-5-16-222-16</inkml:trace>
  <inkml:trace contextRef="#ctx0" brushRef="#br0" timeOffset="13063.07">17046 753 2234 0,'0'0'461'15,"0"0"-461"-15,0 0-300 0,-94 124 248 16,14 4-10-1,8-14-124-15,12-7-178 0</inkml:trace>
  <inkml:trace contextRef="#ctx0" brushRef="#br0" timeOffset="13513.81">17956 1168 1809 0,'0'0'628'0,"0"0"-512"15,0 0-84-15,0 0-32 16,0 0 0-16,0 0 93 16,28 111 51-16,-18-48-27 15,-2 0-33-15,-1-5-66 0,2-13 11 16,-2-18-29-1,-1-10 9-15,5-14 48 0,7-3-3 16,11-21 11-16,15-21-8 16,12-16-57-16,7-17-17 15,1-7-35-15,4 2-76 16,-8 10 36-16,4 12-227 16,-15 21-342-16,-16 20-676 15</inkml:trace>
  <inkml:trace contextRef="#ctx0" brushRef="#br0" timeOffset="13780.28">18939 1010 1795 0,'0'0'559'0,"0"0"-416"0,0 0-143 16,-135-16 29-16,69 42 19 15,-1 17 62-15,7 13-3 16,13 8-20-16,13 5-26 16,19 2-22-16,15-5-39 15,0-9 12-15,29-11-25 16,15-12 13-16,12-14-65 16,13-14-72-16,38-24-98 15,-15-19-271-15,-12-9-1348 0</inkml:trace>
  <inkml:trace contextRef="#ctx0" brushRef="#br0" timeOffset="13951.56">19331 1016 2381 0,'0'0'548'0,"0"0"-548"16,0 0-67-16,-85 106 67 16,38-48 34-16,0 9 45 15,2 3-55-15,6 1-15 16,3-6-18-16,7-7-21 15,6-12-91-15,-3-17-123 16,4-17-253-16,-5-12-147 0</inkml:trace>
  <inkml:trace contextRef="#ctx0" brushRef="#br0" timeOffset="14101.55">18912 1183 2438 0,'0'0'578'0,"0"0"-561"0,0 0-17 15,145 38-27-15,-91-12 15 16,-2 4-3-16,4 0-12 16,23-6-140-16,-17-8-97 15,-11-9-477-15</inkml:trace>
  <inkml:trace contextRef="#ctx0" brushRef="#br0" timeOffset="14282.82">19667 912 2228 0,'0'0'525'16,"0"0"-487"-1,47 106-38-15,-31-43 18 0,-8 9-15 16,-8 1 3 0,0 4 7-16,-15 1-13 0,-34 15-155 15,5-21-185-15,-1-17-669 0</inkml:trace>
  <inkml:trace contextRef="#ctx0" brushRef="#br0" timeOffset="17035.94">1555 6595 776 0,'0'0'1335'16,"0"0"-1040"-16,0 0-125 15,0 0 50-15,-111-116-143 16,93 67-15-16,5-4 36 16,8-5-79-16,5-5 15 15,0 1-34-15,20 0 1 0,11 5-28 16,5 6 27 0,7 6-22-16,-1 13 7 0,0 10 19 15,-1 14-16-15,-4 8-9 16,1 10-7-16,1 22-10 15,-4 11 38-15,3 3-3 16,-1-2-7-16,1-4 20 16,3-10-20-16,1-10-17 15,-2-11-4-15,-4-9-19 16,-7 0 25-16,-9 0-23 16,-11-15 41-16,-9-7 4 15,0-2-17-15,-14 0-8 16,-17 2 28-16,-9 8-25 15,-7 14 25-15,-9 0-11 16,-6 34 10-16,-3 19 2 0,5 19 58 16,6 9-24-16,14 4-35 15,18-4 130-15,18-6-130 16,4-11 9-16,33-12 6 16,18-14-13-16,16-15 13 15,7-16-15-15,8-7 0 16,3-14-35-16,-4-20 23 15,-8-10-50-15,-11-4 12 16,-15-4-55-16,-18 8 74 16,-18 6-40-16,-11 16 71 15,-11 13 129-15,-22 9-111 16,-12 17 1-16,-1 17 22 16,3 5-3-16,9 0 55 0,15-3-93 15,9-10 2-15,10-8-19 16,5-8-35-16,24-10-5 15,9 0 41-15,6-13-75 16,6-10 15-16,-4-7-85 16,-5 0 65-16,-8 6 95 15,-6 8 2-15,-10 16 63 16,-3 0-64-16,-3 24 14 16,-2 14-43-16,-1 6-8 15,15-1-155-15,-3-14-95 16,5-17-587-16</inkml:trace>
  <inkml:trace contextRef="#ctx0" brushRef="#br0" timeOffset="17500.87">3011 6113 1577 0,'0'0'761'0,"0"0"-736"16,0 0-24-16,0 0-1 15,-154 95 6-15,116-42 154 16,9 8-38-16,9 3-29 16,14 4 22-16,6-2-74 15,2-5-2-15,25-6-39 16,6-14 18-16,7-10 20 16,5-15-38-16,6-15 0 15,4-1-9-15,-1-23 9 16,-7-14-1-16,-9-3-43 15,-13 0 7-15,-12 6 26 0,-11 12 22 16,-2 10 11-16,0 12 46 16,-7 0-50-16,-8 3-2 15,1 18-16-15,6 3 1 16,3 1 31-16,5 0-32 16,3-1 0-16,16-4-6 15,8-8 5-15,4-6 1 16,2-6 0-16,-1 0 0 15,-8-2 22-15,-10-14-10 16,-7 0-12-16,-7-3 48 16,0-6-48-16,-7-1 21 15,-7-2-21-15,-1-4-97 16,6-32 43-16,4 4-289 0,5-5-552 16</inkml:trace>
  <inkml:trace contextRef="#ctx0" brushRef="#br0" timeOffset="17631.95">3490 5821 2087 0,'0'0'788'16,"0"0"-672"-16,0 0-116 15,-107 157-6-15,61-80-24 16,-17 36-38-16,12-20-89 16,13-20-432-16</inkml:trace>
  <inkml:trace contextRef="#ctx0" brushRef="#br0" timeOffset="19178.29">4620 6176 1502 0,'0'0'364'15,"0"0"-223"-15,0 0-74 16,0 0-60-16,0 0 1 16,0 0 79-16,0 0 9 15,0-31-49-15,0 31 17 16,0 17-63-16,0 21-1 15,0 18 112-15,0 18 10 16,0 12 13-16,0 5-72 16,0-3-36-16,0-12 70 15,0-14-96-15,0-13 22 0,-2-17-21 16,0-14 25 0,0-8-12-16,2-8-15 0,0-2 0 15,0 0 30 1,0 0-14-16,0-2 2 0,4-16-15 15,17-4 37-15,8-5-47 16,8 1 7-16,11 8 0 16,2 8-24-16,8 6 24 15,0 4-1-15,-2 0-5 16,-4 0 6-16,-6 7-56 16,-6-2 56-16,-6-1-98 15,-6-2-14-15,-8-2-117 16,-17 0 13-16,-3-15-55 15,0-6-560-15</inkml:trace>
  <inkml:trace contextRef="#ctx0" brushRef="#br0" timeOffset="19387.14">4591 6128 2250 0,'0'0'348'0,"0"0"-323"15,0 0 61-15,0 0-63 16,152 20 36-16,-85-12 36 16,7 0-60-16,1-4-10 15,-1-1-25-15,-9 2-64 16,-16-1-3-16,-30 7-222 16,-12 1-243-16,-7-3-446 0</inkml:trace>
  <inkml:trace contextRef="#ctx0" brushRef="#br0" timeOffset="19537.16">4510 6416 2116 0,'0'0'335'15,"0"0"-315"-15,0 0 62 16,122 16-71-16,-51-11 0 16,12-1-11-16,6 0-6 15,36-4-64-15,-21 0-288 16,-15-8-656-16</inkml:trace>
  <inkml:trace contextRef="#ctx0" brushRef="#br0" timeOffset="19779.09">5664 6062 1247 0,'0'0'791'15,"0"0"-710"-15,-134 34-80 16,71 12 154-16,5 12-37 15,8 12 51-15,13 9-9 16,16 0-81-16,19 1 24 16,2-5-103-16,21-8 1 15,20-6-18-15,10-13 14 16,9-14-66-16,10-17-51 16,5-17-79-16,29-28-50 15,-17-19-71-15,-10-6-571 0</inkml:trace>
  <inkml:trace contextRef="#ctx0" brushRef="#br0" timeOffset="19957.96">6051 6220 2032 0,'0'0'461'0,"0"0"-412"16,0 0-34-16,-127 169 6 16,85-93 80-16,7 4-23 15,4-8-34-15,8-4 0 16,5-10-44-16,7-12-26 15,5-10-98-15,-4-14-112 16,-21-22-39-16,2 0-23 16,-7-15-653-16</inkml:trace>
  <inkml:trace contextRef="#ctx0" brushRef="#br0" timeOffset="20116.12">5561 6447 1617 0,'0'0'1089'0,"0"0"-929"16,0 0-110-16,141 3-50 15,-83 21 12-15,4 9-27 16,5 1 15-16,2 3 0 16,3 2-22-16,-1-6-100 15,11-4-78-15,-19-11-266 16,-15-12-404-16</inkml:trace>
  <inkml:trace contextRef="#ctx0" brushRef="#br0" timeOffset="20344.34">6482 6024 2111 0,'0'0'363'0,"0"0"-363"16,0 0-34-16,53 106 20 15,-37-40 28-15,-3 8 52 16,-3 9 28-16,-8 5-88 15,-2 2 57-15,0 0-63 16,-18-8-70-16,-9-1-63 16,6-28-226-16,6-18-230 0</inkml:trace>
  <inkml:trace contextRef="#ctx0" brushRef="#br0" timeOffset="20634.45">7012 6442 2109 0,'0'0'682'16,"0"0"-561"-16,0 0-94 16,0 0-27-16,0 0 0 15,148-7-55-15,-97 7 40 16,-7 2-223-16,-10 14-333 16,-20 0-1240-16</inkml:trace>
  <inkml:trace contextRef="#ctx0" brushRef="#br0" timeOffset="20761.82">6912 6731 1776 0,'0'0'1138'0,"0"0"-1010"15,0 0-105-15,0 0-23 16,140 0-110-16,-57-2-111 16,-14-7-102-16,-13-3-1650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7:08:37.1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8227 6479 1119 0,'0'0'374'0,"0"0"-106"15,0 0-104-15,0 0 44 16,0 0 36-16,0 0-84 0,0 0 11 15,0 0-132-15,0-3-21 16,0 3 48-16,0-2-66 16,0-1-17-16,7-14-7 15,-1 2-300-15,0-6-593 0</inkml:trace>
  <inkml:trace contextRef="#ctx0" brushRef="#br0" timeOffset="474.82">8348 6461 1692 0,'0'0'363'15,"0"0"-250"-15,0 0 130 16,0 0-185-16,0 0 9 16,0 0 50-16,0 0-96 15,-21-137-21-15,46 100-12 16,4 2 5-16,0 7-53 16,-4 7 60-16,-8 9 0 15,-5 12 33-15,-10 0-20 16,-2 25-1-16,-7 20-12 0,-22 15 0 15,-18 10 97 1,-11 4-97-16,-11-2 0 0,-2-10 2 16,1-14 17-1,10-11-38-15,12-16 7 16,12-11-43-16,9-10 7 0,14-4 43 16,8-23-60-16,5-8 25 15,18-3-3-15,18 5 19 16,8 10 18-16,6 11 6 15,1 12-16-15,0 2 16 16,0 22-16-16,14 20 15 16,-14-4-253-16,-7-8-239 0</inkml:trace>
  <inkml:trace contextRef="#ctx0" brushRef="#br0" timeOffset="650.59">8673 6601 2118 0,'0'0'267'16,"0"0"-202"-16,0 0-65 15,-31 102 2-15,13-60 16 16,3 1-18-16,7 3-51 16,6-10-165-16,2-14-266 0</inkml:trace>
  <inkml:trace contextRef="#ctx0" brushRef="#br0" timeOffset="1087.03">9093 6389 1423 0,'0'0'218'16,"0"0"-59"-16,-130 134-72 15,72-79-16-15,3-6 35 16,10-13-19-16,13-10 22 16,14-10-109-16,16-10 0 15,2-6-18-15,23 0 37 16,24-8-19-16,13-10 82 16,9-2-82-16,4 0 34 15,-5 4-34-15,-6 0 0 16,-11 4-10-16,-11 0 10 0,-11 1-10 15,-9-2 2-15,-8-3-42 16,-12-4 26-16,0-6-93 16,0-1 117-16,-16 1 6 15,0 4 12-15,5 10 133 16,0 9 82-16,2 3-145 16,0 19-30-16,-4 23-58 15,-3 15 0-15,3 9 83 16,1 12-83-16,3 1-45 15,5 16-143-15,2-20-198 16,2-20-293-16</inkml:trace>
  <inkml:trace contextRef="#ctx0" brushRef="#br0" timeOffset="1370.72">10117 6020 2286 0,'0'0'512'0,"0"0"-502"15,0 0-10 1,-158 98-3-16,107-25 3 0,13 8 42 15,19 7 42-15,19 1-84 16,8-4 13-16,30-2-53 16,13-9-106-16,33-9-131 15,-9-19-217-15,-9-20-390 16</inkml:trace>
  <inkml:trace contextRef="#ctx0" brushRef="#br0" timeOffset="2519.92">11141 6087 1667 0,'0'0'301'0,"0"0"-51"15,0 0-141-15,0 0-20 16,0 0 9-16,0 0 5 16,-5-102 94-16,5 102-152 15,0 0-30-15,0 10-30 16,0 27 10-16,0 32 5 0,-4 38 76 16,-2-3-64-16,-2-5 87 15,0-22-99-15,1-24 2 16,-2-4 15-16,4-3-17 15,1-12 0-15,4-15 0 16,0-11 16-16,0-3-47 16,0-5 31-16,0-8 0 15,18-24-25-15,11-17 25 16,9-5-98-16,4-2 54 16,1 14 8-16,-8 18-5 15,-6 19 41-15,-8 5-95 16,-11 30 77-16,-10 15-1 15,-2 7 19-15,-29 2 46 16,-10 3-37-16,-5-6 71 16,1-5-80-16,5-8 0 0,13-14-35 15,12-13-62-15,15-22-58 16,13-18-56-16,14-15-701 0</inkml:trace>
  <inkml:trace contextRef="#ctx0" brushRef="#br0" timeOffset="2706.99">11676 6052 1083 0,'0'0'868'0,"0"0"-712"15,0 0-103-15,-36 162 86 0,16-84 60 16,0 4-74 0,5 1 61-16,3-8-186 15,6-3 30-15,1-11-61 16,5-9 10-16,0-13-88 0,-2-13-37 15,-14-20-131-15,1-6-2 16,-10-4-62-16</inkml:trace>
  <inkml:trace contextRef="#ctx0" brushRef="#br0" timeOffset="2815.84">11411 6407 1785 0,'0'0'675'0,"0"0"-554"15,0 0-56-15,176-58-65 16,-53 35-98-16,-17 6-148 0,-8 0-366 15</inkml:trace>
  <inkml:trace contextRef="#ctx0" brushRef="#br0" timeOffset="3488.86">12657 6020 1530 0,'0'0'670'15,"0"0"-315"-15,0 0-168 16,0 0-143-16,0 0-38 16,0 0-6-16,0 0 0 15,-2 110 17-15,2-26-7 16,0 9 62-16,0-14-72 0,0 6-4 15,2-13-22-15,4-11-20 16,-2-15-18-16,4-9-66 16,-8-11-160-16,0-10 25 15,0-14-362-15</inkml:trace>
  <inkml:trace contextRef="#ctx0" brushRef="#br0" timeOffset="4426.11">12472 6384 1839 0,'0'0'534'16,"0"0"-502"-16,0 0-32 16,124-7 9-16,-65 7-13 0,1 7 4 15,-2 16 0-15,-2 9 96 16,-8 5-54-16,-5 7 31 16,-10-1-43-1,-8-2-3-15,-8-4 65 0,-8-8-92 16,-2-10 0-16,-2-9-22 15,-1-10 28-15,3 0-6 16,3-20 0-16,6-23-63 16,7-18-37-16,-1-7-195 15,-2 3 20-15,-4 15 275 16,-10 23 39-16,-3 20 158 16,-3 7-197-16,0 26 46 0,-7 17 31 15,-2 2 21 1,0 3 8-16,7-3 34 0,2-6-103 15,0-12-7-15,0-5-30 16,4-8 6-16,12-11-61 16,6-3 55-16,7-8-36 15,9-23 28 1,7-11-158-16,4-10 22 0,2-4-22 16,2 3 63-16,-1 9 103 15,-8 16 79-15,-8 13-27 16,-8 10 40-16,-9 5-66 15,-11 2 11-15,-8 20 17 16,0 7 1-16,-21 7 179 16,-13 6-139-16,-4-1-59 15,2 0 7-15,5-9-43 0,6-9-21 16,15-10-10-16,5-9-112 16,5-4 85-16,18-2-112 15,22-22 35-15,11-12-107 16,3-3-308-16,-5 2 481 15,-11 11 69-15,-16 14 272 16,-15 12 41-16,-7 4-230 16,0 23-8-16,-7 8 110 15,-4-3-79-15,0-2-27 16,6-8-66-16,5-10 24 16,0-6-25-16,16-6-12 15,15 0 0-15,14-18-9 16,3-12-39-16,8-10-76 15,-4 0-16-15,-5 2 14 16,-11 9 113-16,-12 15-2 0,-11 14 15 16,-9 5 43-16,-4 27-11 15,0 6 76-15,-8 3 15 16,-4-4-81-16,6-9 93 16,1-9-135-16,3-12 0 15,2-5 18-15,0-2-9 16,21 0-5-16,12-21-4 15,11-5 11-15,8-3-43 16,3 0 32-16,-1 6-5 16,-5 9-18-16,-10 10 25 15,-6 4-2-15,-14 4 0 0,-5 18-42 16,-12 2-1 0,-2 0 13-16,-7 0-44 15,-21-2 33-15,-40-10-112 16,6-7-144-16,-3-5-462 0</inkml:trace>
  <inkml:trace contextRef="#ctx0" brushRef="#br0" timeOffset="4599.05">13309 6178 2051 0,'0'0'690'15,"0"0"-596"-15,0 0-55 0,0 0-39 16,0 0-2-1,139-7-53-15,-114 12 32 0,-6 3-169 16,-9-8-106-16,-6 0-349 16,-4-2-218-16</inkml:trace>
  <inkml:trace contextRef="#ctx0" brushRef="#br0" timeOffset="4697.06">13589 6039 666 0,'0'0'1158'0,"0"0"-762"15,120-25-215-15,-47 22-181 16,56 3-21-16,-13 0-50 15,-8 10-447-15</inkml:trace>
  <inkml:trace contextRef="#ctx0" brushRef="#br0" timeOffset="5034.03">15458 5809 2417 0,'0'0'205'0,"0"0"-205"15,0 0-125-15,7 126 125 0,-7-50 26 16,0 10 138-16,0 3-61 16,5 0-90-16,2-4 50 15,3-8-63-15,-3-15-45 16,-2-15-28-16,-5-12-101 16,-20-21-52-16,-11-10-154 15,-9-4-335-15</inkml:trace>
  <inkml:trace contextRef="#ctx0" brushRef="#br0" timeOffset="5169.92">15044 6395 1056 0,'0'0'1345'0,"0"0"-782"15,0 0-563-15,0 0 6 0,181-73-18 16,-97 53-33 0,7 2-1-16,-1 4-162 15,11 10-145-15,-26 4-129 16,-23 0-668-16</inkml:trace>
  <inkml:trace contextRef="#ctx0" brushRef="#br0" timeOffset="5981.07">15637 6517 892 0,'0'0'992'15,"0"0"-751"-15,0 0-85 16,0 0-92-16,0 0 28 16,0 0-61-16,0 0-4 15,114 3 109-15,-74-44-136 16,-3-8-37-16,-2 0 16 0,-14 2-40 15,-5 8 60 1,-7 8-12-16,-7 13 13 0,-2 10 193 16,0 8-166-16,0 4-27 15,0 22-1-15,0 15 1 16,-2 6 108-16,2 4-84 16,0 1 2-16,0-8 17 15,0-8-43-15,11-12 0 16,0-9-8-16,5-6 5 15,2-9-17-15,9 0 17 16,6-22-75-16,7-12 58 16,3-7-129-16,-6 0 20 15,-5 5 67-15,-12 14 62 16,-11 12 95-16,-9 10-95 16,0 5 38-16,0 23-11 0,-5 8 19 15,1 2 15 1,1 1 4-16,3-7-55 0,0-6 42 15,22-7-52-15,7-12 0 16,9-7-31-16,5 0 31 16,-1-22-130-16,1-10-8 15,-3-5-94-15,-5-4 71 16,-8 4 73-16,-6 9 88 16,-11 10 149-16,-8 17 43 15,-2 1-103-15,0 14-41 16,-2 18 8-16,-6 8 113 15,0-1-102-15,8 2-66 0,0-5 84 16,0-8-85 0,12-8 0-16,1-6-1 0,-1-6 22 15,-4-8-28-15,-3 0 7 16,-5-10-63-16,0-18 17 16,-7-11-166-16,-7-2-3 15,8-3 175-15,6 1 40 16,0 8 100-16,24 4-59 15,14 12-19-15,9 7 69 16,7 5-62-16,1 7 43 16,-6 0-8-16,-7 9-51 15,-10 10 40-15,-12 8-53 16,-14 2 0-16,-6 8 86 16,0 4-56-16,0-2 11 15,0-1-4-15,0-4-29 16,8-6 12-16,25-10-20 15,18-10 0-15,11-8-62 0,10-10 21 16,8-52-160-16,-18 4-255 16,-21-7-957-16</inkml:trace>
  <inkml:trace contextRef="#ctx0" brushRef="#br0" timeOffset="6148.98">16921 6075 1005 0,'0'0'1247'0,"0"0"-1127"16,0 0-112-16,0 0-10 16,0 0 17-16,16 107 30 0,-16-69-45 15,0 3 19 1,-25 5-53-16,-29-3-15 16,6-9-207-16,-2-14-361 0</inkml:trace>
  <inkml:trace contextRef="#ctx0" brushRef="#br0" timeOffset="6321.01">16343 6138 1470 0,'0'0'479'0,"0"0"-409"16,-15 116 46-16,4-61-76 15,-3-8 25-15,4-8-65 0,-2-11-5 16,-1-21-29-1,2-7-129-15,2 0-187 0</inkml:trace>
  <inkml:trace contextRef="#ctx0" brushRef="#br0" timeOffset="6437.94">16451 5803 1355 0,'0'0'1078'15,"0"0"-926"-15,147-48-152 16,-45 31-6-16,-13 3-236 15,-10 7-376-15</inkml:trace>
  <inkml:trace contextRef="#ctx0" brushRef="#br0" timeOffset="6668.66">17734 6002 2673 0,'0'0'314'0,"0"0"-314"15,112 128-68-15,-66-24-7 16,-19 32 27-16,-22 11 25 16,-18-9 0-16,-45-9 23 15,-25-18-141-15,12-30-36 16,6-20-503-16</inkml:trace>
  <inkml:trace contextRef="#ctx0" brushRef="#br0" timeOffset="9382.34">1615 8207 1061 0,'0'0'631'0,"0"0"-533"0,0 0-44 16,0 0 100-16,0 0-109 15,0 0-8-15,0 0 109 16,-13 115 72-16,9-39-28 16,2 6-100-16,2-2-89 15,0-5 75-15,0-14-76 16,0-10 0-16,0-17 6 15,0-10-5-15,0-13-2 16,0-4-81-16,0-7-57 16,0 0 121-16,0-21-26 15,0-23-127-15,0-57-218 16,0 6-151-16,4 3-359 0</inkml:trace>
  <inkml:trace contextRef="#ctx0" brushRef="#br0" timeOffset="9749.4">1615 8207 952 0,'106'40'561'16,"-85"-40"-335"-16,8 5-18 0,-2 26-68 15,-2 18 68-15,-9 11-45 16,-14 13-53-16,-2 8 102 16,-9 1-166-16,-21 1-2 15,-3-12 2-15,-2-8-37 16,3-17-11-16,10-16 2 16,7-14-95-16,15-14 95 15,0-2-92-15,29-30 43 16,19-14-224-16,12-10-8 15,3 1 173-15,-5 14 29 0,-11 15 79 16,-16 22 218-16,-12 4-144 16,-9 27 22-16,-3 14 69 15,-3-1-50-15,0-4 2 16,6-6-117-16,3-12 12 16,7-10 0-16,5-10-12 15,4 0 0-15,-3-18-1 16,-3-13 16-16,-9-6-33 15,-10-7-37-15,-4 0-24 16,-2 2 58-16,-14 8-43 16,-2 13 24-16,2 18-18 15,10 10-280-15,6 22-148 16,0-2-282-16</inkml:trace>
  <inkml:trace contextRef="#ctx0" brushRef="#br0" timeOffset="9997.59">2946 8574 1294 0,'0'0'636'0,"0"0"-595"16,-120 6-22-16,60 18 75 16,6 7-43-16,14 2 72 15,15-1-34-15,17-3-83 16,8-5 22-16,4-10-28 15,27-11 0-15,11-3-15 16,8-12 15-16,1-24-124 16,-2-8-107-16,-11-10-109 0,-6-27 28 15,-13 10-79-15,-9 6-498 16</inkml:trace>
  <inkml:trace contextRef="#ctx0" brushRef="#br0" timeOffset="10154.54">2969 8199 107 0,'0'0'1256'15,"0"0"-640"-15,0 0-119 16,0 0-463-16,0 0 20 15,0 0-27-15,0 0-20 16,-7 145 75-16,7-65-18 16,0 2-62-16,0 1 33 15,0-6-35-15,0-7-65 16,5-12 26-16,-3-12-107 0,-2-12-47 16,-7-13-162-1,-13-13-387-15</inkml:trace>
  <inkml:trace contextRef="#ctx0" brushRef="#br0" timeOffset="10453.27">2701 8444 1655 0,'0'0'565'16,"0"0"-559"-16,116-5-6 16,-58 12 0-16,-2 19 14 15,-3 10 88-15,-6 11-24 16,-5 4-35-16,-6 4 97 15,-5-4-106-15,-2-5-1 16,2-10-13-16,0-11-3 0,6-16 40 16,0-9-57-16,1-3 19 15,-5-29-7-15,-6-12-12 16,-11-9-22-16,-11-5-9 16,-5 4-5-16,-10 8 30 15,-14 10 6-15,-3 14 0 16,-2 14-21-16,3 8 21 15,3 0-165-15,8 4-160 16,7 0-245-16</inkml:trace>
  <inkml:trace contextRef="#ctx0" brushRef="#br0" timeOffset="10606.09">3488 8037 1921 0,'0'0'470'15,"0"0"-470"-15,0 0 0 16,-64 192-41-16,10-57 39 16,10-19-378-16,7-14-999 15</inkml:trace>
  <inkml:trace contextRef="#ctx0" brushRef="#br0" timeOffset="10809.87">3698 8944 1987 0,'0'0'779'16,"0"0"-779"-16,0 0-264 16,0 0 79-16,-43 124 12 15,7-66 136-15,-24 26-1 16,10-13 36-16,2-13-331 0</inkml:trace>
  <inkml:trace contextRef="#ctx0" brushRef="#br0" timeOffset="11474.65">4309 8448 1592 0,'0'0'696'0,"0"0"-376"16,0 0-185-16,0 0-56 16,0 0-79-16,0 0 44 15,0 0-23-15,41 40 25 16,-2 12 3-16,7 11 63 16,6 2-83-16,4 2 22 15,2-9-51-15,-3-11 45 16,1-6-30-16,-7-7-15 15,-5-8-68-15,-5-6 43 16,-6-5-126-16,-4-15-167 16,-7-7-55-16,-8-18-443 0</inkml:trace>
  <inkml:trace contextRef="#ctx0" brushRef="#br0" timeOffset="11671.54">5113 8332 2225 0,'0'0'247'16,"0"0"-233"-16,0 0-14 16,-73 167 10-16,28-84 161 15,0 6-72-15,1-4-67 16,8-4 15-16,7-7-47 16,11-12-51-16,14-13-128 15,11-20-201-15,22-12 86 16,6-17-770-16</inkml:trace>
  <inkml:trace contextRef="#ctx0" brushRef="#br0" timeOffset="11903.34">5536 8361 1401 0,'0'0'788'0,"0"0"-788"16,-118 46-60-16,63 0 60 15,6 9 83-15,11 9 116 16,13 9 5-16,17 3-112 16,8 0 71-16,4-4-163 15,25-9 6-15,11-10-21 0,9-11-19 16,7-12-72-16,36-26-57 16,-17-4-176-1,-6-8-137-15</inkml:trace>
  <inkml:trace contextRef="#ctx0" brushRef="#br0" timeOffset="12084.38">5893 8506 1724 0,'0'0'482'0,"0"0"-482"16,-71 157 0-16,38-81 31 15,0-1-5-15,-2-6 41 16,7-5 28-16,1-8-95 0,3-8-25 15,-10-7-112 1,5-18-230-16,5-12-534 0</inkml:trace>
  <inkml:trace contextRef="#ctx0" brushRef="#br0" timeOffset="12251.17">5503 8681 2263 0,'0'0'504'0,"0"0"-504"15,0 0-6-15,0 0-54 16,156 75 20-16,-109-42 40 16,7 1-28-16,4-6 17 15,13-7-201-15,-11-10-134 16,-13-8-747-16</inkml:trace>
  <inkml:trace contextRef="#ctx0" brushRef="#br0" timeOffset="12452.89">6181 8325 618 0,'0'0'1801'15,"0"0"-1675"-15,0 0-126 16,0 0 0-16,76 167 22 16,-70-89 7-16,-4 9 50 15,-2 3 32-15,0 0-97 16,0-4-14-16,-6-3-28 15,1-2-202-15,3-18-78 16,2-22-424-16</inkml:trace>
  <inkml:trace contextRef="#ctx0" brushRef="#br0" timeOffset="12763.7">6948 8789 1991 0,'0'0'328'15,"0"0"-175"-15,0 0-153 0,0 0 0 16,0 0 16-16,0 0 35 16,0 0 38-16,75 16-89 15,-46-5-57-15,-6 4 35 16,-7-3-323-16,-12-6-512 0</inkml:trace>
  <inkml:trace contextRef="#ctx0" brushRef="#br0" timeOffset="12897.68">6705 9015 2121 0,'0'0'771'0,"0"0"-741"0,0 0 24 15,118 0-105-15,-51 0 51 16,33-4-64-16,-20-5-102 16,-11-3-584-16</inkml:trace>
  <inkml:trace contextRef="#ctx0" brushRef="#br0" timeOffset="29080.15">7862 8695 942 0,'0'0'518'16,"0"0"-437"-16,0 0 21 15,0 0-22-15,0 0 39 16,0 0-55-16,0-68-23 15,0 58 109-15,-2 1-133 16,2 4 32-16,-3 0 17 16,1 3-51-16,2 0 18 15,0 0-33-15,0 2 0 16,0-2 3-16,0 2 16 16,0 0-6-16,0 0 64 15,0-1-22-15,-2 1 70 0,0 0-77 16,2 0-47-1,0 0 81-15,0 0-82 0,0 0 0 16,0 0-1-16,0 0 12 16,0 0-1-16,0 0-10 15,0 0 0-15,0 0 0 16,0 0 2-16,0 0-2 16,0 0 3-16,0-3 12 15,0 3 1-15,0 0-16 16,0-2 0-16,-2 0 27 15,-1 0-26-15,-4-2-1 16,3 2 0-16,-5 0 16 0,-3 2-16 16,-7 0 0-1,-6 6 0-15,-4 17-32 0,-6 8 32 16,2 10 0-16,3 7 9 16,6 1 1-16,8 2 50 15,11-5-60 1,5-7 0-16,5-6 33 0,22-5-23 15,9-7-10-15,10-14 2 16,8-7 19-16,2-2-42 16,0-22-6-16,-10-8-77 15,-8-8 90-15,-11-6-104 16,-16-8 22-16,-11-3 30 16,0-1-38-16,-14 4 97 0,-10 8-17 15,-3 14 24-15,1 14 57 16,1 17-57-16,3 1-71 15,3 39-95-15,9 1-111 16,5 0-40-16</inkml:trace>
  <inkml:trace contextRef="#ctx0" brushRef="#br0" timeOffset="29322.12">8205 8913 1711 0,'0'0'309'0,"0"0"-298"0,0 0 2 16,0 0 42-16,-51 135 169 16,39-89-134-16,6 0-47 15,4 3 6-15,2 2-49 16,0-5-95-16,13-4-113 15,5-14-373-15,-3-12-843 0</inkml:trace>
  <inkml:trace contextRef="#ctx0" brushRef="#br0" timeOffset="31454.25">8572 8622 628 0,'0'0'606'0,"0"0"-354"0,0 0-105 16,0 0-55 0,0 0-18-16,0 0-12 0,0 0 86 15,-2-52-47-15,2 42-11 16,0 2 28-16,0 2 5 16,0 3-16-16,-2-2-22 15,-2 1-64-15,2-2 79 16,-3 2-82-16,3 0 11 15,-2 0-8-15,2-1-20 16,0 2 24-16,-2-1-25 16,4-1 1-16,-2 0 24 15,2-1-25-15,0-4 0 16,0-3 9-16,0-2 2 16,0-5-9-16,10 0-2 15,5 2 0-15,5 2-23 0,1 8 23 16,-2 5-12-1,-3 3 11-15,-5 13-34 0,-7 23 35 16,-4 14 1-16,-10 12 6 16,-19 8 111-16,-11 2-98 15,-1-5 10-15,1-13 6 16,2-12-36-16,9-13 39 16,7-12-39-16,11-8 0 15,6-9 9-15,5 0-9 16,0-3-13-16,22-20 11 15,10-9-87-15,5-3 42 16,4 5-32-16,-3 10 25 0,-7 13 7 16,-4 7 29-16,-12 20-23 15,-6 15 22 1,-9 9 19-16,0 2 48 0,-20 5-19 16,-7-4-28-16,-2-2 63 15,0-5-64-15,4-7-7 16,6-4-30-16,5-7-114 15,12-10-145-15,2-4-206 16,0-8-324-16</inkml:trace>
  <inkml:trace contextRef="#ctx0" brushRef="#br0" timeOffset="31739.88">9150 8256 1884 0,'0'0'396'0,"0"0"-290"16,0 0-29-16,-115 118-68 15,57-7 147-15,6 35-1 16,19-7-51-16,19-23-1 15,14-38-103-15,3-25 9 16,18 5-26-16,8 3 1 16,12 1-83-16,22-11-101 15,-11-12-62-15,-7-20-295 0</inkml:trace>
  <inkml:trace contextRef="#ctx0" brushRef="#br0" timeOffset="32444.15">9280 9043 1674 0,'0'0'553'0,"0"0"-456"15,0 0 12-15,0 0 91 16,0 0-52-16,0 0 21 16,0 0-102-16,50-64-36 15,-16 24-25-15,4-10-6 0,2-8-50 16,-4-3 38-1,-3-4-42-15,-6-2 54 0,-7 7-25 16,-9 8 25-16,-5 16 21 16,-2 14-8-16,-4 16 13 15,0 6-26-15,0 8-9 16,-4 28-12-16,-4 18 19 16,-3 14 2-16,-1 11 3 15,6 1-3-15,-1-4-34 16,5-7-74-16,0 5-161 15,2-20-288-15,0-17-1231 0</inkml:trace>
  <inkml:trace contextRef="#ctx0" brushRef="#br0" timeOffset="33045.04">10004 8872 1733 0,'0'0'732'16,"0"0"-511"-16,0 0-36 0,0 0-112 16,0 0-54-16,0 0 53 15,0 0-72-15,57-17 0 16,-11 15-7-16,5 0 7 16,4 0-74-16,19-8-147 15,-14 2-286-15,-11-7-328 0</inkml:trace>
  <inkml:trace contextRef="#ctx0" brushRef="#br0" timeOffset="34480.6">10889 8705 1121 0,'0'0'514'15,"0"0"-363"-15,0 0-62 16,0 0 8-16,0 0 77 15,0 0-84-15,0 0 18 16,0 0-20-16,0 0-51 16,0 0 14-16,0 0-51 15,0 0 0-15,0 0-15 0,0 0 15 16,0 0-16-16,0 0-19 16,0 0 6-16,0 0 11 15,0 0 9-15,0 0 9 16,0 0-4-16,0 0 23 15,0 0-19-15,0 0 9 16,0 0 13-16,0 0 43 16,0-2-65-16,0-1 1 15,0-1 21-15,0 4-11 16,0-1-11-16,0 1 0 16,0 0 0-16,0 0-16 15,0 0 5-15,0 0-29 16,0 0 19-16,0 0-16 15,0 0-10-15,-2 0-49 16,2 0-42-16,-2 0 18 0,-1 0-149 16,3-2-292-16</inkml:trace>
  <inkml:trace contextRef="#ctx0" brushRef="#br0" timeOffset="34588.75">10889 8705 1177 0</inkml:trace>
  <inkml:trace contextRef="#ctx0" brushRef="#br0" timeOffset="34900.18">10889 8705 1177 0,'-16'-7'396'0,"10"7"-152"0,-1-8-99 0,1-9-18 0,6-4-21 0,0-7-47 0,0-6-4 16,8-1-55-16,12-4-10 15,2 8 4-15,1 4-21 16,-3 9 21-1,-5 14-3-15,-6 4 2 0,-4 17-15 16,-5 24 44-16,-3 15-9 16,-18 11 104-16,-8 2-71 15,-7 1 39-15,-3-10-51 16,2-9-34-16,-3-11 54 16,-1-15-54-16,4-6 0 15,1-13-9-15,5-6-8 0,4 0 3 16,10-20-15-1,7-6-35-15,10-2 39 0,0 5-5 16,12 6 30-16,17 11 29 16,6 6-13-16,5 2-13 15,2 24-3-15,1 8 0 16,-3 4-27-16,14 6-96 16,-12-8-187-16,-6-14-406 0</inkml:trace>
  <inkml:trace contextRef="#ctx0" brushRef="#br0" timeOffset="35082.17">11132 8853 2036 0,'0'0'248'0,"0"0"-220"16,0 0-2-16,-14 106-11 15,3-66 43-15,7-1-58 16,0-4-19-16,4-2 17 15,0-8-190-15,13-12-43 16,3-12-304-16</inkml:trace>
  <inkml:trace contextRef="#ctx0" brushRef="#br0" timeOffset="35361.45">11460 8622 1288 0,'0'0'398'0,"0"0"-253"16,-72 129-41-16,32-75-37 16,3-6 51-16,2-10 7 0,9-11-94 15,6-10 33-15,9-8-64 16,9-6-2-16,2-3-8 16,4 0 10-16,20-3 10 15,10-9-10-15,8 1 0 16,6-1 1-16,0 2-1 15,2 0 0-15,-6 2 0 16,-1 1-25-16,-8 2-27 16,-4-7-147-16,-11 0-107 15,-11-2-101-15</inkml:trace>
  <inkml:trace contextRef="#ctx0" brushRef="#br0" timeOffset="35527.99">11556 8686 1662 0,'0'0'334'15,"0"0"-244"-15,0 0-32 0,0 0 57 16,-45 147 57-16,36-91-77 16,5-1-42-16,-1 3 26 15,5-7-79-15,0-3-7 16,0-5-78-16,9-15-83 16,6-11-61-16,1-12-261 0</inkml:trace>
  <inkml:trace contextRef="#ctx0" brushRef="#br0" timeOffset="35734.14">12005 8395 1957 0,'0'0'201'0,"0"0"-111"15,64 153 36-15,-56-70-59 16,-8 3 87-16,0-2-48 15,-25-2-11-15,-4-8-47 16,-6-6-48-16,-3-8-148 16,-15-9-45-16,7-19-453 15,11-20-1082-15</inkml:trace>
  <inkml:trace contextRef="#ctx0" brushRef="#br0" timeOffset="36687.07">12277 8049 1160 0,'0'0'270'0,"0"0"-219"16,0 0 16-16,0 0 97 16,0 0-43-16,0 0-18 15,0 0-7-15,-21-12-34 16,21 10 99-16,0-2-74 15,0 0-36-15,0 0-29 16,2-2-15-16,4-3-7 16,3 4-12-16,-2-1 12 0,0-1 15 15,-3 6 1-15,-2-2 5 16,-2 3 29-16,0 0-26 16,0 0 27-16,0 0-51 15,0 0 16-15,0 0-25 16,0 0 9-16,0 0-34 15,0 0 1-15,0 0-16 16,0 0 37-16,-2 0-16 16,2 0 28-16,0 0 21 15,0 0-20-15,0 0 42 16,0 0 12-16,0-3-5 16,0-3-15-16,7 1-24 0,-1 2 2 15,2 3-1-15,0 0-12 16,-1 0-12-16,-7 17-9 15,0 12 15-15,-13 7 6 16,-26 6 30-16,-5 1-10 16,-3 0 85-16,9-11-97 15,13-8 10-15,15-12-11 16,10-7 1-16,8-5 40 16,23 0-48-16,12 0-13 15,6 0 11-15,2 0-152 16,12 0-23-16,-16 0-323 15,-9 0-331-15</inkml:trace>
  <inkml:trace contextRef="#ctx0" brushRef="#br0" timeOffset="37043.43">12565 8863 1702 0,'0'0'654'0,"0"0"-552"16,0 0-55-16,0 0 74 0,0 0-53 16,0 0 49-16,136-3-68 15,-80-4-41-15,2-1 20 16,-2 2-28-16,-5-2-28 16,-4 2-2-16,2 0-187 15,-11 2-56-15,-12-2-366 0</inkml:trace>
  <inkml:trace contextRef="#ctx0" brushRef="#br0" timeOffset="37261.15">12975 8470 2160 0,'0'0'465'15,"0"0"-465"-15,0 0-1 16,0 0 1-16,-71 116 15 16,48-53 43-16,2 5-48 15,0 8-10-15,-5 24-50 16,5-20-202-16,4-15-215 0</inkml:trace>
  <inkml:trace contextRef="#ctx0" brushRef="#br0" timeOffset="39127.11">13622 8663 1088 0,'0'0'514'0,"0"0"-273"0,0 0-14 16,0 0-45-16,0 0-51 16,15-108 74-16,-15 98-97 15,0 3 1-15,0 7-38 16,0 0-46-16,-11 2-3 15,-11 22-22-15,-5 15 0 16,-4 12 50-16,4 12-38 16,10 1 9-16,5-2 3 15,12-6-18-15,0-11 43 16,14-8-49-16,17-15 0 16,9-10 0-16,5-12 0 15,-1-2 0-15,-1-23-33 16,-12-10-19-16,-9-9 30 15,-13-8-104-15,-9 0 13 0,0 0 64 16,-14 11-50-16,-8 14 69 16,0 18-10-16,2 9-98 15,9 24-168-15,4 11-167 16,7-7-322-16</inkml:trace>
  <inkml:trace contextRef="#ctx0" brushRef="#br0" timeOffset="39317.11">13934 8947 1475 0,'0'0'764'0,"0"0"-752"15,0 0 66-15,-29 124 26 0,6-71 9 16,2-1 76-16,0-4-134 16,7-4-14-16,8-7-41 15,6-10-24-15,0-8-57 16,16-19-139-16,9-11-59 15,-1-15-208-15</inkml:trace>
  <inkml:trace contextRef="#ctx0" brushRef="#br0" timeOffset="39743.75">14237 8696 1674 0,'0'0'185'16,"0"0"-151"-16,-60 129 63 15,18-73 105-15,-3-5-17 16,3-5-7-16,4-13-76 0,11-6-84 16,11-12 20-16,12-8-30 15,4-7-8-15,11 0 59 16,22-10-36-16,14-11-1 16,9-1-22-16,2 3 1 15,0 0 1-15,-5 3-2 16,-1 4 0-16,-5 1 1 15,-5 0 13-15,-7 3-28 16,-8-4-35-16,-9-1-137 16,-9-1 80-16,-9-9-162 15,0-3-45-15,-6-4 68 16,-13 0 245-16,4 3 64 16,1 10 126-16,4 10 87 0,-2 7 11 15,-1 12-217-15,-2 27 23 16,-3 12 22-16,1 9-38 15,5 7-20-15,3 2-58 16,1-4-13-16,8-4 5 16,0-8-181-16,6-12-50 15,11-15-111-15,-1-18-404 0</inkml:trace>
  <inkml:trace contextRef="#ctx0" brushRef="#br0" timeOffset="39944.25">14860 8340 2009 0,'0'0'345'15,"0"0"-278"-15,-95 157-9 16,53-72 56-16,7 9-2 16,12 0 70-16,17-4-128 15,6-3-54-15,0-9-24 16,37 1-142-16,-1-21-90 15,-1-24-345-15</inkml:trace>
  <inkml:trace contextRef="#ctx0" brushRef="#br0" timeOffset="42062.78">15379 8749 631 0,'0'0'1013'16,"0"0"-751"-16,0 0-146 16,0 0 131-16,0 0-67 15,0 0-26-15,0 0-11 16,2-25-82-16,-2 9 2 15,0-7-20-15,0-5-43 16,0-9 71-16,13-5-71 16,14-2-6-16,6 2 4 15,5 8-49-15,0 8 39 16,-9 12 5-16,-9 14-51 16,-14 2 32-16,-6 31-45 15,-17 20 71-15,-30 15 25 16,-16 12 14-16,-10 2 0 15,-7-3-39-15,0-17 24 16,8-14-8-16,12-16-16 0,14-13-16 16,12-12 16-1,12-7-30-15,15 0 29 0,7-22-32 16,11-7-69-16,25 4 58 16,9 1-37-16,5 13 56 15,6 8-24-15,0 3-67 16,15 17-115-16,-13 4-145 15,-13-5-406-15</inkml:trace>
  <inkml:trace contextRef="#ctx0" brushRef="#br0" timeOffset="42215.02">15655 8855 702 0,'0'0'1535'0,"0"0"-1038"15,0 0-447-15,0 0-29 16,113-8-21-16,-68 14-12 15,5 8-10-15,16 2-103 16,-12-6-215-16,-8-4-885 0</inkml:trace>
  <inkml:trace contextRef="#ctx0" brushRef="#br0" timeOffset="43782.81">16631 8753 1551 0,'0'0'396'0,"0"0"-210"16,0 0-75-1,0 0 22-15,0 0 32 0,0 0-135 16,0 0 19-16,0-41-21 16,0 15-26-16,0-6 2 15,15-4-4-15,8 0-28 16,4-1 7-16,4 3 23 15,-4 9-4-15,-5 9-4 16,-6 14 6-16,-10 2-15 16,-6 22 2-16,0 20 13 15,-31 18 22-15,-18 12-8 16,-15 7 14-16,-8-3-28 16,-1-12 1-16,6-15 7 15,9-16-8-15,11-15-20 16,11-16-6-16,14-2 35 0,11-18-9 15,11-12 0-15,2-6 10 16,29-2 3 0,13 6-7-16,12 10-6 0,5 12 18 15,3 10-10-15,2 0-16 16,-4 24-20-16,-4 2-107 16,6-1-79-16,-15-6-175 15,-14-11-1255-15</inkml:trace>
  <inkml:trace contextRef="#ctx0" brushRef="#br0" timeOffset="43959.71">16966 8837 1692 0,'0'0'634'15,"0"0"-606"1,0 0-3-16,0 0-25 0,-31 120 115 16,14-74-52-16,5 1-24 15,5-5-39-15,5-8-9 16,2-4-49-16,0-10-56 15,19-19-95-15,4-1-7 16,2 0-388-16</inkml:trace>
  <inkml:trace contextRef="#ctx0" brushRef="#br0" timeOffset="44443.28">17402 8550 1787 0,'0'0'301'15,"0"0"-221"-15,-102 121-3 16,55-63 120-16,3 0-67 16,4-10-22-16,13-9-41 15,7-12-45-15,11-10 12 16,5-8-34-16,4-6 12 15,0-3 41-15,8 0-47 16,17-3 20-16,13-11-17 16,4-2 0-16,7 2-5 15,3 3-4-15,-4 2 0 16,1 3-7-16,0 2 7 16,-6 2-17-16,-8 0-15 0,-6 0-45 15,-8-5 37-15,-8 0-52 16,-9-10-1-16,-4-2 87 15,0-3-121-15,-6-2 79 16,-7 6 48-16,-3 7 68 16,0 11 32-16,0 0-87 15,-4 31-4-15,1 10 133 16,-2 8-109-16,6 5 23 16,3-2-47-16,6-6-1 15,6-5-16-15,0-9-62 16,0-10-98-16,15-20-6 0,5-2-214 15,-4-7-608-15</inkml:trace>
  <inkml:trace contextRef="#ctx0" brushRef="#br0" timeOffset="44641.86">17927 8407 1980 0,'0'0'315'16,"0"0"-198"-16,42 109-65 15,-40-35 27-15,-2 12 73 16,-18 8-3-16,-13-4 1 16,-5-1-140-16,3-9 1 15,6-12-22-15,7-11-97 16,17-17-102-16,3-16-172 16,0-18-455-16</inkml:trace>
  <inkml:trace contextRef="#ctx0" brushRef="#br0" timeOffset="45283.09">18278 8020 1084 0,'0'0'364'0,"0"0"-232"16,0 0-5-16,0 0 3 15,0 0 27-15,0 0-17 16,0 0-78-16,-8 0 43 0,6 0-78 16,2-5 32-16,0 1 27 15,-3 0-52-15,3 3 15 16,0-2-49-16,0 3 20 15,0 0 30-15,0 0-50 16,0-3 8-16,0 3 25 16,0-1 1-16,7-1 20 15,8-2-54-15,10 4 25 16,2 0-34-16,-3 0 9 16,-9 22-1-16,-9 8 1 15,-6 10 0-15,-23 6 69 16,-12 2 5-16,-6-1-42 15,5-10 56-15,12-9-87 16,11-9 18-16,11-7-12 0,2-6-6 16,0-2 10-16,22 1-11 15,9 0 1-15,7 0-22 16,6-1-7-16,1 3-127 16,7 9-151-16,-12-2-274 15,-11 0-337-15</inkml:trace>
  <inkml:trace contextRef="#ctx0" brushRef="#br0" timeOffset="45624.97">18511 8805 1813 0,'0'0'629'16,"0"0"-467"-16,0 0 60 15,0 0-97-15,0 0-56 16,0 0 25-16,0 0-88 0,124-23-3 15,-70 20-3 1,4 1-32-16,-1-2 31 0,-1 1-122 16,-4-6-114-16,-5-13-1 15,-16 0-289-15,-11-5-445 0</inkml:trace>
  <inkml:trace contextRef="#ctx0" brushRef="#br0" timeOffset="45776.61">18847 8497 2205 0,'0'0'472'16,"0"0"-450"-16,0 0-1 16,-85 145-14-16,56-80 50 15,0 7-45-15,2 2-24 16,0 3-12-16,-4 8-213 16,4-17-149-16,8-18-583 0</inkml:trace>
  <inkml:trace contextRef="#ctx0" brushRef="#br0" timeOffset="47229.75">19888 8615 810 0,'0'0'319'0,"0"0"-131"16,0 0 97-16,0 0-93 16,0 0-13-16,-21-109-22 15,15 95-86-15,-3 2-31 16,3 2 106-16,-1 5-51 16,-4 5-16-16,-7 0-55 15,-6 23-9-15,-10 17 3 16,-1 14 55-16,1 11-30 15,10 0 70-15,8-2-99 16,11-10 13-16,5-12-7 16,5-11-18-16,19-10 32 15,10-9-34-15,6-11 11 16,5 0-16-16,-3-23 5 16,-5-12-31-16,-8-12-32 0,-10-8-19 15,-9-7 9-15,-7 3-24 16,-3 6 97-16,0 14-24 15,0 13 24-15,0 15-1 16,-3 11-125-16,3 20-531 16,0 12 393-16,0-1-1076 0</inkml:trace>
  <inkml:trace contextRef="#ctx0" brushRef="#br0" timeOffset="47402.03">20058 8944 1475 0,'0'0'566'15,"0"0"-343"-15,-23 120 8 16,3-60-85-16,0-2-52 0,4-5-6 16,5-6-79-16,5-10-3 15,6-5-12-15,0-6-66 16,0-9-89-16,29-17-108 16,-3 0-122-16,1-6-665 0</inkml:trace>
  <inkml:trace contextRef="#ctx0" brushRef="#br0" timeOffset="48068.82">20519 8590 1463 0,'0'0'477'0,"0"0"-335"15,0 0-25-15,0 0 99 16,0 0-85-16,0 0-6 16,0 0-21-16,-58-100-62 15,58 66-21-15,22-2-21 16,7 4-21-16,3 5-2 16,-1 12 4-16,-4 13 1 15,-8 2-21-15,-9 28-35 0,-10 22 74 16,-27 30 10-16,-20 2 1 15,-20 7 98-15,-8-4-84 16,9-22-6-16,4-7-5 16,18-18-13-16,19-16 21 15,14-12-22-15,11-6 0 16,2-4 54-16,29 0-53 16,14 0 20-16,13 0-21 15,8 0 0-15,4 0-17 16,-1-4-116-16,18-13-144 15,-20 2-190-15,-11-3-1299 0</inkml:trace>
  <inkml:trace contextRef="#ctx0" brushRef="#br0" timeOffset="48363.5">21169 8170 1987 0,'0'0'333'0,"0"0"-333"16,0 0-18-16,0 0 18 0,-131 172 162 15,87-56-45-15,10-2-2 16,14-8-12-16,14-19-96 15,6-27 16-15,0 1-23 16,19 2-11-16,10-13-10 16,25-6-153-16,-5-12-159 15,-7-13-450-15</inkml:trace>
  <inkml:trace contextRef="#ctx0" brushRef="#br0" timeOffset="54707.68">21576 8518 568 0,'0'0'790'16,"0"0"-537"-16,0 0-81 15,0 0-8-15,13-120 50 16,-11 91 23-16,2 0-129 0,1 3-11 16,-2 3 51-16,1 7-110 15,-2 8 19-15,-2 4-3 16,0 4-53-16,0 11-1 15,-16 29-17-15,-17 32 17 16,-3 6 101-16,-6 15-79 16,-1-1 30-16,8-17-31 15,-1 2-13-15,3-15 25 16,6-16-33-16,5-14 0 16,9-12-18-16,3-10 18 15,6-3-26-15,-1-7 13 16,3 0 13-16,2-7 4 15,0-17-4-15,0-5-40 0,11-10 18 16,16 0-1-16,4 8 17 16,2 4-9-1,0 15 15-15,0 5-9 16,-2 5 9-16,5 2 0 0,-1 0-22 16,1 0 22-16,-5 0-32 15,-2 0-35-15,-5 0-18 16,-3-3 55-16,-6-12-55 15,-3-4 24-15,-4-5 15 16,-3 2-21-16,-1 3 47 16,-4 2 6-16,0 10 14 15,0 7 51-15,0 0-51 0,0 19 0 16,-9 22 53-16,-7 11 23 16,1 8 2-16,1 2-52 15,6-6-25-15,3-5-1 16,5-10-68-16,0-7-66 15,15-7-108-15,4-11-135 16,1-13-1279-16</inkml:trace>
  <inkml:trace contextRef="#ctx0" brushRef="#br0" timeOffset="54849.83">21952 8797 2038 0,'0'0'573'16,"0"0"-512"-16,0 0-46 0,143-27-9 15,-89 27-6 1,1 0-10-16,25 7-139 0,-15 7-186 16,-7-6-278-16</inkml:trace>
  <inkml:trace contextRef="#ctx0" brushRef="#br0" timeOffset="55628.88">22786 8504 1531 0,'0'0'384'15,"0"0"-185"-15,0 0 1 16,0 0 21-16,0 0-61 16,0 0-75-16,0 0-61 15,-47-5 60-15,43 0-84 16,2 1 13-16,2-1 2 0,0-4-9 15,0 3-6-15,0 0-6 16,0 2 6-16,0 2-18 16,0 2 18-16,-3 0-39 15,1 0-1-15,-2 0-18 16,2 0 10-16,-4 0 17 16,4 0 31-16,2 0-6 15,0 0 25-15,0 0-19 16,0 0 1-16,0-5-1 15,0-12-28-15,0-7-90 16,2-2 63-16,10 1 24 0,-1 8-3 16,0 3 28-1,-4 7 6-15,0 7 0 16,-5 0 11-16,-2 14-11 0,0 17 0 16,-7 8 83-16,-13 4-31 15,-3-3 19-15,4-4-48 16,-1-10-14-16,7-9 20 15,1-8-29-15,3-7-19 16,1-2 4-16,-2 0-46 16,4-14-7-16,1-12-7 15,5-10-73-15,0-8 45 16,23-4-67-16,4 1-5 0,6 7 163 16,-4 15 12-1,-2 14 111-15,-10 11-56 0,-8 12 9 16,-9 27 27-16,0 13-14 15,-17 12 80-15,-19 6 2 16,-7 0-74-16,-3 0 18 16,-1-7-60-1,2-13-27-15,3-10 8 0,6-14-24 16,5-11-13-16,8-6-1 16,8-6 8-16,7-3 6 15,8 0 14-15,0-7-8 16,10-3 37-16,19 0-43 15,5 4 0-15,8 6-12 16,7 0 18-16,3 0-12 16,-2 10 2-16,2 1-41 0,-3 1-54 15,7-7-115-15,-14-3-72 16,-11-2-265-16</inkml:trace>
  <inkml:trace contextRef="#ctx0" brushRef="#br0" timeOffset="55808.12">23011 8689 1810 0,'0'0'623'0,"0"0"-617"16,0 0 41-16,0 0-47 15,0 0 77-15,-18 127 8 16,7-78-19-16,2-3-65 16,3-4-1-16,6-5-71 15,0-8-79-15,15-19-42 16,10-5-199-16,4-5-1170 0</inkml:trace>
  <inkml:trace contextRef="#ctx0" brushRef="#br0" timeOffset="56266.98">23426 8478 1918 0,'0'0'270'15,"0"0"-245"-15,0 0 96 16,-52 140 87-16,23-76-28 15,0-2-75-15,0-1-25 16,7-9-65-16,0-12-6 0,4-10 23 16,5-10-32-1,1-8-23-15,6-7-16 16,4-5 39-16,2 0-13 16,0-13-8-16,10-8-60 0,17-6 80 15,9 3-54-15,7 5 41 16,1 8 7-16,3 2 7 15,-1 8 9-15,2 1-9 16,-6 0 0-16,-2-2-24 16,-6-2-38-16,-7-6-78 15,-10-6-7-15,-7-6-116 16,-8-7-2-16,-2-3 90 16,0 1 175-16,0 4 121 15,0 8 102-15,-2 8 147 16,-2 10-145-16,0 1-152 0,-2 12-52 15,-3 19 54-15,-3 13-7 16,4 9 22-16,1 0-89 16,3 2 28-1,4-6-29-15,0-3-56 0,0-9-28 16,4-11-189-16,9-11-205 16,-1-14-519-16</inkml:trace>
  <inkml:trace contextRef="#ctx0" brushRef="#br0" timeOffset="56464.74">24201 8418 2246 0,'0'0'226'16,"0"0"-126"-16,47 148-66 0,-40-67 78 15,-7 5 6-15,0 4-51 16,-15-6-46-16,-6-3-21 15,-3-12-79-15,-12-2-87 16,7-22-152-16,7-18-340 0</inkml:trace>
  <inkml:trace contextRef="#ctx0" brushRef="#br0" timeOffset="56922.99">24652 7854 770 0,'0'0'941'16,"0"0"-756"-16,0 0-82 15,0 0-18-15,0 0 77 16,0 0 10-16,0 0-96 16,-29-44-4-16,29 44-33 15,8 0-9-15,6 0 50 0,1 22-74 16,-5 13 0-16,-10 12 12 15,-2 11 5-15,-35 9 51 16,-5-5 10-16,-5-4-48 16,9-14 64-16,12-12-99 15,13-11-1-15,13-12 0 16,0-2-25-16,22-5 13 16,16-1 1-16,13-1-74 15,31-1-60-15,-12-13-165 16,-10-3-570-16</inkml:trace>
  <inkml:trace contextRef="#ctx0" brushRef="#br0" timeOffset="57184.21">24966 8678 1672 0,'0'0'888'15,"0"0"-728"-15,0 0-138 16,0 0 68-16,0 0-51 0,114 4-39 16,-67-4 0-1,1 0-11-15,-3 0-99 0,-1-28-120 16,-12 1-301-16,-12-8-1154 15</inkml:trace>
  <inkml:trace contextRef="#ctx0" brushRef="#br0" timeOffset="57311.32">25218 8424 2068 0,'0'0'343'0,"0"0"-273"16,0 0-6-16,-89 148-11 15,62-80 19-15,0 9-68 16,-8 29-4-16,8-18-158 15,6-18-417-15</inkml:trace>
  <inkml:trace contextRef="#ctx0" brushRef="#br0" timeOffset="58475.96">25996 8460 1527 0,'0'0'302'0,"0"0"-2"16,0 0-80-16,0 0-61 16,0 0 49-16,0 0-94 15,0 0-57-15,-26-96-57 0,-3 124 0 16,-10 16 17-16,-1 14 3 15,7 12 17-15,8 2 35 16,14-5-56-16,11-9 2 16,0-14-12-16,18-14-6 15,15-12 30-15,8-11-30 16,3-7-11-16,1-11 10 16,-3-23-53-16,-4-11 15 15,-9-10-35-15,-7-8-6 16,-11 1 39-16,-4 6 7 15,-4 12 34-15,-3 16-18 16,0 14-10-16,-3 14-143 0,-8 17-508 16,2 8 69-16</inkml:trace>
  <inkml:trace contextRef="#ctx0" brushRef="#br0" timeOffset="58648.65">26268 8877 770 0,'0'0'1230'0,"0"0"-1122"16,-36 108 66-16,-2-52-26 16,-1 2-36-16,-2-3 22 15,7-6-115-15,10-12-19 16,11-5-65-16,13-11-119 16,2-9-96-16,16-12-230 0</inkml:trace>
  <inkml:trace contextRef="#ctx0" brushRef="#br0" timeOffset="58880.01">26504 8814 1785 0,'0'0'344'0,"67"-114"-227"0,-24 36-66 16,1-12-5-16,-1-1 9 16,-6 6-25-16,-5 11-29 15,-8 13 96-15,-9 19 24 16,-8 24 7-16,-7 18-89 15,0 14-39-15,-15 53-27 16,-14 35 21-16,4 32 12 16,2 10 25-16,15-26-31 15,6-30-21-15,2-15-96 0,0-25-144 16,0-9-275-16</inkml:trace>
  <inkml:trace contextRef="#ctx0" brushRef="#br0" timeOffset="59316.13">27572 8069 2093 0,'0'0'0'16,"0"0"-110"-16,0 0 110 15,-161 142 222-15,97-28 29 16,10 25-74-16,17-9-68 16,20-26-13-16,17-32-74 15,0-27 2-15,17 3-24 0,9 4-21 16,30 4-57-16,-7-14-184 15,-4-19-348-15</inkml:trace>
  <inkml:trace contextRef="#ctx0" brushRef="#br0" timeOffset="60395.16">27895 8390 1030 0,'0'0'730'0,"0"0"-524"16,0 0-31-16,0 0-110 16,0 0 37-16,0 0 0 15,0 0-23-15,7-67-32 16,-12 77-47-16,-15 22 0 16,-9 19 61-16,-7 13 12 15,-3 8 32-15,1-2-56 16,5-7-1-16,8-13 7 15,7-15-55-15,9-12 1 16,7-11 30-16,2-10-30 0,0-2-2 16,17 0-7-16,17-20-25 15,11-9 24-15,6-5-122 16,2 0 0-16,-6 7 83 16,-7 9-2-16,-11 13 49 15,-13 5-25-15,-12 23 16 16,-4 14 10-16,-2 12 13 15,-20 3 56-15,-7-4 23 16,0-4-59-16,2-12 12 16,2-8-37-16,6-8-8 15,3-5-9-15,3-9-74 16,-1-2-28-16,-8-19-107 0,2-10-334 16,5-12-477-16</inkml:trace>
  <inkml:trace contextRef="#ctx0" brushRef="#br0" timeOffset="60527.68">27908 8368 1980 0,'0'0'496'16,"0"0"-397"-16,128-43-11 15,-75 36-77-15,-2 7-11 16,-1 0 0-16,12 33-81 16,-13-2-112-16,-6-3-202 0</inkml:trace>
  <inkml:trace contextRef="#ctx0" brushRef="#br0" timeOffset="60692.85">28446 8564 2170 0,'0'0'539'0,"0"0"-424"16,0 0-107-16,0 0 7 15,0 0-6-15,131 5-9 16,-46 4-142-16,-13-1-170 15,-10-4-519-15</inkml:trace>
  <inkml:trace contextRef="#ctx0" brushRef="#br0" timeOffset="61089.71">29088 8365 1371 0,'0'0'542'0,"0"0"-538"0,0 0 32 16,0 0-3-16,0 0 163 16,0 0-92-16,0 0-61 15,-82 35-17-15,74-33-25 16,4-2 34-16,4 0-24 16,0 0-9-16,0-4 55 15,9-11-57-15,7 1-22 16,2 3-7-16,1 2 29 15,-3 9 6-15,-5 2-6 16,-9 25 0-16,-2 15 54 16,-24 12-38-16,-25 12 84 15,-13 7 7-15,-8-4-4 16,6-7-18-16,11-13-25 16,14-17-60-16,20-12 42 15,13-8-33-15,6-6-4 0,6 3-4 16,25-2 12-16,11 0-13 15,12-2-24-15,37-5-119 16,-11-5-45-16,-8-14-408 0</inkml:trace>
  <inkml:trace contextRef="#ctx0" brushRef="#br0" timeOffset="61261.61">29241 8708 1594 0,'0'0'829'0,"0"0"-765"16,0 0-9-16,-79 127 25 15,50-81 23-15,4-2 37 16,5-2-122-16,4-3 13 16,5-6-31-16,6-3-54 15,5-5-50-15,0-15-132 16,9-6-118-16,9-4-290 0</inkml:trace>
  <inkml:trace contextRef="#ctx0" brushRef="#br0" timeOffset="61703.68">29587 8444 1652 0,'0'0'447'0,"0"0"-369"16,0 0-78-16,-72 114 186 16,30-55 10-16,-3 5-38 15,3-6-58-15,5-4-23 16,8-14-65-16,6-10-10 15,10-12 1-15,6-10 7 16,7-4-19-16,0-4 9 16,0 0 0-16,14 0-4 15,15 0 4-15,8-7-18 16,13 0-34-16,4 2-14 16,3-2 45-16,1 0-34 15,-2 2-115-15,-9-3 16 16,-10-4-78-16,-12-7-41 0,-14-4-122 15,-11-3 75 1,0-1 320-16,-4 4 266 0,-12 2 57 16,0 10-13-16,-2 8-51 15,-1 3-105-15,-6 16-58 16,-2 19-33-16,0 11 64 16,0 6-68-16,6 3-50 15,5-4 53-15,3-3-62 16,8-4-1-16,2-5-25 15,3-1-126-15,5-13-107 16,11-11-274-16</inkml:trace>
  <inkml:trace contextRef="#ctx0" brushRef="#br0" timeOffset="61913.49">30138 8404 1998 0,'0'0'145'0,"0"0"-67"16,11 172-13-16,-11-85 105 15,-2 6 48-15,-16 0-95 16,-4-3-52-16,-5-2-71 16,-2-7-54-16,-18-5-51 15,7-20-195-15,6-26-430 0</inkml:trace>
  <inkml:trace contextRef="#ctx0" brushRef="#br0" timeOffset="62605.62">30570 7957 1423 0,'0'0'293'0,"0"0"-213"15,0 0 79-15,0 0 50 16,0 0-119-16,0 0-26 16,0 0-26-16,-2 0 12 15,2 0 34-15,0-3-35 16,0-1-9-16,0 3 46 16,0-1-55-16,0 2 31 15,0 0-45-15,0 0-16 16,0 0-2-16,0 0-2 0,0 0-3 15,0 0-15-15,0 0 12 16,0 0 3 0,0 0-1-16,0 0 7 0,0 0-11 15,0 0 11-15,0 0 0 16,0 0 15-16,0-2-13 16,0-3 22-16,0 4-6 15,0-3-12-15,0 1 8 16,0 2-14-16,4 1-28 15,8 0 13-15,3 4-18 16,1 14 32-16,-1 10-13 16,-8 4 14-16,-7 8 59 15,-13 6-28-15,-25 0 16 16,-11 3 45-16,-5-8-50 16,2-2 3-16,15-13-36 0,15-8-9 15,10-8 9 1,12-8-8-16,0-2-1 0,17 0 0 15,16 0-3-15,15 0 1 16,13-10-70-16,26-4-159 16,-15-1-346-16,-12 6-719 0</inkml:trace>
  <inkml:trace contextRef="#ctx0" brushRef="#br0" timeOffset="64180.21">6901 10210 798 0,'0'0'266'16,"0"0"-56"-16,0 0 6 15,0 0-47-15,0 0-10 16,0 0 2-16,0 0-9 16,-36-34 45-16,32 29-89 15,2-2 24-15,-3 3-21 16,5 3-28-16,0-2 11 0,0 3-33 15,0-2-47-15,0 2 56 16,0 0-68-16,7-2 4 16,13-1 0-16,14-2-5 15,10-1 17-15,7 3-18 16,5-4 0-16,-2 3-24 16,-4 4-22-16,-4 0-78 15,-9 0-115-15,-16 11-98 16,-13 3-252-16,-8-4-398 0</inkml:trace>
  <inkml:trace contextRef="#ctx0" brushRef="#br0" timeOffset="64330.89">6767 10372 1759 0,'0'0'643'0,"0"0"-469"0,0 0-106 15,0 0 43 1,129-9-22-16,-55 3-75 0,8 2-14 15,30 4-45-15,-18 0-234 16,-18 0-353-16</inkml:trace>
  <inkml:trace contextRef="#ctx0" brushRef="#br0" timeOffset="112988.45">7893 10465 712 0,'0'0'389'15,"0"0"-169"-15,0 0-80 16,0 0 63-16,0 0-24 16,0 0-26-16,2 0 40 15,-2 0-98-15,0 0 0 16,0 0 87-16,0-1-91 15,0-2-12-15,0 1 0 16,0 0-55-16,0 2 93 16,0 0-117-16,0 0 15 0,0 0 37 15,0-2-44-15,0 2-4 16,7-4 2-16,9-3 34 16,10-7-10-16,14-7-30 15,12-9 0-15,12-9-30 16,5-7 30-16,2-5-46 15,1-3-21-15,-5-4-127 16,-7-1 91-16,-11 3-88 16,-9 2 16-16,-9 6 119 15,-8 6-12-15,-10 10 68 16,-4 7 25-16,-4 10 9 16,-5 8 153-16,0 5-104 0,0 2-74 15,0 7 3-15,0 20 15 16,0 17-27-16,-10 13 71 15,0 14-61-15,-1 4 46 16,1 5-56-16,1 3-84 16,7 13 26-16,2-22-252 15,0-18-275-15</inkml:trace>
  <inkml:trace contextRef="#ctx0" brushRef="#br0" timeOffset="113190.46">8782 10393 1448 0,'0'0'856'0,"0"0"-856"16,0 0 65-16,0 0 4 16,-13 124-34-16,-7-77 5 0,-3 3 24 15,2 2-64-15,-4 0-84 16,-8 4-130-16,4-14-337 15,6-12-787-15</inkml:trace>
  <inkml:trace contextRef="#ctx0" brushRef="#br0" timeOffset="114435.64">9228 10043 926 0,'0'0'174'0,"0"0"-12"16,0 0 41-16,0 0-23 15,0 0-52-15,0 0-57 0,0 0 99 16,0-11-119-16,0 10-17 15,0 1 35-15,0 0-54 16,2 0 5-16,-2 0-11 16,0 0 6-16,0 0 97 15,0-3-100-15,0 3 10 16,0-2 63-16,0-2-55 16,0 2 41-16,0-2-58 15,0 2 1-15,0 2 90 16,0 0-104-16,0 0 0 15,-13 0 1-15,-7 4 10 16,-3 14-11-16,-1 6 0 16,2 10 0-16,8 7 49 15,12 5-48-15,2 2 11 16,4 0 64-16,21-2-43 16,4-4 22-16,4-8-55 15,-3-8 23-15,-4-4-7 0,-7-8-16 16,-9-2 0-16,-7-6-19 15,-3 0 11-15,-3 2-16 16,-21 1-25-16,-10 0 42 16,-1-5-44-16,-1-4 40 15,7-2-57-15,15-22 39 16,14-10-60-16,5-12 46 16,31-10-6-16,10-6 49 15,6-3-37-15,0 1 37 16,-6 3 0-16,-8 8 15 15,-12 9-2-15,-12 10 61 0,-9 10-2 16,-5 12-44-16,0 8 69 16,-21 4-97-16,-1 0-42 15,0 9 41 1,4 8-56-16,11 3 6 0,7 1-74 16,3-2 9-16,23-1 78 15,12-6 24-15,12-3-27 16,2-9 5-16,4 0 29 15,0-7 5-15,-7-9 3 16,-9 4-1-16,-13 3 145 16,-12 9-133-16,-15 5-3 15,0 29 25-15,-17 17-12 0,-21 14 124 16,-11 8-74-16,-7-1-71 16,2-6 72-16,10-13-73 15,9-16 0-15,10-11 9 16,14-9 12-16,9-10-33 15,2-5 12-15,11-2 0 16,18 0-13-16,11 0 13 16,7-4 0-16,1-6 3 15,4 0 16-15,-3 0-10 16,0 4-9-16,-4 3 0 16,-5-2-46-16,-3 3 22 15,-1 0-79-15,-2 0-16 16,0-10-130-16,-8 0 24 15,-8-2-361-15</inkml:trace>
  <inkml:trace contextRef="#ctx0" brushRef="#br0" timeOffset="114608.55">9955 10193 1234 0,'0'0'710'16,"0"0"-577"-16,0 0-45 15,-67 106 110-15,45-45-46 16,-1 9-14-16,4 2-77 15,1 1-53-15,1 4 38 16,2-3-46-16,2-2-58 16,-1 15-116-16,6-22-208 15,1-14-227-15</inkml:trace>
  <inkml:trace contextRef="#ctx0" brushRef="#br0" timeOffset="115053.37">10283 10488 1242 0,'0'0'577'0,"0"0"-467"16,0 0-100-16,0 0 125 15,0 0-74-15,0 0 19 16,0 0 21-16,44 2-82 16,-26-2 52-16,-3-5-71 15,-3-7 10-15,-8 0 44 16,-4 2-38-16,0 3 33 0,-4 2-12 16,-12 5-4-1,-1 0-66-15,-6 16 18 0,3 10-228 16,7-4-119-16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7:10:41.3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1671 1363 1355 0,'0'0'545'0,"0"0"-412"0,0 0 26 16,0 0-91-16,0 0-6 15,0 0 34 1,-22-26-15-16,22 26 32 0,0-2-94 15,-2 2 11-15,2 0 22 16,0-2-25-16,-3 2 31 16,3 0-12-16,0 0-45 15,0 0 60-15,0 0-61 16,0 0 0-16,0 2-1 16,9 14-17-16,14 13 18 15,8 8 9-15,10 8 4 16,1 2 40-16,4-1-52 15,1-3 4-15,3-3-5 16,0-5-74-16,10-3-145 16,-12-8-321-16,-13-13-520 0</inkml:trace>
  <inkml:trace contextRef="#ctx0" brushRef="#br0" timeOffset="268.1">2436 1030 1807 0,'0'0'605'16,"0"0"-519"-16,0 0-43 0,0 0-13 16,0 0-14-1,0 0 97-15,-113 150 53 0,70-73-114 16,5 8-16-16,5-1-36 15,10-4-34-15,10-8-44 16,13-12-102-16,0-10-43 16,22-16-22-16,9-13-295 15,2-18-734-15</inkml:trace>
  <inkml:trace contextRef="#ctx0" brushRef="#br0" timeOffset="480.16">2587 1398 1898 0,'0'0'239'0,"0"0"-208"16,0 0 41-16,-153 76 7 0,111-36 70 15,10-2-1-15,14 0-78 16,14-4-13-16,4-6-57 16,11-4-32-16,20-12 22 15,10-10-102-15,7-2 39 16,4-24-108-16,-3-18-143 15,2-43-1-15,-13 11-45 16,-12 2-235-16</inkml:trace>
  <inkml:trace contextRef="#ctx0" brushRef="#br0" timeOffset="632.2">2726 1066 411 0,'0'0'1416'0,"0"0"-877"16,0 0-376-16,0 0-87 15,0 0-64-15,0 0-12 16,-14 111 45-16,1-36 14 0,-1 8-24 15,3 8-35-15,7-3-39 16,2-4-36-16,2 6-117 16,0-22-127-16,4-19-560 0</inkml:trace>
  <inkml:trace contextRef="#ctx0" brushRef="#br0" timeOffset="1051.08">1916 1927 1913 0,'0'0'863'0,"0"0"-713"16,0 0-49-16,0 0-66 16,0 0-35-16,123-46 69 15,-47 36-68-15,11 3-1 16,7 7-39-16,31 0-148 16,-25 0-92-16,-18 0-520 0</inkml:trace>
  <inkml:trace contextRef="#ctx0" brushRef="#br0" timeOffset="1960.13">3083 1480 2213 0,'0'0'592'0,"0"0"-467"16,0 0-17-16,0 0-106 16,0 0-4-16,0 0-8 15,0 0-26-15,0-6-123 16,0 17-515-16,0 0-76 0</inkml:trace>
  <inkml:trace contextRef="#ctx0" brushRef="#br0" timeOffset="2105.5">3071 1760 2119 0,'0'0'8'0,"0"0"-8"15,0 0-244-15,0 0-100 16,0 0 26-16,0 0-440 0</inkml:trace>
  <inkml:trace contextRef="#ctx0" brushRef="#br0" timeOffset="2466.75">3943 1110 1818 0,'0'0'305'16,"0"0"-243"-16,0 0-24 0,0 0-24 15,0 0 33-15,0 0 8 16,-162 0 0-16,98 43 37 16,2 13-48-16,5 8 47 15,12 0-6-15,14-1-51 16,18-10 29-16,13-7-63 16,0-10 15-16,21-5-32 15,20-16 11-15,10-12-40 16,11-3-30-16,35-49-149 15,-16-2-140-15,-14-6-295 0</inkml:trace>
  <inkml:trace contextRef="#ctx0" brushRef="#br0" timeOffset="3008.25">4097 831 1324 0,'0'0'1020'15,"0"0"-850"-15,0 0-170 16,0 0-17-16,-63 107 17 15,36-20 43-15,1 27 13 16,1-4 77-16,10-14-78 16,6-18-15-16,9-24-1 15,0 1-25-15,0-3 14 16,0-16-28-16,11-12-21 0,4-14 6 16,3-10-50-1,9-2 18-15,2-28-3 0,5-12-140 16,-3-4-19-16,-7 6 30 15,-11 11 179-15,-8 20 16 16,-5 9-16-16,0 18 9 16,-5 17 118-16,-5 11 29 15,5 0-26-15,5 1-25 16,0-10-90-16,15-5 65 16,14-15-79-16,14-8 12 15,6-9-13-15,5-12-16 16,-1-19-35-16,-6-7-35 15,-12 0 43-15,-8 4 19 16,-11 6 45-16,-10 9-21 16,-6 11 106-16,0 8-30 0,0 0-24 15,0 0-51-15,0 15 17 16,5 1 91-16,11-2-98 16,11-4 8-16,10-10-5 15,10 0-5-15,0-6-9 16,-7-21-24-16,-11 0-35 15,-11-7 59-15,-16 0-104 16,-2-1-44-16,-12 6-66 16,-48 12-144-16,5 9-5 15,-7 8-390-15</inkml:trace>
  <inkml:trace contextRef="#ctx0" brushRef="#br0" timeOffset="3735.13">5376 836 1540 0,'0'0'632'0,"0"0"-509"0,0 0-92 15,0 0-31 1,0 0 0-16,-11 120 162 0,2-46-34 16,0 13-9-16,-2-1 1 15,0-4-71 1,2-9-9-16,0-14-32 0,1-13-7 16,0-13 18-16,4-13-19 15,2-10 0-15,2-10-8 16,0 0 19-16,0-12-19 15,14-22 8-15,12-11-151 16,8-2 78-16,6 3-19 16,-5 13 55-16,-4 19 36 15,-4 12 2-15,-10 9 21 0,-7 25-5 16,-8 5 19-16,-2 9 38 16,-12 1-14-16,-16-3-12 15,-3-3-8-15,-1-8-39 16,4-7-1-16,5-10-54 15,10-9-116-15,13-22-23 16,2-20-179-16,20-8-1458 0</inkml:trace>
  <inkml:trace contextRef="#ctx0" brushRef="#br0" timeOffset="4315.11">5700 1347 1807 0,'0'0'279'16,"0"0"-102"-16,-23 116-42 15,1-63-40-15,0-5 81 0,4-11-62 16,5-8-40-16,3-9-44 16,6-11-29-16,4-6-2 15,0-3-2-15,0-8-3 16,16-24-32-16,8-16-107 16,5-10-63-16,4-5-119 15,-2 10 35-15,-4 12 244 16,-4 24 48-16,-9 17 33 15,-8 3 92-15,-6 32-9 16,0 6 68-16,0 5-22 16,0 1-32-16,-2-4-9 15,2-4-72-15,2-8-37 16,17-6 72-16,13-11-84 16,8-12 12-16,11-2-12 15,5-20-10-15,4-15-29 0,0-12-104 16,-6-8-55-16,-7 2 19 15,-13 4-41-15,-13 13 220 16,-9 19 9-16,-10 15 122 16,-2 2-69-16,0 26 22 15,-12 11 96-15,-3 4 49 16,-1 0-118-16,3-6-40 16,5-9-44-16,0-6-27 15,6-10 11-15,2-6-11 16,0-4-26-16,0 0 19 15,23-18-17-15,12-16-143 0,17-6-67 16,6-4 94-16,2 7 35 16,-6 11 80-16,-10 19 25 15,-13 7 90 1,-11 7-45-16,-13 24-10 0,-7 6-24 16,0 11-11-16,-23 21-42 15,2-11-175-15,0-14-572 0</inkml:trace>
  <inkml:trace contextRef="#ctx0" brushRef="#br0" timeOffset="4772.88">7704 1028 1783 0,'0'0'657'16,"0"0"-566"-16,0 0-90 15,0 0 38-15,-141 113 0 16,85-43 63-16,0 10-20 15,3 5-50-15,10-8-19 16,10-9-13-16,14-15-57 16,5-19-26-16,7-18-93 15,-1-16-34-15,0-16-40 16,-5-14-623-16</inkml:trace>
  <inkml:trace contextRef="#ctx0" brushRef="#br0" timeOffset="4918.14">7189 1157 1870 0,'0'0'810'0,"0"0"-686"16,0 0-102-16,0 0 13 16,135 72-22-16,-79-30 15 15,6 4-28-15,7 6-20 16,30 2-74-16,-17-12-377 16,-10-13-1499-16</inkml:trace>
  <inkml:trace contextRef="#ctx0" brushRef="#br0" timeOffset="8000.07">8601 1052 636 0,'0'0'361'0,"0"0"-247"15,0 0 45-15,0 0 34 16,0 0 4-16,0 0-41 16,0 0-24-16,8-24-37 15,-8 23-3-15,0-1-49 16,0 2-2-16,0 0 14 15,0 0-25-15,0 0 8 16,0 0-17-16,0 0-3 16,0 0 43-16,0 0-29 15,0 0 8-15,-10 0-8 16,-7 2-26-16,-10 15-9 16,-10 12 10-16,-4 11 3 15,-1 6 84-15,8 8-27 16,8 2-4-16,7-4-9 15,13-4-15-15,6-8 2 0,0-5-41 16,25-9 14-16,14-8-2 16,9-10-12-16,10-8-12 15,0 0-12-15,-3-15-60 16,-8-8 23-16,-12-1-18 16,-12 4 42-16,-14 4 36 15,-9 7 2-15,0 8 35 16,-3 1 9-16,-12 1-18 15,-3 17 26-15,2 5 9 16,5 3-28-16,11-2 47 16,0 0-75-16,5-7 0 0,19-4-6 15,7-5 6-15,5-8-5 16,-3 0-1-16,-4 0 0 16,-6-16-10-16,-10-2 10 15,-10-2-8-15,-3-3-4 16,0 4-6-16,-18-1-7 15,-5 1-24-15,4 0-28 16,3-4 18-16,16-27-145 16,0 4-347-16,10-2-571 0</inkml:trace>
  <inkml:trace contextRef="#ctx0" brushRef="#br0" timeOffset="8121.13">8983 918 1716 0,'0'0'828'16,"0"0"-656"-16,0 0-167 15,0 0-5-15,0 0 0 0,-133 181 6 16,69-69-6-16,16-13-172 16,10-20-623-16</inkml:trace>
  <inkml:trace contextRef="#ctx0" brushRef="#br0" timeOffset="9516.26">9550 1407 1971 0,'0'0'584'0,"0"0"-461"16,0 0-101-16,0 0-9 16,0 0 56-16,0 0-69 15,110-109-7-15,-60 52 6 16,-2-4-91-16,-5 0 27 16,-12-3 6-16,-12 2 15 15,-13 4 11-15,-6 11 18 16,0 13 15-16,-2 11 76 15,-14 22-40-15,-5 1-36 16,-2 36-14-16,-6 22 14 16,0 16 87-16,6 15-5 15,5 1-30-15,11-4 3 0,7-10-37 16,0-13 5-16,0-17-22 16,5-14-1-16,7-15 0 15,3-12-3-15,7-5-22 16,9-10 16-16,7-24-42 15,9-15-62-15,0-9-8 16,-5 0-2-16,-6 8 99 16,-9 13 24-16,-14 22 13 15,-7 15 1-15,-6 3 0 16,0 24 1-16,0 11 51 16,0 4 36-16,0 1 10 15,0-7-81-15,16-4-16 16,7-10-15-16,8-8-9 15,9-11-7-15,9-3-29 0,2-7-11 16,0-21-16-16,-9-7-60 16,-7 1 40-16,-20 4 49 15,-13 9 43-15,-2 9 83 16,-27 12-36-16,-13 1-46 16,-7 24 58-16,-1 9 17 15,3-1 24-15,11 2-22 16,15-8-50-16,7-6-28 15,12-9-18-15,4-7-118 16,25-5 72-16,14 0-1 16,8-19-75-16,3-12-155 15,-3-7-68-15,-9 0 95 16,-11 6 261-16,-10 11 7 16,-13 10 292-16,-8 11-119 15,0 9-89-15,-13 18 151 0,-7 9-65 16,5-2-35-16,3-4-22 15,8-5-64-15,4-10 7 16,0-8-56-16,25-7-23 16,12 0 23-16,8-17-39 15,6-10-111-15,-2-6-107 16,-5 1-33-16,-12 6 196 16,-12 12 94-16,-13 12 46 15,-7 2-10-15,0 23 1 16,-7 8 138-16,-8 5-17 15,1-4-62-15,3-6 71 0,4-9-75 16,5-9-53-16,2-8-9 16,5 0-30-16,21-4 0 15,15-19-70-15,9-4-112 16,4-6 31-16,-5 4-68 16,-9 7 125-16,-15 10 74 15,-10 12 20-15,-10 5 38 16,-5 24 9-16,0 7 61 15,-9 0 46-15,-2-3-59 16,0-8 18-16,9-10-46 16,2-8-34-16,0-7-33 15,28 0-70-15,17-19 14 16,11-9-76-16,8-4-116 0,-1-1 122 16,-5 2 1-1,-12 7 125-15,-9 12 53 0,-11 8 69 16,-6 4-28-16,-6 9 14 15,-6 13-71-15,-3 4-1 16,-5 2-35-16,0 0-1 16,-5-5-34-16,-32-7-117 15,0-5-114-15,0-10-469 0</inkml:trace>
  <inkml:trace contextRef="#ctx0" brushRef="#br0" timeOffset="9679.32">10167 1099 2374 0,'0'0'563'0,"0"0"-492"15,0 0-71-15,170-28-33 16,-70 28-29-16,39 0-14 16,-16 0-136-16,-13 3-587 0</inkml:trace>
  <inkml:trace contextRef="#ctx0" brushRef="#br0" timeOffset="10949.91">11970 1066 2141 0,'0'0'419'0,"0"0"-419"15,0 0-136-15,-27 128 136 16,5-67 28 0,0-1 103-16,1-6-34 0,8-11-36 15,5-14-27-15,2-8-24 16,4-11-2-16,2-10-8 15,0 0 0-15,0-16 44 16,21-21-44-16,8-13-210 16,6-9 92-16,3 4 49 15,-2 11 54-15,-10 18 15 16,-5 21 19-16,-7 5-4 0,-10 23-3 16,-4 23-12-1,0 6 71-15,-8 6 39 0,-5-3-47 16,1-13-44-16,2-10-19 15,6-12 6-15,4-12-6 16,0-8-15-16,0 0 1 16,18-28-21-16,13-14-154 15,7-15-109-15,6-2-16 16,-1 0 125-16,-10 14 189 16,-6 16 89-16,-14 17 115 15,-6 12-125-15,-4 9-48 16,1 18 26-16,0 4 33 15,7 1 32-15,9-6-84 16,12-1-8-16,9-9 16 16,11-9 3-16,0-7-49 0,-4 0-3 15,-11-16-37-15,-16-1 29 16,-14 2 2-16,-7 4 9 16,-13 8 3-16,-21 3-3 15,-8 0 0-15,-1 19 8 16,6 3 0-16,10 0 45 15,16-4-53-15,11-7-13 16,0-6-30-16,31-5 22 16,9 0 14-16,7-4-22 15,-3-14-83-15,-4 1 32 16,-9-2 70-16,-10 9 10 16,-8 4 112-16,-4 6-44 15,-4 0-25-15,3 6-22 16,1 11-6-16,7-3 43 15,4-1-42-15,12-6 26 0,7-7-10 16,11 0-11-16,8-25-21 16,-1-11-83-16,-5-8-58 15,-7-6-40-15,-12-3 22 16,-11 4 48-16,-4 3 86 16,-10 5 25-16,0 14 121 15,-6 8 149-15,0 16-89 16,-2 3-136-16,0 18-39 15,0 23-6-15,0 16 76 16,0 8 0-16,0 10 3 0,-2-4-55 16,0-1-24-16,-1-9 12 15,1-13-12 1,-3-9-15-16,-1-15-49 16,-3-12-51-16,-11-12-7 15,-7 0 18-15,-11-16-127 0,-4-16-24 16,6-12 53-16,12-5 202 15,17-3 58-15,7 0 195 16,14 6-49-16,21 6-50 16,9 6 55-16,6 6 16 15,8 5-143-15,2 6-41 16,-4 5-41-16,-6 3-6 16,-13 9 4-16,-18 0-141 15,-19 0-133-15,-40 25-76 16,-18-3-38-16,-13-4-939 0</inkml:trace>
  <inkml:trace contextRef="#ctx0" brushRef="#br0" timeOffset="11099.1">12483 1060 1864 0,'0'0'541'16,"0"0"-472"-16,0 0-7 15,0 0-51-15,140-47-11 16,-102 66-106-16,-9 70-110 15,-13-4-69-15,-16 5-279 0</inkml:trace>
  <inkml:trace contextRef="#ctx0" brushRef="#br0" timeOffset="11169.18">12551 1748 1151 0,'0'0'316'0,"0"0"-162"16,0 0-84 0,0 0-70-16,0 0-555 0</inkml:trace>
  <inkml:trace contextRef="#ctx0" brushRef="#br0" timeOffset="11428.74">13978 1249 2230 0,'0'0'341'16,"0"0"-341"-16,0 0-49 15,-164 6 21-15,114 18 28 16,8 2 15-16,13 6 33 0,14-1-47 16,10-6-2-16,5-2-9 15,14-9-12-15,17-10 5 16,9-4-48-16,13-31-141 16,-9-9-302-16,-7-2-400 0</inkml:trace>
  <inkml:trace contextRef="#ctx0" brushRef="#br0" timeOffset="11613.24">14036 955 1868 0,'0'0'814'0,"0"0"-689"15,0 0-125-15,0 0-22 16,0 0 22-16,-15 119 19 16,1-62 40-16,1 3-43 15,2 1 6-15,0-3-22 0,2-7-20 16,0-9 19-16,2-7-72 15,-2-11-77-15,-15-16-75 16,2-8-315-16,-1 0-783 0</inkml:trace>
  <inkml:trace contextRef="#ctx0" brushRef="#br0" timeOffset="12095.14">13649 1194 2191 0,'0'0'557'16,"0"0"-436"-16,0 0-98 15,0 0-22-15,0 0-1 0,115-9 0 16,-61 9 7-16,6 0-7 16,0 14 0-16,-6 4-8 15,-14 6 8-15,-9 2 0 16,-13 6-12-16,-5 2 12 16,-3 1 3-16,-2-5-3 15,3-7 0-15,3-5 3 16,8-6-3-16,5-10 0 15,4-2-7-15,0-2-17 16,-4-22-60-16,-9-8-25 16,-14-5-35-16,-4-8 41 15,-2 3-9-15,-18 0 54 16,-2 7 58-16,2 8 98 16,4 6 53-16,3 6-63 0,4 3-48 15,2-1 21-15,0 4-40 16,5-3-14-16,2 1-7 15,0 3-44-15,0-2 6 16,0 0-17-16,7 1 27 16,4-3 21-16,2 2-5 15,1-3 12-15,1 4-9 16,4 0 9-16,-2 1 3 16,3 2-3-16,1 3 0 15,-2 3-11-15,-1 0 7 16,-5 7-78-16,-11 34-137 15,-2-4-86-15,0 3-760 0</inkml:trace>
  <inkml:trace contextRef="#ctx0" brushRef="#br0" timeOffset="12221.61">14110 1778 2331 0,'0'0'296'15,"0"0"-296"-15,0 0-55 16,0 0-28-16,0 0 7 15,0 0 48-15,0 0-583 0</inkml:trace>
  <inkml:trace contextRef="#ctx0" brushRef="#br0" timeOffset="13624.96">15013 1064 1490 0,'0'0'590'16,"0"0"-426"-16,0 0-96 16,0 0-44-16,0 0 35 15,0 0-1-15,0 0-12 16,0 0-46-16,0-1-6 16,0-2-6-16,0-1 12 15,0-1 1-15,0-2 30 16,0 0-25-16,-14-2 9 15,-8 6 33-15,-4 3-41 16,-11 0 4-16,0 5 1 16,1 21-4-16,5 8 61 0,13 9-36 15,9 7 12 1,9 2-10-16,2 2-2 0,19 1 24 16,0-8-31-16,-5-4-25 15,-5-7 33-15,-11-9-34 16,0-3 6-16,-17-3 13 15,-16-3 4-15,-8-6-6 16,1-6-17-16,2-6 0 16,14 0-17-16,11-18-5 15,13-16-43-15,13-11-126 16,34-5-81-16,22-1 41 16,10 4 44-16,8 7 41 15,-4 8 100-15,-10 10 46 16,-17 9 54-16,-17 6 203 15,-24 7-7-15,-13 0-97 0,-2 7-53 16,-27 19-53-16,-15 11 118 16,-7 7-86-16,0-1-28 15,7-5-42-15,12-13-1 16,15-8-8-16,11-11-40 16,4-6-32-16,4 0-31 15,21-4-27-15,11-19 51 16,-1-7-102-16,1-2-38 15,-12 4 195-15,-9 8 24 16,-9 8 222-16,-6 9-50 16,0 3-103-16,0 3-29 0,-8 17 17 15,2 6 49 1,6 0-21-16,0 3-58 16,11-8-21-16,18-5 3 15,11-7-3-15,7-9-12 0,6 0-11 16,-1-16-28-16,-4-12-47 15,-7-7 7-15,-7-1 9 16,-10 1 18-16,-7 9 15 16,-8 5 43-16,-6 10 117 15,-3 11-14-15,0 0-58 16,0 7-38-16,0 18-7 16,0 4 68-16,0 3-33 15,0-1-10-15,11-7-25 16,2-8-16-16,3-6 15 0,1-10-59 15,4 0-14-15,-3-7-39 16,-1-14-76-16,1-9-42 16,-5-5 70-16,3 0 73 15,-3-2 88-15,1 5 85 16,-3 6 114-16,-4 8 36 16,-3 8-18-16,-1 8-65 15,-3 2-107-15,0 7-45 16,0 24-1-16,0 10-12 15,-10 12 11-15,-5 3-23 16,-1 0-105-16,5-1-99 16,5-18-245-16,1-14-467 0</inkml:trace>
  <inkml:trace contextRef="#ctx0" brushRef="#br0" timeOffset="14159.17">16045 1389 2119 0,'0'0'389'16,"0"0"-338"-16,0 0-41 15,0 0-10-15,0 0 73 16,-47 143 18-16,12-83 11 16,-10 7-81-16,-6 7-21 15,-7-1-27-15,-31 5-93 16,12-18-233-16,11-23-1091 0</inkml:trace>
  <inkml:trace contextRef="#ctx0" brushRef="#br0" timeOffset="14881.34">16883 894 1943 0,'0'0'569'16,"0"0"-402"-16,0 0-15 15,0 0-73-15,0 0-31 16,0 0-32-16,0 0-16 16,-9 44 0-16,-7 14 20 15,-3 10 11-15,1 7 7 16,3-3-37-16,1-6-1 0,5-12 0 15,2-8-21-15,7-9-21 16,0-10-97-16,0-8-105 16,3-9-113-16,3-10-480 15</inkml:trace>
  <inkml:trace contextRef="#ctx0" brushRef="#br0" timeOffset="15402.39">16422 1255 1896 0,'0'0'661'16,"0"0"-613"-16,0 0-39 16,0 0-18-16,0 0 9 0,180-16 0 15,-95 15 5-15,9 1-4 16,-3 0-1-16,-13 14 9 16,-16 9 30-16,-17 5 44 15,-20 2-53-15,-14 5 4 16,-11-3-10-16,0-2-15 15,-5-7 9-15,-6-4-18 16,2-10-24-16,5-9 24 16,4 0-74-16,0-16-75 15,4-14-493-15,18-5-27 16,10-2-126-16,-3 5 795 16,-5 11 331-16,-4 10 281 0,-8 10-257 15,-2 1-55 1,2 1-60-16,3 13-74 0,8 0-47 15,6-2-65 1,8-4-25-16,13-8 27 0,5 0-56 16,3-16-15-16,-2-14-130 15,-11-10-69-15,-16-4-89 16,-12-5-86-16,-13 3-252 16,-4 5-161-16,0 6 802 15,0 14 1183-15,0 11-471 16,0 10-449-16,-2 0-166 15,-6 26-96-15,-9 11 76 16,0 14 52-16,-3 7-75 16,3 2-26-16,1-2-28 0,0-5-76 15,-10-6-64-15,5-14-175 16,-1-15-394-16</inkml:trace>
  <inkml:trace contextRef="#ctx0" brushRef="#br0" timeOffset="15539.05">17309 926 2322 0,'0'0'0'16,"0"0"-19"-16,0 0-220 16,-116 130-266-16</inkml:trace>
  <inkml:trace contextRef="#ctx0" brushRef="#br0" timeOffset="16462.39">18254 944 1273 0,'0'0'401'15,"0"0"-258"-15,0 0-78 16,0 0-20-16,0 0 68 16,0 0 103-16,0 0-81 15,-5 0-40-15,5 0-29 16,0 0 17-16,0 0 21 0,3 0-41 15,8 3-42-15,7 10 6 16,8 11 37-16,8 7 0 16,1 5-2-16,6 1-6 15,-5-1-17-15,-3-1-28 16,-4-5-10-16,-4-4 10 16,-4-6-11-16,-3-3-13 15,-1-6-62-15,0-3-46 16,8-8-146-16,-5-4-283 15,-1-18-570-15</inkml:trace>
  <inkml:trace contextRef="#ctx0" brushRef="#br0" timeOffset="16651.54">18925 851 2338 0,'0'0'645'15,"0"0"-597"-15,0 0-48 16,0 0-30-16,0 0 30 0,-103 114 34 15,64-56 23-15,3 4-57 16,9 4 0-16,11-4-22 16,16-6-45-16,0-8-44 15,58-16-161-15,2-12-76 16,5-16-407-16</inkml:trace>
  <inkml:trace contextRef="#ctx0" brushRef="#br0" timeOffset="16861.09">19219 923 1839 0,'0'0'675'0,"0"0"-583"0,0 0-83 15,-147 71 31-15,111-24 42 16,12 4 15-16,13 8 9 16,9 1-53-16,2 2-28 15,13-2-10-15,18-8-15 16,7-10-46-16,11-11-26 15,7-17-67-15,24-16-52 16,-11-22-356-16,-9-8-1096 0</inkml:trace>
  <inkml:trace contextRef="#ctx0" brushRef="#br0" timeOffset="17034.45">19647 1002 1356 0,'0'0'1357'0,"0"0"-1194"16,0 0-163-16,0 0 0 15,-89 117 23-15,49-69 24 16,2 0-25-16,3 1-10 16,-2-3-12-16,6-7-45 15,0-8-76-15,-22-18-102 16,6-8-123-16,-2-5-336 0</inkml:trace>
  <inkml:trace contextRef="#ctx0" brushRef="#br0" timeOffset="17168.3">19130 1171 512 0,'0'0'1824'0,"0"0"-1473"16,0 0-220 0,0 0-80-16,145 14-15 0,-98 6-20 15,0 1-16-15,6 0 0 16,30-5-61-16,-16-4-172 16,-7-10-283-16</inkml:trace>
  <inkml:trace contextRef="#ctx0" brushRef="#br0" timeOffset="17341.54">20091 935 2421 0,'0'0'463'0,"0"0"-447"16,0 0 6-16,52 164-21 0,-52-96-1 15,0 8 0-15,-12 2-18 16,-15 8-125-16,5-17-381 15,6-25-945-15</inkml:trace>
  <inkml:trace contextRef="#ctx0" brushRef="#br0" timeOffset="19252.06">1930 6886 707 0,'0'0'1420'16,"0"0"-1215"-16,0 0-104 16,0 0-48-16,0 0-29 15,0 0 47-15,-125-139-1 16,114 94-3-16,4-4 5 15,7 0-21-15,0 4-17 16,3 1-26-16,17 5 0 16,9 8-6-16,4 2-2 15,5 12-10-15,6 4 10 16,3 9-13-16,0 4 12 16,0 2-21-16,0 17 19 15,-1-1-11-15,2-2 11 16,-6-4 2-16,-3-7-7 15,-2-5-7-15,-9 0-10 16,-10 0-11-16,-9 0 36 0,-9-4-12 16,0-1 12-16,-20 1-46 15,-18 4 28-15,-11 0-13 16,-7 24 31-16,-4 19 10 16,7 14 22-16,11 11 42 15,17 4-47-15,14-3-5 16,11-7-4-16,13-8-7 15,27-12 10-15,14-12-20 16,10-14-1-16,15-16 0 16,5 0-31-16,0-20-35 15,-1-11 12-15,-9-8-42 0,-14-3 20 16,-15-1-33-16,-19 7-9 16,-17 9 84-1,-9 8 34-15,-13 15 57 0,-22 4-45 16,-10 16 3-16,0 15 65 15,0 7 12-15,12-3-26 16,10-2 0-16,15-8-66 16,8-14-50-16,0-8-14 15,22-3 10-15,14-3 53 16,6-17-78-16,3-5-162 16,-3 0 57-16,-7 4 96 15,-8 9 88-15,-6 11 144 0,-8 1-47 16,-4 26-31-1,-2 16-28-15,-1 9-37 0,1 2-2 16,4-5-15-16,25-20-99 16,-3-12-106-16,5-16-447 0</inkml:trace>
  <inkml:trace contextRef="#ctx0" brushRef="#br0" timeOffset="19697.12">3266 6571 1932 0,'0'0'185'0,"0"0"-165"15,-112 126 48-15,76-64 13 16,12 4 56-16,13-1 46 0,11-2-72 16,0 0-36-16,19-7-47 15,15-8-10-15,13-14 12 16,7-17-30-16,8-15 1 15,2-2 22-15,-1-27-23 16,-9-6-1-16,-10-10-17 16,-13 4-3-16,-13 2 14 15,-11 7 7-15,-7 14 3 16,0 8 92-16,0 8-60 16,-7 0-18-16,-5 8-16 15,4 9 5-15,3 4 26 16,5 1-32-16,0 1 1 15,18-8 21-15,9-2-13 16,2-8-10-16,-3-5 2 16,-5 0-1-16,-8 0 38 0,-6 0-10 15,-5-14 25-15,-2-8-4 16,0-7-49-16,0-10-1 16,0-7-50-16,0-8-26 15,0-49-63-15,15 13-360 16,6 1-335-16</inkml:trace>
  <inkml:trace contextRef="#ctx0" brushRef="#br0" timeOffset="19814.27">3825 6304 910 0,'0'0'1253'0,"0"0"-866"15,0 0-217-15,0 0-76 0,0 0-66 16,-154 150 7-16,102-79-35 16,-14 33-2-16,12-16-186 15,12-17-557-15</inkml:trace>
  <inkml:trace contextRef="#ctx0" brushRef="#br0" timeOffset="39952.15">5178 6663 814 0,'0'0'668'16,"0"0"-481"-16,0 0-71 15,0 0 5-15,0 0 17 16,0 0 50-16,11-6-26 15,-11 4-47-15,0-3-25 16,0 2 1-16,0-1-3 16,0 0-51-16,0 1-3 0,0 0 42 15,0 1-49 1,0 2-1-16,0 0 0 0,0 0-25 16,0 0 1-16,0 0-2 15,0 10-26-15,0 22 26 16,0 16-3-16,-2 17 3 15,-5 9 12-15,0 6-12 16,-2-2 12-16,1-6-12 16,1-9 0-16,2-13 0 15,3-15 0-15,0-10-1 16,2-13 1-16,0-6 0 16,0-5 9-16,0-1-9 15,0 0 0-15,0 0 31 16,0 0-29-16,0-9 8 15,11-6-10-15,2 2 1 16,8 1-7-16,3 3 4 0,10 7 2 16,3 2-11-16,5 0 12 15,3 0-2-15,2 13-5 16,-2-3-17-16,-3 1 4 16,1-6-58-16,-3-1-90 15,-7-2-25-15,-4-2-131 16,-9 0-277-16,-9-11-956 0</inkml:trace>
  <inkml:trace contextRef="#ctx0" brushRef="#br0" timeOffset="40243.28">5073 6613 1993 0,'0'0'551'15,"0"0"-374"-15,0 0-80 16,0 0-46-16,0 0-20 16,141-58-4-16,-77 49 40 15,3 6-65-15,-3 3-2 16,-6 0 0-16,-10 2-45 0,-13 12-81 15,-14 2-139 1,-21 10-110-16,0-3-251 0,-19-4-787 0</inkml:trace>
  <inkml:trace contextRef="#ctx0" brushRef="#br0" timeOffset="40383.38">5129 6895 1054 0,'0'0'1020'16,"0"0"-849"-16,0 0-129 15,0 0 61-15,118 0-66 16,-56 0-18-16,5-13-19 16,27-9-89-16,-18 4-221 15,-12 1-506-15</inkml:trace>
  <inkml:trace contextRef="#ctx0" brushRef="#br0" timeOffset="40645.08">6085 6571 421 0,'0'0'1416'15,"0"0"-1201"-15,0 0-177 16,-163-5-10-16,105 36 52 16,4 17 17-16,8 10 40 15,15 10-32-15,15 7-2 16,16-3-8-16,0-2-50 15,31-8-17-15,10-6-4 0,9-12-24 16,9-12-12 0,1-14-86-16,4-11-93 0,19-11-39 15,-21-21-239-15,-10-4-344 16</inkml:trace>
  <inkml:trace contextRef="#ctx0" brushRef="#br0" timeOffset="40844.17">6393 6703 1303 0,'0'0'647'16,"0"0"-464"-16,0 0-131 15,0 0-51-15,0 0 68 16,-99 137 99-16,64-70-61 0,-1 4-45 16,5-1-62-1,4-5 0-15,5-12-27 0,7-15-87 16,-4-15-119-1,6-14-21-15,-1-9-282 0</inkml:trace>
  <inkml:trace contextRef="#ctx0" brushRef="#br0" timeOffset="41028.68">5871 6870 1991 0,'0'0'535'15,"0"0"-415"-15,0 0-88 16,122 5-7-16,-74 12-3 0,3 3-13 15,2 4 32-15,1 2-41 16,-1-2 0 0,1 1-2-16,-3-8-108 0,0-7-54 15,9-10-4-15,-12-1-439 16,-13-18-907-16</inkml:trace>
  <inkml:trace contextRef="#ctx0" brushRef="#br0" timeOffset="41227.24">6696 6555 1817 0,'0'0'520'15,"0"0"-513"-15,0 0-5 16,44 120 50-16,-37-57 1 16,-5 4 15-16,-2 10 118 0,-2 5-165 15,-18 0-13-15,-4-1-8 16,-3-11-82-16,-2-11-89 15,8-20-196-15,9-19-537 0</inkml:trace>
  <inkml:trace contextRef="#ctx0" brushRef="#br0" timeOffset="41557.75">7099 6906 2118 0,'0'0'609'0,"0"0"-479"15,0 0-57-15,0 0 36 16,0 0-64-16,0 0 37 16,0 0-52-16,94-11-19 15,-58 11-11-15,-5 0-6 16,-7 0-90-16,-9 0-55 16,-15 14-207-16,-2 1-276 15,-19 1-94-15</inkml:trace>
  <inkml:trace contextRef="#ctx0" brushRef="#br0" timeOffset="41660.4">7099 6906 1068 0,'11'119'979'0,"-11"-119"-604"16,0 0-151-16,14 0-67 0,13 0-65 15,13 0-84-15,35 3-8 16,-7 1-134-16,-8-4-357 0</inkml:trace>
  <inkml:trace contextRef="#ctx0" brushRef="#br0" timeOffset="42994.78">8572 6585 1905 0,'0'0'654'0,"0"0"-483"15,0 0-21-15,0 0-115 16,0 0 4-16,0 0 0 0,0 0-6 16,-23-123-31-16,25 86-2 15,17 1-33-15,8 7 24 16,0 10-10-16,-2 12 18 16,-5 7-17-16,-7 19-17 15,-11 23 19-15,-2 12-27 16,-25 10 43-16,-16 1 10 15,-11 0-9-15,-2-9 12 16,1-10-13-16,2-13-7 16,7-15-1-16,7-12-40 15,8-6 24-15,12-6 23 16,7-19-5-16,10-4 5 0,4-2 1 16,25 4 0-16,8 5 42 15,12 9-29-15,4 9-2 16,5 4-10-16,0 10-1 15,-6 17-15-15,-6 2-137 16,-1 9-142-16,-11-8-185 16,-10-9-396-16</inkml:trace>
  <inkml:trace contextRef="#ctx0" brushRef="#br0" timeOffset="43268.07">8113 7090 1942 0,'0'0'755'0,"0"0"-604"15,0 0-106-15,0 0-30 16,0 0 7-16,139-16 23 15,-70 6-28-15,11-2-5 16,2 2-24-16,3 0-32 16,-9 0-144-16,0 2-162 15,-20 0-251-15,-19 4-937 0</inkml:trace>
  <inkml:trace contextRef="#ctx0" brushRef="#br0" timeOffset="43812.32">8385 7351 1295 0,'0'0'637'0,"0"0"-546"15,0 0-71-15,0 0 106 16,0 0-70-16,0 0 42 16,0 0-8-16,41-74-60 0,-12 60-11 15,-1 7-19-15,1 7 1 16,-4 0 40-16,-9 11-40 16,-10 17 37-16,-6 10 57 15,-4 6 16-15,-21 4-16 16,-8 2-46-16,-2-4-28 15,-1-6 53-15,2-9-73 16,6-9 14-16,10-8-15 16,7-6 6-16,5-8-12 15,6 0 6-15,0-5 0 16,17-20-28-16,14-3-92 16,6-2 28-16,8 3 44 0,4 12 10 15,0 6 37-15,-5 9-7 16,-7 0 8-16,-11 6 40 15,-8 16-32-15,-14 6 25 16,-4 9-11-16,-8 5 11 16,-23 6 33-16,-12 0-31 15,-8-2-23-15,-1-6 30 16,1-8-42-16,7-6-16 16,6-12-93-16,16-14-91 15,8-5-292-15,14-22-1253 0</inkml:trace>
  <inkml:trace contextRef="#ctx0" brushRef="#br0" timeOffset="43959.86">9349 7095 2663 0,'0'0'0'16,"0"0"-323"-16,0 0-212 0</inkml:trace>
  <inkml:trace contextRef="#ctx0" brushRef="#br0" timeOffset="45650.01">10782 6382 494 0,'0'0'1306'16,"0"0"-926"-16,0 0-211 16,0 0-79-16,0 0-85 15,0 0 2-15,-154 53 61 16,100 29 78-16,8 34-4 15,17-4-50-15,13-10-57 0,16-15-14 16,9-22-8 0,23 0-13-16,7 3-22 0,13-13-75 15,32-13-109-15,-12-18-87 16,-8-12-509-16</inkml:trace>
  <inkml:trace contextRef="#ctx0" brushRef="#br0" timeOffset="47463">13192 6392 1993 0,'0'0'395'15,"0"0"-230"-15,0 0-165 0,0 0-66 16,0 0 66 0,2 128 80-16,-2-56 29 0,-2 13-5 15,-5-1-54-15,2 1-29 16,1-7-8-16,4-12-13 16,0-10-54-16,0-14 20 15,0-12-100-15,0-7-57 16,-4-22-103-16,-3-1-219 15,-7 0-311-15</inkml:trace>
  <inkml:trace contextRef="#ctx0" brushRef="#br0" timeOffset="48347.13">12881 6865 1048 0,'0'0'1097'0,"0"0"-791"0,0 0-300 15,0 0-6-15,185-23-59 16,-102 23 15-16,6 0 44 15,-2 18 26-15,-8 10 20 16,-15 8 52-16,-15 4-61 16,-16 7 11-16,-10-4 7 15,-9-2-22-15,-10-8-3 16,-2-8-30-16,-2-10 9 16,0-8-15-16,0-7 7 15,0 0-1-15,2-25 0 16,3-15-132-16,3-13-192 0,8-8-16 15,-1 3-184 1,-1 12 524-16,-3 19 210 0,-7 23 50 16,-4 4-169-16,0 34-56 15,0 11 125-15,-6 9-39 16,-1-2-21-16,5-3 36 16,2-10-57-16,0-9-34 15,20-7-29-15,14-15-16 16,14-8 0-16,13-6-8 15,10-26-114-15,3-12-18 16,-3-10-74-16,-7-5 39 16,-10-1 88-16,-11 10 29 15,-17 9 58-15,-17 20 249 16,-9 15 11-16,-13 6-131 16,-23 15-117-16,-10 18-12 0,-8 6 61 15,5 5 26-15,7-1 13 16,13-7-39-16,10-8-45 15,13-8-16-15,6-8-97 16,9-8-15-16,26-4 59 16,10-1 8-16,9-20-108 15,-1-7-82-15,-6 0 67 16,-12 4 138-16,-12 8 30 16,-12 14 94-16,-11 2-9 15,0 10-58-15,0 15 100 16,-7 2-16-16,1-1-43 15,6-8 0-15,0-4-51 16,15-10 18-16,16-4-8 16,12 0-27-16,3-22-53 0,-1-6-96 15,-3 0 16-15,-8 0 77 16,-10 6 31-16,-5 6 25 16,-6 6 18-16,-9 10 53 15,-2 0-7-15,-2 0-51 16,0 10 35-16,2 1 30 15,0-2-70-15,8-3 14 16,7-6-6-16,14 0 2 16,15-6-18-16,14-12-64 15,2 0-134-15,-2-1 99 16,-6 7 40-16,-12 10 59 16,-9 2 5-16,-6 9 5 15,-11 15-1-15,-11 6-9 0,-5 0-30 16,0 1 21-16,-36-5-66 15,2-9-68-15,3-7-378 16</inkml:trace>
  <inkml:trace contextRef="#ctx0" brushRef="#br0" timeOffset="48550.44">14098 6675 1807 0,'0'0'762'16,"0"0"-716"-16,0 0-33 0,0 0-26 15,0 0-1-15,126 49 13 16,-102-31-8-16,-4-1-112 16,-7-5-210-16,-7-8-444 0</inkml:trace>
  <inkml:trace contextRef="#ctx0" brushRef="#br0" timeOffset="48658.65">14378 6559 1837 0,'0'0'0'0,"0"0"-684"0</inkml:trace>
  <inkml:trace contextRef="#ctx0" brushRef="#br0" timeOffset="51134.17">15672 6435 1943 0,'0'0'612'15,"0"0"-453"-15,0 0-159 16,0 0-89-16,0 0 89 16,0 110 31-16,0-38 62 15,0 10 16-15,0 5-45 16,0-3-45-16,0-6-8 15,0-8-11-15,0-11-24 16,0-14-25-16,3-6-83 16,-3-13-103-16,0-10-226 15,0-12-176-15</inkml:trace>
  <inkml:trace contextRef="#ctx0" brushRef="#br0" timeOffset="51284.21">15348 6904 2275 0,'0'0'533'0,"0"0"-430"16,0 0-103-16,168-34-30 16,-89 29-21-16,1 5-23 15,-2 0-38-15,11 17-128 16,-20 7-150-16,-17 0-262 0</inkml:trace>
  <inkml:trace contextRef="#ctx0" brushRef="#br0" timeOffset="52409.48">15855 7197 990 0,'0'0'935'16,"0"0"-640"-16,0 0-192 16,0 0 23-16,0 0-48 15,0 0-63-15,137-140-15 0,-98 82-43 16,-10-1 26-16,-6 5-36 16,-12 8 10-16,-9 13 43 15,-2 14 34-15,0 10 91 16,0 9-44-16,0 0-80 15,0 24 8-15,0 19-8 16,0 9 58-16,4 8 0 16,8 2-24-16,1-2-6 15,-3-9-28-15,-2-11 13 16,-3-12-9-16,-1-10-5 16,0-13-15-16,3-5-17 15,9 0-18-15,8-22-13 16,10-14-135-16,6-10-268 0,3-2 185 15,-6 0 126 1,-8 8 155-16,-12 14 217 0,-7 11 181 16,-8 14-126-16,-2 1-181 15,0 8-84-15,0 14 66 16,0 7 11-16,0 0-13 16,0 0-36-16,5-8-22 15,17-3-3-15,11-10-10 16,5-8-26-16,4 0-2 15,3-14-100-15,-5-12-23 16,-2-6-13-16,-4-4-82 16,-10 2 57-16,-4 6 189 15,-9 10 11-15,-7 9 337 0,-4 9-180 16,0 5-131 0,0 21-36-16,-6 6 93 0,1 4 32 15,3 0-39-15,2-4-59 16,0-3 14-16,16-10-42 15,8-5 0-15,3-8 0 16,2-6-6-16,-4 0-12 16,-7-1-24-16,-7-20-46 15,-9-3 8-15,-2-3-5 16,0 0 41-16,-2 1 44 16,-5 6 41-16,3 8 56 15,4 4 15-15,-2 6-60 16,2 0 13-16,0 2-65 15,0 0 0-15,0 0-6 16,0 0-14-16,0 0 20 0,0 0-9 16,0 0-6-16,0 0 4 15,0 0 4-15,0 0 1 16,0 0 5-16,0 0-14 16,0 0 14-16,0 0-4 15,0 0 5-15,0 0-6 16,-3 10 7-16,-2 7-1 15,3 0 1-15,-2 1 21 16,2 2-1-16,2-2-15 16,0-4-6-16,0-4 32 15,0-2-31-15,10-4-2 16,7-2 0-16,1-2 1 0,-3 0-7 16,-7-14 4-16,-3-8-17 15,-5-6-30-15,0-4-15 16,-9 0 31-16,3 0 14 15,6 3 20-15,0 6 33 16,15 5-33-16,19 1-3 16,10 8 3-16,8 2-16 15,1 6 15-15,0 1-7 16,-8 0-3-16,-9 12 10 16,-14 2-7-16,-13 6 8 15,-9 6 15-15,0 6 12 16,-16 6 33-16,-3 2-14 15,2 1-19-15,11-7 3 0,6-5-17 16,4-7-13 0,28-5 12-16,13-10-11 0,10-4-2 15,3-3-87-15,7-24-76 16,-19-6-65-16,-14-7-395 0</inkml:trace>
  <inkml:trace contextRef="#ctx0" brushRef="#br0" timeOffset="52609.67">17126 6587 1813 0,'0'0'221'0,"0"0"-137"15,0 104-38-15,-11-53 0 0,-11-4-33 16,-7 0 0-16,-3-8-13 15,-19-2-71-15,7-11-158 16,4-14-394-16</inkml:trace>
  <inkml:trace contextRef="#ctx0" brushRef="#br0" timeOffset="52779.2">16517 6729 1807 0,'0'0'203'16,"0"0"-125"-16,-8 134-52 0,-10-76-26 16,0-7-22-16,0-12-10 15,7-12 1-15,4-13-130 16,7-14-235-16</inkml:trace>
  <inkml:trace contextRef="#ctx0" brushRef="#br0" timeOffset="52991.43">16879 6082 2228 0,'0'0'397'0,"0"0"-397"0,0 0-52 16,-90 147 27-16,48-66-5 15,7 8-52-15,15 20-136 16,11-22-168-16,9-23-487 0</inkml:trace>
  <inkml:trace contextRef="#ctx0" brushRef="#br0" timeOffset="53193.12">17828 6490 2538 0,'0'0'303'0,"68"102"-222"15,-37 5-81-15,-10 4-20 0,-11-7 11 16,-10-10-22-16,-20-20 30 16,-16 10-14-16,-34 29-67 15,10-25-178-15,3-23-564 0</inkml:trace>
  <inkml:trace contextRef="#ctx0" brushRef="#br0" timeOffset="62801.97">14133 6365 920 0,'0'0'711'0,"0"0"-560"16,0 0-15-16,0 0 2 16,0 0 6-16,0 0 22 15,4 0-25-15,-4 0 30 16,2-2-90-16,0 2-28 15,1-3 32-15,-1 3-62 0,-2 0 22 16,2 0-20 0,2 0-19-16,6 0 5 0,5 7-11 15,12 15 0 1,6 7-18-16,9 10 16 0,30 19-50 16,-12-8-241-16,-7-14-294 15</inkml:trace>
  <inkml:trace contextRef="#ctx0" brushRef="#br0" timeOffset="64112.91">11282 6705 1117 0,'0'0'216'0,"0"0"-71"0,0 0 33 16,48 110 31-16,-23-64-16 16,8 5-55-16,5 1 31 15,5-5-126-15,1-1 24 16,3-8-41-16,-1-6-15 15,-3-10 10-15,-3-7-21 16,-4-11-15-16,-3-4 7 16,-2-5-33-16,-2-24 16 15,-2-10-45-15,-2-8-22 16,-9-7 20-16,-5-2-48 16,-9 4 91-16,-2 8 29 15,0 14 115-15,-13 14 62 16,-12 16-33-16,-6 7-117 0,-8 34 8 15,2 19-35-15,1 12 46 16,9 4 57-16,14 3-91 16,13-10 28-16,0-8-28 15,29-14-12-15,15-15 0 16,15-12-5-16,17-19-23 16,8-1 8-16,9-24-15 15,1-17-12-15,-5-8-27 16,-13-8 0-16,-18-2-4 15,-20 5-34-15,-20 5 90 16,-18 17 22-16,-7 14 103 16,-31 18-33-16,-10 4-60 15,-6 30 2-15,2 12 74 16,8 7-35-16,13-4-23 16,15-6 33-16,12-10-61 15,4-10 0-15,6-9 0 0,23-12 0 16,9-2-22-16,9-14 13 15,3-20-92-15,-4-15-49 16,-6-11-102-16,-6-14 76 16,-10-9 72-16,-6-7-64 15,-7 3 88-15,-2 8 80 16,-7 17 196-16,-2 22 307 16,0 22-182-16,0 18-126 15,0 15-174-15,0 52-15 16,-13 44 60-16,6 51 0 15,7 16-42-15,0-5-24 0,20-31-42 16,-2-58-294 0,-12-30-450-16</inkml:trace>
  <inkml:trace contextRef="#ctx0" brushRef="#br0" timeOffset="65857.11">1573 9104 1185 0,'0'0'501'16,"0"0"-226"-16,0 0-107 16,-20-105-47-16,18 82-21 15,0 2 3-15,2 10-10 16,-2 2-71-16,2 6 14 15,-3 3 43-15,1 5-79 16,-2 27 0-16,0 35 16 16,-6 37 54-16,4 3 17 15,-1-8-73-15,3-13-13 16,4-25 25-16,0 1-13 16,0 0-19-16,0-16 6 15,8-12-77-15,1-12 19 16,1-10-118-16,-4-8-75 0,-2-4 84 15,-4-38 19-15,0-10-409 16,-6-8-817-16</inkml:trace>
  <inkml:trace contextRef="#ctx0" brushRef="#br0" timeOffset="66278.14">1596 9085 1415 0,'0'0'384'0,"0"0"-208"15,0 0-88-15,113 30-34 16,-74 17 20-16,-10 13 74 15,-14 11-34-15,-15 10 32 16,0 5-44-16,-36 5-31 16,-9-6 3-16,-5-7-74 15,0-15 1-15,8-15-2 0,13-17-24 16,13-18-35-16,14-13-22 16,2 0 43-16,25-32-19 15,21-12-262-15,12-6 102 16,2 1 161-16,-2 8 57 15,-13 15 1-15,-9 16 105 16,-12 10-11-16,-4 2 10 16,-2 22-37-16,3 4-32 15,-2 0 28-15,8-6-64 16,6-5 13-16,6-13-13 16,5-4 1-16,3-11-2 15,-7-15-19-15,-11-6-27 16,-14-5 45-16,-15 2-30 0,-4 3 24 15,-30 4 8-15,-8 10 0 16,-7 12-16-16,5 6 16 16,7 10-28-16,14 18 10 15,23 4-202-15,4-4-135 16,25-12-575-16</inkml:trace>
  <inkml:trace contextRef="#ctx0" brushRef="#br0" timeOffset="66494.7">2822 9414 1694 0,'0'0'227'16,"0"0"-197"-16,0 0-29 16,-163 60 36-16,112-23 14 15,11-1 43-15,15-5 20 0,19-2-112 16,6-7 9-16,10-10-11 15,26-8-27-15,11-4 18 16,24-32-113-16,-13-8-129 16,-8-4-477-16</inkml:trace>
  <inkml:trace contextRef="#ctx0" brushRef="#br0" timeOffset="66707.1">2868 8932 1568 0,'0'0'581'0,"0"0"-343"15,0 0-170-15,0 0-58 0,0 0 16 16,-9 109-23-16,5-36 150 16,4 13-94-16,0 7-2 15,0 0-32 1,0-5-19-16,0-7 8 0,2-12-14 16,7-11-48-16,0-14 26 15,-2-14-135-15,-5-17-71 16,-2-7-160-16,0-6-224 0</inkml:trace>
  <inkml:trace contextRef="#ctx0" brushRef="#br0" timeOffset="67053.03">2436 9319 1753 0,'0'0'279'0,"0"0"-212"0,118 5-57 16,-51 7-9-16,9 0 46 15,7 3 15-15,-2-1 7 16,-2-1 34-16,-10 6-102 16,-18-2 33-16,-15 7-24 15,-14 2 17-15,-11 4 66 16,-4 3-9-16,-5-1-19 16,3-8 22-16,2-4-87 15,3-11 35-15,6-6-30 16,6-3-4-16,5-5-2 0,0-20-45 15,-5-8-76 1,-9-6 71-16,-13-1-95 0,0-2 105 16,-15 3 8-16,-14 9 33 15,-2 9 39-15,0 12-39 16,2 9-31-16,-2 7 4 16,10 12-255-16,8-4-245 0</inkml:trace>
  <inkml:trace contextRef="#ctx0" brushRef="#br0" timeOffset="67216.19">3239 8849 1847 0,'0'0'520'15,"0"0"-520"-15,0 0-11 16,-48 139-29-16,9-17 40 0,5-12-184 15,5-14-360-15</inkml:trace>
  <inkml:trace contextRef="#ctx0" brushRef="#br0" timeOffset="67407.77">3451 9649 1491 0,'0'0'1112'0,"0"0"-1112"0,0 0-119 16,-27 140 118-16,-4-68-115 15,-28 31-23 1,10-19 37-16,3-15-406 0</inkml:trace>
  <inkml:trace contextRef="#ctx0" brushRef="#br0" timeOffset="68243.07">4539 9439 1172 0,'0'0'729'0,"0"0"-236"16,0 0-392-16,0 0-64 0,0 0 10 16,0 0-27-16,0 0 75 15,77 67 30 1,-28-12-10-16,7 6 6 0,1 2-91 16,1-1-29-16,0-3 24 15,-4-5-13-15,-2-8-24 16,-4-8-7-16,-7-6-69 15,-3-11 20-15,-9-7-175 16,0-17-86-16,-10-20 0 16,-5-12-955-16</inkml:trace>
  <inkml:trace contextRef="#ctx0" brushRef="#br0" timeOffset="68425.25">5367 9356 1967 0,'0'0'389'0,"0"0"-389"15,0 0 42-15,-22 127-42 16,-3-58 141-16,-4 12-21 16,2 0 1-16,6-4-76 15,3 0-38-15,9-9-7 16,9-10-101-16,6-12-169 16,21-17-210-16,4-18-265 0</inkml:trace>
  <inkml:trace contextRef="#ctx0" brushRef="#br0" timeOffset="68659.2">5729 9382 1527 0,'0'0'195'15,"0"0"-134"-15,-108 108 115 16,73-43 131-16,10 2-75 15,16 5-35-15,9-3-32 16,9 1-138-16,24-3 8 16,15-7-35-16,8-12-74 15,8-13-43-15,36-28-116 16,-17-7-273-16,-12-12-681 0</inkml:trace>
  <inkml:trace contextRef="#ctx0" brushRef="#br0" timeOffset="68839.2">6167 9573 1874 0,'0'0'533'0,"0"0"-457"15,0 0-76-15,-97 150 59 16,65-87 72-16,8-3-80 16,6-4-3-16,7-7-48 15,2-3-33-15,5-11-49 16,-12-15-161-16,3-10-276 15,-6-10-85-15</inkml:trace>
  <inkml:trace contextRef="#ctx0" brushRef="#br0" timeOffset="68990.73">5873 9729 2254 0,'0'0'346'15,"0"0"-270"-15,0 0-35 0,151 64-41 16,-101-29 0-16,-3-2-12 15,-1-2 12-15,17-9-77 16,-14-10-186-16,-11-11-254 0</inkml:trace>
  <inkml:trace contextRef="#ctx0" brushRef="#br0" timeOffset="69161.17">6551 9414 2176 0,'0'0'352'0,"0"0"-315"16,52 123-23-16,-44-43 11 16,-8 24-25-1,-11 24 0-15,-18-12-24 16,-13 5-93-16,6-36-431 0,14-44-1127 0</inkml:trace>
  <inkml:trace contextRef="#ctx0" brushRef="#br0" timeOffset="69589.73">7202 9707 1857 0,'0'0'685'16,"0"0"-368"-16,0 0-235 15,0 0-34-15,0 0-48 16,0 0 1-16,0 0 5 16,76 12-6-16,-38 4 0 15,1 1-24-15,-3-2-42 16,-16 4-144-16,-8-5-162 15,-12-7-418-15</inkml:trace>
  <inkml:trace contextRef="#ctx0" brushRef="#br0" timeOffset="69706.73">7110 9874 1918 0,'0'0'647'16,"0"0"-569"-16,0 0-53 15,0 0-20-15,0 0-5 16,150 60-91-16,-90-53-237 0,-6-7-1573 0</inkml:trace>
  <inkml:trace contextRef="#ctx0" brushRef="#br0" timeOffset="70548.23">8518 9039 1476 0,'0'0'406'0,"0"0"-250"15,0 0 11-15,0 0-136 16,0 0-31-16,0 0 1 16,0 0 33-16,-97 138 89 15,82-41-21-15,-1 26 17 16,-2 23 41-16,2 8-90 16,6-9 1-16,7-11-42 15,3-12-2-15,0-3 6 16,0-22-33-16,0-18 0 15,0-25 11-15,0-13-10 0,0 2-2 16,-8-1 1-16,-8-1 0 16,-5-13 7-16,0-10-7 15,-6-9 0-15,0-6-27 16,0-3 8-16,-6-15-168 16,6-9-376-16,6 1-1298 0</inkml:trace>
  <inkml:trace contextRef="#ctx0" brushRef="#br0" timeOffset="70932.38">7723 11143 1862 0,'0'0'612'16,"0"0"-386"-16,0 0-142 16,0 0-72-16,0 0 52 15,0 0-63-15,123 0 11 16,-67 0-12-16,-1 0-127 16,20 0-122-16,-18 0-139 15,-8 0-479-15</inkml:trace>
  <inkml:trace contextRef="#ctx0" brushRef="#br0" timeOffset="71406.19">8310 10997 1401 0,'0'0'407'0,"0"0"-192"16,0 0-148-16,0 0-65 15,0 0 33-15,0 0 14 16,0 0 47-16,-52 96-22 15,46-53-22-15,6 1 13 16,0-1-47-16,0-5-17 16,0-7 69-16,4-9-67 15,3-8-3-15,1-9 9 16,2-5-8-16,3 0 39 16,1-3-5-16,5-20-33 15,6-5 23-15,2-8-25 16,4-6-31-16,5 0-47 15,6 2-9-15,0 6 66 16,6 8 2-16,-2 10 19 0,1 10-5 16,-5 6 17-16,-4 0-12 15,-7 14 27-15,-8 8-26 16,-9 2 32-16,-10 1-29 16,-4 0 2-16,0-4 92 15,-21-2-62-15,-12-5 43 16,-14-4-11-16,-4-6-50 15,-7-4 9-15,2 0-27 16,3-18 1-16,8-8-28 16,9-3 18-16,12-3-107 0,8-2-18 15,16-3-125 1,0 6-114-16,0 8-1185 0</inkml:trace>
  <inkml:trace contextRef="#ctx0" brushRef="#br0" timeOffset="72067.95">8564 8899 1577 0,'0'0'503'15,"0"0"-230"-15,0 0-87 0,0 0-29 16,0 0-33 0,0 0-94-16,0 0-3 0,107-39-27 15,-60 39 0-15,0 0-10 16,-3 0 10-16,-3 9-97 16,-10 1-61-16,-2 2-83 15,-12-4-81-15,-6-4-271 0</inkml:trace>
  <inkml:trace contextRef="#ctx0" brushRef="#br0" timeOffset="72267.73">8890 8618 1525 0,'0'0'242'15,"0"0"-175"-15,0 0-7 16,0 0 48-16,-98 143 79 0,79-85-69 15,6-3-53-15,8 1-32 16,5-7-26-16,0-3-14 16,8-10-52-16,21-5-135 15,-6-12-36-15,2-15-262 0</inkml:trace>
  <inkml:trace contextRef="#ctx0" brushRef="#br0" timeOffset="72772.22">9106 8666 1045 0,'0'0'121'16,"0"0"47"-16,0 0-7 16,0 0 20-16,2 115-2 0,0-73-47 15,2 0 27-15,6-1-28 16,1-3-98-16,-1-6-8 15,2-6-21-15,-1-6 4 16,0-4-1-16,-4-8-7 16,-2-4 0-16,-3-3-3 15,0-1 15-15,0 0-12 16,2 0 59-16,7-12 4 16,7-10-63-16,5-7-5 0,4-6-54 15,4-7 23 1,4-2-69-16,3-2-6 0,0 0 29 15,0 2 20-15,0 6 55 16,-9 6 7-16,-2 11 17 16,-8 9 111-16,0 11-70 15,-1 1-37-15,-3 0 17 16,3 8-7-16,-5 7 17 16,-4 6-16-16,-7 1-14 15,-2 2 46-15,0-2-2 16,-17 0 8-16,-12-4 11 15,-9-4-46-15,-5-6-2 16,-5-8-33-16,-2 0 1 16,-1-4-8-16,4-14-22 0,-11-21-68 15,11 4-171 1,11-2-446-16</inkml:trace>
  <inkml:trace contextRef="#ctx0" brushRef="#br0" timeOffset="73858.58">9032 9919 1787 0,'0'0'510'16,"0"0"-388"-16,0 0-104 0,0 0-2 15,0 0 64-15,0 0-20 16,154-55-41-16,-99 23 5 16,-1-7-23-16,-3-1-2 15,-6-4-29 1,-7-2-11-16,-12 2 41 0,-6 0-51 16,-11 6 31-16,-6 7 8 15,-3 14 24-15,0 9-17 16,0 8 5-16,-12 0-59 15,-3 27 51-15,-1 16-22 16,-1 16 30-16,3 13 69 16,1 13-52-16,1 9 53 15,4 3-32-15,-1 0-9 0,2-8 33 16,-2-7-62 0,0-11 0-16,-4-15 14 0,-3-12 5 15,-4-14-20-15,-2-13 1 16,-2-8 0-16,-3-9 26 15,2 0-26-15,5-21 0 16,7-14 19-16,13-15-4 16,0-12-14-16,20-4-1 15,22-1 0-15,12 4 0 16,13 2-17-16,6 5-72 16,5 0-20-16,3 1-77 15,-8 1-22-15,-6 3-33 16,-16-2-84-16,-9 6 23 15,-15 1 106-15,-9 5 196 16,-9 9 203-16,-7 8 70 0,-2 10 4 16,0 12 53-16,-17 2-147 15,-12 16-98-15,-10 23-75 16,-3 19 42-16,5 17 60 16,5 7-69-16,10 2 9 15,13 1-52-15,9-10-3 16,0-6-6-16,22-13-110 15,11-16-41-15,23-23 9 16,-9-14-189-16,-7-3-1222 0</inkml:trace>
  <inkml:trace contextRef="#ctx0" brushRef="#br0" timeOffset="74221.8">9908 9717 1642 0,'0'0'594'0,"0"0"-492"0,0 0-96 15,0 0 47-15,0 0-37 16,0 0 109-16,96 151-9 16,-96-92-28-16,0 2 6 15,-9-3-58-15,-4-6-3 16,1-12 19-16,6-14-38 16,1-9-20-16,5-13 6 15,0-4-8-15,0-4-7 16,16-23-9-16,-1-10-76 15,-1-14-41-15,-1-4-39 0,-2 2 36 16,-1 7 58-16,-4 15 86 16,-1 11 241-16,-3 17-47 15,2 3-164-15,2 14-21 16,2 16-2-16,3 7 10 16,5 4 0-16,1-3-9 15,3-6-8-15,7-8-78 16,0-9-71-16,2-15 38 15,-7-9-245-15,-6-15-694 0</inkml:trace>
  <inkml:trace contextRef="#ctx0" brushRef="#br0" timeOffset="74359.35">10528 9631 2150 0,'0'0'351'0,"0"0"-299"0,0 0-39 16,60 165 22-16,-64-49-34 15,-43 24-2-15,-3-17-141 16,6-35-431-16</inkml:trace>
  <inkml:trace contextRef="#ctx0" brushRef="#br0" timeOffset="75075.65">11159 9446 1502 0,'0'0'377'16,"0"0"-95"-16,0 0-222 15,0 0-60-15,0 0 0 16,-120 129 15-16,68-19 142 16,3 33 9-16,11 11-22 15,20-8-45-15,16-34-51 16,2-38-14-16,5-25-34 16,14-13-13-16,8-5-2 15,11-2-45-15,36-9-46 16,-12-11-92-16,-4-9-289 0</inkml:trace>
  <inkml:trace contextRef="#ctx0" brushRef="#br0" timeOffset="75512.11">11392 9847 1160 0,'0'0'357'0,"0"0"-115"16,0 0-62-16,0 0-3 0,101 109 8 15,-83-57-24-15,-7 6-13 16,-2 4-83-16,-7 0 51 16,-2-3-78-16,0-6 2 15,0-10-14-15,0-11-25 16,-4-12 12-16,2-10-13 15,2-10-11-15,0 0 5 16,0-12 6-16,6-23-31 16,15-23-124-16,2-13-82 15,6-11-124-15,-2-3-13 16,-2 13 295-16,-9 19 79 16,-10 18 297-16,-6 21 213 15,0 14-306-15,0 2-158 16,-11 25-9-16,2 10-1 15,7 6-21-15,2 6 52 0,6-3-67 16,21 0-6-16,9-5-34 16,22-7-133-16,-9-9-34 15,-7-12-435-15</inkml:trace>
  <inkml:trace contextRef="#ctx0" brushRef="#br0" timeOffset="76179.98">12256 10162 1476 0,'0'0'941'0,"0"0"-610"16,0 0-145-16,0 0-87 16,0 0-59-16,0 0 50 15,0 0-89-15,118-52 1 16,-67 43-2-16,4 4-62 16,26-2-63-16,-14-2-414 15,-11-2-893-15</inkml:trace>
  <inkml:trace contextRef="#ctx0" brushRef="#br0" timeOffset="77531.08">13537 9581 1629 0,'0'0'581'0,"0"0"-454"15,0 0-4-15,0 0-34 16,0 0-73-16,-6-128 7 16,17 88 47-16,7 1-60 15,-1 5-5-15,3 6-4 16,1 14 6-16,-6 12-7 15,-4 2-6-15,-6 28-37 16,-5 18 42-16,-10 15-17 16,-23 7 12-16,-7-1 6 15,-7-6 0-15,3-13 7 16,-1-12-7-16,1-14 0 16,4-10-15-16,-1-10 16 0,8-2-2 15,8-12-8-15,12-16 9 16,13-2 46-16,0-2-21 15,25 6-13-15,15 6 15 16,11 10-26-16,9 10-2 16,3 4-18-16,-1 25-41 15,-4 5-68-15,-4 13-201 16,-14-8-207-16,-16-12-969 0</inkml:trace>
  <inkml:trace contextRef="#ctx0" brushRef="#br0" timeOffset="77757.68">13185 9980 1707 0,'0'0'729'0,"0"0"-537"15,0 0-140-15,0 0-19 16,0 0 18-16,114 17 17 15,-52-12 14-15,14 1-81 16,2 0-2-16,-2-2-45 16,6 2-113-16,-20-2-300 15,-19-4-574-15</inkml:trace>
  <inkml:trace contextRef="#ctx0" brushRef="#br0" timeOffset="78371.19">13280 10307 1482 0,'0'0'273'0,"0"0"-204"16,0 0-18-1,0 0-40-15,0 0 88 0,0 0-15 16,0 0-8-16,-13-25-26 16,13 18-38-16,3 0 25 15,-1 4 90-15,-2 1-94 16,0 2-23-16,0 0-10 16,0 0-15-16,0 0-26 15,0 0-35-15,0 0 8 16,0 0 62-16,0 2-4 15,-2-2 10-15,2 0-1 16,0 0 7-16,0 0 31 16,0 0 34-16,0-7-39 15,8-4-5-15,8-1-26 16,2 3-1-16,2 7 0 16,-2 2 1-16,-5 0 2 15,-3 19 2-15,-10 11-4 0,0 6 102 16,-19 6 5-16,-10 2 13 15,-4-4-44-15,4-8-41 16,6-9-8-16,11-10-28 16,9-5-21-16,3-8 4 15,11 0-39-15,25 0-7 16,9 0 42-16,1 0-18 16,-1 0 39-16,-11 0-9 15,-12 11-10-15,-15 13-7 16,-7 8 27-16,-10 5-1 15,-16 3 12-15,-3-3-12 0,2-5-19 16,11-12-125-16,7-10-176 16,7-10-294-16</inkml:trace>
  <inkml:trace contextRef="#ctx0" brushRef="#br0" timeOffset="78636.22">14166 9261 1307 0,'0'0'606'0,"0"0"-549"16,0 0 37-16,67 143 157 15,-52-29-60-15,-15 36-6 16,0 14-41-16,-31-6-77 15,-18-13-32-15,4-36-35 16,10-22-19-16,6-25 18 16,-5 12-113-16,5-12-136 15,5-9-320-15</inkml:trace>
  <inkml:trace contextRef="#ctx0" brushRef="#br0" timeOffset="79005.33">14993 9818 1463 0,'0'0'535'15,"0"0"-535"-15,0 0-208 16,-160 15 208-16,81 21 12 16,-4 14 169-16,8 13-3 15,11 7-39-15,14 2-31 16,23-3-35-16,21-13-20 0,6-12-29 15,20-14-17-15,20-16-7 16,12-14-22-16,23-36-122 16,-11-16-235-16,-10-8-752 0</inkml:trace>
  <inkml:trace contextRef="#ctx0" brushRef="#br0" timeOffset="79227.2">14957 9110 1423 0,'0'0'859'16,"0"0"-859"-16,0 0-83 0,0 0 70 16,0 0 13-1,-9 190 170-15,-8-47-12 0,0 15-6 16,7-3 2 0,1-13-91-16,7-20-1 0,2-20-29 15,0-17-31-15,0-25-4 16,0-11-67-16,4 2-69 15,13-5-101-15,0-12-236 16,-5-20-296-16</inkml:trace>
  <inkml:trace contextRef="#ctx0" brushRef="#br0" timeOffset="79977.12">14333 8932 405 0,'0'0'687'15,"0"0"-390"-15,0 0-74 0,0 0-53 16,0 0-32-16,0 0-59 16,0 0-4-16,0-35 16 15,0 24-53-15,0-1-11 16,2 3 36-16,8 4-54 16,-2 0 17-16,-3 5-26 15,1 0 0-15,-4 2 12 16,-2 20-11-16,0 8 25 15,-8 8 83-15,-15 7-56 16,-4-5 28-16,3-3-32 16,6-9-25-16,7-10 8 0,9-5-32 15,2-8 0-15,0 0 30 16,15-1-28 0,8-4-4-16,2 0-1 0,-2 0-46 15,0 0-11-15,-3 0-69 16,-3 0 3-16,2-2-15 15,5-5-138-15,-4 2-208 16,2-4-750-16</inkml:trace>
  <inkml:trace contextRef="#ctx0" brushRef="#br0" timeOffset="81080.5">15182 10152 1290 0,'0'0'337'0,"0"0"-130"16,0 0-76-16,0 0 36 15,50-109 21-15,-44 92-67 16,-2 2 20-16,1 6-36 16,-3 4-43-16,0 5 50 15,0 0-105-15,-2 0-7 16,3 11-12-16,-1 19 12 15,-2 10 5-15,0 13 11 0,0 2-14 16,-5-1 60 0,-4-3-62-16,3-14 0 0,0-8 0 15,3-14 10-15,3-6-22 16,0-9 12-16,0 0 0 16,0 0-19-16,0-21 19 15,0-16-51-15,13-16-53 16,8-10-72-16,3-6 61 15,-2 9 13-15,-4 13 102 16,-7 15 96-16,-7 21 123 16,-4 11-134-16,0 0-85 15,0 28-1-15,0 8 1 16,-4 6 35-16,4 4-34 16,0-1 35-16,14-4-36 15,15-6-21-15,11-5-20 0,43-12-90 16,-12-6-87-16,-3-12-375 15</inkml:trace>
  <inkml:trace contextRef="#ctx0" brushRef="#br0" timeOffset="81357">16250 9962 1121 0,'0'0'1481'0,"0"0"-1283"16,0 0-197-16,0 0-1 15,0 0 46-15,0 0-8 16,124 42-38-16,-85-26-7 15,-10 10-81-15,-12-3-268 16,-14-6-294-16</inkml:trace>
  <inkml:trace contextRef="#ctx0" brushRef="#br0" timeOffset="81465">16187 10208 2192 0,'0'0'522'15,"0"0"-463"1,0 0-59-16,201 0-6 0,-120 0-169 15,-12 0-552-15</inkml:trace>
  <inkml:trace contextRef="#ctx0" brushRef="#br0" timeOffset="94920.9">17734 9471 637 0,'0'0'87'0,"0"0"-73"16,0 0 8-16,0 0-22 16,-6-21 0-16,6 17 39 15,-2 1-39-15,2 0 33 16,-2-1-7-16,0 3 63 15,-1-3-5-15,1-1-9 16,2 2 22-16,0-4 64 16,0 4-75-16,0-4-6 15,0 1-31-15,0 0-20 0,0 0 51 16,0-1-68-16,0 0 0 16,0 0 90-16,0-2-68 15,0 2 40-15,0-4 19 16,-2 3-14-16,-1 0 6 15,1 3-64-15,0-2-12 16,-1 2 84-16,3 3-86 16,0-1 24-16,0 3 24 15,-2-2-9-15,2 2 74 16,0 0-92-16,-2 0-27 16,2 0 74-16,-2 0-65 15,0 0-10-15,-3 0 0 0,-1 12 2 16,-8 15-22-16,-1 11 20 15,-3 10 0-15,-3 6 51 16,4 4-29-16,1 4-20 16,3 0 32-16,-1 0-26 15,6 4 68-15,1 5-76 16,3 5 0-16,4 20 53 16,0-6-44-16,0 7 8 15,4-2-10-15,7-18 5 16,1 8 2-16,-2-10-14 15,-3-7 0-15,-3-10-8 16,-4-7 14-16,0-12-6 16,0-10 0-16,0-9 15 0,-2-6-25 15,-4-5 10 1,1-6-102-16,-3 1 38 0,-2-4-246 16,1 0-286-16</inkml:trace>
  <inkml:trace contextRef="#ctx0" brushRef="#br0" timeOffset="95438.11">17354 11205 834 0,'0'0'1170'0,"0"0"-854"15,0 0-180-15,0 0-8 0,0 0-109 16,0 0-13-16,-116 6 43 16,93 26-26-16,8 6 65 15,10 4-48-15,5-1-22 16,16-7 93-16,24-9-110 15,13-11 28-15,12-14-18 16,4 0 1-16,-4-18-11 16,-12-9-1-16,-24-5 0 15,-22-5-4-15,-12 1 4 16,-41 4-42-16,-39 3-24 16,-4 10-50-16,-45 17 10 15,23 2-373-15,32 0-436 0</inkml:trace>
  <inkml:trace contextRef="#ctx0" brushRef="#br0" timeOffset="96104.65">18004 9154 1866 0,'0'0'598'15,"0"0"-375"-15,0 0-92 16,0 0-125-16,54-129 47 16,-21 61-53-16,9-24 0 15,-5 6-12-15,-4-4 34 16,-9 2-34-16,-10 21 12 0,-6 9 0 16,-3 22 48-1,-5 28-41-15,0 26-7 0,-20 87-185 16,-7 64 135-16,1 34 21 15,3-2-122-15,12-63-372 16,5-53-489-16</inkml:trace>
  <inkml:trace contextRef="#ctx0" brushRef="#br0" timeOffset="99437.66">18372 10031 958 0,'0'0'242'0,"0"0"-186"0,0 0 55 15,0 0 90-15,0 0 21 16,0 0-5-16,0 0-38 16,0 0-6-16,0 0-23 15,0 0-68-15,0 0 52 16,0 0-101-16,0 0-2 16,0 0 12-16,0 0-41 15,0-9 44-15,2-2-46 16,12-3 18-16,5-5-21 15,6 1 3-15,4 4-7 16,2 7-4-16,-4 7-20 16,-4 0 10-16,-10 7-18 15,-9 21 21-15,-4 12 8 16,-17 12 20-16,-28 13 2 16,-16 4 28-16,-7 4-40 0,-5-7 20 15,5-14-20-15,13-13 0 16,14-10 12-16,16-12-12 15,15-10 0-15,8-5 10 16,2-2-9-16,6 0 45 16,23 0-46-16,14 0 10 15,12-2 7-15,8-5-17 16,4 0-15-16,-3 2-46 16,-3 0-171-16,7-3-53 15,-14 1-295-15,-14 0-626 0</inkml:trace>
  <inkml:trace contextRef="#ctx0" brushRef="#br0" timeOffset="99857.23">18804 9985 1735 0,'0'0'360'0,"0"0"-139"16,0 0-160-16,0 0-24 15,0 0-12-15,0 0-15 16,0 0 42-16,14 95 69 16,-14-28-48-16,-16 5 73 15,-3 0-104-15,0-6-3 16,2-10-13-16,3-16-25 16,8-10 4-16,4-14-5 0,2-8-86 15,0-8 74 1,2 0-42-16,18-17 18 15,6-18-24-15,8-21-129 16,-2-12-114-16,-3-7-34 0,-8 9 315 16,-9 14 22-16,-10 22 229 15,-2 23 35-15,0 7-188 16,-12 26-70-16,-3 15 80 16,3 10 39-16,8 5-63 15,4-3 40-15,12 0-101 16,23-9-2-16,12-8-28 15,13-8-73-15,31-14-65 0,-12-7-147 16,-11-7-353-16</inkml:trace>
  <inkml:trace contextRef="#ctx0" brushRef="#br0" timeOffset="100077.13">19703 9747 2181 0,'0'0'235'0,"0"0"-174"16,-116 88-43-16,67-21 93 15,6 9 37-15,12 6-14 16,18 5-40-16,13 2-73 16,9 0-7-16,31-3-28 15,16-8-16-15,31 11-133 0,-9-24-123 16,-13-14-337-16</inkml:trace>
  <inkml:trace contextRef="#ctx0" brushRef="#br0" timeOffset="101509.13">19995 10156 825 0,'0'0'787'16,"0"0"-549"-16,0 0-131 16,0 0-8-16,0 0 41 15,0 0-35-15,0 0 29 16,67-87-97-16,-44 87 18 15,0 0-20-15,6 20-5 0,-2 18 31 16,-4 13-38-16,-10 11 14 16,-10 7 55-16,-3-4-32 15,0 0-3-15,-12-11-18 16,-3-8-27-16,-1-12 15 16,7-10-27-16,3-10 0 15,4-10-18-15,2-1 15 16,0-3-5-16,0-4-11 15,8-25-4-15,9-17-107 16,10-17-163-16,0-14-79 16,0-1 56-16,-4 8 161 15,-10 15 155-15,-9 23 127 16,-4 18 166-16,0 14-79 16,-2 9-177-16,-13 22-5 15,1 14 127-15,7 9-92 0,7 2 46 16,0-2-74-16,18-4-25 15,18-9-14-15,8-6-35 16,8-9-112-16,4-9 19 16,12-17-155-16,-10 0-51 15,-12-15-1342-15</inkml:trace>
  <inkml:trace contextRef="#ctx0" brushRef="#br0" timeOffset="101661.73">20679 10256 2290 0,'0'0'590'0,"0"0"-504"16,0 0-41 0,0 0-34-16,0 0-19 0,137-2 8 15,-77 9-1-15,29 11-24 16,-11-3-290-16,-14-7-301 0</inkml:trace>
  <inkml:trace contextRef="#ctx0" brushRef="#br0" timeOffset="102755.03">22137 9689 1684 0,'0'0'574'15,"0"0"-430"-15,0 0-82 16,0 0 14-16,0 0 73 16,0 0-72-16,0 0-76 15,27-56-1-15,-7 33-67 16,0-4 25-16,0 5 12 16,-2 5 30-16,-5 10-13 15,-4 7 13-15,-4 0-25 16,-5 24 2-16,0 20-11 15,-14 14 34-15,-23 14 0 0,-15 4 2 16,-8 1 8-16,2-14-10 16,5-10 0-16,8-19 7 15,12-16 1-15,4-14-8 16,10-4 6-16,9-12-6 16,10-20 55-16,2-8-55 15,29-2 9-15,12 3-9 16,5 8 6-16,8 11 21 15,4 9-27-15,1 11 0 16,1 0-9-16,-2 25-18 16,7 19-78-16,-16-7-240 15,-15-2-234-15</inkml:trace>
  <inkml:trace contextRef="#ctx0" brushRef="#br0" timeOffset="103004.81">21774 10372 765 0,'0'0'1580'0,"0"0"-1190"15,0 0-320 1,0 0-42-16,0 0-19 15,147-12-3-15,-71 9 27 16,8 1-33-16,5 0-22 16,14 2-144-16,-25 0-345 0,-22 0-342 15</inkml:trace>
  <inkml:trace contextRef="#ctx0" brushRef="#br0" timeOffset="103599.78">21952 10692 510 0,'0'0'885'15,"0"0"-699"-15,0 0-100 16,0 0 94-16,0 0-37 16,0 0-6-16,0 0-62 15,0 0-44-15,0 0 32 16,0 0-63-16,0 0 0 16,0 0 0-16,0 0-5 15,0 0 5-15,0 0 0 16,0 0 12-16,0 0 62 0,0 0-32 15,0-6-24 1,0-3-18-16,0-2 0 0,2-1-11 16,10 1-17-16,1 1 22 15,0 3 6-15,1 3 1 16,-3 4 26-16,-4 0 14 16,-3 0-30-16,-4 14 18 15,0 10 4-15,-7 10 33 16,-15 2 89-16,0 2-84 15,1-1-44-15,11-10-7 16,5-3-20-16,5-6-7 16,13-4-39-16,25-2 37 15,11-2-2-15,5 1 17 16,-2-2-6-16,-13 4 0 16,-12 2-6-16,-20 6 0 0,-7 11-10 15,-23 8 16-15,-21 8-43 16,-10 1 31-16,-8 0-188 15,13-13-288-15,13-18-532 0</inkml:trace>
  <inkml:trace contextRef="#ctx0" brushRef="#br0" timeOffset="103941.08">22942 9749 1453 0,'0'0'1083'0,"0"0"-1019"16,0 0-64-16,0 0 0 16,67 165 76-16,-47-48 15 15,-7 28 15-15,-4 7-18 16,-9-25-65-16,0-32-1 0,0-34-22 16,-13-6-57-16,-10 26-23 15,4-14-210 1,3-10-368-16</inkml:trace>
  <inkml:trace contextRef="#ctx0" brushRef="#br0" timeOffset="105034.21">23189 9336 848 0,'0'0'224'0,"0"0"-103"16,0 0 36-16,0 0 26 15,0 0-26-15,0 0-48 16,0 0 41-16,-4-22-80 16,4 18-16-16,0 1-2 15,0 1 1-15,0-1 15 16,0-1-27-16,0 2 2 0,0-1 50 15,0-2-41 1,0 1 6-16,0 1-25 0,0 0-15 16,0-1 50-16,0 2-48 15,0 2 3-15,0 0 30 16,0-2-46-16,0 2-13 16,-6-2 6-16,0 0-9 15,0 0-1-15,-1-1-11 16,-1 3 21-16,0-5-9 15,2 3 18-15,-1-3-18 16,5 5 18-16,2-2-9 16,0-1 82-16,0-3-52 15,7-2-20-15,11 0-8 16,7 0 5-16,-2 8-14 16,2 0-1-16,-4 4 8 0,-11 25-15 15,-10 8 15-15,-8 11 0 16,-28 8 72-16,-9 0-24 15,1-1 6-15,8-11-42 16,12-9-5-16,15-10-4 16,9-4-3-16,11 0-37 15,27-1 2-15,49 2-123 16,-9-4-122-16,-5-8-321 0</inkml:trace>
  <inkml:trace contextRef="#ctx0" brushRef="#br0" timeOffset="105337.93">23503 10046 1579 0,'0'0'393'15,"0"0"-248"-15,0 0 65 16,0 0-93-16,0 0-102 15,0 0-8-15,-171 48-2 16,111 0 72-16,9 6-38 16,17-1-1-16,18-3 12 15,16-6-43-15,0-8 18 16,25-10-14-16,18-13-11 0,12-13 10 16,12-3-10-16,4-31-50 15,-2-16-64-15,-4-18-117 16,-1-51-80-16,-19 15-225 15,-13 5-730-15</inkml:trace>
  <inkml:trace contextRef="#ctx0" brushRef="#br0" timeOffset="105527.13">23746 9302 1918 0,'0'0'524'0,"0"0"-452"16,0 0-72-16,0 0-102 15,0 0 102-15,-13 206 65 16,-9-69 66-16,-1 11-43 15,6-9-55-15,5-31 47 16,8-31-65-16,4-19-13 16,0-7-2-16,0 2-67 0,0 1-68 15,27-10-101-15,-2-18-234 16,-1-20-343-16</inkml:trace>
  <inkml:trace contextRef="#ctx0" brushRef="#br0" timeOffset="105901.75">23934 9876 2008 0,'0'0'256'15,"0"0"-256"-15,0 0-2 0,0 0 2 16,0 0 43-16,47 121 36 16,-45-61-7-16,-2 10 15 15,0-1 38-15,-13-2-63 16,-1-5-36-16,3-15 48 15,5-12-72-15,6-12 2 16,0-12-4-16,0-11-50 16,6 0 27-16,17-18 5 15,10-22-106-15,11-29-72 16,-4-5-168-16,-1-7-22 16,-8 4 126-16,-16 29 260 15,-5 8 540-15,-8 22 23 16,-2 18-456-16,0 2-80 0,-6 28-26 15,0 5 75 1,6 11 4-16,2 1-32 0,32 2-8 16,15-1-40-16,13-6-31 15,36-1-48-15,-15-12-219 16,-12-14-427-16</inkml:trace>
  <inkml:trace contextRef="#ctx0" brushRef="#br0" timeOffset="106615.08">25193 9972 1016 0,'0'0'863'16,"0"0"-593"-16,0 0-60 15,0 0 25-15,0 0-21 16,0 0-42-16,0 0-103 16,47 0-62-16,-9 0 38 15,15 2-33-15,15 4 9 16,7-1-21-16,6-5 0 15,-6 0-1-15,-7 3-75 16,-16 6-151-16,-18 2-268 16,-20-1-416-16</inkml:trace>
  <inkml:trace contextRef="#ctx0" brushRef="#br0" timeOffset="106751.87">25164 10305 2162 0,'0'0'244'0,"0"0"-220"15,0 0 44-15,114 6 38 16,-40-3-102-16,50-3-4 16,-16 0-252-16,-15 0-891 0</inkml:trace>
  <inkml:trace contextRef="#ctx0" brushRef="#br0" timeOffset="118289.24">27235 9865 530 0,'0'0'523'16,"0"0"-276"-16,0 0-86 16,0 0 46-16,0 0-39 15,0 0-54-15,0 0 109 0,2 0-127 16,-2 0 49-1,0 0-2-15,0 0-64 16,0 0 48-16,0 0-105 16,0 0-4-16,0 0 71 0,0 0-77 15,0 0-3-15,0 0 44 16,0 0-47-16,0 0 74 16,2 0-80-16,-2 0 9 15,6 0 29-15,0 0-31 16,7-11-7-16,10-10 0 15,8-11-67-15,7-6 54 16,-3-6-79-16,-2-7 15 16,-1-7 62-16,-6-3-70 15,-1-5 3-15,-4-3 76 16,-4 3 6-16,-3 6 1 0,-4 12-1 16,-3 11 0-1,-2 14 64-15,-3 11-63 0,-2 8 34 16,0 4-35-16,0 0 25 15,0 27-62-15,0 22 37 16,-16 18 0-16,1 14 35 16,-3 12-23-16,0 4-12 15,3 0 0-15,2 0-114 16,-10 17-15-16,7-22-380 16,1-27-259-16</inkml:trace>
  <inkml:trace contextRef="#ctx0" brushRef="#br0" timeOffset="118728.15">26776 10254 831 0,'0'0'1182'16,"0"0"-932"-16,0 0-241 15,0 0 163-15,0 0-67 16,187-10-26-16,-62 9 33 16,32-2-81-16,-9-1 18 15,-25 3-49-15,-38-3 23 16,-25 2-67-16,2 2 44 15,17 0-171-15,-10 0-114 16,-24 0-489-16</inkml:trace>
  <inkml:trace contextRef="#ctx0" brushRef="#br0" timeOffset="119132.67">26609 11025 1428 0,'0'0'764'0,"0"0"-764"0,0 0 39 15,0 0 116 1,0 0-38-16,0 0-91 0,147-90-23 15,-91 45 13 1,2-5-32-16,-5-2-5 0,-3-1-9 16,-10 7-11-16,-11 5 45 15,-12 12-4-15,-8 11 62 16,-9 13-32-16,0 5 7 16,0 0-37-16,-7 26-7 15,-12 16 7-15,-8 18 30 16,-2 12 44-16,-2 10 8 15,1 4-82-15,6 1 60 16,9-5-60-16,7-8-128 16,8-8 32-16,14-18-280 0,9-22-411 0</inkml:trace>
  <inkml:trace contextRef="#ctx0" brushRef="#br0" timeOffset="119747.89">27474 10752 1513 0,'0'0'252'0,"0"0"-201"0,0 0-42 16,0 0 1-1,0 0 53-15,0 0-63 0,0 0 0 16,4-5 69-16,-4 5 1 16,0 0 60-16,0 0-19 15,0 0-111-15,0 0 115 16,0 0-99-16,0 0-16 16,0-3 50-16,-6 3-50 15,-3 0 7-15,-7 0-7 16,-3 0 9-16,-6 12-22 15,0 8 13-15,3 9 0 16,4 2 46-16,9 7-22 16,7 5 71-16,2 2-16 15,0 1-78-15,9 1 142 16,8-3-124-16,2-1 24 0,0-5 20 16,-1-4-54-16,-5-5-9 15,-5-3 0-15,-8-2 2 16,0 1-61-16,-25-4 22 15,-11 0-41-15,-9-8 37 16,3-10-70-16,7-3 46 16,15-22-28-16,20-21-95 15,12-15 110-15,36-10-37 16,16-7 115-16,7 2 88 16,3-2 67-16,-5 3 91 15,-6 8-59-15,-14 6-107 16,-16 12 103-16,-12 13-182 15,-19 10-1-15,-2 11 0 0,-21 8-52 16,-43 6-207 0,2 18-260-16,4 0-106 0</inkml:trace>
  <inkml:trace contextRef="#ctx0" brushRef="#br0" timeOffset="120636.86">28450 10282 2116 0,'0'0'685'0,"0"0"-582"15,0 0-80-15,0 0-16 16,0 0-7-16,0 0-149 16,0 0-367-16,4 17 33 15,6-14-100-15</inkml:trace>
  <inkml:trace contextRef="#ctx0" brushRef="#br0" timeOffset="120751.6">28450 10282 876 0,'20'20'1271'0,"-20"-20"-1004"0,0 0-224 16,0 0 82-16,0 0-125 16,0 0-320-16,0 0-465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7:25:30.6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3125 5087 679 0,'0'0'237'0,"0"0"-61"16,0 0-15-16,0 0 46 15,0 0-37-15,0 0-66 0,13-18-69 16,-13 18 85-16,2-2-106 16,-2 2 8-16,0-1 49 15,0 1-37-15,0-3 15 16,3 3 14-16,-3-2-47 16,0 2 97-16,0 0-70 15,0 0 4-15,0 0 32 16,0 0-32-16,0 0 33 15,0 0-26-15,0 0-42 16,0 0 58-16,0 0-70 16,-10 8 0-16,-5 12 0 15,-7 6 12-15,-5 9-12 16,-4 6 0-16,-5 3 15 16,1 3-17-16,-6 0 2 15,1 2 0-15,3-3-18 0,-1-3 18 16,4-4-37-16,6-4-43 15,5-5-88-15,3-2 40 16,7-9-182-16,3-8-411 0</inkml:trace>
  <inkml:trace contextRef="#ctx0" brushRef="#br0" timeOffset="359.94">2603 5163 2096 0,'0'0'257'0,"0"0"-176"15,0 0-81-15,0 0 37 16,0 0-14-16,0 0 24 16,0 0 10-16,146 65 44 15,-94-32-95-15,4 2-6 16,0 1 0-16,-2 0-66 15,15 10-1-15,-14-7-206 16,-10-13-328-16</inkml:trace>
  <inkml:trace contextRef="#ctx0" brushRef="#br0" timeOffset="2039.34">3765 4930 1136 0,'0'0'221'16,"0"0"-144"-16,0 0-48 16,0 0 54-16,0 0 34 15,0 0-58-15,0 0 52 16,0 0-111-16,0 0 0 15,0 0 5-15,0 0-4 16,0 0 13-16,0 0-14 16,0 2 9-16,0 1-8 0,0 1-1 15,0 4 0-15,0 6 46 16,0 4-24-16,0 6 36 16,0 7 17-16,-3 2-47 15,-1 7 107-15,0 6-87 16,-2 2 23-16,4 5 3 15,0 0-28-15,2 0 13 16,0-4-22-16,0 0-13 16,0-5 31-16,0-5-55 15,4-6 0-15,8-4 0 16,3-8 6-16,6-4-6 0,3-8 0 16,3-6-9-1,7-3-31-15,1-11 15 0,3-18-52 16,3-10 19-16,-6-5-51 15,-2-4 15-15,-6 2-4 16,-2 5 25-16,-10 4 48 16,-2 7 25-16,-6 7 0 15,-4 9 22-15,-3 7 38 16,0 5 55-16,0 2-25 16,-16 2-82-16,-6 21 50 15,-7 10-52-15,0 7-6 16,2 1 78-16,7 2-69 15,5-7 9-15,3-6-18 16,7-10 16-16,5-8-25 16,0-8 9-16,0-4-61 15,9 0 47-15,14-12-28 0,4-12-23 16,2-7-123-16,-3-4-60 16,-3 5 159-16,-6 8 13 15,-6 12 76-15,-4 10 37 16,-2 7-36-16,-5 22 55 15,0 9 40-15,0 6-46 16,0-2 60-16,0-5-110 16,0-9 1-16,0-9-6 15,0-6 5-15,0-13-118 16,0-2-108-16,0-16-152 0</inkml:trace>
  <inkml:trace contextRef="#ctx0" brushRef="#br0" timeOffset="2204.53">4045 5170 897 0,'0'0'1354'0,"0"0"-1210"15,0 0-115-15,0 0-29 16,0 0 21-16,125-7-37 16,-78 7 16-16,26 0-160 15,-13 3-133-15,-6-3-954 0</inkml:trace>
  <inkml:trace contextRef="#ctx0" brushRef="#br0" timeOffset="3194.34">4730 5719 1685 0,'0'0'392'16,"0"0"-362"-16,0 0-8 16,0 0-1-16,0 0-20 15,116-106-1-15,-72 53 0 16,3-5-20-16,-2-3-2 15,-6-2-42-15,-4 2 47 16,-9 8-9-16,-10 5 27 16,-10 7-1-16,-6 11 65 15,0 12-34-15,0 8 61 16,-6 8-84-16,-10 2 15 0,0 6-12 16,0 18-11-16,1 8 0 15,9 11 36-15,4 7-21 16,2 2 115-16,0 1-114 15,4 0-4-15,7-5 39 16,0-6-51-16,-2-3 0 16,-5-10 21-16,-1-2-9 15,-3-9 1-15,0-7-13 16,0-4 0-16,0-7-30 16,0 0 30-16,8-8-38 15,6-23-19-15,6-6-194 16,4-6 101-16,-1 3 1 15,-6 10 149-15,-3 14 27 16,-5 13 10-16,-5 3-21 16,-2 7 33-16,3 19 41 0,0 4 74 15,-1 4-69-15,7-1-36 16,3-8 43-16,3-3-102 16,6-8 0-16,1-7 3 15,3-7 16-15,-2 0-26 16,-4-8 7-16,-4-13-54 15,-11-6 41-15,-6-4-86 16,0-3-54-16,-11 4 40 0,-14 2 6 16,-1 6 70-16,-3 8 20 15,2 6 17-15,2 4 16 16,0 1-16-16,6 3 0 16,1 0 51-16,5 0 7 15,1-7 19-15,5-3-12 16,7-7-39-16,0-4 38 15,0-8-64-15,12-3 0 16,8 3-9-16,4 0 15 16,3 10-6-16,-2 9 0 15,0 7 0-15,-4 3-44 16,0 8 23-16,-8 10-79 16,-2 0 26-16,0-9-93 15,-2-8-103-15,-2-1-1262 0</inkml:trace>
  <inkml:trace contextRef="#ctx0" brushRef="#br0" timeOffset="3338.39">5621 4812 1796 0,'0'0'201'0,"0"0"-194"15,0 0-7-15,-60 176 2 16,33-98-40-16,2-15-179 0</inkml:trace>
  <inkml:trace contextRef="#ctx0" brushRef="#br0" timeOffset="4710.06">1449 4395 1222 0,'0'0'310'16,"0"0"-150"-16,0 0-1 15,0 0-25-15,0 0 57 16,0 0 45-16,0 0-123 16,21-94-80-16,-21 89 97 0,0 5-104 15,-4 0 0 1,-11 0-13-16,-8 5-5 0,-4 19 4 15,-6 12-12-15,0 15 0 16,4 7-9-16,6 1 9 16,10-1 0-16,11-3-2 15,2-13 16-15,4-9-28 16,23-10-29-16,7-11-81 16,3-10 123-16,3-2-147 15,-3-4-32-15,-8-29-79 16,-12 2-82-16,-11 1-354 0</inkml:trace>
  <inkml:trace contextRef="#ctx0" brushRef="#br0" timeOffset="5207.06">1415 4566 631 0,'0'0'656'15,"0"0"-347"-15,0 0-86 0,0 0-136 16,0 0-76-16,0 0 72 16,0 0-70-16,138-28 11 15,-105 28 25-15,-6 0-37 16,-6 12 51-16,-11 2-27 15,-10 4-35-15,0 4 84 16,0-2-78-16,-15 2-5 16,1-6 14-16,4-7-5 15,7-6-22-15,3-3-4 16,3-8-104-16,23-20 8 16,8-4-225-16,1 4 141 15,-1 5 119-15,-7 7 76 0,-11 15 137 16,-12 1-21-16,-4 8-91 15,0 16 156-15,-12 6-49 16,-7 2-27-16,-2-2 8 16,3-6-77-16,7-5-10 15,5-10-26-15,6-6-10 16,0-3-9-16,4 0-98 16,21-19 10-16,4-8-62 15,2-6-180-15,0 1-151 16,-9 4 110-16,-6 10 390 15,-7 13 358-15,-5 5-163 16,-4 5-18-16,0 19-20 16,0 5-20-16,0 0-28 15,3-5-25-15,1-6-84 16,5-4 76-16,4-7-76 0,3-7 1 16,1 0-11-16,6-11-53 15,1-27-143-15,-1 2-187 16,-8 0-436-16</inkml:trace>
  <inkml:trace contextRef="#ctx0" brushRef="#br0" timeOffset="5312.48">2064 4507 1117 0,'0'0'242'15,"0"0"-121"-15,0 0-8 16,0 0-113-16,0 0-6 16,-13 117-1-16,3-109-186 15,-1-6-215-15</inkml:trace>
  <inkml:trace contextRef="#ctx0" brushRef="#br0" timeOffset="5471.19">1945 4255 1602 0,'0'0'348'0,"0"0"-178"16,0 0-125-16,0 0-28 15,0 0-17-15,0 0-37 16,54 104 10-16,-58-42-174 15,-10-9-587-15</inkml:trace>
  <inkml:trace contextRef="#ctx0" brushRef="#br0" timeOffset="5860.61">1343 4999 1637 0,'0'0'698'16,"0"0"-498"-16,0 0 9 16,0 0-79-16,0 0-120 15,125-78 39-15,-46 43-49 16,32-1-46-16,27 5 33 15,11-1-237-15,-24 9-224 16,-36 5-782-16</inkml:trace>
  <inkml:trace contextRef="#ctx0" brushRef="#br0" timeOffset="7109.17">6101 5386 1687 0,'0'0'504'15,"0"0"-353"-15,0 0-59 16,0 0-43-16,0 0-26 15,0 0 9-15,0 0 73 16,6-37-105-16,19 58 0 16,8 4 18-16,7 8-9 15,3 3 33-15,-1 0-42 16,-1-4 6-16,-4-2-3 16,-1-8-3-16,-3-6-31 0,-2-6-4 15,-2-7-79 1,-2-3-22-16,-4-5-49 0,1-43-101 15,-8 4-66 1,-3-5-541-16</inkml:trace>
  <inkml:trace contextRef="#ctx0" brushRef="#br0" timeOffset="7857.13">6634 5209 1287 0,'0'0'645'16,"0"0"-515"-16,0 0-82 15,0 0-47-15,0 0 81 16,-39 142 48-16,24-91-40 15,1-3 71-15,6-2-137 16,3-8-23-16,3-10 17 0,2-7-18 16,0-12-24-1,4-9-24-15,17 0-29 0,3-9 62 16,5-20-116-16,2-7-142 16,-4-3-18-16,-5 4-6 15,-6 9 297-15,-9 14 44 16,-3 12 58-16,-2 3 6 15,-2 26 11-15,0 7 21 16,2 8 61-16,3-2-70 16,1-3-17-16,6-9-59 15,3-10-44-15,5-8 74 16,7-9-85-16,2-3 0 16,5-10 3-16,1-15-3 15,-1-13-34-15,-8-5-43 16,-3-5-51-16,-10 1 93 0,-9 6-92 15,-4 9 65-15,0 12 62 16,0 14 23-16,-13 6 17 16,-3 9-19-16,3 18-15 15,2 9 158-15,4 2-85 16,7 2-32-16,0-6 23 16,2-3-61-16,14-9 16 15,9-9-25-15,4-11 20 16,6-2 8-16,5-7-28 15,3-19-33-15,-1-9 26 16,-2-3-59-16,-4 2 11 16,-8 2 21-16,-3 10 16 0,-9 10-7 15,-3 12 25 1,-6 2 0-16,-2 19 9 0,-3 10 16 16,-2 5 33-16,0 2 21 15,0-6-79-15,0-8 82 16,0-9-82-16,4-10 0 15,5-3 18-15,9 0-9 16,9-19-16-16,9-10 7 16,8-5-90-16,1-2 77 15,-3 4-33-15,-4 10-8 16,-9 10 48-16,-7 12-43 16,-9 0-7-16,-8 20 32 15,-5 12 24-15,0 3-15 16,-18 4 15-16,-9-3-44 15,-33 1-17-15,8-11-174 16,-2-12-317-16</inkml:trace>
  <inkml:trace contextRef="#ctx0" brushRef="#br0" timeOffset="8019.33">6863 5224 2051 0,'0'0'551'0,"0"0"-362"16,0 0-138-16,0 0 19 15,56-113-68-15,-21 94-2 16,10 10 0-16,6 9-76 16,25 26-66-16,-13 15-351 0,-10 3-323 15</inkml:trace>
  <inkml:trace contextRef="#ctx0" brushRef="#br0" timeOffset="9275.77">8578 5173 1763 0,'0'0'329'0,"0"0"-163"15,0 0-166-15,0 0-15 16,0 0 15-16,0 0 0 16,-143 106 116-16,114-57-82 0,8-2-15 15,11-4 15-15,7-11-34 16,3-8-7-16,3-14-7 15,19-10-12-15,4-2-1 16,8-27 14-16,0-15-135 16,-1-11 36-16,-2-10-107 15,-4-4 29-15,-8-6 13 16,-5 1 45-16,-5 6 94 16,-9 12 38-16,0 13 171 15,0 21 203-15,0 14-166 16,-9 8-138-16,-2 17-34 0,-4 24-27 15,1 15 112 1,1 13-10-16,6 10-71 0,5 2 134 16,2 0-162-16,0-7-1 15,13-10-1-15,10-12 3 16,3-15-11-16,6-14-2 16,5-14-16-16,3-9-31 15,7-16 7-15,1-25-45 16,-4-11-57-16,-2-6-124 15,-9-3 112-15,-10 7 85 16,-10 14 69-16,-8 18 112 16,-5 17 67-16,-5 5-91 15,-21 17-37-15,-8 19-6 16,-2 7 102-16,2 2-47 0,9-2-73 16,4-7 58-16,9-11-85 15,8-11 0-15,4-5-2 16,0-9-41-16,0 0 10 15,18-18-17 1,7-16-65-16,2-7 8 0,-1-5-192 16,-2 5 69-16,-7 9 108 15,-7 13 122-15,-8 17 123 16,-2 2-104-16,0 28 25 16,0 13 188-16,-8 3-110 15,4-2 12-15,4-6-44 16,0-8-79-16,0-11 35 15,10-10-46-15,13-7 10 0,4 0-14 16,6-22 4 0,7-10-48-16,1-10-17 0,-2-4-48 15,-3 0 39-15,-5 5-17 16,-6 12 91-16,-8 14 2 16,-7 15 21-16,-6 0-13 15,-4 32 65-15,0 12 45 16,0 7 11-16,0-5-33 15,0-4-76-15,-2-12 74 16,2-12-96-16,0-8 0 16,0-8-5-16,0-2 19 15,2-4-1-15,13-18-13 16,8-12-104-16,6-6 96 16,6-6-68-16,4 2 48 15,-1 7 22-15,-3 11 12 0,-2 15 22 16,-1 11-28-16,-3 1 23 15,-5 28 18-15,-6 8-41 16,-7 12 0-16,-11 9-16 16,0 6 0-16,-27 24-84 15,-6-16-233-15,-2-14-448 0</inkml:trace>
  <inkml:trace contextRef="#ctx0" brushRef="#br0" timeOffset="9414.01">9210 6016 2322 0,'0'0'490'0,"0"0"-490"16,0 0-36-16,0 0-150 0,0 0 49 15,0 0 75 1,0 0 7-16,-51-72-1048 0</inkml:trace>
  <inkml:trace contextRef="#ctx0" brushRef="#br0" timeOffset="9591.94">8098 5217 2320 0,'0'0'642'16,"0"0"-642"-16,0 0-18 16,0 0 3-16,167-9-72 0,-103 9 53 15,11-2 34-15,35-6-204 16,-13-1-167-1,-13-3-907-15</inkml:trace>
  <inkml:trace contextRef="#ctx0" brushRef="#br0" timeOffset="10289.04">10537 4903 1086 0,'0'0'766'15,"0"0"-471"1,0 0-205-16,0 0-47 0,0 0-43 16,0 0 16-16,0 0-16 15,0 62 15-15,0 2 58 16,0 16 108-16,0 7-157 15,0 1 17-15,0-9-41 16,2-4 30-16,2-13-49 16,-4-12 19-16,0-9-106 15,0-12 16-15,-6-13-178 16,-15-6-27-16,-5-10-301 0</inkml:trace>
  <inkml:trace contextRef="#ctx0" brushRef="#br0" timeOffset="10620.01">10158 5430 1230 0,'0'0'905'16,"0"0"-589"-16,0 0-298 16,0 0 12-16,0 0-26 15,169-76 4-15,-100 59-8 16,5 4 0-16,-1 3 24 16,-1 10-21-16,-7 0-3 15,-10 3 0-15,-13 20 3 16,-10 5 4-16,-12 2-7 15,-9 2 32-15,-7 0-31 16,-4-8 62-16,0-4-63 16,0-8 15-16,0-5 14 15,0-7-15-15,0 0-6 16,0-23 26-16,4-15-32 0,17-10-4 16,8-8-20-16,6 0 22 15,8 6-24-15,1 12 24 16,4 11-10-16,-6 11-4 15,-3 10-68-15,4 6-59 16,-14 12-226-16,-7 5-193 16</inkml:trace>
  <inkml:trace contextRef="#ctx0" brushRef="#br0" timeOffset="11438.5">11143 5317 1778 0,'0'0'587'16,"0"0"-526"0,0 0-13-16,0 0-48 0,0 0 0 15,0 0 67-15,0 0 50 16,-9 104 5-16,9-67-122 16,0-5 23-16,13-6-13 15,1-8-10-15,6-7 0 16,2-11-1-16,5 0 8 15,6-11-23-15,3-15-66 16,5-8-57-16,-4-6 123 16,-1 1-118-16,-7 0 14 15,-9 12 91-15,-9 12 29 16,-7 13 37-16,-2 2-37 16,-2 13 0-16,0 20 143 0,0 4-83 15,0 2 62-15,-4-6-34 16,0-6-87-16,0-10 34 15,4-8-35-15,0-7 0 16,0-2 40-16,0 0-39 16,0-8-1-16,15-14 0 15,5-10-72-15,3-4 7 16,-2 0 12-16,0 6 28 16,-9 12-9-16,-2 10 34 15,-1 8 0-15,-1 0 1 16,4 8 7-16,3 8 56 0,10 0-55 15,4-2 1 1,9-5 83-16,5-9-93 0,1 0 0 16,1-3 0-16,-8-15-36 15,-5-7 2-15,-15 4-44 16,-5-2-36-16,-10 4 53 16,-2 3-39-16,0 7 90 15,0 9 0-15,-9 0 20 16,0 25 11-16,0 18-20 15,2 18 17-15,7 16 134 16,0 15-105-16,0 2 21 16,0 2 8-16,11-3-58 15,-2-12 39-15,-6-5-57 16,-3-9 1-16,0-11 22 16,-14-10-23-16,-15-8 0 0,-9-10 17 15,-7-10-4-15,1-9 8 16,2-9-21-16,8 0 0 15,12-23 12 1,11-12-12-16,11-4 0 0,0-9 12 16,9 2 3-16,13-4-8 15,7 1-7-15,-2 1-82 16,2-1 47-16,-7-8-174 16,-11-41-60-16,-5 10-268 15,-6-1-844-15</inkml:trace>
  <inkml:trace contextRef="#ctx0" brushRef="#br0" timeOffset="11574.47">11722 4717 2076 0,'0'0'377'16,"0"0"-377"-16,-113 93 0 16,50-21-11-16,-19 45-35 15,13-19-88-15,14-16-485 0</inkml:trace>
  <inkml:trace contextRef="#ctx0" brushRef="#br0" timeOffset="13089.12">12742 5206 1328 0,'0'0'522'15,"0"0"-422"-15,0 0-31 16,0 0-68-16,0 0 32 16,0 0 2-16,0 0-35 15,2 58 213-15,-2-17-110 16,0 5-62-16,0-2 28 15,0-5-57-15,0-9 11 16,0-10-23-16,0-8 16 0,0-6-1 16,0-4-15-16,0-2 0 15,0 0-2-15,2-4 13 16,15-17-19-16,8-16 8 16,6-5-105-16,5-4 90 15,2 6-70-15,-2 10 82 16,-1 13 2-16,-4 16 2 15,-2 1 27-15,-4 18-15 16,-8 12 2-16,-5 4 86 16,-5 4-82-16,-5 0-18 15,-2-4 46-15,0-8-39 16,0-6-2-16,0-10-6 16,0-6-15-16,6-4-26 15,4 0 27-15,5-12-44 16,10-15 13-16,6-11-85 0,2-5-18 15,-4 3 51-15,-4 10 97 16,-10 12 14-16,-5 13 28 16,-6 5-41-16,-2 9 27 15,0 17 2-15,0 2 61 16,3 4-24-16,3-4-57 16,2-3 73-16,5-6-82 15,3-9-1-15,3-4 19 16,2-6-13-16,4 0-12 15,2-18-10-15,0-8-120 16,-2-9 19-16,-2-6-102 16,-6 2 9-16,0 6 65 15,-9 7 145-15,-2 12 72 16,-8 14 81-16,0 0-121 16,0 15 69-16,0 19 75 0,-8 9-6 15,4 4 14-15,2 0-132 16,2-5-25-16,0-8-27 15,0-7 25-15,12-13-38 16,1-9 13-16,5-5-60 16,3 0 59-16,6-22-135 15,-2-12-102-15,0-7-25 16,-1-10-123-16,-4 1 100 16,-4 1 69-16,-3 10 217 15,-7 15 378-15,0 12-34 16,-6 10-121-16,0 2-134 0,0 16-80 15,-3 12 209-15,-2 5-72 16,5 4-68 0,0-3 17-16,2-6-86 0,21-8 9 15,6-8-15-15,9-7 26 16,7-5-14-16,-1-5-15 16,3-19-79-16,-7-5 35 15,-5-6-45-15,-10 0-27 16,-7 1 11-16,-9 4-72 15,-9 12 177-15,0 8 88 16,0 10-33-16,-18 5 19 16,0 24-39-16,-2 9 108 15,7 8-13-15,3 3-55 16,10-1 72-16,0-2-147 0,0-6 20 16,19-1-23-16,3-9 3 15,3-6-18-15,2-2-70 16,-8-8-193-16,-12-9-242 0</inkml:trace>
  <inkml:trace contextRef="#ctx0" brushRef="#br0" timeOffset="13220">13847 5847 1986 0,'0'0'821'0,"0"0"-821"15,0 0-61-15,0 0-170 16,0 0-135-16,0 0 82 15,0 0-546-15</inkml:trace>
  <inkml:trace contextRef="#ctx0" brushRef="#br0" timeOffset="13639.93">15044 4850 1986 0,'0'0'350'0,"0"0"-311"16,0 0-39-16,0 0-58 15,0 0 58-15,0 0 19 16,-26 170 214-16,12-89-119 16,3 12-10-16,2 2-52 15,4-14-37-15,3 2 36 16,0-11-51-16,2-14-2 0,0-14-41 15,0-17-14 1,0-8-84-16,0-12-39 0,-11-10-121 16,0-21 63-16,-5-7-846 15</inkml:trace>
  <inkml:trace contextRef="#ctx0" brushRef="#br0" timeOffset="13842.89">14721 5328 1440 0,'0'0'696'0,"0"0"-484"15,0 0-205-15,0 0-6 16,131-44-1-16,-84 44 13 16,0 5 8-16,-2 20-10 15,-8 9-4-15,-5 6 94 16,-8 0-89-16,-9-1 28 16,-7-6-24-16,-4-5 4 0,-4-6-40 15,0-6-1 1,2-16-198-16,0 0-149 0,5-6-477 0</inkml:trace>
  <inkml:trace contextRef="#ctx0" brushRef="#br0" timeOffset="14501.91">15242 5329 1664 0,'0'0'476'0,"0"0"-473"15,0 0-3-15,0 0-65 16,0 133 41-16,9-107-40 15,11-6 64-15,9-10 45 0,11-8-20 16,5-2-25-16,4-12-23 16,-4-17-166-16,-8-4 37 15,-7-4-75-15,-14 0-24 16,-12 5-42-16,-4 8 293 16,-2 12 279-16,-23 12-1 15,-4 1-49-15,-4 30 88 16,2 8-72-16,6 10-66 15,9 3-63-15,7-3-68 16,9-1 30-16,0-11-78 16,20-5 11-16,12-11 1 15,7-13-12-15,7-8 0 16,6-7 0-16,2-21-67 16,-2-9 10-16,-3-12-126 15,-9-1-86-15,-7 0 79 0,-8 9-44 16,-10 7 234-16,-9 15 26 15,-6 12 218-15,0 7-40 16,0 11-162-16,-4 17 38 16,-4 12 147-16,3 6-128 15,3 0-17-15,2 0-28 16,0-6-53-16,17-10 39 16,8-7-40-16,4-14 0 15,4-9-23-15,6-4 23 16,1-21-88-16,-3-15-111 15,-1-7-139-15,3-29 17 16,-6 4-226-16,-7 14-335 16,-8 14 882-16,-16 40 390 0,-2 4 511 15,0 0-498 1,0 12-263-16,0 15-25 0,0 11 34 16,-4 8-42-16,-3 0 72 15,3 0-169-15,-1-2 4 16,3-6-14-16,-5-9-11 15,-1-4-17-15,-6-10-108 16,-37-13-103-16,4-2-54 16,-11 0-1215-16</inkml:trace>
  <inkml:trace contextRef="#ctx0" brushRef="#br0" timeOffset="14639.34">15475 5155 2256 0,'0'0'520'0,"0"0"-368"15,112-80-152 1,-62 58 34-16,-5 8-32 16,-12 14-2-16,-11 14-144 0,-15 8-518 0</inkml:trace>
  <inkml:trace contextRef="#ctx0" brushRef="#br0" timeOffset="17367.18">2799 6404 1485 0,'0'0'528'15,"0"0"-399"-15,0 0-27 16,0 0 36-16,0 0-36 16,0 0 4-16,0 0 95 15,-25-23-179-15,2 41-11 0,-14 11-4 16,-3 12 13-16,-2 7-20 16,2 4 0-16,4 0 9 15,5-6-62-15,6-10 46 16,6-8-135-16,5-12 20 15,-3-14-179-15,3-2-97 16,1-2-513-16</inkml:trace>
  <inkml:trace contextRef="#ctx0" brushRef="#br0" timeOffset="17537.36">2477 6461 1505 0,'0'0'785'0,"0"0"-736"16,0 0-43-16,0 0 71 0,112 117-54 15,-76-71 18-15,0 0-39 16,2-5 30-16,0-7-64 16,-3-5 17-16,-1-12-113 15,13-17-5-15,-7 0-127 16,-7-9-232-16</inkml:trace>
  <inkml:trace contextRef="#ctx0" brushRef="#br0" timeOffset="17754.32">3145 6365 2018 0,'0'0'269'0,"0"0"-227"15,0 0 60-15,-93 134-8 0,72-76 38 16,13-2 19 0,8-2-133-16,2-6 85 0,19-7-103 15,4-9 0-15,0-8 5 16,-5-8-5-16,-7-7-6 15,-9 0-17-15,-4-1-145 16,-21 12-29-16,-13 1-95 16,-6-4-539-16</inkml:trace>
  <inkml:trace contextRef="#ctx0" brushRef="#br0" timeOffset="18898.43">3885 6200 1979 0,'0'0'361'16,"0"0"-252"-16,0 0-16 15,0 0-93-15,0 0 0 16,0 0-2-16,0 0 38 16,-2 107 6-16,4-32 75 0,4 8-90 15,3-2 43 1,-2-6-70-16,2-11 0 0,0-11-7 15,0-12 7-15,-2-8-49 16,1-11-68-16,-1-7-134 16,-7-12-74-16,0-3-199 15,0 0-884-15</inkml:trace>
  <inkml:trace contextRef="#ctx0" brushRef="#br0" timeOffset="19186.79">3781 6541 1639 0,'0'0'552'0,"0"0"-490"16,117-51-46-16,-55 42-4 0,4 7 13 16,-2 2 30-16,-4 9 0 15,-7 20 87-15,-6 3-104 16,-11 4 9-16,-9 0 7 16,-11-2-47-16,-10-5 57 15,-6-8-64-15,0-5 0 16,0-6-26-16,0-6 26 15,0-4 0-15,0 0-9 16,3-24 9-16,14-10-52 16,7-7-40-16,8 2 78 15,6 3-18-15,-2 12 32 16,-1 10-9-16,-1 11-63 16,-5 6-176-16,-9 17-32 15,-9 0-423-15</inkml:trace>
  <inkml:trace contextRef="#ctx0" brushRef="#br0" timeOffset="19817.3">4665 6587 978 0,'0'0'1136'15,"0"0"-1028"-15,0 0-49 16,0 0-40-16,0 0 17 15,0 0 112-15,0 102-18 0,0-86-38 16,0-1-92 0,13-7 6-16,6-7 1 15,2-1-7-15,6 0-19 16,0-18-18-16,0-8-62 0,-3-4-25 16,-3 0-155-16,-8 4 103 15,-5 5 147-15,-5 12 29 16,-3 9 35-16,0 0 9 15,0 20 69-15,0 8 110 16,2 2-111-16,5-2-60 16,6-4 67-16,5-8-107 15,4-3-2-15,5-10 21 16,6-3-29-16,4 0 5 16,-4-18-7-16,-2-4-79 15,-6-4 78-15,-8 0-96 16,-6 2-5-16,-4 4 5 15,-2 3 16-15,-5 12 81 0,0 5 0 16,0 5 24 0,0 26 5-16,0 17 30 0,4 19 26 15,2 12 29-15,3 13-53 16,3-1 63-16,1 1-105 16,-1-6-18-16,-4-10 94 15,-1-11-95-15,-7-16 0 16,0-10-1-16,0-12 19 15,-15-10 10-15,-6-7-28 16,-4-8 0-16,3-2 11 16,0-12-11-16,4-18-12 0,7-12 11 15,7-15-58-15,4-11 48 16,0-9-129-16,2-9-79 16,5-47-25-16,-3 21-385 15,-4 9-857-15</inkml:trace>
  <inkml:trace contextRef="#ctx0" brushRef="#br0" timeOffset="19954.26">5027 6124 722 0,'0'0'1471'15,"0"0"-1145"-15,0 0-232 16,0 0-94-16,0 0-30 16,-126 108-9-16,86-38 39 15,-8 37-46-15,9-17-264 16,10-20-846-16</inkml:trace>
  <inkml:trace contextRef="#ctx0" brushRef="#br0" timeOffset="20891.09">5964 6418 2076 0,'0'0'225'15,"0"0"-224"-15,0 0-2 16,0 0 1-16,21 147 0 0,-19-101 167 15,0-4-146 1,0-8 13-16,0-10-7 16,-2-7-20-16,3-12 10 15,0-5-17-15,1 0 0 0,7-16-46 16,7-17 44-16,7-12-158 16,6-9 61-16,4-2-30 15,3 8 100-15,-5 12 29 16,-2 18 3-16,-4 18 87 15,-2 1-89-15,-6 30 35 16,-5 10 83-16,-3 8-22 16,-9 1 49-16,-2-2-85 0,0-6-53 15,0-7 41 1,0-12-49-16,0-9-8 0,0-8 2 16,0-6-77-16,16 0 59 15,7-18-32-15,8-11-84 16,7-12-39-16,-1-2-86 15,-1-1 33-15,-9 13 232 16,-9 13 0-16,-9 14 202 16,-5 4-139-16,-2 18-18 15,-2 14 160-15,0 3-114 16,2 0 15-16,3-3-22 16,6-8-78-16,7-6 64 15,4-8-70-15,7-10 8 16,7 0-31-16,2-10 23 15,0-14-67-15,-3-6-51 0,-3-6-60 16,-8-3 20-16,-4 0-13 16,-4 8 66-16,-8 10 105 15,-3 11 142-15,-5 10 29 16,0 4-74-16,0 20-32 16,0 10 144-16,0 5-97 15,2-2-76-15,10-3 57 16,1-6-93-16,3-10 0 15,6-6-1-15,2-10-5 16,3-2 0-16,2-7-94 16,6-37-163-16,-10 1-92 15,-4 1-620-15</inkml:trace>
  <inkml:trace contextRef="#ctx0" brushRef="#br0" timeOffset="21025.19">7187 6471 1330 0,'0'0'759'0,"0"0"-678"16,0 0 71-16,0 0 2 15,0 133-108-15,0-90-7 16,-5-3-39-16,5-7-70 16,0-8-1-16,2-14-190 15,16-8-22-15,2-3-299 0</inkml:trace>
  <inkml:trace contextRef="#ctx0" brushRef="#br0" timeOffset="21236.99">7554 6409 1490 0,'0'0'639'16,"0"0"-503"-16,0 0-136 15,0 0-184-15,0 0 154 0,0 0 30 16,-134 33 192-16,119 8-23 16,11 1-122-16,4-1 111 15,2-3-151-15,25-6 5 16,6-5-12-16,5-5-4 15,15-5-57-15,-9-8-209 16,-15-7-722-16</inkml:trace>
  <inkml:trace contextRef="#ctx0" brushRef="#br0" timeOffset="21353.1">7260 7080 2080 0,'0'0'235'0,"0"0"-235"0,0 0-293 15,0 0-876-15</inkml:trace>
  <inkml:trace contextRef="#ctx0" brushRef="#br0" timeOffset="21808.23">8200 6200 2063 0,'0'0'361'0,"0"0"-321"15,0 0-40-15,0 0-80 16,0 0 80-16,-2 138 123 0,-2-65-29 15,0 9 113-15,4 0-176 16,0-2-25-16,0-7 18 16,0-13-23-16,0-14-2 15,0-12-22-15,2-14-94 16,0-8-9-16,-2-12-183 16,0-5 6-16,0-12 41 0</inkml:trace>
  <inkml:trace contextRef="#ctx0" brushRef="#br0" timeOffset="22041.17">8005 6531 1711 0,'0'0'562'0,"0"0"-411"15,0 0-117 1,0 0 56-16,0 0-74 0,142-78-9 16,-104 78 84-16,-2 0-60 15,-3 14 22-15,-2 9 12 16,-4 10-56-16,-4-1 98 15,-6 0-107-15,-5-2 0 16,-4-6 3-16,-3-2-3 16,-3-6-2-16,0-4-48 15,-2-4-165-15,0-8-13 16,0 0-300-16,0-8-155 0</inkml:trace>
  <inkml:trace contextRef="#ctx0" brushRef="#br0" timeOffset="22701.28">8488 6381 2163 0,'0'0'541'0,"0"0"-541"0,0 0-70 15,0 0 39-15,0 0 31 16,3 114 0-16,12-89-5 16,7-4 6-16,7-9-2 15,7-6 1-15,1-6-74 16,-1 0 74-16,-7-16-151 15,-6-7-2-15,-15 0 63 16,-5-2-140-16,-3 3-25 16,0 7 204-16,-7 7 51 0,-6 8 157 15,-1 1-88 1,3 25 114-16,0 10 70 0,7 8-111 16,4 0-34-16,0 2-14 15,11-8-94-15,14-6 102 16,6-11-102-16,4-8 0 15,7-12 38-15,6-1-38 16,-2-14-15-16,1-16-66 16,-5-8-93-16,-6-5 16 15,-10-2-74-15,-7 3-16 16,-13 10 82-16,-4 9 166 16,-2 15 190-16,0 8 15 15,-6 13-139-15,-5 17 194 16,-1 7-71-16,8 7-67 0,2-5 18 15,2 1-95-15,2-6 4 16,16-5-49-16,5-9 33 16,0-6-25-16,2-11-8 15,2-3-45-15,-4 0 27 16,-2-24-100-16,-5-7-115 16,-3-12-119-16,-3-3-42 15,-2-2-106-15,-1 3-9 16,-1 10 509-16,2 12 634 15,-4 18-112-15,0 5-288 16,1 12-122-16,1 18 2 0,-2 10 69 16,0 2-122-1,-2 1-37-15,-2-2 12 0,0-4-36 16,0-8-52 0,0-3-41-16,-10-9-85 0,-30-9 12 15,3-6-142-15,-8-2-722 0</inkml:trace>
  <inkml:trace contextRef="#ctx0" brushRef="#br0" timeOffset="22858.38">8604 6395 2015 0,'0'0'572'0,"0"0"-404"16,0 0-116-16,0 0 48 15,76-108-100-15,-49 96-13 16,0 12-9-16,-1 0-96 0,0 27-95 15,-3 5-118 1,-11 1-337-16</inkml:trace>
  <inkml:trace contextRef="#ctx0" brushRef="#br0" timeOffset="26161.3">16870 5003 1303 0,'0'0'617'16,"0"0"-412"-16,0 0-99 16,0 0-39-16,0 0 60 15,0 0-47-15,0 0 29 16,0-20-45-16,0 20-56 16,0 5-1-16,0 27-7 15,2 17 0-15,-2 21 69 16,0 15-23-16,0 7-16 15,0-4-18-15,0-8-11 16,0-12-2-16,0-12-4 0,0-14-63 16,0-10 6-16,2-7-167 15,5-11-114 1,-3-6-142-16,-4-8-740 0</inkml:trace>
  <inkml:trace contextRef="#ctx0" brushRef="#br0" timeOffset="26799.69">16718 5363 1592 0,'0'0'493'0,"0"0"-444"15,0 0-39-15,0 0-1 0,0 0-8 16,121-85 68 0,-71 74-58-16,6 10-1 0,5 1 15 15,-1 0-16-15,-7 12-9 16,-3 10 9-16,-10 7 15 15,-9 8 20-15,-9 3-10 16,-9 4-15-16,-6-2 72 16,-7-2-81-16,0-6 28 15,0-5 3-15,-7-9-32 16,-1-6-9-16,-1-9-24 16,4-5 15-16,0 0-19 15,3-16 28-15,2-18-55 16,0-12-74-16,23-8-11 15,10-2 30-15,9 6 1 16,3 9-6-16,-5 18 115 0,-2 11-22 16,-11 12 22-16,-5 0 68 15,-9 22 17-15,-3 8 4 16,-6 4-29-16,-2-1-48 16,-2 2 64-16,0-9-68 15,0-2-2-15,0-8-6 16,0-6-3-16,0-4-20 15,0-3-67-15,0-3-27 16,0 0 99-16,-2-4-39 16,-2-17-160-16,2-7-89 15,2-4 143-15,0-3 146 16,15 9 17-16,12 3 65 16,2 9 16-16,2 7-55 15,0 7 74-15,-2 0 63 16,-4 9-68-16,-3 11 31 0,-5 0-72 15,-3 4-40-15,-5-2 82 16,0-1-83-16,-3-4-2 16,2-2-7-16,2-8-4 15,6-2-15-15,4-5-52 16,15-12-88-16,-3-15-79 16,-6 1-310-16</inkml:trace>
  <inkml:trace contextRef="#ctx0" brushRef="#br0" timeOffset="27091.84">18004 5332 1045 0,'0'0'333'0,"0"0"-249"16,0 0 98 0,-8 121 15-16,1-54-89 0,5 9 68 15,-1 6-28-15,1-2-33 16,0 1 31-16,-3-4-91 16,-3-8-8-16,-3-6 1 15,-7-10-35-15,-5-9 28 16,-6-5-11-16,-9-9-29 15,-9-8 58-15,-1-8-59 16,0-6-6-16,13-8 6 16,12 0 33-16,15-16 46 15,8-16-79-15,16-10 15 16,21-8-20-16,17-4 5 16,11-1 0-16,8 1-1 15,5 2-44-15,2 3-85 0,13-4-114 16,-21 10-147-16,-18 9-439 15</inkml:trace>
  <inkml:trace contextRef="#ctx0" brushRef="#br0" timeOffset="32431.07">18999 5217 1003 0,'0'0'214'15,"0"0"-79"-15,0 0 45 16,0 0-32-16,0 0-11 16,0 0 27-16,0 0-74 15,-5-50 20-15,3 46-23 16,0-2-4-16,-1 2 25 16,1 1-30-16,0-2-19 15,-1 1 39-15,3 2-72 0,-2-1-2 16,2-2-17-16,0-1-6 15,0-2 9-15,0-2-10 16,0-2-30-16,7-2 11 16,9 2-15-16,4-2 5 15,2 5 19-15,0 2-13 16,-1 7 22-16,-6 0-25 16,-9 16 26-16,-6 18 4 15,-4 15 30-15,-31 9 13 16,-14 7 9-16,-11-1-44 15,0-6 12-15,4-11-24 16,13-13 0-16,12-14 25 16,13-10-25-16,14-8-6 0,4-2-16 15,11-2-38-15,24-20-13 16,13-6-25-16,2-4 75 16,2 3 1-16,-5 9 40 15,-11 8-18-15,-7 10 30 16,-10 2-17-16,-5 11 27 15,-5 17-17-15,-5 5-22 16,-4 4 80-16,0-1-73 16,0-5-1-16,0-2-7 15,0-10-47-15,0-9-72 16,0-7-107-16,22-8-19 16,3-17 27-16,-2-7-661 0</inkml:trace>
  <inkml:trace contextRef="#ctx0" brushRef="#br0" timeOffset="32617.87">19319 5243 697 0,'0'0'1034'16,"0"0"-693"-16,0 0-186 16,0 0-43-16,0 0-35 15,0 0 63-15,137 67-49 16,-113-29-49-16,1 0 38 16,-6-3-72-16,2-3-8 15,-6-11 0-15,-1-7-65 16,-1-8 2-16,-1-6-68 15,-2 0-50-15,11-38-27 16,-6-2-427-16,1-4-641 0</inkml:trace>
  <inkml:trace contextRef="#ctx0" brushRef="#br0" timeOffset="33031.81">19765 5150 1122 0,'0'0'661'15,"0"0"-513"-15,0 0 23 0,-29 128-11 16,7-69-37-16,2 2-45 15,2-11 32-15,5-10-92 16,7-14-7-16,6-8-11 16,0-9-51-16,0-9-23 15,17 0 5-15,8-7-49 16,8-13-80-16,0-2-22 16,1-3 33-16,-5 8 151 15,-7 5 36-15,-5 8 193 16,-5 4-10-16,-1 0-79 0,1 2 48 15,1 10-69-15,3-2-16 16,1-1-5-16,3-6-38 16,3-1 10-16,1-2-34 15,0-2-35-15,-5-15 15 16,-4-10-99-16,-9-4-124 16,-3-8 89-16,-3 0 34 15,0 6 100-15,0 6 20 16,-3 10 104-16,-1 8 111 15,-5 9-93-15,1 0-69 16,-2 4-1-16,-3 15-33 16,5 2 31-16,-2 4-50 15,10 4-65-15,0-4-140 0,0-11-304 16</inkml:trace>
  <inkml:trace contextRef="#ctx0" brushRef="#br0" timeOffset="33489.11">20137 5217 2085 0,'0'0'562'16,"0"0"-471"-16,0 0-91 16,0 0 11-16,0 0 4 0,0 0 28 15,0 0 18 1,0 108 21-16,0-77-70 16,0-5-5-16,0-6-7 0,0-8 0 15,0-2-15-15,0-6-53 16,0-2-77-16,2-2-24 15,6-9-70-15,-2-17 5 16,-1-3-524-16</inkml:trace>
  <inkml:trace contextRef="#ctx0" brushRef="#br0" timeOffset="33616.93">20145 5015 1538 0,'0'0'705'15,"0"0"-462"-15,0 0-142 16,0 0-80-16,0 0-21 15,0 0-6-15,0 0-84 0,-2-12-463 16,2 24-1313-16</inkml:trace>
  <inkml:trace contextRef="#ctx0" brushRef="#br0" timeOffset="34217.37">20224 5472 2239 0,'0'0'357'0,"0"0"-357"15,0 0-50-15,0 0-26 16,133-24 74-16,-104 0-20 16,-8-5 22-16,0-8-65 15,-13-1-126-15,-6 0 57 16,-2 3 134-16,-4 5 110 16,-13 12 3-16,-4 10 4 15,1 8-117-15,1 0 19 0,2 22 42 16,9 7-15-16,8 3 56 15,0-1-54-15,0 1-18 16,17-1 21-16,6-4-51 16,4-6 0-16,2-3 10 15,4-8-10-15,2-8-15 16,1-2-64-16,-3-5-1 16,-1-18 17-16,-4-9-84 15,-3 0-111-15,-4 2 77 16,-9 6 126-16,-2 12 55 15,-10 12 121-15,0 0-64 16,0 14 24-16,0 16 110 0,-12 6-19 16,2 2 23-16,-1 0-122 15,3-6-30-15,2-8-34 16,4-8 0-16,2-7-9 16,0-9-24-16,0 0-52 15,18 0 43-15,11-12-66 16,13-15-43-16,9-6-123 15,5 1 13-15,-1 1 159 16,-3 9 93-16,-10 8 56 16,-6 14 177-16,-10 0-119 15,-8 9-27-15,-7 18-35 16,-8 4-24-16,-3 6 6 16,-7 1-34-16,-13-4 9 15,-9-4-29-15,-2-7-68 16,-25-14-134-16,9-6-180 0,1-3-1184 0</inkml:trace>
  <inkml:trace contextRef="#ctx0" brushRef="#br0" timeOffset="34389.18">20280 5031 1463 0,'0'0'915'0,"0"0"-673"16,0 0-133-16,0 0-61 15,125-89-21-15,-87 86-27 16,5 3-37-16,1 8 36 0,23 33-225 16,-12-4-58-16,-1-3-462 15</inkml:trace>
  <inkml:trace contextRef="#ctx0" brushRef="#br0" timeOffset="34529.9">21470 5488 2583 0,'0'0'0'15,"0"0"-316"-15,0 0-864 0</inkml:trace>
  <inkml:trace contextRef="#ctx0" brushRef="#br0" timeOffset="35290.35">19134 5416 1064 0,'0'0'403'0,"0"0"-155"16,0 0-99-16,0 0-14 0,0 0 17 16,0 0-34-16,0 0-44 15,6 34-26-15,-4-10 14 16,-2 6 57-16,0 7-63 15,0-4-2-15,-19 1 37 16,-10-1-48-16,-6-3 11 16,-8-6-54-16,-3-7 0 15,-2-3-21-15,-4-11-164 16,7-3-167-16,13 0-489 0</inkml:trace>
  <inkml:trace contextRef="#ctx0" brushRef="#br0" timeOffset="39330.21">10171 6261 709 0,'0'0'304'0,"0"0"-90"15,0 0-90-15,0 0-7 16,0 0-1-16,0 0-34 15,0 0-9-15,0 0-32 0,0 0-18 16,0 0 42-16,0 0-19 16,0 0 9-16,0 0 10 15,0-3-43-15,0-1 43 16,0-1-15-16,2-4-29 16,-2 1 11-16,0 0-18 15,0 1-11-15,0 4 0 16,-6 1 10-16,-10 2-25 15,-4 0 12-15,-9 10 0 16,-2 20 10-16,-2 14 8 16,-1 13 32-16,8 8 68 15,5 3-53-15,12 3 0 16,7-7-5-16,2-6-38 16,5-9 18-16,17-11-40 15,6-11 0-15,9-8-10 0,3-14 9 16,7-5-10-16,1-7-45 15,-1-19-25-15,-2-11 20 16,-8-5-54-16,-8-1-30 16,-6-2 24-16,-9 6 45 15,-8 4 76-15,-4 12 7 16,-2 8 93-16,0 9 34 16,0 6-79-16,-2 0-12 15,-10 0-1-15,0 12-41 16,1 6 44-16,1 2-5 15,6-3-21-15,4 2 11 16,0-5-30-16,16-4 0 16,8-2 0-16,12-8 9 0,6 0-18 15,5-2 0-15,4-18-40 16,3-6 9-16,-3-4-30 16,-7 2 40-16,-10 5 10 15,-12 7 24-15,-13 9-10 16,-9 7 6-16,0 0 0 15,-13 14 42-15,-12 15-42 16,-4 8 74-16,0 3 32 16,7-1-50-16,4-8-4 15,10-7-16-15,5-9-27 16,3-7-7-16,0-8-2 16,9 0-20-16,16-5-4 15,4-15 0-15,2-7-75 16,0-4-66-16,-2-5-52 0,-7 4 102 15,-4 4 30-15,-3 8 85 16,-3 12 8-16,-3 8 17 16,-3 4 14-16,4 20 20 15,-4 8 48-15,1 2-8 16,-3 2-80-16,0-6-18 16,-2-8-1-16,-2-4-11 15,0-14-124-15,-13-4-134 16,-5 0-412-16</inkml:trace>
  <inkml:trace contextRef="#ctx0" brushRef="#br0" timeOffset="39503.68">10762 6079 1800 0,'0'0'557'0,"0"0"-455"15,0 0-79-15,113 7-23 16,-88 25 12-16,-14 9-12 15,-11 12-19-15,0 10 17 16,-34 20-177-16,-1-14-189 16,-1-15-863-16</inkml:trace>
  <inkml:trace contextRef="#ctx0" brushRef="#br0" timeOffset="40701.85">11816 6296 1603 0,'0'0'392'15,"0"0"-124"-15,0 0-133 16,0 0-127-16,0 0 12 15,0 0-7-15,0 0 87 0,10 127 7 16,-4-69-39-16,-2-2 1 16,1-10-69-16,-5-12 18 15,2-12 15-15,-2-11-33 16,2-6 0-16,-2-5-1 16,4 0-9-16,4 0-4 15,5-14-26-15,7-16-32 16,9-15-15-16,7-6-86 15,1-2 34-15,-1 12 102 16,-3 12 37-16,-4 19 59 16,-2 10-49-16,-2 7-1 15,-5 20 59-15,-7 10-25 16,-6 3 48-16,-7-1 0 16,0-2-40-16,0-9-16 15,0-8-35-15,0-8 2 0,0-8-16 16,0-4-42-16,13 0-14 15,7-4 22-15,5-16-2 16,6-11-60-16,-2-2-59 16,0-1 26-16,-9 6 136 15,-7 12 7-15,-6 14 84 16,-4 2-47-16,-3 20-36 16,0 15 103-16,0 4-8 15,0 3-16-15,0-4 31 16,0-6-72-16,2-8-20 15,13-8 12-15,5-7-30 0,7-8 17 16,7-1-18 0,3-1-25-16,3-22 11 0,-3-4-85 15,-6-10 14-15,-8 1 18 16,-2 4-72-16,-10 6 104 16,-4 10 35-16,-7 10 44 15,0 6-14-15,0 3-13 16,0 20-5-16,0 7 114 15,0 4-25-15,2-2-21 16,7-1-53-16,6-7-18 16,1-7 8-16,4-8-17 15,-2-5 0-15,2-4 7 0,-7 0-7 16,-3-7 0-16,-8-8-31 16,-2-10-78-16,-14-3-5 15,-17-4-42-15,-9-2 71 16,-2 2 71-16,3 4 7 15,10 4 7-15,10 4 65 16,9 6 41-16,8 2 68 16,2-2-63-16,2-2-46 15,19-4-9-15,3-2-45 16,3-1-19-16,2 6 8 16,2 2-40-16,-2 8-51 15,5 7-151-15,-7 0-268 16,-10 0-729-16</inkml:trace>
  <inkml:trace contextRef="#ctx0" brushRef="#br0" timeOffset="40916.74">13105 6520 1763 0,'0'0'398'16,"0"0"-344"-16,0 0 2 15,2 119-24-15,-2-85-1 16,0-10 54-16,0-12-72 16,0-4-11-16,0-5-4 15,0-3 1-15,0-3-73 16,0-12-148-16,4-8-294 0</inkml:trace>
  <inkml:trace contextRef="#ctx0" brushRef="#br0" timeOffset="41193.28">12895 6108 1117 0,'0'0'554'0,"0"0"-319"15,0 0 35-15,0 0-45 0,0 0-82 16,0 0-48 0,114 0 51-16,-90 17-100 0,3 3 1 15,0-9-22 1,4-3-12-16,2-6-13 0,5-2-3 16,13-4-141-16,-5-13-104 15,-11 0-696-15</inkml:trace>
  <inkml:trace contextRef="#ctx0" brushRef="#br0" timeOffset="41688.01">14110 6365 1490 0,'0'0'376'16,"0"0"-187"-16,0 0 1 15,0 0 10-15,0 0-44 16,0 0-41-16,0 0-103 15,56-11 1-15,-29 39 39 16,-1 6-52-16,-1 0 0 16,-3-1 0-16,1-9-15 15,-6-6-16-15,3-11-65 16,1-7-63-16,0 0 97 16,13-33-187-16,-8-5-320 15,-1-7-640-15</inkml:trace>
  <inkml:trace contextRef="#ctx0" brushRef="#br0" timeOffset="42481.33">14547 6198 1520 0,'0'0'549'0,"0"0"-485"0,0 0 100 15,-27 135-39-15,10-77-39 16,-2-4 82-16,6-9-102 16,2-12-42-16,6-11-18 15,3-10-6-15,2-8-6 16,0-4-81-16,0 0-63 15,16-2 92-15,2-16-68 16,4-10-201-16,1-2-273 16,-4 0 94-16,-1 5 506 15,-7 11 257-15,-3 11 154 16,-4 3-150-16,-2 3-134 0,0 20 82 16,-2 5 2-16,2 4-85 15,-2-2-36-15,2-6-55 16,3-6-35-16,1-9 5 15,4 0-5-15,3-9-9 16,5 0 3-16,4 0 12 16,2-12-18-16,3-10-3 15,2-8-12-15,-2-7 21 16,-2-2-29-16,-6-1-23 16,-5 5 56-16,-5 8 4 15,-7 10 8-15,-2 10 60 16,0 7-52-16,-7 0-2 0,-11 17-16 15,-1 12 0-15,3 3 78 16,5 1-44-16,9 2 6 16,2-5-28-16,2-4-12 15,23-4 34-15,6-6-34 16,9-8 0-16,2-8 14 16,3 0-7-16,-3-14-14 15,1-12-14-15,-8-6-45 16,-2 0 11-16,-8 2-61 15,-8 6 57-15,-3 9 50 16,-9 14 4-16,-3 1-5 16,-2 5 20-16,0 20-4 15,0 4 113-15,0 3-34 0,-2-1-54 16,2-5 35 0,0-8-66-16,0-8 15 0,0-8-15 15,0-2 0-15,18 0 4 16,6-10-4-16,11-14-18 15,10-7 11-15,3-3-78 16,2 1 76-16,-3 5-10 16,-5 10 19-16,-4 9-18 15,-9 9 16-15,-4 0-2 16,-9 21-24-16,-5 2 39 16,-5 4-21-16,-6-1 10 15,0-1 0-15,-6-1-9 16,-19-1-31-16,-8-3-100 15,-41-5-55-15,7-4-137 0,0-8-376 0</inkml:trace>
  <inkml:trace contextRef="#ctx0" brushRef="#br0" timeOffset="42645.06">14739 6250 1530 0,'0'0'586'15,"0"0"-289"-15,0 0-133 16,0 0-127-16,136-102 18 15,-83 92-47-15,3 8-5 16,-3 2-3-16,-4 6-36 16,7 32-107-16,-14-2-217 15,-11-3-296-15</inkml:trace>
  <inkml:trace contextRef="#ctx0" brushRef="#br0" timeOffset="43492.09">16538 6321 1043 0,'0'0'752'0,"0"0"-502"16,0 0-82-16,0 0-47 16,0 0-110-16,0 0-4 15,-114 13 58-15,78 25 14 16,5 4-2-16,11 1-42 16,7-10-26-16,11-3 13 0,2-13-22 15,2-8-27 1,23-6 11-16,8-3-8 0,7-12-33 15,11-39-178-15,-9 4-154 16,-8-3-255-16</inkml:trace>
  <inkml:trace contextRef="#ctx0" brushRef="#br0" timeOffset="44119.64">16607 5999 1557 0,'0'0'637'0,"0"0"-450"15,0 0-134-15,0 0-23 16,-58 119 62-16,33-49 69 15,10 8-27-15,8 1-53 0,7-6-11 16,9-10-70-16,20-12 0 16,6-14-7-16,5-16 7 15,5-10-6-15,4-11-9 16,2-4-36-16,1-24-48 16,-6-10-124-1,-7-8-28-15,-12-4-67 0,-12 1-53 16,-13 12 371-16,-2 12 12 15,0 17 191-15,-20 8-93 16,-4 14-94-16,-3 21 119 16,2 4 69-16,9 4-23 15,8-2-70-15,8-6-48 16,0-7-41-16,10-8 16 0,15-10-38 16,6-10 0-1,6 0-14-15,3-8 14 0,-1-19-42 16,-1-2-32-16,-2-7-6 15,-10 2 25-15,-3 1-34 16,-9 10 50-16,-6 6 39 16,-5 11 73-16,-3 6-5 15,0 2-67-15,0 20 11 16,0 9 137-16,0-1-88 16,0-2-40-16,4-4 26 15,2-9-36-15,4-4-22 16,1-10-6-16,2-1-4 15,3-1 21-15,2-22-97 16,1-6-121-16,2-8-95 16,-1-1-50-16,2 2 145 0,3 6 87 15,-3 11 131-15,-5 12 125 16,2 7 79-16,-6 2-86 16,-4 20 26-16,-5 7-81 15,-4 2 13-15,0 0-21 16,0-4-21-16,-8-2-34 15,-8-5-2-15,-15-8-119 16,2-3-53-16,0-9-399 0</inkml:trace>
  <inkml:trace contextRef="#ctx0" brushRef="#br0" timeOffset="44317.27">16756 6154 348 0,'0'0'1522'0,"0"0"-1172"0,0 0-146 16,120-12-147-16,-75 12-7 16,-5 10 1-16,-6 6-29 15,-7 0-20-15,-10-2-2 16,-5 0-102-16,-8-2-19 16,-4-7-189-16,-7-2-58 15,-9-3-402-15</inkml:trace>
  <inkml:trace contextRef="#ctx0" brushRef="#br0" timeOffset="44445.28">17107 6072 1711 0,'0'0'481'0,"0"0"-417"16,0 0-63-16,0 0-2 16,122 2-15-16,-122 16-74 0,0-2-104 15,-10-2-416-15</inkml:trace>
  <inkml:trace contextRef="#ctx0" brushRef="#br0" timeOffset="44601.11">16172 6333 2022 0,'0'0'537'16,"0"0"-436"-16,0 0-60 0,0 0-40 15,173-3 4 1,-67-6-5-16,52-10-96 0,-22 5-69 15,-11-2-410-15</inkml:trace>
  <inkml:trace contextRef="#ctx0" brushRef="#br0" timeOffset="46014.15">18667 5967 1420 0,'0'0'544'0,"0"0"-272"0,0 0-139 16,0 0-81-16,0 0-52 16,0 0 0-16,0 0 22 15,-11 149 146-15,-3-62-52 16,1 5-26-16,3-20-42 16,-1 0-2-16,5-16-45 15,0-20 0-15,0-12 29 16,6-14-30-16,0-6 0 15,0-4-28-15,0 0 17 16,0 0-2-16,6-8-29 16,13-16 21-16,12-10-73 0,8-7-95 15,3 6 42 1,0 8 147-16,-7 18 2 16,-4 9 38-16,-6 8-40 15,-9 21 12-15,-9 8 50 0,-7 5-26 16,-7-3 15-16,-22 2 101 15,-9-3-90-15,-7-6 13 16,1-5-53-16,1-8-14 16,12-7 1-16,12-6-9 15,11-6-45-15,8 0 39 16,8-12-84-16,27-18-87 16,19-13-158-16,13-6 168 15,8-6 48-15,3 4-8 16,-4 7 127-16,-12 7 3 15,-17 11 107-15,-18 12 77 0,-16 7-14 16,-11 7-44 0,0 0-1-16,-25 10-97 0,-11 16-10 15,-6 8 105-15,2 2-53 16,4 0-3-16,11-6-52 16,10-10-18-16,11-6 0 15,4-8-17-15,2-5-59 16,20-1 76-16,12 0-36 15,6-11 11-15,2-12-100 16,1-4 9-16,-3-4 49 16,-5-1 15-16,-6 6 44 15,-8 9 8-15,-9 9 1 16,-2 8 23-16,-8 4-18 0,-2 24 31 16,0 6 63-1,0 4-15-15,0-1-38 0,0-8 10 16,-2-9-49-16,-1-9-8 15,3-6 1-15,0-5 10 16,0 0 4-16,0 0-15 16,7-16-43-16,11-8-60 15,2-4-14-15,7 2 91 16,0 2 6-16,2 7 14 16,0 9-2-16,2 8 8 15,5 0 0-15,-1 0 24 16,7 3-24-16,3 1 11 15,1-4-5-15,-1 0 1 16,-5-4-14-16,-11-11-29 0,-8 0-44 16,-13-1-4-16,-8 0-129 15,0 5 136-15,0 8 59 16,-8 3 18-16,-6 11 18 16,1 27 37-16,-1 18 69 15,5 13 53-15,5 12-61 16,2 7-7-16,2 0-10 15,-2-2-45-15,-3-6 19 16,-1-6-28-16,-4-11-39 16,-3-12 50-16,-3-13-55 15,-1-9 0-15,-3-13 17 16,-1-8-12-16,4-7 15 16,1-1-20-16,9 0-1 15,5-15 67-15,2-16-67 16,0-6 0-16,11-10-6 0,9-7-10 15,3-6-2-15,-6-1-75 16,-3-6-113-16,-14-37-26 16,0 16-340-16,-16 1-783 0</inkml:trace>
  <inkml:trace contextRef="#ctx0" brushRef="#br0" timeOffset="46197.97">19186 6009 788 0,'0'0'1361'0,"0"0"-1073"16,0 0-230-16,0 0 37 0,-54 111-20 16,54-67-20-16,4-2 10 15,23-6-57-15,2-6-8 16,7-10-12 0,-2-10-75-16,4-10-24 0,-7-14-161 15,-14-13-352-15</inkml:trace>
  <inkml:trace contextRef="#ctx0" brushRef="#br0" timeOffset="46313.61">19400 6110 1702 0,'0'0'719'15,"0"0"-638"-15,0 0-81 16,158-6-17-16,-92 6-112 16,38-3-16-16,-19 1-219 15,-6 2-532-15</inkml:trace>
  <inkml:trace contextRef="#ctx0" brushRef="#br0" timeOffset="46619.41">20477 6174 51 0,'0'0'1988'0,"0"0"-1653"16,0 0-335-16,0 0-2 15,-112 104 2-15,79-58 60 16,8 4 82-16,12 3-23 15,13-6-56-15,0-1 13 16,22-13-76-16,13-8 0 16,15-14 15-16,3-11-6 0,5 0-18 15,1-28 4-15,-9-10-86 16,-9-11 12-16,-12 0-49 16,-16-4-22-16,-11 7 82 15,-2 8 68-15,0 11 33 16,-13 10 19-16,-3 11-52 15,-3 6-38-15,-6 4-163 16,2 15-37-16,5-2-309 0</inkml:trace>
  <inkml:trace contextRef="#ctx0" brushRef="#br0" timeOffset="46801.85">20802 6453 1950 0,'0'0'478'0,"0"0"-441"0,0 112 3 16,-2-52-3-16,-9-1-37 16,-1-8-15-16,3-12-19 15,5-13-9-15,4-14-65 16,2-12-152-16,16-21-40 16,4-6-844-16</inkml:trace>
  <inkml:trace contextRef="#ctx0" brushRef="#br0" timeOffset="47198.28">21163 6168 2299 0,'0'0'541'0,"0"0"-541"16,0 0-132-16,0 0 33 16,0 0 99-16,0 0 31 15,-25 142 79-15,25-96-67 16,0 1 11-16,0-3-29 15,0-5-24-15,0-2 87 16,8-3-87-16,-2-4 16 16,-4 0-8-16,0 0-7 15,-2-2-4-15,0 0 1 16,-6-2 1-16,-12-3-6 16,-3-5 6-16,2-4-12 15,3-7 11-15,3-5-34 16,6-2 34-16,7-11-9 0,0-24-91 15,11-18-7-15,18-16-58 16,9-11 87-16,0-6 62 16,2 1 17-16,-8 7 5 15,-8 11 69-15,-11 16 14 16,-11 15 33-16,-2 14-121 16,-13 10-18-16,-40 12-142 15,1 0-371-15,4 2-515 0</inkml:trace>
  <inkml:trace contextRef="#ctx0" brushRef="#br0" timeOffset="48969.92">2104 7950 1689 0,'0'0'212'0,"0"0"-99"15,0 0-107-15,0 0 15 0,0 0 163 16,0 0-19-16,0 0-45 15,2-15-65-15,-2 16-46 16,0 24 18-16,0 13-14 16,0 16 48-16,0 8 84 15,0 5-133-15,0-6-6 16,0-6-2-16,0-13 16 16,0-10-38-16,0-9 18 15,5-8-147-15,1-7 24 16,1-8-221-16,-5 0 10 15,0-11-408-15</inkml:trace>
  <inkml:trace contextRef="#ctx0" brushRef="#br0" timeOffset="49213.71">2405 7881 1711 0,'0'0'318'0,"0"0"-243"16,0 0-7-16,0 0 34 15,120 132 3-15,-118-87 62 16,-2 4-8-16,-11 3-102 16,-20 0 86-16,-9-2-133 15,-5-1 8-15,1-12-18 16,3-8-40-16,10-10 39 16,10-8-73-16,9-11-57 15,12 0 13-15,16-32-94 16,19-5-378-16,5 0-200 0</inkml:trace>
  <inkml:trace contextRef="#ctx0" brushRef="#br0" timeOffset="49431.21">2539 8247 945 0,'0'0'620'16,"0"0"-338"-16,0 0-38 15,0 0-65-15,0 0-55 16,64 134-47-16,-49-109-60 16,6-7-10-16,10-10 72 15,11-8-66-15,5-5-1 16,5-20-12-16,-4-12-65 15,-10 0 13-15,-11-5-58 16,-13-1-10-16,-14 5 20 16,0 6 69-16,-19 12 31 15,-7 10 36-15,-1 10-36 16,1 2-20-16,1 32-82 0,11-2-167 16,10-3-79-16</inkml:trace>
  <inkml:trace contextRef="#ctx0" brushRef="#br0" timeOffset="49692.31">3738 8065 1884 0,'0'0'260'0,"0"0"-260"15,0 0-34 1,-119 38 34-16,73-8 20 0,5 5 144 15,12-2-50-15,14-3-4 16,11-1-81-16,4-6-15 16,6-6-3-16,21-7 2 15,9-9-26-15,4-1 8 16,2-10-67-16,-2-17-6 16,-2-32-220-16,-11 7-248 15,-9 2-210-15</inkml:trace>
  <inkml:trace contextRef="#ctx0" brushRef="#br0" timeOffset="49885.25">3785 7732 1993 0,'0'0'531'15,"0"0"-418"-15,0 0-113 0,0 0-77 16,0 0 77 0,0 0 24-16,2 128 55 0,-2-63 7 15,0 4-41-15,0 2-8 16,0-5-37-16,0-6 0 15,2-9-15-15,5-11-31 16,1-11-76-16,0-10-80 16,-2-9-305-16,-4-10-556 0</inkml:trace>
  <inkml:trace contextRef="#ctx0" brushRef="#br0" timeOffset="50246.47">3544 8057 2008 0,'0'0'300'0,"0"0"-300"16,0 0-127-16,0 0 14 15,152-37 113-15,-102 32 122 16,4 5-57-16,-2 0-28 16,-6 0 4-16,-7 16-30 15,-13 8 33-15,-8 6-4 16,-2 7 2-16,-3 2 59 15,3-1-80-15,3 1-14 16,8-10 10-16,6-7 0 16,3-10-34-16,5-12-1 0,-2 0-21 15,-5-18 14 1,-5-12-102-16,-11-8-133 16,-11-2-226-16,-7-4 198 15,0 3 288-15,-19 8 103 0,-4 7 135 16,-6 8-15-16,0 8-192 15,-1 6-31-15,-3-1-7 16,8 4-246-16,5-6-518 0</inkml:trace>
  <inkml:trace contextRef="#ctx0" brushRef="#br0" timeOffset="50429.7">4253 7538 1879 0,'0'0'655'0,"0"0"-640"0,0 0-21 15,-23 162 6-15,4-90-39 16,-13 28 5-16,8-18-193 16,3-16-362-16</inkml:trace>
  <inkml:trace contextRef="#ctx0" brushRef="#br0" timeOffset="50608.99">4458 8342 2105 0,'0'0'538'0,"0"0"-511"15,2 106-27-15,-2-48-46 0,-18 0-52 16,-9-2 22-16,-21 5 67 15,5-18-141-15,1-11-523 0</inkml:trace>
  <inkml:trace contextRef="#ctx0" brushRef="#br0" timeOffset="51129.81">6653 7680 423 0,'0'0'1867'16,"0"0"-1641"-16,0 0-226 16,0 0-52-16,0 0 43 15,0 0 18-15,-122 102 86 16,66-24 48-16,0 5-88 16,3 5 6-16,-3 3-48 15,13-19-12-15,-1-1 15 16,9-11-16-16,6-17-33 15,8-13-19-15,6-14-124 16,1-16-28-16,6-7-91 16,1-17-438-16</inkml:trace>
  <inkml:trace contextRef="#ctx0" brushRef="#br0" timeOffset="51295.89">5967 7899 742 0,'0'0'1591'0,"0"0"-1300"0,0 0-189 15,0 0-93-15,158 54 13 16,-84-13-21-16,6 6 18 16,7 2 30-16,2 2-49 15,-5-3-46-15,17 1-116 16,-25-15-187-16,-18-10-563 0</inkml:trace>
  <inkml:trace contextRef="#ctx0" brushRef="#br0" timeOffset="52069.4">7307 8275 1122 0,'0'0'996'0,"0"0"-744"16,0 0-114-16,0 0 7 15,0 0-111-15,0 0-16 16,0 0-18-16,96-134 0 16,-50 97 6-16,6 4-5 0,-1 11-1 15,-5 10 35 1,-3 12-8-16,-5 4 16 0,-7 26-36 16,-4 6 2-16,-2 2 76 15,-2-1-85-15,0-8 9 16,0-11 8-16,3-7-17 15,1-11 25-15,4 0-25 16,5-25 0-16,-1-8-28 16,1-13-4-16,-5-3-50 15,-4-3 30-15,-7 0-85 16,-2 4-7-16,-7 10-100 16,-2 9 38-16,-7 15 98 15,-2 10-76-15,0 4-535 0</inkml:trace>
  <inkml:trace contextRef="#ctx0" brushRef="#br0" timeOffset="53045.88">8809 7795 1311 0,'0'0'265'0,"0"0"-23"15,0 0-1-15,0 0-58 16,0 0 4-16,0 0-92 16,0 0-39-16,-2 13-26 15,2 21 6-15,0 14 28 16,0 12 9-16,0 5 2 15,0-2 9-15,-5-5-84 16,1-9 0-16,0-11 36 16,2-9-27-16,0-11-10 15,-2-11 1-15,4-2 0 16,0-5-13-16,0 0-1 0,0 0-7 16,0 0-4-16,0-8 11 15,-2-21 14 1,0-17-160-16,2-14 20 0,0-14 94 15,0-8-61-15,4 2 6 16,15 7 88-16,1 13 26 16,2 18 5-16,-4 14 52 15,0 14-5-15,-5 11 23 16,1 3-50-16,-3 17-38 16,-5 19 90-16,-6 10-35 15,0 8 29-15,-11 5-17 16,-11-4-24-16,-1-6 8 15,4-11-51-15,5-11 6 0,7-13-21 16,7-9 15-16,0-5-40 16,7 0-8-16,20 0 14 15,13-14 20-15,5-4-5 16,-1 2-25-16,-3 6 12 16,-8 5 43-16,-6 5-11 15,-8 7 0-15,-9 17 0 16,-10 8 14-16,0 7-14 15,-25 2 0-15,-8 3 81 16,-4-4-81-16,4-5 1 16,6-11-1-16,10-8-45 15,8-8-37-15,9-8-104 16,2-12-65-16,22-17-19 0,5-7-559 16</inkml:trace>
  <inkml:trace contextRef="#ctx0" brushRef="#br0" timeOffset="53247.21">9388 7602 755 0,'0'0'1111'15,"0"0"-908"-15,0 0-112 16,-87 162 145-16,64-86-100 16,7 5-14-16,9-5 20 15,7-4-106-15,9-8-26 16,22-10-10-16,14-10-85 15,6-12 78-15,27-13-202 16,-11-12-117-16,-14-7-391 0</inkml:trace>
  <inkml:trace contextRef="#ctx0" brushRef="#br0" timeOffset="54595.3">9922 7904 649 0,'0'0'864'0,"0"0"-650"15,0 0-171-15,0 0 50 16,0 0 27-16,0 0 20 16,0 0 25-16,-50 0-94 0,46-5-52 15,0-6 81-15,4 0-100 16,0-3 18-16,0-3-18 16,0-1 0-16,0 0 5 15,10 3-5-15,2 1 0 16,-1 3 1-16,0 5 5 15,-4 3-6-15,-3 3 0 16,1 0 0-16,-5 0 18 16,0 0-18-16,0 3 0 15,0 14 20-15,0 0-20 16,0 5 25-16,-5-3-3 16,-1-4-20-16,1-2 16 15,0-6-18-15,3-3 0 0,0-1 19 16,2-3-12-16,-2 0-7 15,2 0 5-15,0 0-4 16,0 0 4-16,-2 0-5 16,2 0 0-16,-2 0 12 15,2-13-12-15,0-2-39 16,0-6 39-16,2-1-30 16,13 2 12-16,3 2-10 15,0 4 15-15,0 8-14 16,-2 3 28-16,-6 3-1 15,-3 9 11-15,-5 15-4 16,-2 10 14-16,0 6 21 16,-21 7-18-16,-11 0 92 15,-1-4-82-15,2-7-7 16,6-10-12-16,7-8 0 0,7-8-30 16,11-8 13-16,0-2-65 15,15-2 9-15,21-17-95 16,9-6-127-16,1 1 47 15,-1 6 87-15,-9 10 146 16,-7 8 60-16,-13 4-21 16,-10 20 67-16,-6 10-56 15,-6 4 50-15,-29 6 51 16,-7 0-49-16,-4-2 4 16,-1-4-73-16,7-6-22 15,7-7-22-15,12-11-52 16,21-14-151-16,0 0-132 15,5-17-295-15</inkml:trace>
  <inkml:trace contextRef="#ctx0" brushRef="#br0" timeOffset="54781.99">10416 7863 2008 0,'0'0'536'0,"0"0"-455"16,0 0-80-16,0 0-1 16,0 0-11-16,0 0-59 15,0 0-34-15,-37 127-266 0,30-102-428 0</inkml:trace>
  <inkml:trace contextRef="#ctx0" brushRef="#br0" timeOffset="54900">10368 8315 1476 0,'0'0'614'0,"0"0"-431"16,-14 117-66-16,10-69-117 16,-1-6-34-16,5-7-70 15,0-14-184-15,2-13-393 0</inkml:trace>
  <inkml:trace contextRef="#ctx0" brushRef="#br0" timeOffset="55278.68">10998 7775 1003 0,'0'0'1186'15,"0"0"-1087"-15,0 0-99 16,0 0 0-16,0 0 29 15,-92 107 105-15,82-66 69 16,8 1-97-16,2 0-50 16,4-4 14-16,21-5-69 15,1-10-2-15,8-5-2 16,-1-13 3-16,0-5-16 16,1 0 10-16,-5-11-54 15,-5-15 30-15,-8-10-101 16,-9-4-8-16,-5-2-61 0,-2 1 76 15,0 8 124 1,-2 10 81-16,-5 9 11 0,-2 12-77 16,-4 2-15-16,-10 7-200 15,3 11-89-15,3-7-466 0</inkml:trace>
  <inkml:trace contextRef="#ctx0" brushRef="#br0" timeOffset="55486.85">11334 8020 1635 0,'0'0'281'0,"0"0"-170"16,0 116-2-16,-10-57-66 16,-3 2 42-16,3-7-24 15,6-8-11-15,4-10-27 16,0-8-23-16,0-12-43 15,24-16-144-15,3 0-121 16,2-14-652-16</inkml:trace>
  <inkml:trace contextRef="#ctx0" brushRef="#br0" timeOffset="55951.51">11812 7800 1435 0,'0'0'179'0,"0"0"-152"16,0 0 27-16,0 0 25 15,0 0 60-15,0 0 37 16,0 0-116-16,-32 42 134 16,32-7-102-16,0 4-49 15,7 7 36-15,9 3-78 16,1-2 64-16,4-1-65 15,-5-3 34-15,-5-5-4 16,-5-8-30-16,-6-3 0 16,0-8 18-16,-11-3-2 0,-11-2-17 15,-7-5 1-15,0-8-40 16,4-1 30-16,6 0-47 16,9-18 12-16,10-9-16 15,2-14-11-15,29-4 42 16,14-10 15-16,9-5 15 15,2-1 42-15,-3-1-30 16,-8 4 38-16,-12 4 87 16,-16 9-6-16,-11 10 14 15,-6 7-60-15,-14 7-73 16,-22 10-12-16,-6 9-39 16,-5 2-83-16,3 11-36 15,3 22-101-15,16-3-227 16,10-4-164-16</inkml:trace>
  <inkml:trace contextRef="#ctx0" brushRef="#br0" timeOffset="56154.85">12291 7686 2232 0,'0'0'366'16,"0"0"-284"-16,89 110-27 15,-62-38-55-15,-16 13 0 16,-11 7 3-16,-17 4 24 0,-28 1 6 16,-16-3-33-1,-45 22-121-15,11-26-187 0,6-20-771 0</inkml:trace>
  <inkml:trace contextRef="#ctx0" brushRef="#br0" timeOffset="81416.66">4607 9958 861 0,'0'0'701'0,"0"0"-521"16,0 0-64-16,0 0-3 15,0 0 27-15,0 0-23 16,0 0 9-16,0 0-29 15,0 0-76-15,0 0 16 16,0 0 11-16,3 0 34 16,-3 0-14-16,0 0-39 15,0 0 7-15,0 0 8 16,0 0-9-16,0 0 23 0,0 0-21 16,0 0 8-16,0 0 8 15,0 0-22-15,0 0-1 16,8 0-6-16,10 0-23 15,14 0-2-15,12 0 2 16,14 0-1-16,6 0 0 16,8 0-3-16,-1-5-48 15,2 2-28-15,10-6-155 16,-21 4-226-16,-14 1-405 16</inkml:trace>
  <inkml:trace contextRef="#ctx0" brushRef="#br0" timeOffset="81665.31">4634 10124 947 0,'0'0'1412'0,"0"0"-1189"15,0 0-198-15,0 0 5 16,119 0 21-16,-51-6-34 16,5-2-17-16,4-1 0 0,-6 2-62 15,7-5-151 1,-18-1-78-16,-15 1-345 0</inkml:trace>
  <inkml:trace contextRef="#ctx0" brushRef="#br0" timeOffset="81830.53">5450 9753 1810 0,'0'0'321'0,"0"0"-176"0,0 0-48 15,0 0-27-15,0 0-9 16,111 123 9-16,-111-43 9 16,-33 30-79-16,-11-1-15 15,-22 21-94-15,13-36-184 16,13-36-403-16</inkml:trace>
  <inkml:trace contextRef="#ctx0" brushRef="#br0" timeOffset="83541.08">7028 9597 1425 0,'0'0'498'15,"0"0"-337"-15,0 0-96 0,0 0-46 16,0 0 20-16,0 0 54 15,0 0 13-15,0-42-37 16,0 42-38 0,0 0-16-16,0 0 77 0,0 0-37 15,0 0-55-15,0 23-1 16,5 12 1-16,-3 15 62 16,2 8-4-16,-4 7-1 15,0-2-18-15,0-2-20 16,0-7-4-16,0-7 15 15,0-6-21-15,0-9-2 16,0-8-7-16,0-8 0 16,0-8 6-16,0-4-6 15,0-4-1-15,0 0-10 0,2 0 11 16,3 0-6-16,9-1 6 16,5-12 1-16,12-5 5 15,10-2-6-15,3 2 0 16,3 4-1-16,-2 2 1 15,-3 6-2-15,-4 3-4 16,-2 3-6-16,-5 0-7 16,-2 0-47-16,-2 0-56 15,-6 0-91-15,-2 0-81 16,-11 0-200-16,-6 0-381 0</inkml:trace>
  <inkml:trace contextRef="#ctx0" brushRef="#br0" timeOffset="83776.15">6932 9622 2090 0,'0'0'507'0,"0"0"-434"15,0 0-48-15,0 0 32 16,163-27-16-16,-92 21 3 15,5 4-1-15,-2 2-42 16,-6 0-1-16,-7 0-6 16,-12 8-78-16,-20 19-160 15,-12-4-312-15,-17 0-163 0</inkml:trace>
  <inkml:trace contextRef="#ctx0" brushRef="#br0" timeOffset="83942.29">7068 9876 1502 0,'0'0'679'16,"0"0"-573"-16,0 0-39 15,156 0-24-15,-93-2-20 16,1 0-22-16,1-1-2 16,24-6-84-16,-17 0-208 15,-12 0-464-15</inkml:trace>
  <inkml:trace contextRef="#ctx0" brushRef="#br0" timeOffset="84164.1">7846 9668 1257 0,'0'0'523'0,"0"0"-412"16,0 0 63-16,-123 101 16 15,94-49-33-15,14 5-51 16,13-1 29-16,2-5-90 15,22-4-17-15,16-10-17 16,10-5 1-16,10-13-12 16,3-8-61-16,4-11-79 0,-2 0-12 15,12-33-142 1,-17-3-243-16,-11-4-156 0</inkml:trace>
  <inkml:trace contextRef="#ctx0" brushRef="#br0" timeOffset="84341.21">8343 9723 1684 0,'0'0'600'16,"0"0"-515"-16,0 0-64 16,0 0 64-16,-80 155 65 15,46-94-31-15,3 2-40 16,4-5-53-16,5-8-26 16,5-10-24-16,3-9-35 15,-1-7-86-15,-21-10-13 16,3-7-130-16,-6-7-278 0</inkml:trace>
  <inkml:trace contextRef="#ctx0" brushRef="#br0" timeOffset="84501.77">7969 9881 1876 0,'0'0'569'16,"0"0"-508"-16,0 0-61 15,146 46 25-15,-103-20-24 16,-1 1 7-16,-4-1-8 15,-1-1 0-15,-2-6-21 16,5-14-114-16,-7-5-101 16,-8 0-328-16</inkml:trace>
  <inkml:trace contextRef="#ctx0" brushRef="#br0" timeOffset="84666.93">8691 9633 1837 0,'0'0'546'0,"0"0"-505"16,0 0-23-16,35 146 13 16,-35-85-23-16,0 3-2 15,-17 4-6-15,-21 22-15 16,5-17-237-16,2-18-580 0</inkml:trace>
  <inkml:trace contextRef="#ctx0" brushRef="#br0" timeOffset="85117.02">9407 9860 1952 0,'0'0'508'15,"0"0"-380"-15,0 0-46 16,0 0-30-16,0 0-1 16,0 0-35-16,122-13 11 15,-70 13-10-15,-2 0-17 16,0 7 0-16,-10 4 0 15,-9 2-68-15,-17 2-129 16,-10-1-185-16,-4-3-381 0</inkml:trace>
  <inkml:trace contextRef="#ctx0" brushRef="#br0" timeOffset="85265.27">9424 10062 897 0,'0'0'1385'16,"0"0"-1200"-16,0 0-134 15,0 0-21-15,168 20-30 16,-106-16-6-16,5-4 4 16,36-4-118-16,-19-14-260 15,-8-3-764-15</inkml:trace>
  <inkml:trace contextRef="#ctx0" brushRef="#br0" timeOffset="85911.16">10410 9697 857 0,'0'0'370'16,"0"0"-94"-16,0 0 5 16,2 133 22-16,-2-85-56 15,0 0-106-15,-2-2-1 16,-7-4-79-16,-3-6-20 15,4-8-24-15,-1-8-16 0,2-8 21 16,2-5-22 0,3-7-12-16,2 0-5 15,0-7 16-15,0-25-29 16,10-12-170-16,11-14 2 0,8 0-32 16,3 5 27-16,-6 18 203 15,-5 19 26-15,-10 13 27 16,-7 3-2-16,-2 21 69 15,-2 7 41-15,0 4 27 16,8 2-72-16,2-4-25 16,15-1-24-16,10-8-21 15,15-7-8-15,10-10-16 16,7-4-22-16,4-4 0 16,-2-19-19-16,-9-9-63 15,-6-6-24-15,-11-3-24 0,-12-1-36 16,-10-1-21-16,-5 9 148 15,-9 10 39-15,-5 12 174 16,-2 12-80-16,0 2-89 16,0 28-4-16,0 13 59 15,-4 15 22-15,-5 12 16 16,-1 10-6-16,8 7-38 16,2 1 7-16,0-2-22 15,0-4-21-15,12-9 3 16,1-8-21-16,1-10 1 15,-5-11-5-15,-3-10 4 16,-2-10-39-16,-2-8-43 16,1-10-55-16,-1-6 15 0,-2-6 70 15,2-65-15 1,-2 3-400-16,5-14-226 0</inkml:trace>
  <inkml:trace contextRef="#ctx0" brushRef="#br0" timeOffset="86075">11404 9752 1722 0,'0'0'553'15,"0"0"-451"-15,0 0-53 16,0 0-12-16,131-37 18 16,-115 55 0-16,-9 14 3 15,-7 13 2-15,-10 9 1 16,-27 8-33-16,-12 6-24 16,-9 4-4-16,-12 14-134 15,12-19-179-15,21-21-407 0</inkml:trace>
  <inkml:trace contextRef="#ctx0" brushRef="#br0" timeOffset="86417.62">12306 9833 990 0,'0'0'1588'0,"0"0"-1236"16,0 0-271-16,0 0-44 15,0 0-21-15,0 0 8 16,0 0 14-16,103 0-38 16,-58 0-2-16,0 0-19 15,-10 0-55-15,-24 4-160 16,-9 6-372-16,-2-1-589 0</inkml:trace>
  <inkml:trace contextRef="#ctx0" brushRef="#br0" timeOffset="86543.45">12251 10056 2552 0,'0'0'388'16,"0"0"-319"-16,0 0-39 15,165 1-30-15,-103-1-44 0,11 0-14 16,-12-11-221-16,-21-4-772 16</inkml:trace>
  <inkml:trace contextRef="#ctx0" brushRef="#br0" timeOffset="87823.26">13163 9668 1285 0,'0'0'518'15,"0"0"-411"-15,0 0-85 16,0 0 9-16,0 0 87 15,0 0 36-15,0 0-42 16,-5 0-35-16,5 0-60 16,0-3 23-16,0-9-9 15,0-5 0-15,3-4-31 16,8-1-7-16,2 4-5 16,3 4 11-16,-6 4 1 15,-3 8 11-15,0 2-11 16,-4 0 9-16,-3 20-6 15,0 8 25-15,-5 6 23 16,-15 6 31-16,-7-2-49 0,-2-2-24 16,0-4-3-1,6-9 3-15,6-8-2 0,5-5-7 16,10-7-1-16,2-3-10 16,6 0 10-16,25-14-28 15,11-7-96-15,7 3 43 16,4 4 75-16,-4 10-2 15,-9 4 9-15,-11 12 4 16,-13 19-2-16,-14 9-2 16,-2 6 53-16,-29 7 8 15,-16 0 15-15,-8 3-28 16,-5-3-37-16,5-7-11 16,8-8-21-16,13-18-142 15,15-8-167-15,13-12-488 0</inkml:trace>
  <inkml:trace contextRef="#ctx0" brushRef="#br0" timeOffset="87975.05">13573 9964 2336 0,'0'0'214'16,"0"0"-214"-16,0 0-42 15,0 0 11-15,0 0-10 16,0 0-158-16,0 0-165 15,24 70-1409-15</inkml:trace>
  <inkml:trace contextRef="#ctx0" brushRef="#br0" timeOffset="88283.9">14146 9668 1980 0,'0'0'238'15,"0"0"-238"-15,0 0 0 16,-123 79 64-16,90-35 23 16,12 2 34-16,11-2-4 15,10-1-33-15,0-9-46 16,13-4-18-16,13-7 1 16,10-10 23-16,5-9-44 15,5-4 12-15,1-6-12 0,-3-19-25 16,-6-10 4-16,-11-5-6 15,-9-4-9-15,-9-1 4 16,-7 10 27 0,-2 6 5-16,0 13 9 0,0 15-9 15,-19 2-188-15,0 20-152 16,1-4-320-16</inkml:trace>
  <inkml:trace contextRef="#ctx0" brushRef="#br0" timeOffset="88481">14422 9990 1667 0,'0'0'644'0,"0"0"-616"16,0 0-21-16,2 137 6 0,-2-88-11 16,0-4 18-16,0-5 4 15,0-8-24-15,0-11-6 16,7-7-83-16,29-14-66 15,-5-14-69-15,1-13-798 0</inkml:trace>
  <inkml:trace contextRef="#ctx0" brushRef="#br0" timeOffset="88872.7">14827 9680 1713 0,'0'0'193'0,"0"0"-192"15,0 0-1-15,0 0 101 16,0 0 65-16,-28 116-11 16,28-80-32-16,7 1-31 15,12 1-6-15,8 3-16 16,-2-4 15-16,0-4-52 16,-8-3-12-16,-8-4-20 15,-6-4-1-15,-3-3-3 16,-9-2-3-16,-18-2-12 15,-6-6 16-15,-4-5-56 16,6-4 18-16,12-8 16 16,9-24-4-16,10-12-44 15,14-14-16-15,24-9 50 16,11-1 38-16,2 0 18 16,0 5 44-16,-9 8 78 0,-13 14 6 15,-11 9-80-15,-15 13-38 16,-3 9-28-16,-18 8-6 15,-18 2-264-15,-22 8-79 16,9 13-136-16,10-4-1092 0</inkml:trace>
  <inkml:trace contextRef="#ctx0" brushRef="#br0" timeOffset="89190.63">15747 9774 2397 0,'0'0'566'0,"0"0"-541"16,0 0-24-16,0 0 0 0,124 24-1 15,-80-12-9 1,-1 3 9-16,-9 2-58 16,-24 5-232-16,-10-3-361 0,0-7-508 15</inkml:trace>
  <inkml:trace contextRef="#ctx0" brushRef="#br0" timeOffset="89313.46">15693 10043 1805 0,'0'0'969'0,"0"0"-794"15,0 0-154-15,174-9-21 16,-92 1-18-16,3 0-12 16,22-6-99-16,-22 2-189 15,-18 0-840-15</inkml:trace>
  <inkml:trace contextRef="#ctx0" brushRef="#br0" timeOffset="90229.18">17178 9803 641 0,'0'0'992'16,"0"0"-710"-16,0 0-132 0,0 0 101 15,0 0-29-15,0 0-15 16,0 0-59-16,0 0-63 15,0-16-34-15,0-10-51 16,12-12-24-16,11-5 24 16,4-4-10-16,0 9-17 15,-3 9 16-15,-6 18-16 16,-7 11-4-16,-11 9-105 16,0 32 67-16,-26 17 69 15,-28 17 23-15,-17 6-13 16,-10 0 4-16,1-11-14 15,11-16 8-15,13-16-8 16,14-16-6-16,13-8-1 0,15-11 13 16,14-3-6-16,0-5 36 15,27-19-36-15,18-5-53 16,11 2 38-16,11 5 15 16,1 8 0-16,-1 10 0 15,0 4-2-15,-7 0-60 16,-6 9-102-16,10-4-108 15,-12-3-296-15,-10-2-1002 0</inkml:trace>
  <inkml:trace contextRef="#ctx0" brushRef="#br0" timeOffset="90404.83">17668 9906 1751 0,'0'0'306'15,"0"0"-202"-15,0 0 52 16,-21 144-13-16,6-93-22 0,1-2-57 15,6-6-40-15,3-12-24 16,3-6-39-16,2-11-89 16,0-10-62-16,31-13 16 15,1-18-128-15,1-10-1456 0</inkml:trace>
  <inkml:trace contextRef="#ctx0" brushRef="#br0" timeOffset="90772.43">18083 9800 1588 0,'0'0'613'16,"0"0"-589"-16,0 0-12 16,-72 112 73-16,28-64 61 15,-4-4 47-15,9-5-97 16,5-13-43-16,14-6-25 0,11-11-27 16,9-6 5-16,0-3 9 15,15 0-13-15,24 0-2 16,7 0 0-16,12-7 0 15,5-3 0-15,1-2-2 16,4-4 1-16,-6-2-6 16,-2-4-65-16,-9-2-35 15,-10-4-38-15,-12-4-33 16,-14-5-80-16,-11 2 6 16,-4 0 155-16,0 10 97 15,-2 9 223-15,-9 13 66 0,-3 3-133 16,-1 17-71-1,-7 22 42-15,-1 16-33 0,-1 13-38 16,2 10-36-16,1 8-20 16,-8 26-74-16,7-20-207 15,0-21-306-15</inkml:trace>
  <inkml:trace contextRef="#ctx0" brushRef="#br0" timeOffset="91440.93">17313 9663 324 0,'0'0'1315'16,"0"0"-941"-16,0 0-234 0,0 0-19 15,0 0 33-15,0 0-1 16,0 0-30-16,18-34-57 15,-7 8-58-15,1-8-8 16,-6 0 2-16,-6 2 7 16,0 3 15-16,-16 12-24 15,-17 8-24-15,-11 9-33 16,-10 14-29-16,-2 25-21 16,-13 35-70-16,18-8-190 15,11-10-516-15</inkml:trace>
  <inkml:trace contextRef="#ctx0" brushRef="#br0" timeOffset="92558.89">6981 11297 1467 0,'0'0'371'0,"0"0"-1"15,0 0-143-15,0 0-62 16,0 0-70-16,0 0-52 16,0 0-43-16,-4-16-15 0,4 58 15 15,2 18 14-15,7 13 22 16,-5 9 7-16,3 2-10 15,-4-3-21-15,1-9-2 16,0-13-10-16,-2-10-16 16,1-17-20-16,-3-12-76 15,0-11-43-15,0-9-41 16,0 0 36-16,-7-47 67 16,-7-4-554-16,6-15-574 0</inkml:trace>
  <inkml:trace contextRef="#ctx0" brushRef="#br0" timeOffset="92745.61">7255 11267 1428 0,'0'0'532'0,"0"0"-326"16,0 0-100-16,123 65-8 15,-110-18-5-15,-13 13 49 16,-11 11 10-16,-27 5-28 16,-11 2-84-16,-5 1-4 15,6-11-36-15,8-14-3 16,11-12-72-16,17-16-101 15,12-15-105-15,34-18-80 16,13-23 98-16,7-10-1144 0</inkml:trace>
  <inkml:trace contextRef="#ctx0" brushRef="#br0" timeOffset="92946.87">7668 11300 1264 0,'0'0'586'0,"0"0"-543"0,0 0-17 15,-97 123 82-15,72-61 53 16,6 8 40-16,13-3-64 16,6 0-63-16,6-5-29 15,23-8-27-15,9-10-9 16,5-8-9-16,5-14-41 16,4-14-23-16,21-16-52 15,-10-22-199-15,-12-7-403 0</inkml:trace>
  <inkml:trace contextRef="#ctx0" brushRef="#br0" timeOffset="93111.8">8069 11508 1677 0,'0'0'296'16,"0"0"-156"-16,-80 154 3 16,40-79 0-16,0-1-66 0,1-8-37 15,6-10-40-15,4-13 0 16,0-9-55-16,-13-22-136 15,7-9-174-15,3-3-920 0</inkml:trace>
  <inkml:trace contextRef="#ctx0" brushRef="#br0" timeOffset="93243.62">7849 11680 1177 0,'0'0'1067'0,"0"0"-895"15,120 0-104-15,-65 20-37 0,-3 9-29 16,-3 5-2-16,-5-3-12 15,8-6-68-15,-10-11-209 16,-11-14-491-16</inkml:trace>
  <inkml:trace contextRef="#ctx0" brushRef="#br0" timeOffset="93423.86">8499 11301 1557 0,'0'0'1113'0,"0"0"-1101"16,0 0-12-16,87 115-12 16,-66-46 4-16,-10 10 8 0,-11 21 2 15,-5-6-2 1,-44 31-42-16,-1-23-242 0,8-33-423 0</inkml:trace>
  <inkml:trace contextRef="#ctx0" brushRef="#br0" timeOffset="94128.37">9328 11689 1984 0,'0'0'467'0,"0"0"-441"16,0 0-17-16,125 23 8 15,-69-13-17-15,2 3 0 16,9-1-19-16,-16-3-218 16,-18-4-400-16</inkml:trace>
  <inkml:trace contextRef="#ctx0" brushRef="#br0" timeOffset="94269.02">9438 11865 2004 0,'0'0'307'0,"0"0"-238"16,0 0-54-16,151 24-15 16,-48-24-64-16,-14-20-216 15,-4-9-670-15</inkml:trace>
  <inkml:trace contextRef="#ctx0" brushRef="#br0" timeOffset="94524.76">10476 11497 1672 0,'0'0'187'0,"0"0"-100"16,-4 151 36-16,-2-87 14 16,1-5-26-16,3-11-8 15,-3-7-33-15,3-12-16 16,0-9-43-16,-1-8 3 15,1-8-14-15,2-4-14 16,0 0-5-16,0-12 10 16,5-22-107-16,30-48-267 15,-1 3 12-15,0 8-309 0</inkml:trace>
  <inkml:trace contextRef="#ctx0" brushRef="#br0" timeOffset="94681.06">10644 11568 887 0,'9'0'503'15,"1"14"-240"-15,0 12-41 0,-1 10-35 16,-3 2-20-16,3 2-25 15,3-4-38-15,3-3-27 16,9-8-31-16,10-8-1 16,9-7 8-16,5-10-53 15,6 0-5-15,0-24-39 16,-2-10-127-16,6-37-137 16,-13 9-181-16,-9 4-392 0</inkml:trace>
  <inkml:trace contextRef="#ctx0" brushRef="#br0" timeOffset="94871.9">11245 11511 1313 0,'0'0'372'0,"0"0"-120"0,0 104 12 16,0-29-94 0,-6 14 7-16,-1 4-40 0,1 2-30 15,6-3-18 1,0-5-49-16,0-9-15 0,13-9-25 16,3-11 0-16,-3-9-1 15,-2-13-35-15,-2-12-25 16,-5-12-47-16,-1-12-57 15,-3 0 76-15,0-50 53 16,-5-6-516-16,-6-12-578 0</inkml:trace>
  <inkml:trace contextRef="#ctx0" brushRef="#br0" timeOffset="95027.9">11484 11572 1272 0,'0'0'1090'15,"0"0"-841"-15,0 0-194 0,0 0-37 16,116-29-18-16,-114 48-9 15,-2 13 9-15,-23 10 20 16,-14 6-20 0,-7 1-2-16,3-3-127 0,19-13-89 15,13-11-291-15,9-13-192 0</inkml:trace>
  <inkml:trace contextRef="#ctx0" brushRef="#br0" timeOffset="95358.3">12108 11446 123 0,'0'0'1226'0,"0"0"-1120"16,-120 0-87-16,46 28 62 15,3 12 129-15,11 1 52 16,13 0-84-16,18-9-55 16,15-6-59-16,14-9-35 15,0-8 10-15,12-7-24 16,19-2 52-16,5 0-41 15,4-11-26-15,-1-12-49 16,-4-1-25-16,-4 1 19 16,-9 11 54-16,-2 7 1 15,-5 5 10-15,-1 30 12 16,1 40 29-16,-1 7 26 16,-1 15-8-16,1 8-4 15,-1-16 1-15,5 7-66 16,-1-15-12-16,2-10-46 0,3-11-79 15,-7-20-117-15,1-17-362 16</inkml:trace>
  <inkml:trace contextRef="#ctx0" brushRef="#br0" timeOffset="95636.14">12594 11662 2061 0,'0'0'653'15,"0"0"-506"-15,0 0-116 16,0 0-30-16,114-2-2 15,-72 2-5-15,0 11-8 16,-5 0-34-16,-27 7-250 16,-10-1-310-16,0-4-800 0</inkml:trace>
  <inkml:trace contextRef="#ctx0" brushRef="#br0" timeOffset="95757.12">12586 11898 1288 0,'0'0'1348'16,"0"0"-1116"-1,0 0-194-15,0 0-38 0,149 0-8 16,-67-5-104-16,-15-7-124 16,-12-2-584-16</inkml:trace>
  <inkml:trace contextRef="#ctx0" brushRef="#br0" timeOffset="101596.06">13778 11439 909 0,'0'0'740'0,"0"0"-505"16,0 0-31-16,0 0 69 16,0 0-148-16,0 0-20 15,-16-39 44-15,12 32-122 16,1 0 19-16,-1-1 4 15,2-2-50-15,2-4 100 16,0-1-100-16,0-3 1 16,0-2 22-16,0 0-23 15,0 0 0-15,0 5-11 16,6 0 29-16,3 5-31 16,-1 3 13-16,0 4 0 15,1 3-59-15,0 0 43 0,-2 18-44 16,-5 14 59-16,-2 12 1 15,-12 12-7-15,-19 9 7 16,-9 1 0-16,-6-3 30 16,1-8-30-16,9-15 0 15,10-11-1-15,7-14 16 16,13-6-20-16,4-9 5 16,2 0-7-16,4-5-52 15,21-21 53-15,12-8-204 16,6-3 67-16,1 8 22 15,-1 9 109-15,-7 11-28 0,-5 9 40 16,-8 15 21-16,-6 19-8 16,-9 14 6-16,-8 6 87 15,0 6-69-15,-17 0 77 16,-10-2-59 0,-4-7-55-16,0-9 88 15,4-6-88-15,5-10-33 0,9-7-86 16,13-19-192-16,0 0-270 15,0-11-846-15</inkml:trace>
  <inkml:trace contextRef="#ctx0" brushRef="#br0" timeOffset="101746.9">14007 11698 2237 0,'0'0'312'15,"0"0"-312"-15,0 0 0 16,0 0-9-16,0 0 9 15,0 0-138-15,0 0-73 16,12 75-40-16,23-90-369 0</inkml:trace>
  <inkml:trace contextRef="#ctx0" brushRef="#br0" timeOffset="102032.13">14324 11456 1463 0,'0'0'532'0,"0"0"-456"15,0 0-31-15,-66 102 195 16,49-56-150-16,11 0 33 0,6-2 1 16,4-8-82-16,25-5 23 15,9-12-65-15,9-10 6 16,2-9 17-16,0 0-23 16,-4-24-2-16,-11-8-17 15,-13-7 34-15,-11-1-15 16,-10-1 0-16,0 0 0 15,-21 3 1-15,-1 6-1 16,2 8 0-16,2 10 2 16,2 12-2-16,1 2-161 15,-1 18-117-15,5 8-87 16,2-2-212-16</inkml:trace>
  <inkml:trace contextRef="#ctx0" brushRef="#br0" timeOffset="102239.66">14779 11710 1491 0,'0'0'298'16,"-2"102"-142"-16,-14-39 16 16,1 1 9-16,1-10-108 15,5-10-17-15,7-12-56 16,2-12-37-16,0-8 28 15,29-12-187-15,2-14-61 0,-2-9-786 16</inkml:trace>
  <inkml:trace contextRef="#ctx0" brushRef="#br0" timeOffset="102671.56">15118 11423 902 0,'0'0'1275'0,"0"0"-1170"15,0 0-90-15,0 0-15 16,0 0 19-16,0 0 46 16,0 0-3-16,-52 111-61 15,50-70 150-15,2-3-120 16,0-1-19-16,4 2 71 16,12-2-82-16,-1 0 22 15,4-2-23-15,-3 0 28 0,1-3-3 16,-3-4-25-16,-5-6 0 15,-7 0-9-15,-2-6 10 16,0 0-1-16,-14-2 0 16,-12-1 16-16,-5-6-44 15,-8-7 28-15,6 0-55 16,6-22 49-16,14-22-64 16,13-14-11-16,4-12 3 15,32-9 18-15,11-3 53 16,1 6 14-16,4 4-1 15,-10 9 134-15,-8 16 13 16,-12 12 31-16,-10 15-23 16,-10 10-159-16,-2 8 50 0,0 2-52 15,-7 0-113 1,-20 23-40-16,1 3-354 0,3 0-318 16</inkml:trace>
  <inkml:trace contextRef="#ctx0" brushRef="#br0" timeOffset="102828.12">15525 11735 1796 0,'0'0'747'0,"0"0"-747"16,0 0-217-16,0 0 109 15,0 0 24-15,0 0-259 16,0 0-1062-16</inkml:trace>
  <inkml:trace contextRef="#ctx0" brushRef="#br0" timeOffset="103141.5">15925 11412 1971 0,'0'0'245'16,"0"0"-178"-16,0 0-67 15,-76 102 108-15,63-61 59 16,7-2-59-16,6 0 38 16,0-8-142-16,21-2 17 15,4-8 43-15,4-6-63 16,4-7-1-16,2-8 0 16,-1 0 24-16,-3-16-50 15,-4-12 26-15,-9-9-58 0,-7-5 30 16,-9 0-71-16,-2 2 98 15,0 5 1-15,0 12 22 16,-4 7 51-16,-3 9-73 16,-1 7-171-16,-2 0-82 15,1 9-635-15</inkml:trace>
  <inkml:trace contextRef="#ctx0" brushRef="#br0" timeOffset="103347.64">16374 11673 2051 0,'0'0'223'0,"0"0"-201"0,0 125 10 16,-4-63-21 0,-7-4 93-16,1-5-103 0,0-9 20 15,3-5-18-15,3-10-3 16,4-7-126-16,0-10-96 15,0-7-374-15</inkml:trace>
  <inkml:trace contextRef="#ctx0" brushRef="#br0" timeOffset="103706.39">16644 11388 1472 0,'0'0'618'16,"0"0"-450"-16,0 0 0 15,0 0 7-15,0 0-51 16,10-115 3-16,9 102-114 16,8 4 26-16,2 9-26 15,-2 0-13-15,-2 18-7 16,-10 18-8-16,-15 14 30 15,0 13 13-15,-29 4 29 0,-15 6-46 16,-4-7 124 0,7-10-135-16,9-14 0 0,14-13-3 15,14-12 3-15,4-5-18 16,14-3-12-16,23-4 30 16,19-2-61-16,15-3 58 15,31-4-145-15,-15-13-177 16,-15-1-540-16</inkml:trace>
  <inkml:trace contextRef="#ctx0" brushRef="#br0" timeOffset="106641.96">17710 11368 1363 0,'0'0'749'0,"0"0"-551"15,0 0-64-15,0 0-7 16,0 0-34-16,0 0 92 16,0 0-166-16,41 0-7 15,-4 0 31-15,13 0-34 16,0 0 38-16,0 0-47 15,-6 0 0-15,-8 0-51 16,-8 5-22-16,-12 10-187 16,-16 9-199-16,-22-2-92 15,-9 0-187-15</inkml:trace>
  <inkml:trace contextRef="#ctx0" brushRef="#br0" timeOffset="106775.03">17692 11586 1294 0,'0'0'712'16,"0"0"-507"-16,0 0-123 15,0 0 174-15,0 0-160 16,175 0-76-16,-104 0-20 16,2-4-70-16,30-14-86 15,-21 2-336-15,-10-3-491 0</inkml:trace>
  <inkml:trace contextRef="#ctx0" brushRef="#br0" timeOffset="107084.12">18656 11221 1618 0,'0'0'199'0,"0"0"-12"16,0 0 32-16,-112 112-47 16,94-67 18-16,11-4-87 15,7-2-11-15,9-7-60 16,20-2-8-16,12-7 70 15,5-11-94-15,6-3 0 16,-1-9-15-16,-5 0 3 16,-8-18-7-16,-9-8 4 15,-11-6-33-15,-9-2 9 16,-9-1-55-16,0 8 6 16,-4 3 76-16,-9 7 3 15,-1 13-4-15,-9 4-167 16,6 18-193-16,1 3-133 0</inkml:trace>
  <inkml:trace contextRef="#ctx0" brushRef="#br0" timeOffset="107289.58">19005 11482 730 0,'0'0'1252'15,"0"0"-1168"-15,0 0-40 16,2 116 65-16,-8-55 2 15,-8 5 12-15,-1 2-4 16,2-6-118-16,3-8 29 0,8-12-30 16,2-12-92-16,0-14 52 15,25-16-199-15,2-12-102 16,-3-14-624-16</inkml:trace>
  <inkml:trace contextRef="#ctx0" brushRef="#br0" timeOffset="107796.93">19356 11292 1698 0,'0'0'327'0,"0"0"-124"15,0 0-167-15,0 0 41 16,0 0 61-16,0 0-128 0,0 0 12 16,-12 58 150-16,-10-8-116 15,-5 1 108-15,-2 4-129 16,3-3-17-16,1-6 6 15,4-6-23-15,6-11-1 16,4-8 0-16,4-10-8 16,5-6-14-16,2-5 22 15,0 0 0-15,0 0-11 16,4 0 11-16,19 0 0 16,6-3-1-16,8-10 16 15,6 1-18-15,6-3 3 16,0-4 0-16,3-1-18 15,-2 0 18-15,-4-2 0 16,-9 0-1-16,-6 1 16 16,-8-2-42-16,-8 0 27 0,-5-3-14 15,-6-6-39-15,-2 7 50 16,-2 3 3-16,0 8 27 16,0 8-26-16,0 6 46 15,0 0-47-15,0 7-38 16,0 24 5-16,-4 13 39 15,-10 12-6-15,-3 9 12 16,1 0 19-16,-3 0-24 16,4-5-7-16,4-6-53 15,2-8 42-15,7-10-218 16,2-16-86-16,2-11-160 16,16-9-930-16</inkml:trace>
  <inkml:trace contextRef="#ctx0" brushRef="#br0" timeOffset="108287.84">20129 11211 1790 0,'0'0'336'0,"0"0"-314"15,0 0-11-15,0 0 192 16,0 0-98-16,0 0-30 15,0 0-46-15,-2 12 1 16,2 22 70-16,0 13-57 0,0 7-41 16,0 4 99-16,12 4-90 15,2-4-11-15,-1-4 28 16,1-6-15 0,-3-6 22-16,-2-5-35 0,-2-7 0 15,-5-6-30-15,-2-2 30 16,0-3-61-16,-14-2 4 15,-13-6-68-15,-6-5 87 16,-7-6-55-16,5-9 50 16,6-21-11-16,13-12 39 15,16-6 15-15,0-7 6 16,24 1 6-16,14 1 91 16,9 0-60-16,3 5-19 15,-4 1 151-15,-4 5-95 16,-8 2-12-16,-8 2 10 0,-10 6-46 15,-11 3 26-15,-5 4-58 16,-7 6-24-16,-18 5-22 16,-6 9-95-16,-4 5-111 15,-1 0-41-15,7 12-309 16,13 0-278-16</inkml:trace>
  <inkml:trace contextRef="#ctx0" brushRef="#br0" timeOffset="108428.01">20922 11393 2163 0,'0'0'450'0,"0"0"-450"16,0 0-290 0,0 0-192-16,0 0-318 0</inkml:trace>
  <inkml:trace contextRef="#ctx0" brushRef="#br0" timeOffset="122490.43">21709 5636 1077 0,'0'0'345'0,"0"0"-218"0,0 0-66 15,0 0-29-15,0 0 26 16,0 0 11-16,0 0-42 16,0 0-6-16,-2 0-21 15,2 0 0-15,0 0-1 16,0 0-21-16,0 3-77 15,0 0-6-15,-2 4 18 16,2-2 55-16,-2 4-24 16,2-4 32-16,-3 0 24 15,3-1 0-15,0-4 13 16,0 1 95-16,0-1-1 16,0 0 4-16,0 0-36 15,0 0 5-15,0 2 1 16,0 3-81-16,0 2 0 15,0 5 0-15,-2 5 0 0,0 0-1 16,0 3-12-16,0 1 13 16,-3 1-6-16,2 5 6 15,1-1-28-15,0 6 6 16,0-1-19-16,2 3 15 16,0 0-6-16,0 1-5 15,0-3 30-15,2-2-6 16,2-2 13-16,2-2-10 15,-4 0 11-15,-2 0-1 16,0 0 0-16,0-2 1 16,0 2 9-16,0-3-10 15,0-1 0-15,0-5 0 16,0-2 8-16,0-2 8 0,0 1-5 16,0 0-5-16,2 3 2 15,2 0-8-15,1 4 0 16,-1 3 5-1,0 1-4-15,1 4-1 0,-3 1 0 16,3 3 1-16,-1 0-2 16,-2 3-5-16,3-1 6 15,-3-2 0-15,0 1 7 16,2 1-7-16,-1 3 0 16,-1 3 0-16,-2 3-1 0,0 5 1 15,0-1 0 1,0 0 6-16,0 0-6 0,0-2 0 15,0-2-1-15,0-1 0 16,0-3 1-16,0-5-1 16,0 2 1-16,0-1 1 15,5 0 0-15,-1 2-1 16,1 0 0-16,-5 5 1 16,0 0-1-16,0 3 1 15,0 3 0-15,0 1 15 16,0 0-16-16,0 0 1 15,0 3 1-15,0-2-2 16,0 4 0-16,0-1 0 16,0-2 1-16,-5 2 8 15,1 0-9-15,1 1 0 0,3-1-7 16,-2-2 7 0,0 2 0-16,-1-1-12 0,-1 2 1 15,2-1-7-15,-2 0 14 16,-1 0-5-16,1-5 9 15,-1-3-3-15,3-4 3 16,-3-4-1-16,3-2 1 16,-2 1-3-16,2-2 3 15,-5 2 0-15,3-1 0 16,-1-1-1-16,0 0 1 16,3 1 0-16,2-4 0 15,0 0 2-15,0-2-2 16,0 0 0-16,0 4 0 15,0 3 2-15,0 5-2 16,0 2 0-16,0 3 1 0,0 4-1 16,0 4 0-16,-2-2 0 15,0 3-1-15,2 2 1 16,0 3 1-16,0 2-1 16,0 7 0-16,0 5-6 15,2 7 6-15,7 7 0 16,0 1 0-16,0 4 0 15,2 1 4-15,2-2-4 16,3 18-10-16,2 14 9 16,0 26-21-16,1 4 10 0,-2-8 12 15,-4-10 0 1,-7-9-1-16,-2 8-10 0,-1 6 11 16,-3 4-1-16,0 2-1 15,-9 1 2-15,-8-1 1 16,-8 7 0-1,-4 5-1-15,0 4 0 0,-2 6 0 16,6 1 12-16,2 0-11 16,8-1 28-16,1-7 26 15,4-3-34-15,5-9-8 16,3-1-13-16,2-6 9 16,0-5 20-16,4-9-20 15,11-5-9-15,-1-21 0 16,-3-23-22-16,-1-19-34 15,-4-9-40-15,-1 10-40 0,-3-10-102 16,-2-9-413-16</inkml:trace>
  <inkml:trace contextRef="#ctx0" brushRef="#br0" timeOffset="123526.29">22496 4871 1290 0,'0'0'363'15,"0"0"-236"-15,0 0-84 16,0 0-10-16,0 0 55 15,0 0 101-15,0 0-10 16,47-87-87-16,-47 78-28 16,0 2 19-16,0 2 18 15,-5-2-52-15,-12 1-41 16,-8 6 4-16,-10 0-12 16,-7 13-10-16,-8 20 9 15,5 13 2-15,10 11-2 16,15 5 1-16,13 4 0 0,7-4-12 15,20-4 12-15,18-7-60 16,15-11 1-16,8-14-78 16,3-15-39-16,17-11-68 15,-17-14-57-15,-14-9-226 0</inkml:trace>
  <inkml:trace contextRef="#ctx0" brushRef="#br0" timeOffset="123878.83">22746 5013 1347 0,'0'0'250'0,"0"0"-166"16,0 0-53 0,0 0 10-16,0 0 48 0,0 0 37 15,0 0 41-15,0-10-73 16,0 10-14-16,0 0-4 16,0 0-33-16,0 0-11 15,0-3-24-15,0 3-7 16,0 0 17-16,0 0-18 15,0 0-11-15,0 0 2 16,7 0-43-16,2 8-4 16,4 13 20-16,-4 11 35 15,-5 6 1-15,-4 8 12 16,-4 3 26-16,-21-1 28 16,1-4 3-16,1-10-11 15,8-10-38-15,5-10-19 16,8-9-1-16,2-5-14 15,16 0-35-15,22-9 24 0,11-13-80 16,22-31-161-16,-13 7-284 16,-8-2-837-16</inkml:trace>
  <inkml:trace contextRef="#ctx0" brushRef="#br0" timeOffset="124023.87">23042 5020 1781 0,'0'0'345'15,"0"0"-244"-15,0 0-80 16,0 0-1-16,0 0-20 16,0 0-9-16,0 0-72 0,0 135-216 15,0-103-670-15</inkml:trace>
  <inkml:trace contextRef="#ctx0" brushRef="#br0" timeOffset="124140.07">22872 5777 1071 0,'0'0'0'0,"0"0"-1071"0</inkml:trace>
  <inkml:trace contextRef="#ctx0" brushRef="#br0" timeOffset="124270.04">22498 5707 1298 0,'0'0'669'0,"0"0"-329"15,0 0-71 1,0 0-69-16,0 0-54 0,0 0-121 15,74-115-17-15,24 101-8 16,38 7-50-16,34 7-72 16,2 0-109-16,-46 0-157 15,-36 0-396-15</inkml:trace>
  <inkml:trace contextRef="#ctx0" brushRef="#br0" timeOffset="124901.68">24997 4930 1741 0,'0'0'511'15,"0"0"-368"-15,0 0-108 16,0 0-35-16,0 0 0 16,0 0 0-16,-140 116 0 15,84-49 78-15,0 4-63 16,5-1-4-16,9-10-2 15,6-8-9-15,9-14 0 16,5-10-33-16,2-7-53 16,4-14-24-16,-1-7-110 0,-3 0-22 15,1-22-155 1,4-18-145-16,6-9 542 0,6-4 36 16,3 0 157-16,8 11 168 15,14 14-83 1,7 12-45-16,6 12-70 15,8 4-69-15,9 10 4 16,5 18-43-16,3 10-54 0,0 7-1 16,-2 3-13-16,18 8-129 15,-13-13-136-15,-10-11-95 0</inkml:trace>
  <inkml:trace contextRef="#ctx0" brushRef="#br0" timeOffset="125096.15">25307 5196 2208 0,'0'0'356'16,"0"0"-356"-16,0 0-15 16,0 0 8-16,0 0 7 15,148 0-1-15,-113 0-26 16,-4 0-206-16,-11 0-77 15,-15 7-409-15</inkml:trace>
  <inkml:trace contextRef="#ctx0" brushRef="#br0" timeOffset="125204">25316 5372 1397 0,'0'0'393'0,"0"0"-260"16,0 0-119-16,183 8-14 15,-103-10-130-15,-4-13-426 16</inkml:trace>
  <inkml:trace contextRef="#ctx0" brushRef="#br0" timeOffset="125688.86">26205 4706 1824 0,'0'0'358'16,"0"0"-224"-16,0 0-116 0,0 0-9 15,0 0-3-15,0 0 17 16,0 0 3-16,-46-38-26 16,30 66-2-16,5 10-7 15,2 8 17-15,6 5-8 16,3-1 6-16,0 1 19 15,0-2 29-15,0-3-53 16,0-6 22-16,-4-3 14 16,-7-3-6-16,-5-6-1 15,-1-7-22-15,3-5-8 16,5-6 0-16,7-6-4 16,2-4-41-16,9 0 11 0,18-1-35 15,4-9 9 1,2 3 33-16,-8 7 27 15,-5 0 51-15,-11 17-35 0,-9 16 38 16,0 11 44-16,-2 9-22 16,-11-4-6-16,3 0-49 15,6-7-8-15,4-8-11 16,0-6-2-16,16-5-132 16,26-21-42-16,-4-2-151 15,0-4-395-15</inkml:trace>
  <inkml:trace contextRef="#ctx0" brushRef="#br0" timeOffset="125981.89">26551 5051 1267 0,'0'0'1084'16,"0"0"-981"-16,0 0-101 16,0 0 5-16,-72 106 51 15,70-69 64 1,2-2-35-16,14 0-25 0,22-8-39 15,10-2-10-15,10-13 17 16,4-11-22-16,0-1-16 16,-6-9-4-16,-10-15-7 15,-13-5-2-15,-13-5-33 16,-13-5-16-16,-5-2 21 16,0 3 38-16,-15 6 11 15,-1 8 56-15,3 11-15 16,1 6-41-16,3 7-22 0,-2 0-149 15,0 16-123-15,6-5-336 16</inkml:trace>
  <inkml:trace contextRef="#ctx0" brushRef="#br0" timeOffset="126157">27068 4993 1164 0,'0'0'1212'0,"0"0"-934"16,0 0-278 0,0 0-99-16,0 0-65 0,0 0-142 15,0 0-45-15,11 76-320 16</inkml:trace>
  <inkml:trace contextRef="#ctx0" brushRef="#br0" timeOffset="126296.18">27106 5421 1557 0,'0'0'349'0,"0"0"-79"16,-2 104-157-16,-12-55-68 16,-1-6-23-16,-1-6-22 15,3-4-9-15,4-13-75 16,9-20-197-16,0 0-282 16,20-7-454-16</inkml:trace>
  <inkml:trace contextRef="#ctx0" brushRef="#br0" timeOffset="126589.96">27516 5368 1340 0,'0'0'872'16,"0"0"-704"-16,0 0-147 15,112-121-5-15,-83 83-16 16,-5-4 0-16,-3-4 8 16,-8 0-8-16,-3 0 0 15,-2 0 0-15,-4 8 0 16,-4 6 26-16,2 11 92 15,-2 11 32-15,0 9-33 16,0 1-94-16,0 11-23 16,0 22-10-16,0 13 10 15,-2 12 49-15,-10 2-37 16,-1 1 0-16,5-5-12 0,0-8-3 16,4-4 1-16,4-5-42 15,0-6-109-15,23-13-101 16,6-12-341-1,2-8-973-15</inkml:trace>
  <inkml:trace contextRef="#ctx0" brushRef="#br0" timeOffset="126844.02">28078 5029 1925 0,'0'0'860'15,"0"0"-697"-15,0 0-163 0,0 0-7 16,0 0-28-16,0 0-12 15,0 0-198-15,0 32 31 16,6 11-175-16,3 8-264 16,-1-7-192-16,-4-1 845 15,-4-21 369-15,0 2 141 16,0 4-163-16,0 7 37 16,0 9-130-16,0 2-78 15,-7 3-108-15,2 3-68 16,3 10-57-16,0-13-143 15,2-17-359-15</inkml:trace>
  <inkml:trace contextRef="#ctx0" brushRef="#br0" timeOffset="127213.07">28657 4831 1684 0,'0'0'606'15,"0"0"-395"-15,0 0-64 16,0 0-41-16,0 0 8 16,0 0-49-16,0 0-45 15,46-81-20-15,-27 101-36 16,-1 12 25-16,-9 12-5 15,-9 13 16-15,-4 5 15 16,-28 4 10-16,-7-2 34 16,0-6-31-16,6-10-16 0,13-7 27 15,8-12-38-15,12-4 1 16,0-4-2-16,21-1-11 16,14-3 2-16,13-5-26 15,9-6-57-15,28-6-102 16,-11-18-194-16,-12-11-490 0</inkml:trace>
  <inkml:trace contextRef="#ctx0" brushRef="#br0" timeOffset="127372.9">29206 5003 2074 0,'0'0'667'0,"0"0"-517"15,0 0-81 1,0 0-54-16,0 0-7 0,0 0-8 15,0 0-48-15,0 14-295 16,-7 15-300-16,-7-4-531 0</inkml:trace>
  <inkml:trace contextRef="#ctx0" brushRef="#br0" timeOffset="127505.17">29077 5588 525 0,'0'0'1750'0,"0"0"-1550"16,0 0-145-16,0 109-55 15,0-68-18-15,0-9-77 0,2-11-162 16,13-9-142-16,5-12-1048 16</inkml:trace>
  <inkml:trace contextRef="#ctx0" brushRef="#br0" timeOffset="128167.82">29658 4923 927 0,'0'0'373'16,"0"0"-146"-16,0 0-41 15,0 0-54-15,0 0-24 16,0 0 8-16,0 0-38 16,0-5 37-16,0 1-16 0,0-1-19 15,0 0-16-15,0-3-14 16,0 1-15-16,0-1 17 16,9-5-46-16,5 1-6 15,1 2-2-15,3 2-22 16,-3 6 23-16,-3 2-14 15,-5 9-2-15,-7 17 5 16,0 12 24-16,-27 10 21 16,-15 6 36-16,-8 1-11 15,4-4-6-15,5-9-31 16,14-7-20-16,17-8 24 16,10-6-25-16,2-2-16 0,25 2 2 15,8-3 3 1,5 2 10-16,-1 0-4 0,-6 3-6 15,-8 0 10-15,-12 5-4 16,-9 0-6-16,-4 0 3 16,0 2-14-16,-15-5 13 15,1-2-70-15,3-12-121 16,7-8-194-16,4-3-436 0</inkml:trace>
  <inkml:trace contextRef="#ctx0" brushRef="#br0" timeOffset="128671.93">30205 4717 1669 0,'0'0'527'0,"0"0"-358"16,0 0-71-16,0 0-9 15,0 0 27-15,0 0-83 16,0 0-33-16,4-11 0 16,-2 11-5-16,2 0-9 15,-2 2-34-15,-2 2 8 16,0-4 28-16,0 2-25 15,0-2 13-15,0 0-13 16,0 0-8-16,0 0-4 16,0 0-41-16,0 0-84 15,0 3-52-15,0-3-88 0,0 5 51 16,0-1-142-16,0-1-487 16</inkml:trace>
  <inkml:trace contextRef="#ctx0" brushRef="#br0" timeOffset="129016.34">30205 4717 816 0,'12'15'361'0,"-12"-15"-58"0,0 0-79 15,0 0-26-15,0 0-43 16,4 0-14-16,-2 0-77 16,2 0-27-16,-2 0 0 15,-2 0-37-15,0 4-19 16,0 14 18-16,0 12 1 16,-2 10 2-16,-18 10 30 15,-5 6 48-15,0 5 8 16,6-3-24-16,7-3-26 15,10-4 4-15,2-7-27 0,14-5 11 16,13-10-26-16,4-7-24 16,0-7-44-16,-6-9-29 15,-4-4-53-15,-7-2 36 16,-7 0 30-16,-3 0 84 16,-4 2 9-16,0 9 56 15,0 15-36-15,0 15 99 16,0 9-16-16,-2 10-27 15,-2 2-25-15,1-2-23 16,3-7-27-16,0-9-10 16,0 0 0-16,0-10-134 0,0-16-404 15</inkml:trace>
  <inkml:trace contextRef="#ctx0" brushRef="#br0" timeOffset="129145.22">30913 5421 639 0,'0'0'0'15,"0"0"-8"-15</inkml:trace>
  <inkml:trace contextRef="#ctx0" brushRef="#br0" timeOffset="130187.18">22376 6513 1307 0,'0'0'321'15,"0"0"-211"-15,0 0-75 0,0 0-4 16,0 0 17-16,0 0 73 16,0 0 47-16,0-20-113 15,0 24-49-15,0 19 14 16,-3 18-17-16,-1 17 49 16,-2 14-18-16,-4 11 12 15,-1 3 7-15,1 0-13 16,2-8 15-16,2-7-37 15,-1-13-10-15,5-12 8 16,0-10-16-16,0-13-9 16,0-8-6-16,2-6-37 15,0-4-4-15,-3-5-23 16,1 0 42-16,-1-17 36 16,3-72-194-16,0 4-403 15,3-9 200-15</inkml:trace>
  <inkml:trace contextRef="#ctx0" brushRef="#br0" timeOffset="130371.54">22516 6559 1349 0,'0'0'566'0,"0"0"-333"16,0 0-159-16,0 0-24 15,0 0-23-15,0 0 22 16,0 0 60-16,65 135-19 16,-85-82 3-16,-5 0-32 15,3-6-50-15,2-6-11 16,9-8-82-16,9-8-64 15,2-11-47-15,33-14-110 16,7-19 108-16,4-13-470 0</inkml:trace>
  <inkml:trace contextRef="#ctx0" brushRef="#br0" timeOffset="130572.08">22901 6428 1610 0,'0'0'304'0,"0"0"-215"15,-88 111-39-15,59-60 12 16,11 2 59-16,11-2-74 16,7-5 14-16,9-4-33 15,20-4-19-15,11-6-9 16,9-12-48-16,9-10-87 16,7-10-8-16,24-22-38 15,-18-14-213-15,-13-4-605 0</inkml:trace>
  <inkml:trace contextRef="#ctx0" brushRef="#br0" timeOffset="130742.32">23372 6523 1676 0,'0'0'374'15,"0"0"-275"-15,0 0-2 16,-105 147-10-16,69-92 44 16,3-2-84-16,6-6-24 15,6-9-23-15,5-9-17 16,7-9-57-16,-1-11-86 15,2-3-51-15,-21-6 59 16,2-18-187-16,-2-3-1025 0</inkml:trace>
  <inkml:trace contextRef="#ctx0" brushRef="#br0" timeOffset="130863.37">23011 6725 1582 0,'0'0'496'16,"0"0"-394"-16,0 0-38 15,137 39-47-15,-96-10-6 16,-1 6-11-16,1 0-59 15,14-6-63-15,-8-9-126 16,-7-12-790-16</inkml:trace>
  <inkml:trace contextRef="#ctx0" brushRef="#br0" timeOffset="131058.06">23694 6673 1288 0,'0'0'1105'0,"0"0"-843"16,0 0-238-16,0 0-23 16,0 0-1-16,113 0 0 15,-78 4 0-15,4 4-19 16,-10 2-102-16,-12 4-143 16,-10-3-96-16,-7-3-348 0</inkml:trace>
  <inkml:trace contextRef="#ctx0" brushRef="#br0" timeOffset="131193.71">23644 6854 1502 0,'0'0'639'15,"0"0"-569"-15,0 0-54 0,0 0-16 16,136 9-67 0,-83-9-3-16,26-19-28 0,-15-8-167 15,-8-1-676-15</inkml:trace>
  <inkml:trace contextRef="#ctx0" brushRef="#br0" timeOffset="131447.74">24180 6566 1592 0,'0'0'248'16,"0"0"-184"-16,0 0-20 16,0 0 39-16,-56 116 37 15,56-78 1-15,17-1-22 0,18-5 5 16,15-6-63-1,6-9 1-15,2-13 0 0,2-4-41 16,-9-2 5-16,-11-18-6 16,-13-6-15-16,-16-3 3 15,-11-2-46-15,-2-2-10 16,-23 3 32-16,-4 4 8 16,-2 4-4-16,2-12-122 15,10 6-106-15,5-4-530 0</inkml:trace>
  <inkml:trace contextRef="#ctx0" brushRef="#br0" timeOffset="131606.62">24841 6250 1964 0,'0'0'363'0,"0"0"-240"16,74 142-78-16,-59-60-36 15,-15 10-9-15,-9 19-21 16,-26-10-19-16,-41 19-50 15,9-22-216-15,7-35-643 0</inkml:trace>
  <inkml:trace contextRef="#ctx0" brushRef="#br0" timeOffset="132532.03">22463 7678 1300 0,'0'0'357'16,"0"0"-259"-16,0 0-75 16,0 0-15-16,0 0 6 15,-2 141 84-15,-3-74 53 16,-4 12-29-16,-2 3-20 16,0 0-53-16,-1-4 15 15,4-8-52-15,1-10-1 16,5-11-4-16,0-13-7 15,2-14-6-15,0-13-56 16,0-6-32-16,0-3 72 16,0-12 5-16,2-25-31 15,11-56-189-15,-1 5-96 0,-1-9-298 16</inkml:trace>
  <inkml:trace contextRef="#ctx0" brushRef="#br0" timeOffset="132688.66">22635 7594 1132 0,'0'0'734'0,"0"0"-436"15,0 0-235-15,0 0-57 16,0 0 25-16,46 118-29 16,-50-56 30-16,-25 6 2 15,-5 1-22-15,1-9-6 16,6-11-6-16,9-12-112 0,18-19-70 16,0-10-177-1,12-8 26-15</inkml:trace>
  <inkml:trace contextRef="#ctx0" brushRef="#br0" timeOffset="132935.7">23067 7478 1565 0,'0'0'270'0,"0"0"-188"16,-112 114-28-16,74-54 40 15,12 2-13-15,15-6 34 16,11-2-44-16,0-8-18 16,29-5-28-16,11-5-14 0,9-9-11 15,4-7-15-15,7-11-102 16,2-9-47-16,21-20-46 16,-16-16-88-16,-9-7-509 0</inkml:trace>
  <inkml:trace contextRef="#ctx0" brushRef="#br0" timeOffset="133102.75">23561 7608 816 0,'0'0'1136'0,"0"0"-922"15,0 0-168-15,0 0-45 16,-122 141 59-16,82-90 2 16,2-1-34-16,7-5-22 15,4-9-6-15,7-9-59 0,2-8-128 16,-4-19-52-1,4 0-97-15,3-16-846 0</inkml:trace>
  <inkml:trace contextRef="#ctx0" brushRef="#br0" timeOffset="133220.81">23321 7754 1655 0,'0'0'582'0,"0"0"-471"16,0 0-52-16,130 36-59 15,-90-7-30-15,-7 2-49 16,9 5-67-16,-9-9-108 15,-4-13-363-15</inkml:trace>
  <inkml:trace contextRef="#ctx0" brushRef="#br0" timeOffset="133417.07">23856 7736 2011 0,'0'0'675'15,"0"0"-675"-15,0 0-47 16,0 0-21-16,0 0 59 16,0 0 8-16,131 39 1 15,-90-32 0-15,16-7-87 16,-12 0-264-16,-7 0-399 0</inkml:trace>
  <inkml:trace contextRef="#ctx0" brushRef="#br0" timeOffset="133573.06">24043 7895 2136 0,'0'0'380'0,"0"0"-380"15,0 0-114-15,0 0 54 16,0 0 44-16,0 0-2 16,145-23-34-16,-103-10-201 15,-8 4-137-15,-10 1-401 0</inkml:trace>
  <inkml:trace contextRef="#ctx0" brushRef="#br0" timeOffset="134168.07">24478 7846 952 0,'0'0'1388'0,"0"0"-1048"16,0 0-276-16,0 0-37 15,0 0-17-15,0 0 2 16,105-143-24-16,-72 90-13 0,-6-1-27 16,-4-1-18-16,-8 9 13 15,-5 6 57-15,-4 14 2 16,-6 12 65-16,0 12 9 15,0 2-76-15,0 26-70 16,-12 20 69-16,-3 15 0 16,3 8 1-16,3 7 0 15,5-6-63-15,4 2-137 16,4-20-94-16,13-23-257 0</inkml:trace>
  <inkml:trace contextRef="#ctx0" brushRef="#br0" timeOffset="134339.59">25073 7497 2119 0,'0'0'535'0,"0"0"-535"16,0 0-78-16,0 0-9 16,56 143-25-16,-62-73 66 15,-35 10 21-15,-39 29-43 16,6-18-177-16,3-16-614 0</inkml:trace>
  <inkml:trace contextRef="#ctx0" brushRef="#br0" timeOffset="135042.67">22654 8657 1058 0,'0'0'282'0,"0"0"-234"16,0 113 17-16,0-38 95 16,-2 12 3-16,-7 5 4 15,1-1-7-15,-2-3-86 16,4-13-30-16,3-9-43 15,3-16-1-15,0-12 21 16,0-13-21-16,0-11-46 0,0-11-26 16,0-3 10-1,0-3 58-15,0-28 2 0,0-49-322 16,-4 6-222-16,-4-9-362 16</inkml:trace>
  <inkml:trace contextRef="#ctx0" brushRef="#br0" timeOffset="135210.07">22724 8661 1340 0,'0'0'745'0,"0"0"-514"16,0 0-172-16,0 0-58 16,0 0-1-16,69 102 9 15,-71-44 10-15,-30 2 23 16,-3 0 14-16,-2-4-56 16,4-7-10-16,12-10-51 0,7-10-104 15,14-19-88-15,8-6-130 16,17-4 100-16</inkml:trace>
  <inkml:trace contextRef="#ctx0" brushRef="#br0" timeOffset="135435.67">23239 8372 1446 0,'0'0'484'0,"0"0"-455"16,0 0-18-16,-141 168 22 15,103-88 54-15,12 0 63 16,14-5-5-16,12-11-85 16,0-10-29-16,27-12-31 15,8-8-2-15,10-11 1 0,9-12-48 16,6-11-33-16,24-10-110 16,-12-16-110-16,-10-9-340 0</inkml:trace>
  <inkml:trace contextRef="#ctx0" brushRef="#br0" timeOffset="135591.57">23682 8610 1551 0,'0'0'308'15,"0"0"-183"-15,-73 137-33 16,28-69-42-16,3-2 6 16,2-8-41-16,3-12-15 15,11-9-16-15,6-16-113 0,-2-18-36 16,3-3-166-1,4-3-772-15</inkml:trace>
  <inkml:trace contextRef="#ctx0" brushRef="#br0" timeOffset="135706.51">23470 8819 2006 0,'0'0'386'0,"0"0"-315"16,0 0-71-16,129 36-109 15,-86 4-125-15,-10-8-60 16,-6-6-393-16</inkml:trace>
  <inkml:trace contextRef="#ctx0" brushRef="#br0" timeOffset="135917.04">24124 8791 2140 0,'0'0'644'0,"0"0"-644"16,0 0-116-16,0 0 55 16,0 0 52-16,0 0 3 15,118 0 4-15,-101 6-93 16,-3 4-217-16,-10-2-311 0</inkml:trace>
  <inkml:trace contextRef="#ctx0" brushRef="#br0" timeOffset="136028.04">24088 8990 1832 0,'0'0'308'16,"0"0"-308"-16,154 3-28 15,-81-3-265-15,-6-12-782 0</inkml:trace>
  <inkml:trace contextRef="#ctx0" brushRef="#br0" timeOffset="136312.97">24741 8678 1239 0,'0'0'942'0,"0"0"-848"0,0 0-81 16,0 0-13-16,0 0 12 15,116 44 68-15,-114-15 6 16,-2 7-7-16,-20 5 82 15,-11 5-58-15,-5-2-52 16,5-7 4-16,10-9-48 16,11-5 7-16,10-7-14 15,0-6-17-15,22-6-21 16,14-4-33-16,8 0-91 16,20-33-85-16,-8-5-300 15,-11-8-386-15</inkml:trace>
  <inkml:trace contextRef="#ctx0" brushRef="#br0" timeOffset="136456.65">25278 8569 2248 0,'0'0'347'15,"0"0"-261"-15,0 0-70 16,140 146-16-16,-111-79 0 16,-13 6-28-16,-16 4 16 15,-20 34-51-15,-20-18-106 16,-7-17-349-16</inkml:trace>
  <inkml:trace contextRef="#ctx0" brushRef="#br0" timeOffset="137125.07">22656 9868 1573 0,'0'0'239'0,"0"0"-218"16,0 143 7-16,-2-62 36 15,-4 9 113-15,-3 5-47 16,-1-5 8-16,4-6-67 16,-1-8-50-16,5-13 3 15,2-17-24-15,0-13-19 16,0-13-2-16,0-9-77 0,0-11-23 15,0 0 40 1,0-46 34-16,0-4-179 16,0-11-572-16</inkml:trace>
  <inkml:trace contextRef="#ctx0" brushRef="#br0" timeOffset="137314.27">22755 9922 1631 0,'0'0'644'15,"0"0"-473"-15,0 0-109 16,0 0-47-16,117 10 4 15,-105 23 6-15,-12 13-7 16,-2 9 54-16,-27 10-5 16,-7-2-46-16,3-3-21 15,6-9-26-15,7-11-96 16,11-11-43-16,9-12-106 16,9-17-102-16,18-12 75 0,6-16-845 15</inkml:trace>
  <inkml:trace contextRef="#ctx0" brushRef="#br0" timeOffset="137749.12">23219 9680 842 0,'0'0'169'16,"0"0"-127"-16,0 0-24 15,0 0 57-15,0 0 13 16,0 0-28-16,0 0-31 0,-19-5-29 16,19 5-42-16,0 0-61 15,0 0 85-15,0 0 6 16,5 0 11-16,0 0 2 16,-1 2-1-16,1-2 52 15,-3 0 86-15,0 0 58 16,0 0-3-16,-2 0-22 15,0 0 33-15,0 0-24 16,0 0-38-16,0 0-47 16,-11 14-95-16,-11 10 0 15,-5 17 0-15,-2 10 0 16,2 14 7-16,7 4 42 16,11 4-11-16,9-7 12 0,0-8-36 15,18-10-7 1,15-10-7-16,12-9-1 0,6-15-50 15,12-14-76-15,26-14-83 16,-13-18-89-16,-9-8-403 0</inkml:trace>
  <inkml:trace contextRef="#ctx0" brushRef="#br0" timeOffset="137928.07">23956 9677 1213 0,'0'0'1071'16,"0"0"-923"-16,0 0-148 15,0 0-18-15,-109 121 18 16,60-59 60-16,0 4-5 16,4 0-36-16,8-6-19 0,6-11-12 15,6-8-44-15,7-10-63 16,-2-19-166-16,2-11-75 16,2-1-283-16</inkml:trace>
  <inkml:trace contextRef="#ctx0" brushRef="#br0" timeOffset="138055.65">23611 9978 1575 0,'0'0'815'0,"0"0"-611"16,140-10-145-16,-64 10-59 15,-1 6 0-15,2 12-52 16,-9 1-45-16,11-2-97 16,-19-5-293-16,-16-9-1063 0</inkml:trace>
  <inkml:trace contextRef="#ctx0" brushRef="#br0" timeOffset="138274.11">24331 9907 1947 0,'0'0'728'15,"0"0"-558"-15,0 0-170 16,0 0 3-16,0 0-9 16,134 0-17-16,-99 0-102 15,-6 11-181-15,-16-2-358 0</inkml:trace>
  <inkml:trace contextRef="#ctx0" brushRef="#br0" timeOffset="138400.15">24324 10090 2198 0,'0'0'357'0,"0"0"-357"16,0 0-28-16,174-1-128 15,-114-14-125-15,-6-2-89 0</inkml:trace>
  <inkml:trace contextRef="#ctx0" brushRef="#br0" timeOffset="138925.87">24859 9851 1149 0,'0'0'387'15,"0"0"-230"-15,0 0-5 16,0 0 53-16,0 0-61 15,0 0-43-15,0 0-24 16,0 0-37-16,0 0 0 16,0 0-33-16,0 0-1 15,0 0 46-15,0 0-34 0,0 0-6 16,0 0 21-16,0 0-11 16,0 0 0-16,0 0-21 15,0 0 13-15,0 0-14 16,0 0-21-16,0 0-6 15,4 0 12-15,3 5 10 16,-1 3 4-16,2 6 2 16,-8 8 4-16,0 5 62 15,-8 8-17-15,-17 7 13 16,-5-3-8-16,1 0-28 16,9-8-19-16,11-9-8 15,9-7-34-15,3-5-27 16,23-2 13-16,8-1 36 0,3 0 12 15,-1 1 2 1,-5 5 7-16,-6 1-2 0,-9 5 7 16,-12 8-2-16,-4 3-12 15,0 5-2-15,-20 4-13 16,-7-9-144-16,8-9-308 16,2-14-423-16</inkml:trace>
  <inkml:trace contextRef="#ctx0" brushRef="#br0" timeOffset="139086.03">25606 9846 2314 0,'0'0'325'0,"0"0"-234"0,0 0-91 16,102 197-30-16,-104-55-10 15,-35-2-63-15,-2-33-134 16,1-37-614-16</inkml:trace>
  <inkml:trace contextRef="#ctx0" brushRef="#br0" timeOffset="140276.23">23274 11502 861 0,'0'0'574'16,"0"0"-298"-16,0 0-20 15,27-114-58-15,-20 84 52 16,-3 7-77-16,0 7-57 16,-4 8-34-16,3 7-25 15,-3 1-47-15,2 8-10 16,0 29-60-16,0 44 60 16,-2 49 27-16,0 44 17 15,-4 11-43-15,-7-17 16 16,7-45 1-16,4-46-18 0,0-22 0 15,0-6-9-15,8-2-1 16,5 3-31-16,5 1-78 16,1-12-63-16,0-8-91 15,-5-12-113-15,-8-12-641 0</inkml:trace>
  <inkml:trace contextRef="#ctx0" brushRef="#br0" timeOffset="140688.14">22650 11933 1446 0,'0'0'608'16,"0"0"-543"-16,138-15-49 15,-38 10-5-15,46-3 18 16,56-6 57-16,39-5 28 16,20-2 3-16,9 1-56 15,-12 0-7-15,16 2 19 16,12 1-47-16,15 2-5 16,19-2-7-16,15-1-1 15,11 2 7-15,-1-4-20 0,-2 2 0 16,-7-2 22-1,-12 1-3-15,-10-4 26 16,-26 2-21-16,-20-4-17 0,-27 4 4 16,-32 4-11-16,-36 5 0 15,-43 6 0-15,-40 4 0 16,-36 2-27-16,-15 0-43 16,-15 5-111-16,-8 7-160 15,-16-3-651-15</inkml:trace>
  <inkml:trace contextRef="#ctx0" brushRef="#br0" timeOffset="141344.62">23236 11260 1753 0,'0'0'388'0,"0"0"-287"16,0 0-101-16,0 0-24 15,0 0 24-15,-117 133 59 16,67-68 20-16,3-1-69 16,5-8-9-16,9-8-1 15,6-7-8-15,2-14-74 16,-8-13-124-16,4-10-87 15,2-4-482-15</inkml:trace>
  <inkml:trace contextRef="#ctx0" brushRef="#br0" timeOffset="141472.57">22847 11388 532 0,'0'0'1575'16,"0"0"-1254"-16,0 0-242 16,0 0-49-16,155 34-29 15,-106 9-1-15,0 14-26 16,18 22-98-16,-13-12-156 15,-8-17-507-15</inkml:trace>
  <inkml:trace contextRef="#ctx0" brushRef="#br0" timeOffset="142170.91">22878 12196 958 0,'0'0'928'0,"0"0"-707"16,0 0-179-16,0 0-42 15,0 0-6-15,0 0-10 16,0 0 16-16,-16 83 63 16,7-25 17-16,-3 5 13 15,1 4 23-15,3-1-63 16,1-3-19-16,5-10-13 15,2-7-21-15,0-12-34 0,0-12-74 16,0-8-39 0,0-9-29-16,0-5 3 0,0-7 110 15,0-25-6 1,-9-54-312-16,0 5 165 0,5-4-271 0</inkml:trace>
  <inkml:trace contextRef="#ctx0" brushRef="#br0" timeOffset="142303.01">22878 12196 1440 0,'29'-16'654'0,"-10"9"-432"15,4 6-119-15,-1 1-49 16,-9 1-45-16,-13 26 13 16,0 11-22-16,-25 10 27 15,-12 8-27-15,-5 2-3 16,-8 9-105-16,13-19-169 16,10-15-338-16</inkml:trace>
  <inkml:trace contextRef="#ctx0" brushRef="#br0" timeOffset="142734.12">23976 11508 1428 0,'0'0'599'0,"0"0"-444"15,0 0-118-15,0 0-31 16,-122-11 59-16,101 36-1 15,11 8 4-15,8 2 34 16,2 3 2-16,8-4-54 16,19-6-10-16,6-6-34 15,3-9 27-15,-1-12-33 16,-1-1-14-16,-5-9 14 16,-9-19-48-16,-9-11-25 15,-9-5-28-15,-2-2 31 16,-9 3-28-16,-8 4-103 0,-1 7-51 15,9 12-132-15,5 12-535 16</inkml:trace>
  <inkml:trace contextRef="#ctx0" brushRef="#br0" timeOffset="143123.06">25407 11590 2143 0,'0'0'86'16,"0"0"-86"-16,132-93-155 16,-79 46 16-16,-8-5 92 15,-9-3 47-15,-11 4 9 16,-8 6 0-16,-6 9 121 16,-6 14 190-16,-3 13-45 15,-2 9-177-15,0 7-98 0,0 29-91 16,-2 20 85-16,-5 16-10 15,2 9 15 1,5 25-142-16,2-20-210 0,12-24-367 16</inkml:trace>
  <inkml:trace contextRef="#ctx0" brushRef="#br0" timeOffset="143685.73">27333 11136 1681 0,'0'0'580'0,"0"0"-429"16,0 0-74-16,0 0-17 16,0 0 38-16,0 0-19 15,0 0-52-15,5-9 2 16,-5 9-28-16,0 0 9 15,0 0 5-15,0 0 3 0,0 0 6 16,0 0-18-16,0 0-6 16,0 0 15-16,9-2-15 15,11-6-9-15,8-2-29 16,7 2 16-16,0 2 21 16,-1 3-11-16,-10 3 12 15,-11 0 0-15,-9 9 0 16,-4 11 0-16,-15 12 23 15,-18 8 38-15,-3 4 3 16,4-6-59-16,13-7 5 16,15-7-10-16,4-6 0 15,23 0-1-15,22-4-13 16,20-2-7-16,13-9-7 16,45-3-51-16,-19-12-227 0,-12-14-553 0</inkml:trace>
  <inkml:trace contextRef="#ctx0" brushRef="#br0" timeOffset="144557.4">28760 10997 933 0,'0'0'401'0,"0"0"-170"15,0 0-15-15,0 0 65 16,0 0-67-16,0 0-83 16,0 0-49-16,0 0-80 0,0 0 21 15,-3 0 0-15,3 0 8 16,0 0 3-16,0 0-28 15,0 0-4-15,0 0 23 16,0 0-10-16,0 0 2 16,0 0-16-16,0 0 0 15,0 0 2-15,0 0-3 16,0 0 0-16,0 0 3 16,0 0-3-16,0 0 13 15,0 0-13-15,0 0 0 16,0 0 6-16,0 0-6 15,0 0 0-15,0 0 2 0,0 0-2 16,0 0 21-16,0 0-9 16,0 0-11-16,0 0 25 15,0 0-26-15,0 0 0 16,0 0 0-16,0 0 0 16,0 0 0-16,0 0-7 15,0 0 7-15,0 0 13 16,0 0-13-16,0 0 0 15,0 0-1-15,0 0 17 16,0 0-12-16,0 0-3 16,0 0 19-16,0 0-11 15,0 0-9-15,3 0-3 16,8 0-5-16,5 0 16 16,2 0-3-16,-3 6-4 15,3 6-1-15,0 3 15 0,0 10-15 16,2 5 0-16,3 7 4 15,2 0 10-15,7 1-14 16,0-2 0-16,-1-4 0 16,-5-4-1-16,-10-3-5 15,-12 0-60-15,-4 5-73 16,-29 7-5-16,-37 18-28 16,1-6-189-16,7-5-320 0</inkml:trace>
  <inkml:trace contextRef="#ctx0" brushRef="#br0" timeOffset="145420.16">23976 12457 1386 0,'0'0'973'0,"0"0"-973"16,0 0-906 0,0 0 557-16</inkml:trace>
  <inkml:trace contextRef="#ctx0" brushRef="#br0" timeOffset="145685.65">25938 12184 2402 0,'0'0'64'0,"0"0"-64"16,0 0-382-16,0 0 157 16,0 0-41-16,0 0-893 0</inkml:trace>
  <inkml:trace contextRef="#ctx0" brushRef="#br0" timeOffset="146151.13">27960 12112 1446 0,'0'0'1411'0,"0"0"-1411"16,0 0-107-16,0 0-179 16,0 0 189-16,0 0 17 15,0 0-248-15,53-2-621 0</inkml:trace>
  <inkml:trace contextRef="#ctx0" brushRef="#br0" timeOffset="146336.03">28796 12242 793 0,'0'0'613'0,"0"0"-613"0</inkml:trace>
  <inkml:trace contextRef="#ctx0" brushRef="#br0" timeOffset="147401.63">29023 10950 773 0,'0'0'123'0,"0"0"505"16,0 0-369-16,0 0-174 15,0 0-70-15,0 0 21 16,0 0 72-16,-20 7-16 16,20-7 8-16,-3 0 12 0,1 0 7 15,0 0-9-15,0 0-86 16,2 0-23-16,0-2 19 15,0 2-19-15,0 0 7 16,0 0-7-16,0 0 0 16,0 0 34-16,0 0-34 15,0 0 0-15,0 0 11 16,0 0-11-16,0 0-2 16,0 0-12-16,0 0-5 15,-4-2 17-15,-1-1-24 16,-1 1 15-16,-2-2-36 15,0 0 32-15,1 0 13 16,1 3-5-16,2-4 6 16,-4 3-1-16,4-1-3 0,-1-1 4 15,1 0 0 1,2-1 1-16,2 2 14 0,0 0 16 16,0-3 18-16,0-2 23 15,15-2-51-15,10-4-21 16,6 2-18-16,7 4 5 15,0 4 13-15,0 4 11 16,-3 0-2-16,-8 16 27 16,-8 10-29-16,-11 5 30 15,-8 9 16-15,0 2-7 16,-22 3 8-16,-5 1-18 16,0-5-24-16,5-7 6 15,8-6-18-15,8-4-17 0,6-2-16 16,2-1-6-1,18 3 26-15,4-1-3 0,1 3-2 16,-9 6 3 0,-16 4-102-16,0 9-63 0,-67 20-4 15,5-8-195-15,-6-12-723 0</inkml:trace>
  <inkml:trace contextRef="#ctx0" brushRef="#br0" timeOffset="167354.41">23102 13622 576 0,'0'0'136'15,"0"0"726"-15,0 0-509 16,0 0-148-16,0 0-21 15,0 0-11-15,0-22 7 16,0 11-50-16,0 0-46 16,0 2-10-16,0-1-39 15,-2 5-4-15,2 0 11 16,-2 2-36-16,2 0 39 16,0 3-45-16,0 0 0 15,0 0-13-15,0 0 8 16,0 0 4-16,0 8-29 0,0 16-16 15,0 18 37-15,0 16 9 16,-4 14 0 0,2 9 8-16,-3-3-2 0,0-4-7 15,1-7 1-15,2-13 0 16,2-10-11-16,-3-12 11 16,3-9-12-16,0-11-10 15,0-7-35-15,0-3 27 16,0-2-9-16,0 0 20 15,0 0-2-15,0 0 30 16,3 0-9-16,13-7 7 16,7-2-1-16,10-1-1 15,4 0 7-15,7 4-11 16,8 2 44-16,-1 2-45 0,4 2 0 16,-3 0 0-16,-5 0-48 15,-7 0-40-15,-7 0-138 16,-12 0-72-16,-19-5-34 15,-2-7-303-15,-4-5-107 0</inkml:trace>
  <inkml:trace contextRef="#ctx0" brushRef="#br0" timeOffset="167560.72">22944 13647 1515 0,'0'0'829'0,"0"0"-743"16,0 0-73-16,125 12 33 16,-63-3-40-16,3-2 3 15,-1 4 10-15,-1 1-19 16,-12 2-48-16,-13 9-113 16,-13-2-106-16,-19-5-283 0</inkml:trace>
  <inkml:trace contextRef="#ctx0" brushRef="#br0" timeOffset="167698.43">23056 13941 1362 0,'0'0'598'0,"0"0"-539"16,0 0-2-16,0 0-16 16,152 56-28-16,-57-54-13 0,-13-2-222 15,-8 0-509-15</inkml:trace>
  <inkml:trace contextRef="#ctx0" brushRef="#br0" timeOffset="167940.39">23896 13629 1415 0,'0'0'380'0,"0"0"-146"15,0 0-20-15,-152 115-80 16,128-61-22-16,13 8-16 0,11 2-21 15,2 1-56-15,27-6 43 16,9-6-61-16,9-9 3 16,4-10-4-16,7-13-50 15,0-9 6-15,0-12-59 16,0 0-84-16,-7-17-33 16,5-37-62-16,-14 2-228 15,-11 0-353-15</inkml:trace>
  <inkml:trace contextRef="#ctx0" brushRef="#br0" timeOffset="168100.04">24355 13830 1247 0,'0'0'656'16,"0"0"-473"-16,0 0-139 15,0 0 42-15,0 0 20 16,-36 134-26-16,16-77-3 16,1-5-69-16,-2 0-8 0,4-9 0 15,-1-2-36-15,0-11-44 16,-6-11-149-16,3-7-116 15,-1-12-359-15</inkml:trace>
  <inkml:trace contextRef="#ctx0" brushRef="#br0" timeOffset="168265.94">24001 14061 1257 0,'0'0'907'15,"0"0"-792"-15,0 0 24 16,140 52-90-16,-91-24-40 15,-4-4 3-15,-3-2-12 0,-2-6-6 16,-2-7-80-16,14-9-16 16,-11-5-133-16,-4-15-425 0</inkml:trace>
  <inkml:trace contextRef="#ctx0" brushRef="#br0" timeOffset="168421.96">24940 13714 950 0,'0'0'1313'0,"0"0"-1204"16,0 0-97-16,15 116-11 15,-15-28-1-15,-38 37 0 16,-31 17-30-16,2-20-156 16,6-32-371-16</inkml:trace>
  <inkml:trace contextRef="#ctx0" brushRef="#br0" timeOffset="168981.55">23142 14950 1179 0,'0'0'986'16,"0"0"-776"-16,0 0-199 15,0 0-11-15,0 0-12 16,0 0 12-16,0 105 50 16,0-36 23-16,0 2-15 15,-6 4 31-15,-1-1-59 16,1 0-16-16,2-8-4 16,0-7-10-16,2-14-42 15,2-10-75-15,0-13-27 16,0-13-19-16,0-9-81 15,0-25 5-15,0-8-243 0</inkml:trace>
  <inkml:trace contextRef="#ctx0" brushRef="#br0" timeOffset="169186">23250 15043 871 0,'0'0'598'16,"0"0"258"-16,0 0-733 15,0 0-123-15,0 0 48 16,0 0-30-16,0 0 26 15,111 143 43-15,-111-89-11 16,-24 10-17-16,-12 1-44 16,-2-2-7-16,-2-5-8 15,2-5 0-15,9-12-81 16,9-6-88-16,18-17-124 16,2-10-73-16,0-8-323 0</inkml:trace>
  <inkml:trace contextRef="#ctx0" brushRef="#br0" timeOffset="169819.47">22893 14930 1852 0,'0'0'386'16,"0"0"-273"-16,0 0-90 16,0 0-20-16,0 0 3 15,0 0 76-15,0 0 50 16,122 110-59-16,-72-67 52 15,-2 1-48-15,-3 1-22 16,-3-4-13-16,-3-2-41 16,-8-3 12-16,-5-4-13 0,-3-6-18 15,-7-2 17-15,-3-6-76 16,-3-2-53-16,0-2-109 16,-1-14-101-16,-5 0-234 15,0-18-885-15</inkml:trace>
  <inkml:trace contextRef="#ctx0" brushRef="#br0" timeOffset="170036.75">23586 14879 1265 0,'0'0'789'16,"0"0"-499"-16,0 0-133 15,0 0-71-15,0 0-84 16,0 0 26-16,0 0 42 15,-69 134 9-15,36-64-52 0,-6 6-20 16,6 1-7-16,2-5-10 16,8-6-75-16,13-8-54 15,10-8-100-15,0-16-117 16,4-16-590-16</inkml:trace>
  <inkml:trace contextRef="#ctx0" brushRef="#br0" timeOffset="170429.58">23092 15011 1332 0,'0'0'830'15,"0"0"-530"-15,0 0-176 16,0 0-57-16,0 0-66 15,0 0 45-15,0 0 51 0,110 101-31 16,-69-62-17-16,-1 1-28 16,0-1-15-16,-2-7-6 15,-2-3-13-15,-1 0-84 16,1-12-111 0,-7-3-276-16,-6-8-214 0</inkml:trace>
  <inkml:trace contextRef="#ctx0" brushRef="#br0" timeOffset="170666.31">23738 14853 54 0,'0'0'1559'0,"0"0"-1193"15,0 0-123-15,0 0-165 16,0 0-32-16,0 0-24 15,0 0-14-15,-125 106 76 16,90-40-24-16,1 10-30 16,3-5-30-16,2 2-12 15,6-2-118-15,3 3-69 16,7-18-280-16,7-20-996 0</inkml:trace>
  <inkml:trace contextRef="#ctx0" brushRef="#br0" timeOffset="170999.81">24083 14839 1661 0,'0'0'323'16,"0"0"-263"-16,0 0-9 15,-118 76 55-15,84-16 5 16,11 12-25-16,9 8 9 16,9-3-21-16,5-2 37 15,9-12-77-15,18-5-15 16,2-8-11-16,6-6-8 0,1-14-78 15,3-7-72-15,9-23-104 16,-5 0-76-16,-8-13-488 0</inkml:trace>
  <inkml:trace contextRef="#ctx0" brushRef="#br0" timeOffset="171210.01">24545 15003 816 0,'0'0'1468'15,"0"0"-1196"-15,0 0-272 0,0 0 9 16,0 0 8 0,-101 144 68-16,57-70-18 0,1 7-14 15,3-5-10-15,7 0-43 16,8-10-13-16,10-11-26 16,6-11-71-16,6-12-47 15,3-18-104-15,0-6-132 16,0-8-456-16</inkml:trace>
  <inkml:trace contextRef="#ctx0" brushRef="#br0" timeOffset="171398.97">24226 15230 1145 0,'0'0'1245'0,"0"0"-1128"15,0 0-117-15,0 0 0 0,0 0 29 16,114 86-27-16,-85-58 4 15,0-3 10-15,4-4-15 16,3-3-2-16,-1-8-41 16,10-6-79-16,-11-4-147 15,-10 0-353-15</inkml:trace>
  <inkml:trace contextRef="#ctx0" brushRef="#br0" timeOffset="171574.81">24857 15015 2136 0,'0'0'332'0,"0"0"-326"16,0 0 47-16,67 148-39 15,-65-85 15-15,-2 5 22 16,-13 1-35-16,-12-2-16 16,0-7-79-16,1-5-105 15,9-17-110-15,5-18-319 0</inkml:trace>
  <inkml:trace contextRef="#ctx0" brushRef="#br0" timeOffset="171749.16">25341 15279 2510 0,'0'0'102'0,"0"0"-102"0,0 0-244 16,0 0-120-16,0 0-269 0</inkml:trace>
  <inkml:trace contextRef="#ctx0" brushRef="#br0" timeOffset="174037.04">25543 6673 426 0,'0'0'266'0,"0"0"590"15,0 0-601-15,0 0-149 16,0 0 13-16,0 0 91 16,0-3-22-16,0 3-50 15,0 0 17-15,3-3-73 16,-1 3-13-16,7-2-13 15,6 2-50-15,14 0 3 16,12 0-9-16,9 0 0 16,8 0-22-16,0 0 19 15,-4 8-120-15,-8 4-125 16,-11-3-129-16,-18-1-471 0</inkml:trace>
  <inkml:trace contextRef="#ctx0" brushRef="#br0" timeOffset="174182.81">25642 6880 785 0,'0'0'1221'15,"0"0"-1038"-15,0 0-131 16,0 0-52-16,187 0-60 16,-120-6-139-16,-9-7-352 0</inkml:trace>
  <inkml:trace contextRef="#ctx0" brushRef="#br0" timeOffset="176185.28">26801 6534 772 0,'0'0'1'0,"0"0"-1"16,0 0 0-16,0 0 252 16,0 0 61-16,0 0-149 15,0 0-14-15,29 17-11 16,-29-17-17-16,0 0 38 16,2 0-54-16,-2 0-23 0,0 0-15 15,0 0-30 1,0 0 13-16,0 0-13 0,0 0-15 15,0 0 58-15,0 0-42 16,0 0 13-16,0 0-4 16,-4-8-48-16,-6-4 4 15,-1 1-4-15,-2-1-7 16,-3 1 5-16,-4 0-12 16,-4 4 14-16,-1 4-15 15,-1 3 15-15,1 0-7 16,0 14-8-16,8 16 15 15,1 9-12-15,5 9 21 16,9 4-9-16,2-2 0 16,0-3 13-16,15-10 1 0,16-10-14 15,14-10-15 1,9-10 13-16,4-7-99 0,17-15-163 16,-17-11-315-1,-11-2-369-15</inkml:trace>
  <inkml:trace contextRef="#ctx0" brushRef="#br0" timeOffset="176881.44">27008 6236 1287 0,'0'0'216'0,"0"0"-145"15,0 0 37-15,0 0 64 16,0 0 23-16,0 0-37 16,0 0-15-16,-20-16-85 15,18 16-22-15,-3 12-35 16,1 12 28-16,2 4 26 15,2 2-32-15,0-3-7 0,0-5 27 16,13-8-41-16,3-9 21 16,1-1-14-16,1-4 0 15,-2 0 6-15,2-4-15 16,-5-11-10-16,-4-7-1 16,-4-7-60-16,-5 0 51 15,0-4-39-15,0 5 25 16,-12 5 34-16,1 4-15 15,0 9-1-15,-3 7-47 16,-3 3-169-16,-1 9-90 16,3 2-394-16</inkml:trace>
  <inkml:trace contextRef="#ctx0" brushRef="#br0" timeOffset="177836.07">27073 6745 973 0,'0'0'584'16,"0"0"-478"-16,0 0-48 15,0 0 45-15,0 0 53 16,0 0-3-16,0 0-42 15,-14-7 1-15,14 4-47 16,0 3-20-16,0-2 29 16,0 2-73-16,0 0 18 15,0 0-19-15,0 0 0 16,0 0 0-16,0 0 0 16,0 0-19-16,0 0 18 15,0 0-18-15,0 0 19 16,-2 9 0-16,-5 1 12 15,1 2 11-15,-1-2-23 16,3-5 0-16,4-2-1 0,0-1 11 16,0-2-5-16,0 0-4 15,0 0 22-15,0 0 24 16,0 0-38-16,0-6 17 16,4-5 15-16,3 0-39 15,-3 0 16-15,0 1 10 16,1 4-10-16,-3 2 3 15,3 0-21-15,2 0 0 16,1 0 0-16,5-1-6 16,1 0 6-16,1 5-23 15,-1 0 9-15,-3 0 8 16,-5 5-22-16,-2 15 28 0,-4 8 0 16,0 9 19-1,-17 7 36-15,-1 1-26 16,-1-3-16-16,3-6 10 15,7-10-23-15,9-6-8 0,0-8-22 16,2-2-20-16,19 0 33 16,0-2 1-16,0-2 16 15,-7 4-5-15,-8 0 5 16,-6 8-15-16,0 10-43 16,-23 8 19-16,-8 7 7 15,0 0-56-15,-2-1-124 16,8-9-178-16,12-15-591 0</inkml:trace>
  <inkml:trace contextRef="#ctx0" brushRef="#br0" timeOffset="179263.95">27715 6471 791 0,'0'0'0'0,"0"0"0"15,0 0 0-15,0 0 706 16,0 0-446-16,0 0-140 15,0 0-41-15,2-58-36 16,-2 44 43-16,0 1-47 16,-7 4 2-16,1 0 0 0,-2 4-10 15,2 2 30-15,-3 3-23 16,-7 0-20-16,-5 0-5 16,-6 22-2-16,-2 7-5 15,0 9 50-15,6 3-16 16,6 0 11-16,7-3-2 15,10-3-21-15,0-8 20 16,5-3-38-16,17-6 4 16,7-7 11-16,5-8-16 15,3-3 8-15,2-2-17 16,-4-18-16-16,-8-4 15 16,-7-2-39-16,-6-6 14 15,-12 0-14-15,-2 1-11 16,0-1 35-16,-2 11 16 0,-7 3 11 15,1 10-11 1,4 8-15-16,0 0-123 0,-1 20-193 16,1 5-20-16,4-3-441 0</inkml:trace>
  <inkml:trace contextRef="#ctx0" brushRef="#br0" timeOffset="179451.73">27941 6671 806 0,'0'0'330'16,"0"0"218"-16,0 0-428 16,6 115-2-16,-6-76 18 15,-10 4-18-15,4-4-43 16,-1-5 7-16,7-3-82 0,0-7-11 16,0-9-150-16,13-15-65 15,8 0-72 1,1-7-928-16</inkml:trace>
  <inkml:trace contextRef="#ctx0" brushRef="#br0" timeOffset="180148.74">28205 6312 441 0,'0'0'728'15,"0"0"-519"-15,0 0-127 16,0 0 10-16,0 0 11 16,0 0-44-16,0 0-36 15,0-20 22-15,0 19-20 16,0 1 48-16,0-3 14 16,0 3 34-16,0-1 2 0,0 1-35 15,-2 0-24-15,-3-3-9 16,-1 3-54-16,-6 0 18 15,-3 0-19-15,-3 12 0 16,-2 11 12-16,2 7-11 16,7 3-1-16,4 6 25 15,7 2 15-15,0 2 21 16,5-2-25-16,10-2 15 16,4-3-11-16,-2-7-32 15,-3-2-7-15,-1-7 16 16,-7-4-16-16,-4-1-2 15,-2-5-10-15,0 1-23 16,-15 4 13-16,-12-4-25 0,-4 0-8 16,0-8-4-16,6-3-16 15,12-5-32-15,13-23-71 16,5-11 28-16,30-8-35 16,9-4 81-16,4-3 103 15,-1 2 33-15,-7 1 106 16,-11 5 71-16,-7 7 29 15,-11 3-27-15,-7 4-41 16,-4 7-108-16,0 5-63 16,-8 8-92-16,-17 12-90 15,2 0-291-15,4 4-282 0</inkml:trace>
  <inkml:trace contextRef="#ctx0" brushRef="#br0" timeOffset="180430.54">28528 6171 1850 0,'0'0'192'0,"0"0"-164"15,0 0-28-15,63 113 77 0,-48-52 16 16,-3 7 4 0,-10 2-63-16,-2 4-5 0,-4-2-29 15,-25 1-9-15,-12-4-33 16,-30 12-119-16,8-21-109 16,5-16-445-16</inkml:trace>
  <inkml:trace contextRef="#ctx0" brushRef="#br0" timeOffset="181035.61">27523 6229 1066 0,'0'0'343'0,"0"0"-171"16,0 0-38-16,0 0-15 16,0 0-19-16,0 0-62 0,-134 92 32 15,114-39 21 1,4 10-1-16,10 0 9 0,6 3-24 15,0-3-50 1,6-1-9-16,15-6-16 0,3-5-1 16,2-5-32-16,9-8-103 15,13-11-63-15,-5-6-151 16,-3-13-639-16</inkml:trace>
  <inkml:trace contextRef="#ctx0" brushRef="#br0" timeOffset="182453">28809 6128 639 0,'0'0'120'16,"0"0"-98"-16,0 0 777 15,0 0-506-15,0 0-115 16,0 0-21-16,0 0 5 15,31-22-15-15,-31 22-44 16,0 0-46-16,0 0-50 16,0 0-7-16,0 7-12 15,0 16-19-15,-4 7 31 0,4 4 18 16,0-2-3 0,0-6 0-16,9-4-2 0,13-7-12 15,7-6 13-15,9-6-14 16,5-3-24-16,-3 0-25 15,-7-19-39-15,-8-3-7 16,-15-6-19-16,-10-2-43 16,0 0 13-16,-15 2 54 15,-9 3 90-15,-5 10 12 16,-3 6 43-16,6 7-34 16,-1 2-15-16,2 0-6 15,3 25-35-15,4-1-144 16,9-4-422-16</inkml:trace>
  <inkml:trace contextRef="#ctx0" brushRef="#br0" timeOffset="182780.51">29364 6157 940 0,'0'0'1136'0,"0"0"-991"16,0 0-130-16,0 0-14 0,0 0-1 16,0 0 43-16,0 0 39 15,-131 157 21 1,116-94-38-16,7 2-13 0,8 1-9 15,0-1-34-15,8-5-7 16,11-4-2-16,8-7-116 16,2-12-65-16,15-9-35 15,-5-11-106-15,-4-15-720 0</inkml:trace>
  <inkml:trace contextRef="#ctx0" brushRef="#br0" timeOffset="183187.71">29669 6232 1796 0,'0'0'248'0,"0"0"-173"16,0 0-58-16,0 0 57 16,-89 136 65-16,89-93-32 15,0-4 10-15,3-3-63 0,14-5-15 16,8-7 7 0,0-8-27-16,2-7-7 0,0-4 10 15,1-5-22-15,-4 0 0 16,1-14-15-16,-7-12-12 15,-3-6-18-15,-6-5-52 16,-4 3 45-16,-5 5 52 16,0 4 20-16,0 11 78 15,0 7-45-15,0 3-23 16,-7 4-30-16,-4 0-24 16,-12 14-162-16,6 5-144 15,3-2-393-15</inkml:trace>
  <inkml:trace contextRef="#ctx0" brushRef="#br0" timeOffset="183399.87">30038 6523 363 0,'0'0'1413'16,"0"0"-1224"-16,0 0-122 15,2 106 48-15,-9-64-1 16,-4 0 7-16,0-3 5 15,-1-3-99-15,6-4-16 16,-1-5-11-16,5-4-90 16,2-5-68-16,0-11-119 15,0-4-57-15,0-3-537 0</inkml:trace>
  <inkml:trace contextRef="#ctx0" brushRef="#br0" timeOffset="183722.22">30213 6234 1280 0,'0'0'1038'0,"0"0"-831"16,0 0-183-16,0 0-24 15,0 0 0-15,0 0 0 16,0 0 43-16,123-17-41 15,-111 46 10-15,-8 5 8 16,-4 8 43-16,-7 8 21 16,-15 3-4-16,-1-2-41 15,8-2 9-15,3-8-38 0,12-6 4 16,0-5-14-16,21-6 0 16,12-6-12-1,12-6-14-15,6-6-24 16,5-6-16-16,15-14-131 0,-13-14-124 15,-13-6-319-15</inkml:trace>
  <inkml:trace contextRef="#ctx0" brushRef="#br0" timeOffset="183930.21">30784 6180 2102 0,'0'0'379'0,"0"0"-281"0,0 0-98 16,0 0 21-16,0 0 31 15,91 153 36-15,-82-94-15 16,-4 6-58-16,-5-2-14 16,0-5 0-16,-7 0-1 15,-15-9-64-15,-2-6-60 16,-12-4-94-16,7-10-258 16,9-15-286-16</inkml:trace>
  <inkml:trace contextRef="#ctx0" brushRef="#br0" timeOffset="185014.1">31076 5877 666 0,'0'0'362'0,"0"0"-232"15,0 0-73-15,0 0 21 16,0 0 60-16,0 0-20 16,0 0-30-16,0-8 6 15,0 6-20-15,0 2 18 16,0 0 14-16,0 0-26 0,0 0-27 15,0 0-13 1,0-2 10-16,0 2 2 0,0 0-16 16,0-2 2-16,0 2 20 15,0 0-33-15,0-2-4 16,0 2 3-16,0 0-12 16,0 0 5-16,0 0 1 15,0 0 8-15,0 0 27 16,0 0-38-16,0 0-3 15,0 0-12-15,0 0-16 16,0 0 15-16,0 0-19 16,0 0-4-16,0 0 23 15,0 0-3-15,0 0 4 16,0 0 10-16,0 0-10 16,0 0 15-16,0-2 6 0,0 2-3 15,3-2 24 1,3-1-42-16,3 0-1 0,0-1 1 15,4 4-11-15,-2 0 10 16,1 0 1-16,-6 7 0 16,-1 10-1-16,-5 7 2 15,0 6 22-15,-3 3 9 16,-7 1-20-16,2-5 5 16,4 0-9-16,4-4-7 15,0-3 11-15,2-3-12 16,12-2-12-16,-3 0 12 15,1 1 0-15,-6 5-1 16,-6 2-39-16,-2 9-105 16,-48 14-18-16,2-5-309 0,-1-14-1313 15</inkml:trace>
  <inkml:trace contextRef="#ctx0" brushRef="#br0" timeOffset="186432.81">25748 7895 1264 0,'0'0'482'16,"0"0"-327"-16,0 0-90 15,0 0 52-15,0 0 32 16,0 0-49-16,0 0 12 16,79-5-38-16,-50 5-64 15,0 0-2-15,-6 0-8 16,0 0-82-16,-11 14-47 16,-8 0-223-16,-4-1-451 0</inkml:trace>
  <inkml:trace contextRef="#ctx0" brushRef="#br0" timeOffset="186561.73">25804 8029 1086 0,'0'0'760'15,"0"0"-642"-15,0 0-87 16,123 8-9-16,-65-4-17 0,29-4-5 16,-12 0-75-16,-9 0-417 15</inkml:trace>
  <inkml:trace contextRef="#ctx0" brushRef="#br0" timeOffset="186867.29">26743 7606 1365 0,'0'0'259'0,"0"0"-185"15,0 0-51-15,-141 26 37 16,112 6 53-16,9 7 16 16,14 7-28-16,6 0-20 15,6 1-20-15,26-1-23 16,5-3-27-16,7-7-11 15,6-4-36-15,10-8-88 16,-11-8-133-16,-9-12-417 0</inkml:trace>
  <inkml:trace contextRef="#ctx0" brushRef="#br0" timeOffset="187128.73">26930 7374 1627 0,'0'0'351'0,"0"0"-274"0,0 0-77 15,0 0-23-15,0 0 23 16,-13 123 15-16,11-60-15 15,2 5-11-15,0 12-145 16,8-20-138-16,5-14-503 0</inkml:trace>
  <inkml:trace contextRef="#ctx0" brushRef="#br0" timeOffset="187798.08">27084 7990 704 0,'0'0'352'16,"0"0"-180"-16,0 0 2 16,0 0 11-16,0 0-44 15,0 0 14-15,0 0-80 16,0 0-43-16,0 0-16 15,0 0-8-15,0 0-9 16,0 0 1-16,0 0-9 0,0 0-3 16,0 0 8-16,0 0 3 15,0 0 1-15,0 0 1 16,0 0 26-16,0 0-9 16,0 0-12-16,0 0 43 15,0 0-15-15,0 0 16 16,0 0 12-16,2-1-40 15,2-2-12-15,6 2-10 16,-2-1 0-16,3 2 11 16,-1 0-4-16,-4 0 20 0,-4 3-16 15,0 14 13-15,-2 5 40 16,0 6-8-16,-8 0-27 16,-4 1 39-16,6-6-49 15,6-3 7-15,0-2 6 16,11-4-17-16,13-2 3 15,5-2-12-15,-2-2 0 16,-4 0 13-16,-11 2-19 16,-9 4-13-16,-3 9-18 15,-11 3-38-15,-18 6 38 16,-7 5-92-16,9-7-130 16,9-11-286-16</inkml:trace>
  <inkml:trace contextRef="#ctx0" brushRef="#br0" timeOffset="188284.74">27810 7536 1570 0,'0'0'328'15,"0"0"-216"-15,0 0 52 0,0 0-46 16,0 0-54-16,0 0-55 15,0 0 4-15,-53 79 47 16,35-30 32-16,4 5 27 16,6-2-13-16,8-3-35 15,0-10-26-15,2-2-30 16,20-9 24-16,8-11-38 16,3-4-1-16,4-13-2 15,3 0-8-15,-1-8 4 16,-6-16-28-16,-8-9-37 15,-10-2-38-15,-11-4-2 16,-4 0 35-16,0 10 58 0,-2 7 18 16,-9 8 0-16,1 10-18 15,-11 4-189-15,5 6-111 16,3 4-249-16</inkml:trace>
  <inkml:trace contextRef="#ctx0" brushRef="#br0" timeOffset="188489.76">28122 7798 1267 0,'0'0'328'0,"0"0"-217"16,0 0 29-16,0 125 11 16,-9-79-41-16,1-4-60 0,1-6-23 15,5-5-20 1,-1-6-7-16,3-6-16 0,0-10-117 15,12-9-23-15,5 0-107 16,1-7-657-16</inkml:trace>
  <inkml:trace contextRef="#ctx0" brushRef="#br0" timeOffset="188886.46">28348 7624 1362 0,'0'0'362'16,"0"0"-266"-16,0 0-96 0,0 0 1 16,0 0 2-16,0 0 111 15,0 0 17-15,-9 102 13 16,18-58-33-16,4 2-22 16,5 1 31-16,-5-3-53 15,1-4-36-15,-5-4 6 16,-5-8-36-16,-4-7 7 15,0-4-8-15,0-5-13 16,-15-4 13-16,-6-4-14 16,1-4-36-16,3 0 32 15,3-12-91-15,9-20-107 16,5-11-113-16,0-4 23 16,23-6 190-16,2 0 116 0,2 8 151 15,-8 6 49 1,-3 4 27-16,-7 10 29 0,-9 4-112 15,0 7-88-15,-2 5-56 16,-15 6-216-16,0-1-54 16,3 2-97-16,8-1-894 0</inkml:trace>
  <inkml:trace contextRef="#ctx0" brushRef="#br0" timeOffset="189097.53">28903 7475 1685 0,'0'0'180'15,"0"0"-142"-15,2 136-4 16,-7-69 3-16,-17 1-2 16,-7-4 7-16,-4-2 2 15,-7-6-42-15,-8-3-2 16,-27 3-85-16,13-15-101 15,2-15-351-15</inkml:trace>
  <inkml:trace contextRef="#ctx0" brushRef="#br0" timeOffset="189363.39">27338 7439 1405 0,'0'0'250'16,"0"0"-110"-16,-31 147 55 16,31-69-10-16,13 4-89 15,25 2-31-15,13-3-44 16,12-9-20-16,10-12-1 15,49-8-105-15,-16-18-75 16,-6-18-377-16</inkml:trace>
  <inkml:trace contextRef="#ctx0" brushRef="#br0" timeOffset="189771.56">29177 7520 1654 0,'0'0'670'0,"0"0"-526"16,0 0-87-16,0 0-45 16,37-103 62-16,-25 61-17 15,-1-5-50-15,1 1 14 16,-6 2 10-16,-1 6 27 16,-3 13 23-16,-2 9-24 15,0 10-21-15,0 6-36 16,0 6-2-16,0 24-56 15,0 16 50-15,0 15-8 16,-5 10 15-16,1 1-69 16,2-1-71-16,2 9-39 15,0-18-139-15,0-20-291 0</inkml:trace>
  <inkml:trace contextRef="#ctx0" brushRef="#br0" timeOffset="189918.07">29304 7867 1330 0,'0'0'1343'16,"0"0"-1343"-16,0 0-205 15,0 0-69-15,0 0 162 16,0 0-96-16,0 0-373 0</inkml:trace>
  <inkml:trace contextRef="#ctx0" brushRef="#br0" timeOffset="190509.96">30134 7467 810 0,'0'0'165'16,"0"0"466"-16,0 0-412 16,0 0 9-16,0 0-44 15,0 0-98-15,0 0-62 16,-114-30-14-16,95 72 52 15,4 8 10-15,9 3-14 0,6-3 31 16,0-5-31-16,6-10-31 16,12-7-12-16,2-7-3 15,0-10 1-15,0-8-13 16,2-3-12-16,1-1 11 16,-3-21-13-16,0-10-32 15,-2-6-34-15,-5-4 23 16,-7-1 38-16,0 7 18 15,-4 8 1-15,-2 12-8 16,0 10-11-16,0 6-156 16,0 5-177-16,-12 4-301 0</inkml:trace>
  <inkml:trace contextRef="#ctx0" brushRef="#br0" timeOffset="190704.74">30316 7611 818 0,'0'0'994'16,"0"0"-889"-16,0 0-42 16,2 117 21-16,-2-67-2 15,0 0-43-15,0-6-17 16,0-5 13-16,0-7-35 16,0-8-3-16,7-8-75 15,8-13-66-15,-1-3-115 16,1 0-400-16</inkml:trace>
  <inkml:trace contextRef="#ctx0" brushRef="#br0" timeOffset="191094.68">30574 7437 918 0,'0'0'860'0,"0"0"-689"15,0 0-133-15,0 0 7 0,0 0 17 16,0 0 40 0,0 0-37-16,21-16-46 0,-4 16-3 15,3 4-9 1,1 16-6-16,-8 9 29 0,-11 8 1 15,-2 8 30-15,-11 1 26 16,-14 0-5-16,-4-4 16 16,5-8-32-16,9-9-49 15,6-8 20-15,9-5-37 16,0-4-6-16,4 1-12 16,18-6-4-16,12-1 2 15,4-2-53-15,4-4-111 16,12-43-42-16,-12 4-297 15,-6-7-665-15</inkml:trace>
  <inkml:trace contextRef="#ctx0" brushRef="#br0" timeOffset="191283.6">31074 7287 1350 0,'0'0'891'16,"0"0"-766"-16,0 0-98 15,0 0-27-15,0 0 77 16,76 148 5-16,-74-88-24 15,-2 2-30-15,-2 5-22 16,-23-5-6-16,-11-6-26 16,-10-5-72-16,-10-8 28 15,-35-5-164-15,10-9-64 16,4-14-453-16</inkml:trace>
  <inkml:trace contextRef="#ctx0" brushRef="#br0" timeOffset="191537.1">29652 7305 1350 0,'0'0'281'0,"0"0"-93"16,-67 160 13-16,55-79-46 15,12-2-41-15,0-1-28 16,34-6-45-16,13-7-33 16,13-10 23-16,13-10-31 0,10-13-49 15,40-21-133-15,-23-9-202 16,-9-2-273-16</inkml:trace>
  <inkml:trace contextRef="#ctx0" brushRef="#br0" timeOffset="192167.74">31440 7006 742 0,'0'0'312'16,"0"0"-198"-16,0 0-10 0,0 0 150 16,0 0-67-16,0 0-28 15,0 0-8-15,0-4 18 16,-2 2-57-16,0 1-64 15,2 1-47-15,0 0 42 16,0 0-24-16,0-3 18 16,0 3 12-16,0-4-1 15,8 2-5-15,-1-2-18 16,-3 4-24-16,-2 0 37 16,-2 0-26-16,0 0-12 0,-4 22-36 15,-19 15 36 1,-3 8 61-16,-1 7-8 0,1 1-28 15,7-8 17-15,13-8-32 16,6-7 16-16,6-6-8 16,28-8 1-16,13-6-9 15,15-6-10-15,36-4-82 16,-13-8-100-16,-12-10-451 0</inkml:trace>
  <inkml:trace contextRef="#ctx0" brushRef="#br0" timeOffset="193465.66">26007 8997 1532 0,'0'0'674'0,"0"0"-484"16,0 0-8-16,0 0-4 15,0 0-89-15,0 0-53 16,0 0-36-16,109-4-7 16,-76 3-35-16,-6 1-91 0,-9 0-72 15,-18 1-130 1,-2 9-347-16,-18 0-150 0</inkml:trace>
  <inkml:trace contextRef="#ctx0" brushRef="#br0" timeOffset="193566.6">26007 8997 689 0,'44'71'1050'0,"-44"-71"-735"15,14 0-216-15,13 0-52 16,7 0-19-16,10 1-28 16,32-1-19-16,-9-4-253 15,-3-11-973-15</inkml:trace>
  <inkml:trace contextRef="#ctx0" brushRef="#br0" timeOffset="193820.7">26785 8689 1467 0,'0'0'254'0,"0"0"-192"0,0 0-52 15,-121 90 97-15,98-48 30 16,9-3 11-16,11 0-33 16,3-6-26-16,5 0-23 15,22-3-33-15,6-6-31 16,5-4 7-16,7-3-9 16,-1-12-93-16,5-5-86 0,-9 0-148 15,-11-8-321-15</inkml:trace>
  <inkml:trace contextRef="#ctx0" brushRef="#br0" timeOffset="194269.97">27106 8570 1523 0,'0'0'375'0,"0"0"-227"15,0 0-54-15,0 0 21 16,0 0 1-16,0 0-9 16,0 0-70-16,11-22-37 15,3 22 22-15,-1 0-21 16,-1 12 6-16,-10 10-6 16,-2 11 24-16,0 4 63 15,-21 7 20-15,1-4-41 16,3-3-2-16,7-11-57 15,10-6-4-15,0-6-4 16,5-4-52-16,19 0 16 0,9 0-43 16,21-10-120-16,-7 0-267 15,-7 0-390-15</inkml:trace>
  <inkml:trace contextRef="#ctx0" brushRef="#br0" timeOffset="195067.44">27239 9036 857 0,'0'0'331'0,"0"0"-210"15,0 0-88-15,0 0-33 16,0 0-9-16,0 0 9 16,0 0 0-16,-4 5 0 15,4-5 19-15,0 0 30 16,0 0 55-16,0 0 17 15,0 0-28-15,0 0-21 0,0 0-40 16,0 0-26-16,0 0 19 16,0 0-19-16,-2 0 1 15,2 0-7-15,0 0 0 16,0 0 28-16,0 0 9 16,0 0-7-16,0 0 22 15,0 0-31-15,0 0-3 16,0 0-6-16,0 0-12 15,0 0 6-15,0 0-6 16,0 0 0-16,0 0 43 16,-2 0-20-16,0 0 4 15,-3 0-11-15,1 0-6 0,-3 2-10 16,0 1 0-16,3-1 0 16,-1-2 3-16,3 0-3 15,2 2 9-15,0-2 2 16,0 0 8-16,0 0 49 15,0 0-21-15,0 0-22 16,0 0 24-16,2 0-49 16,5 0 0-16,-1 1 7 15,2 5-5-15,-4 2 21 16,-4 7-6-16,0 4-4 16,0 10 81-16,-2 0-45 15,-8 3-13-15,8-1-24 16,2-2 4-16,2-8-16 15,23-1-18-15,8-5-4 16,-1-6 11-16,-3-1 6 16,-11-4 5-16,-9 0 0 0,-7 0-1 15,-2 4-7-15,0 8-44 16,-20 11 52-16,-4 4-28 16,-14 20-21-16,7-10-243 15,6-10-466-15</inkml:trace>
  <inkml:trace contextRef="#ctx0" brushRef="#br0" timeOffset="195569.06">28047 8558 1809 0,'0'0'348'16,"0"0"-192"-16,0 0-92 15,0 0-64-15,0 0 0 16,0 0 38-16,-131 171 35 16,106-95 13-16,5-2-40 15,7-6-34-15,8-8 20 16,5-10-32-16,0-6-36 0,7-9-76 16,24-11-152-16,-2-12-60 15,-2-12-358-15</inkml:trace>
  <inkml:trace contextRef="#ctx0" brushRef="#br0" timeOffset="195839.87">28217 8787 380 0,'0'0'1328'16,"0"0"-1031"-16,0 0-218 15,0 0-45-15,-97 124 42 16,90-91 72-16,7-4-65 15,0-5 11-15,21-6-14 16,10-6-26-16,2-5-11 16,5-7-31-16,-2 0-11 0,-5-5-1 15,-4-11 0-15,-7-5-25 16,-9-6-36-16,-9 3-6 16,-2 1 15-16,0 4 37 15,-9 6-38-15,-13 13-91 16,2 0-434-16,4 0-490 0</inkml:trace>
  <inkml:trace contextRef="#ctx0" brushRef="#br0" timeOffset="196019.83">28437 9017 757 0,'0'0'1104'0,"0"0"-996"16,0 0-25-1,-16 111-44-15,10-77-39 0,3-5 16 16,3-5-16-16,0-7-75 16,15-17 3-16,10 0-147 15,2-4-353-15</inkml:trace>
  <inkml:trace contextRef="#ctx0" brushRef="#br0" timeOffset="196426.57">28707 8736 905 0,'0'0'781'16,"0"0"-549"-1,0 0-232-15,0 0-47 0,0 0 47 16,0 0 107-16,0 0 6 16,33 124-16-16,-24-91-3 15,-1-3-35-15,0 0-19 16,1-4-6-16,-5-2-21 15,-4 2 5-15,0-2-18 16,-7 1 10-16,-15-4-17 16,-9-2 7-16,-3-4-16 15,1-6-32-15,4-9-27 16,9 0 30-16,11-4 8 16,9-20-64-16,2-7 40 0,29-6 45 15,9-6 16 1,7-3 74-16,5 0 38 0,-6-2 0 15,-6 4-30-15,-6 2-27 16,-12 5 50-16,-8 8-47 16,-14 4-12-16,0 10-46 15,-8 3-40-15,-11 5-122 16,-6 5-165-16,7 2-208 16,9 0-493-16</inkml:trace>
  <inkml:trace contextRef="#ctx0" brushRef="#br0" timeOffset="196629.81">29056 8570 789 0,'0'0'1158'0,"0"0"-1021"0,0 0-106 16,0 0 33-16,72 133 67 16,-65-80-20-16,-7 0-35 15,0-2-39-15,-12-2-28 16,-5-7-1-16,1-8-8 15,-2-6-85-15,5-5 3 16,2-8-168-16,4-6-81 16,5-8-431-16</inkml:trace>
  <inkml:trace contextRef="#ctx0" brushRef="#br0" timeOffset="196946.56">29291 8298 1805 0,'0'0'393'0,"0"0"-234"16,0 0-29-16,0 0-38 16,0 0-16-16,0 0-18 15,0 0-44-15,80-9-4 16,-67 38-4-16,-11 9 6 15,-2 10 63-15,-13 6-35 16,-16 6 21-16,-4-4-10 16,4-8-51-16,9-9 7 0,11-15-7 15,9-6-28-15,0-6 20 16,15-1-62-16,18-2 6 16,30-8-51-16,-7-1-132 15,-5 0-351-15</inkml:trace>
  <inkml:trace contextRef="#ctx0" brushRef="#br0" timeOffset="197069.91">29594 8828 1650 0,'0'0'726'0,"0"0"-674"16,0 0-52-16,0 0-10 16,0 0 9-16,0 0-45 15,0 0-186-15,-2 67-489 0</inkml:trace>
  <inkml:trace contextRef="#ctx0" brushRef="#br0" timeOffset="198227.54">30202 8617 1249 0,'0'0'361'16,"0"0"-151"-16,0 0-15 16,0 0 32-16,0 0-14 15,0 0-41-15,0 0-40 16,0-21-47-16,-6 21-58 0,-4 7-8 16,-5 18-19-16,-3 15 0 15,5 9 0-15,4 4 0 16,9-8 12-16,0-7-12 15,9-8-18-15,16-12 6 16,6-8 6-16,2-8 6 16,3-2-18-16,-7-2-19 15,-5-16-8-15,-8-6-10 16,-7-5-20-16,-9 0 7 16,0-3-12-16,0 6 65 15,0 4 9-15,-5 8 4 16,3 8-21-16,0 6-133 15,-1 0-196-15,3 1-359 0</inkml:trace>
  <inkml:trace contextRef="#ctx0" brushRef="#br0" timeOffset="198426.44">30624 8729 1373 0,'0'0'535'16,"0"0"-492"-16,0 0-8 15,-12 136 103-15,-5-86-7 16,1-1-44-16,3-7-32 16,4-7-43-16,4-7-12 15,5-7-54-15,0-5-105 16,9-12 22-16,9-4-56 16,2 0-424-16</inkml:trace>
  <inkml:trace contextRef="#ctx0" brushRef="#br0" timeOffset="198798.59">30811 8528 709 0,'0'0'1327'16,"0"0"-994"-16,0 0-235 0,0 0-28 16,0 0-61-16,0 0 4 15,0 0 5-15,143-43-10 16,-114 50-4-16,-12 15 7 16,-10 10 12-16,-7 8 22 15,-9 9 39-15,-22 5 2 16,0-4 14-16,4-7-76 15,10-9-6-15,9-7-15 16,8-10-3-16,0-3-21 16,18 1-16-16,13-1-6 15,7-6 19-15,9-6-96 16,24-2-76-16,-13-20-138 16,-6-6-317-16</inkml:trace>
  <inkml:trace contextRef="#ctx0" brushRef="#br0" timeOffset="199000.87">31457 8395 1886 0,'0'0'291'16,"0"0"-291"-16,0 0 0 16,4 143 87-16,-8-77-3 15,-17 5-23-15,-11 1 22 16,-8-4-71-16,-7-6-12 15,-6-7-9-15,-3-4-62 16,-34 0-91-16,15-16-151 16,3-7-487-16</inkml:trace>
  <inkml:trace contextRef="#ctx0" brushRef="#br0" timeOffset="199300.37">29922 8402 1230 0,'0'0'388'15,"0"0"-304"-15,-29 112 35 0,29-36 24 16,2 9 13-16,29 1-16 16,15-7-78-16,10-10-29 15,7-14-23-15,9-12-10 16,38-14-70-16,-14-15-129 16,-7-13-531-16</inkml:trace>
  <inkml:trace contextRef="#ctx0" brushRef="#br0" timeOffset="199622.75">31866 8205 1124 0,'0'0'507'16,"0"0"-427"-16,0 0-12 15,24-132 96-15,-24 102 64 16,2 7 38-16,-2 11-62 16,0 10-92-16,0 2-112 15,3 7-17-15,-3 27-36 16,0 22 30-16,0 16 22 15,-3 14 1-15,-8 9-86 0,-11 23-58 16,4-23-251-16,2-24-869 16</inkml:trace>
  <inkml:trace contextRef="#ctx0" brushRef="#br0" timeOffset="200326.79">26419 10277 523 0,'0'0'1387'0,"0"0"-871"16,0 0-402-16,0 0 19 16,0 0-17-16,0 0-58 15,0 0-5-15,52-7-53 16,-25 5-1-16,-3 1-21 16,-2 1-80-16,-15 6-126 15,-7 12-254-15,0 0-308 0</inkml:trace>
  <inkml:trace contextRef="#ctx0" brushRef="#br0" timeOffset="200443.51">26319 10464 629 0,'0'0'1333'0,"0"0"-1101"0,0 0-173 16,0 0-50-16,168 0-9 16,-80-7-62-16,-12-6-74 15,-9 1-361-15</inkml:trace>
  <inkml:trace contextRef="#ctx0" brushRef="#br0" timeOffset="200826.01">27775 10036 667 0,'0'0'1291'16,"0"0"-1087"-16,0 0-122 15,0 0-82-15,0 0-14 16,0 0 14-16,-147-51 12 15,109 77 12-15,5 11 22 16,6 9 34-16,8 2-5 16,15 4 17-16,4-2-38 0,2-1-20 15,27-9-25-15,9-8-9 16,9-11 0-16,9-8-73 16,0-11-62-16,15-10-69 15,-15-16-168-15,-12-8-1210 0</inkml:trace>
  <inkml:trace contextRef="#ctx0" brushRef="#br0" timeOffset="201469.23">28000 9765 838 0,'0'0'104'15,"0"0"-57"-15,0 0 325 16,0 0-218-16,0 0-116 16,0 0 99-16,0 0-13 15,0 21 28-15,0-21-20 16,0 0-76-16,0 0 10 15,0 0-5-15,0 0-22 16,0 0 3-16,0 0-42 0,0 0 14 16,0 0 20-16,0 0-22 15,0 0 6-15,0 0 1 16,0 0-19-16,0 0 14 16,0 0-14-16,0 0-17 15,0 0 11-15,0 0-5 16,0 0 2-16,0 0 3 15,0 0 0-15,0 0 5 16,0 0 1-16,0 0-1 16,7 0-14-16,6 0-15 15,5 0 23-15,2 0 6 16,2 0 1-16,-4 0 7 16,-5 0 11-16,-6 7-6 0,-7 11-3 15,0 8 4 1,-22 9 44-16,-7 3 16 0,2 0-26 15,5-4 23-15,9-5-49 16,8-6-8-16,5-5-13 16,0-1-9-16,13-6 1 15,5 1 8-15,0-3 0 16,-5 3 0-16,-3-1 0 16,-10 5-1-16,0 6-36 15,-7 9-2-15,-15 5 3 16,-14 10-136-16,9-7-332 15,7-13-423-15</inkml:trace>
  <inkml:trace contextRef="#ctx0" brushRef="#br0" timeOffset="202011.86">28033 10430 548 0,'0'0'757'15,"0"0"-567"-15,0 0-123 16,0 0-67-16,0 0 18 16,0 0 62-16,0 0-34 15,0 0-6-15,0 0 17 16,0 0 17-16,0 0 22 15,0 0-35-15,0 0-19 16,0 0-5-16,0 0-31 0,0 0 19 16,0 0 3-16,0 0-6 15,0 0 42-15,0 0-23 16,0 0 5-16,0 0 22 16,0 0-22-16,3 0-8 15,1 0-16-15,-1 0-21 16,-1 0 26-16,-2 0-27 15,0 0 0-15,0 0 19 16,0 0-9-16,0 0-10 16,0 7-4-16,-2 9 4 0,-1 2 40 15,3 1-34 1,0 2-6-16,18-3-3 0,8-1-3 16,3-3 6-16,1-5 0 15,-8 2-1-15,-7-4-10 16,-13 5 11-16,-2 7 0 15,-8 6 8-15,-19 9-8 16,-4 4-14-16,-7 8-142 16,9-9-225-16,6-13-435 0</inkml:trace>
  <inkml:trace contextRef="#ctx0" brushRef="#br0" timeOffset="202798.37">28809 9881 633 0,'0'0'527'15,"0"0"-404"-15,0 0-30 16,0 0 9-16,0 0 39 15,0 0-17-15,0 0-58 16,-44 43 61-16,19 3 30 16,1 15 2-16,3 6-39 15,6 3 5-15,11-3-38 16,4-9-45-16,0-12-14 0,13-13 20 16,11-12-35-16,5-13 8 15,3-8-9-15,1 0-12 16,0-15-5-16,-6-14-38 15,-6-9-43-15,-11-8-5 16,-5-5-74-16,-5 2 10 16,0 4 34-16,-3 9 115 15,-5 13 6-15,1 16 0 16,0 7-104-16,3 7-216 16,1 8-30-16</inkml:trace>
  <inkml:trace contextRef="#ctx0" brushRef="#br0" timeOffset="203004.31">29156 10162 798 0,'0'0'948'16,"0"0"-829"-16,0 0-31 16,-8 152 46-16,-1-94-10 15,-2-5-59-15,4-7 8 16,3-6-56-16,4-9-17 15,0-9-25-15,0-8-100 16,18-14-17-16,-1 0-44 16,3-7-337-16</inkml:trace>
  <inkml:trace contextRef="#ctx0" brushRef="#br0" timeOffset="203459.78">29511 9767 618 0,'0'0'86'16,"0"0"-79"-16,0 0 827 16,0 0-622-16,0 0-130 15,0 0 38-15,0 0-14 16,-46 34-30-16,44 2 54 15,2 8-42-15,0 9-11 16,2 1 6-16,11-2-21 16,3-2 2-16,-1-5-23 0,-4-7-30 15,-2-6 30-15,-4-8-32 16,-5-4-9-16,0-4-15 16,0-2-17-16,-21-2-2 15,0-4-11-15,-4-5-45 16,2-3 48-16,11-1-20 15,6-25-12-15,6-13-85 16,14-8 36-16,17-7 89 16,7-3 20-16,0 3 14 15,-5 6 94-15,-8 8 64 16,-9 10-7-16,-10 12 75 16,-6 8-126-16,0 6-100 15,0 2-28-15,-2 2-164 0,-7 0-280 16,4 0-269-16</inkml:trace>
  <inkml:trace contextRef="#ctx0" brushRef="#br0" timeOffset="203672.48">29999 9733 978 0,'0'0'1090'0,"0"0"-985"16,0 0-104-16,12 107 19 15,-12-47 36-15,0 8 16 16,-16 2-17-16,-7-2-45 16,-4-1-9-16,-4-5-2 0,-6-6-14 15,-3-7-99-15,-20 0-94 16,8-15-163-16,6-13-722 0</inkml:trace>
  <inkml:trace contextRef="#ctx0" brushRef="#br0" timeOffset="204300.51">28483 9898 1478 0,'0'0'331'0,"0"0"-230"16,0 0-36-16,-62 118 49 0,51-60-13 15,11 4-31 1,0 5 20-16,9-7-54 0,16-9-17 16,10-5-9-1,8-13 7-15,5-8-17 0,10-6-9 16,32-12-105-16,-12-2-133 16,-11-5-389-16</inkml:trace>
  <inkml:trace contextRef="#ctx0" brushRef="#br0" timeOffset="205335.67">30192 9471 649 0,'0'0'133'0,"0"0"-94"15,0 0-39-15,0 0 0 16,0 0 0-16,0 0 216 0,0 0 312 16,0 28-364-16,0-28-73 15,0 0 13-15,0 0-29 16,0 0-4-16,0 0-44 15,0 0-16-15,0 0 11 16,0 0 9-16,0 0 37 16,2 0 3-16,-2 0-41 15,4 0 29-15,-2 0-25 16,3 0-11-16,-1 0-19 16,2 0-3-16,4-5-1 15,-4 1 0-15,-3 3 0 16,-1 1 2-16,-2 0-2 15,0 0 0-15,0 0-1 16,0 0-8-16,0 0 7 16,0 0-20-16,-7 0-20 0,3 0 36 15,0 0-22 1,-2 0 7-16,4 0 1 0,0 0 5 16,0 0 15-16,0 0-1 15,0 0 1-15,-1 0 17 16,3 0-16-16,0 0 9 15,0 0 15-15,0 0-24 16,0 0 0-16,0 0-1 16,0 0 0-16,0 0 10 15,0 0 6-15,5 0 1 0,-1 0 5 16,6 0-7 0,-2 0 10-16,5 0-25 0,-1 5 13 15,-1 4-5-15,-3 1-8 16,-3 2-2-16,0 0-4 15,-3 2 6-15,0-1 0 16,3 1 0-16,-1 1 0 16,2 2 27-16,1 0-25 15,-2 3 12-15,-5 6-5 16,0 2-1-16,0 6 2 16,-20 3-4-16,-7 1-6 15,-2-1-22-15,-2 2-130 16,6-11-195-16,10-12-456 0</inkml:trace>
  <inkml:trace contextRef="#ctx0" brushRef="#br0" timeOffset="206304.63">30651 9682 538 0,'0'0'146'15,"0"0"-117"-15,0 0-22 16,0 0 54-16,0 0 109 16,0 0-38-16,0 0-11 15,-8 0-3-15,8 0 14 0,0 0-4 16,0 0-21-16,3 0-15 15,-3 0 28-15,0 0-52 16,0 0-37-16,0 3 0 16,0 19 3-16,-7 9 99 15,-8 10-30-15,-3 12-36 16,0 3 53-16,0 4-16 16,7-2-20-16,4-4-19 15,7-6-32-15,0-7-12 16,7-9-13-16,13-8-7 15,2-8-2-15,3-6-19 16,0-6-27-16,-4-4 24 16,0 0-21-16,-5-23 8 0,-5-7-18 15,-1-8-33 1,0-5 12-16,-4-8-3 0,3-2 48 16,0 0 30-16,0 7 8 15,-4 4 76-15,-1 9-4 16,-4 10 5-16,0 7 37 15,0 6-89-15,0 1-6 16,0 4-11-16,0-2-16 16,0 1-23-16,-9-1-44 15,0-2-39-15,-2 1 32 16,-2 2-64-16,-1 3-115 16,3 3-238-16,3-3-857 0</inkml:trace>
  <inkml:trace contextRef="#ctx0" brushRef="#br0" timeOffset="206599.94">31004 10194 538 0,'0'0'989'0,"0"0"-794"0,0 0-132 16,0 0-8-16,-15 125 35 16,7-95 5-16,-2 0-10 15,4-4-62-15,-1-4-23 16,5 0-33-16,0-7-156 15,2-10-213-15</inkml:trace>
  <inkml:trace contextRef="#ctx0" brushRef="#br0" timeOffset="206913.3">31125 9729 1290 0,'0'0'949'0,"0"0"-721"0,0 0-182 16,0 0-46-16,0 0 0 15,0 0 8-15,0 0 14 16,105-61-14-16,-85 82 21 16,-6 9-2-16,-10 11-5 15,-4 9 63-15,-11 5-22 16,-16 4 9-16,0-5-22 15,5-10-38-15,9-10 5 16,9-8-17-16,4-7-22 16,4-3 21-16,21-2-44 15,10-3-13-15,25-11-55 16,-7 0-105-16,-6-2-335 0</inkml:trace>
  <inkml:trace contextRef="#ctx0" brushRef="#br0" timeOffset="207141.74">31649 9597 205 0,'0'0'2054'16,"0"0"-1821"-16,0 0-233 16,0 0-15-16,0 0 15 15,20 126 60-15,-20-63-4 16,-4 9-28-16,-21 4-19 15,-8 1-9-15,-9 1-3 0,-8-7-84 16,-4-5-13-16,-21-1-134 16,11-19-235-16,6-16-428 0</inkml:trace>
  <inkml:trace contextRef="#ctx0" brushRef="#br0" timeOffset="207709.71">30651 9633 633 0,'0'0'47'0,"0"0"-12"15,0 0 621-15,0 0-159 16,0 0-365-16,0 0-74 15,0 0 49-15,-61 42-17 16,28 4 8-16,-5 17 12 16,2 7-27-16,3 8-20 15,4-2-8-15,8-4-39 0,10-3 32 16,7-10-47 0,4-6-1-16,7-9-23 0,20-10-75 15,31-6-2-15,-3-10-118 16,-1-12-341-16</inkml:trace>
  <inkml:trace contextRef="#ctx0" brushRef="#br0" timeOffset="208181.89">31845 9319 504 0,'0'0'336'16,"0"0"361"-16,0 0-488 16,0 0-149-16,0 0 61 15,-135 83 79-15,112-46-17 16,7 0-59-16,12 0-1 16,4-6-53-16,0-2 0 0,6-7-25 15,10-7-27 1,3-3 30-16,-4-5-48 0,3-7 13 15,-1 0 14-15,-1-2-20 16,-1-22-7-16,1-6-22 16,-5-6-20-16,-2 0 23 15,-4 2-41-15,-1 7 8 16,-4 10-79-16,0 12-120 16,0 5-241-16,0 0-707 0</inkml:trace>
  <inkml:trace contextRef="#ctx0" brushRef="#br0" timeOffset="208519.91">31892 9970 963 0,'0'0'403'15,"0"0"616"-15,0 0-829 0,0 0-144 16,0 0 1-1,0 0-28-15,0 0 0 0,94 2-19 16,-65-2-43 0,-5 0-54-16,-8 4-111 0,-10 2-178 15,-6 2-644-15</inkml:trace>
  <inkml:trace contextRef="#ctx0" brushRef="#br0" timeOffset="208649.95">31899 10150 1136 0,'0'0'1013'15,"0"0"-879"-15,0 0-115 16,0 0 64-16,0 0-9 16,0 0-74-16,167 25-60 0,-116-27-321 15,-7-15-1445-15</inkml:trace>
  <inkml:trace contextRef="#ctx0" brushRef="#br0" timeOffset="209362">32188 8388 1659 0,'0'0'719'16,"0"0"-612"-16,0 0-11 16,0 0 41-16,0 0-59 15,147-14-50-15,-104 12-28 16,-7 2-61-16,-7 0-23 15,-10 0-111-15,-5 0-304 16,-9 0-1066-16</inkml:trace>
  <inkml:trace contextRef="#ctx0" brushRef="#br0" timeOffset="209533.42">32198 8635 1724 0,'0'0'379'0,"0"0"-264"16,0 0-14-16,0 0-82 15,144 0-19-15,-90-7-198 16,-5-3-470-16</inkml:trace>
  <inkml:trace contextRef="#ctx0" brushRef="#br0" timeOffset="213250.11">31700 8201 722 0,'0'0'510'16,"0"0"-281"-16,0 0-41 0,0 0 40 15,0 0-19-15,0 0-36 16,0 0-44-16,0-10-43 15,0 10 13-15,0 0-5 16,0-2-6-16,0 2 18 16,0 0-49-16,2 0-9 15,0-2-6-15,2 2-20 16,-2-2 5-16,2-1-8 16,2-4-17-16,5-5 31 15,7-6-33-15,3-3-14 16,0-6-11-16,4 1-59 15,0 2-61-15,2 4-123 16,6 4-11-16,-4 5-117 16,-9 8-288-16</inkml:trace>
  <inkml:trace contextRef="#ctx0" brushRef="#br0" timeOffset="213918.28">32106 6956 834 0,'0'0'58'15,"0"0"818"-15,0 0-318 16,0 0-393-16,0 0 15 15,0 0 10-15,0 0-83 0,20-3-53 16,0 3-49-16,7 0-5 16,4 0-9-16,0 0-62 15,-2 12-117-15,-8 22-65 16,-13-8-215-16,-5-1-133 0</inkml:trace>
  <inkml:trace contextRef="#ctx0" brushRef="#br0" timeOffset="214064.13">32138 7163 1573 0,'0'0'368'0,"0"0"-271"16,0 0-16-16,0 0 51 15,0 0-71-15,0 0-61 0,144 15-32 16,-99-15-266-16,-8-5-689 16</inkml:trace>
  <inkml:trace contextRef="#ctx0" brushRef="#br0" timeOffset="-214617.85">31685 6249 952 0,'0'0'633'0,"0"0"-484"15,0 0-37-15,0 0 45 16,0 0-56-16,149 3-42 15,-107 1-59-15,-6 1-61 16,-11 6-81-16,-15-3-185 16,-10 0-398-16</inkml:trace>
  <inkml:trace contextRef="#ctx0" brushRef="#br0" timeOffset="-214487.88">31685 6353 1355 0,'0'0'318'16,"0"0"-211"-16,0 0 49 15,0 0 0-15,140 1-105 16,-82 3-51-16,22 1-19 16,-13-1-189-16,-11-3-682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7T07:30:25.3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29518 6537 512 0,'0'0'565'0,"0"0"-398"0,0 0-63 16,0 0 25-16,0 0 1 16,0 0 20-16,0-65-54 15,0 54-27-15,0 0 24 16,0 2-16-16,0-2-19 15,0 2-23-15,0 1 3 16,0 4 45-16,0-1-21 16,0 4-29-16,0 1-6 15,0 0 7-15,0 0 3 16,0 0-18-16,0 0-13 16,0 0 18-16,0 0-24 15,-3 0 7-15,1 0-7 16,0 0-9-16,-2 0 1 0,-3 0-11 15,-4 10 8 1,-5 5 5-16,-2 7 7 0,1 4-1 16,-1 5 8-16,0 5-7 15,0 4-2-15,0 2-7 16,3 3 8-16,1 0 2 16,3 4-2-16,5 1 8 15,1 1-8-15,1 5 0 16,1 1 0-16,3 5 0 15,0-2 0-15,0 3 0 16,0-5 6-16,0-2-1 16,3-5-4-16,4 0 4 0,-1-3 2 15,1-1-7-15,2-4 0 16,0 0 15-16,-1-4-15 16,3 0-2-16,3-3 2 15,-1-4 10-15,3-3-4 16,-1-3-6-16,3-5 1 15,1-1 3-15,-2-3 6 16,-1-6-20-16,-1 1 19 16,3-1-9-16,0-4 9 15,0 1-9-15,-3 1 0 16,3-1 0-16,-2-3 1 16,-1 2-1-16,1-4-1 15,0 1 1-15,0-1 9 16,-1-3-9-16,1 0-1 15,-1 0-5-15,1 0 12 0,-3 0-11 16,3 0 6-16,-5-3-1 16,2-4 15-16,-1-4-15 15,0-3 0-15,5-2-1 16,0-1-8-16,1-6 9 16,-3 0-8-16,1-4 8 15,-1 1-1-15,1-4-15 16,-1 0-12-16,2-2 12 15,-1-1-15-15,-1 0 22 16,1 1-20-16,-3-2 15 16,0 1 2-16,-4 2-22 15,0-1 28-15,-3-2 0 16,-1 5-3-16,0 0 0 16,-3-3 4-16,-2 3 5 15,2-2 0-15,-2 2-9 0,3 0 9 16,-1 0 0-16,0 0-1 15,0 1 1-15,-2 0-10 16,2 1-4-16,-2 1 8 16,0-1-22-16,0 1 8 15,0 0 5-15,0 0 6 16,-8 0 9-16,-2-2-2 16,-1 1 2-16,0-2 11 15,-5 0-10-15,1-3 5 16,-3 0-6-16,-5 0 6 0,0-3 20 15,-6 3-5 1,-3-3-6-16,-2 0 10 0,1 1-4 16,-1 3-12-16,1 1 7 15,0 0-10-15,4 5-5 16,2 4-1-16,4 3 0 16,8 6 0-16,7 5-31 15,3 7-36-15,5 0-168 16,0 15-472-16,0-2-519 0</inkml:trace>
  <inkml:trace contextRef="#ctx0" brushRef="#br0" timeOffset="584.09">29304 6210 869 0,'0'0'358'0,"0"0"-160"16,0 0-103-16,0 0-48 15,0 0 23-15,0 0-9 16,93-104-33-16,-58 76-21 16,-4 0 2-16,-5-1-8 15,-4 3 0-15,-4 5 22 16,-7 2 56-16,-2 8 3 16,-4 2-6-16,-3 6-42 15,-2 0-15-15,0 3-3 16,0 0-16-16,0 0-6 0,0 18-3 15,-4 10 9-15,-6 11 0 16,2 4 2-16,1 1-2 16,7 0 6-16,0-1-6 15,0-7-1-15,17-6-55 16,31-6-42-16,-6-10-223 16,1-10-170-16</inkml:trace>
  <inkml:trace contextRef="#ctx0" brushRef="#br0" timeOffset="873.06">29917 6007 1264 0,'0'0'210'0,"0"0"-49"15,0 0-37-15,0 0-26 16,3 121-11-16,30-101-29 15,11-6-11-15,10-8-26 16,4-6-8-16,-2-2-4 16,-6-19-9-16,-9-11 0 15,-14-2-9-15,-14-6 7 16,-9-4-26-16,-4 0-30 16,-6 5 29-16,-17 4 8 15,-4 12-11-15,-19 23-66 0,5 0-189 16,1 5-79-16</inkml:trace>
  <inkml:trace contextRef="#ctx0" brushRef="#br0" timeOffset="1494.05">29306 6996 1380 0,'0'0'326'0,"0"0"-199"16,0 0-96-16,0 0 90 15,132-46-8-15,-67 37-41 16,8 2-4-16,5 3-43 16,-5 2-13-16,-1 2-12 0,-7 0-9 15,10 0-96-15,-19 0-210 16,-11 0-630-16</inkml:trace>
  <inkml:trace contextRef="#ctx0" brushRef="#br0" timeOffset="3084.02">29500 7307 540 0,'0'0'71'15,"0"0"-55"-15,0 0-5 16,0 0-11-16,0 0-3 16,0 0 3-16,0 0 11 0,11 0-9 15,-7 0-2-15,-1 0 0 16,-3 0 223-16,0 0-83 15,0 0-98-15,0 0-36 16,0 0 14-16,0 0 28 16,0 0-1-16,0 0-3 15,0 0 18-15,0 0 6 16,0 0-10-16,0 0-4 16,0 0-8-16,0 0 24 15,0 0 9-15,0-2-56 16,0-7-2-16,0 2-14 15,11-3-6-15,2-2-1 16,3 2-14-16,-1 0 12 0,2 3-8 16,-9 3 7-16,-1 3-4 15,-7 1 7-15,0 0-9 16,0 10 9-16,-2 12 29 16,-14 2 18-16,-2 4 1 15,-4 2 19-15,0-4 2 16,0-2-39-16,3-3 0 15,6-6-8-15,3-3-13 16,2-4 3-16,6-5-12 16,2 0 0-16,0-3 13 15,6 0-13-15,13-4 0 16,8-8-47-16,-1-4 8 16,1 2 24-16,-5 5 3 15,-8 3 12-15,-8 6-7 16,-4 0 2-16,-2 13 5 0,0 11 6 15,-15 6 15-15,-9 6 13 16,-3 0-12-16,2 0-12 16,2-1-3-16,8-7-7 15,9-6-10-15,6-4-53 16,4-16-119-16,16-2-216 16,0 0-498-16</inkml:trace>
  <inkml:trace contextRef="#ctx0" brushRef="#br0" timeOffset="6739.72">29549 6633 514 0,'0'0'117'0,"0"0"73"16,0 0 148-16,0 0-225 16,0 0-111-16,0 0 24 15,0 0 10-15,62 12-8 16,-48-16-12-16,-3-1 7 16,-2 2-1-16,-4 1 28 15,-1 2 22-15,-2 0-23 16,-2 0-17-16,0 0-31 0,0 5-1 15,0 16 39-15,0 9 2 16,2 4 31-16,1 9-12 16,1-4-22-16,2 4-10 15,2-6-27-15,0 0 9 16,1-7-10-16,1-4 0 16,-4-2-10-16,1-6-50 15,-7-5-117-15,0-4-108 16,-9-9-6-16</inkml:trace>
  <inkml:trace contextRef="#ctx0" brushRef="#br0" timeOffset="6862.76">29525 6927 479 0,'0'0'105'0,"0"0"-64"15,0 0 529-15,0 0-219 0,0 0-225 16,0 0-105 0,0 0-8-16,115-90-13 0,-32 75-17 15,-11 0-206-15,-10 1-345 0</inkml:trace>
  <inkml:trace contextRef="#ctx0" brushRef="#br0" timeOffset="7094.59">30129 6590 689 0,'0'0'37'15,"0"0"359"-15,0 0-196 0,0 0-100 16,-29 107 38-16,26-79-64 16,3 1-20-16,0-5-30 15,0-2-17-15,3-2-7 16,4-4-23-16,-7-10-140 16,0-4-122-16,0-2-659 0</inkml:trace>
  <inkml:trace contextRef="#ctx0" brushRef="#br0" timeOffset="7200.92">30059 6743 668 0,'0'0'29'0,"0"0"582"16,0 0-347-16,125-59-148 15,-62 40-64-15,26-3-52 16,-13 6-99-16,-16 0-280 0</inkml:trace>
  <inkml:trace contextRef="#ctx0" brushRef="#br0" timeOffset="8317.6">29877 7354 666 0,'0'0'0'0,"0"0"-13"16,0 0 13-16,0 0 269 16,0 0-60-16,0 0-151 15,0 0 2-15,-2 0 77 16,-1 0-22-16,3 0-44 16,0 0-34-16,0 0-20 15,0 0-12-15,0 0-5 0,0 0 0 16,0 0-1-16,0-1 1 15,0-3 0-15,0-3-1 16,0 0 1-16,3 0 12 16,-3 0-12-16,0 1 26 15,0 2 15-15,0 0-2 16,0 4-7-16,0 0-21 16,0 0-10-16,2 0-1 15,-2 1-22-15,0 22 16 16,0 7 6-16,0 15 27 15,0 4 53-15,0 7-10 16,0 3-8-16,0-7-20 16,0-4-17-16,0-6-1 15,0-5-13-15,-5-8-9 16,-3-3 10-16,-4-8-12 16,1-4 0-16,-2-4 16 0,-1-6-15 15,1-4 11-15,2 0 10 16,2-4 33-16,7-15 14 15,2-6-32-15,0-7-28 16,18-2-9-16,13 1-1 16,7-2-61-16,6 0-28 15,21-11-79-15,-12 11-136 16,-5-1-219-16</inkml:trace>
  <inkml:trace contextRef="#ctx0" brushRef="#br0" timeOffset="8690.76">30215 7289 553 0,'0'0'87'16,"0"0"-64"-16,0 0-22 15,0 0 525-15,0 0-378 16,0 0-113-16,0 0-28 16,-13 4-7-16,13-2-13 15,0-1-47-15,3 5 38 16,3-1 21-16,0 3-6 15,0 5 7-15,0 8 18 16,-4 7 24-16,1 10 54 16,-3 11 29-16,0 4-6 15,0 8-30-15,0-1-14 0,0 0-40 16,-3-9-10-16,-7-2 8 16,-2-8 14-16,1-10 0 15,-1-6-3-15,2-9-6 16,3-9-14-16,5-2 11 15,0-5 48-15,2 0-5 16,0-7 1-16,2-12-60 16,17-11-19-16,12-5-80 15,25-27-78-15,-8 10-166 16,-6 2-456-16</inkml:trace>
  <inkml:trace contextRef="#ctx0" brushRef="#br0" timeOffset="9797.44">28346 6609 662 0,'0'0'21'0,"0"0"-1"15,0 0 53-15,0 0 23 16,0 0 35-16,-114 24 1 0,87 8-15 16,-2 18 37-16,-4 35 7 15,1 39-11-15,8 24-30 16,9-8-13-16,12-33-20 16,3-40-48-16,0-24-7 15,13 2-10-15,8-2 16 16,3 1-10-16,2-11-19 15,1-9 15-15,2-11-23 16,0-11 15-16,0-2 4 16,5-5-9-16,1-26 11 15,4-10-22-15,-4-16-22 16,-4-15-20-16,-2-27-20 16,-4-34-39-16,-12-25 0 15,-9-5-49-15,-4 32 48 0,0 43 66 16,-8 37 36-16,-3 18 57 15,1 3 2-15,-3 6-44 16,-1 7-15-16,-11 17-117 16,0 5-171-16,0 10-273 0</inkml:trace>
  <inkml:trace contextRef="#ctx0" brushRef="#br0" timeOffset="10291.68">27025 6553 727 0,'0'0'0'16,"0"0"40"-16,0 0 212 15,-155 97-86-15,97 10 9 16,4 50 34-16,14 15-5 16,23-23-53-16,17-44-25 15,0-50-72-15,8-13 32 0,19 2-18 16,7 0-16-16,8-2-9 15,7-13-21-15,3-14-10 16,0-12 13-16,0-3-15 16,-1-20 4-16,-6-21-8 15,-8-17-5-15,-6-30-1 16,-12-42-12-16,-17-37-12 16,-2-5 2-16,-9 30-31 15,-11 45 45-15,3 47 8 16,-4 14 10-16,-1 4-5 15,-5 4-5-15,-4 9-52 16,-3 19-110-16,-26 17-162 0,4 17-41 16,6 0-127-16</inkml:trace>
  <inkml:trace contextRef="#ctx0" brushRef="#br0" timeOffset="12410.69">26450 8598 795 0,'0'0'91'16,"0"0"-74"-1,119 10-15-15,-55-10 160 0,37 0-43 16,46-24 16-16,62-12-24 15,39-6 48-15,19 1 23 16,9 3-64-16,-12 6 4 16,14 2-59-16,12-2-4 15,7 2 7-15,-1 2 1 16,-10 5 29-16,-24 2-25 16,-23 4-23-16,-23 4 4 15,-24 6-32-15,-23 2-11 16,-39 5 2-16,-32 0-11 15,-29 0-27-15,-9 2-49 0,23 18-106 16,-12-2-105 0,-9-4-354-16</inkml:trace>
  <inkml:trace contextRef="#ctx0" brushRef="#br0" timeOffset="88313.1">2115 6761 717 0,'0'0'247'0,"0"0"-152"16,0 0-25-16,0 0 6 15,0 0 20-15,0 0 37 16,22-50 2-16,-22 50 29 15,0-2-36-15,0 2 3 16,0 0 37-16,0 0-33 16,-2 0 22-16,-3 0-31 15,-1 0-45-15,-1 4-22 16,-6 7-35-16,-7 7-22 16,-5 10 29-16,-8 9-21 15,-6 12 17-15,-3 7-9 16,-4 2-18-16,-5 3 11 15,1-4-11-15,4-6 0 16,3-9-15-16,7-6-3 0,10-10-93 16,6-6-61-16,4-20-86 15,7 0-288-15,3-18-370 0</inkml:trace>
  <inkml:trace contextRef="#ctx0" brushRef="#br0" timeOffset="88522.65">1522 6865 1585 0,'0'0'400'0,"0"0"-268"15,0 0-55-15,0 0 0 0,0 0 52 16,51 114 73-16,-9-62-53 16,10 1-70-16,8-3-45 15,5-2-25-15,-1-6-9 16,1-3-118-16,13 1-110 15,-18-10-109-15,-13-12-430 0</inkml:trace>
  <inkml:trace contextRef="#ctx0" brushRef="#br0" timeOffset="89108.4">2534 6685 616 0,'0'0'370'0,"0"0"326"16,0 0-559-16,0 0-83 15,0 0 28-15,0 0 2 16,0 0-30-16,-34 24 27 0,34-24-23 16,0 0-30-16,0 0 28 15,8-4-3-15,-4-2-35 16,-4 1 49-16,0-2 3 15,0 4-14-15,0 3-14 16,-10 0-27-16,-5 0 0 16,-5 0-15-16,0 19-9 15,-2 9 8-15,-1 8 2 16,6 9-1-16,8 4 0 16,4 4 24-16,5-2 18 15,0 0-18-15,21-3 16 16,5-4 15-16,3-6-32 15,3-3 11-15,-3-12-19 0,-8-5-6 16,-5-5 6-16,-9-5-15 16,-7-2 0-16,0 2 15 15,-29 5-1-15,-11 2 8 16,-9 2-22-16,-3 0-6 16,6-1-4-16,4-6-155 15,13-4-205-15,13-6-801 0</inkml:trace>
  <inkml:trace contextRef="#ctx0" brushRef="#br0" timeOffset="90573.58">3114 6999 7 0,'0'0'565'0,"0"0"106"16,0 0-63-16,0 0-490 0,0 0-57 16,0 0-7-1,0 0-27-15,-2 70 100 0,-3-26 13 16,2 7-12-16,1 4-19 16,-2-4-51-16,2-2-18 15,-5-8-25-15,3-12-6 16,-1-7 6-16,0-10-15 15,3-8 0-15,2-4 22 16,0 0-15-16,0-12 29 16,0-17-36-16,10-17-74 15,9-9 17-15,6-6-35 16,4 1 10-16,2 9 67 16,-2 15-11-16,-4 16 26 15,-4 20 0-15,0 0 23 0,-7 29 21 16,-6 16-16-16,-5 5 45 15,-3 5 2-15,0-2-56 16,0-7 13-16,-7-10-19 16,1-8-10-16,3-10 1 15,0-8-4-15,3-10-25 16,0 0 7-16,14-14-49 16,13-20-39-16,9-12-64 15,-1-8-41-15,1-3 80 16,-10 10 23-16,-9 17 108 15,-11 17 108-15,-6 13-65 16,0 17-30-16,0 21 42 16,-9 10 20-16,-2-1 2 0,4-1 34 15,7-7-54 1,0-11-2-16,4-8-48 0,19-12 14 16,10-8-21-16,7 0 0 15,7-23-31-15,-2-6-50 16,0-7-12-16,-8-4 25 15,-8 2 29-15,-10 5 39 16,-9 13 6-16,-10 13 77 16,0 7-2-16,0 7-79 15,-6 20 17-15,-2 3 36 16,8-2-15-16,0-1 8 16,4-8-30-16,17-5-11 15,6-10 11-15,0-4-18 16,2 0-9-16,-4-16 3 15,-10-8-2-15,-8-2 7 0,-7-4-14 16,-7 2-6 0,-22-1-31-16,-13 7-61 0,-10 5-53 15,-6 2-74-15,0 5-135 16,5 2 30-16,13-5-15 16,11-3-229-16,13-9 589 15,12-7 655-15,4-2-334 16,17-7-38-16,17 1 3 15,9-1-42-15,5 7-35 16,4 4-56-16,-1 8-59 16,-4 8-53-16,-5 7-23 0,-6 7-18 15,2 9-96-15,-12 17-180 16,-7-4-451-16</inkml:trace>
  <inkml:trace contextRef="#ctx0" brushRef="#br0" timeOffset="90774.49">4159 7222 694 0,'0'0'935'16,"0"0"-760"-16,0 0-29 16,0 0 34-16,0 0-73 15,-35 117-16-15,32-105-42 16,3-6-49-16,0-2-10 0,0-4-163 15,0-4-346-15,0-13-418 16</inkml:trace>
  <inkml:trace contextRef="#ctx0" brushRef="#br0" timeOffset="91109.42">4014 6653 462 0,'0'0'153'15,"0"0"613"-15,0 0 30 16,0 0-561-16,0 0-136 15,0 0-29-15,0 0-13 16,10 32 29-16,-2-18 7 16,5-4-53-16,5-2 8 15,3-1-20-15,5-7-4 16,1 0 12-16,4 0-36 16,2 0-57-16,10-15-94 15,-8 5-184-15,-8-5-628 0</inkml:trace>
  <inkml:trace contextRef="#ctx0" brushRef="#br0" timeOffset="92322.83">4977 6810 485 0,'0'0'156'0,"0"0"884"0,0 0-810 15,0 0-145-15,0 0 48 16,0 0-5-16,0 0-48 16,-22-32 21-16,22 32-7 15,0 10-76-15,0 19-4 16,0 19 31-16,0 15 25 16,0 9 26-16,-2 2-67 15,-3 1-8-15,1-12 29 16,0-5-49-16,-1-13 15 15,2-9-16-15,1-8 12 16,2-10-31-16,0-8 19 0,0-6-90 16,0-4 31-1,5 0-86-15,33-30 4 0,-3-9-99 16,1-7-425-16</inkml:trace>
  <inkml:trace contextRef="#ctx0" brushRef="#br0" timeOffset="92674.02">5238 6938 590 0,'0'0'66'0,"0"0"667"16,0 0-470-16,0 0-60 16,-118 136-55-16,73-86-57 15,1 1-7-15,8-9-2 16,12-10-15-16,14-6 4 0,10-6-70 16,5-7 9-1,29-2 42-15,10-2-46 0,7-6-6 16,5-3 0-16,-3 0-4 15,-3 0-7 1,-9 0 11-16,-6-10 0 0,-9 0-16 16,-6 1 28-16,-6-4-15 15,-7-1 3-15,-3-3-37 16,-4-1 36-16,0 2-74 16,0 4 39-16,0 9 27 15,0 3 1-15,0 3-7 16,0 21-15-16,0 7 30 15,-4 4 3-15,-1-6-3 16,5 0 0-16,0-10-7 16,0-19-124-16,11 0-246 15,-2-5-450-15</inkml:trace>
  <inkml:trace contextRef="#ctx0" brushRef="#br0" timeOffset="92822.09">5450 6861 573 0,'0'0'862'16,"0"0"-692"-16,0 0-170 15,0 0-227-15,0 0-1027 16,0 0 1151-16</inkml:trace>
  <inkml:trace contextRef="#ctx0" brushRef="#br0" timeOffset="93353.28">5698 7296 1071 0,'0'0'925'0,"0"0"-883"0,0 0-42 15,0 0-114-15,122-97-101 16,-107 52 155-16,-5-3 58 16,-10 2-4-16,0 8-12 15,-10 10 18-15,-17 10 3 16,-6 14 66-16,0 4 40 15,-1 18 30-15,7 17 6 16,10 9-28-16,10 2 28 16,7-2-42-16,0-6-43 15,12-6 32-15,12-11-67 16,4-6 1-16,9-10-16 0,0-5-1 16,3 0-18-16,1-21-10 15,1-6-82-15,-2-5 87 16,-5 3-47-1,-6 4 0-15,-8 9 1 0,-11 13 29 16,-6 3 19-16,-4 10-8 16,0 20 20-16,0 5 101 15,-10 0-67-15,4-6 21 16,1-8-25-16,3-9-21 16,2-6 4-16,0-6-13 15,2 0 0-15,15 0-24 16,12-18 5-16,8-6-103 0,3-7 28 15,4 1 24-15,1 4 69 16,-7 9-4-16,-5 10 5 16,-8 7 56-16,-7 4-55 15,-5 18 0-15,-7 7-1 16,-6 1-1-16,0-1-14 16,-4-3-100-16,-14-6-147 15,-4-14-296-15</inkml:trace>
  <inkml:trace contextRef="#ctx0" brushRef="#br0" timeOffset="93532.29">5550 6844 755 0,'0'0'313'0,"0"0"809"15,0 0-939-15,0 0-120 16,138-116-49-16,-82 112-14 15,0 4-19-15,-3 65-157 16,-13 0-386-16,-15 9-664 0</inkml:trace>
  <inkml:trace contextRef="#ctx0" brushRef="#br0" timeOffset="95129.87">7229 6587 717 0,'0'0'53'0,"0"0"278"15,0 0 232-15,0 0-432 16,0 0 91-16,0 0-117 16,0 0-52-16,-18-56 18 15,15 88-56-15,1 22 85 16,-2 34 102-16,-3 32-102 15,1-4 54-15,-1-11-106 16,2-20-17-16,3-26 27 16,-3 0-37-16,3-5 19 15,0-17-40-15,0-10 0 16,2-15-8-16,0-5 8 16,0-7 0-16,0 0 0 15,0-23 6-15,13-19-12 0,7-18-72 16,7-11-67-16,4-2 66 15,3 8-13-15,-5 15 71 16,-2 22 9-16,-5 16 17 16,-5 12-16-16,0 2-2 15,-7 26 13-15,-1 8 48 16,-2 10-5-16,-2 2 16 16,-3 3 3-16,-2-5-42 15,0-7 27-15,4-6-47 16,0-9 0-16,5-6 1 15,9-9 1-15,7-4-2 16,11-5 6-16,11-2-6 16,10-22-8-16,11-12-46 15,-4-11-35-15,-2-1 88 16,-12 0-93-16,-15 9 70 0,-15 10 24 16,-16 14 1-16,-4 8 73 15,-15 7-74-15,-21 5 2 16,-9 16 25-16,1 9 5 15,-1 4 0-15,5 2 35 16,11-2-66-16,7-1 55 16,7-8-56-16,10-2 9 15,5-8-2-15,0-2-7 16,7-6 0-16,18-7-7 16,6 0 24-16,6 0-34 0,7-21 11 15,2-7-75 1,-4-8 80-16,-2-4-70 15,-6 0 45-15,-10 5-2 16,-6 10 7-16,-10 10 2 0,-2 13 19 16,-6 2-40-16,0 20 40 15,-3 16 27-15,-6 7 47 16,0 3-8-16,3-7-56 16,4-4 45-16,2-9-55 15,0-10 0-15,0-3 12 16,0-10-12-16,0-3 0 15,0 0 0-15,2 0 15 16,8-12-30-16,11-11-3 0,6-14-95 16,2-1 70-1,0-3-93-15,-10 10 84 0,-3 11 43 16,-9 13 18-16,-7 7-7 16,0 7-2-16,0 14 0 15,0 6 139-15,0-1-90 16,13-5-18-16,11-7 36 15,12-5-55-15,13-9 48 16,5 0-60-16,2-9-39 16,-3-14 30-16,-6-5-59 15,-9-4 13-15,-9-2-3 16,-13 3-18-16,-10 5 33 16,-6 8-18-16,-2 14 61 15,-18 4 15-15,-7 22-8 16,0 23 39-16,5 14 72 0,4 11-50 15,7 7 32-15,6 3-58 16,5-1-42-16,0-3 98 16,0-4-92-16,0-11 9 15,7-6-15-15,-2-11 30 16,-5-9-24-16,0-12-6 16,0-9-43-16,0-10 32 15,-2-4-69-15,-8-2-31 16,-12-56-112-16,2 3-302 15,-5-8-945-15</inkml:trace>
  <inkml:trace contextRef="#ctx0" brushRef="#br0" timeOffset="95281.4">7793 6810 1854 0,'0'0'762'0,"0"0"-762"16,0 0-1-16,116 2-1 15,-54 3-129-15,43-5-16 16,-14 0-154-16,-10 0-1366 0</inkml:trace>
  <inkml:trace contextRef="#ctx0" brushRef="#br0" timeOffset="95961.81">9453 7031 563 0,'0'0'1242'16,"0"0"-868"-16,0 0-316 16,0 0-15-16,-113 1-52 15,66 24 22-15,0 8 8 16,4 5 117-16,12 5-76 16,14-2-37-16,10-6-25 15,7-7 23-15,14-10-26 16,19-12 3-16,11-6-36 0,10-4 28 15,2-24-79-15,-3-15-35 16,-4-8-2-16,-11-9-50 16,-9-8 90-16,-11-3-74 15,-12-1-11-15,-6 4 90 16,0 9 79-16,-11 13 8 16,-7 14 248-16,1 17-33 15,-1 15 62-15,3 3-192 16,-2 33-66-16,7 18 77 15,1 17-39-15,6 11 17 16,3 1-55-16,0 2 6 16,3-10-42-16,10-10 9 15,0-12-110-15,1-14 32 16,-3-10-123-16,-7-19-77 0,-2-8-295 16,-2-2-850-16</inkml:trace>
  <inkml:trace contextRef="#ctx0" brushRef="#br0" timeOffset="96753.25">9099 6986 690 0,'0'0'1108'0,"0"0"-806"16,0 0-214-16,0 0-88 16,0 0 24-16,127 38 5 15,-67-20-29-15,9 2 0 16,5 0 26-16,2 1-17 15,-2 0 78-15,-12 5-60 16,-11 2-2-16,-13 3 14 0,-14 0-23 16,-10-1 11-1,-5-4 35-15,-5-3-53 0,0-5 6 16,0-8-15-16,4-8-4 16,3-2-32-16,7-4 26 15,11-20-143-15,2-10-44 16,2-4-48-16,-6 0-81 15,-7 4 266-15,-11 14 60 16,-9 12 321-16,0 8-164 16,-2 14-113-16,-10 18 158 15,6 4-76-15,4 3-18 16,2-7-75-16,0-6-15 16,25-7 13-16,6-9-31 15,6-10-19-15,7 0 19 16,4-10-103-16,-4-16-38 0,-3-6-42 15,-12-4-75-15,-8-2 56 16,-9 4 39-16,-8 7 163 16,-4 14 188-16,0 8 80 15,-4 5-80-15,-10 14-55 16,5 13-43-16,3 3 79 16,6-1-152-16,0-2 5 15,0-5 8-15,11-8-20 16,3-5-20-16,1-2 10 15,-1-7-66-15,-8 0 44 0,-6-2-30 16,0-16-67 0,-2-7 44-16,-14-2 5 0,3-7 70 15,7-7 16-15,6 0 15 16,10-2 86-16,28 4-117 16,9 5 0-16,4 7-3 15,0 13 13-15,-1 9 29 16,-13 5 4-16,-12 14-31 15,-14 18 75-15,-11 11-14 16,-2 7 102-16,-19 5-26 16,0-3-92-16,3-6 12 15,7-8-69-15,9-5 12 16,2-10-11-16,8-5-1 0,21-8-12 16,11-3 0-1,12-7-74-15,4 0-46 0,19-37-145 16,-15 3-223-16,-15-8-380 15</inkml:trace>
  <inkml:trace contextRef="#ctx0" brushRef="#br0" timeOffset="96972.84">10541 6699 312 0,'0'0'807'0,"0"0"154"16,0 0-730-16,0 0-202 16,0 0 19-16,-107 106-48 15,72-43 26-15,-2 5-14 0,2 2-12 16,2-6-86-16,-19-10-143 16,12-19-291-16,-4-19-796 0</inkml:trace>
  <inkml:trace contextRef="#ctx0" brushRef="#br0" timeOffset="97205.8">9953 6814 367 0,'0'0'1917'16,"0"0"-1707"-16,0 0-210 0,0 0-30 15,2 160-72 1,-2-82-39-16,0 9-408 0,0 3-28 15,0-3 189-15,-9 0 343 16,-5-9 45-16,-1-7 121 16,-3-15 188-16,5-14 71 15,4-12-176-15,9-12-118 16,0-8-86-16,0-10-270 0</inkml:trace>
  <inkml:trace contextRef="#ctx0" brushRef="#br0" timeOffset="98808.49">11292 7050 531 0,'0'0'1347'15,"0"0"-972"-15,0 0-148 16,0 0-103-16,0 0-123 15,0 0 20-15,0 0 3 16,-29 113 70-16,23-54 12 16,2 0-94-16,1-12-1 0,3-10-11 15,0-16 25-15,0-8-18 16,0-12-7-16,0-1 0 16,7-11 44-16,10-21-44 15,8-17-63-15,4-10-13 16,0-5-39-16,-4 6 115 15,-7 13-19-15,-12 22 19 16,-6 23 21-16,0 7-21 16,0 31 0-16,-11 11 73 15,6-2-52-15,5-2 72 16,0-11-82-16,25-11-9 16,10-14 47-16,15-9-49 15,8-8 12-15,4-25-12 16,-2-18-44-16,-4-11 32 15,-9-15-91-15,-8-21-25 0,-6-26 58 16,-20-23-101-16,-13 17-49 16,0 34 102-16,-11 39 118 15,-7 36 141-15,-5 9 10 16,-2 9-71-16,-6 3-4 16,0 33-52-16,-2 23 76 15,1 32 6-15,8 30-68 16,13 24 85-16,11-11-80 15,0-29-43-15,0-33 63 16,9-23-63-16,2-1 0 16,4 0-1-16,1-7 22 15,0-15-37-15,2-11 16 16,2-10-9-16,6-2-23 0,13-14 32 16,3-23-58-16,5-7-90 15,-3-3-49-15,-11 8 175 16,-12 10 22-16,-13 19 12 15,-8 10 58-15,0 14-58 16,-8 21 32-16,-4 6 27 16,8 4-70-16,4-7 79 15,2-5-80-15,27-8 1 16,14-9 35-16,11-10-35 16,12-6-2-16,10-1-22 15,4-22-122-15,-2-7 79 16,-6-9-71-16,-10-5-31 15,-18-2 49-15,-17 3-60 0,-23 9 179 16,-4 14 62-16,-35 20 50 16,-14 0 45-16,-7 33-8 15,-2 10-26-15,7 3-4 16,11-2-62-16,13-6-11 16,13-9-46-16,12-6 26 15,2-9-60-15,18-8 19 16,18-6-41-16,11 0-18 15,9-10-139-15,-3-12-42 16,-4-4 50-16,-11-2 23 16,-11 4 70-16,-14 8 112 15,-13 7 83-15,0 9 122 0,-5 0-61 16,-10 20 34-16,-1 1-43 16,5 1-70-16,9-5 51 15,2-5-114-15,11-7-1 16,18-5 29-16,12 0-30 15,1-5 0-15,0-15-59 16,-4 5-58-16,-6-3 117 16,-9 4-32-16,-5 3 32 15,-7 8 17-15,-3 3-17 16,-8 0 20-16,0 18-14 16,0 8 41-16,0 4 57 15,0-4-91-15,0-4 2 16,15-5 25-16,10-10-40 15,6-5 25-15,6-2-25 16,6-4-44-16,-1-13 35 16,-2-4-45-16,-4-1 41 15,0-1-2-15,-3 6 30 0,-1 1-14 16,-6 6 17-16,-2 8-5 16,-3 2 107-16,-3 0-120 15,-3 19 0-15,-1 7 22 16,-3 5-7-16,-3-3 15 15,-3 0-30-15,0-6 0 16,-5-2-49-16,0-5 29 16,0-6-144-16,-29-6-23 15,-5-3-194-15,-6 0-622 0</inkml:trace>
  <inkml:trace contextRef="#ctx0" brushRef="#br0" timeOffset="98971.77">12366 6842 530 0,'0'0'1466'16,"0"0"-1130"-16,0 0-250 15,143-72-30-15,-78 66-56 16,2 6-62-16,7 39 21 16,-14 12-232-16,-22 1-395 0</inkml:trace>
  <inkml:trace contextRef="#ctx0" brushRef="#br0" timeOffset="99068.99">12472 7657 416 0,'0'0'642'0,"0"0"289"15,0 0-931-15,0 0-170 0</inkml:trace>
  <inkml:trace contextRef="#ctx0" brushRef="#br0" timeOffset="102106.57">5771 7574 707 0,'0'0'7'0,"0"0"1"16,0 0 3-16,0 0 606 15,0 0-389-15,0 0-81 16,0 0-52-16,-27 44-81 16,27-44 58-16,0 0-21 0,0 0-12 15,0 0 25 1,0 0-47-16,0 0 14 0,0 0 14 16,0 0-44-16,0 0 96 15,0 2-97-15,0-2 9 16,0 2-18-16,0 0 10 15,0-1-1-15,4 2 0 16,1-3 2-16,0 0 48 16,-3 0 1-16,0 0-14 15,0 0 44-15,-2 0-41 16,0 0 6-16,0 0-46 16,0-3-51-16,0-11 50 15,0 5-170-15,2-7-488 0</inkml:trace>
  <inkml:trace contextRef="#ctx0" brushRef="#br0" timeOffset="109169.25">14032 6551 140 0,'0'0'755'16,"0"0"-755"-16,0 0-137 16,0 0 81-16,0 0 37 15,0 0 19-15,27-19 0 16,-27 19 0-16,0 0 0 15,0-1 209-15,0 1-43 16,0-2-83-16,0 0-43 16,0 2 83-16,0-2-11 15,-3 2-3-15,1 0-34 16,2 0-60-16,-2 0 42 16,0 4-57-16,-4 13 0 0,-4 15 98 15,-3 15 7-15,-5 13 18 16,3 16 52-1,-4 23-88-15,9-6 94 16,1 2-91-16,6-2-23 0,3-23 40 16,0 1-84-16,0-11-7 15,12-16-16-15,1-9 15 16,1-12-1-16,-4-10-14 16,6-6-15-16,-1-7-2 15,6 0-1-15,8-7-12 16,4-18-25-16,7-8-90 15,0-9 110-15,-2-4-91 16,-8-4-14-16,-11 4 96 0,-9 9 42 16,-10 13 2-1,0 15 126-15,-17 9-94 0,-16 12 57 16,-9 21-74-16,-5 12 49 16,3 2 65-16,7 2-98 15,11-9-1-15,10-5-30 16,12-12-6-16,4-7-15 15,6-8-52-15,23-8-38 16,11 0-30-16,18-21-159 16,-6-11-305-16,-10 1-314 0</inkml:trace>
  <inkml:trace contextRef="#ctx0" brushRef="#br0" timeOffset="109276.13">14328 7308 823 0,'0'0'170'0,"0"0"54"15,0 0 34-15,0 0-76 16,-8 105-151-16,6-79 27 0,2-10-58 15,0-16-87-15,0 0-172 16,0-16-827-16</inkml:trace>
  <inkml:trace contextRef="#ctx0" brushRef="#br0" timeOffset="109409.65">14289 6934 1868 0,'0'0'219'0,"0"0"-210"16,160-52-9-16,-93 30-383 16,-7-1-1140-16</inkml:trace>
  <inkml:trace contextRef="#ctx0" brushRef="#br0" timeOffset="109904.79">15015 7002 540 0,'0'0'1086'16,"0"0"-806"-16,0 0-134 0,0 0-135 15,0 0 20-15,0 0 51 16,-36 113 116-16,29-50 0 16,1 12-58-16,-3 7-70 15,0 0 72-15,0 3-99 16,1-5 14-16,1-5 9 15,5-8-65-15,2-9 61 16,0-8-62-16,0-10 0 16,2-8-6-16,2-8 6 15,1-5 0-15,-1-5-2 16,0-8 11-16,-2-2-39 0,1-3 6 16,-1-1-41-16,3 0 47 15,2-1-21-15,1-20 21 16,3-11-24-1,1-12-103-15,1-14 17 0,9-52-116 16,-4 12-77 0,0 0-362-16</inkml:trace>
  <inkml:trace contextRef="#ctx0" brushRef="#br0" timeOffset="110087.9">15144 7084 694 0,'0'0'1'0,"0"0"-1"16,0 0 804-16,67-126-246 15,-38 108-449-15,5 8-78 16,3 10 2-16,0 10-32 0,-4 22 103 15,-9 16-35-15,-8 9 16 16,-14 7 74-16,-2-1-105 16,-20 3-27-16,-20-8-27 15,-10-3 31-15,-2-5-67 16,-9 2-32 0,14-13-191-16,16-17-294 0</inkml:trace>
  <inkml:trace contextRef="#ctx0" brushRef="#br0" timeOffset="110543.78">15793 7291 786 0,'0'0'9'16,"0"0"979"-16,0 0-589 16,0 0-219-16,0 0-51 15,0 0 136-15,0 0-128 0,-25 12-47 16,28-12 9-16,10 0-72 16,8 0 12-16,4 0-39 15,4-4 7-15,0 0-7 16,1 2 0-16,-4 2-27 15,-1 0 21-15,-4 0-86 16,-9 0-73-16,-12 2-120 16,0 10-307-16,-6-4-92 0</inkml:trace>
  <inkml:trace contextRef="#ctx0" brushRef="#br0" timeOffset="110678.8">15715 7427 758 0,'0'0'43'0,"0"0"882"16,0 0-633-16,0 0-138 15,0 0 25-15,0 0-65 16,129 56-114-16,-64-54-12 16,18-2-4-16,-15 0-313 15,-14-15-881-15</inkml:trace>
  <inkml:trace contextRef="#ctx0" brushRef="#br0" timeOffset="111737.22">16729 7453 783 0,'0'0'0'0,"0"0"-3"15,0 0 3-15,0 0 577 0,0 0-267 16,0 0-129-16,0 0 6 16,-49 32-17-16,47-32-40 15,2 0 40-15,0 0-92 16,0 0-5-16,0 0 45 15,16 3-54-15,17 1 24 16,21 1-31-16,19 1-30 16,16 2 76-16,11-2-96 15,5-2-7-15,2-1 24 16,-2-3-9-16,-7 0-30 16,-4-3 8-16,-7-5-104 15,15 2 12-15,-21 2-230 16,-21 0-342-16</inkml:trace>
  <inkml:trace contextRef="#ctx0" brushRef="#br0" timeOffset="115159.55">17202 6553 500 0,'0'0'228'0,"0"0"-228"0,0 0-38 16,0 0 31-16,0 0 14 15,0 0 513-15,0 0-264 16,17-8-166-16,-14-3 65 15,-1 2-25-15,0-1-47 16,1 2 71-16,-1 0-113 16,-2 2-1-16,0 1 7 15,0 2-28-15,0-1 70 16,0 2-61-16,0-3-28 16,0 3 54-16,-9-1-54 15,-9 1 0-15,-4 2-8 16,-7 0 17-16,-7 0-16 15,-4 5 7-15,-5 13 0 0,1 5 20 16,1 5-20 0,4 6 43-16,3 8 38 0,5 8-34 15,10 4 125-15,11 4-116 16,8-1-15-16,2-3 50 16,12-8-72-16,20-10 5 15,7-8-6-15,11-10 11 16,10-12 12-16,5-6-41 15,1-2-83-15,2-16-35 16,5-16-145-16,-15 5-84 16,-16 2-354-16</inkml:trace>
  <inkml:trace contextRef="#ctx0" brushRef="#br0" timeOffset="115919.8">17550 6291 162 0,'0'0'368'0,"0"0"-266"16,0 0-89-16,0 0 347 16,0 0 137-16,0 0-286 15,0 0-24-15,-61 28-38 16,59-28 12-16,2 0-33 16,0 0-52-16,0 0 52 15,0-3-114-15,11-3-13 16,7-2-1-16,7 1 10 15,0 0-17-15,-4 6 7 0,-3 1 0 16,-7 0 3-16,-9 1-3 16,-2 18 0-16,-8 8 49 15,-21 9 40-15,-11 5 52 16,0-2-85-16,1-3-44 16,10-7 59-16,12-10-70 15,13-7-1-15,4-3 0 16,4-1 22-16,23-2-70 15,11-2 48-15,6-2-154 16,7-2-13-16,14 0-177 16,-16 0-308-16,-13-9-499 0</inkml:trace>
  <inkml:trace contextRef="#ctx0" brushRef="#br0" timeOffset="116385.64">17489 6754 544 0,'0'0'147'16,"0"0"966"-16,0 0-735 15,0 0-168-15,0 0 16 16,0 0-83-16,0 0-40 16,-27 5-58-16,48-5-26 15,6 2 32-15,6-2-51 16,0 0 0-16,1 0-19 0,-5 0 11 16,-5-2-4-16,-6-1-33 15,-7-1-50-15,-4 1 86 16,-5 1-25-16,-2 2 26 15,0 0-8-15,0 0 4 16,-2 9-2-16,-9 17-5 16,-1 9 19-16,-1 11 31 15,0 11-17-15,2 1 4 16,0 2 31-16,3-2-49 16,4-5 25-16,2-10-25 15,2-4-57-15,0-12 45 0,0-6-170 16,0-7-60-16,0-8-151 15,-4-3-249-15</inkml:trace>
  <inkml:trace contextRef="#ctx0" brushRef="#br0" timeOffset="116522.62">17420 7104 1573 0,'0'0'587'0,"0"0"-442"15,0 0 7-15,175-80-133 16,-107 58-18-16,3 4-2 15,21 1-48-15,-18 6-151 16,-16 1-650-16</inkml:trace>
  <inkml:trace contextRef="#ctx0" brushRef="#br0" timeOffset="117386.73">17207 7903 784 0,'0'0'1'0,"0"0"-1"0,0 0 339 16,0 0 58-16,0 0-152 16,0 0-118-16,0 0 83 15,-32 32-139-15,32-32-12 16,0 0 46-16,0 0-64 16,-2 0 2-16,-2 0-43 15,-6 0 11-15,-5 0 26 16,-12 0-37-16,-8 0-6 15,-10 0-6-15,-6 12 24 16,-3 12 29-16,5 8 13 16,9 8-26-16,13 2 145 15,17 4-127-15,10-2 5 16,6-2 3-16,34-6-33 0,11-6 27 16,14-12-48-16,6-8-30 15,3-10-2-15,-1 0-90 16,12-15-103-16,-16-9-113 15,-18-1-377-15</inkml:trace>
  <inkml:trace contextRef="#ctx0" brushRef="#br0" timeOffset="117841.49">17407 7788 522 0,'0'0'202'15,"0"0"-183"-15,0 0-11 16,0 0 359-16,0 0-23 15,0 0-138-15,0 0-76 16,-16 5-20-16,16-5 47 16,0 0-132-16,0 0 12 15,3 0 13-15,3 0-49 16,4 0 77-16,-4 0-42 16,-2 2-18-16,-4 15 35 0,0 10-37 15,0 6 44-15,-22 6 15 16,-3 0-15-16,1-4 90 15,4-7-84-15,6-9-60 16,12-6 36-16,2-5-41 16,12-4-1-16,19-3 0 15,7-1 10-15,6 0-44 16,5-1-33-16,14-17-117 16,-14 2-78-16,-9 0-460 0</inkml:trace>
  <inkml:trace contextRef="#ctx0" brushRef="#br0" timeOffset="118373.89">17391 8233 770 0,'0'0'137'0,"0"0"172"16,0 0 82-16,0 0-212 16,0 0-107-16,0 0 55 0,0 0-14 15,-18 10-39-15,16-10 71 16,2 0-114-16,-2 0-6 15,2 0 28-15,0 0-41 16,0 0 13-16,0 0-25 16,0 0 0-16,0 0 20 15,0 0-19-15,0 0-1 16,-2 0 51-16,0 0 14 16,2 0 47-16,-3 0-51 15,3 0-60-15,0 0 118 16,0 0-100-16,0 0 13 15,-2 0 21-15,2 2-52 16,-2 6 19-16,-4 6-20 0,-2 8 0 16,2 11 49-16,-3 3-43 15,3 4 3-15,-2-2-9 16,6-4 19-16,2-2-40 16,0-6 11-16,0-4-143 15,4-3-93-15,21-12-81 16,0-7-53-16,-3 0-194 0</inkml:trace>
  <inkml:trace contextRef="#ctx0" brushRef="#br0" timeOffset="118636.29">17498 8372 515 0,'0'0'1266'16,"0"0"-952"-16,0 0-236 15,0 0 25-15,0 0-11 0,0 0 95 16,0 0-11-16,-31 127-96 15,31-92 47-15,20-5-118 16,5-8 3-16,4-5 33 16,0-14-44-16,0-3 9 15,-2 0-10-15,-10-17 30 16,-5-10-37-16,-10-4 7 16,-2-6-64-16,-2 1 63 15,-16 4-92-15,-3 6-46 16,2 8 39-16,-4 8-169 15,5 6-288-15,5 1-389 0</inkml:trace>
  <inkml:trace contextRef="#ctx0" brushRef="#br0" timeOffset="119275.55">18152 7455 756 0,'0'0'62'16,"0"0"780"-16,0 0-190 15,0 0-439-15,0 0 39 16,0 0-35-16,0 0-144 16,29-16 18-16,4 4-91 15,2 0 21-15,-1 6-30 16,-1 3 9-16,-4 3-43 0,-4 0-41 15,-11 7-222-15,-8 12-187 16,-6-7-367-16</inkml:trace>
  <inkml:trace contextRef="#ctx0" brushRef="#br0" timeOffset="119409.79">18102 7654 831 0,'0'0'85'15,"0"0"888"-15,0 0-773 16,0 0-43-16,0 0 40 15,0 0-165-15,156 17-4 16,-78-26-28-16,-13-1-263 16,-7-4-393-16</inkml:trace>
  <inkml:trace contextRef="#ctx0" brushRef="#br0" timeOffset="127453.74">18968 7520 603 0,'0'0'261'15,"0"0"-138"-15,0 0-123 0,0 0-172 16,0 0 108-16,0 0 64 15,0 16 104-15,0-13 102 16,0-1-111-16,0 0-78 16,0-2 112-16,0 0-27 15,-3 0-62-15,3 0 24 16,0 0-30-16,0 0-4 16,0 0-12-16,0 0-11 15,-2 0 38-15,2 0-43 16,0 0-2-16,-2 0 75 15,2 0-44-15,0 0-6 16,0 0-25-16,0 0 9 16,0 0-14-16,0 0 5 15,0 0 0-15,0 0-10 16,-2 0 23-16,2 0-13 0,0 0 0 16,0 0 0-1,0 0 9-15,0 0 4 0,0 0-13 16,0 0 54-16,0 0-35 15,0 0 26-15,0 0-25 16,0 0-19-16,0 0 90 16,0 0-91-16,0 0 6 15,-3 0 27-15,1 0-32 16,-1 0 37-16,3 0-38 16,0 0 9-16,0 3 17 15,0-3-20-15,0 0-6 16,0 0 31-16,0 0-30 0,0 0 41 15,0 2-42 1,0 0 17-16,0 0 36 0,3 2-46 16,4-3 12-16,2 3 13 15,-3-1-32-15,3 0 42 16,-2 0-42-16,0-1 7 16,-1 0-6-16,-1-1-1 15,-1 2 0-15,-2-2-7 16,1 2 26-16,1-3-20 15,1 1 1-15,-1-1 0 16,0 3 7-16,1-2-7 16,4-1 0-16,-2 0 2 15,4 3 19-15,-3-3-16 16,2 0-5-16,-2 2 0 16,-1-2-3-16,-3 0 4 0,4 0-1 15,-4 0 0-15,0 0 12 16,3 0-2-16,-1 0-10 15,4 0 0-15,-2 0 6 16,1 0 3-16,1 0-9 16,1 0 9-16,-1 0 22 15,4 0-11-15,-1 0-20 16,-1 0 0-16,-1 0-8 16,-3 0 8-16,1 0 0 15,-2 0 0-15,2 0 14 16,-2 0-14-16,-1 0 0 0,1 0 0 15,0 0-11 1,-1 0 13-16,1-2-2 0,0 2 0 16,0 0 20-16,1 0-11 15,1 0-9-15,1 0 0 16,0 0-13-16,3 0 14 16,1 0-1-16,-1 0 0 15,1 0 12-15,-1 0-9 16,-1 0-3-16,1 0 0 15,-2 0-5-15,3 0 11 16,-2 0-6-16,2 0 0 16,4 0 20-16,0 0-11 0,-1 0-9 15,4 0 0 1,-3 0-3-16,-1 0 16 16,3 0 0-16,1 0 8 0,0-3-10 15,2 2 83-15,-1-2-94 16,1-1 0-16,-4 3-2 15,0-3 19-15,-4 2-17 16,-3 2 0-16,-2-2 1 16,-1 2-13-16,1 0 12 15,3 0-61-15,13 0-48 16,-3 5-192-16,-4-2-523 0</inkml:trace>
  <inkml:trace contextRef="#ctx0" brushRef="#br0" timeOffset="133617.72">19197 6747 700 0,'0'0'412'0,"0"0"-337"15,0 0-75-15,0 0-17 16,0 0 17-16,0 0 278 16,-5 5 24-16,1-5-215 15,-2-7 63-15,1-3 7 16,1 0-58-16,2-2 15 15,-1 1-21-15,0-2-10 16,3 3-56-16,0 2 13 16,0 2 79-16,0 4-81 15,-2 1 41-15,2 1 13 16,0 0-68-16,0 0 41 0,0 0-65 16,0 0 1-16,0 0-3 15,0 0 2-15,21 0-7 16,12 3-10-16,12 3 34 15,8-2-14-15,5-2-3 16,0-2 0-16,-2 0-44 16,-10 0 44-16,-5-2-29 15,-12-3 28-15,-12-2-34 16,-5 6 20-16,-8-2 15 16,-4 3 0-16,0 0-25 15,0 0 25-15,0 0-14 16,0 11 2-16,-8 14-24 15,-4 13 17-15,1 13 19 0,-3 9 0 16,3 8 16-16,3-1-16 16,1 2 0-16,4-7-9 15,1-4 29-15,2-9-62 16,0-10 42-16,0-10-173 16,5-9 13-16,0-6-136 15,-5-14-54-15,-8 0-20 16,-16 0-249-16</inkml:trace>
  <inkml:trace contextRef="#ctx0" brushRef="#br0" timeOffset="133752.15">19199 7108 1825 0,'0'0'360'0,"0"0"-61"16,0 0-182-16,145-71-32 16,-62 52 2-16,10 5-87 15,1 4-1-15,-3 8-38 16,23 2-179-16,-25 0-139 0,-18 4-664 15</inkml:trace>
  <inkml:trace contextRef="#ctx0" brushRef="#br0" timeOffset="134568.81">18934 8402 992 0,'0'0'948'15,"0"0"-592"-15,0 0-184 0,0 0-105 16,0 0 31-16,0 0-44 16,0 0-35-16,102-74 20 15,-48 39-39-15,4-1-10 16,5-4-4-16,-5-2-35 15,-3 3 9-15,-10 0-23 16,-12 7 37-16,-13 4 3 16,-7 8 23-16,-8 9 0 15,-5 2 58-15,0 9-52 16,0 0-5-16,-3 9-1 16,-7 16 0-16,-6 8 1 15,0 7 0-15,0 7 35 0,1 1 22 16,1 0-34-16,1-2 34 15,5-2-58-15,3-5-2 16,5-5-38-16,0-8-70 16,0-4-35-16,16-8-46 15,15-14-71-15,-4 0-124 16,-3-2-468-16</inkml:trace>
  <inkml:trace contextRef="#ctx0" brushRef="#br0" timeOffset="134947.87">19578 8183 1264 0,'0'0'366'0,"0"0"-245"15,0 0-111-15,0 0 82 16,0 0 104-16,0 0-66 0,-40 110 22 16,29-75-69-16,4-3-40 15,3-9-16-15,2-4-1 16,2-7-8-16,0-6-18 15,0-4-31-15,4-2 10 16,14 0 11-16,8-10-12 16,5-7-8-16,6 3-106 15,-6-2 100-15,-4 11-4 16,-6 5 27-16,-7 0-2 16,-5 21 30-16,-9 8-15 15,0 9 55-15,0 6-54 0,-18 0 109 16,-2-2-107-1,0-2 7-15,0-6 12 0,4-5-22 16,0-10 0-16,3-4 0 16,0-8-78-16,0-7 23 15,-3-7-97-15,3-18-226 16,4-8-310-16</inkml:trace>
  <inkml:trace contextRef="#ctx0" brushRef="#br0" timeOffset="135124.96">19607 8083 1685 0,'0'0'350'0,"0"0"-225"16,0 0-78-16,167-32 30 16,-102 20-16-16,2-2-54 15,2 2 3-15,14-2-10 16,-19 1-249-16,-12 1-364 0</inkml:trace>
  <inkml:trace contextRef="#ctx0" brushRef="#br0" timeOffset="135290.94">20621 7533 1872 0,'0'0'0'0,"0"0"-70"0,0 0-330 16,0 0-629-16</inkml:trace>
  <inkml:trace contextRef="#ctx0" brushRef="#br0" timeOffset="142188.68">2088 9643 345 0,'0'0'721'16,"0"0"-627"-16,0 0 136 16,0 0-38-16,0 0-83 15,0 0-45-15,-14-21 1 16,14 12-33-16,0-3 3 16,0 1 56-16,0-1-2 0,0 3-11 15,0-1 40-15,0 2-4 16,0 1-29-16,0 2-2 15,0 3-26-15,0 2 13 16,0 0-55-16,-2 0 14 16,-2 0-13-16,-5 0-16 15,-7 15 0-15,-11 14-1 16,-8 9 1-16,-11 14 6 16,-10 6 5-16,-4 4 13 15,-3 3-16-15,7-5-7 16,7-4 7-16,7-8-8 15,11-11-15-15,10-4 14 0,8-8-64 16,9-9-63-16,4-7-40 16,0-7-90-16,11-9-2 15,5-18-54-15,-1-7-276 16</inkml:trace>
  <inkml:trace contextRef="#ctx0" brushRef="#br0" timeOffset="142392.71">1673 9668 1446 0,'0'0'518'16,"0"0"-361"-16,0 0-107 15,0 0-40-15,0 0 102 16,0 0 37-16,83 116-11 0,-45-67-73 16,7 4-38-16,6-3-25 15,7-4 10-15,6-4-12 16,1-2-90-16,9 0-119 15,-16-9-339-15,-16-16-604 0</inkml:trace>
  <inkml:trace contextRef="#ctx0" brushRef="#br0" timeOffset="142985.67">2618 9261 1317 0,'0'0'603'16,"0"0"-420"-16,0 0-100 15,0 0-54-15,0 0-29 16,0 0 0-16,0 0 68 15,-48 150 56-15,28-68-2 16,7 3 11-16,-1 2-32 16,7-9-44-16,5-6-30 15,2-11 7-15,0-10-33 16,11-8 9-16,11-11-10 16,8-8 9-16,5-7-9 15,7-12-19-15,7-5-23 16,3-2-24-16,2-20-58 0,-6-8 4 15,-10-2 8-15,-11 0 43 16,-13 4 49-16,-14 7 16 16,0 12 4-16,-19 9 46 15,-14 2-33-15,-11 28 27 16,-3 7 42-16,3 10-5 16,5-3-5-16,14-4-57 15,12-11-14-15,9-6-1 16,4-11-17-16,6-6-41 15,21-6-27-15,9 0 20 16,7-15-62-16,-1-11-83 0,0-6-3 16,-9 1 48-1,-11 9 102-15,-8 10 63 16,-9 10 6-16,-5 2-6 16,0 4 0-16,0 12-6 0,0 0-4 15,-2-4-87-15,2-7-510 16</inkml:trace>
  <inkml:trace contextRef="#ctx0" brushRef="#br0" timeOffset="143117.97">2942 9633 400 0,'0'0'1463'16,"0"0"-1222"-16,0 0-179 15,129-60-62-15,-75 60-79 16,-10 0-265-16</inkml:trace>
  <inkml:trace contextRef="#ctx0" brushRef="#br0" timeOffset="144197.41">3419 10185 1117 0,'0'0'401'0,"0"0"-247"16,0 0-23-16,0 0 8 15,0 0-47-15,145-95-62 16,-80 43-30-16,4-6-19 16,-5-4-16-16,-3 0 5 15,-15-1 29-15,-15 10-18 16,-13 7 19-16,-13 11 22 0,-5 12-7 16,-7 9 4-1,-13 14 10-15,-7 0-20 0,3 11 23 16,2 24 33-16,5 6 44 15,9 11-23-15,6 5-19 16,2-1-11-16,0-4-20 16,2-4 0-16,2-6 4 15,-4-8-39-15,0-6 8 16,0-5-4-16,0-9-4 16,-2-9-2-16,2-5-3 15,0 0-5-15,12-12 9 16,17-16-128-16,6-9-94 15,5-2 129-15,-4 5 48 0,-12 12 45 16,-11 13 28-16,-7 9-5 16,-6 2 30-16,0 22 57 15,0 8-1-15,0 5 0 16,0-5-50 0,0-4-8-16,10-5-35 15,11-8-15-15,2-7 24 0,6-6-25 16,3-2-14-16,-3 0-8 15,-2-15-44-15,-11-6 2 16,-12-3-11-16,-4-2-56 16,-14 1 100-16,-21-4-13 15,-5 5 28-15,-2-1 16 0,3 4 5 16,10-1 69-16,10-2 5 16,11-4 17-16,8-9-17 15,0-3-58-15,25-1-15 16,6 2 24-16,2 9-30 15,2 15 0-15,-4 10-12 16,0 5-9-16,-2 12 20 16,-5 19-37-16,3 1-10 15,10 7-66-15,-8-8-136 16,-2-16-343-16</inkml:trace>
  <inkml:trace contextRef="#ctx0" brushRef="#br0" timeOffset="144348.87">4535 9281 546 0,'0'0'1688'0,"0"0"-1462"15,0 0-226-15,0 0-10 16,-50 169 3-16,19-48-57 16,2-17-180-16,6-18-649 0</inkml:trace>
  <inkml:trace contextRef="#ctx0" brushRef="#br0" timeOffset="145200.62">5025 9624 1185 0,'0'0'479'15,"0"0"-263"-15,0 0-46 16,0 0-73-16,0 0-22 16,0 0 36-16,0 0-77 0,12-51-34 15,-9 81 0-15,-1 18 14 16,-2 12 125-16,0 10-8 16,0 3-40-16,0-1-9 15,-2-8-67-15,-3-6-7 16,3-10-8-16,2-9 0 15,0-12-1-15,0-7-11 16,2-9-30-16,13-10-30 16,8-1-16-16,10-16 8 15,10-22-40-15,24-54-172 16,-9 6-354-16,-7 2-651 0</inkml:trace>
  <inkml:trace contextRef="#ctx0" brushRef="#br0" timeOffset="145506.37">5405 9731 920 0,'0'0'739'15,"0"0"-594"-15,0 0-34 0,-120 104 15 16,76-49-4-16,7-4-5 16,13-2-8-16,13-7-26 15,11-10-62-15,0-6 15 16,26-8-2-16,12-8-7 16,9-8 4-16,7-2-31 15,2-7-7-15,-1-20-19 16,-1-7-33-16,-11-4 8 15,-10 2-20-15,-11 4-43 16,-15 10 114-16,-7 12 32 16,0 10 31-16,-2 0-26 0,-14 18-36 15,1 10 33-15,-1 4-7 16,7 2 0-16,7-4-12 16,2-6-15-1,0-3-27-15,13-4-56 16,7-8-133-16,5-9-65 0,-8-7-113 15,-6-12-539-15</inkml:trace>
  <inkml:trace contextRef="#ctx0" brushRef="#br0" timeOffset="146085.66">5639 9906 1475 0,'0'0'654'16,"0"0"-522"-16,0 0-94 16,0 0-29-16,0 0 39 15,0 0 3-15,0 0-19 16,103 96-7-16,-60-92-15 0,3-4 2 15,-1-4-12-15,-5-16-18 16,-9-6-26-16,-8 0 8 16,-15-4-62-16,-8 4-26 15,0 3 65-15,-16 9 59 16,-10 10 9-16,-1 4-8 16,0 18 60-16,5 17 33 15,7 3 7-15,5 3 13 16,10 0-8-16,0-4-57 15,12-11-1-15,12-3-31 16,3-9 1-16,4-7-3 16,2-7-15-16,1 0 0 15,2-17-4-15,-1-10-11 0,-1-6-45 16,-3 1 4-16,-6 4 14 16,-8 8 8-16,-5 10 32 15,-8 10-5-15,-4 0-27 16,0 16 34-16,0 12 41 15,0 0 28-15,0-3-8 16,0-4-33-16,0-7-13 16,0-10-5-16,0-4-10 15,6 0-7-15,13-4-5 16,8-17-1-16,8-4-69 16,7-8-15-16,3-1 54 15,-1 5 12-15,-2 5 10 16,-3 10 21-16,-8 11 1 15,-8 3 11-15,-8 7 9 0,-7 17-15 16,-6 6-4-16,-2 2 8 16,0 0-10-16,0-2-7 15,-10-4 6-15,-9-4-97 16,-23-3-70-16,5-8-311 16,-6-8-220-16</inkml:trace>
  <inkml:trace contextRef="#ctx0" brushRef="#br0" timeOffset="146253.29">5719 9617 1741 0,'0'0'388'16,"0"0"-116"-16,0 0-167 0,123-85-67 16,-74 84-21-1,3 1-17-15,-2 28-48 0,0 62-72 16,-15-4-150-16,-14 2-360 15</inkml:trace>
  <inkml:trace contextRef="#ctx0" brushRef="#br0" timeOffset="146347.7">6024 10483 1096 0,'0'0'239'16,"0"0"-239"-16,0 0-90 0</inkml:trace>
  <inkml:trace contextRef="#ctx0" brushRef="#br0" timeOffset="147918.04">7320 9356 1243 0,'0'0'237'0,"0"0"-117"16,0 0-98-16,0 0-13 16,0 0 109-16,0 137 99 15,6-59-29-15,2 4-17 16,0 3-12-16,1-5-21 16,0-8-20-16,-2-9-75 0,0-5-6 15,-3-13-28 1,0-11-3-16,-2-9 9 0,-2-12-15 15,3-6 0-15,-3-7 6 16,0 0-6-16,2 0 17 16,3-20 12-16,6-15-29 15,7-13-109-15,6-6-50 16,9-2-40-16,1 12 76 16,0 12 32-16,-5 16 7 15,-3 11 58-15,-2 5 21 16,-5 8 5-16,-2 17 27 15,-3 5 60-15,-8 8-18 16,-1 1-11-16,-5 2 0 16,0-4-8-16,0-4-26 15,0-8 7-15,2-4-30 0,7-7 7 16,9-6 22-16,6-8-29 16,16 0-2-16,10-8-7 15,10-20-63 1,4-11-27-16,-1-8-18 0,-5-3-9 15,-16 4 35-15,-15 8 41 16,-16 14 49-16,-11 14 85 16,-7 10 11-16,-27 0-61 15,-7 18-4-15,-9 14 46 16,0 5 19-16,4 7-23 0,9-5 12 16,12-1-42-1,10-6-12-15,10-8-7 0,5-6-15 16,3-5 3-16,18-10-12 15,11-3-3-15,8 0 3 16,4-12-27-16,4-13-33 16,-2-12-16-16,-1-3 8 15,-7-1-15-15,-9 8 7 16,-9 8 33-16,-11 10 43 16,-7 15 11-16,-2 0-2 15,0 15-9-15,-7 18 83 16,-4 3-1-16,2 2 44 15,3-2-55-15,3-8-30 16,3-7-32-16,0-10-3 16,0-6-6-16,0-3 0 0,0-2 0 15,5 0-1 1,12-17-24-16,8-9-84 0,2-6 12 16,4-2-18-16,-4 5 39 15,-7 12 47-15,-7 11 27 16,-1 6 2-16,-4 2 0 15,1 16 34-15,5 2 37 16,5 2 12-16,6-3 10 16,6-6-60-16,7-6 0 15,5-7-11-15,-1 0-21 16,3-17-1-16,-7-12-56 16,-7-3-29-16,-9-5 12 15,-7-3-7-15,-8 4 15 16,-7 2 22-16,0 10 42 15,0 12 1-15,-4 12 47 0,-9 4-46 16,-3 32 26-16,-2 18 44 16,0 18 1-16,2 12 78 15,5 11-60-15,3-3-4 16,3-2-29-16,1-8-12 16,-1-9-4-16,0-12-41 15,1-8 0-15,0-11-1 16,-3-12-8-16,5-8 8 15,-2-12-49-15,4-6-44 16,-3-4-43-16,-4-24 26 16,1-12-224-16,-1-7-668 0</inkml:trace>
  <inkml:trace contextRef="#ctx0" brushRef="#br0" timeOffset="148183.81">7875 9555 2112 0,'0'0'354'15,"0"0"-250"-15,0 0-104 16,0 0-2-16,151-6-4 16,-45 6-16-16,-17 8-180 15,-12-1-651-15</inkml:trace>
  <inkml:trace contextRef="#ctx0" brushRef="#br0" timeOffset="148730.97">9716 9823 1517 0,'0'0'338'0,"0"0"-80"16,0 0-149-16,0 0-57 15,0 0-18-15,0 0-22 16,-116-25-5-16,58 62 18 15,-2 11 18-15,12 5 25 16,10-1-54-16,17-9 0 16,15-12-14-16,6-9-12 15,17-12 11-15,21-10-9 16,13 0-16-16,10-25-59 0,3-16-110 16,8-43-145-16,-14 9-204 15,-16 2-681-15</inkml:trace>
  <inkml:trace contextRef="#ctx0" brushRef="#br0" timeOffset="148904.15">9808 9471 1527 0,'0'0'557'16,"0"0"-393"-16,0 0-116 15,0 0-30-15,-63 134 56 16,50-66 20-16,2 11 4 16,8-1-36-16,3-1-36 15,0 1-19-15,3-11-7 16,11-9-57-16,3-8-29 15,1-12-41-15,-3-15-84 0,-5-11-178 16,-8-12-365-16</inkml:trace>
  <inkml:trace contextRef="#ctx0" brushRef="#br0" timeOffset="149669.12">9404 9752 1707 0,'0'0'470'0,"0"0"-381"15,0 0-77-15,134-19-1 16,-67 19-9-16,4 7 22 16,3 16 24-16,-6 10 4 15,-4 6 17-15,-14 7 30 16,-7 5-17-16,-14-3-10 16,-7-2-28-16,-6-6-24 15,-7-8 0-15,-1-10-20 0,0-7 0 16,0-12 0-16,5-3-22 15,6 0 1-15,3-20 3 16,5-14-39-16,-1-7-32 16,-1-5 19-16,-5 9 15 15,-11 9 55-15,-5 15 83 16,-4 13-58-16,0 0-25 16,-4 27 0-16,-3 5 84 15,3 6-26-15,4 1-21 16,0-5 6-16,2-8-41 15,15-6-2-15,1-11 0 16,7-4 6-16,2-5-22 0,0-2 1 16,2-21 7-16,-3-7-26 15,-4-7-2-15,-3 2 4 16,-6 3 5-16,-7 12 27 16,-3 10 50-16,-3 10-50 15,0 0-4-15,0 10 2 16,2 12 2-16,3 4 33 15,3-1-21-15,5 1-1 16,1-9-3-16,-3-5-8 16,-1-4-1-16,-6-6-17 15,-4-2 15-15,0 0 3 16,-2-14 0-16,-17-11-83 16,-1-8 56-16,3-6-12 15,5 0 36-15,12-3-4 16,7 0-5-16,31 5-10 0,12 7-8 15,4 10 15-15,2 12 14 16,-6 8 1-16,-13 0 0 16,-10 24 11-16,-16 6 19 15,-11 11 68-15,0 3 44 16,-6 3-61-16,-10-1 28 16,5-2-67-16,9-7-17 15,2-7-1-15,0-5-24 16,22-8 0-16,7-5 0 15,9-7-43-15,7-5 13 16,-1-3-75-16,3-43-108 16,-11 4-58-16,-12-5-442 0</inkml:trace>
  <inkml:trace contextRef="#ctx0" brushRef="#br0" timeOffset="149854.62">10657 9523 1748 0,'0'0'283'0,"0"0"-209"15,0 0-21-15,-89 145 3 16,60-92-6-16,2 3-49 0,2-3-1 16,-3-7-112-1,6-15-135-15,-1-14-351 0</inkml:trace>
  <inkml:trace contextRef="#ctx0" brushRef="#br0" timeOffset="150006.84">10381 9541 1984 0,'0'0'336'16,"0"0"-286"-16,0 0-50 15,10 153 0-15,-10-32-46 16,-19 36-171-16,-3-19-159 15,1-29-231-15</inkml:trace>
  <inkml:trace contextRef="#ctx0" brushRef="#br0" timeOffset="150074.93">10236 10539 517 0,'0'0'0'0</inkml:trace>
  <inkml:trace contextRef="#ctx0" brushRef="#br0" timeOffset="151565.34">11598 9810 1817 0,'0'0'358'0,"0"0"-358"16,0 0 19-1,0 0-1-15,-52 148 82 0,41-95-26 16,5-4-10-16,4-11-33 15,2-12-29-15,0-10 6 16,0-12-7-16,6-4 8 16,15-2 38-16,10-25-47 15,9-12-3-15,4-9-109 16,3 0-14-16,-5 4-1 16,-9 12 28-16,-12 18 68 15,-13 14 23-15,-8 5 8 16,0 27 23-16,0 9 73 0,-4-3 47 15,4-4-45-15,0-5-40 16,14-12-27-16,13-9 23 16,4-8-11-16,9-2 7 15,0-28-50-15,3-12-16 16,-4-13-39-16,-3-10-51 16,-5-14-20-16,-2-21-19 15,-6 1-125-15,-10-3-231 16,-4 7 376-16,-9 24 125 15,0 10 381-15,-2 24-96 16,-8 21-93-16,0 16-93 16,-2 9-84-16,-3 30 42 15,-6 21 43-15,4 17 17 0,-3 13 5 16,5 5-34-16,1-2-37 16,5-5-17-16,5-5-20 15,2-16-13-15,2-9-1 16,0-14 1-16,0-13-1 15,10-11-4-15,5-8-28 16,10-12-6-16,8 0-31 16,8-10-19-16,8-17-37 15,0-6-105-15,-5 1 24 16,-9 4 67-16,-14 12 139 16,-7 12 12-16,-12 4 18 15,-2 4 58-15,0 18 40 16,2 4-27-16,9-2-19 15,7-1-59-15,14-9 26 16,7-7 10-16,13-7-40 0,8 0-17 16,0-16-2-16,-4-12-21 15,-7-2 9-15,-14-4-13 16,-12 5 0-16,-17 2 25 16,-6 8 12-16,-17 14 17 15,-21 5-17-15,-11 10-6 16,-3 19 55-16,2 9 21 15,2 1-9-15,15 0 13 16,11-8-57-16,13-7-16 16,9-4-13-16,0-7-20 15,11-8-10-15,20-5-23 16,10 0 5-16,5-4-55 16,1-20-19-16,-3-6 4 15,-6 0 35-15,-9 0 18 16,-13 9 65-16,-12 9 65 0,-4 9 28 15,0 3-42-15,0 0-51 16,-8 15 67-16,4-1-2 16,0 1-5-16,4-5-10 15,0-3-36-15,6-2-8 16,13-5 22-16,10 0-27 16,7 0-2-16,2-16-71 15,0-2 1-15,-3-2 41 16,-6 4 2-16,-4 6 21 15,-12 4 6-15,-5 6-7 0,-4 0 8 16,-4 3 0-16,0 10 5 16,2-1 32-16,2-3-27 15,7-2 7-15,5-2 23 16,7-5-13-16,10 0 16 16,5 0-38-16,8-5-4 15,3-4-2-15,-1 0-4 16,-6 6 5-16,-3 3 0 15,-7 0-34-15,-3 19-5 16,-9 1-22-16,-7 2-12 16,-6 1-26-16,-7-3-70 15,-16-3-14-15,-15-3-62 16,-4-7-159-16</inkml:trace>
  <inkml:trace contextRef="#ctx0" brushRef="#br0" timeOffset="151750.64">12460 9705 876 0,'0'0'1185'15,"0"0"-708"-15,0 0-332 16,101-110-53-16,-47 93-70 16,8 10-13-16,3 7-9 15,3 18-12-15,6 52-169 16,-19-3-140-16,-19 3-583 0</inkml:trace>
  <inkml:trace contextRef="#ctx0" brushRef="#br0" timeOffset="151853.68">12748 10573 1468 0,'0'0'70'0,"0"0"-70"15,0 0-863-15</inkml:trace>
  <inkml:trace contextRef="#ctx0" brushRef="#br0" timeOffset="155049.76">11081 9617 1098 0,'0'0'326'0,"0"0"-146"15,0 0-2-15,0 0-79 16,0 0 29-16,0 0-20 16,0 0-61-16,-13-88 72 15,13 77-53-15,0 6-17 16,0 0 97-16,0 5-93 0,0 0-11 15,0 0-9 1,0 0-11-16,0 7-3 0,0 13-19 16,0 14 0-16,0 7 97 15,0 6-83-15,2-1 25 16,6-6-29-16,3-9 23 16,-1-12 3-16,3-6-36 15,1-9 10-15,5-4 50 16,6 0-48-16,4-12 2 15,4-17-14-15,1-7-5 16,-3-8-17-16,2-4-68 16,6-32-153-16,-8 9-142 0,-7 7-604 15</inkml:trace>
  <inkml:trace contextRef="#ctx0" brushRef="#br0" timeOffset="155388.46">11301 8444 1340 0,'0'0'330'0,"0"0"-213"16,0 0 17-16,-31 157 67 0,18-77 28 16,1 4-88-16,6-6-41 15,1-8-68-15,5-10 7 16,0-11-22-16,0-10-17 16,3-8-53-16,8-9-18 15,0-8-86-15,4-11-59 16,6-3 38-16,14-37-65 15,-4-7-102-15,-2-11-882 0</inkml:trace>
  <inkml:trace contextRef="#ctx0" brushRef="#br0" timeOffset="155589.57">11464 8731 894 0,'0'0'750'16,"0"0"-381"-16,0 0-279 0,0 0-78 16,0 0 139-1,-116 134-51-15,79-84 25 16,2-6-29-16,12-8-95 0,11-7 67 15,12-10-68-15,0-2 0 16,29-2 2-16,14 0-2 16,13-1-9-16,6-3-34 15,5-4-102-15,-5-5 74 16,-2-2-81-16,7-13-81 16,-15-11-241-16,-15-6-432 0</inkml:trace>
  <inkml:trace contextRef="#ctx0" brushRef="#br0" timeOffset="155796.65">11883 8562 1232 0,'0'0'644'0,"0"0"-605"16,0 0 1-16,-89 164 183 16,46-88-77-16,4 1 7 15,1-3-4-15,2-3-148 16,7-10 60-16,7-4-61 15,10-13-48-15,12-8-9 16,0-11-124-16,18-23-79 16,9-2-61-16,0 0-307 0</inkml:trace>
  <inkml:trace contextRef="#ctx0" brushRef="#br0" timeOffset="156112.13">12050 8531 1437 0,'0'0'216'16,"0"0"-11"-16,-51 150 109 15,22-75-109-15,2 0-15 16,5-5 7-16,6-7-122 16,5-14-32-16,5-6-37 15,4-16 34-15,2-9-29 16,0-8-11-16,0-10 0 15,0 0-2-15,17-5 2 16,12-21-13-16,11-4-44 0,5-5-89 16,-1 10 145-16,-5 8-28 15,-13 15 23-15,-6 2-23 16,-11 24 29-16,-9 19-5 16,0 6 4-16,-5 33-157 15,-12-13-27-15,-1-14-579 0</inkml:trace>
  <inkml:trace contextRef="#ctx0" brushRef="#br0" timeOffset="157436.81">14491 9370 980 0,'0'0'401'0,"0"0"-59"15,0 0-68-15,0-104-10 16,0 87-132-16,0 6-21 16,0 8-66-16,0 3-29 15,0 3-17-15,0 27 1 16,-4 21 0-16,-5 20 104 16,2 15-5-16,-2 9-37 15,5-1-27-15,-1-7-6 16,3-9 12-16,2-8-41 0,0-8 0 15,0-8-30 1,0-4 28-16,0-8-56 0,9-6-104 16,0-7-128-16,-9-13 32 15,0-9-279-15,-2-7-97 0</inkml:trace>
  <inkml:trace contextRef="#ctx0" brushRef="#br0" timeOffset="158255.23">14215 9789 1694 0,'0'0'310'0,"0"0"-254"16,130-8-39-16,-64 8 8 15,3 6-25-15,-2 17 0 16,-5 4 28-16,-8 8 20 0,-12 5 51 16,-11-1-9-16,-8 2-63 15,-12-2 63-15,-6-6-79 16,-5-7-3-16,0-6 3 15,0-8-5-15,-5-6-6 16,-6-6 0-16,0 0 12 16,2-20-29-16,6-12 17 15,3-10-101-15,18-7-51 16,20-2-80-16,7 9 55 16,-3 14 62-16,-2 18 93 15,-8 10 22-15,-8 4 23 16,-4 19 58-16,-5 3 81 15,-1 3-56-15,-5-1 7 16,0-4-47-16,-4-4-65 16,-3-6 68-16,-2-5-69 0,0-6 0 15,0-1-22-15,0-2 20 16,-10 0 2-16,-1 0-34 16,5 0-56-16,6-5 78 15,0-15-142-15,11-1-41 16,18-1 48-16,8 5 13 15,6 5 99-15,-1 9 35 16,-4 3 0-16,-7 0 192 16,-4 0-65-16,-7 15-40 0,-1 2 33 15,-4 3-50 1,-1 0-14-16,-4-4-56 0,-1-2 30 16,1-6-11-16,0-8-19 15,3 0 0 1,10-8-12-16,4-19-26 0,2-6-119 15,0-6-44-15,-7 2-18 16,-2 0 89-16,-6 14 130 16,-8 11 46-16,-6 12 89 15,0 10-129-15,-2 31 174 16,-18 17 13-16,-3 29-24 16,-1 27 26-16,4-5-69 15,4-15 20-15,5-16-15 16,0-23-72-16,-3 4 3 15,-5 2-62-15,-8-9 32 0,-6-11-11 16,-10-12-21 0,-3-9 0-16,-2-14 15 0,6-6-9 15,11-9 37-15,13-20-29 16,16-17 20-16,2-15-30 16,37-7-4-16,21-8-59 15,17 2 41-15,9 7-157 16,41-4-44-16,-20 18-95 15,-16 12-409-15</inkml:trace>
  <inkml:trace contextRef="#ctx0" brushRef="#br0" timeOffset="158842.87">16299 10055 1343 0,'0'0'528'16,"0"0"-348"-16,0 0 117 15,0 0-168-15,0 0-62 16,0 0 41-16,0 0-51 16,60-51-20-16,-20 19-37 15,5-8 23-15,-1-4-56 16,-1-2 33-16,-3-3-61 16,-7 9 59-16,-6 8-38 0,-6 12 32 15,-10 16-3-15,-7 4-97 16,-4 24 89-16,0 20-6 15,0 16 25 1,0 8 52-16,-4 1-31 0,4-5-6 16,0-8-15-16,0-7 3 15,15-14-37-15,11-8-29 16,8-12-171-16,17-15 10 16,-5-18-319-16,-9-12-669 0</inkml:trace>
  <inkml:trace contextRef="#ctx0" brushRef="#br0" timeOffset="159279.68">16935 9904 1523 0,'0'0'372'0,"0"0"-284"16,0 0-61-16,0 0 158 15,-63 139-77-15,63-100-30 16,0-3-1-16,15-4-62 16,10-7 19-16,0-11-34 15,-3-9 21-15,-2-5-16 16,-2 0-5-16,-7-19 0 15,0-14-14-15,-4-8-20 16,2-4 3-16,4-5-8 16,5 2-18-16,6 6 22 15,8 7 16-15,1 15-23 16,5 15 41-16,-5 5-23 16,-4 4 24-16,-9 22 21 15,-6 10-5-15,-9 7 132 0,-5 6-78 16,0-1 10-16,0 0 56 15,0-8-69-15,0-5-12 16,0-12-55-16,0-7 20 16,17-9-8-16,8-7-12 15,4-5 0-15,2-21-2 16,-7-15-25-16,-3-12 8 16,-12-5-77-16,-9-5 2 15,0 5 94-15,-9 12-101 16,-9 14 37-16,-1 15 5 15,2 15-93-15,-1 7-126 16,3 18-258-16,5 0-755 0</inkml:trace>
  <inkml:trace contextRef="#ctx0" brushRef="#br0" timeOffset="160905.62">18428 9714 750 0,'0'0'234'0,"0"0"-40"16,0 0 35-16,0 0 88 15,-23-121-58-15,21 106-11 16,2 1-106-16,0 11 53 16,0 1-177-16,0 2-12 15,0 5-12-15,0 21 3 16,0 20 3-16,-6 19 132 0,-5 13-96 15,-7 7 87-15,-1-1-101 16,2-8-16-16,3-14 21 16,8-12-20-16,1-15-1 15,5-13-6-15,0-10-19 16,0-7-13-16,14-5-29 16,10 0 2-16,9-20 59 15,8-16-93-15,8-14-80 16,2-11-59-16,1-10-92 15,-6 6-19-15,-7 12 212 16,-16 17 131-16,-11 16 294 16,-12 18-167-16,-2 2-78 15,-27 15-4-15,-14 16 65 0,-7 8 55 16,-9 4-73-16,4 1-13 16,7-1 20-16,13-11-88 15,14-6-8-15,19-9-3 16,2-5-118-16,29-4 102 15,19-4-29-15,7-4-52 16,8 0-29-16,-7-4 8 16,-8-6 98-16,-12 4 20 15,-10 5 45-15,-7 1 70 16,-8 3-87-16,-2 15-1 16,-2 4 42-16,-1 0-58 15,3-1 5-15,-2-7-16 16,2-5 12-16,-3-4-45 15,5-5 24-15,-1 0-98 16,-2-13 43-16,1-13-198 16,-5-10-23-16,-2-8 202 0,-2-8 72 15,0-2-7-15,0-2 36 16,0 6 24-16,0 8 229 16,0 12 16-16,0 11-8 15,0 13-148-15,0 6-112 16,4 0-38-16,6 18-36 15,5 12 1-15,1 8 22 16,3 5-20-16,-2-3 19 16,6-8 17-16,-1-9 16 15,4-11 13-15,8-7-1 16,4-5 22-16,4-8-6 16,1-18-28-16,-5-6-1 0,-9-4-34 15,-12-2-52 1,-12 4 85-16,-5 2-38 15,-7 8 40-15,-17 10 92 0,-5 14-52 16,-2 0-9-16,0 24 16 16,8 13-16-16,7 6 154 15,14 0-124-15,2 0-20 16,2-8 18-16,18-4-53 16,7-7 19-16,4-10-24 15,5-8 25-15,-1-6 2 16,6 0-28-16,-1-16-42 15,2-12 42-15,1-3-86 0,-1-1 14 16,-2 6 8 0,-9 3-31-16,-7 11 95 0,-12 10-49 15,-10 2 9-15,-2 5 40 16,0 15 18-16,-9 9 109 16,-4 0-13-16,-1-3-81 15,3-5 43-15,5-5-76 16,4-7 0-16,2-4-24 15,0-3 24-15,0-2-24 16,17 0-31-16,14-7-61 16,14-10 94-16,7-5-81 15,3 1 16-15,-4-2 85 0,-6 9 2 16,-5 7 53 0,-9 7 1-16,-6 0-48 0,-8 12 60 15,-5 8-66-15,-6 3-14 16,-3 1-3-16,-3 0 10 15,0 0-38-15,-17 4-48 16,-6-5-151-16,-8-10-258 0</inkml:trace>
  <inkml:trace contextRef="#ctx0" brushRef="#br0" timeOffset="161082.4">19050 9647 1597 0,'0'0'473'0,"0"0"-218"16,113-64-200-16,-57 47-47 0,0 15 5 15,-2 2-13-15,0 58-25 16,-15 2-181-16,-19 5-374 0</inkml:trace>
  <inkml:trace contextRef="#ctx0" brushRef="#br0" timeOffset="161196.41">19159 10522 1932 0,'0'0'357'15,"0"0"-357"-15,0 0-218 16,0 0-517-16</inkml:trace>
  <inkml:trace contextRef="#ctx0" brushRef="#br0" timeOffset="165982.37">1896 11099 829 0,'0'0'146'16,"0"0"-98"-16,0 0-38 16,0 0 5-16,0 0 3 15,0 0 55-15,0 0-1 16,-2-55-2-16,2 48 70 15,0-3-29-15,0 1 1 16,0 2-13-16,0-3-23 16,0-1 6-16,0 2-21 15,0-1-5-15,0 1 66 16,0 4-63-16,0 3 21 0,-2 0 2 16,-5 2-68-16,-6 0 20 15,-11 18-34-15,-12 15 0 16,-13 15 12-16,-3 7-11 15,4 3 12-15,7-8 9 16,12-8-21-16,12-12 20 16,8-10-21-16,9-9 0 15,0-10-35-15,22-1 32 16,16-4-4-16,8-18 6 16,8-10-80-16,0-12-31 15,-3-8-40-15,-6-10 7 16,-6-11 73-16,-5-9-60 15,-7-2 23-15,-5 2 9 0,-9 8 100 16,-9 16 141-16,-4 16 67 16,0 19-28-16,0 20 20 15,-15 4-185-15,-9 35-13 16,-10 25 42-16,1 15 58 16,0 12 2-16,8 4-22 15,9-5-18-15,16-9 52 16,0-11-109-16,18-16-6 15,18-10 0-15,9-17 17 16,5-11-32-16,4-10 14 16,2-3-73-16,-7-11 61 15,-9-11-89-15,-7-2 43 16,-12 2 19-16,-13 8 33 0,-3 7-1 16,-5 7 7-1,0 0 0-15,0 1-15 0,6 13 36 16,6 0-18-16,5-3 80 15,10 0-55-15,4-9 44 16,1-2-72-16,-6 0 7 16,-5-6 20-16,-15-12-27 15,-6-4 9-15,-4-3-9 16,-23 0-44-16,-6 3-40 16,-3 12-73-16,-11 10-143 15,11 10-243-15,7 8-480 0</inkml:trace>
  <inkml:trace contextRef="#ctx0" brushRef="#br0" timeOffset="167284.62">3622 10909 1189 0,'0'0'322'0,"0"0"9"16,0 0-85-16,0 0-68 16,0 0-47-16,0 0-120 15,0 0 32-15,-92 21-43 16,34 35 0-16,-4 13 84 0,-5 1-38 16,9-4-12-16,10-10-34 15,11-10 22-15,13-11-60 16,13-12 30-16,6-6-148 15,5-12-59-15,0-9-305 16,5-18 274-16,4-7-719 0</inkml:trace>
  <inkml:trace contextRef="#ctx0" brushRef="#br0" timeOffset="167454.04">3237 10930 1265 0,'0'0'658'15,"0"0"-377"-15,0 0-73 16,0 0-178-16,0 0 7 0,133 32 63 15,-86 9-61-15,2 7 16 16,0 4-55-16,5 0 20 16,-4-4-54-16,2-5-31 15,-3-10-118-15,14-11-67 16,-17-9-245-16,-6-13-146 0</inkml:trace>
  <inkml:trace contextRef="#ctx0" brushRef="#br0" timeOffset="167887.3">4090 10848 120 0,'0'0'1100'0,"0"0"-822"16,0 0-100-16,0 0-51 0,0 0 28 15,0 0-76-15,0 0-31 16,-20-4 27-16,20 2-57 15,0 2-2-15,0 0 8 16,0 0-14-16,0 0 32 16,0 0-42-16,0 0-3 15,0-2-5-15,0 2 16 16,-4-4 4-16,-1 2 4 16,-4-2 13-16,0 2 4 15,-2 2-15-15,-5 0-17 16,1 0 25-16,-1 20-26 0,1 10 0 15,3 9 53 1,10 4 13-16,2 5 93 16,0-4-93-16,14-3-39 15,3-7 32-15,1-10-47 0,-7-7 9 16,-3-5-21-16,-8-7 30 16,0-1-21-16,-4 1-9 15,-17 8-5-15,-10 6-27 16,-5 4-59-16,-9 3-160 15,12-4-215-15,10-14-629 0</inkml:trace>
  <inkml:trace contextRef="#ctx0" brushRef="#br0" timeOffset="168767.58">4886 11133 1795 0,'0'0'288'0,"0"0"-109"16,0 0-172-16,0 0 14 15,0 0-6-15,0 0 71 16,0 0 64-16,-31 140-34 15,22-102-76-15,4-7 36 0,5-9-76 16,-2-8 2-16,2-9-11 16,0 0 9-16,0-5-8 15,0 0-1-15,18-15-45 16,11-12 41-16,8-12-121 16,9-7-38-16,0 0 0 15,-1 8-33-15,-7 9 136 16,-11 16 69-16,-12 13 4 15,-8 0 117-15,-5 20 16 16,-2 10-51-16,0 6 104 16,-7 0-68-16,-2-1-67 15,1-9-39-15,3-9 17 16,3-5-30-16,2-8-3 0,0-4-40 16,0 0 23-1,17 0-39-15,12-16 5 0,11-9 27 16,3-8-106-16,-1-4 56 15,-6 8-24-15,-10 5 61 16,-12 12 28-16,-12 12 9 16,-2 0 0-16,0 16 18 15,-6 10 65-15,-6 6 50 16,6-2-36-16,6-2-69 16,0-3 64-16,2-7-92 15,18-4 16-15,12-5-16 16,5-6 18-16,5-3-41 15,3-3 15-15,-1-15-77 16,-5-4 51-16,-13-1-47 16,-6 0 38-16,-13 5 38 15,-7 9 5-15,0 4 128 16,0 5-128-16,-5 0 10 0,-3 6 19 16,-1 8 18-16,7 3 10 15,2-2 10-15,0 1-66 16,0-2 48-16,15-1-49 15,6-5 1-15,3-5 3 16,2-3-4-16,1 0 0 16,-4-6-6-16,-5-12 15 15,-10-4-31-15,-8-1 2 16,0-6-53-16,-20-1 72 16,-13 0-65-16,-9-2 31 0,-8 4 35 15,4 4-68-15,3 6 2 16,8 4-83-16,8 5-150 15,9 6-86 1,7 1-270-16</inkml:trace>
  <inkml:trace contextRef="#ctx0" brushRef="#br0" timeOffset="168897.51">5467 11051 844 0,'0'0'399'0,"0"0"-47"16,0 0-50-16,0 0-149 16,0 0 2-16,0 0-35 15,117-58-93-15,-75 58 7 16,3 0-34-16,-1 4-68 15,12 17 1-15,-13 0-242 16,-12-8-331-16</inkml:trace>
  <inkml:trace contextRef="#ctx0" brushRef="#br0" timeOffset="169081.31">5967 11139 902 0,'0'0'680'0,"0"0"-514"15,0 0-49-15,0 0 65 16,9 110 40-16,-7-86-142 16,0-1 5-16,5-5-85 15,-3-4-12-15,6-3-2 16,-4-8-147-16,1-3-177 16,-5 0-559-16</inkml:trace>
  <inkml:trace contextRef="#ctx0" brushRef="#br0" timeOffset="169346.43">5862 10735 977 0,'0'0'334'15,"0"0"-41"-15,0 0 7 16,0 0-51-16,0 0-137 15,0 0 53-15,0 0 79 16,40 70-113-16,-26-47-12 16,3 0-69-16,3-9-50 15,9-1 96-15,7-6-96 16,7-6-14-16,5-1-5 0,31 0-168 16,-13-14-83-16,-5-4-373 0</inkml:trace>
  <inkml:trace contextRef="#ctx0" brushRef="#br0" timeOffset="170147.63">7369 10819 1048 0,'0'0'490'0,"0"0"-259"15,0 0-111-15,0 0-16 16,0 0-50-16,0 0-22 15,0 0-32-15,13-26 12 16,-8 65 101-16,-3 11 48 16,0 8-2-16,1 3 15 15,-3-3-90-15,2-2-24 16,0-8-50-16,1-6 16 0,3-8-12 16,0-8-14-16,6-7-58 15,1-7 9-15,8-8-61 16,2-4 20-16,14-3-32 15,19-54-166-15,-10 4-197 16,-1-9-213-16</inkml:trace>
  <inkml:trace contextRef="#ctx0" brushRef="#br0" timeOffset="170449.1">7754 10906 1497 0,'0'0'331'16,"0"0"-232"-16,0 0 21 15,-135 131 70-15,101-79-76 16,12-2 9-16,13-9-29 15,9-6-94-15,7-7 82 16,24-8-63-16,14-6-13 16,8-10 15-16,7-4-21 15,4 0-66-15,-3-18-24 0,-5-6-127 16,-11-6 75-16,-12 3-33 16,-16 4 143-16,-9 7 32 15,-8 8 155-15,0 8 11 16,0 0-122-16,-2 18-13 15,-4 9 32-15,6 0-34 16,0-1-27-16,0-2 5 16,2-6-7-16,12-6-65 15,5-3-80-15,0-9-102 16,-5-11-45-16,-3-9-437 0</inkml:trace>
  <inkml:trace contextRef="#ctx0" brushRef="#br0" timeOffset="170989.41">8109 11029 1272 0,'0'0'701'15,"0"0"-398"1,0 0-225-16,0 0-33 0,0 0-22 16,0 0 5-16,0 0-7 15,98 90 5-15,-62-73 16 16,4-6-42-16,2-7-11 16,-1-4-7-16,-6-3-48 15,-8-14-37-15,-7-4 22 16,-13-6-70-16,-7 5 129 15,0 4-32-15,-20 5 54 0,-3 13 32 16,-2 0 27-16,6 14 24 16,5 13 60-16,8 3-58 15,6-2 98-15,0 0-99 16,10-5-78-16,13-3 45 16,6-9-51-16,2-5 0 15,3-6 0-15,1 0-32 16,2-6 10-16,-2-14-20 15,1-3-71-15,-7 2 86 16,-5 3-25-16,-9 8 52 16,-8 6-10-16,-2 4 32 15,-5 0-35-15,0 18 26 16,0 2-10-16,0 0 95 16,0-4-89-16,0-4 3 15,2-6-9-15,18-2 30 0,11-4-66 16,12 0 33-16,7-6-114 15,4-10 87-15,2-2-18 16,-7 2 45-16,-4 6-9 16,-8 7 18-16,-8 3 46 15,-6 0-55-15,-7 5 6 16,-10 11-21-16,-6 1 15 16,0 4-31-16,-11-1 3 15,-40 2-83-15,2-4-9 16,-5-7-555-16</inkml:trace>
  <inkml:trace contextRef="#ctx0" brushRef="#br0" timeOffset="171163.61">8152 10868 1735 0,'0'0'557'0,"0"0"-330"15,0 0 81-15,119-116-239 16,-65 99-54-16,4 10-5 15,0 7-10-15,-2 24-112 16,-10 68-125-16,-14-4-144 16,-18 3-294-16</inkml:trace>
  <inkml:trace contextRef="#ctx0" brushRef="#br0" timeOffset="171252.61">8452 11560 1272 0,'0'0'567'0,"0"0"-567"16,0 0-88-1,0 0-318-15</inkml:trace>
  <inkml:trace contextRef="#ctx0" brushRef="#br0" timeOffset="173000.62">10291 10972 1420 0,'0'0'396'15,"0"0"-159"-15,0 0-76 16,0 0 43-16,0 0-134 15,0 0-69-15,0 0-2 16,-142-1-6-16,108 31 7 16,9 1 0-16,10 1 13 15,11 1 6-15,4-5-19 16,0-6-2-16,19-1-20 16,8-12-5-16,5-6-53 0,6-3-25 15,4-7-60-15,10-44-74 16,-10 2-387-16,-7-3-413 0</inkml:trace>
  <inkml:trace contextRef="#ctx0" brushRef="#br0" timeOffset="173197.63">10428 10601 747 0,'0'0'964'16,"0"0"-599"-16,0 0-105 16,0 0-128-16,0 0-132 15,0 0 29-15,0 0-6 16,-81 114 55-16,65-36-38 15,8 3 35-15,3 0-74 0,5-9 0 16,0-6-1-16,3-8-51 16,9-9-10-16,7-10-114 15,-1-11-137-15,-5-11-231 16,-9-14-541-16</inkml:trace>
  <inkml:trace contextRef="#ctx0" brushRef="#br0" timeOffset="173962.59">9984 10810 1590 0,'0'0'355'15,"0"0"-188"-15,0 0-59 16,0 0-102-16,131-20 4 16,-64 35-10-16,9 12 8 0,7 6-8 15,-1 4 0-15,0 1 0 16,-5-2 47-16,-13 1-23 15,-13-6 11-15,-13 0 1 16,-14-3-27-16,-8-4 41 16,-7-3-50-16,-3-4 0 15,2-5 0-15,-2-4 0 16,7-2-1-16,5-6-20 16,7 0-66-16,4 0-40 15,0-20-73-15,0-6-54 16,-7 0 222-16,-6 3 32 15,-10 8 166-15,-6 10 92 16,0 5-130-16,0 0-57 16,-2 20-56-16,-4 6 15 15,4-1 132-15,2-1-131 16,0-2-10-16,4-6-9 0,16-6 5 16,4-6-34-16,5-4 17 15,0 0-59-15,-2-2 46 16,-2-18-57-16,-5-4-34 15,-5-5 41-15,-4 6-7 16,-6 1 70-16,-5 9 40 16,0 6 48-16,0 7 25 15,0 0-107-15,0 0 2 16,0 10 5-16,0 4 21 16,7 1 41-16,1-1-75 0,1-3 17 15,-2-5-20-15,-2-4 3 16,-5 0-35-16,0-2 9 15,0 0-15 1,-12-2 33-16,-5-11-146 16,-2-7 25-16,11-1 116 0,8-4-15 15,4-3 3-15,32 3 0 16,9 3 25-16,3 4 45 16,2 7 41-16,-8 11-28 15,-6 0 50-15,-7 4-95 16,-10 19 16-16,-10 5 38 15,-6 6-6-15,-3 2 22 16,0 0-80-16,0-1 21 16,0-10-9-16,0-1-15 0,2-8-24 15,11-6-37-15,3-4-75 16,8-6-9-16,-1-14-140 16,-7-12-676-16</inkml:trace>
  <inkml:trace contextRef="#ctx0" brushRef="#br0" timeOffset="174166.95">11334 10747 1106 0,'0'0'779'0,"0"0"-618"0,0 0-151 15,0 0 33 1,-46 116 58-16,28-70-65 0,3 2-7 15,-1-2-29-15,1-2-79 16,-4-6-14-16,9-13-251 16,-4-13-496-16</inkml:trace>
  <inkml:trace contextRef="#ctx0" brushRef="#br0" timeOffset="174312.01">11025 10668 1854 0,'0'0'556'0,"0"0"-556"16,0 0-83-16,18 130-54 15,-18-42-196-15,-2 2-832 0</inkml:trace>
  <inkml:trace contextRef="#ctx0" brushRef="#br0" timeOffset="174969.34">11070 11388 2080 0,'0'0'510'0,"0"0"-343"15,0 0-93-15,0 0-74 16,0 0-133-16,0 0-44 16,0 0-135-16,53 17-193 0</inkml:trace>
  <inkml:trace contextRef="#ctx0" brushRef="#br0" timeOffset="175396.15">12447 10814 1807 0,'0'0'338'0,"0"0"-159"15,0 0-118-15,0 0 49 16,0 0-110-16,0 0 14 15,0 0-11-15,18 22 58 16,-18 30 69-16,0 6-17 16,-2 4-53-16,-3 1 46 15,1-3-106-15,1-9 18 0,3-4-15 16,0-11-2-16,0-9-1 16,3-9 0-16,8-7-81 15,9-4 11-15,4-7-75 16,12 0-15-16,5-23 21 15,23-51-240-15,-8 4-229 16,-10-1-500-16</inkml:trace>
  <inkml:trace contextRef="#ctx0" brushRef="#br0" timeOffset="175569.08">12815 10917 1568 0,'0'0'734'16,"0"0"-556"-16,0 0-118 16,0 0-19-16,0 0 2 0,-152 101 69 15,119-64-61-15,12 1-39 16,15-6 52-16,6 0-55 15,12-4-6 1,23-6 21-16,14-3-15 0,9-6-18 16,8-6-4-16,6-7-144 15,31-11 38-15,-21-13-174 16,-11-7-347-16</inkml:trace>
  <inkml:trace contextRef="#ctx0" brushRef="#br0" timeOffset="175765.22">13457 10666 186 0,'0'0'1681'0,"0"0"-1370"16,0 0-281-1,0 0 72-15,-140 127-16 0,82-56 68 16,-7 8 43-16,5-1-136 16,2-3-13-16,11-10-48 15,11-11 0-15,16-9-45 16,13-9-43-16,12-7-149 15,22-8-87-15,6-16-351 16</inkml:trace>
  <inkml:trace contextRef="#ctx0" brushRef="#br0" timeOffset="176131.71">13682 10571 1739 0,'0'0'288'16,"0"0"-274"-16,0 0 30 16,-60 132 214-16,38-63-59 15,1 3 2-15,4 5-46 16,5-4-90-16,1-3 23 16,5-3-67-16,-1-11-3 15,4-10 22-15,3-12-40 16,0-12 0-16,0-11-13 15,0-7 7-15,0-4-6 16,21-4 3-16,12-21-54 16,12-10 48-16,9-4-155 15,-1 3 108-15,-6 10 62 16,-9 12 2-16,-9 14 55 0,-11 0-57 16,-10 22 18-16,-8 16-30 15,0 8 12-15,0 8-51 16,-22 15-159-16,5-11-278 15,1-19-515-15</inkml:trace>
  <inkml:trace contextRef="#ctx0" brushRef="#br0" timeOffset="177761.6">14779 10909 988 0,'0'0'520'16,"0"0"-272"-16,0 0 13 16,0 0-94-16,0 0-21 15,0 0-51-15,0 0-78 16,0-3-16-16,0 43 62 0,0 13 49 15,-9 9 69-15,-5-1-113 16,1-3-30-16,0-9 16 16,4-11-53-16,5-13 12 15,1-12-13-15,3-7 12 16,0-6-3-16,0 0-9 16,7-7 1-16,15-20-1 15,12-11-105-15,8-10-11 16,7-4-51-16,-5 3-19 15,-10 14 153-15,-12 17 1 16,-11 16 24-16,-11 2 2 16,0 24 12-16,0 10 79 15,0 4 42-15,0-1-71 16,0-5 73-16,0-11-97 16,23-7-13-16,6-9 57 0,6-5-58 15,8-1 13-15,3-24-31 16,2-14-46-16,-2-9 25 15,-1-12-122-15,-3-13-94 16,-1-9 42-16,-6-8-128 16,-8 0-204-16,-12 10 527 15,-11 20 21-15,-4 21 456 16,0 23-285-16,-10 16-107 16,-13 11-11-16,-6 28 3 15,-4 16 140-15,2 15-43 16,2 8-62-16,6 4 21 15,6 3-92-15,5-5-31 0,8-7 36 16,4-8-38-16,0-14-8 16,0-10 0-16,16-11 9 15,1-12-41-15,8-10 32 16,6-8-31-16,10-2 16 16,7-26-43-16,6-8-51 15,0-6-50-15,-8 4 22 16,-11 8 117-16,-12 14-6 15,-14 10 26-15,-6 6 6 16,-3 0 27-16,0 20-6 16,0 3 87-16,6 3-52 15,11 1 18-15,12-1-60 16,14-6-14-16,10-6 43 0,13-10-49 16,7-4 0-16,7-4-43 15,4-17-78-15,-3-10 57 16,-8-5-36-16,-15-2-16 15,-15 5 81-15,-20 1 20 16,-21 11 15-16,-2 13 98 16,-27 8-83-16,-16 0 47 15,-8 22-2-15,-2 8 7 16,1 4 72-16,8-1-65 16,11-2-29-16,10-7-37 15,11-6 5-15,12-6-26 16,0-4 4-16,6-2-27 15,17-6 12-15,12 0-9 0,7 0-69 16,2-7-5-16,1-12-25 16,-10 1 94-16,-8 4-2 15,-12 7 40-15,-9 7 2 16,-6 0-2-16,0 9 0 16,-12 15 101-16,-1 2 3 15,3-3-8-15,8-5-86 16,2-7 3-16,0-6 35 15,0-5-40-15,20 0 4 16,12 0-12-16,11-7-33 16,9-11-82-16,4 0-39 15,-2-2 59-15,-8 4 80 16,-9 8-2-16,-16 5 16 16,-9 3-9-16,-8 0 10 15,-4 15 76-15,0 2 18 0,0-5-56 16,0-3 64-16,0-5-90 15,0-4 22-15,18 0 20 16,13 0-20-16,14 0 17 16,11-8-51-16,6 0-72 15,1 2 71-15,-3 6-71 16,-7 0 39-16,-8 0 12 16,-12 17-10-16,-13 1-3 15,-15 2-100-15,-5-3-38 16,-23 1 114-16,-59-5-84 0,2-8-255 15,-3-2-469-15</inkml:trace>
  <inkml:trace contextRef="#ctx0" brushRef="#br0" timeOffset="177913.59">16060 11035 1652 0,'0'0'532'0,"0"0"-325"15,83-143 58-15,-27 93 11 16,4 10-176-16,5 14-51 15,2 18-49-15,-3 8-15 16,-4 71-70-16,-18 0-264 16,-21 8-542-16</inkml:trace>
  <inkml:trace contextRef="#ctx0" brushRef="#br0" timeOffset="178014.59">16219 11814 1219 0,'0'0'0'15,"0"0"-181"-15</inkml:trace>
  <inkml:trace contextRef="#ctx0" brushRef="#br0" timeOffset="179310.57">18167 11044 1119 0,'0'0'275'16,"0"0"0"-16,0 0 1 16,0 0-50-16,0 0-91 15,0 0-123-15,0 0 1 16,-84 7-3-16,32 31 21 0,3 8 156 16,7 1-100-16,13-3-34 15,10-5-13-15,15-7-39 16,4-8 4-16,10-8-5 15,21-7-45-15,11-9 30 16,10 0-106-16,0-28-54 16,0-13-14-16,-3-10-36 15,-9-14-56-15,-9-7 64 16,-8-4 106-16,-15 2 111 16,-8 9 135-16,0 21 210 15,-4 19 40-15,-18 22-136 0,-7 6-165 16,-7 34-73-16,1 15 25 15,1 9 78-15,12 2-54 16,9 4-15 0,13-7 6-16,0-4-45 0,23-6 22 15,16-8-16-15,12-7-12 16,7-12 15-16,6-10-15 16,4-12-44-16,-4-1-35 15,-3-19-36-15,-11-13 17 16,-15-9-58-16,-16-1 12 15,-19 5 115-15,0 11 29 16,-27 15 38-16,-8 11 45 16,-7 11-53-16,4 18 97 15,7 9-10-15,10 0-49 0,15 0 13 16,6-3-57-16,4-5-8 16,25-6 27-16,13-8-34 15,10-9 15-15,4-7-24 16,4 0-2-16,0-18 1 15,-7-11-74-15,-4-10-37 16,-9-2 28-16,-9 0-68 16,-10 7 84-16,-13 10 68 15,-8 14 117-15,0 10 8 16,-10 0-124-16,-13 22 41 16,4 8 39-16,2 3-33 15,7 0-5-15,10-3-30 16,0-4-12-16,0-6 23 0,19-5-24 15,6-7-29-15,4-8 3 16,2 0-67-16,4-12-1 16,4-16-144-16,-3-8-26 15,-3-7-108-15,-4 4 39 16,-6 2 331-16,-11 10 2 16,-5 13 556-16,-3 14-292 15,-2 0-193-15,1 12-58 16,-3 15 125-16,0 5-35 15,0 2-51-15,0 0-6 16,0-4-46-16,-3 1-1 16,-5-3-130-16,-21-6-91 15,0-8-86-15,-2-10-592 0</inkml:trace>
  <inkml:trace contextRef="#ctx0" brushRef="#br0" timeOffset="179512.98">18415 10921 2125 0,'0'0'626'0,"0"0"-483"16,0 0-77-16,0 0-60 16,0 0-7-16,0 0 1 15,115 27-14-15,-90-7-41 16,2 1-181-16,4-9-34 0,-9-7-109 15,-1-5-553-15</inkml:trace>
  <inkml:trace contextRef="#ctx0" brushRef="#br0" timeOffset="179631.42">18868 10742 654 0,'0'0'1198'0,"0"0"-907"15,0 0-186-15,153-14-105 16,-117 38-58-16,-12 4-156 15,-19-1-371-15</inkml:trace>
  <inkml:trace contextRef="#ctx0" brushRef="#br0" timeOffset="179792.39">17603 10983 1787 0,'0'0'567'16,"0"0"-317"-16,114-16-192 15,13 7-18-15,56 9-40 16,33 0-79-16,-40 9-156 16,-34-1-451-16</inkml:trace>
  <inkml:trace contextRef="#ctx0" brushRef="#br0" timeOffset="181281.69">20274 10444 1603 0,'0'0'292'16,"0"0"-234"-16,0 0-58 16,0 0 8-16,-79 162 120 15,42-38 155-15,3-3-88 16,10-17-22-16,9-36-54 0,7-24-73 15,2 2-10 1,-1-6-36-16,5-4 8 16,0-14-5-16,2-14-3 0,0-6 0 15,0-2 20-15,0-2-19 16,15-20-2-16,16-12-23 16,14-7-138-16,11-8 46 15,4 5-67-15,-5 9 36 16,-10 16 119-16,-9 15-10 15,-14 4 38-15,-13 15 12 16,-7 16 40-16,-2 4 52 16,-13 6-51-16,-18-1 72 15,-10-2 11-15,-7-4-54 16,-8-6-17-16,2-6-65 16,6-8 14-16,7-6-5 0,12-1-9 15,16-7-11-15,13 0 11 16,15 0-109-16,39-5-50 15,35-14 1 1,7-3-49-16,9-7-3 0,-1-5 4 16,-17 4-59-16,1-5 162 15,-20 3 103-15,-18 6 157 16,-21 6 81-16,-18 6 40 16,-11 11-25-16,-9 3-146 15,-24 0-76-15,-15 17-7 16,-5 12 20-16,0 3 80 15,3 4-45-15,13-4-41 16,12-4 14-16,14-8-52 0,11-3 0 16,0-5-14-16,18-4 9 15,11-7 4-15,8-1-7 16,6 0-34-16,1-16 20 16,4-8-51-16,-2-3 4 15,-3-6 2-15,-6 3-12 16,-5 6 55-16,-12 6 21 15,-9 12 3-15,-9 6 0 16,-2 2 0-16,0 23 0 16,0 6 136-16,-2 5-47 15,-5-2-1-15,-1-2-41 16,0-10-37-16,4-6 17 16,0-6-27-16,1-6 0 15,3-4-9-15,0 0 9 0,0 0 0 16,0-6-2-16,13-16-102 15,14-5-50-15,7-6-6 16,-1 1-27-16,-2 6 101 16,-6 10 80-16,-7 10 6 15,-5 6 8-15,1 0 33 16,1 6 57-16,5 8-60 16,7-2 14-16,5-2 15 15,7-4-66-15,4-6 32 16,-1 0-31-16,-2-6-2 15,-7-14-9-15,-6-5-66 16,-11 0-37-16,-9 1 52 16,-7 4 10-16,0 9 50 15,-5 11 16-15,-13 7-15 16,-3 31 45-16,-2 16 34 0,1 17 45 16,1 8 85-16,6 7-95 15,1 3-2-15,3-3-44 16,1-2-24-16,-2-8 3 15,-1-9-48-15,-1-13 0 16,-3-10-3-16,-6-14 4 16,-4-10-1-16,-2-12 0 15,0-8 0-15,0 0-1 16,5-16 0-16,6-10 1 16,10-4 3-16,5-2 7 15,3-2-20-15,3 2 7 0,14 0-38 16,5 4 7-1,3-1-101-15,-4 1-76 0,-2-19 4 16,-3 6-144 0,-10-1-435-16</inkml:trace>
  <inkml:trace contextRef="#ctx0" brushRef="#br0" timeOffset="181479.37">20833 10610 1936 0,'0'0'367'0,"0"0"-265"16,0 0-75-16,0 0-26 0,0 0 36 15,0 0-13 1,-42 122-22-16,75-90 15 0,9-3-17 16,24-12-98-16,-14-8-168 15,-4-9-602-15</inkml:trace>
  <inkml:trace contextRef="#ctx0" brushRef="#br0" timeOffset="181596.57">21092 10604 1568 0,'0'0'603'0,"0"0"-522"16,0 0-27-16,149 4-54 16,-62 26-1-16,-11-4-169 15,-5-4-445-15</inkml:trace>
  <inkml:trace contextRef="#ctx0" brushRef="#br0" timeOffset="181928.15">22064 10796 1714 0,'0'0'297'0,"0"0"-181"16,-123 75 43-16,80-25 31 15,10 8-28-15,18-2-13 16,13-2-43-16,2-7-58 16,13-6 14-16,14-9-44 15,8-10-11-15,3-13 41 16,5-9-48-16,-4 0-5 16,-1-23 4-16,-4-14-33 0,-10-8-17 15,-3-9-18-15,-13-6-36 16,-4-1 105-16,-4 10-3 15,0 10 3-15,-2 17 48 16,-13 16-48-16,-3 8-62 16,-7 38-175-16,6 6-96 15,3-5-446-15</inkml:trace>
  <inkml:trace contextRef="#ctx0" brushRef="#br0" timeOffset="182116.62">22293 11180 2038 0,'0'0'295'16,"0"0"-252"-1,0 0-12-15,0 0 33 0,5 130 23 16,-12-90-54-16,-2 0-32 16,3-4-2-16,6-4-74 15,0-10-70-15,17-8-121 16,8-11-497-16</inkml:trace>
  <inkml:trace contextRef="#ctx0" brushRef="#br0" timeOffset="182521.29">22781 10793 1739 0,'0'0'303'0,"0"0"-182"0,0 0-121 16,0 0 59-16,0 0 15 15,0 0-50-15,0 0 79 16,-40 119 41-16,36-56-26 16,4 1 21-16,0-2-45 15,11-2-46-15,9-6 0 16,0-6-33-16,-2-11-2 16,-7-9-13-16,-6-9 0 15,-5-6-12-15,-9-5-24 16,-20-8-10-16,-12 0 45 15,-1-3-69-15,5-16 40 0,10-9-24 16,15-6-12 0,12-10 35-16,16 1-11 0,28-7 42 15,14 0 18-15,12-4-3 16,3 0 9-16,0 1-21 16,-8 2 3-16,-13 5 9 15,-19 5-5-15,-19 10-8 16,-14 8-2-16,-16 14-5 15,-35 9-229-15,2 3-230 16,9 8-267-16</inkml:trace>
  <inkml:trace contextRef="#ctx0" brushRef="#br0" timeOffset="182621.93">23205 10894 755 0,'0'0'0'0</inkml:trace>
  <inkml:trace contextRef="#ctx0" brushRef="#br0" timeOffset="185719.24">1609 12749 801 0,'0'0'408'16,"0"0"-240"-16,0 0 48 16,-67 130-25-16,49-75-72 15,3 1-52-15,5-6 19 16,4-10-55-16,2-14-22 15,4-10 33-15,0-10-41 0,0-6 80 16,0 0 36 0,2-18-25-16,16-17-71 0,1-8-21 15,6-11-64-15,6-6 46 16,5-4-48-16,5 1 14 16,0 7 15-16,-1 14 33 15,-3 17 4-15,-6 16 26 16,-2 9-2-16,2 16 59 15,0 23-25-15,3 8 65 16,-1 8 15-16,0 1-75 16,1-3 40-16,1-7-72 15,-1-11-19-15,-3-12 12 16,-2-6-11-16,-2-8-8 16,-1-9-5-16,1 0-54 15,0-17 34-15,-2-13-72 0,2-14-69 16,-6-15 20-16,2-11-79 15,-8-6 15-15,-1 2-21 16,-10 8 226-16,-4 18 148 16,0 24 174-16,-6 20-153 15,-15 8-90-15,-6 33-78 16,-2 16 32-16,3 7 74 16,8 2-22-16,14-3 60 15,4-10-121-15,15-7-23 16,21-7 32-16,15-13-25 15,12-12 4-15,11-10-12 16,5-2 7-16,2-21-17 16,-6-8-77-16,-9-6-43 15,-18-4 74-15,-17-2-43 16,-19 2 50-16,-12 6 19 0,-16 12 30 16,-24 18 35-16,-7 5-35 15,-5 22 36-15,8 19 74 16,9 5-41-16,12 1 14 15,17-1-31-15,6-6-34 16,6-6 35-16,28-8-53 16,8-9 0-16,13-11 26 15,11-6-26-15,3-4-1 16,2-20-16-16,-5-6-55 16,-8-5 35-16,-10 1-36 0,-15 3-6 15,-8 4 78 1,-12 10-33-16,-11 10 34 0,-2 7 0 15,0 0 1-15,-2 22 2 16,-9 4 9-16,-1 3 32 16,6-5 58-16,3-4-95 15,3-8 2-15,0-6-9 16,0-5 0-16,11-1-9 16,10 0-15-16,6-5-37 15,6-14 48-15,5-3-84 16,0-2 37-16,-2 2 48 15,-5 5 12-15,-6 7 60 16,-6 6-60-16,-1 4 10 0,-7 4-5 16,-1 18-5-1,-10 3-1-15,0 8 0 0,-6 1-26 16,-17 2-31-16,-38-4-183 16,5-8-384-16,-4-14-734 0</inkml:trace>
  <inkml:trace contextRef="#ctx0" brushRef="#br0" timeOffset="185886.42">2652 12562 1637 0,'0'0'396'0,"45"-102"-54"16,7 51-70-16,10 0-161 16,11 19-96-16,5 16 7 15,-2 16-22-15,0 2-34 16,-11 30-98-16,-1 38-79 0,-20-5-133 15,-10-9-371-15</inkml:trace>
  <inkml:trace contextRef="#ctx0" brushRef="#br0" timeOffset="186868.92">5808 12552 1455 0,'0'0'338'16,"0"0"-88"-16,0 0-145 15,0 0-67-15,0 0-22 16,0 0-16-16,0 0 82 16,-153 153-17-16,100-95-43 15,-3-2 64-15,4-1-55 0,3-9-13 16,7-4-5 0,6-4-13-16,5-9-41 0,4-3-93 15,-4-21-136-15,9-5-110 16,4 0-185-16</inkml:trace>
  <inkml:trace contextRef="#ctx0" brushRef="#br0" timeOffset="187060.1">5274 12573 1463 0,'0'0'510'0,"0"0"-227"16,0 0-146-16,0 0-90 15,140 49 50-15,-78-3 49 16,6 9-72-16,5 3-13 0,-2-4-15 15,3-3-45 1,-5-5-2-16,-2-10-40 0,-1-4-111 16,19-12-62-1,-15-8-340-15,-10-10-716 0</inkml:trace>
  <inkml:trace contextRef="#ctx0" brushRef="#br0" timeOffset="187838.3">6852 13043 1585 0,'0'0'331'16,"0"0"-114"-16,0 0-116 15,5-120 14-15,26 85-49 16,11 2-66-16,11 6 0 16,8 8 0-16,1 14 6 15,0 5-6-15,-4 5 2 16,-2 25 23-16,-2 5 52 16,-6 0 11-16,2 0-45 15,1-8 87-15,2-8-90 16,3-9 7-16,-2-10-24 15,-3 0-14-15,-4-20 21 16,-10-12-30-16,-6-7 0 16,-6-3-11-16,-7-2 11 15,-5 2-1-15,1 7-17 16,-3 10-79-16,9 18-64 0,-2 7-127 16,-2 0-653-16</inkml:trace>
  <inkml:trace contextRef="#ctx0" brushRef="#br0" timeOffset="188602.47">8649 12613 1450 0,'0'0'622'16,"0"0"-401"-16,0 0-220 15,0 0-1-15,0 0 0 16,0 0 67-16,-42 134 122 15,28-72-15-15,1-2-100 16,3 1 37-16,4-9-105 0,4-8-6 16,2-8 12-1,0-9-2-15,0-10-10 0,0-7 0 16,0-5-24-16,0-4-10 16,0-1 28-16,0 0 6 15,6-24-19-15,4-16-28 16,5-12-91-16,1-15-7 15,1-5-55-15,1-2 83 16,0 2 21-16,2 10 96 16,-2 8 12-16,0 11 71 15,0 14 41-15,-5 9-31 16,-5 10-66-16,2 8 73 16,-4 2-81-16,1 5-10 15,-5 19 71-15,-2 12-29 16,0 11 34-16,-13 8 21 0,-14 3-96 15,0-3 97-15,1-6-79 16,6-14-27-16,6-10 19 16,8-10-20-16,4-7-6 15,2-5-8-15,0-3-19 16,10 0-17-16,22-4 35 16,13-15-37-16,13 0 1 15,6 0-82-15,-1 7 96 16,-8 11 24-16,-8 1 13 15,-10 12 3-15,-12 12 4 16,-13 3 10-16,-12 4 47 16,-12-1-17-16,-26 0 34 15,-13 0-17-15,-12-1-64 16,1-6 54-16,4 0-54 16,12-3-57-16,15-3-116 0,12-3-211 15,17-12-480-15</inkml:trace>
  <inkml:trace contextRef="#ctx0" brushRef="#br0" timeOffset="188896.84">9689 12402 1397 0,'0'0'737'16,"0"0"-624"-16,-118 95-56 15,70-26 124-15,5 10 36 16,14 2-76-16,14-2-26 16,13-6-84-16,2-7-4 15,15-8-27-15,16-10-7 16,14-6-14-16,11-10-57 15,37-16-238-15,-11-9-27 16,-8-7-1202-16</inkml:trace>
  <inkml:trace contextRef="#ctx0" brushRef="#br0" timeOffset="190029.68">9747 13006 1134 0,'0'0'607'0,"0"0"-370"0,0 0-43 15,0 0 4-15,0 0 13 16,0 0-83-16,0 0-62 16,77-35-31-16,-29 3-35 15,8-2-61-15,2-7-18 16,0-4-47-16,-2-4 60 16,-10 0-73-16,-7 1 78 15,-11 6 48-15,-12 7 26 16,-7 10-8-16,-5 9 120 15,-4 8-16-15,0 6-5 0,0 2-104 16,0 2-1-16,-9 22 1 16,-8 10 0-16,1 10 97 15,-2 7-10-15,3 0-50 16,4 2 21-16,1-3-58 16,6-7 0-16,4-1-31 15,0-7 27-15,0-5-108 16,7-5-54-16,9-11-24 15,6-2-7-15,20-15-32 16,-6-17-146-16,-3-8-269 0</inkml:trace>
  <inkml:trace contextRef="#ctx0" brushRef="#br0" timeOffset="190577.79">10459 12625 1423 0,'0'0'609'0,"0"0"-447"16,0 0-132-16,0 0 53 15,0 0-9-15,-89 152 9 16,69-96 82-16,9-6-31 16,5-3-34-16,6-6-69 15,0-12-13-15,14-5 35 16,9-10-53-16,3-4 0 16,3-8 54-16,0-2-52 15,2-2 4-15,-4-17-6 16,-7-6-18-16,-9-5 18 15,-11-7-88-15,0-3-5 16,-13 1 92-16,-7 2-57 16,2 9 58-16,9 8 0 15,9 8 28-15,2 4-28 16,29 2-22-16,12 5-126 0,9 1 103 16,0 0-35-16,0 0 50 15,-8 1 20-15,-3 10 10 16,-10 1 65-16,-11 5 14 15,-9 7-12-15,-11 8 52 16,0 8-45-16,-2 7 24 16,-12 1-20-16,8-2-41 15,4-4 22-15,2-7-59 16,4-6 0-16,21-11 10 16,8-7-8-16,9-11-4 15,5 0-4-15,3-26 3 0,-6-13-18 16,-9-12 2-1,-8-4-59-15,-9-10 59 0,-11 1-53 16,-7 4 23-16,0 10 23 16,0 16 26-16,-9 14-13 15,0 18-57-15,0 9-185 16,5 16-42-16,1 0-403 0</inkml:trace>
  <inkml:trace contextRef="#ctx0" brushRef="#br0" timeOffset="190828.15">11654 12649 2111 0,'0'0'717'16,"0"0"-569"-16,0 0-118 16,0 0-30-16,0 0-130 15,0 0-215-15,0 0 111 16,2 84-322-16,0-50-13 0</inkml:trace>
  <inkml:trace contextRef="#ctx0" brushRef="#br0" timeOffset="190945.52">11725 12962 684 0,'0'0'800'0,"0"0"-417"15,0 0-69-15,4 102-110 16,-13-58-78-16,-26 7-50 16,-17 11-76-16,-14 1-16 15,-34 16-102-15,12-17-414 16,8-20-1168-16</inkml:trace>
  <inkml:trace contextRef="#ctx0" brushRef="#br0" timeOffset="192378.84">12806 12221 1475 0,'0'0'342'0,"0"0"-141"15,0 0-36-15,0 0-10 16,0 0-63-16,0 0-24 15,0 0 55-15,9-17-45 16,22 17 4-16,10 0-1 16,9 0-52-16,4 0-6 15,4 0-23-15,-2 0 0 16,-10 0-18-16,-5 0 18 16,-15-6-26-16,-8-1 26 0,-11 3-1 15,-7 1 0-15,0 3 1 16,0 0 0-16,-7 0-33 15,-11 10 29-15,-1 20-14 16,-4 12 18-16,0 10 18 16,6 8 41-16,-1 1-30 15,7-1-20-15,2-4 48 16,2-6-57-16,5-6 0 16,0-6-1-16,0-6-57 15,2-4-127-15,0-3-49 16,-11-10-62-16,1-3-236 15,-5-12-241-15</inkml:trace>
  <inkml:trace contextRef="#ctx0" brushRef="#br0" timeOffset="192532.57">12927 12503 1475 0,'0'0'399'0,"0"0"-68"16,0 0-99-16,162-45-83 15,-93 45-114-15,3 0-21 16,1 0-19-16,-3 14 5 15,-8 4-89-15,0 13-74 16,-17-7-153-16,-14-5-361 0</inkml:trace>
  <inkml:trace contextRef="#ctx0" brushRef="#br0" timeOffset="192808.19">12545 12922 1475 0,'0'0'621'16,"0"0"-363"-16,0 0 8 16,0 0-20-16,0 0-134 15,0 0-106-15,149-10 30 16,-75 6-30-16,6 0-6 15,9 1 0-15,5 2-3 0,5 1 2 16,-4 0-31 0,-3 0-161-16,12 0-42 15,-23 0-323-15,-19 0-1032 0</inkml:trace>
  <inkml:trace contextRef="#ctx0" brushRef="#br0" timeOffset="193207.4">12494 13397 829 0,'0'0'1101'15,"0"0"-857"-15,0 0-216 0,0 0-28 16,138-40 18-16,-80 14-18 15,-2-7-7-15,0-2-42 16,-8-2-48-16,-7 2 91 16,-10 0-13-16,-14 7 19 15,-5 6 91-15,-7 8 36 16,-5 11 33-16,0 3-142 16,0 0-1-16,0 9-27 15,-10 19 20-15,-3 10 10 16,2 6 72-16,-3 4-4 15,1 5 34-15,2-5-82 16,0-1-34-16,2-4 21 16,3-7-27-16,0-4-7 0,6-8-99 15,0-4-135-15,6-10-76 16,11-10-366-16,3 0-760 16</inkml:trace>
  <inkml:trace contextRef="#ctx0" brushRef="#br0" timeOffset="193604.58">13178 13214 1228 0,'0'0'542'15,"0"0"-542"-15,0 0 8 16,0 0 74-16,0 0 49 16,0 0 63-16,-54 139-29 15,39-93 0-15,-3-4 6 16,1-2-65-16,1-8-42 0,5-8-55 15,4-7 12-15,2-7-9 16,5-8-12-16,0-2-8 16,0 0-6-16,14 0-48 15,13-12 4-15,11-11-43 16,9 0-72-16,1 0 97 16,-3 3-57-16,-3 8 67 15,-10 9 66-15,-8 3 57 16,-6 0 38-16,-5 15-27 15,-6 8-40-15,-5 4 90 16,-2 1-47-16,0-2-26 16,0 1-11-16,-9-6-33 15,-4 0 12-15,-3-5-13 16,0-2-33-16,1-5-17 16,-1 1-130-16,-1-10-38 0,3 0-133 15,3-3-437-15</inkml:trace>
  <inkml:trace contextRef="#ctx0" brushRef="#br0" timeOffset="193794.31">13132 13180 1657 0,'0'0'486'0,"0"0"-431"16,0 0-43-1,122 0 87-15,-61 0-59 0,3 0-30 16,32 0-10 0,-13 2-124-16,-15-2-223 0</inkml:trace>
  <inkml:trace contextRef="#ctx0" brushRef="#br0" timeOffset="194092.77">14246 12545 1385 0,'0'0'215'0,"0"0"-24"16,56 155 121-16,-46-56-42 16,-10 25-1-16,-25 28-139 15,-27 13-2-15,-13-8-112 16,-1-17-16-16,-2-37-76 16,20-35-388-16,7-30-427 0</inkml:trace>
  <inkml:trace contextRef="#ctx0" brushRef="#br0" timeOffset="195662.36">3071 15034 1219 0,'0'0'822'15,"0"0"-493"-15,0 0-100 16,0 0 17-16,0 0-96 16,0 0-99-16,0 0-23 15,60-31-28-15,7 25 1 16,11 0-11-16,5 0 10 15,1 3-25-15,-3-3-40 16,12 6-165-16,-21 0-85 0,-19 0-362 16</inkml:trace>
  <inkml:trace contextRef="#ctx0" brushRef="#br0" timeOffset="195849.03">3200 15119 1794 0,'0'0'290'16,"0"0"-174"-16,0 0 25 16,0 0-51-16,0 0 59 15,137 22-76-15,-73-16-73 16,5 1-2-16,-1-6-89 16,11-1-53-16,-16 0-151 15,-12-10-527-15</inkml:trace>
  <inkml:trace contextRef="#ctx0" brushRef="#br0" timeOffset="196015.05">3956 14744 1914 0,'0'0'353'0,"0"0"-246"16,0 0-85-16,0 0-13 16,0 0 22-16,51 160 3 15,-63-79 18-15,-23 7-52 16,-2 7-31-16,-17 25-86 15,10-25-193-15,13-20-580 0</inkml:trace>
  <inkml:trace contextRef="#ctx0" brushRef="#br0" timeOffset="197042.31">5590 14734 641 0,'0'0'1053'16,"0"0"-908"-16,0 0-145 16,0 0 0-16,0 0 53 15,-2 136 95-15,2-61 8 16,0 0-5-16,0 0-34 16,9-11 5-16,4-5-39 15,-2-15-13-15,-2-8-28 0,-2-14-42 16,-2-5 7-16,-3-10 1 15,0-5-2-15,-2-2-6 16,0 0 31-16,0 0-19 16,2-2 18-16,5-14-30 15,4-1-20-15,7-3 19 16,6 5-40-16,7 5-5 16,9 6 31-16,8 4-3 15,5 0 17-15,5 1-8 16,0 12-1-16,-3-5 9 15,-3 6-60-15,-7-8-24 16,-5 2-31-16,-5-4-99 0,-10-4-155 16,-10 0-347-16</inkml:trace>
  <inkml:trace contextRef="#ctx0" brushRef="#br0" timeOffset="197277.31">5588 14766 1373 0,'0'0'704'0,"0"0"-486"16,0 0-69-16,147 0 41 0,-74 0-86 15,8 0-61-15,0 0-17 16,-4 4-26-16,-5 10-99 15,-10 14-93-15,-20-1-151 16,-19-5-344-16</inkml:trace>
  <inkml:trace contextRef="#ctx0" brushRef="#br0" timeOffset="197444.17">5637 15034 1788 0,'0'0'361'15,"0"0"-228"-15,0 0 16 16,140 23-46-16,-64-11-103 0,9 2-30 16,9-4-55-1,41-10-191-15,-21 0-352 0,-14-2-111 0</inkml:trace>
  <inkml:trace contextRef="#ctx0" brushRef="#br0" timeOffset="197665.2">6751 14717 1382 0,'0'0'360'16,"0"0"-102"-16,0 0-76 16,-131-17-27-16,79 43 22 15,6 18-1-15,9 15-57 16,12 13-49-16,18 2-12 16,7-2-20-16,18-10-20 15,19-8 13-15,10-9-30 16,9-9-1-16,5-10-6 0,3-12-57 15,3-8-89-15,-1-6-101 16,17-28-65-16,-18-13-245 16,-14 2-531-16</inkml:trace>
  <inkml:trace contextRef="#ctx0" brushRef="#br0" timeOffset="197842.61">7213 14825 1565 0,'0'0'665'0,"0"0"-502"16,0 0-148-16,0 0 13 15,-72 137 130-15,35-74 0 16,-1 1-46-16,3-6-45 16,0-5-60-16,7-9-7 0,4-12 0 15,3-4-71 1,-1-7-137-16,-16-12-37 0,2-6-104 16,1-3-673-16</inkml:trace>
  <inkml:trace contextRef="#ctx0" brushRef="#br0" timeOffset="197996.41">6861 14991 1898 0,'0'0'382'15,"0"0"-268"-15,114 38-49 16,-66-6-47-16,2 0 9 16,-1 2-8-16,-1-2-19 15,2-5-50-15,17-13-115 0,-14-6-312 16,-9-8-1147-16</inkml:trace>
  <inkml:trace contextRef="#ctx0" brushRef="#br0" timeOffset="198184.56">7623 14691 2061 0,'0'0'344'16,"0"0"-289"-16,0 0-55 15,56 139 0-15,-52-70 60 16,-4 3-29-16,0 4-4 16,-10 1-27-16,-29 17-45 0,6-18-124 15,1-13-382-15</inkml:trace>
  <inkml:trace contextRef="#ctx0" brushRef="#br0" timeOffset="198979.25">8439 15049 1612 0,'0'0'382'15,"0"0"-193"-15,0 0-35 16,0 0-40-16,0 0-29 15,0 0-36-15,0 0-3 16,56-6 11-16,-25 6-57 16,2 6 1-16,1 2 9 0,1 1-9 15,3-9-2 1,3 5-50-16,-6-1-69 0,1-1-49 16,-5-3-100-16,-9 0-206 15,-11 0-95-15</inkml:trace>
  <inkml:trace contextRef="#ctx0" brushRef="#br0" timeOffset="199139.81">8372 15129 1159 0,'0'0'545'0,"0"0"-397"16,0 0-104-16,0 0 129 15,0 0-20-15,158 43-103 16,-81-29-50-16,38-10-103 15,-14-3-155-15,-14-1-384 0</inkml:trace>
  <inkml:trace contextRef="#ctx0" brushRef="#br0" timeOffset="199842.21">9475 14865 1058 0,'0'0'356'0,"0"0"-299"16,0 0-47-16,0 0 153 15,-20 150 51-15,11-82 9 16,1-1-21-16,1 1-45 16,3-7-47-16,-3-10-25 15,2-7-30-15,1-16-19 0,0-8-35 16,1-12 8-16,1-2 0 15,2-6-9-15,-2 0 0 16,2-12 6-16,0-12-6 16,0-7-85-16,15-13-73 15,14-5-55-15,11-6-67 16,1 2-201-16,1 10 403 16,-7 13 78-16,-3 18 116 15,-8 8-58-15,-3 4 31 16,-6 12 47-16,-3 12 24 15,-4 6-24-15,3 7 4 16,1-7-31-16,5 2-29 16,8-10 25-16,6-4-47 15,6-8 24-15,11-6-10 16,3-4-53-16,4-8-19 0,-1-15-31 16,0-4-72-16,-5-8-41 15,-5-2-37-15,-4-6-44 16,-6 1-36-16,-10-1-37 15,-6 11 298-15,-9 9 98 16,-9 20 124-16,0 3-171 16,0 26-39-16,-11 23 124 15,-5 13 59-15,-1 10-4 16,1 13 22-16,1 2-44 16,-1 8-69-16,0 4-8 0,0-5-21 15,3-7-35 1,7-9-8-16,6-20-28 0,0-12-10 15,0-12 1-15,0-15-8 16,0-2 2-16,2-13-31 16,0-3-15-16,3-1 37 15,-1-1 7-15,2-25 17 16,8-15-218-16,4-53-80 16,0 5-29-16,-5-4-529 0</inkml:trace>
  <inkml:trace contextRef="#ctx0" brushRef="#br0" timeOffset="200016.17">10603 14936 1820 0,'0'0'348'15,"0"0"-273"-15,0 0-48 0,0 0-5 16,112 151 25-16,-112-97 11 16,-20 5 42-16,-18-7-32 15,-11 1-31-15,-4-1-37 16,-7-5-16-16,-14 3-90 15,15-14-153-15,18-14-364 0</inkml:trace>
  <inkml:trace contextRef="#ctx0" brushRef="#br0" timeOffset="200300.42">11056 15137 1048 0,'0'0'925'0,"0"0"-450"15,0 0-232-15,0 0-43 16,0 0-110-16,0 0-80 15,0 0-1-15,143 0-9 16,-101 13-46-16,-4 5-78 16,0 8-139-16,-11-2-44 15,-14-10-484-15</inkml:trace>
  <inkml:trace contextRef="#ctx0" brushRef="#br0" timeOffset="200426.62">11183 15276 1859 0,'0'0'476'0,"0"0"-430"16,0 0-20-16,114 10-26 16,-40 6-102-16,-12 2-122 15,-7-8-410-15</inkml:trace>
  <inkml:trace contextRef="#ctx0" brushRef="#br0" timeOffset="201095.21">12445 15194 1661 0,'0'0'324'16,"0"0"-324"-16,0 0 8 0,0 0-5 15,141-12 26-15,-72-15-29 16,6-9-10-16,-1-14-49 16,-5-6-74-16,-9-7 4 15,-11-4 71-15,-13 9 58 16,-11 3 41-16,-15 19 166 16,-5 14 50-16,-5 18-55 15,0 4-132-15,-18 29-69 16,-6 18 11-16,-7 15 146 15,2 5-133-15,2-1 44 16,4-2-25-16,10-16-43 16,9-6-1-16,4-7-54 15,0-9-70-15,17-8-10 16,12-9-36-16,11-4 23 16,20-18-151-16,-6-13-265 0,-7-7-218 15</inkml:trace>
  <inkml:trace contextRef="#ctx0" brushRef="#br0" timeOffset="201530.78">13254 14955 354 0,'0'0'1109'0,"0"0"-516"16,0 0-404-16,0 0-90 16,0 0-41-16,0 0 44 15,0 0 34-15,-109 136-62 16,109-103-20-16,0-10-21 16,13-2-17-16,7-7 7 15,5-9-8-15,-5-5-14 16,-3 0 29-16,-5-1-30 0,-3-15-9 15,-5-7-56-15,1-5-39 16,8-12 7-16,7-6-3 16,13 1-47-16,12 2 75 15,2 7 35-15,2 15 22 16,-5 16 15-16,-10 5 19 16,-8 14 30-16,-7 16-2 15,-11 10 48-15,-3 4 95 16,-2 0-48-16,-3-2-32 15,0-6-26-15,4-6-30 16,2-7-14-16,5-9-17 16,7-6-13-16,9-7 40 15,5-1-40-15,5-5 10 16,1-22-20-16,-3-5-8 16,-6-16 7-16,-6-2-34 0,-9-9-10 15,-6 7 30-15,-5 7-12 16,-3 15 20-16,0 20-21 15,0 10-85-15,-3 21-215 16,-5 16-183-16,-2-1-134 0</inkml:trace>
  <inkml:trace contextRef="#ctx0" brushRef="#br0" timeOffset="201763.67">14603 14788 1910 0,'0'0'308'0,"0"0"-261"16,0 0-30-16,-121 73 45 16,81-30 19-16,5 3-23 15,4-2-49-15,6-4-9 16,9-5-12-16,-1-3-81 15,3-14-167-15,1-12-398 0</inkml:trace>
  <inkml:trace contextRef="#ctx0" brushRef="#br0" timeOffset="201892.81">14212 14939 1898 0,'0'0'473'15,"0"0"-421"-15,135 14-14 0,-71 12-27 16,5 10-11-16,29 22-36 15,-15-7-198-15,-14-12-399 0</inkml:trace>
  <inkml:trace contextRef="#ctx0" brushRef="#br0" timeOffset="202574.87">15559 14362 1530 0,'0'0'528'0,"0"0"-385"16,0 0-143-16,0 0 0 15,0 0 0-15,0 0 1 16,154-7 11-16,-105 7-11 16,-4 0 0-16,-8 0 12 0,-8 0-7 15,-10 0-6-15,-11 0 32 16,-6 0 10-16,-2 0 29 16,0 0-36-16,-2 2-35 15,-12 23 0-15,-3 13 0 16,-3 13 23-16,-1 2 54 15,6 1 8-15,4 1-41 16,2-12-27-16,4-1-10 16,3-3-7-16,0-6-24 15,0-2-105-15,-14-6-67 16,1-6-140-16,-6-15-209 0</inkml:trace>
  <inkml:trace contextRef="#ctx0" brushRef="#br0" timeOffset="202720.83">15581 14558 1713 0,'0'0'390'0,"0"0"-156"16,168-17-87-16,-87 17-95 15,2 0-23-15,0 11-29 16,-8 7-20-16,-1 13-90 16,-20 1-121-16,-21-9-417 0</inkml:trace>
  <inkml:trace contextRef="#ctx0" brushRef="#br0" timeOffset="202960.39">15093 15003 2029 0,'0'0'614'0,"0"0"-462"0,0 0-5 15,127 5-37-15,-49-2-57 16,27 6-23-16,-2-4-30 16,1 1-14-16,4 0-17 15,-19 0-39-15,2-2-123 16,-2 0-138-16,-22-1-268 16,-23-3-489-16</inkml:trace>
  <inkml:trace contextRef="#ctx0" brushRef="#br0" timeOffset="203326.84">15136 15325 1365 0,'0'0'702'16,"0"0"-475"-16,0 0 4 15,0 0 79-15,0 0-144 16,0 0-134-16,122-67-26 16,-84 41-6-16,-5-1-11 15,-6 4 11-15,-6 4-6 16,-11 10 6-16,-5 2-1 0,-5 7 1 16,0 0-1-16,0 16-35 15,-9 15 15-15,-9 11 21 16,1 6 15-16,-2 5 1 15,1-2 20-15,5 2-28 16,0-7 2-16,6-4-10 16,0-1-10-16,7-10-39 15,0-3-193-15,7-6-77 16,13-12-63-16,3-10-300 0</inkml:trace>
  <inkml:trace contextRef="#ctx0" brushRef="#br0" timeOffset="203576.55">15662 15284 1631 0,'0'0'262'15,"0"0"-221"-15,0 0 36 16,0 0 114-16,0 0-15 16,-19 134 5-16,19-90 1 15,0-4-58-15,0-4-45 16,3-12-48-16,4-3 22 15,-3-8-52-15,-2-8 8 16,-2-3-9-16,0-2-21 16,-6 0-34-16,-17 0-36 15,-6 0-56-15,-8-19-109 16,3-8-222-16,10-10-495 0</inkml:trace>
  <inkml:trace contextRef="#ctx0" brushRef="#br0" timeOffset="203677.72">15622 15276 1472 0,'0'0'806'15,"0"0"-579"-15,129-18-169 16,-67 18-58-16,7 0-46 16,32 0-91-16,-17 0-107 15,-10 0-557-15</inkml:trace>
  <inkml:trace contextRef="#ctx0" brushRef="#br0" timeOffset="203990.33">16825 14870 1587 0,'0'0'973'16,"0"0"-634"-16,0 0-142 15,0 0-95-15,0 0-55 16,0 0-46-16,0 0-1 16,105-1-42-16,-74 23-57 0,-4 17-186 15,-9-2-246-15,-14-10-382 16</inkml:trace>
  <inkml:trace contextRef="#ctx0" brushRef="#br0" timeOffset="204113.17">16702 15105 1722 0,'0'0'909'16,"0"0"-697"-16,0 0-152 16,139-4-60-16,-70 0-67 15,40 4-158-15,-15 0-125 16,-14 0-719-16</inkml:trace>
  <inkml:trace contextRef="#ctx0" brushRef="#br0" timeOffset="205730.73">5441 16641 1190 0,'0'0'158'15,"0"0"-72"-15,0 0 104 16,66 117-29-16,-31-73 0 16,0 2-2-16,1-2-41 15,3-7 41-15,2-8-103 16,-1 0-55-16,2-8-1 0,-3-7-37 16,11-2-110-16,-12-8-158 15,-4-4-427-15</inkml:trace>
  <inkml:trace contextRef="#ctx0" brushRef="#br0" timeOffset="205957.55">6271 16433 1625 0,'0'0'625'15,"0"0"-531"-15,0 0-66 16,-133 138 9-16,73-58 71 15,0 5 34-15,2-1-5 0,12-9-71 16,10-6-37-16,20-11-27 16,16-6-2-16,0-7-85 15,36-13-158-15,46-22 21 16,-5-10-244-16,-2 0-562 0</inkml:trace>
  <inkml:trace contextRef="#ctx0" brushRef="#br0" timeOffset="206174.31">6450 16749 1629 0,'0'0'349'16,"0"0"-186"-16,-129 107-16 16,89-53-22-16,16 9-18 0,17-5-6 15,7 0-53-15,25-10-38 16,19-8-10-16,14-12-16 15,11-10-38-15,9-14-47 16,3-4-83-16,21-36-27 16,-19-4-334-16,-16-5-37 0</inkml:trace>
  <inkml:trace contextRef="#ctx0" brushRef="#br0" timeOffset="206345.04">7033 16811 722 0,'0'0'1082'0,"0"0"-868"15,0 0-91-15,-135 139 23 16,91-77-35-16,1 0-16 0,6-3-55 16,6-6-25-16,8-8-15 15,8-13-15-15,4-10-114 16,4-12-62-16,-18-10-51 16,6-10-80-16,-8-12-567 0</inkml:trace>
  <inkml:trace contextRef="#ctx0" brushRef="#br0" timeOffset="206490.28">6669 16946 1280 0,'0'0'733'16,"0"0"-452"-16,113-10-123 15,-59 10-79-15,-2 18-10 16,-3 8-46-16,-7 2-23 16,-2 2-37-16,-5 2-53 0,8-18-127 15,-9-9-352-15,-7-5-865 16</inkml:trace>
  <inkml:trace contextRef="#ctx0" brushRef="#br0" timeOffset="206662.01">7440 16705 1984 0,'0'0'508'15,"0"0"-471"-15,-6 111 15 16,-17-49 34-16,-10 18 65 15,-13 19-71-15,-2-5-80 16,-3 32-71-16,13-20-230 0,18-40-348 16</inkml:trace>
  <inkml:trace contextRef="#ctx0" brushRef="#br0" timeOffset="207397.53">8071 16932 1602 0,'0'0'644'16,"0"0"-382"-16,0 0 5 15,0 0-86-15,0 0-97 16,0 0-68-16,0 0-9 16,172 0-7-16,-111 0-3 15,-1 0-11-15,-7 0 13 16,-8 0-80-16,-12 14-126 15,-24 13-82-15,-9-1-264 16,-5-9-42-16</inkml:trace>
  <inkml:trace contextRef="#ctx0" brushRef="#br0" timeOffset="207516.73">8065 17096 1558 0,'0'0'636'16,"0"0"-449"-16,0 0-122 15,0 0 17-15,0 0-57 16,171 19-25-16,-39-10-88 15,-14 0-219-15,-13-5-405 0</inkml:trace>
  <inkml:trace contextRef="#ctx0" brushRef="#br0" timeOffset="208161.34">9293 16758 1099 0,'0'0'773'0,"0"0"-773"16,0 0 22-16,0 0-22 15,0 120 118-15,-9-62 203 16,0 5-217-16,0-4-69 16,0-2 31-16,1-16 18 15,0-6-33-15,2-14-23 16,4-6-10-16,2-11-16 15,-3-4 28-15,3 0 4 16,0-4-18-16,3-18-16 16,17-10-89-16,9-8-130 15,2-4 78-15,2 0 2 16,-6 11 135-16,-9 8 4 16,-9 14 189-16,-5 11-110 0,-4 0-78 15,0 23 50-15,3 9 198 16,3-5-148-16,8-1-77 15,5-4-14-15,10-8 16 16,11-10 11-16,8-4-19 16,7-4-18-16,3-20-64 15,1-6-171-15,-7-2 42 16,-4-3-69-16,-11 0-106 16,-10 3 200-16,-9 10 168 15,-11 12 290-15,-7 10-92 16,0 6-137-16,-7 29 83 15,-11 18 52-15,-2 11-40 0,-2 15-8 16,-3 11-60-16,3-1-16 16,-1 10-29-16,4-6-14 15,3-7-11-15,9-10-18 16,5-10 1-16,2-18-2 16,0-12-12-16,9-8-35 15,5-15-33-15,-1-13 8 16,5 0 32-16,1-31 24 15,4-15-82-15,2-15-84 16,6-64-45-16,-4 13 30 16,-3 0-504-16</inkml:trace>
  <inkml:trace contextRef="#ctx0" brushRef="#br0" timeOffset="208296.84">10125 16895 1790 0,'0'0'525'0,"0"0"-444"15,0 0-57-15,0 0 14 16,0 0 23-16,79 145 15 15,-101-87 12-15,-22 9-61 16,-14 3-27-16,-34 16-75 16,17-16-176-16,7-20-579 0</inkml:trace>
  <inkml:trace contextRef="#ctx0" brushRef="#br0" timeOffset="209692.26">18310 14698 1620 0,'0'0'329'16,"0"0"-172"-16,0 0-48 0,-40-111 14 15,35 70 12-15,5-3-42 16,0 1 37-16,3 7 4 16,16 8-53-16,4 2-9 15,1 14-54-15,5 10-17 16,0 2 6-16,-2 19-7 15,-10 20-6-15,-11 16-19 16,-6 13-4-16,-18 14-20 16,-18 8-79-16,-9 0-111 15,-17 13-57-15,11-22-253 16,10-23 3-16</inkml:trace>
  <inkml:trace contextRef="#ctx0" brushRef="#br0" timeOffset="209769.97">18091 15125 995 0,'0'0'579'0,"0"0"-301"16,0 0-196-1,0 0-82-15,0 0-252 0</inkml:trace>
  <inkml:trace contextRef="#ctx0" brushRef="#br0" timeOffset="213108.6">18341 14564 1505 0,'0'0'322'0,"0"0"-190"0,0 0-15 16,0 0-11-16,0 0 20 15,0-102-5-15,0 86-14 16,0 6 21-16,0 6 17 15,0 4-82-15,0 0-59 16,0 14-4-16,-7 16-1 16,-3 10 1-16,-2 5 17 15,3 1-17-15,5-3 6 16,4-13-5-16,0-6-1 16,0-8-7-16,4-4-56 15,9-5-31-15,1-6-41 16,1-1 16-16,1-3 4 0,-1-22 0 15,1-11-119 1,-1-7-19-16,2 4 136 0,-7 3 117 16,0 14 25-16,-1 15 241 15,-3 7-140-15,1 12-113 16,0 29 13-16,-3 10-5 16,1 14-6-16,12 25-15 15,-1-20-111-15,4-17-286 0</inkml:trace>
  <inkml:trace contextRef="#ctx0" brushRef="#br0" timeOffset="213689.53">19157 14488 1356 0,'0'0'1027'16,"0"0"-663"-16,0 0-219 15,0 0-39-15,0 0-46 16,0 0-60-16,149-137-2 16,-89 83-21-16,-2-10-13 15,-4-3 19-15,-8 4 11 16,-10 5 6-16,-11 15 23 16,-11 12-5-16,-12 17 10 15,-2 14-28-15,0 5-33 0,-21 32 5 16,-8 21 9-1,-4 12 19-15,2 10 13 0,2 0-13 16,8-3-9-16,11-5-70 16,7-13-91-16,8 4-71 15,20-20-226-15,1-16-297 0</inkml:trace>
  <inkml:trace contextRef="#ctx0" brushRef="#br0" timeOffset="214108.57">20108 14120 1555 0,'0'0'400'0,"0"0"-38"15,0 0-119-15,0 0-170 16,0 0-73-16,-142 57 1 16,66-1 55-16,-4 8 4 0,8-2-20 15,17-12-9-15,15-11-10 16,19-11-3-16,17-16-18 15,4-3-15-15,14-4 2 16,21-3-4-16,19-2 17 16,13 0 0-16,6-2-15 15,8-10 0-15,-4 0-64 16,-1 5-19-16,-9 0 4 16,-9 7-10-16,2-5-80 15,-15 5-186-15,-13-5-393 0</inkml:trace>
  <inkml:trace contextRef="#ctx0" brushRef="#br0" timeOffset="214297.45">20253 14122 977 0,'0'0'1136'0,"0"0"-989"15,0 0-96-15,-75 125 76 16,46-63-54-16,2 6 7 15,3-1-57-15,5 1-23 16,8-5-24-16,11 0-120 16,0-10-177-16,3-24-418 0</inkml:trace>
  <inkml:trace contextRef="#ctx0" brushRef="#br0" timeOffset="-211733.37">20744 14200 1207 0,'0'0'335'0,"0"0"-246"15,0 0-53-15,0 0 72 16,0 0-5-16,0 0-43 16,0 0-48-16,-69-13 14 15,46 26 72-15,2 4 26 16,2 9 13-16,9 6-18 16,8 0-45-16,2 0 10 15,0-2-13-15,25-4 10 16,10-8-41-16,9-6-16 15,10-7-11-15,1-5-13 16,0-5-16-16,-5-19-20 16,-8-10-3-16,-10-5 27 0,-13-8 0 15,-12-3 2-15,-7-4 10 16,0 2-6-16,-9 3 6 16,-13 10 6-16,-2 8-5 15,-5 17-1-15,-8 14-87 16,-5 10-115-16,-29 57-5 15,9-3-280-15,6-2-379 0</inkml:trace>
  <inkml:trace contextRef="#ctx0" brushRef="#br0" timeOffset="-211154.94">19371 14766 1393 0,'0'0'292'0,"0"0"-175"16,0 0 94-16,0 0 57 16,0 0-25-16,0 0-51 15,0 0-62-15,-34-9-45 16,34 9-37-16,7 0-30 0,22 0-10 16,35 0 1-16,50 0 3 15,49 0 7-15,25-5-18 16,8-8 1-16,-14-4-1 15,-24 3-1-15,-10 6 11 16,-32 2-11-16,-27 3 1 16,-27 3-8-16,-12 0-12 15,0 0-67-15,2 0-112 16,-6 12-27-16,-19 3-69 16,-13-1-238-16,-12-4-163 0</inkml:trace>
  <inkml:trace contextRef="#ctx0" brushRef="#br0" timeOffset="-210638.79">20058 15115 431 0,'0'0'1465'0,"0"0"-1172"15,0 0-210-15,0 0 3 16,0 0 42-16,0 0-15 0,0 0-22 16,-39-32-30-16,39 15-52 15,3 2-8 1,14-3-1-16,6 0 0 15,4 6-19-15,4 0 2 0,0 6 17 16,-4 6 9-16,-5 0 0 16,-6 3 15-16,-12 17-8 15,-4 1 22-15,-2 11-1 16,-25 0 23-16,-4 7-2 16,0-6-17-16,6 2-35 15,14-9-6-15,11 2-2 16,11 2-19-16,34-2 5 15,15 2-17-15,9-9 12 0,0-1 21 16,-11-3 1 0,-15-2 23-16,-24-6-23 0,-19 8-1 15,-8 0-13-15,-36 5 1 16,-20 5 12-16,-5 4-1 16,5-4-54-16,6 4-147 15,18-7-107-15,18-7-381 0</inkml:trace>
  <inkml:trace contextRef="#ctx0" brushRef="#br0" timeOffset="-210406.96">21950 14739 2041 0,'0'0'2'0,"0"0"-2"16,0 0-126-16,0 0 13 16,-147 61-721-16</inkml:trace>
  <inkml:trace contextRef="#ctx0" brushRef="#br0" timeOffset="-207333.17">18312 14737 831 0,'0'0'1133'0,"0"0"-849"15,0 0-162-15,0 0-62 16,0 0-38-16,0 0-4 15,0 0 14-15,-2-34-24 16,2 49-7-16,0 4 13 16,0 2 23-16,11 1-4 15,2-2-32-15,8-4-1 0,0-2 0 16,6-5-41-16,-2-5-28 16,0-4-35-16,-5-9 24 15,-5-14 37-15,-2-12-25 16,-1 1 38-16,-6 6 30 15,1 12 16-15,-5 14-16 16,-2 14-103-16,0 19-552 16,0 0-5-16</inkml:trace>
  <inkml:trace contextRef="#ctx0" brushRef="#br0" timeOffset="-205721.4">10584 16954 1083 0,'0'0'308'0,"0"0"-181"15,0 0-45-15,0 0 83 16,0 0-17-16,0 0-25 16,0 0 23-16,11-54-52 15,-11 49 1-15,-7 5-3 16,-9-3-6-16,-9 3-56 15,-10 0-30-15,-14 18-18 16,-4 13 18-16,-1 4 5 16,8 1 22-16,7 0-6 15,18-10 1-15,9-4 1 16,12-7-23-16,0-6-26 0,24-5-11 16,16-4 16-16,12 0-53 15,2-13-97 1,-1-14-35-16,-6-5-1 0,-10 2 5 15,-8-2 52-15,-11 10 150 16,-7 4 48-16,-6 9 240 16,-5 9-138-16,0 0-111 15,0 27-38-15,-13 13 122 16,-2 10 19-16,-4 16 27 16,1 7-25-16,-1 7-28 15,-2 5-54-15,5-6-47 16,5-3-15-16,11-1-5 15,0-15-114-15,23-12-133 0,8-16-81 16,0-15-399-16</inkml:trace>
  <inkml:trace contextRef="#ctx0" brushRef="#br0" timeOffset="-205456.57">10918 17016 1739 0,'0'0'558'0,"0"0"-423"0,0 0-98 15,0 0 32-15,0 0 33 16,115 0-58-16,-72 0-38 15,-1 6-6-15,-3 3-105 16,-11 5-115-16,-10-2-300 16,-16 1-719-16</inkml:trace>
  <inkml:trace contextRef="#ctx0" brushRef="#br0" timeOffset="-205338.2">10933 17258 1751 0,'0'0'569'16,"0"0"-466"-16,0 0-34 15,0 0-3-15,141 0-66 16,-47 0-102-16,-17 0-154 0,-9 0-1116 16</inkml:trace>
  <inkml:trace contextRef="#ctx0" brushRef="#br0" timeOffset="-204344.13">12235 17089 1579 0,'0'0'493'0,"0"0"-267"15,0 0-19-15,0 0 8 16,0 0-64-16,0 0-78 16,0 0-73-16,83-90-32 15,-43 52-60-15,3-3-45 16,-1 4-27-16,-2-9 23 15,-7 7 6-15,-8 4 41 16,-7 12 74-16,-10 4 20 16,-8 12 119-16,0 7-16 15,0 0-60-15,-6 14-43 16,-12 20 0-16,-2 12 65 16,-2 6 21-16,1 6-47 15,6 0-6-15,4 0-22 0,6-8-11 16,5-6-14-1,0-3-107-15,18-15-159 16,4-12-319-16,1-11-817 0</inkml:trace>
  <inkml:trace contextRef="#ctx0" brushRef="#br0" timeOffset="-202882.49">12895 16869 1288 0,'0'0'654'0,"0"0"-483"16,0 0-109-16,0 0-62 16,0 0-5-16,0 0 5 15,0 0 96-15,-107 89 21 16,94-57-37-16,6-6-4 15,7-4 17-15,0-3-32 0,13-6-13 16,12-3-8-16,4-1-14 16,2-9-26-16,-2 0-43 15,-4 0-8-15,-8-10 11 16,-8-7-1-16,-6 0-23 16,-3-6 17-16,0 0 14 15,0 0 14-15,0 1 17 16,0 0 2-16,9 5 0 15,22 2-4-15,7 3-21 16,1 7 13-16,-2 5 0 16,-6 0 12-16,-12 0 1 15,-2 19 28-15,-13 8 40 16,-2-2 43-16,-2 8 6 16,0 0-5-16,0-5-49 15,0 3-22-15,0-12-21 0,13 3-10 16,12-9 4-16,4-4-15 15,6-4-6-15,-1-5-12 16,0-9-13-16,-7-14 2 16,-8-18-48-16,-7 1-26 15,-10-7 48-15,-2 1 1 16,0 7 36-16,-12 6 12 16,-1 16-10-16,2 13-38 15,0 4-149-15,2 18-403 16,3-1-71-16</inkml:trace>
  <inkml:trace contextRef="#ctx0" brushRef="#br0" timeOffset="-202371.01">13972 16825 1729 0,'0'0'614'16,"0"0"-409"-16,0 0-142 0,0 0-38 16,0 0-13-1,0 0 46-15,-138 77-7 0,105-38-13 16,8-7-18-16,4-1-20 16,6-4-24-16,6-1-58 15,4-9-134-15,-7-7-46 16,0-1-252-16,-1-9-37 0</inkml:trace>
  <inkml:trace contextRef="#ctx0" brushRef="#br0" timeOffset="-202253.22">13655 16954 920 0,'0'0'995'15,"0"0"-521"-15,0 0-192 16,0 0-65-16,0 0-146 16,0 0-51-16,127-25-20 15,-83 50-55-15,22 25-125 16,-13-6-146-16,-4-8-379 0</inkml:trace>
  <inkml:trace contextRef="#ctx0" brushRef="#br0" timeOffset="-201275.35">14669 16612 1330 0,'0'0'593'0,"0"0"-392"15,0 0-19-15,0 0-31 0,0 0-17 16,0 0-54-16,0 0-14 15,5-25-65-15,24 25 14 16,11 6-12-16,7 2 33 16,6-2-36-16,-1-1 6 15,-1-5-6-15,-2 0-18 16,-5 0-58-16,-3-5-23 16,-8-9 14-16,-8 0 0 15,-12 1-8-15,-9 4 44 16,-4 6 49-16,0 3 34 15,-6 0-11-15,-12 17-22 16,0 17 20-16,0 2 11 16,3 6 1-16,5 3-11 15,4-6-11-15,4 2-11 0,0-5 0 16,2-2-54-16,-7-2-169 16,3-10-318-16,-8-13-465 0</inkml:trace>
  <inkml:trace contextRef="#ctx0" brushRef="#br0" timeOffset="-201138.61">14928 16758 1759 0,'0'0'485'0,"0"0"-344"16,142-37-100-16,-72 30-29 16,1 7-12-16,16 0-62 15,-16 4-161-15,-17 6-459 0</inkml:trace>
  <inkml:trace contextRef="#ctx0" brushRef="#br0" timeOffset="-200899.45">14663 16994 1962 0,'0'0'631'0,"0"0"-446"16,0 0-48-16,0 0-33 16,0 0-57-16,129 14-12 0,-57-14-26 15,7 4-9 1,13-4-39-16,4 0-46 16,29 0-180-16,-27 0-253 0,-20-4-498 15</inkml:trace>
  <inkml:trace contextRef="#ctx0" brushRef="#br0" timeOffset="-199922.87">14634 17594 606 0,'0'0'1290'0,"0"0"-918"0,0 0-194 16,0 0-25-16,0 0 2 15,0 0-142-15,0 0-13 16,151-127-69-16,-93 87-23 16,-4-4-5-16,-5 0 32 15,-9 4 28-15,-8 4-31 16,-13 8 29-16,-7 10 18 16,-10 6 21-16,-2 7 40 15,0 5-8-15,0 0-16 16,-14 12-16-16,-5 13 7 15,0 8 35-15,-1 13-1 16,5-5-2-16,6 3-12 0,5 0-27 16,4-8 0-16,0 0-36 15,17-5-115-15,8-7-160 16,2-16-359-16</inkml:trace>
  <inkml:trace contextRef="#ctx0" brushRef="#br0" timeOffset="-199683.29">15261 17321 1707 0,'0'0'365'15,"0"0"-287"-15,0 0-46 16,0 0 94-16,-70 134-17 16,63-90-12-16,7 5-3 0,0-10-20 15,0-2-26 1,0-11-23-16,5-6-5 0,-3-8-19 15,-2-3-1-15,0-4-6 16,0-1-79-16,-11 0 1 16,-7-4-48-16,-10-8-59 15,3-18-142-15,5-14-642 0</inkml:trace>
  <inkml:trace contextRef="#ctx0" brushRef="#br0" timeOffset="-199571.03">15160 17307 367 0,'0'0'1805'0,"0"0"-1226"15,0 0-510-15,143-49-69 16,-85 49-36-16,2 0-112 16,20 0-43-16,-15 0-192 15,-9 0-808-15</inkml:trace>
  <inkml:trace contextRef="#ctx0" brushRef="#br0" timeOffset="-199185.97">16237 16808 1894 0,'0'0'322'0,"0"0"-236"16,0 0-71-16,0 0 13 15,-129 70 35-15,79-24 31 16,-1 10-11-16,7-5-26 15,6-3-56-15,9-8-1 16,11-12-22-16,7-6-82 16,7-8-59-16,-4-14-112 0,4 0-108 15,2-18-900-15</inkml:trace>
  <inkml:trace contextRef="#ctx0" brushRef="#br0" timeOffset="-199066.83">15967 16968 1245 0,'0'0'736'16,"0"0"-460"-16,0 0-171 15,0 0-59-15,129 31-43 16,-100 4-3-16,-2 5-43 16,8 6-127-16,-6-5-354 15,-2-16-877-15</inkml:trace>
  <inkml:trace contextRef="#ctx0" brushRef="#br0" timeOffset="-198292.78">17198 16485 1335 0,'0'0'246'16,"0"0"-165"-16,0 0 2 15,0 0 17-15,0 0-32 16,0 0-19-16,0 0 22 16,-8-4 19-16,8 4-22 15,-2-4 4-15,2 4-13 16,0 0-44-16,0 0 4 16,0 0-19-16,0 0 0 15,0 0 7-15,0 0 7 16,0-4 27-16,0 4-2 15,0-4 0-15,0 2 45 16,0-3-52-16,0 2 21 0,-2-1 4 16,0-1-9-16,0 5-20 15,0 0-7-15,-3 0-15 16,1 0-6-16,-6 0-5 16,4 12-1-16,-1 7-9 15,5 8 15-15,2 8 11 16,0 5 2-16,0-4 29 15,9 1 16-15,5-6-22 16,-1-4-4-16,-5-5-14 16,0-9-12-16,-4 0 1 15,-4-8-7-15,0 4-15 16,-7-6 14-16,-10 4-19 16,-2-3 13-16,2-4-32 0,7 0 9 15,8-6-10 1,2-20-116-16,12-14-12 0,17-8 37 15,9-7 59-15,-3-6 72 16,1 6 43-16,-9 6 90 16,-9 14 91-16,-10 12-135 15,-5 14-89-15,-3 9-89 16,-13 14-209-16,-8 4-463 0</inkml:trace>
  <inkml:trace contextRef="#ctx0" brushRef="#br0" timeOffset="-197933.58">16787 17066 1874 0,'0'0'707'15,"0"0"-456"-15,0 0-81 0,0 0-26 16,0 0-84-16,125 0-41 15,-49 0-19-15,10-4-6 16,7-1 6-16,2-4-30 16,-5 6-49-16,5-4-214 15,-24 7-287-15,-21-4-452 0</inkml:trace>
  <inkml:trace contextRef="#ctx0" brushRef="#br0" timeOffset="-197536.51">16716 17540 1493 0,'0'0'603'16,"0"0"-354"-16,0 0-78 15,0 0 2-15,0 0-69 16,0 0-98-16,0 0-6 16,140-125-46-16,-109 84-4 15,-4 6 4-15,-4-2 21 16,-8 10 25-16,-3 5 57 16,-8 10 74-16,-2 6-29 0,-2 6-80 15,0 0-22-15,0 2-14 16,0 19-5-16,-4 11 19 15,-5 7 37-15,-1 6-7 16,4 4-1-16,0 6-28 16,1-4 0-16,3 4-1 15,2-6-42-15,0-5-191 16,17-13-96-16,8-13-295 16,-2-18-435-16</inkml:trace>
  <inkml:trace contextRef="#ctx0" brushRef="#br0" timeOffset="-197288.25">17278 17413 1714 0,'0'0'314'0,"0"0"-314"16,0 0 0-16,0 0 0 16,0 0 98-16,0 0 8 15,0 0 36-15,-11 139-3 16,11-97-32-16,2 2-13 15,13-5-43-15,1-2-18 16,-1-2-27-16,-3-12-6 16,-6 0-23-16,-3-6-105 15,-3 0-40-15,0-7 46 16,-27-10 0-16,0-5-187 16,3-17-570-16</inkml:trace>
  <inkml:trace contextRef="#ctx0" brushRef="#br0" timeOffset="-197195.22">17574 17369 1647 0,'0'0'0'16,"0"0"-44"-16</inkml:trace>
  <inkml:trace contextRef="#ctx0" brushRef="#br0" timeOffset="-196499.18">15737 16883 978 0,'0'0'1314'0,"0"0"-935"15,0 0-273-15,0 0-86 16,0 0 1-16,0 0-3 16,151 53-8-16,-92-25-10 15,-1 7-73-15,6 14-152 16,-17-8-116-16,-11-10-632 0</inkml:trace>
  <inkml:trace contextRef="#ctx0" brushRef="#br0" timeOffset="-195686.18">17969 16929 82 0,'0'0'1823'16,"0"0"-1293"-16,0 0-373 16,0 0-47-16,0 0 2 15,0 0-43-15,0 0-15 16,-7-19-14-16,34 19-28 15,9 5 17-15,10 4-7 0,3-1-22 16,-2 6-47-16,-4-2-189 16,-19 10-114-16,-13-3-318 15,-11-6-451-15</inkml:trace>
  <inkml:trace contextRef="#ctx0" brushRef="#br0" timeOffset="-195576.92">17991 17093 1580 0,'0'0'580'0,"0"0"-397"15,0 0-54-15,142 0-2 16,-26 10-127-16,-12-2-87 16,-13-4-227-16</inkml:trace>
  <inkml:trace contextRef="#ctx0" brushRef="#br0" timeOffset="-184670.53">19583 16477 823 0,'0'0'1095'0,"0"0"-803"16,0 0-137-16,0 0 16 16,0 0 2-16,0 0-61 15,0 0-112-15,-27-94-2 16,56 67-51-16,8 5 27 15,2 8 7-15,-4 10 8 16,-3 4 1-16,-15 9-12 16,-10 22 21-16,-7 17-16 15,-16 10 17-15,-26 7 8 16,-16 6-7-16,-6-10 6 16,-6-15-7-16,3-11-15 15,7-13 14-15,9-17-4 0,13-5-8 16,16 0 7-16,17-23 6 15,5-3-1-15,34-1-10 16,19-1-45-16,15 10 35 16,9 14-1-16,2 4-21 15,-4 6-46-15,10 20-86 16,-21-4-351-16,-16-8-1054 0</inkml:trace>
  <inkml:trace contextRef="#ctx0" brushRef="#br0" timeOffset="-183865.54">20238 16540 593 0,'0'0'264'0,"0"0"-239"15,0 0-24-15,0 0 261 16,0 0 235-16,0 0-311 15,0 0-88-15,-31 35-48 16,31-56-14-16,17-8-36 16,6 3-1-16,4 0 1 15,0 8 21-15,-3 8 44 16,-2 10 31-16,-6 0-50 16,-7 17-11-16,-9 20 8 15,-13 11 3-15,-30 10 18 16,-20 0-23-16,-10 0-8 0,-7-3-17 15,2-15-15-15,8-14 0 16,14-8-1-16,17-18-3 16,12 0-4-16,20-4 7 15,7-22-2-15,23-2-18 16,21-2 3-16,14 3 16 16,7 13 1-16,4 9-5 15,0 5-5-15,0 0 8 16,22 18-100-16,-14 0-103 15,-13-8-382-15</inkml:trace>
  <inkml:trace contextRef="#ctx0" brushRef="#br0" timeOffset="-183604.91">20887 16467 694 0,'0'0'918'15,"0"0"-623"-15,0 0-189 16,-129 112-5-16,68-58 3 15,-1-1 24-15,6-8-68 16,16-9-28-16,13-13-3 16,14-9-29-16,13-7-5 15,4-2-35-15,34-5-5 16,18 0 44-16,18 0-29 16,10 0-69-16,6-12-34 15,-1 2 7-15,-5-5 21 0,-8 3 11 16,-9-2-87-1,-5-3 52-15,-17 2-63 16,-16-2-218-16</inkml:trace>
  <inkml:trace contextRef="#ctx0" brushRef="#br0" timeOffset="-183453.29">21152 16517 1265 0,'0'0'678'0,"0"0"-601"16,0 0-32-16,-20 134 40 15,13-67 4-15,-1 5-58 16,-2 4-31-16,-3 12-42 16,-1-16-247-16,3-19-535 0</inkml:trace>
  <inkml:trace contextRef="#ctx0" brushRef="#br0" timeOffset="-182828.26">19128 17177 773 0,'0'0'130'15,"0"0"942"-15,0 0-705 16,0 0-216-16,0 0-83 16,0 0-15-16,0 0-22 15,85 6 19-15,4-6 61 16,42 0-32-16,48-4 2 16,17-10-24-16,2 0-13 15,-13 1 10-15,-17 12-54 16,-2-3 1-16,-8 4-2 15,-15-5-41-15,-26 5-37 16,-30 0-105-16,0 0-64 16,-27 0-41-16,-12-8-394 0</inkml:trace>
  <inkml:trace contextRef="#ctx0" brushRef="#br0" timeOffset="-182229.29">20353 17369 684 0,'0'0'731'0,"0"0"-199"15,0 0-396-15,0 0-72 16,0 0-16-16,0 0-8 16,-117 40 19-16,72-12 23 15,-1 2 4-15,3 6-3 16,9-3-25-16,10 3-19 15,13-10-29-15,9-5-10 0,2-2 0 16,15-7-43-16,21-10-6 16,6-2-33-16,8-10-35 15,-2-16-40-15,-5-6-15 16,-7-4-26-16,-12 1 14 16,-11 8 129-16,-8 8 55 15,-5 11 255-15,0 8-93 16,-9 19-107-16,-7 29-6 15,-3 32 4-15,-6 32 80 16,2-3-30-16,1-9 1 16,2-19 29-16,0-23-15 15,-5 0 14-15,-6 1-54 16,-2-14-24-16,-5-13 13 16,-5-11-41-16,-5-8-4 15,-2-7-14-15,0-6-7 0,5-2-1 16,9-20-30-16,20-32-139 15,9 1-405-15,7-1-702 0</inkml:trace>
  <inkml:trace contextRef="#ctx0" brushRef="#br0" timeOffset="-181595.4">21655 17161 980 0,'0'0'0'0,"0"0"1"16,0 0 478-16,0 0-121 15,0 0-176-15,0 0-88 16,0 0 1-16,-39 0-9 0,39 0-64 16,0 0-20-16,0 0-1 15,0 0-1-15,0 0 1 16,0 0 1-16,0 0 36 16,0 0 51-16,0 0 15 15,0-5-6-15,-11 3-57 16,-3 2-41-16,-1 0-60 15,-1 7-83-15,7 9-113 16,5-2-419-16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9:03:56.3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26745 1481 750 0,'0'0'160'0,"0"0"-121"15,0 0-34-15,0 0-5 16,0 0 0-16,0 0 279 0,0 0-97 16,0 0-96-1,0 0 32-15,0-1-4 0,0-2 1 16,0 2-18-16,0-1-27 15,-2 0-16-15,2-3 9 16,0 3 16-16,-2 2-40 16,2-2 4-16,0 1 46 15,0 1-15-15,-3-2 8 16,3 2-18-16,0 0-30 16,0 0 14-16,0 0-39 15,0 0-3-15,0 0 1 16,0 0 1-16,-2 0-4 15,2 0-4-15,-2 0 1 16,-2 3-11-16,1 15 10 16,-2 7 0-16,1 3 0 0,0 7 9 15,2 2-6-15,-1 9-3 16,-1 7 6-16,2 8 9 16,-6 10-14-16,4 2-1 15,0 5 24-15,0-1-23 16,-1-3 27-16,3-5-28 15,0-7 7-15,-2-6-7 16,0-8 0-16,4-6 0 16,-2-8-1-16,2-10 10 15,0-5-9-15,0-10 0 16,0-3 1-16,0-4-9 16,0 1 8-16,0-3 0 15,0 0-7-15,0 0 16 16,0 0-9-16,0 0 0 15,0 0 1-15,0 0-4 0,0 0 3 16,0 0 0-16,0 0-2 16,0 0 8-16,0 0-6 15,0 0 0-15,0 0 1 16,0 0-10-16,0 0 9 16,0 0 0-16,0 0-8 15,6 1 17-15,7 1-9 16,5 0 0-16,1 0 1 15,4 3-7-15,4-2 6 16,6-1 0-16,9 0-1 0,7-2 10 16,16 0-9-1,26 0 0-15,44-2 6 0,36-14 1 16,20 3-7 0,-1-2 0-16,-14 8-4 0,-22 4 14 15,-8 3-9-15,-7 0-1 16,-10 0 0-16,-4 6-1 15,-22 0 1-15,-16 0 0 16,-18 1-2-16,-7-2 10 16,5 3-8-16,4 1 0 15,1-2 0-15,-14 2-14 16,-16-4-10-16,-11-1-52 16,-19-4-128-16,-10 0-150 15,-2-7-534-15</inkml:trace>
  <inkml:trace contextRef="#ctx0" brushRef="#br0" timeOffset="1132.86">26595 1465 1600 0,'0'0'320'16,"0"0"-260"-16,0 0-34 16,0 0-7-16,150-17 16 15,-81 13 73-15,34-2-15 16,32-2-43-16,40-1-14 15,14 0 14-15,2-3 8 16,-5 1-41-16,-17 3-16 16,7 0 14-16,1 4-15 15,-1 0 0-15,-5 4 0 16,-8 0 4-16,-11 0-4 0,-15 0 0 16,-5 3 1-16,-21 5-7 15,-21-3 6-15,-24 2 0 16,-6-4-6-16,5 1 9 15,3 3-3-15,3-2 0 16,-11 0 0-16,-11-1-9 16,-9-1 9-16,-7-3-5 15,-8 0 4-15,-10 0 2 16,-3 0 0-16,-6 0 0 16,-3 0-1-16,-3 0 10 15,0 0-8-15,0 0-2 16,0 0 15-16,0 0 29 15,0 0 17-15,0 0-30 16,0 0-29-16,0 0 8 16,0 0-9-16,0 0-2 0,0 0 1 15,-3 8 0-15,-5 3 1 16,-6 4-1-16,1 6 0 16,-5 4-2-16,-3 8 2 15,2 4 0-15,-1 4 0 16,-1 8 9-16,4 4-9 15,-1 5 0-15,3 0-2 16,1 3 2-16,3-1 0 16,2 0 0-16,2 2-7 15,2-3 16-15,3-4-8 16,2-1-1-16,0-4 1 16,0-1 3-16,0-10-4 15,0 0-3-15,0-9-3 0,0-6 12 16,-2-6-3-16,-2-5-3 15,-3-4 0-15,1-3-6 16,-4-2 6-16,-5-1 0 16,-5-1 2-16,-7-2 9 15,-13 0-4-15,-11 0-7 16,-18 0 0-16,-33 0-3 16,-48-11 3-16,-35-5-110 15,26 0-193-15,32 1-673 0</inkml:trace>
  <inkml:trace contextRef="#ctx0" brushRef="#br0" timeOffset="1688.89">28344 1416 1305 0,'0'0'722'16,"0"0"-542"-16,0 0-134 0,0 0-11 16,0 0 14-1,0 0 6-15,0 0 7 0,-50 23-11 16,39 30 31-16,-3 19 9 16,-3 26-23-16,-3 29 19 15,1 16-39-15,7-10-47 16,3-29 21-16,7-31-22 15,0-23-8-15,2 2-8 16,0 10-96-16,0-12-184 16,0-18-442-16</inkml:trace>
  <inkml:trace contextRef="#ctx0" brushRef="#br0" timeOffset="2342.56">27343 1569 986 0,'0'0'681'0,"0"0"-615"0,0 0-52 16,0 0 10-1,-148 15 31-15,99 28 95 0,0 12 29 16,2 15-41-16,5 13 6 16,11 5-68-16,9-2-37 15,11-6-7-15,11-12-30 16,0-15 17-16,15-16-19 16,10-14-18-16,4-17 18 15,0-6-21-15,-5-6 15 16,-9-20-6-16,-6-5-41 15,-9-2 11-15,0 3 17 16,-11 3 25-16,-9 8-15 16,-4 7 15-16,-1 5-61 15,3 7-134-15,4 0-185 16,7 0-478-16</inkml:trace>
  <inkml:trace contextRef="#ctx0" brushRef="#br0" timeOffset="3354.75">27343 1881 1332 0,'0'0'202'0,"0"0"-98"16,0 0 20-16,-72 142-8 0,54-92-8 15,0-4-36-15,7-3-6 16,3-9-54-16,2-8-11 16,4-10 14-16,2-8-13 15,0-8 8-15,0 0-10 16,10-22-1-16,9-14-37 16,4-13-89-16,4-3-55 15,0-1 64-15,-1 10 104 16,-2 8 14-16,-8 18 22 15,-5 10 2-15,-9 7 12 16,-2 10-24-16,0 17 54 16,0 3-3-16,-6 5-30 15,-1-6 7-15,7-3-17 0,0-6-23 16,7-6 29 0,17-7-21-16,10-7 5 0,3 0-13 15,6-15-60-15,-1-8-37 16,-2-6 27-16,-9 0 6 15,-8 2 40-15,-11 8 24 16,-12 7 81-16,0 12 46 16,-21 0-89-16,-14 17-10 15,-6 13 28-15,-1 2-8 16,7 0 13-16,8-4-45 16,8-10-7-16,13-6-3 15,6-7-5-15,2-5-1 16,23-2 0-16,12-20-95 15,4-7-32-15,1-1-45 16,-6 0 50-16,-7 7 66 0,-13 11 56 16,-8 9 53-1,-8 3-23-15,0 14 20 0,-6 14 66 16,-10 4-52-16,3 1-1 16,1-6-12-16,8-5-32 15,4-8 8-15,0-7-17 16,0-7-1-16,16 0 38 15,6-7-47-15,4-12-12 16,1-1-23-16,-2-1-43 16,-5 7 46-16,-9 4 25 15,-7 10-2-15,-4 0 2 16,0 7 0-16,0 16 7 0,-4 1 28 16,-4-4-13-16,1-3 6 15,7-9-14-15,0-7-5 16,0-1 23-16,4-1 0 15,14-17-25-15,6-9-57 16,5 1-59-16,-2 2 31 16,-2 6 47-16,-8 7 34 15,-5 11 4-15,-8 0 0 16,-4 5 0-16,0 15 23 16,-6 1 5-16,-6-4 16 15,6-2-22-15,3-8-22 16,3-7 20-16,0 0-7 15,19 0-13-15,4-15-17 0,6-4-71 16,-2 5 53-16,-2 2 33 16,-9 10 2-16,-5 2 2 15,-9 0-2-15,-2 36-1 16,-18-2 0-16,-4-3-297 0</inkml:trace>
  <inkml:trace contextRef="#ctx0" brushRef="#br0" timeOffset="3859.81">28807 1722 1185 0,'0'0'401'16,"0"0"-245"-16,0 0-35 15,0 0-9-15,0 0-6 16,0 0 54-16,-145 120-51 16,96-69-47-16,2-2-10 15,9-3-52-15,9-15 1 16,13-7 2-16,16-12 6 15,2-4 0-15,35-6 0 16,14-2-8-16,11 0-2 16,8 0-23-16,-6 0-9 15,-8-2 6-15,-12 2-60 16,-13 0-62-16,-14 0-130 16,-13 0-354-16</inkml:trace>
  <inkml:trace contextRef="#ctx0" brushRef="#br0" timeOffset="4040.08">28869 1905 1397 0,'0'0'244'16,"0"0"-166"-16,0 0-67 15,-29 138-10-15,18-86 9 16,2-4-10-16,9-6-16 15,0-12-298-15,0-15-546 0</inkml:trace>
  <inkml:trace contextRef="#ctx0" brushRef="#br0" timeOffset="4540.89">29065 1981 1060 0,'0'0'267'15,"0"0"-107"-15,0 0-67 16,-44 128-58-16,35-98 1 16,5-10-1-16,4-8-14 15,0-10 23-15,9-2 13 16,13-6-57-16,7-22-76 16,4-5-205-16,3-8 39 15,-1 3 84-15,-6 8 122 16,-8 9 36-16,-10 12 163 0,-7 9-61 15,-4 6 133-15,0 20-90 16,-4 4-47-16,-3 1-40 16,7-2-4-16,0-7 15 15,0-6-3-15,11-4-25 16,9-8 12-16,5-4-40 16,1 0-13-16,-1-13-29 15,-1-10-17-15,1-7 1 16,-2-4-2-16,-4 2 4 15,-3 2 42-15,-5 5 2 16,-5 13 53-16,-2 9 28 16,-4 3-71-16,0 8-10 0,0 19 0 15,-6 4 0-15,0 8 26 16,-1-4-27-16,5-3 0 16,2-4 5-16,0-7 2 15,0-7-5-15,4-10-2 16,9-4-53-16,12-14-67 15,-4-14-205-15,-4-3-309 0</inkml:trace>
  <inkml:trace contextRef="#ctx0" brushRef="#br0" timeOffset="4662.18">29573 2005 1003 0,'0'0'352'0,"0"0"-99"16,0 0-118-16,0 0-88 15,-24 114-12-15,17-88-29 16,5-5 0-16,2-14-12 15,0-3-77-15,0-4-296 0</inkml:trace>
  <inkml:trace contextRef="#ctx0" brushRef="#br0" timeOffset="4865.18">29558 1717 1053 0,'0'0'260'16,"0"0"-96"-16,0 0 14 16,0 0-48-16,-31 121-67 15,31-99 36-15,13-8-40 16,16-5-8-16,25-9-51 0,-6-6-207 16,0-12-1516-16</inkml:trace>
  <inkml:trace contextRef="#ctx0" brushRef="#br0" timeOffset="5706.19">28211 2508 973 0,'0'0'526'0,"0"0"-397"15,0 0-63-15,0 0-30 16,0 0 21-16,0 0-39 16,0 0 28-16,21 89 7 15,-17-52 0-15,-4 14 30 16,0 4 0-16,0 10 7 0,0 5 12 16,0 4-33-1,-2-2-4-15,-5 1-17 16,3-3-47-16,0-5 29 0,2-10-30 15,-2-6 0-15,4-11-2 16,0-9 2-16,0-11-1 16,0-15-88-16,0-3-188 15,4 0-271-15</inkml:trace>
  <inkml:trace contextRef="#ctx0" brushRef="#br0" timeOffset="6608.03">28029 3287 1175 0,'0'0'558'16,"0"0"-313"-16,0 0-77 15,0 0-96-15,0 0 9 16,0 0-21-16,0 0-3 15,16 15-21-15,8 21-18 16,0 8 19-16,3 11-37 16,-4-1 1-16,-3-2-1 15,-5-6 0-15,1-10-74 0,11-13-85 16,-5-14-148-16,-2-9-321 0</inkml:trace>
  <inkml:trace contextRef="#ctx0" brushRef="#br0" timeOffset="6774.03">28475 3288 1942 0,'0'0'283'16,"0"0"-255"-16,0 0 0 16,-54 112-28-16,27-56 0 15,0 8 2-15,-4 21-2 16,7-13-213-16,4-15-763 0</inkml:trace>
  <inkml:trace contextRef="#ctx0" brushRef="#br0" timeOffset="7319.29">28412 3830 1324 0,'0'0'305'15,"0"0"-161"-15,0 0 80 16,0 0-58-16,0 0-12 15,0 0-83-15,0 0-22 16,-13-5-2-16,13 5-47 16,0 0 14-16,0 0-13 15,0 0-1-15,5 0-12 16,6 0-9-16,-3 0 14 16,0 5-6-16,-8 11 23 15,0 6-10-15,-6 6 16 0,-13 2-15 16,-6 2 33-1,0-3-34-15,3-3 2 0,7-5-2 16,6-7 1-16,7-2-1 16,2-6 0-16,0 1 12 15,17-2-16-15,4 1 4 16,-2-2 0-16,-3 3-12 16,-5 1 12-16,-11 3-7 15,0 6 7-15,-17 6 0 16,-19 3 13-16,-7 5-13 15,-1-4 1-15,5-2-7 16,14-9-32-16,17-11-150 16,8-5-196-16,0 0-701 0</inkml:trace>
  <inkml:trace contextRef="#ctx0" brushRef="#br0" timeOffset="7747.92">28827 3955 1536 0,'0'0'560'16,"0"0"-448"-16,0 0-58 15,0 0-54-15,0 0 52 16,-136 59 36-16,92-25-34 16,1 2 1-16,9-3-55 15,8-5 8-15,10-10-16 0,12-8-60 16,4-8-92 0,9-6-98-16,15-18-69 0,1-9-811 0</inkml:trace>
  <inkml:trace contextRef="#ctx0" brushRef="#br0" timeOffset="7898.42">28789 3727 1508 0,'0'0'740'15,"0"0"-613"-15,0 0-120 16,0 0 1-16,0 0-5 16,33 151 6-16,-19-94 1 15,1 4-10-15,8 5-10 16,-3-15-158-16,-5-18-559 0</inkml:trace>
  <inkml:trace contextRef="#ctx0" brushRef="#br0" timeOffset="9031.31">29146 3441 932 0,'0'0'356'15,"0"0"-181"-15,0 0-34 16,0 0-65-16,0 0 31 16,0 0-31-16,-129-100-24 15,108 83 38-15,-1 2-66 16,0 0-3-16,-3 3-7 15,-2 3-13-15,1 0 45 0,-3 1-12 16,2 0-25 0,-2 2 18-16,0-2-26 0,-3 3-1 15,1 0 0-15,-4 3 11 16,-5 2-7-16,-3 0-4 16,-1 0 0-16,-3 0 9 15,0 4-8-15,0 4-1 16,1 2 3-16,3 2 10 15,1-2-13-15,2-1 0 16,1 4 0-16,0 0-1 16,3-1 1-16,-1 1 0 15,-2 2-1-15,3-1 3 16,3 2 0-16,0 2-2 16,2 2 0-16,2 3-6 15,-1 4 6-15,4 2 0 0,1 0 0 16,3 0 2-16,2 5 14 15,5-1 9-15,3 4-10 16,3 4 32-16,1 3-38 16,3 5 8-16,0-2-17 15,3 4 11-15,2-1 6 16,0-2-17-16,0 0 0 16,7 0 11-16,13-2 1 15,5-4-12-15,2-1 7 16,4-5 0-16,2-2 5 15,3 0-12-15,-3-4 2 16,2-4 4-16,2 0-5 16,0-4-1-16,8-1 5 15,4-6 6-15,5-3 0 16,6-2-11-16,4-1 0 0,3-6 0 16,-2 2 1-16,-1-4-1 15,-1 2 0-15,-3-3 11 16,-2 0-11-16,0 0 0 15,-2 0 0-15,2 0-3 16,-2-9 4-16,0-4-1 16,-4-1 0-16,2-3 12 15,-5 1-9-15,-4-2-3 16,-2-1 0-16,-6-4 2 16,1-3-2-16,-3-4 0 0,-3-4 0 15,-3-4 14 1,-3-6-15-16,-5-5 1 0,-6-5 0 15,-5-6 20-15,-8-4-3 16,-2-2 50-16,0-1 10 16,-10 3-29-16,-7 6 40 15,-6 4-18-15,-6 8-37 16,-2 6-8-16,-7 5-23 16,-5 8-2-16,-1 5 0 15,-3 8-23-15,-4 6-18 16,-27 8-73-16,11 5-181 15,7 10-288-15</inkml:trace>
  <inkml:trace contextRef="#ctx0" brushRef="#br0" timeOffset="13881.92">28998 4659 791 0,'0'0'197'0,"0"0"-165"15,0 0-6-15,0 0 47 16,0 0 27-16,0 0 57 15,0 0-24-15,39-27-18 16,-30 20-24-16,-1 2 2 16,1-2-8-16,0 0 9 0,-2-1-5 15,-1 0 20-15,1 4-16 16,-5 0-28-16,-2 2 67 16,3 2-54-16,-3 0-22 15,0 0-16-15,0 0-34 16,-14 6 23-16,-15 18-29 15,-11 12 0-15,-11 12 22 16,-7 10-20-16,-2 4 7 16,-1 5-3-16,8-7 4 15,4-4-4-15,12-10-6 16,8-11-14-16,8-9 13 16,13-13-152-16,8-13-65 15,0 0-85-15,0-13-78 0</inkml:trace>
  <inkml:trace contextRef="#ctx0" brushRef="#br0" timeOffset="14084.83">28689 4674 1568 0,'0'0'254'15,"0"0"-203"-15,0 0 49 16,0 0-12-16,120 89 56 15,-71-54 25-15,4 3-77 16,5 3-34-16,2-4-34 0,1-1-24 16,5-3-54-1,-14-11-216-15,-9-10-458 0</inkml:trace>
  <inkml:trace contextRef="#ctx0" brushRef="#br0" timeOffset="14227.11">29600 4914 2041 0,'0'0'301'0,"0"0"-301"16,0 0-302-16,0 0-421 0</inkml:trace>
  <inkml:trace contextRef="#ctx0" brushRef="#br0" timeOffset="14728.84">28829 4921 208 0,'0'0'2092'0,"0"0"-2092"15,0 0-56-15,0 0-280 16,0 0-3-16,0 0-658 0</inkml:trace>
  <inkml:trace contextRef="#ctx0" brushRef="#br0" timeOffset="14886.64">28992 4698 763 0,'0'0'0'0</inkml:trace>
  <inkml:trace contextRef="#ctx0" brushRef="#br0" timeOffset="15174.14">28722 3990 1669 0,'0'0'76'0,"0"0"-76"16,0 0-63-16,0 0-64 15,0 0 87-15,0 0 32 16,0 0 8-16,-6 16 22 15,-11 15-22-15,5-6 0 16,-7-4-197-16</inkml:trace>
  <inkml:trace contextRef="#ctx0" brushRef="#br0" timeOffset="15361.48">28687 4225 130 0,'0'0'1745'15,"0"0"-1578"-15,0 0-167 16,0 0-137-16,0 0-88 16,0 0-461-16</inkml:trace>
  <inkml:trace contextRef="#ctx0" brushRef="#br0" timeOffset="15564.33">28818 4810 780 0,'0'0'775'0,"0"0"-674"16,0 0-85-16,0 0-16 15,0 0 9-15,0 0-8 16,0 0-2-16,-58 79-103 16,58-79-695-16</inkml:trace>
  <inkml:trace contextRef="#ctx0" brushRef="#br0" timeOffset="15734.99">28818 4810 1993 0,'138'93'451'0,"-142"-93"-451"16,-6-21-163-16,4-1-321 16,-1 0 106-16</inkml:trace>
  <inkml:trace contextRef="#ctx0" brushRef="#br0" timeOffset="15954.43">28713 4168 1279 0,'0'0'0'15,"0"0"-279"-15</inkml:trace>
  <inkml:trace contextRef="#ctx0" brushRef="#br0" timeOffset="16315.83">28713 4168 1891 0</inkml:trace>
  <inkml:trace contextRef="#ctx0" brushRef="#br0" timeOffset="16350.81">28713 4168 1891 0,'-122'81'478'0,"122"-81"-478"0,0 0-326 16,0 0-26-16,0 0-46 0</inkml:trace>
  <inkml:trace contextRef="#ctx0" brushRef="#br0" timeOffset="16539.98">28767 4253 130 0,'0'0'1806'16,"0"0"-1806"-16,0 0-130 15,0 0-232-15,0 0-311 0</inkml:trace>
  <inkml:trace contextRef="#ctx0" brushRef="#br0" timeOffset="17867.64">29532 4925 1538 0,'0'0'518'0,"0"0"-444"15,0 0 10-15,0 0-28 16,0 0-56-16,0 0-12 16,0 0-298-16,-3-11-992 0</inkml:trace>
  <inkml:trace contextRef="#ctx0" brushRef="#br1" timeOffset="27563.88">2108 5138 519 0,'0'0'300'0,"0"0"-105"16,0 0-129-16,0 0-56 15,0 0-10-15,0 0 0 0,47-17 277 16,-43 13-105-16,1-4-135 15,-3 3 49-15,-2 0-8 16,2 1 22-16,-2 1 1 16,0 0-37-16,0 3 9 15,0 0 1-15,0 0-30 16,0 0 38-16,0 0-5 16,0 0-6-16,0 0 13 15,-11 0-72-15,-4 0-3 16,-3 0-9-16,-7 6 5 15,-2 10-6-15,-4 6 1 16,-4 7 0-16,-3 5-3 16,0 5 13-16,-2 4-5 15,4 4 26-15,5 2-22 16,4-2 40-16,10 2-21 0,3-3-13 16,10-2 15-16,4-4-29 15,0-4 4-15,4-8-5 16,16-5 9-16,5-10-18 15,8-6 9-15,5-7-104 16,16-4-70-16,-8-14-206 16,-7-6-400-16</inkml:trace>
  <inkml:trace contextRef="#ctx0" brushRef="#br1" timeOffset="27962.29">1850 5402 1348 0,'0'0'275'0,"0"0"-138"16,0 0 34-16,0 0 52 15,0 0-35-15,0 0-74 16,0 0-26-16,29-2-66 15,4 0-22-15,9-1 6 16,7-2 0-16,3 1-6 0,-1-2 0 16,-2 4 6-1,-5-1-6-15,-7 3 0 0,-10 0 0 16,-10 7-2-16,-9 9 4 16,-8 10-2-16,0 6 40 15,0 6-7-15,-17 5 25 16,-1-2-40-16,1-4-17 15,3-7 13-15,3-12-7 16,7-6-14-16,4-12 2 16,0 0-129-16,23-33-27 15,4-5-340-15,2-4-201 0</inkml:trace>
  <inkml:trace contextRef="#ctx0" brushRef="#br1" timeOffset="28331.48">2402 5372 980 0,'0'0'807'15,"0"0"-664"-15,0 0-1 16,0 0-3-16,-60 128-67 16,47-91 12-16,9-8-39 15,4-3-24-15,0-8-2 16,17-6-12-16,10-10-14 16,4-2-6-16,5-4-96 15,-5-16-33-15,-4-4-66 16,-11-2 73-16,-12 1 78 15,-4 2-29-15,-4 5 58 16,-14 1 28-16,-1 3 37 16,9 5 75-16,5-1-6 0,5 0-6 15,0 0-61-15,23 2-38 16,6 0 8-16,4 8-9 16,-2 0-13-16,-4 4 6 15,-5 18-6-15,-8 7 13 16,-10 2 34-16,-4 5 18 15,0-2 7-15,0-2-41 16,0-5-17-16,-6-9-2 16,-1-18-47-16,2 0-169 15,0-4-170-15</inkml:trace>
  <inkml:trace contextRef="#ctx0" brushRef="#br1" timeOffset="28471.67">2690 5109 636 0,'0'0'1453'16,"0"0"-1159"-16,0 0-233 16,0 0-32-16,0 0-26 15,0 0-3-15,-40 124-229 16,22-64-1112-16</inkml:trace>
  <inkml:trace contextRef="#ctx0" brushRef="#br1" timeOffset="28570.01">2494 5974 935 0,'0'0'1273'0,"0"0"-1140"16,0 0-133-16,0 0-580 0</inkml:trace>
  <inkml:trace contextRef="#ctx0" brushRef="#br1" timeOffset="29126.1">3781 5107 1886 0,'0'0'313'15,"0"0"-202"-15,0 0-71 16,0 0-39-16,0 0 49 15,0 0 12-15,0 0 39 16,-146 136 5-16,97-67-37 16,-7 7 10-16,-2 0-64 15,3-2-14-15,4-12-2 16,6-12-23-16,7-13-77 16,0-25-128-16,11-12-329 15,9 0-766-15</inkml:trace>
  <inkml:trace contextRef="#ctx0" brushRef="#br1" timeOffset="29275.92">3318 5334 2179 0,'0'0'498'15,"0"0"-409"-15,0 0-71 16,0 0 10-16,139 41 14 16,-81-7-21-16,9 5 18 15,4 7-39-15,36 10-114 16,-18-10-479-16,-11-13-546 0</inkml:trace>
  <inkml:trace contextRef="#ctx0" brushRef="#br1" timeOffset="30378.85">4589 4882 1008 0,'0'0'385'0,"0"0"-167"16,0 0-94-16,0 0-16 0,0 0 2 15,0 0-16 1,0 0 62-16,2 57-32 0,-2-11-25 16,0 8-1-16,-4 11-29 15,0 4 29-15,2 5-40 16,-1 1-31-16,3-2 19 15,0-4-45-15,0-8-1 16,0-8 4-16,9-13 8 16,2-12-9-16,3-10-3 15,4-9 0-15,1-9-16 16,8-5-7-16,7-24-47 16,-1-10-111-16,0-7-1 0,-2 0 70 15,-8 5 44-15,-7 8 55 16,-7 11 13-16,-7 10 16 15,-2 12 71-15,0 0 14 16,-18 6-70-16,-6 20 16 16,-3 4 7-16,-2 4-14 15,4 0 8-15,7-5-48 16,9-10 0-16,7-9 0 16,2-7-35-16,2-3-11 15,21-8-29-15,6-16-90 16,2-3-58-16,0 1 33 15,-4 4 64-15,-5 8 78 16,-6 11 48-16,-8 3 59 16,-1 17 72-16,-7 13-19 15,0 6 3-15,0 0-70 0,0-4-17 16,0-8-21-16,0-7-7 16,0-17-38-16,0 0-146 15,0-9-165-15</inkml:trace>
  <inkml:trace contextRef="#ctx0" brushRef="#br1" timeOffset="30522.15">4803 5201 1930 0,'0'0'372'0,"0"0"-290"16,0 0-39-16,0 0-43 15,152-3-4-15,-96 3 2 16,-11 0-223-16,-12 0-782 0</inkml:trace>
  <inkml:trace contextRef="#ctx0" brushRef="#br1" timeOffset="31715.89">5399 5717 707 0,'0'0'965'0,"0"0"-743"0,0 0-113 16,0 0 14-16,0 0-17 15,0 0-70-15,0 0-36 16,91-102 29-16,-49 58-29 15,1-9 0-15,1-1-1 16,1-4-11-16,-7 1 11 16,-7 6-8-16,-11 5 9 15,-9 10 2-15,-6 7-1 16,-5 12-1-16,0 9 65 16,-13 8-37-16,-8 0-4 15,1 8-12-15,3 13-11 16,0 9 19-16,11 8-11 15,6 3 13-15,0 5 17 0,6 3-28 16,11-2 18-16,-5 1-4 16,-1-1-15-16,-3-3 22 15,-8-7-31-15,0-5-1 16,0-7 19-16,-10-9-18 16,4-12 10-16,1-4-11 15,5-4-15-15,0-24-99 16,13-11-83-16,12-7-96 15,4 0-18-15,0 8 96 16,-4 11 215-16,-7 16 41 16,-9 11 36-16,-7 0 54 15,-2 16 22-15,0 12 36 16,0 4-23-16,0 2-88 0,2-1-22 16,18-8-20-16,5-7-27 15,8-10 32-15,5-8-39 16,2 0-2-16,-7-8-9 15,-8-14-56-15,-11-2 17 16,-14-1-24-16,0-4-26 16,-29 5 47-16,-16 2-2 15,-5 2 53-15,-3 2 2 16,6 4 0-16,12 0 67 16,10 2 21-16,14 0-60 15,11 1 48-15,0-6-47 16,15 2-22-16,14 1-9 15,5 1 6-15,2 2-15 16,0 3 9-16,-3 3-12 0,-2-2-32 16,-4 0-153-1,4-17-46-15,-8 4-136 0,-6-5-736 0</inkml:trace>
  <inkml:trace contextRef="#ctx0" brushRef="#br1" timeOffset="31843.87">6232 4967 1627 0,'0'0'641'0,"0"0"-499"16,0 0-97-16,0 0-5 16,0 0-28-16,-15 106 7 15,-10-29-19-15,5-11-252 16,0-11-885-16</inkml:trace>
  <inkml:trace contextRef="#ctx0" brushRef="#br1" timeOffset="33628.71">6798 5360 1446 0,'0'0'477'0,"0"0"-329"0,0 0-68 15,0 0 14-15,0 0 50 16,0 0-69-16,0 0-14 16,5-4-24-16,-5 34-11 15,0 10 35-15,-7 1-33 16,-7 5-20-16,4-7 20 16,-1-8-28-16,1-8 0 15,6-7 1-15,2-9 10 16,0-4-4-16,2-3-7 15,0 0 6-15,0-5-12 16,20-18 6-16,5-3-59 16,6-4-11-16,2 2-3 15,-4 7 62-15,-5 10 4 0,-6 11 2 16,-2 0-9 0,-5 20 13-16,-4 10 1 0,-3 8 12 15,0 1-6-15,4-5 9 16,2-8-15-16,6-6 0 15,6-12-8-15,7-8 8 16,7 0-13-16,0-18-38 16,2-13-78-16,-5-5-5 15,-6-1-15-15,-5-2-7 16,-6 5 78-16,-10 8 72 16,-2 11 6-16,-4 8 157 15,0 7-59-15,0 0-50 0,0 19-36 16,-8 6 18-1,3 5 45-15,3 0-48 0,2 1-4 16,0-8-1-16,15-2-20 16,6-10 20-16,6-7-22 15,4-4-6-15,-2 0-9 16,2-20-77-16,-2-6 8 16,-4-6-15-16,-4-2 2 15,-5-2 41-15,-3 6 8 16,-5 4 42-16,-4 12 6 15,-4 8 82-15,0 6-3 16,0 6-32-16,0 22 42 16,0 7 23-16,0 7-54 0,-4 0-22 15,-1-3 18 1,0-4-53-16,3-7 5 0,0-6-6 16,2-17-147-16,0-5-170 15,0 0-573-15</inkml:trace>
  <inkml:trace contextRef="#ctx0" brushRef="#br1" timeOffset="33795.51">7519 5296 622 0,'0'0'1321'16,"0"0"-1090"-16,0 0-153 15,0 0-77-15,0 0 7 16,0 0-5-16,0 0-3 15,15 48-14-15,-15-34-164 16,-2-6-349-16</inkml:trace>
  <inkml:trace contextRef="#ctx0" brushRef="#br1" timeOffset="33997.65">7596 4979 1348 0,'0'0'616'0,"0"0"-509"16,0 0-15-16,0 0-5 16,0 0-2-16,-11 102 10 15,11-82-36-15,23-8 5 16,8-6-20-16,7-6-44 16,16-6-104-16,-8-15-375 15,-9 0-608-15</inkml:trace>
  <inkml:trace contextRef="#ctx0" brushRef="#br1" timeOffset="34725.94">8753 5049 1250 0,'0'0'538'0,"0"0"-403"16,0 0-121-16,0 0 5 15,0 0 68-15,-40 152 48 16,22-75 34-16,3 8-82 15,1 2-20-15,5-3-24 16,7-10-42-16,2-11 18 16,0-15-19-16,4-17-7 15,13-11 5-15,16-20-116 16,-2 0-94-16,-4-5-304 0</inkml:trace>
  <inkml:trace contextRef="#ctx0" brushRef="#br1" timeOffset="34907.89">8399 5453 1664 0,'0'0'353'16,"0"0"-204"-16,0 0-84 16,0 0-32-16,0 0-33 15,144-27-5-15,-80 22-4 16,22-4-184-16,-14 6-131 15,-14-2-310-15</inkml:trace>
  <inkml:trace contextRef="#ctx0" brushRef="#br1" timeOffset="35828.75">8907 5375 1320 0,'0'0'390'16,"0"0"-266"-16,0 0-105 15,0 0 4-15,0 0-7 16,0 0 39-16,3 109 53 15,1-68-40-15,1 0-12 16,-1-3-40-16,-2-8-16 16,0-7 13-16,-2-9-11 15,0-10-2-15,2-4 13 16,-2 0 6-16,5-22 5 16,2-13-24-16,4-5-45 15,2-4-8-15,5 4-79 0,5 8 56 16,0 11 60-1,6 8-8-15,0 9 5 0,0 4-9 16,0 0 23-16,-2 0-7 16,-2 2 12-16,-5 4 0 15,-7-2 0-15,-4 1 10 16,-4-4-5-16,-3-1-4 16,-2 2 26-16,0 0 133 15,0 2-54-15,-16 6-50 16,1 6-26-16,1 7-29 15,4 3 28-15,3 8-29 16,7-5 1-16,0-2 6 16,0-8-1-16,9-8-6 15,6-10 9-15,1-1 0 0,-1-4-18 16,-1-18-31-16,-5-7-90 16,-5-5-8-16,-4-5-10 15,0 0-24-15,2 1-67 16,2 6 122-16,4 9 117 15,0 11 116-15,1 10-42 16,3 2-35-16,-1 0-36 16,2 14 25-16,0 2 25 15,-2 0-41-15,3 2 25 16,-5-1 6-16,-1 2-25 16,0-1 9-16,0 0-26 15,1-1 1-15,2-1 1 16,5-5 6-16,7-1 4 0,3-1-13 15,6-6 0 1,5-1 12-16,1-2-10 0,2 0-2 16,-2 0 0-16,0 0 10 15,-5-5-23-15,-6-12 6 16,-6 0-37-16,-11-6 35 16,-5-1-29-16,-5 1 3 15,-2 0 19-15,-19 7 16 16,-3 9 80-16,0 7-13 15,-3 0-39-15,4 21 8 16,3 13-35-16,5 12 36 16,6 6 36-16,5 10-3 15,4 2 20-15,0 6-24 16,0-5-13-16,2 0 17 0,7-2 1 16,-5-9 8-16,-4-5-45 15,0-14-28-15,-9-8 35 16,-20-13 31-16,-14-11-24 15,-7-3-2-15,-6-9-46 16,0-16 0-16,4-2-52 16,6-9-204-16,13 5-223 15,10 9-451-15</inkml:trace>
  <inkml:trace contextRef="#ctx0" brushRef="#br1" timeOffset="36564.55">10333 5368 1013 0,'0'0'302'15,"0"0"-186"-15,0 0-2 16,0 0 23-16,0 0-12 15,0 0-2-15,0 0 12 0,43 24-32 16,-40 10 21-16,-3 2-66 16,0 2-15-16,0-1-8 15,0-8-33-15,0-7 14 16,-3-7-12-16,1-10 4 16,2-5 14-16,0 0-5 15,0-13-6-15,2-13-11 16,18-11-87-16,2-1 8 15,7 2-41-15,3 8 55 16,-3 14 65-16,0 12-14 16,-5 2 14-16,-3 14 4 15,-11 16-2-15,-3 6 33 16,-5 4 17-16,-2-1-32 16,0-6 18-16,0-7-38 15,0-5 0-15,0-13 0 0,4-8 1 16,10 0 7-16,6-22-8 15,2-13-107-15,3-10-55 16,8-47-79-16,-6 13-257 16,-6-2-312-16</inkml:trace>
  <inkml:trace contextRef="#ctx0" brushRef="#br1" timeOffset="37481.31">10813 4939 962 0,'0'0'627'0,"0"0"-312"15,0 0-104-15,0 0-149 16,0 0-32-16,0 0-29 15,0 0 16-15,-67 81 76 16,63-9-17-16,4 7-17 0,0 6 2 16,0-1-37-16,0-3 10 15,0-10-34-15,6-11 0 16,3-13-2-16,1-17 3 16,0-13-2-16,1-14-6 15,5-3-21-15,3-20 27 16,2-18-103-16,4-7-53 15,0 1 18-15,-5 9 16 16,-7 10 123-16,-5 15 20 16,-8 10-20-16,0 4 14 15,0 22 2-15,-2 4 3 16,-4 3 28-16,4 1-32 16,2-7 1-16,0-5-7 0,10-6-2 15,15-6 9 1,6-10-16-16,7 0-16 0,3-5 15 15,-1-20-74-15,-3-3-17 16,-1-3-14-16,-9 4-21 16,-9 5 69-16,-9 10 58 15,-9 12 40-15,0 0 23 16,-5 10-47-16,-8 14 47 16,-3 6 27-16,3-2-16 15,6 0-16-15,5-5-47 16,2-8-9-16,0-3 20 15,0-7-22-15,2-3 22 16,10-2 2-16,-2-2-24 0,6-18-2 16,0-9-54-16,2 0-37 15,1-4 32-15,-3 7-16 16,-3 10 77-16,-3 10 19 16,-6 6-19-16,-2 4 21 15,-2 17 26-15,0 8 8 16,0-2 38-16,0-2-43 15,0-2 0-15,0-7-4 16,0-8-45-16,0-4 22 16,0-4-14-16,0 0 28 15,13-16 7-15,5-7-44 16,7-4-38-16,2-2-32 0,2 1-33 16,0 7 39-1,-3 8 10-15,-3 9 39 0,-7 4 8 16,-3 8 14-16,-5 13 9 15,-3 2 36-15,0 2-2 16,-1-7 21-16,0-3-47 16,1-6-23-16,3-7 31 15,8-2-31-15,9 0 20 16,11-14-14-16,8-6 7 16,7-3-28-16,7 1 14 15,0 6-15-15,0 8 1 16,-7 8 5-16,-8 0 9 15,-8 14-1-15,-12 8-7 16,-8 4-1-16,-11-3 9 16,-4-4 0-16,0-5-1 0,-12-5-53 15,-13-9 4-15,-31-5-111 16,3-14-361-16,-3-7-472 0</inkml:trace>
  <inkml:trace contextRef="#ctx0" brushRef="#br1" timeOffset="37639.86">11509 4821 2105 0,'0'0'545'15,"0"0"-436"-15,0 0-100 16,0 0 9-16,0 0-17 16,-138 129-1-16,97-62 0 15,-15 33-11-15,10-16-292 0,8-14-823 16</inkml:trace>
  <inkml:trace contextRef="#ctx0" brushRef="#br1" timeOffset="40725.91">12737 5325 401 0,'0'0'606'16,"0"0"-528"-16,0 0-64 15,0 0 19-15,0 0 43 16,0 0 61-16,0 0 7 16,-11-36-95-16,11 35-17 0,0-3-32 15,2-1 6 1,2 1 23-16,-1 3 38 0,-3-2 46 16,0 2 36-16,0 1-25 15,0 0-6-15,0 0-50 16,0 0-44-16,-7 0 2 15,2 0-18-15,3 0-8 16,2-3 13-16,0 0-13 16,0-5 29-16,11-5-29 15,9-2-30-15,3 0 28 16,-6 5-16-16,1 6 18 16,-9 4 0-16,-1 0 6 15,-8 17-6-15,0 12 24 16,-10 10 32-16,-13 2 21 0,-3 4-51 15,-5-1 6-15,2-5-8 16,2-8-18-16,7-9 11 16,5-10-17-16,10-5 0 15,5-7 33-15,0-3-33 16,16-19-80-16,15-4-30 16,4 0 2-16,3 4 6 15,-1 8 46-15,-8 8 38 16,-8 6 5-16,-3 3 23 15,-7 20-10-15,-9 5 37 16,-2 6-3-16,0 2 49 16,-17 0-40-16,-6-2-32 15,-1-5 6-15,-3-5-17 0,7-6-138 16,4-12-254-16</inkml:trace>
  <inkml:trace contextRef="#ctx0" brushRef="#br1" timeOffset="41739.25">13283 5332 622 0,'0'0'499'15,"0"0"-363"-15,0 0-114 16,0 0 41-16,0 0 93 15,0 0-36-15,0 0-3 16,9 5-35-16,-7 14-13 16,0 3 39-16,-2 9-13 15,0 2-14-15,0 4-19 16,0 0-3-16,-6 1 4 16,-4-1-20-16,2-10-21 0,1-4 3 15,3-10-16-15,2-4-9 16,2-9 14-16,0 0-13 15,0-13 1-15,0-13-2 16,0-12-80-16,8-6 12 16,8-4-106-16,2 0-29 15,0 6 25-15,5 8 36 16,-2 12 122-16,2 8 2 16,-3 8 18-16,-5 6-8 15,-1 0 19-15,-7 9-11 16,-3 10 41-16,-2 5-3 15,-2 8 42-15,0 4-16 0,0 4 18 16,0 0 11-16,0 1-48 16,0-6-14-16,0-5-18 15,9-7-6-15,13-12 15 16,7-6-15-16,7-5-7 16,1-2-36-16,2-20-100 15,-1-7 13-15,-3-3-1 16,-6-4-90-16,-6-2-31 15,-8 3 70-15,-11 4 175 16,-4 7 28-16,0 9 184 16,-13 12-67-16,-7 3-94 15,-2 3-17-15,-3 16 44 16,5 6-30-16,0 1 9 16,9-1-3-16,4-4-47 15,5 0 5-15,2-5-12 0,0-4 7 16,9-8-7-16,9-1 0 15,2-3-32-15,0 0-22 16,-2 0-23-16,-1-3 45 16,-3 3 31-16,-5 3 1 15,-5 20 29-15,-2 12 31 16,-2 6 27-16,0 10 55 16,0 0 17-16,-12 2-22 15,-2-2-22-15,-1-8-29 16,-4-5-6-16,0-10-55 15,-2-6 17-15,1-10 7 16,3-7-33-16,3-5 17 16,5-2-10-16,7-21-23 0,2-8-59 15,7-13-82-15,19-7-26 16,32-31-153-16,-7 14-313 16,-4 3-256-16</inkml:trace>
  <inkml:trace contextRef="#ctx0" brushRef="#br1" timeOffset="42383.09">13976 5424 922 0,'0'0'402'16,"0"0"-158"-16,0 0-114 16,0 0-104-16,0 0 50 15,0 0-31-15,0 0 20 16,-11 126-7-16,11-92-43 16,0-3 10-16,2-7-25 0,12-9 1 15,6-5 13-15,2-8-14 16,1-2-15-16,-2-12-20 15,2-13-83-15,-3-12-73 16,-5-3-120-16,-3 1 92 16,-3 2 125-16,-3 11 94 15,-4 8 258-15,-2 14 99 16,0 4-212-16,0 8-82 16,-6 20 20-16,-3 10 30 15,0 5-1-15,2 0-61 16,3 0 1-16,2-8-21 15,2-4-29-15,0-11 7 16,0-6-9-16,0-10-49 16,0-4 15-16,0-2-15 15,0-20-211-15,0-12 3 0,0-9-48 16,2-5 112-16,12 3 59 16,3 3 134-16,1 10 173 15,0 13 82-15,-2 12-122 16,-1 7-88-16,-1 0-45 15,-6 12 30-15,-1 14-8 16,-5 6 18-16,-2 3 27 16,0 5-28-16,0 1 33 15,0-5 15-15,0-2-34 16,7-9-4-16,8-4-34 16,10-9-14-16,8-10 40 15,13-2-35-15,4-7-6 16,4-21-57-16,-2-7-56 0,-8-7 25 15,-13-4-49-15,-13-1-56 16,-14 9 132-16,-4 6 61 16,-10 10 172-16,-17 12-6 15,-4 8-94-15,-6 2-23 16,2 2-49-16,3 15 8 16,5 0-9-16,8 3 1 15,7-2-117-15,6-6-427 0</inkml:trace>
  <inkml:trace contextRef="#ctx0" brushRef="#br1" timeOffset="42579.75">14534 5235 1154 0,'0'0'554'16,"0"0"-418"-16,0 0-126 15,0 0-4-15,0 0-5 16,0 0 1-16,0 128-2 16,0-70 0-16,0-12-113 15,0-5-471-15</inkml:trace>
  <inkml:trace contextRef="#ctx0" brushRef="#br1" timeOffset="42780.28">14690 5479 1126 0,'0'0'295'0,"0"0"-176"16,0 0 4-16,0 105-26 16,0-74-10-16,4-5-30 15,5-6-56-15,2-8 7 16,0-12-8-16,-4 0-146 15,-3-9-387-15</inkml:trace>
  <inkml:trace contextRef="#ctx0" brushRef="#br1" timeOffset="42925.46">14370 5133 1833 0,'0'0'536'0,"0"0"-410"16,0 0-126-16,0 0-7 15,170-41-105-15,-87 32-155 16,-1-3-519-16</inkml:trace>
  <inkml:trace contextRef="#ctx0" brushRef="#br1" timeOffset="43367.6">15749 4962 1543 0,'0'0'289'0,"0"0"-233"15,0 0-46-15,0 0 37 16,0 0 73-16,-19 142 51 15,11-52 8-15,-1 0-68 16,4 6-20-16,1-2-84 16,1-20-7-16,3-2 0 15,0-14-85-15,0-19-11 16,0-18-7-16,0-21-154 16,0 0-46-16,-2-14-976 0</inkml:trace>
  <inkml:trace contextRef="#ctx0" brushRef="#br1" timeOffset="43512.07">15416 5351 727 0,'0'0'1235'16,"0"0"-846"-16,0 0-270 15,0 0-66-15,0 0-48 16,156-63 5-16,-87 54-17 16,5 8 7-16,22 1-140 15,-15 6-249-15,-19 8-1368 0</inkml:trace>
  <inkml:trace contextRef="#ctx0" brushRef="#br1" timeOffset="44305.62">16042 5641 362 0,'0'0'1548'0,"0"0"-1548"0,0 0-56 15,0 0-511-15,0 0 343 16,110-107 224-16,-83 65 381 15,2-2-176-15,0 0-158 16,-2 3-46-16,-6 2-1 16,0 6 7-16,-7 13 120 15,-6 8 74-15,-8 12-89 16,0 0-53-16,0 20-58 16,-16 15 49-16,3 5 4 15,2 8-19-15,4 3 47 16,7-4-35-16,0-1-30 15,7-6 5-15,15-8-15 16,9-9 5-16,10-14 25 0,3-6-37 16,5-3 0-16,2-11-23 15,1-14-47-15,-5-8 16 16,-7-6-58-16,-11-2 20 16,-11 4 54-16,-12 2 38 15,-6 12 88-15,0 9 4 16,-18 9-62-16,-7 5 13 15,-1 0-42-15,2 19 10 16,3 8 25-16,9 4-35 16,6 1 44-16,6-3-21 15,0 2 2-15,14-6 26 16,9-3-46-16,6-6 8 16,4-9-14-16,9-7-27 15,5 0 12-15,2-21-33 0,2-6-17 16,-1-4 44-16,-10 1-38 15,-7 6 35-15,-13 7 23 16,-9 12 2-16,-9 5 50 16,-2 0-26-16,0 22 2 15,-13 7 62-15,-1 3-60 16,4-3 2-16,3-2-7 16,4-9-12-16,3-7-2 15,0-7-5-15,3-4-3 16,12 0 21-16,8-14-23 15,4-12-40-15,8-4-46 16,7-4-53-16,5 0 19 16,2 5 11-16,-2 10 57 0,-5 9 51 15,-11 10 2 1,-6 0 14-16,-7 12 23 0,-5 12-20 16,-6 3 31-16,-4 1-11 15,-3 0-21-15,0-1 12 16,0-1-29-16,-3-6 0 15,-10-1-70-15,-16-14-139 16,0 0-100-16,0-5-424 0</inkml:trace>
  <inkml:trace contextRef="#ctx0" brushRef="#br1" timeOffset="44471.78">16540 5147 1721 0,'0'0'549'0,"0"0"-374"16,0 0-18-16,158-60-117 16,-98 54-14-16,3 6-26 15,17 0-60-15,-15 11-225 16,-9 4-925-16</inkml:trace>
  <inkml:trace contextRef="#ctx0" brushRef="#br1" timeOffset="44583.63">17832 5392 1209 0,'0'0'1340'0,"0"0"-1340"0,0 0-82 15,0 0-1097-15</inkml:trace>
  <inkml:trace contextRef="#ctx0" brushRef="#br1" timeOffset="45982.13">1705 6559 995 0,'0'0'400'0,"0"0"-172"15,0 0-27-15,0 0 10 16,0 0 25-16,0 0-64 16,0 0 3-16,-7 0-63 15,7 0-59-15,0 0 25 16,0 0-38-16,0 0-16 16,0 0 35-16,0 0-49 15,0 0 16-15,0 0-14 16,0 0 0-16,2 0 1 15,19 0-13-15,8 0 0 16,8 0 0-16,8 0 1 0,6 0-1 16,3 0 0-16,0 0-36 15,-4 0-28-15,2 0-201 16,-12 0-369-16,-16-4-474 0</inkml:trace>
  <inkml:trace contextRef="#ctx0" brushRef="#br1" timeOffset="46243.78">1716 6671 1092 0,'0'0'914'0,"0"0"-708"16,0 0-66-16,0 0-75 16,0 0-36-16,0 0 60 15,149-18-18-15,-95 14-44 16,1 0-27-16,8 0-15 16,-14 2-206-16,-11-1-369 0</inkml:trace>
  <inkml:trace contextRef="#ctx0" brushRef="#br1" timeOffset="46453.35">2242 6379 172 0,'0'0'1395'15,"0"0"-1223"-15,0 0-90 16,0 0 14-16,65 116 24 15,-59-70-33-15,-6 3 7 16,-2 4-42-16,-25 1-52 16,-33 10-19-16,7-11-295 15,4-15-916-15</inkml:trace>
  <inkml:trace contextRef="#ctx0" brushRef="#br1" timeOffset="47151.02">3800 6272 1239 0,'0'0'348'0,"0"0"-160"15,0 0 21-15,0 0-41 16,0 0-24-16,0 0-52 15,0 0-56-15,-27 8 26 16,0 21 44-16,-8 11-15 0,-7 10-6 16,-8 5-44-16,2 6 3 15,-1-1-40-15,4-4 7 16,7-5-8-16,7-12-3 16,9-11-8-16,6-7-1 15,5-9-119-15,2-12-110 16,0 0-97-16,5-8-492 0</inkml:trace>
  <inkml:trace contextRef="#ctx0" brushRef="#br1" timeOffset="47333.4">3326 6435 1644 0,'0'0'251'0,"0"0"-175"16,0 0 41-16,0 0-11 0,154 50 56 15,-102-22-45-15,2 4-43 16,0 1-41-16,-3 2-33 16,10 5-57-16,-17-9-174 15,-7-13-362-15</inkml:trace>
  <inkml:trace contextRef="#ctx0" brushRef="#br1" timeOffset="47677.59">4192 6472 1064 0,'0'0'664'0,"0"0"-465"16,0 0-19-16,0 0-27 15,0 0-89-15,0 0-21 16,0 0 21-16,75 7-64 0,-54-5 0 15,2 2-65-15,-10-3-264 16,-8 3-349-16</inkml:trace>
  <inkml:trace contextRef="#ctx0" brushRef="#br1" timeOffset="47812.93">4192 6472 1758 0,'0'79'368'16,"21"-77"-281"-16,6-2-37 15,2 2-36-15,0-2-3 16,4 2-22-16,-6 0-50 16,-12-2-641-16</inkml:trace>
  <inkml:trace contextRef="#ctx0" brushRef="#br1" timeOffset="48781.54">5027 6171 1129 0,'0'0'378'0,"0"0"-187"16,0 0-84-16,0 0-90 15,0 0 62-15,0 0 17 16,0 0-10-16,-104 17-2 16,94-2-52-16,3-2 1 15,7 3 16-15,0-2 2 16,2 1 40-16,16-1-60 15,4 3-22-15,1 0 10 16,-4 0-19-16,-1 3 0 16,-9 4 0-16,-5 6 10 15,-4 5-1-15,-4 2-9 16,-21 4 1-16,-3-5 16 16,-1-7-11-16,7-3-3 0,3-13-3 15,13-5-5 1,6-6-1-16,0-2-69 0,4 0 8 15,15 0 53-15,-4 0-6 16,-4 9 11-16,-4 5 7 16,-7 11 2-16,0 8 81 15,0 2-33-15,-2 4-23 16,-3-6 9-16,5-1-33 16,0-7 17-16,9-7-18 15,16-6 0-15,6-8-6 16,15-4-161-16,-3-2-373 15,-9-10-373-15</inkml:trace>
  <inkml:trace contextRef="#ctx0" brushRef="#br1" timeOffset="50498.32">5401 6411 322 0,'0'0'747'15,"0"0"-524"-15,0 0-136 0,0 0 23 16,0 0 29-16,0 0 2 15,0 0 26 1,0-16-16-16,-2 16-20 0,2 0-53 16,-2 0-39-16,-1 0 4 15,-4 0-43-15,0 0 0 16,1 5 6-16,-5 8 4 16,-1 4 9-16,-1 3-11 15,0 4 7-15,2 2 51 16,0 3-12-16,1 1-12 15,6 0-13-15,4-2-29 16,0-2 35-16,0-4-34 16,2-3 0-16,12-4 37 15,3-5-30-15,2-2 13 16,1-4-9-16,2 0 0 0,2-4 4 16,3 0-15-16,2-5 0 15,2-13 9-15,3-7-8 16,-5-5-2-16,-7-2 0 15,-4-5 9-15,-13-2-20 16,-5-3 0-16,0 2 2 16,-23 1-3-16,-8 5 24 15,-4 10-5-15,-6 10-7 16,1 10-7-16,-2 4-29 16,-7 11-171-16,13 6-306 15,7 4-803-15</inkml:trace>
  <inkml:trace contextRef="#ctx0" brushRef="#br1" timeOffset="52099.71">5871 6499 1075 0,'0'0'350'0,"0"0"-171"16,0 0-42-16,0 0 87 16,0 0-16-16,0 0 2 15,0 0 25-15,-9-14-102 16,9 12-26-16,0 2-47 15,0 0-23-15,0 0 8 16,0 0-44-16,0 0-1 0,0 0 0 16,0 0-15-1,0 0-28-15,-2 2-230 16,2 8-201-16,-2-2-419 0</inkml:trace>
  <inkml:trace contextRef="#ctx0" brushRef="#br1" timeOffset="52256.56">5862 6679 1485 0,'0'0'503'16,"0"0"-449"-16,0 0 27 15,0 0 6-15,0 0 18 16,-62 124-3-16,18-81-70 16,-12 1-12-16,-29 19-20 15,16-14-150-15,7-9-373 0</inkml:trace>
  <inkml:trace contextRef="#ctx0" brushRef="#br1" timeOffset="53406.53">6213 6728 1151 0,'0'0'351'0,"0"0"-245"16,0 0 51-16,0 0-60 16,0 0-17-16,0 0 70 15,0 0-102-15,81-85-23 16,-56 53-25-16,0-1-40 15,-1-2 25-15,-4-1-44 16,-6 3 39-16,-3 8 6 16,-5 1 28-16,-1 3-5 15,-3 6 45-15,-2 0-1 16,3 4 9-16,-3 1-49 0,2-1-11 16,0 7 8-1,0 0-8-15,0 4-2 0,-2 0 0 16,0 0-5-16,0 4 4 15,0 11 1-15,0 2 0 16,0 4 26-16,0 4-17 16,0 4 31-16,-4 2 18 15,0 4-21-15,-1 3 27 16,-2-2-34-16,3 0-29 16,-3-4 19-16,1-1-14 15,-3-6-12-15,1-5-1 16,2-2-168-16,0-6-170 15,1-5-447-15</inkml:trace>
  <inkml:trace contextRef="#ctx0" brushRef="#br1" timeOffset="53954.05">6827 6499 1724 0,'0'0'394'16,"0"0"-288"-16,0 0-44 15,0 0-56-15,0 0 9 16,0 0 25-16,0 0-40 16,0 4-11-16,0 0-266 15,0 2-262-15</inkml:trace>
  <inkml:trace contextRef="#ctx0" brushRef="#br1" timeOffset="54132.52">6877 6679 1468 0,'0'0'208'16,"0"0"-113"-16,0 0 26 15,0 0 49-15,-45 138-25 16,11-97-15-16,-5 1-68 16,-9-1-55-16,-25 14-7 15,9-13-207-15,4-10-587 0</inkml:trace>
  <inkml:trace contextRef="#ctx0" brushRef="#br1" timeOffset="55425.24">7420 6488 1607 0,'0'0'606'16,"0"0"-448"-16,0 0-33 15,0 0-19-15,0 0-81 16,0 0-6-16,0 0-19 15,0 0-68-15,0 0-156 16,0-2-669-16</inkml:trace>
  <inkml:trace contextRef="#ctx0" brushRef="#br1" timeOffset="56145.32">7456 6523 1217 0,'0'0'564'0,"0"0"-404"16,0 0 58-16,0 0-59 15,0 0-109-15,0 0 3 16,22-110-53-16,-4 79-12 16,3 5 11-16,-4 4-61 15,1 9 43-15,-7 6 18 16,-5 7-8-16,-6 10 9 15,0 20 17-15,-4 11 35 16,-21 5 28-16,-1 1-54 16,-10 2 3-16,0-5 16 0,1-6-39 15,-3-8 30-15,5-8-36 16,2-9 6-16,6-8-9 16,7-5 3-16,7 0-9 15,11-12-35-15,0-8-79 16,0 2 43-16,15 4 33 15,1 6 33-15,-3 8 3 16,3 0 6-16,-1 8 5 16,1 10 29-16,5 2-4 15,3-1 45-15,7-4-33 16,7-4-22-16,9-8 9 16,4-3-24-16,5 0-20 0,-3-9-137 15,9-16-208-15,-14 3-165 16,-15 3-833-16</inkml:trace>
  <inkml:trace contextRef="#ctx0" brushRef="#br1" timeOffset="56567.52">7974 6476 1397 0,'0'0'715'15,"0"0"-425"-15,0 0-149 0,0 0-99 16,0 0-35-16,0 0-7 15,0 0-27-15,0-17-86 16,-8 34-188-16,-1 4-170 16,3-1-599-16</inkml:trace>
  <inkml:trace contextRef="#ctx0" brushRef="#br1" timeOffset="56708.68">7955 6694 864 0,'0'0'711'0,"0"0"-398"16,0 0-85-16,0 0-153 15,7 118-36-15,-12-83 1 16,-10 1-30-16,-9 2 34 16,-3 1-44-16,-15 5-16 0,3-10-241 15,8-10-668-15</inkml:trace>
  <inkml:trace contextRef="#ctx0" brushRef="#br1" timeOffset="57624.88">8470 6374 1007 0,'0'0'555'0,"0"0"-457"16,0 0-21-16,0 0-16 16,0 0 18-16,0 0 46 15,0 0-45-15,-24-28 0 16,24 18-63-16,0 0-16 16,0-2 4-16,6 5-2 15,8 0-3-15,-1 3 0 16,1 4 7-16,-1 0-17 15,-1 4 10-15,-2 15 0 16,-5 3 15-16,-5 7-14 16,0 5 55-16,-3 3 3 15,-15-4-20-15,-1 0 23 0,1-9-52 16,2-6-9 0,7-8 8-16,7-8 5 0,2-2-14 15,4 0 0-15,21 0 0 16,2 0-7-16,4 0-8 15,-4 0 11-15,-7 2-7 16,-7 16 13-16,-11 8-2 16,-2 3 11-16,-11 5-10 15,-13-2 35-15,-8-3-30 16,1-3-5-16,4-5-2 16,1-3-40-16,8-9-159 15,7-4-353-15</inkml:trace>
  <inkml:trace contextRef="#ctx0" brushRef="#br1" timeOffset="58555.66">8842 6246 1224 0,'0'0'265'16,"0"0"-207"-16,0 0-23 0,0 0-28 15,0 0 40-15,0 0 46 16,0 0-15-16,79 32 30 15,-79 2 6-15,0 8 2 16,-5 3 17-16,-4-2-50 16,2 0-28-16,7-8-11 15,0-4-43-15,0-9 15 16,12-8-10-16,5-6 6 16,4-8 28-16,-2 0-40 15,-1 0-19-15,-9-14-8 16,-2-2-25-16,-7 2 19 15,0 2 20-15,0 5 13 16,0 7 74-16,-7 0-72 16,-2 13-2-16,1 13 0 0,1 7 8 15,4 10-8-15,3 1 0 16,0 5 1-16,0-1 5 16,0-4-6-16,0-2 0 15,0-7-6-15,0-3 16 16,-4-8-10-16,-7-3 0 15,2-8-22-15,0-13-73 16,2 0-192-16,5-7-483 0</inkml:trace>
  <inkml:trace contextRef="#ctx0" brushRef="#br1" timeOffset="58683.56">9388 6621 2006 0,'0'0'462'0,"0"0"-462"16,0 0-354-16,0 0-884 0</inkml:trace>
  <inkml:trace contextRef="#ctx0" brushRef="#br1" timeOffset="67344.64">1484 7516 656 0,'0'0'174'0,"0"0"-21"16,0 0 41-16,0 0-20 16,0 0-174-16,0 0-40 15,-6-3 40-15,6 3 384 0,0 0-292 16,0 0-56-1,0-3-18-15,0-1-17 0,0 0 12 16,0-1-13-16,0 3 37 16,0-1 17-16,0 1 15 15,0 0 37-15,0-1 13 16,0 1-11-16,-2 0 30 16,-1 0-65-16,0 1-18 15,3-2 39-15,0 3-72 16,0 0 5-16,0 0 1 15,0 0-26-15,0 0 18 16,0 0-20-16,0 0 0 0,0 0-6 16,0 3 6-1,0 12 0-15,0 12 10 0,0 5 1 16,0 10 1-16,3 9-2 16,0 7-8-16,-3 9 37 15,0 3-31-15,0 1 9 16,0-3-13-16,-6-6 11 15,0-6-21-15,1-8 6 16,1-6 0-16,2-8-13 16,2-8 8-16,0-10-111 15,0-16-152-15,0 0-195 16,0-3-174-16</inkml:trace>
  <inkml:trace contextRef="#ctx0" brushRef="#br1" timeOffset="67703.63">1497 7470 1633 0,'0'0'478'15,"0"0"-407"-15,0 0-11 0,0 0-35 16,0 0 3 0,0 0 48-16,123-21-52 0,-96 27 14 15,-5 20 20-15,-9 13 15 16,-13 8 16-16,0 11-29 15,-24 8-36-15,-19 1 17 16,-3-3-39-16,-3-5 8 16,2-5-10-16,11-15-192 15,17-19-311-15</inkml:trace>
  <inkml:trace contextRef="#ctx0" brushRef="#br1" timeOffset="68259.42">2022 7397 1300 0,'0'0'540'15,"0"0"-339"-15,0 0-120 16,0 0-61-16,0 0 58 15,0 0-2-15,-114 95 16 0,85-48 3 16,2 11-18-16,2 7 12 16,8 1-28-16,3 1-26 15,8-4-2-15,6-7-25 16,0-9-6-16,20-9-2 16,13-14-52-16,34-18-72 15,-9-6-121-15,-2 0-460 0</inkml:trace>
  <inkml:trace contextRef="#ctx0" brushRef="#br1" timeOffset="68546.59">2392 7541 1243 0,'0'0'291'0,"0"0"-150"15,0 0 18-15,-101 109 4 16,67-56-6-16,1 5-14 16,0 9-2-16,-1 0-78 15,3-1-46-15,2-7-17 16,6-8-3-16,8-15-94 0,7-19-43 15,2-10-166 1,4-7-287-16</inkml:trace>
  <inkml:trace contextRef="#ctx0" brushRef="#br1" timeOffset="68740.59">2001 7683 1650 0,'0'0'225'0,"0"0"-137"16,0 0 57-16,0 0-18 16,0 0 23-16,127 124-67 15,-91-77-37-15,-1 2-36 16,4-3-10-16,7-1-86 16,-7-12-245-16,-8-15-560 0</inkml:trace>
  <inkml:trace contextRef="#ctx0" brushRef="#br1" timeOffset="69034.83">2670 7732 738 0,'0'0'896'16,"0"0"-750"-16,0 0-1 16,0 0 16-16,0 0-101 15,127 12-23-15,-98-4-37 16,2-2-28-16,-4 0-259 15,-11-2-785-15</inkml:trace>
  <inkml:trace contextRef="#ctx0" brushRef="#br1" timeOffset="69197.56">2589 7916 872 0,'0'0'893'0,"0"0"-741"15,0 0-80-15,0 0-14 16,150 0-55-16,-86 0 6 16,-12 0-9-16,-10 0-268 0</inkml:trace>
  <inkml:trace contextRef="#ctx0" brushRef="#br1" timeOffset="69587.2">3350 7742 1290 0,'0'0'728'16,"0"0"-606"-16,0 0-99 15,0 0 25-15,0 0-13 16,0 0 52-16,-92 107 36 16,92-70-59-16,0 2 14 15,12-7-47-15,17-4-13 16,9-10 22-16,4-8-40 16,5-10 0-16,-1 0-16 15,-5-20-83-15,-8-8 29 0,-10-9-19 16,-17-1-7-1,-6 1 27-15,-14 0 29 0,-21 9 40 16,-7 8 62-16,-5 13-50 16,0 7 8-16,-6 0-20 15,15 9-265-15,11-1-564 0</inkml:trace>
  <inkml:trace contextRef="#ctx0" brushRef="#br1" timeOffset="69800.62">3733 7471 2009 0,'0'0'270'0,"0"0"-186"0,0 0-2 16,112 107-20-16,-92-49 33 15,-13 12-11-15,-7 6-31 16,-10 7-8-16,-25 2-45 15,-30 18-73-15,7-23-299 16,7-19-651-16</inkml:trace>
  <inkml:trace contextRef="#ctx0" brushRef="#br1" timeOffset="70461.39">4360 7945 1220 0,'0'0'774'16,"0"0"-494"-16,0 0-126 16,0 0-22-16,0 0-1 15,0 0-40-15,0 0-4 16,62 0-20-16,-22 0-55 15,10 0 31-15,0 0-43 16,2 0 8-16,-8 0-20 16,-5 0-29-16,-8 5-166 0,-12 3-338 15,-11 1-699-15</inkml:trace>
  <inkml:trace contextRef="#ctx0" brushRef="#br1" timeOffset="70640.61">4355 8235 1974 0,'0'0'557'15,"0"0"-476"-15,0 0-16 16,0 0-54-16,0 0-10 16,155-21 76-16,-107 15-66 15,21 6-11-15,-15 0-194 16,-9 0-571-16</inkml:trace>
  <inkml:trace contextRef="#ctx0" brushRef="#br1" timeOffset="75811.36">5131 8122 971 0,'0'0'249'0,"0"0"-73"16,0 0-41-16,0 0-39 15,0 0 23-15,0 0-21 0,0 0 11 16,-2 0-28-1,2 0-75-15,0 0 22 0,0 0 21 16,0 0-24-16,0 0 32 16,0 0-4-16,0 0-1 15,0 0 6-15,0-3-45 16,0 3 29-16,0 0-32 16,0 0-9-16,0 0 57 15,4 0-50-15,3 0-7 16,0 0-1-16,-3 0 16 15,3 0-13-15,-1 0-3 16,5 0 0-16,1 0-5 16,5 0 7-16,1 0-2 15,5 0 0-15,-2 0 16 0,0 0-13 16,-1-2-3-16,-2 0 0 16,-2 0-10-16,-6 2 11 15,0 0-1-15,-1 0 0 16,-1 0 12-16,1 0-18 15,-2 0 6-15,2 0 0 16,0 0-8-16,-3 0 8 16,2 0 0-16,0 0 0 15,1 0 12-15,0 0-12 16,0 0 0-16,2 0 0 16,3 0-12-16,-3 0 14 15,-1 0-2-15,2 0 0 16,-1 0 12-16,3 0-14 0,-1-2 2 15,3-2 0-15,-1 1-10 16,1 0 10-16,-1 1 0 16,-1-2 0-16,1 2 14 15,-1-1-20-15,-1 2 6 16,-4 1 0-16,0 0-9 16,-2 0 9-16,-1 0 0 15,-2 0 0-15,3 0 12 16,3 0-13-16,0 0 1 15,1-2 0-15,3 0-6 16,-1-2 6-16,3 1 0 16,-1 3 0-16,1-3 9 15,-3 1-15-15,1 2 6 0,-5 0 0 16,-1 0-10 0,-1 0 10-16,2 0 0 0,-2 0-1 15,2 0 12-15,-2 0-13 16,2 0 2-16,1 0 0 15,2 0-9-15,-1 0 10 16,2 0-1-16,1 2 0 16,1 1 6-16,-1-3-9 15,1 3 3-15,1-1 0 16,-3-2-5-16,-1 0 5 16,-1 2 0-16,-1-2 0 15,2 0 12-15,1 0-11 16,1 0-1-16,1 2 0 15,1-2-10-15,-1 0 10 0,1 0 0 16,-1 2-1 0,-1 2 10-16,4-2-10 0,0 0 1 15,3 0 0-15,4-2-9 16,4 0 11-16,4 0-2 16,1 0 4-16,0 0 10 15,-1 0-19-15,-1 0 5 16,-11-2 0-16,-3 2-15 15,-7 0 14-15,-3 0 0 16,-8 0-58-16,-2 0-290 16,-12 0-453-16</inkml:trace>
  <inkml:trace contextRef="#ctx0" brushRef="#br1" timeOffset="76601.5">5808 8476 453 0,'0'0'905'15,"0"0"-696"-15,0 0-61 16,0 0 4-16,0 0 8 16,0 0-36-16,0 0-25 15,-15-32-37-15,9 28-10 16,-2-3-19-16,0 1 2 16,-3 3-24-16,-3-1-11 15,-1 2 21-15,-8 2-21 16,-1 0 0-16,-3 0 0 15,0 2 12-15,1 8-13 16,-3 4 1-16,2 0 0 0,2 4-12 16,1-2 12-1,3 3 0-15,6-2 9 0,4 1-8 16,2 0 25-16,2 0-26 16,5 3 0-16,0-2 10 15,2 4-8-15,0 0-2 16,0-1 40-16,4 3-18 15,12-4 13-15,6-1-19 16,7-6-10-16,6-5 28 16,4-7-34-16,3-2-51 15,1 0-71-15,5-14-179 16,-8-4-201-16,-9 2-126 0</inkml:trace>
  <inkml:trace contextRef="#ctx0" brushRef="#br1" timeOffset="77329.77">5953 8229 1069 0,'0'0'301'16,"0"0"-224"-16,0 0-26 16,0 0 12-16,0 0 30 15,0 0 18-15,0 0-34 0,-22-10-9 16,22 8-44-16,0 2-16 15,0 0 30-15,0 0-29 16,0-2 5-16,5 2-3 16,6-1-4-16,2 1-3 15,3 0-4-15,-3 0 3 16,1 0-10-16,-1 0 7 16,-5 1 0-16,-2 12-1 15,-6 2 2-15,0 5 13 16,0 3 15-16,-16-2 9 15,-2 2 27-15,2-7-38 16,3-6-5-16,6-2 6 16,5-7-26-16,2-1 36 15,0 0-4-15,9 0-25 16,9 0 1-16,4-1-10 0,-1-5-1 16,-4 6-10-16,-5 0 8 15,-6 0 1-15,-6 7-8 16,0 10-2-16,-4 3 0 15,-14 0 12-15,-3 2 0 16,2-1-7-16,-4 2 3 16,-4 5-140-16,7-6-207 15,3-5-975-15</inkml:trace>
  <inkml:trace contextRef="#ctx0" brushRef="#br1" timeOffset="77719.55">5781 8860 1275 0,'0'0'347'15,"0"0"-237"-15,0 0-68 16,0 0-41-16,0 0 33 16,0 0 40-16,104-104-9 15,-84 81 8-15,-3 2-32 0,-6 4-16 16,-1 4 31-16,-6 7 22 16,-2 3 8-16,-2 3-40 15,0 0-40-15,0 0 8 16,0 3-14-16,0 16 0 15,0 5 24-15,-6 6-23 16,-1 3 10-16,0 0-11 16,2-1-10-16,3-5-12 15,2 0-151-15,0-10-175 16,0-8-573-16</inkml:trace>
  <inkml:trace contextRef="#ctx0" brushRef="#br1" timeOffset="77997.53">6072 8837 1189 0,'0'0'281'0,"0"0"-157"16,0 0-21-16,0 0-62 15,0 0 17-15,0 0 20 16,27 104 22-16,12-104-25 15,2 0-52-15,-1-6 0 16,-7-14-20-16,-10-2 7 16,-12-2 2-16,-11 0-12 15,0 2 1-15,-23 6 18 0,-8 3-19 16,-7 10 0 0,-15 3-16-16,11 3-198 0,4 10-579 15</inkml:trace>
  <inkml:trace contextRef="#ctx0" brushRef="#br1" timeOffset="78966.5">5810 7458 841 0,'0'0'340'0,"0"0"-91"0,0 0-67 16,0 0 0-1,0 0 10-15,0 0-21 0,0 0-36 16,4-19-36-16,-16 15-69 16,-3 2-6-16,-6 2-23 15,-1 0 11-15,-7 2-5 16,-2 15-6-16,-3 9 6 16,1 3 51-16,2 10-15 15,4 1 17-15,10 2-21 16,7 0-38-16,10-2 36 15,0-6-21-15,14-6-7 16,17-7 9-16,7-10-18 0,6-7-27 16,5-4-151-1,14-8-110-15,-14-11-247 0,-9-1-1056 0</inkml:trace>
  <inkml:trace contextRef="#ctx0" brushRef="#br1" timeOffset="80995.31">5993 7308 590 0,'0'0'148'15,"0"0"14"-15,0 0 13 16,0 0 38-16,0 0 26 16,0 0-96-16,0 0-31 15,-8-17 23-15,8 15-12 16,-3 0-31-16,3 0-44 15,-2-1 15-15,2 2 21 16,0-1-32-16,0 0 8 16,-2-5 14-16,2 2-34 0,0-3 30 15,0-2-19-15,0 1-36 16,0 0 13-16,0 1-18 16,0-2-5-16,0 3 5 15,0 0-10-15,7 2 16 16,1 2-16-16,4 3-3 15,-1 0-13-15,-3 0 8 16,-2 10 8-16,-2 10-6 16,-4 1 15-16,0 4-19 15,0-1 10-15,-16 0 0 16,1-2 1-16,-3-3 0 0,5-4-1 16,1-5 0-16,8-6 13 15,4-1-10-15,0-3-3 16,0 0-19-16,18 0 2 15,-1 0-21-15,3 0 36 16,-7 0 1-16,-1 3-21 16,-10 14 22-16,-2 6-19 15,-2 5 0-15,-23 7 7 16,-6 1-14-16,-11 8-107 16,6-10-175-16,12-9-571 0</inkml:trace>
  <inkml:trace contextRef="#ctx0" brushRef="#br1" timeOffset="81580.62">6161 7654 932 0,'0'0'312'0,"0"0"-123"16,0 0 58-16,0 0-64 15,0 0-43-15,0 0 19 16,0 0-84-16,-76-21 2 15,50 42 13-15,-3 5-36 16,4 6 34-16,5 5-18 0,7 2-32 16,5 0 11-16,8-3-35 15,0-7-8-15,12-5 16 16,11-9-21-16,0-7 26 16,6-8-27-16,-4 0 10 15,-7-4-19-15,-7-10 9 16,-11-4-1-16,0 1-1 15,-13 5-55-15,-14 3 13 16,-4 7-3-16,0 2-36 16,-10 11-25-16,8 12-221 15,9-4-451-15</inkml:trace>
  <inkml:trace contextRef="#ctx0" brushRef="#br1" timeOffset="82354.07">6751 8039 75 0,'0'0'1153'16,"0"0"-864"-16,0 0-90 0,0 0-4 16,0 0-17-16,0 0 23 15,0 0-38-15,0 0-50 16,0 0-58-16,0 0-48 15,12 0 31-15,3 4-28 16,5 2-2-16,5-2 11 16,2 1-13-16,0-2-3 15,-1 1-3-15,1 2-187 16,-9-2-92-16,-7-1-283 0</inkml:trace>
  <inkml:trace contextRef="#ctx0" brushRef="#br1" timeOffset="82517.09">6705 8238 1332 0,'0'0'359'15,"0"0"-234"-15,0 0 64 16,0 0-124-16,0 0-49 16,131-10 1-16,-104 8-17 15,-13 2-8-15,-8 0-282 16,-6 5-749-16</inkml:trace>
  <inkml:trace contextRef="#ctx0" brushRef="#br1" timeOffset="83635.98">7717 7648 1506 0,'0'0'635'16,"0"0"-486"-16,0 0-43 0,0 0-44 15,0 0 3-15,0 0-22 16,0 0-43-16,0 0 0 16,0 0-22-16,-13 4-83 15,-3 1-179-15,3 2-590 0</inkml:trace>
  <inkml:trace contextRef="#ctx0" brushRef="#br1" timeOffset="84049.27">7717 7648 1553 0,'-23'26'480'15,"12"-26"-417"-15,1-10 9 0,3-6 1 16,7-4 17-16,0 0 0 16,2-2-56-16,18 1-19 15,0 9-15-15,0 7 0 16,-5 5-1-16,-6 4-14 16,-7 26 10-16,-2 8-6 15,-11 10 22-15,-20 6-8 16,-11-1 12-16,-5-1-14 15,-1-11 39-15,0-9-40 16,9-14 1-16,2-9 5 0,13-9-4 16,6 0-2-1,12-9 0-15,6-5-3 16,0-2 2-16,10 5-42 0,11 2 25 16,4 9 5-16,-2 0 7 15,4 10-3-15,2 11 7 16,0 3 2-16,0 0-12 15,16-4-10-15,-9-8-323 16,-1-8-345-16</inkml:trace>
  <inkml:trace contextRef="#ctx0" brushRef="#br1" timeOffset="84342.63">8042 7724 1448 0,'0'0'297'0,"0"0"-190"16,0 0-81-16,0 0 42 16,-64 108 35-16,64-75-7 15,17-10 12-15,14-4-53 16,10-13-29-16,3-6 20 16,1 0-40-16,-5-21 16 15,-7-6-2-15,-8-10-19 16,-14-3 22-16,-11-4-23 15,0 0-2-15,-15 4 2 16,-14 5 1-16,-5 14 0 16,1 13-1-16,-3 8-28 15,-8 8-58-15,8 13-252 16,5 2-670-16</inkml:trace>
  <inkml:trace contextRef="#ctx0" brushRef="#br1" timeOffset="85107.34">7280 8161 728 0,'0'0'524'16,"0"0"-404"-16,0 0 4 16,0 0-5-16,0 0-14 15,0 0 22-15,0 0-35 16,127 0-23-16,-92 0-16 16,1 2-33-16,5 3 2 15,-1-2-11-15,-3 3-10 16,1 0 1-16,-2-2-2 15,-2 0 0-15,1-4-1 0,1 0 7 16,-1 0-3-16,4 0-3 16,3 0 1-16,2 0-10 15,1 0 9-15,1 0-19 16,-1-4 18-16,-5 4 1 16,-4 0 0-16,-5 0 0 15,-4 0 0-15,-3 0-6 16,1 0 6-16,-2 0 0 15,-2 0-4-15,4 0 11 16,2 0-7-16,0 0 0 16,-3 0 2-16,-2 0-2 15,-4 0 0-15,-4 0-6 16,-12 0-28-16,-2 0-265 0,0 0-389 16</inkml:trace>
  <inkml:trace contextRef="#ctx0" brushRef="#br1" timeOffset="85566.17">7182 8726 1073 0,'0'0'571'15,"0"0"-431"-15,0 0-35 16,0 0 124-16,0 0-85 16,0 0-49-16,0 0 40 15,100-63-81-15,-66 36-53 16,1-3 23-16,1-2-24 15,-5 1-1-15,-4-1-6 16,-5 3-26-16,-7 5 32 16,-3 7-34-16,-8 8 35 15,-4 3 14-15,0 6 19 16,0 0-22-16,0 0-11 16,0 7-3-16,0 13 2 0,-4 9 1 15,-2 7 0-15,-2 3 2 16,2 5-1-16,-3-3-1 15,3 2 0-15,-2-4-14 16,4-2-66-16,4-11-241 16,0-12-472-16</inkml:trace>
  <inkml:trace contextRef="#ctx0" brushRef="#br1" timeOffset="85977.35">7806 8531 1166 0,'0'0'110'0,"0"0"-94"0,0 0 158 16,0 0 48-16,0 0 12 16,0 0-92-16,0 0-61 15,-56-63-31-15,76 51-50 16,5 4 12-16,0 1-7 15,-2 7 8-15,-4 0-3 16,-6 5-10-16,-8 19 0 16,-5 5 43-16,-5 8 6 15,-21 1-11-15,-11 5 14 16,-2-3-35-16,-6-7 29 16,7-4-40-16,7-8-6 15,9-8 10-15,10-8 0 16,12-2-10-16,0-3 10 0,2 0-9 15,23 0 47-15,4 0-31 16,4 0-16-16,5-5 10 16,-5-4-11-16,2 1-15 15,-6 2-76-15,4-5-199 16,-9 4-301-16,-2-1-653 0</inkml:trace>
  <inkml:trace contextRef="#ctx0" brushRef="#br1" timeOffset="86264.18">8169 8555 1145 0,'0'0'815'0,"0"0"-571"0,0 0-152 15,0 0-70-15,0 0 46 16,0 0-3-16,0 0 65 16,-58 99-14-16,58-67-85 15,14-1-1-15,13-9 8 16,6-10-37-16,3-10 47 15,-1-2-26-15,-1-13-21 16,-7-12 23-16,-12-9-17 16,-8-2-7-16,-7-3 0 15,-7 3 11-15,-19 4-8 16,-9 8-3-16,-2 12-26 16,-3 9 25-16,2 3-65 15,0 19-179-15,9 3-297 0,14-4-757 16</inkml:trace>
  <inkml:trace contextRef="#ctx0" brushRef="#br1" timeOffset="86860.34">8720 8141 954 0,'0'0'833'16,"0"0"-539"-16,0 0-116 15,0 0-65-15,0 0-12 16,0 0 31-16,0 0-63 16,53 0-1-16,-28 0-63 15,2 0 5-15,-5 0-20 0,-11 8-99 16,-4 2-139-16,-7 1-363 16</inkml:trace>
  <inkml:trace contextRef="#ctx0" brushRef="#br1" timeOffset="87013.3">8662 8342 1508 0,'0'0'588'15,"0"0"-428"-15,0 0-60 16,0 0-31-16,124 0-24 16,-89 0-44-16,-9 0-2 15,-8 0-24-15,-10 7-307 16,-5 2-678-16</inkml:trace>
  <inkml:trace contextRef="#ctx0" brushRef="#br1" timeOffset="88267.21">9645 7967 312 0,'0'0'1351'0,"0"0"-1055"15,0 0-189-15,0 0 18 16,0 0 32-16,0 0-68 16,0 0-64-16,38-63 11 15,-15 33-36-15,-2-2-7 16,-1-3 5-16,1-4-47 16,-6 0 27-16,-1 4-2 15,-5 1-8-15,-5 6 32 16,-2 7 17-16,-2 7 30 15,0 7 17-15,0 3-36 16,0 4-22-16,0 0-6 0,0 0-4 16,0 8 4-16,0 16-1 15,0 12 2-15,0 10-7 16,0 10 6-16,-9 4 0 16,1 2-1-16,-2 0-9 15,-3 9-131-15,2-16-194 16,2-14-336-16</inkml:trace>
  <inkml:trace contextRef="#ctx0" brushRef="#br1" timeOffset="88568.26">9299 8215 565 0,'0'0'1023'0,"0"0"-669"16,0 0-144-16,0 0-63 16,0 0-87-16,0 0 14 15,0 0 13-15,156 0-42 16,-88 0 25-16,1 0-40 15,2 0-17-15,-7 0-1 0,-6 0-12 16,2 0-76 0,-12 4-228-16,-13-2-472 0</inkml:trace>
  <inkml:trace contextRef="#ctx0" brushRef="#br1" timeOffset="89168.98">9708 8300 1128 0,'0'0'353'16,"0"0"-210"-16,0 0-92 0,0 0-22 15,0 0 79 1,-123 49 9-16,92-16 12 0,0 7-28 16,4 6-31-16,6 2 32 15,9 5-35-15,9-5 14 16,3-1-21-16,0-4-59 15,24-7 15-15,7-9-16 16,6-15-34-16,3-7 6 16,-3-5-58-16,-3-5-18 15,-12-12 33-15,-13-5-3 16,-9 0 42-16,0-3 25 16,-22 5 7-16,-9 5 113 0,-8 4-28 15,4 10-34 1,-1 1-12-16,5 0-39 0,2 5-55 15,11 7-161-15,7-3-457 0</inkml:trace>
  <inkml:trace contextRef="#ctx0" brushRef="#br1" timeOffset="89500.22">10514 8165 1815 0,'0'0'668'16,"0"0"-668"-16,0 0-505 15,0 0-394-15</inkml:trace>
  <inkml:trace contextRef="#ctx0" brushRef="#br1" timeOffset="93312.85">1308 9743 469 0,'0'0'374'0,"0"0"-237"16,0 0 5-16,0 0-18 16,0 0 120-16,0 0-75 0,0 0-39 15,35-32 89-15,-32 24-94 16,-3-1 5-16,0 2-24 15,0 0-74-15,0-2 34 16,0 1-5-16,0 4-44 16,0 1 45-16,0 0-40 15,0 1 26-15,0 2-8 16,0 0-40-16,0 0 21 16,0 0-21-16,0 0-6 15,0 8-3-15,0 10 3 16,0 10 6-16,-7 7 0 15,1 4 2-15,1 5-8 16,3 7 6-16,-2 1 0 0,-4 4 1 16,2 2 0-1,-3 3-1-15,3 2 0 0,-2-3 9 16,2-2-6-16,4-3-3 16,2-7 0-16,0-6-3 15,0-8 3-15,0-6 0 16,0-7 0-16,0-6-11 15,0-6-60-15,0-6-57 16,4-3-38-16,0-3-56 16,-1-14-259-16</inkml:trace>
  <inkml:trace contextRef="#ctx0" brushRef="#br1" timeOffset="93584.9">1424 9552 1403 0,'0'0'218'16,"0"0"-139"-16,0 0-6 15,0 0 34-15,0 0 51 16,85 119-7-16,-85-61 34 15,0 2-91-15,-18 5-24 16,-14-5 1-16,-9 0-70 16,-5-6-1-16,-12-2-90 15,12-12-182-15,11-16-334 0</inkml:trace>
  <inkml:trace contextRef="#ctx0" brushRef="#br1" timeOffset="94003.51">1868 9647 1220 0,'0'0'391'0,"0"0"-305"16,0 0-60-16,0 0-7 15,0 0 36-15,0 0 87 16,-128 54-13-16,101-13 23 15,4 8 24-15,4 6-36 16,9 3-32-16,7-2-42 16,3-2-57-16,3-6 24 15,18-9-33-15,8-4 6 0,2-9-17 16,4-7-16-16,-2-6-116 16,5-9-156-16,-7-4-302 15,-4 0-565-15</inkml:trace>
  <inkml:trace contextRef="#ctx0" brushRef="#br1" timeOffset="94270.62">2207 9815 879 0,'0'0'366'0,"0"0"-130"0,0 0-13 16,-101 124-81-16,65-75-3 15,5 6-1-15,2-2-62 16,4 0-40-16,6-9-23 16,3-8-13-16,5-12-46 15,2-14-152-15,2-8-165 16,0-2-507-16</inkml:trace>
  <inkml:trace contextRef="#ctx0" brushRef="#br1" timeOffset="94448.42">1939 9939 1420 0,'0'0'235'0,"0"0"-165"15,0 0 25-15,0 0 36 16,0 0-13-16,89 109 31 15,-64-77-40-15,-1 3-86 16,3-1-17-16,4-2-6 16,-4-6-280-16,-9-12-498 0</inkml:trace>
  <inkml:trace contextRef="#ctx0" brushRef="#br1" timeOffset="94837.79">2498 9997 1592 0,'0'0'396'0,"0"0"-258"15,0 0-74-15,0 0 10 16,0 0 12-16,0 0 54 15,0 0 7-15,72 19-108 16,-41-13-38-16,0-4 0 16,-2 2-1-16,-11 2-156 15,-7-2-120-15,-11 1-350 0</inkml:trace>
  <inkml:trace contextRef="#ctx0" brushRef="#br1" timeOffset="94988.29">2477 10152 1605 0,'0'0'491'0,"0"0"-418"16,0 0 54-16,0 0-50 15,0 0-65-15,131 0 15 16,-92 0-27-16,-7 2-43 16,-10-2-465-16</inkml:trace>
  <inkml:trace contextRef="#ctx0" brushRef="#br1" timeOffset="95364.06">3042 10181 682 0,'0'0'392'0,"0"0"-232"0,0 0 61 16,0 0-134-16,0 0-41 16,60-112-20-16,-46 77-25 15,-3-2 19-15,-2 4 12 16,0-1 66-16,0 6 32 16,-3 4 121-16,-4 10-26 15,1 6-51-15,-3 6-121 16,0 2-53-16,0 2-4 15,0 18-5-15,0 11-2 0,0 10 11 16,-7 8 0 0,1 4 0-16,-3 5 15 0,4-2-27 15,0-3 12-15,3-9-165 16,2-12-80-16,0-11-245 16,5-16-647-16</inkml:trace>
  <inkml:trace contextRef="#ctx0" brushRef="#br1" timeOffset="95574.68">3366 9761 942 0,'0'0'535'0,"0"0"-412"15,0 0 36-15,0 0 26 0,53 113 48 16,-50-57-33-1,-3 8-43-15,-5 6-96 0,-17 4-28 16,-10 3-23-16,-23 17-10 16,5-20-226-16,6-18-411 0</inkml:trace>
  <inkml:trace contextRef="#ctx0" brushRef="#br1" timeOffset="96251.08">3947 10166 1166 0,'0'0'540'16,"0"0"-360"-16,0 0 36 15,0 0-31-15,0 0-4 16,0 0-62-16,0 0-36 16,71 0-8-16,-37 0-60 15,2 0-9-15,0 0 8 16,-1 0-14-16,-4 0-7 16,0 0-175-16,-6 0-186 15,-10 0-422-15</inkml:trace>
  <inkml:trace contextRef="#ctx0" brushRef="#br1" timeOffset="96429.56">3963 10372 1699 0,'0'0'519'15,"0"0"-398"-15,0 0-21 16,129-15-53-16,-89 11-47 15,-2 4 12-15,-9 0-12 16,-9 2-165-16,-11 6-583 0</inkml:trace>
  <inkml:trace contextRef="#ctx0" brushRef="#br1" timeOffset="100686.35">4554 10210 512 0,'0'0'89'15,"0"0"-38"-15,0 0 30 16,0 0 33-16,0 0 26 16,0 0 28-16,0 0-40 15,0 0 84-15,0 0-43 16,0 0-19-16,0 0-41 15,0 0-42-15,0 0 55 16,0 0-46-16,0 0-34 0,0 0 20 16,2 0-37-16,0 0 17 15,0 0 5-15,2 0-46 16,-1 0 51-16,2 0-39 16,-3 0-12-16,0 0 18 15,3 0-13-15,1 0-6 16,5 0 0-16,3 0 8 15,4 0-5-15,3 0-3 16,2 0 0-16,0 0-8 16,1 0 9-16,0 0-1 15,1 0 0-15,-1 2 7 16,-3 1-14-16,-2-1 7 0,0 2 0 16,-2-3-15-1,-1 3 15-15,2 1 0 0,1-3 0 16,2 1 6-16,-1-3-7 15,2 0 1-15,0 0 0 16,-1 0-2-16,-4 0 3 16,1 0-1-16,-3 0 0 15,1 0 15-15,-3 0-18 16,4 0 3-16,0 0 0 16,3-1-7-16,1-1 7 15,0-2 0-15,2-1 0 16,-3 2 12-16,-1 1-21 15,0 0 9-15,-5 2 0 16,-1 0-9-16,0 0 9 16,-2 0 0-16,0 0 0 0,1 0 5 15,-4 0-19-15,3 0 14 16,-2 0 0-16,3 0-6 16,-2 0 7-16,4 0-1 15,1 0 0-15,4 0 7 16,-2 0-5-16,3 0-2 15,1 0 0-15,-2 0-6 16,-3 0 6-16,-1 0-11 16,-1 0 11-16,-3 0-6 15,-2 0 5-15,0 0 1 16,0 0 0-16,0 0-8 16,0 4 9-16,4-3-1 15,1 1 0-15,3 0 8 0,2-2-16 16,0 3 8-16,-1-1 0 15,0 0-3-15,-5-2 3 16,0 2 0-16,1-1 0 16,-3 2 9-16,5-3-9 15,-1 1 0-15,3-1 0 16,2 3-6-16,2-3 7 16,3 1-1-16,0-1 0 15,-6 0 11-15,-3 0-19 16,-3 0 8-16,-5 0 0 15,-4 0-3-15,-4 0 3 16,0 0-106-16,0 0-235 16,-4 0-713-16</inkml:trace>
  <inkml:trace contextRef="#ctx0" brushRef="#br1" timeOffset="101527.33">5142 10614 1139 0,'0'0'368'0,"0"0"-175"16,0 0-106-16,0 0 42 16,0 0-15-16,-121-4-51 15,95 4 9-15,-3 5-41 16,0 9 0-16,0 5 20 15,0 1-6-15,5 4 53 16,3 2-34-16,8 0 27 16,5 0-2-16,8 0-74 0,0 0 25 15,10-4-9 1,17-2-30-16,9-6 35 0,6-4-36 16,7-6 6-16,3-4-15 15,-2 0-79-15,6 0-131 16,-13-7-262-16,-12-4-314 0</inkml:trace>
  <inkml:trace contextRef="#ctx0" brushRef="#br1" timeOffset="102216.99">5301 10476 702 0,'0'0'540'15,"0"0"-357"-15,0 0-51 16,0 0-29-16,0 0 5 16,0 0-44-16,0 0-43 15,-16-23 27-15,16 19-20 16,0 2-9-16,0-1 21 16,2 0-39-16,12 1 4 15,1 0-5-15,3 0 12 16,-1 2-9-16,2 0-3 0,-9 0 0 15,0 0 6 1,-8 12 0-16,-2 2 18 0,0 4 106 16,-12 2-36-16,-5 3 8 15,-1-3-53-15,5-5-38 16,3-3 15-16,8-3-20 16,2-4-3-16,0-1 16 15,16-1-18-15,4-1-2 16,-2-2-12-16,-5 2 8 15,-8 0-4-15,-5 1 3 16,0 8-5-16,-7 3 10 16,-15 4 1-16,-3 2-1 15,-6 10 1-15,7-7-183 16,3-3-323-16</inkml:trace>
  <inkml:trace contextRef="#ctx0" brushRef="#br1" timeOffset="102555.34">5180 10985 690 0,'0'0'889'0,"0"0"-722"15,0 0-95-15,0 0-8 16,0 0 12-16,0 0-20 15,0 0-31-15,129-122-14 16,-102 93-5-16,-4 5 2 0,-8 4 52 16,-4 6 40-16,-6 8 29 15,-5 4 11-15,0 2-94 16,0 0-27-16,0 8-18 16,0 12 6-16,-5 8 27 15,-2 4-34-15,1 4 0 16,-1 0 3-16,1-2-3 15,1-2-70-15,5-8-147 16,0-10-290-16,0-5-428 0</inkml:trace>
  <inkml:trace contextRef="#ctx0" brushRef="#br1" timeOffset="102795.08">5497 10894 1505 0,'0'0'256'0,"0"0"-199"16,0 0 78-16,0 0-30 16,0 0 22-16,0 0 10 15,0 0-67-15,64 50-12 16,-23-55-31-16,-4-16-27 16,-12-3 28-16,-12-2-9 15,-13 4-5-15,-8 2-14 16,-26 6-11-16,-13 7-36 15,-20 7-88-15,9 11-113 0,11 5-373 16</inkml:trace>
  <inkml:trace contextRef="#ctx0" brushRef="#br1" timeOffset="105438.66">4971 9587 1079 0,'0'0'390'0,"0"0"-161"0,0 0-7 15,0 0-26 1,0 0 5-16,0 0-79 0,0 0 2 15,-2-14-24-15,2 12-46 16,0 2 19-16,0 0-28 16,0 0-26-16,0 0 14 15,0 0-21-15,0 0-11 16,0 0-1-16,0 0 14 16,0 0-9-16,-3 0-5 15,3 0 0-15,-5 0-17 16,-1 0 14-16,-7 0-13 15,-12 0 10-15,-6 0-10 16,-9 0 1-16,-9 18 15 16,-3 6 0-16,1 6-17 0,2 4 16 15,9 3 1-15,11 1-2 16,13-3 10-16,14 1-7 16,2-3 0-16,23-3 14 15,14-4 38-15,15-6-45 16,1-8 4-16,2-5-12 15,-1-5-18-15,-7-2-27 16,0 0-210-16,-12-3-334 16,-12-8-523-16</inkml:trace>
  <inkml:trace contextRef="#ctx0" brushRef="#br1" timeOffset="106182.67">5118 9305 1320 0,'0'0'528'0,"0"0"-299"0,0 0-7 16,0 0-31-16,0 0-67 16,0 0-60-16,0 0-64 15,0 0 20-15,0 34-21 16,0 8 1-16,-5 9 0 15,-4 6-10-15,0 11-157 16,1-15-361-16,-2-16-1090 0</inkml:trace>
  <inkml:trace contextRef="#ctx0" brushRef="#br1" timeOffset="106806.25">5129 9815 570 0,'0'0'666'0,"0"0"-550"15,0 0-61-15,0 0 48 16,0 0 12-16,0 0-9 16,0 0-11-16,-134 75-16 15,112-59-77-15,4 0-1 16,3-2 14-16,1-4-8 15,7-3-5-15,1 0-2 0,4-3 0 16,-1-4 4-16,3 0 3 16,0 0-4-16,0 0 37 15,0 0-11-15,3 0 28 16,9 0-50-16,5 0 4 16,4 0-14-16,8 0 3 15,2-4 0-15,8 2-1 16,1-3 11-16,0 2-20 15,-5 1-36-15,4 2-106 16,-12 0-85-16,-8 0-332 0</inkml:trace>
  <inkml:trace contextRef="#ctx0" brushRef="#br1" timeOffset="107106.3">5193 9819 694 0,'0'0'1165'16,"0"0"-1055"-16,0 0-93 16,0 0 24-16,0 0 18 0,-8 107 47 15,-2-68-70-15,-1 20-36 16,1-11-22-16,0-7-370 0</inkml:trace>
  <inkml:trace contextRef="#ctx0" brushRef="#br1" timeOffset="108300.3">5401 9924 892 0,'0'0'369'0,"0"0"-204"16,0 0-47-16,0 0-28 15,0 0 13-15,0 0-41 16,0 0-23-16,-4 10 10 16,12-10-22-16,8 0 3 0,1 0-24 15,-3 0 7 1,-3-2-6-16,-7-4-7 0,-4-1 1 16,0 4 95-16,-4-1-46 15,-12-1-1-15,3 5 5 16,2 0-34-16,2 0-20 15,9 0-24-15,0 3-186 16,0 3-191-16</inkml:trace>
  <inkml:trace contextRef="#ctx0" brushRef="#br1" timeOffset="109395.09">5943 9636 1006 0,'0'0'391'15,"0"0"-274"-15,0 0 24 16,0 0-6-16,0 0-54 15,0 0 12-15,0 0-59 16,10-47 40-16,-10 43-2 16,0 2-59-16,0 0 27 15,0-1 22-15,0 0-41 16,0 1 28-16,0-2-43 16,0-1-5-16,-6 2 7 15,0 1-8-15,-2 0 0 0,-1 2-1 16,-1 0 1-1,-4 0-6-15,1 0 6 0,-5 0 0 16,2 4-13-16,-2 6 13 16,1 0 0-16,1 4-1 15,-1 1 10-15,1-3-9 16,3 7 0-16,-4-1 0 16,2 3 1-16,-3 0-1 15,2 4 9-15,1-4 12 16,2 4-20-16,1-4 23 15,8 1 0-15,2-2-23 16,2 3 66-16,0-5-53 16,6 1 27-16,13 0 8 15,0-6-29-15,3 1 24 16,3-4-35-16,2-3-7 16,4-5 19-16,7-2-21 15,4 0-47-15,21-14-94 0,-12-2-205 16,-8-2-428-16</inkml:trace>
  <inkml:trace contextRef="#ctx0" brushRef="#br1" timeOffset="112151">6125 9450 954 0,'0'0'153'16,"0"0"-53"-16,0 0-41 15,0 0 5-15,0 0-24 16,0 0-5-16,0 0-12 15,25-53 2-15,-12 48-18 16,3 1 25-16,-1 2 16 0,-2 2-16 16,-1 0 9-16,-3 0 14 15,-7 0-37-15,-2 0 0 16,0 8-18-16,0 4 0 16,-11 0 39-16,-7 2-12 15,3 0 0-15,-4-3-2 16,4-1-15-16,1-3 45 15,4-2-32-15,1-1-22 16,1-4 22-16,6 0-12 16,0 0-7-16,0 0 18 15,2 0-21-15,0 0 50 16,-2 0-43-16,2 0 0 0,0 0-2 16,0-2-6-1,0-3-6-15,0 0-36 0,0-4 0 16,2 2-19-16,9-4-5 15,3 2 21-15,1 0 39 16,-3 4-12-16,-2-2 18 16,2 6 0-16,-5 1 1 15,-3 0 12-15,0 0-12 16,-4 0-1-16,0 10 59 16,0 2-1-16,0 6-6 15,-6 1 20-15,-12 6 35 16,-4-2-13-16,-3 4-14 15,-2-3-37-15,3-5 4 16,3-2-35-16,8-7 4 0,9-5-16 16,4 0 6-16,0-3 17 15,25 0-10-15,4-2-1 16,4 0 1-16,0 2-1 16,-4 1-9-16,-2 0-3 15,-9 3-28-15,-4 5-42 16,-6-2-296-16,-6-3-796 0</inkml:trace>
  <inkml:trace contextRef="#ctx0" brushRef="#br1" timeOffset="112992.87">6101 9919 738 0,'0'0'242'16,"0"0"-70"-16,0 0-35 15,0 0 13-15,0 0 14 16,0 0-83-16,0 0 20 15,-23-12-47-15,15 12-4 16,-5 0 35-16,-3 12-34 16,-3 5 3-16,-2 5 27 15,0 2 4-15,1 5 31 0,3 3-43 16,3-3-40-16,9 0 19 16,5-2-27-16,0-5 9 15,7-6 2-15,15-7-36 16,1-6 28-16,0-3-28 15,-6 0 0-15,-5-5 15 16,-10-9-15-16,-2-3 13 16,0 2-2-16,-19-2-5 15,-5 5-2-15,-1 8-4 16,1 4-52-16,-3 10-91 16,9 14-323-16,5 0-258 0</inkml:trace>
  <inkml:trace contextRef="#ctx0" brushRef="#br1" timeOffset="113631.55">6458 10210 745 0,'0'0'894'16,"0"0"-659"-16,0 0-152 15,0 0 127-15,0 0-34 16,0 0-59-16,0 0 7 16,21 0-87-16,2 0-37 15,6 2 15-15,-2 7-15 16,0-1 0-16,-3 2 0 0,-7 0-90 16,-5 6-60-16,-5-4-246 15,-7-2-417-15</inkml:trace>
  <inkml:trace contextRef="#ctx0" brushRef="#br1" timeOffset="113817.86">6404 10401 1345 0,'0'0'646'15,"0"0"-455"-15,0 0-38 16,0 0-62-16,0 0-36 0,0 0-11 15,114-2-44 1,-87 2 0-16,4 0-87 0,-7 0-264 16,-8 6-423-16</inkml:trace>
  <inkml:trace contextRef="#ctx0" brushRef="#br1" timeOffset="116115.4">7639 9680 542 0,'0'0'332'15,"0"0"-92"-15,0 0 52 16,0 0-61-16,0 0-60 15,0 0-38-15,0 0 9 16,24-47-40-16,-21 41-15 16,-3 1 17-16,0 5 1 15,0-3 29-15,0 1-25 16,0 0-73-16,-3 0 7 16,-8 2-43-16,0 0-3 15,-5 0-11-15,-3 2-2 16,-6 16 16-16,-2 5 0 15,-4 8 12-15,0 5 6 0,2 2 0 16,6 4-17-16,6-1 42 16,5-4-41-16,10-4 2 15,2-6 8-15,0-3-4 16,16-4 14-16,6-8-22 16,2-5 0-16,1-5-11 15,-2-2 11-15,-6 0-1 16,-3-9-5-16,-10-6-24 15,-4-3 29-15,0-5-35 16,-14 4 36-16,-3 3 4 16,-5 3-3-16,1 8 7 15,4 3-8-15,1 2-54 16,5 2-63-16,5 20-117 0,1 0-314 16,5-4-267-16</inkml:trace>
  <inkml:trace contextRef="#ctx0" brushRef="#br1" timeOffset="116543.92">7971 9719 1453 0,'0'0'196'15,"0"0"-133"-15,0 0-50 16,0 0 47-16,0 0 142 16,-120 92-21-16,108-56-7 15,10 0-57-15,2-3-74 16,6-5 8-16,17-8-26 15,8-6-19-15,5-10 40 16,2-4-46-16,2 0 6 16,-4-18-6-16,-7-7-30 15,-5-7 20-15,-9-1-2 0,-9-4-24 16,-6 0 36 0,0 2-26-16,-14 5 26 0,-9 6 14 15,0 7-14-15,-6 14 0 16,0 3-86-16,-10 3-148 15,10 17-257-15,5-3-594 0</inkml:trace>
  <inkml:trace contextRef="#ctx0" brushRef="#br1" timeOffset="117347.45">7282 10374 892 0,'0'0'325'15,"0"0"-84"-15,0 0-37 16,0 0 10-16,0 0-10 16,0 0-32-16,0 0-47 15,0 0-61-15,5 0 23 16,13 5-32-16,11-1 5 16,8 2-1-16,10 0-57 15,9 0 8-15,2 0-4 0,2-2 11 16,0 3-16-16,-6 0-1 15,-6 0 0-15,-5 5-10 16,-7-5 10-16,-5-1-2 16,-2 1-29-16,0-6-139 15,15-1-39-15,-7 0-115 16,-6-6-420-16</inkml:trace>
  <inkml:trace contextRef="#ctx0" brushRef="#br1" timeOffset="117842.22">7099 10747 1482 0,'0'0'389'0,"0"0"-257"0,0 0-21 15,0 0 63-15,0 0-107 16,0 0-9-16,0 0 10 15,138-81-51-15,-104 55-1 16,2-4-16-16,-5 2-8 16,-4-1-11-16,-5 5-25 15,-6 5 14-15,-6 6 22 16,-5 5 16-16,-5 4 5 16,0 4 5-16,0 0-5 15,0 4-8-15,-9 17-4 16,-2 4 9-16,0 5 53 15,0 9-38-15,2-1 34 16,0 2-29-16,2 0-21 16,3-2-18-16,-1-5 3 15,5 2-154-15,0-12-307 0,0-10-483 0</inkml:trace>
  <inkml:trace contextRef="#ctx0" brushRef="#br1" timeOffset="118201.13">7534 10684 1160 0,'0'0'411'15,"0"0"-230"-15,0 0-69 16,0 0-6-16,0 0-42 0,0 0-24 15,0 0 18-15,122-69-10 16,-103 69 30-16,-13 0-62 16,-6 18-4-16,0 6 69 15,-22 8-15-15,-10 0 24 16,-3-1 17-16,4-3-62 16,6-3 9-16,10-8-53 15,8-3 8-15,7-6 19 16,0-4-27-16,18-1 29 15,13-3-30-15,7 0-11 16,4 0-14-16,0 0-130 16,14-9-123-16,-12-1-241 0,-5-4-569 15</inkml:trace>
  <inkml:trace contextRef="#ctx0" brushRef="#br1" timeOffset="118466.4">7960 10680 1549 0,'0'0'353'0,"0"0"-210"16,0 0 25-16,0 0-90 16,0 0 22-16,0 0 4 15,-69 127 6-15,89-102-57 16,11-6-39-16,3-7 22 16,1-10-35-16,-1-2 25 15,-8 0 10-15,-5-14-36 0,-10-9 32 16,-11-3-32-1,0 0 9-15,-23-1-15 0,-10 6 6 16,-5 5-1-16,-5 10-7 16,3 6-99-16,5 4-79 15,8 14-312-15,12-4-660 0</inkml:trace>
  <inkml:trace contextRef="#ctx0" brushRef="#br1" timeOffset="119019.74">8537 10418 1512 0,'0'0'550'0,"0"0"-338"16,0 0-15-16,0 0-54 15,0 0-15-15,0 0-89 0,0 0-18 16,64 0-21 0,-37 0 15-16,0 0-33 0,-6 0-22 15,-15 12-212-15,-4 2-235 16,-2-5-432-16</inkml:trace>
  <inkml:trace contextRef="#ctx0" brushRef="#br1" timeOffset="119163.38">8537 10418 1303 0,'-73'143'876'0,"73"-143"-633"16,8 0-63-16,17 0-63 15,8 0-70-15,7 0-21 16,3 0-26-16,6 7-88 15,-11 3-240-15,-9-1-640 0</inkml:trace>
  <inkml:trace contextRef="#ctx0" brushRef="#br1" timeOffset="119905.69">9429 10226 170 0,'0'0'1211'16,"0"0"-940"-16,0 0-171 15,0 0-46-15,0 0 7 16,0 0-30-16,0 0 23 16,65-109-24-16,-48 76-29 15,1-1-2-15,-3-2 1 0,1 0-7 16,-3 2 5-16,-1 4 4 15,-3 6 79-15,-5 10 101 16,-2 6-31-16,-2 4-50 16,0 4-101-16,0 0 6 15,0 1-15-15,0 20 1 16,-2 7 8-16,-2 9 18 16,-3 9-11-16,5 3 11 15,-2 6-18-15,-2 3-16 16,0 16 15-16,-3-14-270 15,5-14-479-15</inkml:trace>
  <inkml:trace contextRef="#ctx0" brushRef="#br1" timeOffset="120146.23">9253 10435 1891 0,'0'0'637'16,"0"0"-509"-16,0 0-39 15,0 0-77-15,0 0 40 16,138-10 10-16,-74 6-49 16,10 1 16-16,2 0-29 0,-2-1-7 15,5-2-51-15,-21 2-304 16,-13 0-321-16</inkml:trace>
  <inkml:trace contextRef="#ctx0" brushRef="#br1" timeOffset="120778.19">9494 10624 614 0,'0'0'1093'15,"0"0"-803"-15,0 0-198 16,0 0-42-16,0 0 62 0,0 0-26 15,0 0-44-15,13-42-36 16,14 31-3-16,2 8 6 16,-3-1-9-16,1 4 0 15,-4 0 8-15,-6 4-4 16,-8 11-4-16,-9 8 0 16,0 4 6-16,-13 8-6 15,-21 0 27-15,-11 4 15 16,-5-1-22-16,0-4 21 15,6-8-41-15,11-6 0 16,12-8 24-16,10-6-23 16,11-4 40-16,0-2 2 15,5 0-7-15,19 0 14 16,10 0-50-16,8-3 2 16,10-6 1-16,8-1 7 0,2-2-16 15,3 0 6-15,14-3-128 16,-13 3-39-16,-16 3-429 0</inkml:trace>
  <inkml:trace contextRef="#ctx0" brushRef="#br1" timeOffset="121069.95">10408 10367 2408 0,'0'0'320'16,"0"0"-320"-16,0 0-315 16,0 0-178-16,0 0-150 0</inkml:trace>
  <inkml:trace contextRef="#ctx0" brushRef="#br1" timeOffset="125131.2">1221 11703 362 0,'0'0'232'16,"0"0"-109"-16,0 0 37 15,0 0-26-15,0 0-6 16,0 0 63-16,0 0 15 16,-25 0-79-16,25 0 13 15,0 0-19-15,0 0-31 16,0-5-42-16,0 0-16 16,0 1 27-16,0-1-18 15,0 1 20-15,0 0 13 16,0 1-39-16,0 3 32 15,0 0 6-15,0 0-6 16,0 0 10-16,0 0-36 16,0 0-30-16,0 0 27 0,0 0-38 15,0 0 0 1,0 0 0-16,0 17-8 0,0 10 8 16,-2 10 0-16,-2 11 10 15,-1 10 33-15,-1 5-37 16,-1 3 24-16,-2 0-18 15,-2 1 0-15,0-5 4 16,-1-2-16-16,6-6 0 16,0-4-4-16,1-6 5 15,5-6-1-15,0-8 0 16,0-10-12-16,0-3-34 16,0-10-127-16,0-7-100 15,5-1-202-15,-1-17-256 0</inkml:trace>
  <inkml:trace contextRef="#ctx0" brushRef="#br1" timeOffset="125426.95">1183 11662 973 0,'0'0'574'16,"0"0"-504"-16,0 0-23 16,0 0 34-16,0 0 8 15,129-6 65-15,-106 40 25 0,-8 13 6 16,-8 10-83-16,-7 6-12 16,-7 1-4-16,-21-2-56 15,-9-4-5-15,-2-6-19 16,-3-5-6-16,-1-10-76 15,-1-6-163-15,10-15-275 16,12-10-745-16</inkml:trace>
  <inkml:trace contextRef="#ctx0" brushRef="#br1" timeOffset="125852.64">1877 11569 1480 0,'0'0'220'0,"0"0"-181"0,0 0 18 16,0 0 73 0,-139 61-22-16,103-27 41 0,5 12-6 15,2 9-61-15,7 5 71 16,4 2-74-16,12-2-5 15,3-4-31-15,3-8-42 16,3-6 28-16,16-9-29 16,8-5-1-16,7-9 0 15,1-6-130-15,21-13-55 16,-9 0-298-16,-5 0-707 0</inkml:trace>
  <inkml:trace contextRef="#ctx0" brushRef="#br1" timeOffset="126117.16">2197 11654 461 0,'0'0'1139'15,"0"0"-1002"-15,0 0-128 16,0 0 35-16,0 0 101 15,-133 114 59-15,93-56 16 16,-1 5-72-16,3-1-84 16,5-5-22-16,8-10-35 15,6-9-14-15,7-9-39 16,6-10-72-16,1-14-151 0,1-5-240 16,2 0-88-16</inkml:trace>
  <inkml:trace contextRef="#ctx0" brushRef="#br1" timeOffset="126290.23">1858 11829 1698 0,'0'0'374'0,"0"0"-284"16,0 0 10-16,0 0-8 16,0 0 0-16,0 0 24 15,110 128-71-15,-81-92-7 16,2-2-38-16,5 5-123 15,-7-12-234-15,-9-8-497 0</inkml:trace>
  <inkml:trace contextRef="#ctx0" brushRef="#br1" timeOffset="126573.35">2369 11985 1397 0,'0'0'605'0,"0"0"-443"0,0 0-90 16,0 0 1-16,0 0-10 15,0 0-2-15,133-4-36 16,-106 4-25-16,-9 0-66 16,-7 8-303-16,-9-1-384 0</inkml:trace>
  <inkml:trace contextRef="#ctx0" brushRef="#br1" timeOffset="126715.97">2369 12093 1392 0,'0'0'673'16,"0"0"-553"-16,0 0 8 0,0 0-89 16,0 0-38-1,133 0-1-15,-96 0-27 0,-10 0-612 0</inkml:trace>
  <inkml:trace contextRef="#ctx0" brushRef="#br1" timeOffset="127437.65">3087 11897 1640 0,'0'0'590'16,"0"0"-394"-16,0 0-27 15,0 0-12-15,0 0-105 16,0 0-24-16,20-112-28 16,-4 90-1-16,-1 3-1 15,-1 10-14-15,-4 4 14 16,-1 5-11-16,-6 13-7 16,-3 19 20-16,-7 9 23 15,-22 12-21-15,-9 3 29 0,-6-2-31 16,-1-8 1-16,3-7 4 15,4-14-4-15,7-9-1 16,6-7 0-16,7-9-21 16,7 0 14-16,7-4-1 15,4-13-57-15,0-1 5 16,11 4 6-16,7 7 53 16,1 4-9-16,4 3 10 15,2 0-1-15,6 10 1 16,2 2 0-16,3-2 12 15,6-1-12-15,1-8-6 16,10-1-201-16,-8-4-329 16,-12-10-386-16</inkml:trace>
  <inkml:trace contextRef="#ctx0" brushRef="#br1" timeOffset="127634.98">3505 11689 1487 0,'0'0'485'16,"0"0"-425"-16,0 0 106 16,27 127-50-16,-27-58 4 15,-2 5 9-15,-23 4-74 16,-6 0-15-16,-9-2-40 16,-6-5-44-16,-21 1-119 15,14-18-190-15,10-16-692 0</inkml:trace>
  <inkml:trace contextRef="#ctx0" brushRef="#br1" timeOffset="128239.84">4078 12029 1571 0,'0'0'497'0,"0"0"-315"15,0 0 18-15,0 0-11 16,0 0-80-16,0 0-40 15,0 0-5-15,27-7-63 16,2 7 11-16,5 0-12 16,4 0 15-16,0 0-14 15,0 0-1-15,-5 0-13 0,-4 0-21 16,-2 0-229 0,-7 3-281-16,-11-3-659 0</inkml:trace>
  <inkml:trace contextRef="#ctx0" brushRef="#br1" timeOffset="128405.36">4045 12222 1989 0,'0'0'553'0,"0"0"-382"16,0 0-47-16,0 0-85 15,0 0 16-15,134 0-55 16,-83 0 0-16,-10 0-79 15,-12 4-519-15</inkml:trace>
  <inkml:trace contextRef="#ctx0" brushRef="#br1" timeOffset="132482.91">4776 12163 704 0,'0'0'351'16,"0"0"-114"-16,0 0-19 16,0 0-14-16,0 0-45 15,0 0-39-15,0 0 34 16,0 0-27-16,0 0-44 16,0 0 6-16,0 0-18 15,0 0 10-15,0 0-11 16,6 0-45-16,2-1 8 15,3-3-32-15,7 1 8 16,-1-1-12-16,6 3 4 0,0-2-1 16,-1 3 0-1,2 0 15-15,1 0-17 0,1 0 2 16,3 0 0-16,0 0-9 16,3 0 11-16,-1 0-2 15,-2 0 0-15,0 0 10 16,0 0-11-16,-4 0 1 15,-4 0 0-15,0 0-8 16,-3 0 8-16,-1 0 0 16,1 0 0-16,0 0 0 15,0 0-9-15,2 0-9 16,0 0-5-16,2 0 12 16,1 0 4-16,-1 0 7 15,0 0-1-15,0 0 7 16,-3 0-7-16,-4 3 1 15,-1-2-4-15,-4 3-8 16,-1-1 12-16,3-1 0 0,-1 0-6 16,-1-1 13-16,6-1-5 15,2 3-2-15,2-3 0 16,3 0-6-16,4 0 13 16,-1 0-7-16,3 0 0 15,3 0 14-15,-3 0-23 16,2 0 9-16,-3 0 0 15,-1 0 0-15,0 2 1 16,-3-2-1-16,1 0 0 16,-2 0 14-16,-4 0-22 15,-1 0 8-15,-5 0-10 16,-5 0-127-16,-8 0-136 0,0 0-391 0</inkml:trace>
  <inkml:trace contextRef="#ctx0" brushRef="#br1" timeOffset="133328.62">5343 12599 380 0,'0'0'835'0,"0"0"-539"16,0 0-206-16,0 0-20 16,0 0 2-16,0 0-9 15,0 0 41-15,-31-51-41 16,18 48-7-16,-6 1-35 15,-3 2 10-15,-7 0 53 16,-5 0-52-16,-3 4-2 16,-3 11-12-16,-3 7-10 15,1 4 47-15,1 5-9 16,6 3 2-16,6 0 30 16,7-2-9-16,10-1 3 0,10-4-25 15,2-3-32-15,12 0 29 16,21-4-33-16,12-4 5 15,8-3 4-15,7-9-20 16,5-4-11-16,-3 0-96 16,9-7-113-16,-15-8-163 15,-15-1-579-15</inkml:trace>
  <inkml:trace contextRef="#ctx0" brushRef="#br1" timeOffset="133961.65">5465 12458 654 0,'0'0'520'0,"0"0"-364"15,0 0-63-15,0 0 44 16,0 0-16-16,0 0 1 15,0 0 58-15,-22-10-85 16,22 6-59-16,2-4-1 16,10 2-35-16,1-2 0 15,1 2 0-15,-1 4 13 16,-1 0-22-16,2 2 9 16,-5 0 0-16,-3 0-1 15,-2 4-3-15,-4 10 4 16,0 4 33-16,-8 2-10 15,-11 4 69-15,-4 0-9 0,-2 1-31 16,1-4-5 0,7-2-38-16,3-4 2 0,7-6-11 15,7-4 10-15,0-2 6 16,0-3-16-16,16 0-6 16,4 0 4-16,2 0-30 15,1 0 31-15,-6 0 0 16,-1 0-11-16,-9 0 0 15,-5 2 7-15,-2 8-5 16,0 4 10-16,-9 4 0 16,-11 2 8-16,-16 10-8 15,7-6-238-15,2-6-655 0</inkml:trace>
  <inkml:trace contextRef="#ctx0" brushRef="#br1" timeOffset="134305.09">5104 13090 1478 0,'0'0'366'15,"0"0"-243"-15,0 0-48 16,0 0 25-16,0 0-52 15,110-106-9-15,-79 76-24 16,0 1-8-16,-8 5 3 16,-6 6-10-16,-5 7 1 0,-8 4 106 15,-2 6-26-15,-2 1-5 16,0 0-49-16,0 0-11 16,0 17-16-16,-2 7 22 15,-5 7-21-15,0 4 15 16,-2 3-15-16,3-1-2 15,2-5-24-15,4-2-157 16,0-10-132-16,0-10-364 0</inkml:trace>
  <inkml:trace contextRef="#ctx0" brushRef="#br1" timeOffset="134553.7">5499 13034 1119 0,'0'0'659'15,"0"0"-560"-15,0 0-28 16,0 0 25-16,0 0 1 16,0 0 54-16,0 0-24 15,33 84-69-15,8-88-43 16,-1-14-3-16,-9-3 4 16,-13-4-14-16,-11 1 11 15,-7 0 94-15,-14 4-71 16,-22 2-11-16,-12 8-25 15,-10 7-25-15,-29 3-63 16,15 11-137-16,11 1-511 0</inkml:trace>
  <inkml:trace contextRef="#ctx0" brushRef="#br1" timeOffset="135438.94">5127 11615 842 0,'0'0'608'16,"0"0"-370"-16,0 0 2 16,0 0 45-16,0 0-109 15,0 0-73-15,0 0-5 16,-56-43-49-16,33 43-9 15,0 0-28-15,-7 0 3 16,-4 6-3-16,-1 12-6 16,-3 8-2-16,0 2 37 15,3 6-35-15,6 3 44 16,4-4-28-16,11 2-21 0,12-5 27 16,2-3-22-1,2-6 0-15,25-3 7 0,6-5-7 16,10-6-3-16,4-5-3 15,2-2-84-15,0 0-101 16,12-24-58-16,-13 1-138 16,-12 0-398-16</inkml:trace>
  <inkml:trace contextRef="#ctx0" brushRef="#br1" timeOffset="136144.84">5289 11361 811 0,'0'0'537'0,"0"0"-309"16,0 0-81-16,0 0-66 15,0 0 24-15,0 0-2 16,0 0 8-16,-9-7-11 15,9 4-27-15,0 3 17 16,0-1 23-16,0-3-10 0,0 0-14 16,0-3-71-16,13 0-12 15,3 2-3-15,3 1 7 16,-2 3-16-16,-1 1 6 16,-3 0-9-16,-7 1-1 15,-3 12-15-15,-3 5 10 16,-3 1 7-16,-16 4 16 15,-6-1-4-15,1 0 2 16,-1-7 15-16,8-1 13 16,5-5-28-16,8-3-4 15,4-1 8-15,0-2-1 16,2 1 18-16,16-2-27 16,3 1 3-16,2 0-10 0,2 1-101 15,4 0-79 1,-9 2-198-16,-5-2-490 0</inkml:trace>
  <inkml:trace contextRef="#ctx0" brushRef="#br1" timeOffset="136582.81">5293 11819 1060 0,'0'0'648'0,"0"0"-577"16,0 0-33-16,0 0-38 15,0 0 22-15,0 0 71 16,0 0 4-16,-137 102-23 16,110-86-38-16,6-2-35 15,6-6 23-15,4-2-24 16,8-2 0-16,3-2 0 16,0-2 0-16,3 2 0 15,10-2 0-15,5 0 8 0,0 0-17 16,2 0 9-16,4 0-10 15,1 0 10-15,4-4-21 16,0 0-15-16,-2-2-37 16,6 0-39-16,-6 3-72 15,-5-4-307-15</inkml:trace>
  <inkml:trace contextRef="#ctx0" brushRef="#br1" timeOffset="136746.99">5293 11819 1397 0</inkml:trace>
  <inkml:trace contextRef="#ctx0" brushRef="#br1" timeOffset="136844.31">5293 11819 1397 0,'97'-12'685'0,"-104"17"-604"0,-2 14-59 0,-2 5 25 15,-3 6 20-15,-1 6 47 16,-1 5-67-16,1-2-38 16,-1-1 5-16,-1-2-14 15,-2-3-131-15,3-10-224 16,8-8-837-16</inkml:trace>
  <inkml:trace contextRef="#ctx0" brushRef="#br1" timeOffset="137030.84">5637 11953 1302 0,'0'0'867'15,"0"0"-867"-15,0 0-182 16,0 0 81-16,0 0-111 15,0 0-330-15</inkml:trace>
  <inkml:trace contextRef="#ctx0" brushRef="#br1" timeOffset="137850.1">5960 11648 390 0,'0'0'1161'0,"0"0"-864"16,0 0-106-16,0 0 8 15,0 0-73-15,0 0-47 16,0 0-38-16,27-22-26 16,-27 14 17-16,0-2-31 15,0 3-2-15,-17 4 1 16,-8 3-19-16,-4 0 19 16,-2 0 13-16,-1 17 17 15,6 10 25-15,3 3-12 16,10 3 0-16,7 1 8 15,6-5-39-15,0 0 30 16,2-5-34-16,17-5-7 16,6-4 0-16,6-5-1 15,2-3-61-15,25-7-115 16,-8-5-159-16,-6-11-438 0</inkml:trace>
  <inkml:trace contextRef="#ctx0" brushRef="#br1" timeOffset="138150.07">6210 11247 1698 0,'0'0'398'0,"0"0"-308"16,0 0-76-16,0 0-3 16,0 0 23-16,-58 118-18 15,40-67 14-15,-5 18-30 16,4-16-270-16,3-9-618 0</inkml:trace>
  <inkml:trace contextRef="#ctx0" brushRef="#br1" timeOffset="138727.87">6304 11693 781 0,'0'0'761'15,"0"0"-610"-15,0 0-95 16,0 0 17-16,0 0 25 15,0 0-12-15,0 0 8 16,-121 47 9-16,101-16 1 16,2 5-5-16,5 3 12 15,2-2-65-15,6-2 15 16,5-6-30-16,0-5-30 16,0-7 33-16,9-6-34 0,9-5 0 15,4-6-12 1,1 0-41-16,-4 0 45 0,-3-6-4 15,-7-8-23-15,-9 0 29 16,0 2 12-16,-11 3 18 16,-18 2-4-16,-9 7-20 15,-5 0-38-15,-15 19-87 16,12 2-354-16,9-3-613 0</inkml:trace>
  <inkml:trace contextRef="#ctx0" brushRef="#br1" timeOffset="139463.97">6571 12184 831 0,'0'0'484'0,"0"0"-306"15,0 0-60-15,0 0 18 16,0 0 35-16,0 0 13 16,0 0-45-16,0-7 6 15,0 7-35-15,9-1 31 0,8-3-47 16,8 2-67-16,6 0 13 15,5 0-40-15,0 2 1 16,-2 0-13-16,-3 0-35 16,-7 0-134-16,-13 10-69 15,-4-2-275-15,-7 2-524 0</inkml:trace>
  <inkml:trace contextRef="#ctx0" brushRef="#br1" timeOffset="139642.54">6545 12358 1252 0,'0'0'736'0,"0"0"-420"0,0 0-215 16,0 0-80-16,0 0 21 16,124-7-41-16,-84 4 7 15,10 1-8-15,-15 2-208 16,-6 0-595-16</inkml:trace>
  <inkml:trace contextRef="#ctx0" brushRef="#br1" timeOffset="140869.04">7668 11712 1290 0,'0'0'282'16,"0"0"-209"-16,0 0 100 15,0 0 12-15,0 0-62 0,0 0-40 16,0 0-57-16,-29-36-2 16,31 27-24-16,9 2 15 15,3 3-18-15,-1 2 3 16,0 2-2-16,-1 0-8 16,-2 6 20-16,-1 13-10 15,-7 5 11-15,-2 3 3 16,0 8 53-16,-8-2-36 15,-10 0 5-15,0-4 14 16,3-10-49-16,3-5 12 16,6-6-13-16,4-5 12 15,2-3 15-15,0 0 1 16,4 0 5-16,14 0-32 16,4-6 0-16,0 5-1 15,1 1 0-15,-4 1 0 0,-3 19-20 16,-7 3 14-1,-9 5-3-15,0 2-1 0,-13 0 20 16,-14-4 38-16,-4-1 4 16,-4-5-32-16,-4-6 11 15,6-2-31-15,1-7-24 16,5-3-113-16,12-2-83 16,7 0-140-16,8-7-691 0</inkml:trace>
  <inkml:trace contextRef="#ctx0" brushRef="#br1" timeOffset="141260.72">8178 11743 1549 0,'0'0'351'16,"0"0"-233"-16,0 0-104 15,0 0 58-15,-129 33 52 16,95 0-6-16,8 5 1 16,6 8 19-16,6 0-40 0,12 0-11 15,2-4-71-15,0-3 5 16,16-8-10-16,6-6 1 15,5-7-3-15,2-11-9 16,-5-4-13-16,-3-3-5 16,-6 0 6-16,-13-10 2 15,-2-8-51-15,-9 0-88 16,-22 1 113-16,-12 5-6 16,-3 8-17-16,-23 4-27 15,13 9-171-15,9 7-378 0</inkml:trace>
  <inkml:trace contextRef="#ctx0" brushRef="#br1" timeOffset="141621.68">7425 12242 160 0,'0'0'1728'0,"0"0"-1403"16,0 0-222-16,0 0-90 15,0 0 36-15,0 0 3 16,163 5-9-16,-101-5 42 16,7 3-5-16,1-1-54 15,-2 4-1-15,-5 0-25 16,-3 0-74-16,11-3-106 16,-17 3-300-16,-7-6-313 0</inkml:trace>
  <inkml:trace contextRef="#ctx0" brushRef="#br1" timeOffset="142090.93">7141 12796 1528 0,'0'0'620'0,"0"0"-518"15,0 0-46-15,0 0 70 0,0 0-84 16,0 0 4-16,130-70-5 15,-85 44-33-15,-6-6-4 16,0 3-4-16,-8 0-29 16,-9 8 28-16,-8 3-25 15,-6 4 26-15,-6 7 0 16,1 4 6-16,-3 3-19 16,0 0 11-16,0 0-21 15,0 1 17-15,0 13-2 16,0 8 8-16,0 4 11 15,0 6-10-15,-11 6 75 16,-1 1-44-16,-1 1-25 16,2-2-7-16,2-2-3 15,9-2-98-15,0-10-161 0,0-11-380 0</inkml:trace>
  <inkml:trace contextRef="#ctx0" brushRef="#br1" timeOffset="142475.81">7652 12673 1392 0,'0'0'277'0,"0"0"-204"0,0 0-5 15,0 0-44 1,0 0-6-16,0 0 16 0,0 0-27 16,87-60 8-16,-72 60-15 15,-7 2 1-15,-8 16 13 16,0 6 36-16,-16 8 27 16,-16 5 55-16,-5 0-26 15,-3 1-23-15,4-2-25 16,10-6-32-16,5-7 7 15,9-8-33-15,12-7 1 16,0-1 30-16,8-5-14 16,17-2-11-16,6 0-6 15,2 0-97-15,18 0-78 16,-8-10-126-16,-8-1-318 0</inkml:trace>
  <inkml:trace contextRef="#ctx0" brushRef="#br1" timeOffset="142752.71">7982 12680 1472 0,'0'0'512'16,"0"0"-439"-16,0 0-73 15,0 0 25-15,0 0 39 16,0 0 85-16,-93 104-23 16,93-69-61-16,0-3 1 15,22-4-46-15,11-7-9 16,9-12 35-16,8-9-25 15,-2 0 29-15,0-13-3 16,-6-14-47-16,-13-3 24 0,-13-5-24 16,-14-2 6-16,-2-1-14 15,-25 6-40-15,-15 6 26 16,-9 10-23-16,-5 15-77 16,-13 1-22-16,14 11-227 15,11 7-762-15</inkml:trace>
  <inkml:trace contextRef="#ctx0" brushRef="#br1" timeOffset="143422.01">8572 12260 1423 0,'0'0'546'0,"0"0"-313"15,0 0-39-15,0 0 4 16,0 0-101-16,0 0-18 16,0 0-26-16,43-2-51 15,-9 2 14-15,1 6-16 16,1-3-25-16,-7 3 13 0,-5 5-197 15,-7-2-94 1,-13-4-404-16</inkml:trace>
  <inkml:trace contextRef="#ctx0" brushRef="#br1" timeOffset="143570.79">8537 12398 1448 0,'0'0'400'0,"0"0"-252"16,0 0 88-16,0 0-46 15,0 0-89-15,118 2-80 16,-87-2-21-16,-2 2-60 16,-8 6-305-16,-10 0-631 0</inkml:trace>
  <inkml:trace contextRef="#ctx0" brushRef="#br1" timeOffset="144719.43">9716 11839 945 0,'0'0'398'15,"0"0"-228"-15,0 0-22 0,0 0-21 16,0 0-33-16,0 0 133 16,0 0-90-16,-18-42-79 15,18 32 57-15,0-1-95 16,0 2 54-16,0-5-44 16,12 0-20-16,8 0-3 15,4 1-7-15,3 6-7 16,0 2-9-16,-5 5 16 15,-5 0-6-15,-11 14 6 16,-6 11 0-16,-2 7 17 16,-23 4 39-16,-4 3-19 15,0-6 12-15,6-5-48 16,10-8 11-16,13-6-9 0,0-4 3 16,13-2 26-16,16-2-32 15,5-2-5-15,-3 3-4 16,-4-2-4-16,-11 3 12 15,-10 2-8-15,-6 4-19 16,-2 4 22-16,-27 2 6 16,-10 2 0-16,-5 5-7 15,-14 6-111-15,12-3-143 16,7-7-274-16</inkml:trace>
  <inkml:trace contextRef="#ctx0" brushRef="#br1" timeOffset="144937.81">9455 12302 1407 0,'0'0'660'16,"0"0"-411"-16,0 0 17 16,0 0-111-16,0 0-51 15,0 0-50-15,114-4-48 16,-58 2 27-16,6-1-33 15,1 3 7-15,-3 0-22 16,4 0-115-16,-16 0-202 16,-15 7-252-16</inkml:trace>
  <inkml:trace contextRef="#ctx0" brushRef="#br1" timeOffset="145335.22">9293 12809 895 0,'0'0'695'15,"0"0"-626"-15,0 0-31 16,0 0 4-16,0 0-7 0,141-86 64 15,-108 54-9 1,-4-2-31-16,-2-1-36 0,-8 6-16 16,-3 0 52-16,-5 12 68 15,-7 5 41-15,-2 6 51 16,-2 6-156-16,0 0-48 16,0 0-15-16,-12 16 0 15,-5 8 2-15,5 6 17 16,-7 8-17-16,4 5 19 15,-1 6-20-15,1-1-1 16,1 0 0-16,1-4-18 16,7-5-134-16,6-13-95 15,2-9-229-15,15-12-72 0</inkml:trace>
  <inkml:trace contextRef="#ctx0" brushRef="#br1" timeOffset="145605.03">9732 12705 1629 0,'0'0'398'0,"0"0"-256"16,0 0-126-16,0 0 36 15,0 0 78-15,-93 106 8 16,88-67-6-16,5-3-54 16,11-4-62-16,16-4 33 15,11-10-32-15,2-11-5 16,5-7 21-16,-5 0-32 15,-7-15-1-15,-8-14 0 0,-12-5-14 16,-13-4 7 0,0-3-28-16,-29-1-20 0,-11 5-3 15,-10 11-86-15,-27 20-30 16,10 6-203-16,7 0-586 0</inkml:trace>
  <inkml:trace contextRef="#ctx0" brushRef="#br1" timeOffset="147844.03">1172 13958 1024 0,'0'0'564'16,"0"0"-399"-16,0 0-55 16,0 0 67-16,0 0-37 15,0 0-19-15,0 0-10 16,0-12-46-16,0 12 23 15,0 0-8-15,0 0-25 16,0 0 14-16,0 0-56 0,0 0-13 16,0 0 0-16,0 21-14 15,0 11 14-15,0 12 0 16,0 9 1-16,-5 12-7 16,-1 5 6-16,1 4 0 15,-1 3 0-15,-1-4 6 16,0 1-8-16,-4-7 2 15,3-4-1-15,-4-8-14 16,1-7 13-16,4-8-5 16,3-9-16-16,2-9-136 15,2-8-50-15,0-11-281 16,0-3-192-16</inkml:trace>
  <inkml:trace contextRef="#ctx0" brushRef="#br1" timeOffset="148182.24">1107 14013 1362 0,'0'0'336'16,"0"0"-255"-16,0 0-35 0,0 0-17 15,0 0 19-15,0 0 121 16,114 80-40-16,-100-36-47 16,-10 6-25-16,-4 2-23 15,-12 2 20-15,-17-4-28 16,-8-3-20-16,-3-7-6 15,0-6-31-15,-9-10-172 16,13-6-148-16,9-12-740 0</inkml:trace>
  <inkml:trace contextRef="#ctx0" brushRef="#br1" timeOffset="148519.99">1702 13924 1597 0,'0'0'285'0,"0"0"-209"16,0 0-29-16,-113 68 97 16,81-23 9-16,9 9-6 0,7 4-3 15,9 5-56-15,7-5-34 16,0 1-35-16,19-6-17 16,8-10-4-16,7-9-107 15,17-13-102-15,-3-7-144 16,-9-14-486-16</inkml:trace>
  <inkml:trace contextRef="#ctx0" brushRef="#br1" timeOffset="148752.87">2142 14034 720 0,'0'0'1220'16,"0"0"-1034"-16,0 0-139 15,0 0 9-15,-114 81 92 16,69-28 4-16,1 10-11 16,-5 5-47-16,4 0-69 15,5-8-5-15,4-9-20 16,9-13-37-16,10-13-50 16,-1-18-127-16,7-7-76 15,-1 0-87-15</inkml:trace>
  <inkml:trace contextRef="#ctx0" brushRef="#br1" timeOffset="148918.34">1731 14177 1003 0,'0'0'1139'0,"0"0"-974"16,0 0-98-16,0 0-60 16,0 0 30-16,0 0 33 15,141 102-37-15,-107-65-14 16,-1 2-19-16,0 6-113 15,-8-9-255-15,-6-14-649 0</inkml:trace>
  <inkml:trace contextRef="#ctx0" brushRef="#br1" timeOffset="149148.44">2342 14258 1991 0,'0'0'372'15,"0"0"-271"-15,0 0-10 16,0 0-57-16,0 0-8 16,0 0-7-16,116 9-13 15,-78-1-12-15,-5 4-161 16,-10-2-326-16,-12-2-186 0</inkml:trace>
  <inkml:trace contextRef="#ctx0" brushRef="#br1" timeOffset="149291.51">2238 14444 317 0,'0'0'1449'0,"0"0"-1134"15,0 0-181-15,0 0-60 16,0 0-40-16,144 0-34 15,-103-5-121-15,-6 2-494 0</inkml:trace>
  <inkml:trace contextRef="#ctx0" brushRef="#br1" timeOffset="149878.06">2902 14171 510 0,'0'0'1019'15,"0"0"-852"-15,0 0-117 16,0 0 147-16,0 0-5 16,0 0-37-16,0 0-32 15,-49-26-68-15,47 23-10 16,2 2 58-16,0-6-39 0,0 2 10 16,6-2-65-16,10 4-1 15,-1-1-16-15,4 4 8 16,-4 0 0-16,-1 4-2 15,-8 14-7-15,-6 8 9 16,0 6 9-16,-18 6 6 16,-13 4 30-16,-3-1-33 15,1-12 10-15,8-5-22 16,10-7 11-16,11-8-7 16,4-7-4-16,4-2 0 15,21 0-7-15,8 0-16 16,1 0-41-16,-5 0 7 15,-5 0 28-15,-6 8 17 16,-14 9 18-16,-4 7-6 16,-2 8 34-16,-27 6-34 0,-7-2 14 15,-6-1-10-15,1-2 5 16,10-8-18-16,10-11-77 16,13-14-96-16,8 0-106 15,0-9-417-15</inkml:trace>
  <inkml:trace contextRef="#ctx0" brushRef="#br1" timeOffset="150065.73">3352 14083 1813 0,'0'0'299'0,"0"0"-132"15,24 110 79-15,-24-45-121 16,-15 10-37-16,-25 7 9 15,-15 7-79-15,-13-1-18 16,-43 16-52-16,15-21-252 16,5-23-286-16</inkml:trace>
  <inkml:trace contextRef="#ctx0" brushRef="#br1" timeOffset="150852.96">1196 14043 388 0,'0'0'625'0,"0"0"-364"15,0 0-57-15,0 0 58 16,0 0-7-16,0 0-74 16,0 0-78-16,14-56-48 15,1 45 43-15,-1 3 9 16,1 4-78-16,3 2 28 16,3 2-20-16,3 0-10 15,0 10 5-15,1 15-31 0,-5 7 7 16,-2 5 11-16,-12 10-18 15,-6-1 39-15,0 2-30 16,-11-4 1-16,-20-2 26 16,-11-3-37-16,-7-6 13 15,-7-1-13-15,-24 3-194 16,13-9-324-16,12-8-951 0</inkml:trace>
  <inkml:trace contextRef="#ctx0" brushRef="#br1" timeOffset="151659.81">3849 14328 575 0,'0'0'1205'0,"0"0"-808"16,0 0-130-16,0 0-32 16,0 0-61-16,0 0-95 15,0 0-23-15,40-17-35 16,-6 13-12-16,3 2 0 16,6 1-9-16,-3 1-6 15,1 0-12-15,-6 0-15 16,-4 1-91-16,-6 5-335 15,-14-1-514-15</inkml:trace>
  <inkml:trace contextRef="#ctx0" brushRef="#br1" timeOffset="151829.06">3847 14538 1677 0,'0'0'675'16,"0"0"-492"-16,0 0-6 15,0 0-70-15,0 0-84 16,152 0-22-16,-104 0-2 16,10 0-66-16,-13 0-434 15,-9 0-1208-15</inkml:trace>
  <inkml:trace contextRef="#ctx0" brushRef="#br1" timeOffset="153037.65">5330 13802 205 0,'0'0'986'0,"0"0"-722"16,0 0-139-16,0 0 26 16,0 0 0-16,0 0-12 0,0 0-36 15,-72-36-44 1,36 36-15-16,-6 0-37 0,-5 6 48 15,-2 12-17-15,2 8-11 16,8 0 38-16,7 4-14 16,14 2 51-16,10-4-8 15,8 2-42-15,0 0 12 16,15-1-37-16,12-5-19 16,4-5 28-16,6 0-35 15,4-9-1-15,3-2 0 16,4-8-126-16,23 0-93 15,-9 0-133-15,-8-17-243 0</inkml:trace>
  <inkml:trace contextRef="#ctx0" brushRef="#br1" timeOffset="154105.97">5521 13559 1283 0,'0'0'279'0,"0"0"-139"15,0 0 24-15,0 0 27 16,0 0-67-16,0 0-18 16,0 0 28-16,-2-30-64 15,2 26 1-15,0 2-12 16,0-1-24-16,0-2-5 15,2-2-30-15,11 4 11 16,3 1-21-16,5 2 10 16,-4 0-12-16,1 0 11 15,-5 8-16-15,-4 6 11 16,-4 4 5-16,-5 5 1 16,0 0 6-16,-10 3 9 15,-11 0 13-15,-2-4 4 16,-1-1-31-16,3-7 13 0,6-4-14 15,5-4 12 1,8-4-24-16,2-2 8 0,0 0-65 16,14 0-114-16,7 0-309 15,-4-2 262-15,-1 2-41 16,-7 0-9-16,-7 7-71 0</inkml:trace>
  <inkml:trace contextRef="#ctx0" brushRef="#br1" timeOffset="154736.81">5532 13709 1159 0,'0'0'520'16,"0"0"-327"-16,0 0 24 0,0 0-71 16,0 0-84-16,0 0 25 15,0 0-44-15,72-8-19 16,-59 21 17-16,-4 1-40 15,-9 2 17-15,0 2 23 16,-3-1 6-16,-18 0 37 16,-6-3-55-16,-2 1-28 15,0-3-1-15,2-3-51 16,4-4-129-16,11 2-288 16,4-5-519-16</inkml:trace>
  <inkml:trace contextRef="#ctx0" brushRef="#br1" timeOffset="155266.59">5659 13979 1207 0,'0'0'583'16,"0"0"-375"-16,0 0 4 16,0 0-79-16,0 0-67 15,0 0-2-15,0 0-31 16,-142 54 3-16,99-32-23 0,7-4-3 15,10-2-3 1,11-4-7-16,8-8 0 0,7-1 7 16,0 2-6-16,15 1 12 15,14-5-9-15,7 1 8 16,1 3-3-16,4-5-9 16,-3 2-46-16,-3-2 29 15,3 2-97-15,-7-2-145 16,-8 0-467-16</inkml:trace>
  <inkml:trace contextRef="#ctx0" brushRef="#br1" timeOffset="155447.54">5702 14045 766 0,'0'0'1059'0,"0"0"-933"0,0 0-61 15,0 0-50-15,-36 104-13 16,25-64 7-16,-11 14-9 16,4-8-224-16,0-12-1477 0</inkml:trace>
  <inkml:trace contextRef="#ctx0" brushRef="#br1" timeOffset="155972.68">4605 14488 1453 0,'0'0'348'16,"0"0"-154"-16,0 0 110 15,0 0-139-15,0 0-91 16,0 0 30-16,0 0-26 16,134-22-29-16,-74 22-1 15,11 0-17-15,16 0 27 16,27 0-57-16,31 0-1 15,24-2 13-15,5 0-4 16,-33-1-9-16,-37 3 0 16,-37 0-27-16,-9-1 17 0,-2 1-101 15,4 0-152 1,-13 0-287-16,-23 0-428 0</inkml:trace>
  <inkml:trace contextRef="#ctx0" brushRef="#br1" timeOffset="156528.76">4961 15011 515 0,'0'0'1099'0,"0"0"-782"0,0 0-143 16,0 0-18-16,0 0-92 16,0 0 13-16,0 0-24 15,23-75 19-15,-36 68-16 16,-14 7-48-16,-9 0 3 15,-9 7-11-15,-3 16 0 16,1 9 23-16,7 6-14 16,11 2 15-16,13 3 43 15,16-5-34-15,0-1 18 16,22-3-29-16,16-7-11 16,9-8 20-16,9-7-31 15,6-7-21-15,1-5-71 16,10-5-212-16,-13-12-208 0,-15-1-625 0</inkml:trace>
  <inkml:trace contextRef="#ctx0" brushRef="#br1" timeOffset="157016.91">5212 14800 935 0,'0'0'560'0,"0"0"-445"16,0 0 3 0,0 0 6-16,0 0 4 0,0 0-62 15,0 0-53-15,-41-16 35 16,41 15-6-16,0 1 2 15,0 0-6-15,7 0-32 16,2 0-6-16,2 0 16 16,0 5-14-16,-4 5 25 15,-3 8 5-15,-4 7 10 16,0 3 32-16,-8 2-28 16,-11 1 12-16,1-4-23 15,3-5-35-15,9-6 21 16,6-8-21-16,0-3 0 15,15-5-9-15,14 0-36 16,2 0-45-16,-2 0 36 0,-7 0 29 16,-11 0 12-16,-7 5 8 15,-4 7 5-15,-4 6 58 16,-17 5-14-16,-6-2-8 16,-4 1-25-16,-3 5-11 15,-11 7-24-15,7-4-287 16,7-4-589-16</inkml:trace>
  <inkml:trace contextRef="#ctx0" brushRef="#br1" timeOffset="157324.73">5017 15482 1590 0,'0'0'275'0,"0"0"-201"16,0 0 36-16,0 0-92 15,127-99 2-15,-91 66-12 16,-2-1 0-16,-3 2-6 16,-6 2-2-16,-6 6 0 15,-7 6 115-15,-8 10 126 16,-4 4-6-16,0 4-117 16,0 0-103-16,0 8-7 15,-12 16-8-15,-1 7 0 16,-1 8-3-16,2 3 3 15,1 0 0-15,1-4 0 16,8-4-136-16,2-10-78 16,10-12-113-16,13-7-3 0,4-5-449 0</inkml:trace>
  <inkml:trace contextRef="#ctx0" brushRef="#br1" timeOffset="157564.34">5397 15383 1392 0,'0'0'714'15,"0"0"-601"-15,0 0-95 16,0 0 16-16,0 0 27 16,0 0 32-16,0 0 29 15,-3 93-82-15,39-93-16 16,-1-3-24-16,-3-12-15 16,-12-7 15-16,-11 1 0 15,-9-2 9-15,-11 5 49 0,-28 1-49 16,-7 2 35-16,-10 10-32 15,0 5-12-15,4 0 0 16,8 20-210-16,15-3-351 16,14-3-682-16</inkml:trace>
  <inkml:trace contextRef="#ctx0" brushRef="#br1" timeOffset="158258.24">6283 14362 1468 0,'0'0'518'0,"0"0"-203"15,0 0 20-15,0 0-120 16,0 0-103-16,0 0-41 16,0 0-34-16,30-7-28 15,1 7 6-15,6 0-15 16,1 7 0-16,-2 0-1 16,-4 3-72-16,-13 6-58 15,-7-6-223-15,-12 0-514 0</inkml:trace>
  <inkml:trace contextRef="#ctx0" brushRef="#br1" timeOffset="158406.74">6167 14578 192 0,'0'0'1570'0,"0"0"-1269"16,0 0-99-16,0 0 93 16,0 0-73-16,0 0-138 15,154 9-72-15,-111-4-12 16,-5 7-107-16,-9 0-262 15,-14 0-428-15</inkml:trace>
  <inkml:trace contextRef="#ctx0" brushRef="#br1" timeOffset="159110.59">7438 14087 1267 0,'0'0'567'0,"0"0"-283"16,0 0-79-16,0 0-79 16,0 0 1-16,0 0-75 15,0 0 22-15,-149 90 10 16,91-46-39-16,0 0-44 16,9-10 17-16,14-5-17 15,10-14-1-15,13-7 0 16,10-4 9-16,2-4-20 0,4 0 8 15,21 0-16-15,6 0 4 16,3 0 3-16,6 0-10 16,0 0 16-16,0 0-21 15,5 0 16-15,-5 10-71 16,12-1-80-16,-13-6-186 16,-8-3-563-16</inkml:trace>
  <inkml:trace contextRef="#ctx0" brushRef="#br1" timeOffset="159299.5">7440 14145 1371 0,'0'0'740'16,"0"0"-628"-16,0 0-60 15,0 0-30-15,-22 113 16 16,13-66-2-16,1 5-35 15,-9 21-1-15,2-13-156 16,1-10-372-16</inkml:trace>
  <inkml:trace contextRef="#ctx0" brushRef="#br1" timeOffset="159548.43">6819 14633 1083 0,'0'0'1035'0,"0"0"-746"15,0 0-189-15,0 0 40 16,0 0-49-16,144-35-9 16,-76 29 6-16,7 1-73 15,8 0 21-15,2 1-36 16,-4 1-16-16,0 3 4 15,2 0-163-15,-19 0-299 16,-22 0-268-16</inkml:trace>
  <inkml:trace contextRef="#ctx0" brushRef="#br1" timeOffset="159914.7">6682 15133 1340 0,'0'0'798'16,"0"0"-700"-16,0 0-98 16,0 0 1-16,121-82-9 15,-88 46 8-15,0-4-29 16,-1-2-61-16,-1-3-49 15,-6 8 71-15,-5 2 68 0,-7 12 2 16,-7 9 287-16,-6 7 3 16,0 7-150-16,0 0-112 15,0 11-13-15,-8 17-17 16,-3 12 43-16,-3 10-18 16,1 6 14-16,-3 2-36 15,3 2 4-15,-3-3 4 16,3-7-11-16,4-2-151 15,3-12-130-15,6-16-431 0</inkml:trace>
  <inkml:trace contextRef="#ctx0" brushRef="#br1" timeOffset="160282.7">7235 14988 722 0,'0'0'1076'15,"0"0"-959"-15,0 0-62 16,0 0-44-16,0 0 62 16,0 0 69-16,0 0-79 15,-100-38-29-15,116 38-34 16,13-5-26-16,4 5 26 16,-1 0 1-16,-9 5-1 15,-9 12 28-15,-14 7-27 16,0 10 30-16,-22 2 23 15,-14 0-26-15,-4 3 42 16,0-3-26-16,8-8-21 0,9-7 29 16,9-2-30-1,12-11 0-15,2-2 11 0,8 2-19 16,17-7 39-16,6 2-53 16,5-3-32-16,2 0-37 15,0 0-99-15,2-4-97 16,9-18-99-16,-9 0-214 15,-7 4 27-15</inkml:trace>
  <inkml:trace contextRef="#ctx0" brushRef="#br1" timeOffset="160522.72">7523 14997 712 0,'0'0'631'0,"0"0"-130"16,0 0-12-16,0 0-336 16,0 0-116-16,0 0 23 0,0 0 22 15,-118 108 4 1,107-59-19-16,11-3-47 0,0-6 20 15,24-4-40-15,9-14 9 16,6-9-3-16,3-12-5 16,-3-1-2-16,-4-10 0 15,-14-13-63-15,-11-8 27 16,-10-5-54-16,-7-3-13 16,-22 2 65-16,-7 2-7 15,-2 5-5-15,-7 10-47 16,10 12-135-16,11 2-396 0</inkml:trace>
  <inkml:trace contextRef="#ctx0" brushRef="#br1" timeOffset="161019.91">7964 14546 1490 0,'0'0'701'0,"0"0"-387"0,0 0-71 15,0 0-99-15,0 0-37 16,0 0-94-16,0 0-1 16,81 8-12-16,-52 2-34 15,-3 4-40-15,-8 0-281 16,-11-2-350-16</inkml:trace>
  <inkml:trace contextRef="#ctx0" brushRef="#br1" timeOffset="161153.29">7902 14732 781 0,'0'0'1264'0,"0"0"-987"16,0 0-203-16,0 0 12 15,0 0-28-15,138 12-58 16,-71-7-99-16,-11-2-211 15,-7-3-634-15</inkml:trace>
  <inkml:trace contextRef="#ctx0" brushRef="#br1" timeOffset="161686.79">9291 14495 1862 0,'0'0'273'16,"0"0"-273"-16,0 0-25 15,0 0 6-15,0 0 19 16,136-100-20-16,-105 62 19 0,-5-3-84 15,-3 0-46-15,-5-5 92 16,-3 2 39-16,-3 6 63 16,-8 10 145-16,-2 5 0 15,-2 10-41-15,0 6 21 16,0 6-129-16,0 1-36 16,0 0-23-16,0 16-5 15,-12 13-2-15,2 12 14 16,-3 10-5-16,-3 7 1 15,-2 1 13-15,-4 7-31 16,-11 15 15-16,3-19-225 16,6-13-373-16</inkml:trace>
  <inkml:trace contextRef="#ctx0" brushRef="#br1" timeOffset="161875.84">9029 14739 1748 0,'0'0'644'0,"0"0"-439"16,0 0-71-16,0 0-13 15,170-21-56-15,-105 15-54 16,4 6 16-16,0 0-27 16,16 0-139-16,-18 0-340 15,-14 0-365-15</inkml:trace>
  <inkml:trace contextRef="#ctx0" brushRef="#br1" timeOffset="162505.57">9259 15008 629 0,'0'0'757'16,"0"0"-533"-16,0 0-85 0,0 0 29 15,0 0 58-15,0 0-61 16,0 0-52-16,-20 0 16 16,20 0-26-16,0 0-39 15,0 0 19-15,0 0-47 16,0 0-12-16,0 0 12 16,0 0-24-16,0-5 22 15,0 1-29-15,5-4 7 16,8 2-24-16,2 3 7 15,4 0 4-15,-3 3-10 16,-3 0 7-16,-7 3 4 16,-6 12 0-16,0 8-11 0,-13 8 5 15,-18 5 6-15,-5-4 0 16,2 0 7-16,8-6 1 16,10-3 4-16,14-5-12 15,2-8 0-15,13 2 7 16,16 0-7-16,2-1-28 15,-2 5 28-15,-4-1-12 16,-13 7 11-16,-12-4-4 16,-4 8 5-16,-27-3 11 15,-11 0-10-15,-2 0-1 16,-1-8 0-16,10-1-9 16,12-8-109-16,23-6-81 15,0 0-108-15,7-14-622 0</inkml:trace>
  <inkml:trace contextRef="#ctx0" brushRef="#br1" timeOffset="162769.7">9589 15150 1780 0,'0'0'672'0,"0"0"-583"16,0 0-83-16,0 0 7 15,0 0 126-15,-114 113-29 16,108-74-41-16,6-4-23 15,15-9-37-15,26-6 15 16,9-8 20-16,9-12-31 16,-4 0 28-16,-3-12-40 0,-14-14-1 15,-18-6 3 1,-18-7-3-16,-2-2-21 0,-24 1-19 16,-16 3-58-16,-5 6-94 15,-8 1-71-15,12 10-302 16,8 4-1091-16</inkml:trace>
  <inkml:trace contextRef="#ctx0" brushRef="#br1" timeOffset="174764.42">14563 7615 940 0,'0'0'276'0,"0"0"-60"16,0 0-41-16,0 0 33 16,0 0 19-16,0 0-53 15,-2 0 7-15,2 0-46 0,0-1-34 16,-2 1-4 0,2 0-73-16,0 0 11 0,0 0 7 15,0 0-28-15,0 0 38 16,0 0-37-16,0 0-15 15,0 0 24-15,0 0-23 16,0 0-1-16,12 0 0 16,13 14 8-16,13 6-4 15,7 9-4-15,8 4 0 16,0 6 2-16,1-2 4 16,-2 1-12-16,-4-4 6 15,15-4-230-15,-16-10-251 16,-7-7-447-16</inkml:trace>
  <inkml:trace contextRef="#ctx0" brushRef="#br1" timeOffset="175097.63">15374 7351 952 0,'0'0'653'16,"0"0"-538"-16,0 0-66 0,0 0 75 15,0 0 96-15,-82 123-19 16,51-68-43-16,-1 8-25 16,-1 2-97-16,4 0-36 15,-2 8-53-15,10-18-204 16,11-17-404-16</inkml:trace>
  <inkml:trace contextRef="#ctx0" brushRef="#br1" timeOffset="175920.39">15581 7632 1540 0,'0'0'483'0,"0"0"-401"16,0 0-7-16,-131 68-28 16,81-33 42-16,4 2 61 15,3 1-19-15,10-2-42 16,13-1-52-16,11-8-26 16,9-8-14-16,0-7 3 15,25-11-27-15,12-1 19 0,8-9-130 16,2-18-11-16,2-5-18 15,-5-4-115-15,-5-2-114 16,-10 1-141-16,-10 11 496 16,-9 3 41-16,-8 11 527 15,-2 8-155-15,0 4-93 16,-12 0-115-16,-5 14 5 16,1 4-26-16,3 3-95 15,4 4 2-15,9-3-48 16,0 1 17-16,0-6-13 15,13-3-6-15,10-6-1 16,0-3-47-16,4-5-20 16,0 0 8-16,-2-7-25 15,-5-9 28-15,-2-4 21 16,-7 2-20-16,-4 4 48 0,-5 1 8 16,-2 10 86-16,0 3 85 15,-6 0-124-15,-11 12-23 16,2 11 8-16,4 2-31 15,2-1 22-15,9-2-23 16,0-3 1-16,4-8-3 16,17-5-4-16,6-6-18 15,2 0-19-15,-3-7-58 16,0-14 56-16,-1-7-11 16,-7-3-23-16,-1-6 41 15,-5 3-4-15,-1 4 42 16,-5 10 92-16,-2 10 79 0,-4 10-19 15,0 0-140-15,0 28 3 16,0 14 13-16,-10 19-19 16,-1 9 18-16,3 10-2 15,-6 7-19-15,1-4-1 16,-5-2-5-16,-1-9 0 16,0-11-3-16,-2-12 4 15,2-13-1-15,3-12 0 16,3-12-33-16,1-12-51 15,1-17-88-15,5-15-217 16,-1-9-588-16</inkml:trace>
  <inkml:trace contextRef="#ctx0" brushRef="#br1" timeOffset="176103.89">15377 7493 854 0,'0'0'1108'16,"0"0"-743"-16,0 0-205 16,122-58-75-16,-69 56-84 15,-4 2-2-15,1 41-61 16,-15 5-249-16,-15 6-444 0</inkml:trace>
  <inkml:trace contextRef="#ctx0" brushRef="#br1" timeOffset="176199.78">15387 8344 32 0,'0'0'1415'0,"0"0"-1176"16,0 0-239-16,0 0-528 0</inkml:trace>
  <inkml:trace contextRef="#ctx0" brushRef="#br1" timeOffset="177018.86">17030 7275 1217 0,'0'0'270'16,"0"0"-140"-16,0 0-76 15,0 0 19-15,0 0-13 16,0 0-26-16,0 0 120 16,9 74 11-16,-9-17-57 15,0 11 24-15,0 10-67 16,0 3-25-16,-4 0-10 16,-5-5-24-16,2-10 17 0,3-11-23 15,-3-16 0-15,2-8-12 16,1-13 21-16,2-10-9 15,2-8 9-15,0 0-3 16,0-21-6-16,0-16 0 16,18-15-92-16,6-9-30 15,7 0-145-15,0 10 110 16,-2 13 101-16,-4 14 56 16,-2 14 68-16,-6 10-57 15,-1 0 16-15,-1 10 102 16,1 11-23-16,-3 8 2 15,1 3-6-15,-5 6-66 16,-5 0 10-16,-4 0-28 16,0 1 1-16,-11-5 69 0,-12-4-37 15,-6-2 5 1,0-6-13-16,0-4-35 0,3-4 8 16,4-4-16-16,6-6-102 15,7-4-72-15,7 0-296 16,2-12-486-16</inkml:trace>
  <inkml:trace contextRef="#ctx0" brushRef="#br1" timeOffset="177904.77">17663 7703 1117 0,'0'0'512'16,"0"0"-375"-16,0 0-17 15,0 0 26-15,-131 19-16 16,97-3 61-16,8 7-53 16,1 0-55-16,9 5-1 15,5-1-69-15,9-1 2 16,2-5 13-16,0-3-28 15,13-4 25-15,10-7-13 16,4-5-12-16,0-2 0 0,2-2-51 16,0-16-56-16,-3-4 42 15,-2-5-10 1,-3-3 31-16,-1 2-38 0,-5 2 14 16,-6 8 68-16,-2 4 11 15,-3 10 36-15,-4 4-44 16,3 0-2-16,-3 4-2 15,0 15 1-15,0 2 0 16,0 4 13-16,0 1-12 16,0-1 14-16,0-1 21 15,0-2-5-15,0-5-4 16,0-3-27-16,0-9 8 16,0-2-21-16,0-3 13 15,0 0-9-15,0-15-50 16,6-10-206-16,10-8 3 0,-1-1-260 15,4 5-45-15,-2 4 567 16,-1 13 91-16,-3 8 130 16,-4 4-112-16,-2 0-61 15,-1 8 33-15,-3 6 106 16,-3 5-58-16,2-2 29 16,2 3-88-16,6 1-16 15,3-4-8-15,9 0-24 16,9-8 17-16,7-3-7 15,9-4-14-15,2-2 16 16,2 0-34-16,1-17-21 16,-6-8-17-16,-8-3-114 0,-11-6-62 15,-9 0-73-15,-14 2 123 16,-4 6 164-16,-6 9 156 16,-19 8 59-16,0 9-51 15,-2 0-75-15,6 9-28 16,5 12-18-16,5 7 5 15,3 8 49-15,4 6-21 16,4 10 20-16,-2 5-32 16,2 4-46-16,-4 5 29 15,-3-1-8-15,-1 1-38 16,-6-6 28-16,3-6-29 16,-3-7 0-16,3-10 0 15,0-12-21-15,2-12-63 16,2-13-100-16,1-6-30 15,2-15-466-15</inkml:trace>
  <inkml:trace contextRef="#ctx0" brushRef="#br1" timeOffset="178181.95">17730 7328 375 0,'0'0'1344'16,"0"0"-809"-16,0 0-421 0,0 0 67 16,0 0-84-16,0 0-30 15,116-55-19-15,-107 69-48 16,-9 14 0-16,-4 10 0 15,-32 8-54-15,-31 12-114 16,7-9-225-16,4-14-929 0</inkml:trace>
  <inkml:trace contextRef="#ctx0" brushRef="#br1" timeOffset="178806.54">19030 7772 973 0,'0'0'559'0,"0"0"-402"15,0 0-71-15,0 0 17 16,0 0-28-16,60-115-14 16,-49 103 84-16,-5 7-13 15,0 5-40-15,-4 0-79 16,-2 8-12-16,0 22 54 0,0 14 33 15,0 18 4 1,0 10-30-16,-4 12-48 0,-8 3 31 16,3 1-36-16,0-2-8 15,0-8 6-15,0-8 3 16,3-12-10-16,1-12 0 16,3-14 1-16,-1-15-16 15,3-11 2-15,0-6-46 16,0-4 45-16,0-28-135 15,0-18-157-15,8-58-5 16,5 9-169-16,3 1-31 0</inkml:trace>
  <inkml:trace contextRef="#ctx0" brushRef="#br1" timeOffset="179982.43">19242 7652 1373 0,'0'0'510'0,"0"0"-308"0,0 0-96 15,0 0-44-15,0 0 5 16,0 0-17-16,0 0 20 15,106 104 2-15,-121-53-31 16,-18-4 9-16,-5-2-38 16,-3-12-11-16,6-8 15 15,6-13-16-15,12-10-29 16,9-2 20-16,8-17-72 16,16-14-131-16,22-11-75 15,11-6 6-15,9-3-208 16,2-3-26-16,-5 3 125 15,-7-2 390-15,-11 1 130 0,-8 1 190 16,-10 0-58 0,-11-2-51-16,-6 1 43 0,-2 0-126 15,0 4-11-15,0 5 20 16,0 11-37-16,0 10 32 16,-4 13-32-16,-2 7-55 15,-2 2-44-15,-1 20 12 16,1 15-13-16,1 14 61 15,0 11-18-15,3 5 52 16,1 7-24-16,1 6-29 16,0-3 7-16,-2 0-37 15,2-9 5-15,0-10-14 16,2-11 11-16,0-13-11 16,0-13-3-16,4-12-32 15,11-7-17-15,5-7 1 0,7-25-80 16,7-10-153-16,1-10-55 15,1 0-222-15,-2 6-125 16,-10 14 683-16,-8 17 354 16,-10 15-120-16,-6 0-34 15,0 21-4-15,-6 7-43 16,-5 2-19-16,6 0-46 16,5-4-42-16,0-4-1 15,20-5-32-15,15-8 12 16,13-6-25-16,2-3-12 15,8-3-53-15,-2-17-35 16,-4-4-7-16,-8-2-157 16,-11 0-108-16,-10 2 28 0,-19 6 344 15,-4 10 489-15,-15 8-185 16,-23 0-91-16,-9 21-20 16,0 8 4-16,3 5-77 15,6-2-9-15,13 1-29 16,9-8-61-16,12-4 14 15,4-8-11-15,10-5-13 16,15-8 5-16,10 0-16 16,2-4-58-16,1-15-24 15,-2-11-35-15,-5 1-74 16,-6 0-32-16,-7 6 89 16,-10 9 134-16,-5 8 183 0,-3 6-58 15,0 0-69-15,-7 12 31 16,-3 5 15-16,6 3-31 15,2-3 23-15,2-3-14 16,0 1-67-16,2-6 8 16,12-5-13-16,3-2 7 15,4-2-20-15,1 0 5 16,3-14-58-16,4-7-6 16,-1-5-65-16,1-1-27 15,-4 8 25-15,-7 4 131 16,-7 13 9-16,-11 2 25 15,0 10 32-15,0 14 44 16,-9 5-47-16,-5-3 22 0,6-5 12 16,1-5-84-1,7-6 26-15,0-6-26 0,0-4-2 16,18 0 15-16,8-2-26 16,11-14-74-16,7-5-36 15,3-2-15-15,-1 2 56 16,-3 7-7-16,-5 7 76 15,-9 7 15-15,-6 0-5 16,-8 20 12-16,-7 6 18 16,-6 4-32-16,-2 3 20 15,0-1-28-15,-10-2-12 16,-24-6-74-16,3-8-192 16,2-10-415-16</inkml:trace>
  <inkml:trace contextRef="#ctx0" brushRef="#br1" timeOffset="180157.51">19957 7516 2068 0,'0'0'596'0,"0"0"-412"16,0 0-114-16,0 0-37 16,0 0-20-16,122-49-2 15,-79 49-5-15,1 3-6 16,6 29-108-16,-13-1-241 15,-8 0-521-15</inkml:trace>
  <inkml:trace contextRef="#ctx0" brushRef="#br1" timeOffset="180773.76">21111 7947 1654 0,'0'0'249'0,"0"0"-246"16,0 0-3-16,0 0 0 15,133-77 8-15,-98 43-7 16,-2-4-2-16,-4-2-14 16,-4-3-108-16,-2 5 11 15,-8 3-19-15,-1 7 131 16,-8 11 120-16,-4 14 7 0,-2 3-72 16,0 10-55-16,0 24 33 15,0 10 85-15,0 14 39 16,-6 9-39-16,1 7-47 15,-2-1-38-15,1 4 26 16,-1-5-29-16,1-5-17 16,0-9 1-16,2-11-14 15,2-12 0-15,0-13-2 16,0-10-53-16,2-12 37 16,0 0 4-16,0-22-44 15,0-17-143-15,0-47-45 16,8 6-30-16,4-5-121 0</inkml:trace>
  <inkml:trace contextRef="#ctx0" brushRef="#br1" timeOffset="180966.86">21587 7631 1169 0,'0'0'313'15,"0"0"-173"-15,0 0-57 16,0 0 37-16,0 0 58 16,0 0-35-16,107 107-2 15,-127-57-78-15,-20 4-17 16,-10-4 1-16,-1-6-40 15,5-11 22-15,8-12-29 16,15-8-2-16,19-13-10 16,4 0 11-16,19-20-170 15,44-40-127-15,-5 5-220 0,0 1-354 16</inkml:trace>
  <inkml:trace contextRef="#ctx0" brushRef="#br1" timeOffset="181596.53">21875 7369 1196 0,'0'0'335'15,"0"0"-196"-15,0-120-25 16,0 78 30-16,-8 10-52 16,2 14 49-16,-1 10-4 15,1 8-120-15,-6 4-7 16,1 28-10-16,-5 12 0 16,3 14 52-16,0 12-6 15,1 6 39-15,4 7-20 16,1-2-44-16,5 0 21 15,2-10-41-15,0-4 5 16,0-15 2-16,9-12-8 0,6-12 0 16,7-14 0-16,5-11-41 15,5-3 30-15,3-18-75 16,8-18-73-16,-1-10-127 16,-2-3-55-16,-4 6-163 15,-10 10 504-15,-12 13 46 16,-12 15 237-16,-2 5-206 15,-6 11 41-15,-13 11-10 16,2 3-33-16,3 2 6 16,10-3 1-16,4 0-40 15,0-6 1-15,23-2-35 16,6-8-6-16,8-4 18 16,5-4-20-16,1 0-9 0,-1-15-10 15,-4-6-95-15,-5-3-42 16,-8 4-1-16,-7 2 147 15,-12 8 10-15,-6 8 200 16,0 2-86-16,-12 2-59 16,-7 17-12-16,6 2 48 15,4 1-24-15,9 0-39 16,0-3 19-16,12-6-41 16,11-4 18-16,6-8 8 15,6-1-32-15,-2-1 25 16,-2-17-25-16,-11-7 0 15,-11-3-17-15,-9 0 13 0,0-2-41 16,-20 4 32-16,-11 8 7 16,-7 7-7-16,-3 10 10 15,-9 1-119-15,7 4-229 16,9 6-785-16</inkml:trace>
  <inkml:trace contextRef="#ctx0" brushRef="#br1" timeOffset="181763.36">22242 7611 1425 0,'0'0'502'0,"0"0"-357"16,0 0-62-16,0 0-83 0,127 0-18 15,-96 20-114-15,-6-3-232 0</inkml:trace>
  <inkml:trace contextRef="#ctx0" brushRef="#br1" timeOffset="181964.42">22677 7778 960 0,'0'0'370'0,"0"0"-226"15,0 0-45-15,0 0 33 16,-40 110 7-16,32-85-23 16,6-6-57-16,2-4-45 0,0-12-14 15,8-3-132-15,5 0-497 16</inkml:trace>
  <inkml:trace contextRef="#ctx0" brushRef="#br1" timeOffset="182111.31">22741 7625 1840 0,'0'0'332'15,"0"0"-332"-15,0 0-52 16,0 0-181-16,0 0-60 16,0 0-1246-16</inkml:trace>
  <inkml:trace contextRef="#ctx0" brushRef="#br1" timeOffset="182268.87">22870 7104 1984 0,'0'0'563'16,"0"0"-532"-16,0 0-9 16,-183 77-22-16,106-22-16 15,-30 37-3-15,17-14-226 16,19-10-598-16</inkml:trace>
  <inkml:trace contextRef="#ctx0" brushRef="#br1" timeOffset="182679.84">23867 7409 405 0,'0'0'1358'0,"0"0"-887"15,0 0-437-15,0 0-14 16,-116 28 28-16,61 9 33 16,-8 10 83-16,-2 11-91 15,5 8-45-15,5-3-4 16,10-7-24-16,14-12-1 15,10-12-124-15,15-18-49 16,4-10-133-16,2-4-241 0</inkml:trace>
  <inkml:trace contextRef="#ctx0" brushRef="#br1" timeOffset="182838.24">23443 7550 1618 0,'0'0'534'16,"0"0"-357"-16,0 0-70 15,116 25-82-15,-74-3 66 16,1 5 7-16,-1 1-62 16,-1-2-36-16,-1-1-173 15,-9-8-359-15,-8-8-857 0</inkml:trace>
  <inkml:trace contextRef="#ctx0" brushRef="#br1" timeOffset="183158.99">24211 7478 818 0,'0'0'1102'0,"0"0"-789"16,0 0-170-16,0 0-57 16,0 0-62-16,0 0 15 15,0 0-38-15,-95-58 11 16,67 65-12-16,1 13 6 15,11 8 2-15,10 4 33 16,6 7 55-16,0 5-8 16,15-1-66-16,7 2 0 0,-1-3-22 15,-6-8 12 1,-11-6-12-16,-4-3 0 0,-11-5 0 16,-22-5 33-16,-11-3-32 15,-8-6-2-15,-1-3-2 16,-12-3-142-16,14-3-70 15,11-7-361-15</inkml:trace>
  <inkml:trace contextRef="#ctx0" brushRef="#br1" timeOffset="184181.05">24966 7470 1083 0,'0'0'630'16,"0"0"-470"0,0 0-14-16,0 0 25 0,0 0-69 15,0 0-66-15,0 0 75 16,-5 32-25-16,19-32-49 15,-1-7 3-15,-4-9-40 16,-6-5-2-16,-3 0-57 16,0 4-23-16,-14 3 34 15,-13 8 13-15,-6 6 27 16,-9 13 8-16,-3 21 29 16,1 12 36-16,8 7 18 15,7 3-23-15,13-4 29 16,12-3-47-16,4-8-29 0,4-11 21 15,19-8-33 1,6-8 26-16,4-8-27 0,5-6-8 16,1 0-47-16,2-18-86 15,-1-8 38-15,-2-6-7 16,-4-2-75-16,-8 2 16 16,-6 6 169-16,-9 9 132 15,-6 8 118-15,-5 7-137 16,0 2-105-16,0 0-8 15,0 12 1-15,-5 6 12 16,5 2 8-16,0 0-15 16,0-4 23-16,7-4-15 15,15-4 4-15,5-5 9 16,6-3-27-16,4 0-16 16,0-1-39-16,1-15-29 0,0-5 1 15,-3 0-34-15,2-4 24 16,-10 5 46-16,-10 5 42 15,-6 7 5-15,-11 5 108 16,0 3-81-16,-9 0-5 16,-14 12 18-16,0 9 1 15,-2 3 22-15,2 2-38 16,5 2 18-16,5 0 0 16,5-2-43-16,5-2 29 15,3-4-29-15,0-6 1 16,5-6-2-16,12-6-2 15,3-2-21-15,5-2-42 0,0-16-72 16,0-10 15-16,-2-2-86 16,0-4 0-16,-3 4-19 15,-5 6 228-15,-3 10 18 16,-5 10 253-16,-7 4-165 16,0 9-20-16,0 16 44 15,0 7-80-15,0 3 40 16,0-3-78-16,0-3 0 15,2-6-12-15,2-7-75 16,2-11-233-16,-3-5-506 0</inkml:trace>
  <inkml:trace contextRef="#ctx0" brushRef="#br1" timeOffset="184353.42">25472 7236 1694 0,'0'0'516'0,"0"0"-454"16,0 0-19-16,0 0-42 15,0 0 49-15,-15 127-40 16,-37-69-10-16,-4-5-285 0</inkml:trace>
  <inkml:trace contextRef="#ctx0" brushRef="#br1" timeOffset="184767.49">26892 7471 1380 0,'0'0'402'16,"0"0"-249"-16,0 0-36 16,-170 90 34-16,99-37 3 15,0 4-60-15,2 1-22 16,6-1-65-16,15-11-7 16,11-11-1-16,16-16-105 15,7-19-77-15,5 0-57 16,5-19-569-16</inkml:trace>
  <inkml:trace contextRef="#ctx0" brushRef="#br1" timeOffset="184901.9">26448 7587 1903 0,'0'0'485'16,"0"0"-427"-16,0 0 7 16,123 65-54-16,-74-28 36 15,3 2-6-15,17 17-41 16,-14-8-74-16,-8-12-490 0</inkml:trace>
  <inkml:trace contextRef="#ctx0" brushRef="#br1" timeOffset="185547.39">27596 7261 864 0,'0'0'541'0,"0"0"-399"15,0 0-36-15,0 0-34 16,0 0 68-16,0 0 89 16,0 0-24-16,-15 145-12 15,1-86-61-15,-1 9-56 0,-1 1 4 16,5-3-80 0,2-2 9-16,7-8-3 0,2-5 9 15,0-12-6-15,11-6-9 16,7-13 0-16,6-11-10 15,1-9-10-15,4 0-26 16,2-12-52-16,0-17-79 16,1-7-69-16,-8-5-35 15,-4 1 2-15,-6 7 163 16,-10 8 116-16,-4 13 212 16,-2 10-99-16,-21 2-25 15,-6 10 55-15,-2 16-45 16,4 6-30-16,8 4 16 15,3 0-35-15,11-1 9 0,5-6-9 16,0-4-24-16,7-7 27 16,13-3-49-16,5-4-3 15,0-5-27-15,-2-5-88 16,-2 2 31-16,-5-3 31 16,-10 0 3-16,-1 4 49 15,-5-1-29-15,0 4 13 16,0-1 6-16,0 1-101 15,0-7-61-15,0 0-100 16,0 0-468-16</inkml:trace>
  <inkml:trace contextRef="#ctx0" brushRef="#br1" timeOffset="185689.58">27817 7557 1609 0,'0'0'347'16,"0"0"-333"-16,134 13-14 16,-85-11-762-16</inkml:trace>
  <inkml:trace contextRef="#ctx0" brushRef="#br1" timeOffset="185786.37">28408 7638 1528 0,'0'0'0'0,"0"0"-123"0</inkml:trace>
  <inkml:trace contextRef="#ctx0" brushRef="#br1" timeOffset="187979.27">17354 9162 856 0,'0'0'286'15,"0"0"-190"-15,0 0-60 16,0 0 144-16,0 0-29 16,0 0-8-16,0 0-13 15,4-12-42-15,-4 12 58 16,0 0-54-16,0-2-48 15,2 2 20-15,-2 0-30 16,0 0-6-16,0 0-28 0,0 0 10 16,0 14 15-16,0 4 23 15,0 5-35-15,-4 0 21 16,2 0-16-16,2 4 3 16,0 2 0-16,0-2-14 15,0 4 23-15,0-2-11 16,0 2-17-16,0-1 38 15,0 0-38-15,0-2 10 16,0-2-12-16,0-2 9 16,0-2 1-16,0-2-10 15,0-1 0-15,2-2-8 16,-2 1 8-16,0 0 0 16,0 1-2-16,0 1 8 15,0-3-7-15,0-1 1 16,0 0 0-16,0 0-11 0,0-2 13 15,0 0-2 1,0 0 0-16,0 2 10 0,0 1-11 16,0-2 1-16,-2 4 0 15,-3 0-9-15,0 0 9 16,3-1 0-16,0 0 0 16,2-4 12-16,0 0-14 15,0 0 2-15,0 0 0 16,0-1-8-16,0-1 9 15,0-3-1-15,0 1 0 16,0 0 11-16,0 0-18 16,0 2 7-16,0 0 0 15,0 2-3-15,0-2 4 16,0 0-1-16,0 0 0 16,0-2 7-16,0 2-9 0,0-1 2 15,-2 0 0-15,0 1-9 16,-1 2 10-16,3 0-1 15,0 0 0-15,0 2 8 16,0 3-9-16,0-1 1 16,-2 1 0-16,2 0-10 15,-2 1 10-15,2-2 0 16,-2 2 0-16,2-2 13 16,-2 2-11-16,2 0 11 15,-2 2-11-15,-1 2 10 16,0 0-6-16,1 0-6 15,-2 3 0-15,2-3 9 16,-3 1-6-16,3-1-3 0,2 1 0 16,0-5-11-16,0-2 12 15,0-1-2-15,0-8-133 16,0-4-227-16,0-5-654 0</inkml:trace>
  <inkml:trace contextRef="#ctx0" brushRef="#br1" timeOffset="190186.49">16257 10006 954 0,'0'0'399'16,"0"0"-72"-16,0 0-90 15,0 0-36-15,0 0 4 16,0 0-116-16,0 0 18 16,2-7-36-16,1 7-70 15,-1-2 30-15,6 2-23 16,5 0-7-16,5-5 38 16,7 1-21-16,2 1 10 15,4 0-13-15,3 1-1 16,-1 2-7-16,0 0-7 0,-2 0 0 15,1 0-16 1,-1 2 16-16,-2 6 0 0,4-1-6 16,0-2 4-16,8-1-4 15,1-2 6-15,6-2 0 16,0 3-12-16,4-3 12 16,-3 0 0-16,-1 0 0 15,0 0 1-15,-4 5-2 16,1-3 1-16,-1 2 0 15,-2-2-17-15,3 0 17 16,-1 0 0-16,1 1-7 16,2-3 3-16,2 0-5 15,-2 1 9-15,2-1 0 16,-2 2-14-16,-1-2 14 16,1 2 0-16,-2 0 0 0,-2 3-37 15,-4-5 36 1,1 3-16-16,-1-3 6 0,1 0-1 15,-3 0-3-15,-1 0 6 16,-1 0 2-16,0 0 4 16,-4 0 3-16,-2 0 0 15,0 0 0-15,-3 0-10 16,1 0 10-16,-1 0 0 16,1 0-2-16,0 0 11 15,2 0-7-15,0-3-2 16,2 0 0-16,5 1-8 15,-1 0 8-15,8 0 0 16,1 0 0-16,2 1 9 16,0 1-9-16,3 0 0 15,0 0 2-15,2 0-10 0,1 0 8 16,1 0 0-16,0 0-7 16,3 0 16-16,0 0-9 15,2 0 0-15,-2 0 1 16,-3 0-4-16,3 0 3 15,-5 3 0-15,3 1-1 16,-6-2 10-16,2 1-9 16,-6 0 0-16,1-1 0 15,-1 2-6-15,-3-1 6 16,-1-1 0-16,-3 1-9 16,-1 1 17-16,3-2-8 15,-4-2 0-15,1 3 0 0,-1-3 0 16,-4 0 0-16,0 0 0 15,-2 0-9-15,-2 0 15 16,0 0-6-16,-2 0 0 16,2 0 1-16,0 0-9 15,2 0 8-15,2 0 0 16,0 0-6-16,0 0 18 16,3 0-11-16,-1 0-1 15,-2 0 0-15,0 0-7 16,-2 0 7-16,2 0-5 15,1 0-7-15,-1 0 12 16,4 0 0-16,3 0 0 16,1 0 1-16,0 3 1 0,3-1-2 15,1-2 0-15,1 0-8 16,2 0 19-16,0 0-11 16,3 0 0-16,-3 0 1 15,4 0-2-15,-1 0 1 16,-2 0 0-16,0 0-9 15,-1 0 10-15,1 0-1 16,-2 0 0-16,2 0 2 16,-5 0 2-16,1 0-4 15,-1 0 0-15,-5 0-7 16,3 0 14-16,3 0-7 16,-3 0 0-16,3-2 1 15,-1-1-4-15,-2 3 3 16,3-3 0-16,-1 1-6 15,3 0 18-15,5 0-12 0,6-2 0 16,6 3 2-16,7-4-2 16,3 1 0-16,6 1-2 15,2-2-8-15,3 1 17 16,1 1-7-16,3-4 0 16,0 3 0-16,2 0-3 15,1-1 3-15,1 2 0 16,3 1-5-16,-1 0 11 15,3 0-6-15,0-1 0 16,-4 1 6-16,-1 2-13 16,-2-3 8-16,-5 3-1 15,1-2 0-15,-4 2 6 16,-4-2-6-16,-2 2 0 0,-7 0 2 16,1 0-5-16,-4 0 3 15,-3 0 0-15,-2 0-6 16,-4 0 7-16,-2 0-1 15,0 0 0-15,-1 4 9 16,0-1-8-16,1-3-1 16,0 0 0-16,-1 0-9 15,0 0 15-15,-1 0-6 16,1 0 0-16,3 0 2 16,-3 0-2-16,5 0 0 15,2 0 0-15,0 0-9 16,3 0 10-16,2 0-1 0,2 0 0 15,4 0 10 1,0 0-10-16,5 0 0 0,2 0 0 16,2 0-7-16,3-5 8 15,2 1-1-15,1 1 0 16,3 0 9-16,1 1-8 16,1 0-1-16,0 0 0 15,-1 0 5-15,-6 0-4 16,-3-2-1-16,-10 0 0 15,-11 0 12-15,-10 0-29 16,-21-2 17-16,-12 0-208 16,-15-2-388-16</inkml:trace>
  <inkml:trace contextRef="#ctx0" brushRef="#br1" timeOffset="191125.73">17028 9356 1028 0,'0'0'298'16,"0"0"-108"-16,0 0 34 15,0 0-13-15,-127 57 40 16,82-26-36-16,-1 6-95 16,-4 0-17-16,2 2-84 15,1-3-13-15,5-5-12 16,5-6-30-16,11-9-71 16,0-10-53-16,5-6-132 15,8 0-70-15</inkml:trace>
  <inkml:trace contextRef="#ctx0" brushRef="#br1" timeOffset="191291.69">16573 9406 1506 0,'0'0'271'0,"0"0"-159"16,0 0-26-16,0 0 30 15,127 66-29-15,-89-32-27 16,5 3 8-16,13 15-68 15,-10-11-105-15,-8-6-506 0</inkml:trace>
  <inkml:trace contextRef="#ctx0" brushRef="#br1" timeOffset="191710.66">16602 10076 1458 0,'0'0'360'15,"0"0"-237"-15,0 0-95 0,0 0-27 16,0 0 5-16,0 0 71 16,0 0 38-16,-10 131-39 15,2-82 15-15,2 9-24 16,-3-5-37-16,3 1-14 15,0-4-7-15,2-4-6 16,4-8-3-16,0-6-50 16,0-5-66-16,0-8-115 15,0-4-52-15,4-8-310 0</inkml:trace>
  <inkml:trace contextRef="#ctx0" brushRef="#br1" timeOffset="191939.45">16673 10090 1370 0,'0'0'633'0,"0"0"-494"16,0 0-69-16,0 0 66 15,0 0-24-15,110 103-39 16,-110-63-9-16,-9 4-43 15,-25 0 12-15,-8-2-33 16,-31 2-213-16,11-14-158 16,8-8-430-16</inkml:trace>
  <inkml:trace contextRef="#ctx0" brushRef="#br1" timeOffset="192709.04">18060 9411 1468 0,'0'0'530'0,"0"0"-360"15,0 0-114 1,0 0-28-16,0 0-6 0,0 0 82 15,-122 68 35-15,103-22-6 16,9 2-33-16,10-2-59 16,2-6 3-16,27-8-4 15,13-8-40-15,9-13 46 16,7-11-39-16,5 0-1 16,-3-15-9-16,-11-16 3 15,-15-8-13-15,-19-7 12 16,-15-5-26-16,-2 0 20 15,-30-2 7-15,-10 7 0 16,-3 10 0-16,3 17 0 16,3 14-44-16,10 13-169 15,10 20-279-15,15 4-271 0</inkml:trace>
  <inkml:trace contextRef="#ctx0" brushRef="#br1" timeOffset="193432.49">20417 9675 454 0,'0'0'1231'0,"0"0"-874"16,0 0-230-16,0 0-40 15,0 0 25-15,124-7-36 16,-73-10 10-16,5-3-10 15,2-6-76-15,-4-4 1 0,-6-2-1 16,-9-5-34-16,-10 3 34 16,-8 5-31-16,-9 2 31 15,-5 11 19-15,-3 6 99 16,-4 10-20-16,0 0-82 16,0 14 11-16,0 18-27 15,0 15 0-15,-4 7 8 16,1 4 5-16,3 3-11 15,0-3-4-15,0 7-153 16,7-14-340-16,7-13-926 0</inkml:trace>
  <inkml:trace contextRef="#ctx0" brushRef="#br1" timeOffset="194196.87">23549 9583 1652 0,'0'0'587'0,"0"0"-469"15,0 0-56-15,0 0-44 16,0 0 46-16,0 0-38 16,0 0-25-16,-5-104-2 15,27 85-33-15,3 7 24 16,-5 8-1-16,-7 4-1 15,-7 6 11-15,-6 27-8 16,-13 9 9-16,-22 8 12 0,-15 2-12 16,-5-4 0-1,0-8-1-15,3-12 3 0,12-14 7 16,6-10-8-16,15-4-1 16,7-1 44-16,10-16-26 15,2 0 55-15,9 2 27 16,20 5-72-16,9 8 2 15,4 2-18-15,7 0-2 16,7 20-10-16,28 14 0 16,-12-6-132-16,-7-3-497 0</inkml:trace>
  <inkml:trace contextRef="#ctx0" brushRef="#br1" timeOffset="195022.67">26498 9523 1237 0,'0'0'331'16,"0"0"-191"-16,0 0 19 15,0 0 39-15,0 0-23 16,0 0-83-16,0 0-31 15,-9-52-61-15,28 39 1 16,4 3-7-16,-1 2 6 16,-2 7 0-16,-4 1 0 15,-5 0 10-15,-2 0 12 16,-6 18-8-16,-3 4 20 0,-8 5 62 16,-16 2-38-16,-7 0 10 15,2-4-37-15,4-4-24 16,9-9 11-16,12-5-18 15,4-3 0-15,9-4 37 16,22 3-37-16,5-3-33 16,4 3-18-16,-4 3 23 15,-7 6 19-15,-13 4 9 16,-14 5-15-16,-2 6 9 16,-31 1-20-16,-19 2 26 15,-12 1 0-15,-29 5-9 16,14-6-131-16,15-8-404 0</inkml:trace>
  <inkml:trace contextRef="#ctx0" brushRef="#br1" timeOffset="197111.54">17994 10328 1045 0,'0'0'607'0,"0"0"-414"16,0 0 2-16,0 0 42 15,0 0-52-15,0 0 0 16,0 0-73-16,0 0-29 16,0 0-13-16,0 0-32 15,2-2 23-15,6-8-55 16,1-4 5-16,5 1-17 15,-1-3 6-15,1 1-26 16,-1 0 14-16,3-2-42 16,-3-1 27-16,-3 4-22 15,2 1-3-15,-7 0 43 0,-1 7-15 16,-2 3 24 0,-2 3-9-16,0 0 23 0,0 0-15 15,0 0 1-15,0 0-39 16,0 0 38-16,0 9-29 15,0 12 30-15,-9 7 13 16,1 2-1-16,-4 5 14 16,1 2-26-16,0-3 6 15,2-2-14-15,0-6 8 16,1 0-153-16,2-10-143 16,4-4-416-16</inkml:trace>
  <inkml:trace contextRef="#ctx0" brushRef="#br1" timeOffset="197337.65">17795 10411 1213 0,'0'0'537'0,"0"0"-334"16,0 0-20-16,0 0-79 15,0 0-48-15,0 0 21 16,0 0 0-16,68 26 9 15,-20-16-5-15,8-4-53 16,6 0-6-16,-2-1-22 16,0-2-34-16,9 6-119 0,-17-4-183 15,-15-1-234-15</inkml:trace>
  <inkml:trace contextRef="#ctx0" brushRef="#br1" timeOffset="197784.81">17951 10573 1400 0,'0'0'516'15,"0"0"-355"-15,0 0-26 16,0 0-76-16,0 0-34 16,0 0 24-16,0 0 75 15,-127 70-20-15,98-27 2 16,6 1-16-16,14 0-58 15,9-6 0-15,0-6-11 16,29-8-15-16,11-10 35 16,10-11-40-16,1-3 0 15,-4-5-1-15,-9-12-7 16,-18-7 6-16,-16-1 1 0,-4 1-31 16,-22 4 24-16,-18 6-10 15,-5 10-10-15,-2 4 11 16,-1 12-170-16,7 12-153 15,17-2-652-15</inkml:trace>
  <inkml:trace contextRef="#ctx0" brushRef="#br1" timeOffset="199090.37">20720 10461 901 0,'0'0'778'0,"0"0"-560"0,0 0-154 16,0 0-46-1,0 0 10-15,0 0-27 0,0 0-1 16,93-72 0-16,-69 48-17 16,-3-4 9-16,-3 0-25 15,-7 0 18-15,-3 3 0 16,0 8 30-16,-4 4 35 16,-4 8 42-16,0 5-52 15,0 0-27-15,0 0-13 16,0 18 0-16,-12 10 86 15,1 4-28-15,1 6 23 16,-2 2-29-16,3-2-45 16,1 0 17-16,-2-3-24 0,1-1-80 15,3-8-211-15,2-9-688 16</inkml:trace>
  <inkml:trace contextRef="#ctx0" brushRef="#br1" timeOffset="199279.62">20448 10583 1377 0,'0'0'659'15,"0"0"-432"-15,0 0-102 16,0 0-38-16,164 0-23 16,-97 0-46-16,9 0 52 15,-2 0-57-15,-2 4-13 16,-1 5-43-16,-20-1-264 0,-15-2-388 0</inkml:trace>
  <inkml:trace contextRef="#ctx0" brushRef="#br1" timeOffset="199736.92">20619 10819 1230 0,'0'0'338'0,"0"0"-183"15,0 0-108-15,0 0 74 16,0 0 11-16,120-72-4 16,-82 65 13-16,-4 7-98 15,-12 0-19-15,-10 4-12 16,-12 16-5-16,-2 9 66 16,-33 4 6-16,-7 5-38 15,-7-2 81-15,3-1-80 0,10-10-6 16,11-6-18-16,19-8-9 15,6-2 18-15,19-7-15 16,31-2-6-16,12 0-12 16,11 0-17-16,8-8-48 15,-1-2-102-15,-4 2-22 16,9 1 28-16,-21 6-124 16,-14 1-602-16</inkml:trace>
  <inkml:trace contextRef="#ctx0" brushRef="#br1" timeOffset="201200.24">23537 10254 1333 0,'0'0'343'16,"0"0"-207"-16,0 0 98 15,0 0-72-15,0 0-12 16,0 0-9-16,0 0-66 15,-11-32 55-15,11 25-96 16,0-3 23-16,0-2-51 16,11 1 3-16,3 5-14 15,-1 1 5-15,1 2-6 16,-4 3-1-16,-1 0 1 0,-2 7-4 16,-4 11 10-1,-3 4-9-15,0 6-8 0,-8 2 14 16,-7-1 3-16,-5 0 0 15,2-5 12-15,4-5-12 16,4-7 0-16,5-5 0 16,5-5-13-16,0-2 13 15,18 0-51-15,6 0-16 16,3 0-36-16,-2 0 82 16,-6 0 14-16,-3 6 6 15,-7 2-10-15,-9 1 12 16,0 8-1-16,-6-1 21 15,-21 4-20-15,-4 2 13 16,-5 0-14-16,-2-2-63 16,-9 0-143-16,9-4-349 0,5-5-946 0</inkml:trace>
  <inkml:trace contextRef="#ctx0" brushRef="#br1" timeOffset="201389.39">23150 10626 1543 0,'0'0'562'16,"0"0"-448"-16,0 0 144 16,0 0-120-16,151 0-80 15,-94 3 27-15,9 4-57 16,1 0 5-16,-1 4-33 16,-3-1-10-16,-5 0-14 15,8-2-269-15,-14-1-227 0,-12-4-438 16</inkml:trace>
  <inkml:trace contextRef="#ctx0" brushRef="#br1" timeOffset="201779.58">23142 11087 1573 0,'0'0'488'0,"0"0"-407"15,0 0 18-15,0 0-66 16,0 0-10-16,128-97 45 16,-86 64-66-16,-2-6-2 15,1 3 3-15,-6 5 8 16,-8 2-11-16,-8 7 0 15,-7 10 1-15,-7 4 104 16,-3 8-74-16,-2 0-31 16,0 2 6-16,0 18-6 15,-2 6 57-15,-10 9-4 16,-1 4-39-16,2 3 16 16,-3 0-30-16,5 1 0 0,3-8-8 15,4-3-50 1,2-13-137-16,19-7-178 0,8-8-423 0</inkml:trace>
  <inkml:trace contextRef="#ctx0" brushRef="#br1" timeOffset="202018.34">23678 11015 230 0,'0'0'1526'0,"0"0"-1222"15,0 0-217-15,0 0 53 16,0 0-63-16,0 0-26 15,0 0 57-15,8 107-69 16,42-107-21-16,1 0-18 16,-2-12-17-16,-14-9 10 15,-10-4 3-15,-21-9 2 0,-4 3 1 16,-27 0 1-16,-19 6 0 16,-10 7-7-16,-6 10-2 15,-5 8-2-15,13 9-251 16,21 8-849-16</inkml:trace>
  <inkml:trace contextRef="#ctx0" brushRef="#br1" timeOffset="203221.65">26404 10447 1348 0,'0'0'775'0,"0"0"-563"15,0 0-123-15,0 0 35 16,0 0-62-16,0 0-47 16,0 0-14-16,67-90-1 15,-51 59-4-15,-1-1-35 16,-2 1-4-16,-1 1 0 16,-4 5 37-16,-1 10 12 0,-5 4 48 15,-2 7 71-15,0 4-85 16,0 0-31-16,0 3-9 15,0 19 0-15,-7 10 12 16,-1 8-12-16,-1 6 0 16,2 2-6-16,-4 1-59 15,-2 4-93-15,-1-11-177 16,1-9-419-16</inkml:trace>
  <inkml:trace contextRef="#ctx0" brushRef="#br1" timeOffset="203401.8">26143 10619 1766 0,'0'0'556'0,"0"0"-464"0,0 0 58 16,120 0-13-16,-57 0-84 16,3 0-29-16,6 3-11 15,-7-3-13-15,1 0-148 16,-14 2-364-16,-19-2-299 0</inkml:trace>
  <inkml:trace contextRef="#ctx0" brushRef="#br1" timeOffset="203902.25">26157 10999 1277 0,'0'0'570'0,"0"0"-390"16,0 0-30-16,0 0 35 15,0 0-32-15,0 0-45 16,0 0-36-16,-14-64-6 15,32 50-50-15,5-1-15 16,0 8 22-16,0 2-17 16,-3 5 2-16,-7 0-8 0,-4 5 1 15,-9 14-9-15,0 7 8 16,-4 6 0-16,-18 5 9 16,-3-3-7-16,3-3 11 15,9-4-13-15,7-5 1 16,6-4 14-16,19-4-15 15,16-2-2-15,6-1-31 16,-1 0-61-16,-9 1 53 16,-8-2 26-16,-17 6-6 15,-6 2 15-15,-18 2 6 16,-24 3 30-16,-10-1 7 16,-4-3-37-16,6-5 19 15,5-1-19-15,16-9-68 0,24-4-39 16,5-6-83-1,0-10-718-15</inkml:trace>
  <inkml:trace contextRef="#ctx0" brushRef="#br1" timeOffset="204168.52">26580 11032 1735 0,'0'0'639'15,"0"0"-550"-15,0 0-32 16,0 0-24-16,0 0 39 15,-124 78 28-15,114-46-43 16,10-6-8-16,2 3-31 0,25-9-18 16,9-8 29-16,6-6-28 15,3-6 12-15,-2-2 2 16,-8-17-6-16,-10-10-18 16,-12-5 4-16,-13-4-44 15,-5 0 12-15,-30 2-103 16,-8 8-29-16,-17 7-25 15,11 10-125-15,14 4-462 0</inkml:trace>
  <inkml:trace contextRef="#ctx0" brushRef="#br1" timeOffset="204805.58">27287 9985 1500 0,'0'0'375'0,"0"0"-252"15,0 0 71-15,0 0-67 16,0 0-96-16,0 0 15 16,0 0-19-16,-9-3-11 15,20 3 23-15,0 0-32 16,-4 0 21-16,-7 0-9 15,0 0-19-15,-16-12-27 16,-9 4-135-16,-2-1-352 0</inkml:trace>
  <inkml:trace contextRef="#ctx0" brushRef="#br1" timeOffset="207950.73">17282 10726 385 0,'0'0'251'0,"0"0"-50"16,0 0-64-16,0 0-26 16,0 0-7-16,0 0-34 15,0 0 33-15,0 0-10 16,0 0-47-16,0 0 30 15,0 0-31-15,0 0-23 16,0 0 78-16,0 0-28 16,0 0-24-16,0 0-10 15,0 0-32-15,0 0 31 16,0 0-37-16,0 0 1 16,0 0 25-16,0 0-19 15,0 0 2-15,0 0 58 0,0 0 17 16,0 0 40-16,0 0-48 15,0 0-32-15,0 0 14 16,0 0-51-16,0 0 14 16,0 0-4-16,0 0-7 15,0 0-8-15,0 0 5 16,0 0-6-16,0 0 84 16,0 0-28-16,0 0 2 15,0 0-6-15,0 0-53 16,0 0 25-16,0 6-25 15,0 9-10-15,-7 10-6 16,-1 5 16-16,-1 7-1 16,-3 4-121-16,6-9-343 0,2-12-510 0</inkml:trace>
  <inkml:trace contextRef="#ctx0" brushRef="#br1" timeOffset="208783.56">17329 10822 692 0,'0'0'286'0,"0"0"-140"15,0 0 22-15,0 0 5 16,0 0-25-16,0 0-56 16,0 0-10-16,4 0 33 0,-4 0-46 15,0 0-5-15,-6 6 19 16,2 5-61-16,-2 1 3 16,2 1-25-16,0 1 10 15,-1 5-19-15,1-2 18 16,0 5-18-16,2-3-140 15,-1-7-503-15</inkml:trace>
  <inkml:trace contextRef="#ctx0" brushRef="#br1" timeOffset="209295.34">17342 10752 1280 0,'0'0'494'0,"0"0"-375"15,0 0 60-15,0 0 40 16,0 0-106-16,0 0-69 16,0 0 1-16,-11 20-39 0,3 4 74 15,-4 4-25 1,3 4-53-16,3 2-4 0,4 4-36 15,-1-6-225-15,3-9-697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5-30T06:15:49.63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1" timeString="2023-05-30T06:16:01.662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11112 1976 0,'0'17'1563,"-17"-17"-1563,17 18 16,-18 17-1,18 0-15,-35 36 16,17-18 15,1-36-15,-1 19-1,18-1 1,0-17 15,0-36 79,0 0-95,18 1 1,-18-1-1,17 0 1,-17 1 0,18-36-1,0 18 1,-1-1 0,-17 1-1,0 0 1,0 17-16,0 1 31,0 34 32,0 1-48,-17-18-15,-1 35 16,18 0-1,0-17 1,-18 17 0,18-17-1,0 0 1,0-1 0,0 18-1,0-17 16,0 0-15,0-1 0,0 1 15,-17-18-31,17 18 16,0-1-1,0 1 1,-18 0 15,18-1-15,0 1 15,0 0-15,0 17-1,-18-18 1,18 1-1,-17-18 1,17-18 93,0 1-93,0-1 0,17 1-1,-17-1 1,0-17 0,0-1-1,0 19 1,0-1-1,0 36 48,0-1-47,-17 1-16,-1 17 15,18-17 1,-18 0-1,1 17 1,-1-35 0,18 17 15,0 1-15,0-36 30,18-17-46,17 0 16,-17 17 0,-18 1-1,-18 34 32,18 1-31,-18-18-16,1 35 15,17-17 1,0-1 0,-18-34 327,1-1-327,17 1 0,-18-19-1,-53-34 1,18-1 0,36 36-1,-1 17 1,1 18-1,17-17 1,-18-1 0,0 0-1,18 1 17,0-1-1,0 0-16,0 1 17,18-1-17,-18 0-15,0 1 16,18-18 0,-1-1-1,1-17 1,-1 0-1,1 36 1,-18-18 0,0 17-1,0 0 17,0 36 14,0 0-30,-18 34 0,1-34-1,17 35 1,-18 0 0,-17 17-1,0 89 1,-36-35-1,36-54 1,35-52 0,-18 0-1,1-1 17,-1-17-32,18-17 31,0-1 0,0-17-31,18-18 16,-1-18-1,-17 18 1,18 18 0,-18 17-1,17 1 16,1-1-31,-18 0 16,0 1 0,35 17 15,-17 0-15,0 0-1,-1 0 1,-17 17-1,18 1 1,-18 0 15,18-18-15,-18 17 15,0 1 0,0 0 1,0-1-32,0 1 31,0-1-15,0 1-1,0 0 32,0-1-31,0 1-1,0 0 1,0-1 0,0 1 15,0 0 0,0-1-15,0 1-1,0 0 17,0-1-17,0 1 1</inkml:trace>
  <inkml:trace contextRef="#ctx1" brushRef="#br1">10966 2185 447 0,'0'0'685'16,"0"0"-685"-16,0 0-57 0</inkml:trace>
  <inkml:trace contextRef="#ctx1" brushRef="#br1" timeOffset="719.39">10986 2123 1136 0,'0'0'533'16,"0"0"-242"-16,0 0-19 0,0 0-49 16,0 0-28-16,0 0-41 15,0 0-17-15,0 0-69 16,0 0-19-16,0 0 21 16,0 0-69-16,0 0 23 15,-2 0-24-15,2 0-18 16,-2 0 4-16,0-2-207 15,-1-2-506-15</inkml:trace>
  <inkml:trace contextRef="#ctx1" brushRef="#br1" timeOffset="1627">11008 2166 1420 0,'0'0'530'0,"0"0"-330"15,0 0 29-15,0 0-39 16,0 0-14-16,0 0-30 15,0 0-61-15,0 0-16 16,0 0-11-16,0 0-32 16,0 0 20-16,0-3-10 15,0 2-16-15,0-2 13 16,0 1-33-16,0 2 0 0,0-2-1 16,0 2 10-1,-2 0-15-15,2 0 6 0,0 0-21 16,0 0 11-16,0 0-70 15,-2 0-80-15,2 0-312 16,-3 0-494-16</inkml:trace>
  <inkml:trace contextRef="#ctx1" brushRef="#br1" timeOffset="1783.24">11008 2166 1001 0</inkml:trace>
  <inkml:trace contextRef="#ctx1" brushRef="#br1" timeOffset="2956.06">11008 2166 1001 0,'14'-3'675'0,"-14"3"-405"0,0 0 24 0,0 0-66 0,0-10-15 0,0-6-38 15,0-2-81-15,0-4-13 16,2-4-59-16,9 0-4 15,3 0-9-15,-1 0-2 16,1 6-8-16,-1 4 1 16,-1 6 0-16,0 2 1 15,-1 1 5-15,1 6 2 0,-4-1 8 16,1 2-14 0,-2 0 16-16,0 0-18 0,-3 6 0 15,-2 6 10-15,-2 4-8 16,0 0 23-16,0 4-4 15,0-2-12-15,-4 2 17 16,-5-4-26-16,0-2 0 16,0-2-6-16,1-4 6 15,-2-2 0-15,1-2 0 16,3-2 1-16,2 0-8 16,-2 0 7-16,2 0 0 15,0-2-14-15,2 2-7 16,-1-2 12-16,1 2-7 15,0 0-2-15,0 0 9 16,-2 0-3-16,1 2 10 16,-2-2-4-16,3 3-6 15,-2-1 11-15,2-1-4 0,-1-1 5 16,1 0 13-16,-2-2-7 16,2 0 6-16,-3 0 8 15,0 0-14-15,3 0 6 16,-2 0-9-16,1-2 4 15,-1-3-2-15,2-4-5 16,0 1 0-16,0 0-8 16,2 2 11-16,0 2-3 15,0 0 0-15,0 2-1 16,0 0-14-16,0 2 15 16,0 0-12-16,0 0 12 0,-2 2-27 15,-1 10 27 1,1 2-33-16,-3-2-61 15,3-2-15-15,2-3-63 0,0-6-22 16,0 2-89-16,0-3-30 16,0 0-81-16,-2 0-249 15,2 0 532-15,0 0 111 16,-3 0 306-16,1 0 48 16,-2 0 35-16,2 0-89 15,2 1-63-15,-2 1-85 16,2-2-68-16,-2 2-4 15,2-2-32-15,-3 2 4 0,3-2 14 16,-2 0-11-16,2 0 26 16,-2 0-12-16,2 0-20 15,0-16-14-15,0-4-35 16,2-2 0-16,11-2 0 16,5 2-11-16,0 4 5 15,-2 4-4-15,1 4-1 16,-3 4 10-16,-1 4-1 15,-5 2 2-15,2 0 0 16,-6 6 7-16,-1 16-5 16,-3 4-1-16,0 10 0 15,0 3 32-15,-9 0-27 16,-7 4 7-16,-1-3-13 16,-4 0 15-16,-4 0 6 15,1 0-21-15,-5-2 1 0,-5-2-2 16,-1-2-2-1,-3-4 3-15,3-3-8 0,1-5 1 16,8-8-7-16,3-6 8 16,10-7-9-16,9-1 2 15,4-1-72-15,0-16-95 16,15-3 19-16,10 2 72 16,1 4 74-16,1 4 9 15,-3 6 6-15,-4 4 18 16,1 0 4-16,-6 0 52 15,-1 12 0-15,1 2-27 16,-1 3 26-16,-1 1-22 16,3-3 6-16,3-2-2 0,8-5-37 15,4-7 15 1,5-1-12-16,7-4-20 0,-1-18-1 16,-5-4-51-16,6-10-116 15,-11 4-201-15,-13 6-572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9:08:39.35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2298 3437 1013 0,'0'0'389'0,"0"0"-203"16,0 0 13-1,0 0 20-15,0 0-37 0,0 0-20 16,0 0-62-16,4-10-28 16,-4 10 2-16,0 0-38 15,0 0-9-15,-8 3 7 16,-13 14-15-16,-3 4 17 16,-8 6-6-16,-3 5-17 15,-3 1 26-15,-5 4-27 16,1-1-11-16,-1-2 8 15,1 0 3-15,5-5-9 16,1-2-3-16,5-4-5 16,4-3-8-16,3-8-168 15,7-4-140-15,7-8-339 0</inkml:trace>
  <inkml:trace contextRef="#ctx0" brushRef="#br0" timeOffset="232.63">1812 3491 1305 0,'0'0'939'16,"0"0"-803"-16,0 0-90 16,0 0-22-16,0 0 62 15,138-3 18-15,-87 32-22 16,3 13-18-16,-1 8-55 0,1 3 14 15,-1-2-23-15,-3 0-11 16,8 7-33-16,-14-14-245 16,-9-14-570-16</inkml:trace>
  <inkml:trace contextRef="#ctx0" brushRef="#br0" timeOffset="1260.13">2915 3238 1172 0,'0'0'367'0,"0"0"-222"16,0 0-63-16,0 0-20 16,0 0 31-16,0 0 55 15,0 0-8-15,-13 90-14 16,1-39-21-16,-3 9-35 16,1 3 21-16,-1 4-56 15,4-1 0-15,4-3-23 16,7-9-1-16,0-6 1 15,0-10-12-15,16-13 1 0,6-6-13 16,5-12 7-16,8-7-58 16,4-1-11-16,1-21-45 15,-1-7-35-15,-2-6-35 16,-8 3 28-16,-12 5 122 16,-8 8 39-16,-9 8 55 15,0 11 134-15,-5 0-71 16,-16 8-34-16,-8 18-16 15,-2 9 8-15,2 3 7 16,2-2-72-16,9-6-5 16,5-7-5-16,7-11-1 15,6-9-13-15,0-3-78 16,14-3-2-16,11-20-11 0,4-9-177 16,0-4-41-16,-2-1-198 15,-6 8 378-15,-2 11 142 16,-9 11 285-16,-3 7-39 15,-7 15-69-15,0 16-50 16,0 4-31-16,0 3-27 16,0-7-52-16,0-2 3 15,0-12-20-15,7-8-159 16,-2-9-409-16</inkml:trace>
  <inkml:trace contextRef="#ctx0" brushRef="#br0" timeOffset="1397.5">3109 3553 1232 0,'0'0'1070'16,"0"0"-849"-16,0 0-221 15,0 0-18-15,0 0-100 16,147-4-154-16,-106 6-406 0</inkml:trace>
  <inkml:trace contextRef="#ctx0" brushRef="#br0" timeOffset="2624.76">3555 3932 1083 0,'0'0'528'0,"0"0"-412"16,0 0-16-16,0 0 34 15,0 0 1-15,0 0 17 16,0 0-13-16,45-20-63 16,-16-4-3-16,9-8-73 15,-1-7 1-15,5-4-1 16,1-6-6-16,-5 4-4 16,-7-2 9-16,-6 6-3 15,-10 8 3-15,-6 8 2 16,-9 8 4-16,0 7 34 15,0 8-32-15,0 2-7 16,-13 0-5-16,0 9-12 16,-1 11 15-16,3 6 2 0,2 3 0 15,5 3-10-15,2 0 11 16,2 0-1-16,0 0 0 16,0 0 9-16,0 1-10 15,0-1 1-15,0-3 0 16,0 0-11-16,-10-3 12 15,-3-6-1-15,1-4 0 16,2-4-8-16,5-8-10 16,3-4-59-16,2 0-5 15,5-22-138-15,19-8-168 16,7-5-98-16,5 6 198 16,-3 7 212-16,-4 10 76 15,-8 10 174-15,-8 2-38 0,-9 9 128 16,-4 15-99-1,0 5-30-15,0-1-12 0,0-2-70 16,0-2-3-16,12-4-40 16,9-8 3-16,8-8 37 15,10-4-28-15,5-2-2 16,5-20-15-16,0-7-5 16,-4-3 0-16,-16-1-39 15,-14 2 0-15,-15 6 30 16,0 5 18-16,-27 7-6 15,-10 8 36-15,-7 2 6 16,-4 3 27-16,4 0-50 16,5 3-21-16,10 1-2 0,10-4-39 15,5 0-46-15,12-10-9 16,2-12-108-16,0-9 68 16,16-2 64-16,6-4 71 15,4 3 19-15,-1 6 77 16,2 8 33-16,-4 10 38 15,-1 8-96-15,0 2 3 16,-4 4-65-16,-3 16 1 16,1 0-20-16,-3-6-144 15,-1-6-206-15,-4-8-1114 0</inkml:trace>
  <inkml:trace contextRef="#ctx0" brushRef="#br0" timeOffset="2762.45">4475 3296 1824 0,'0'0'285'0,"0"0"-195"16,0 0-90-16,0 0-1 15,-35 175-94-15,13-109-181 16,4-11-952-16</inkml:trace>
  <inkml:trace contextRef="#ctx0" brushRef="#br0" timeOffset="3221.49">4732 3680 1043 0,'0'0'809'15,"0"0"-689"-15,0 0-99 16,0 0-10-16,0 0 15 16,145 40 13-16,-111-6 15 15,-5 1-8-15,0 4-40 16,-6-4 8-16,-2-9-14 15,-1-6-109-15,5-20-119 16,-6 0-255-16,-1-20-373 0</inkml:trace>
  <inkml:trace contextRef="#ctx0" brushRef="#br0" timeOffset="3407.18">5173 3605 958 0,'0'0'835'0,"0"0"-717"16,0 0-47-16,-29 112-34 15,10-65 38-15,2-4 0 16,4-4-43-16,5-7 1 16,3-8-32-16,5-10-2 15,0-6-18-15,7-8-109 16,12 0-4-16,20-40-93 16,-8 2-133-16,0 2-330 0</inkml:trace>
  <inkml:trace contextRef="#ctx0" brushRef="#br0" timeOffset="3955.53">5256 3766 892 0,'0'0'606'0,"0"0"-387"16,0 0-38-16,-29 106-70 16,22-74-67-16,7-6-9 0,0-8 11 15,9-8-18-15,18-8 55 16,8-2-48-16,8-4-17 16,6-18-18-16,-2-8-43 15,-3-6-44-15,-9-7-64 16,-6 3-106-16,-12 1 40 15,-15 10 59-15,-2 11 158 16,-13 17 184-16,-16 1-61 16,-2 19 29-16,-1 11-29 15,8 3-72-15,8-1 43 16,7-2-40-16,9-4-12 16,0-2 26-16,15-7-54 0,10-5 13 15,8-7-11-15,6-5-15 16,3 0-2-16,5-14-16 15,-1-10-23-15,2-6-26 16,-7 0-105-16,-9 2 39 16,-10 8 104-16,-13 10 28 15,-7 10 63-15,-2 0-25 16,0 12 43-16,-6 11 48 16,-3-3-80-16,-1 3-16 15,6-8-12-15,4-8-20 16,0-3 30-16,0-4-10 0,12 0-21 15,9-11-12-15,6-10-171 16,4-1 54-16,5 2 82 16,-2 4 10-16,-3 10 30 15,-2 6 4-15,-9 2 3 16,-2 18 34-16,-7 4-14 16,-5 2 19-16,-6-2-15 15,0-2-17-15,0-4 8 16,-21-6-15-16,-37-12-64 15,4 0-132-15,-4-5-446 0</inkml:trace>
  <inkml:trace contextRef="#ctx0" brushRef="#br0" timeOffset="4090.84">5392 3534 1428 0,'0'0'756'16,"0"0"-423"-16,0 0-173 15,0 0-72-15,0 0-76 16,142-83-5-16,-99 83-3 15,10 20-4-15,-8 9-108 16,-7 2-406-16</inkml:trace>
  <inkml:trace contextRef="#ctx0" brushRef="#br0" timeOffset="4848.76">6751 3310 789 0,'0'0'977'0,"0"0"-762"0,0 0-164 15,0 0-45 1,0 0 22-16,0 0-26 0,0 0 92 15,16 90 42-15,-16-19-58 16,-14 9 28-16,-1 7-36 16,-1-4-57-16,5-6 8 15,1-12-21-15,3-16 0 16,4-15 3-16,3-13 12 16,0-14-13-16,0-7 5 15,3-7-7-15,14-25-13 16,10-11-96-16,4-11-1 15,5 1-11-15,2 7 38 0,-4 15 83 16,-1 14 18 0,-9 17-17-16,-4 0 21 0,-9 30-22 15,-8 8 22-15,-3 8 27 16,-5 5-30-16,-19-1 9 16,-5-1 5-16,-4-5-32 15,-1-11 27-15,0-6-28 16,5-13 0-16,8-13 0 15,7-1-12-15,14-15 10 16,0-19-60-16,24-9-155 16,18-4-66-16,8 7-53 15,1 8 330-15,-2 12 6 16,-6 15 56-16,-10 5-5 16,-8 8-1-16,-12 14 37 15,-5 2 68-15,-8 5 3 0,0 0-61 16,0 1-51-16,0-2-45 15,0-8-1-15,0-11-90 16,0-9-211-16,0 0-314 16</inkml:trace>
  <inkml:trace contextRef="#ctx0" brushRef="#br0" timeOffset="4970">7199 3607 309 0,'0'0'1818'0,"0"0"-1242"16,0 0-472-16,0 0-104 15,0 0-53-15,0 0-172 16,0 0-119-16,-29 56-801 0</inkml:trace>
  <inkml:trace contextRef="#ctx0" brushRef="#br0" timeOffset="5885.15">7991 3567 492 0,'0'0'1098'0,"0"0"-956"16,0 0-128-16,-129 45 33 16,77-9 47-16,8 7 36 0,9 1 21 15,12-1-99-15,17-7-25 16,6-8-2-16,2-12-25 15,27-11 40-15,8-5-40 16,7-7-52-16,4-25-76 16,-1-10-52-16,-5-9 30 15,-7-9-54-15,-8-7 12 16,-8-3 104-16,-9-1 78 16,-5 6 10-16,-5 14 278 15,0 14 105-15,0 19-61 16,-5 18-133-16,-9 0-167 0,-3 34-7 15,1 14-14-15,1 15 19 16,4 7 41-16,8 4-51 16,3-2 8-16,0-4-12 15,8-9 12-15,11-14-11 16,8-7-7-16,0-17-29 16,6-13 20-16,0-8-44 15,3-8 28-15,0-22-35 16,-5-4-47-16,-7-2 21 15,-10 6 21-15,-10 14 65 16,-4 13 138-16,-2 3-113 16,-18 24-23-16,0 10 30 0,4 7-30 15,8-3 30 1,8-6-13-16,0-6-18 0,8-8 32 16,17-8-32-16,2-10 10 15,2 0-11-15,0-10-3 16,-4-17-5-16,-6-5 8 15,-7-3-25-15,-10-3 12 16,-2 2-42-16,0 8 44 16,-14 7 10-16,-3 14-71 15,-8 4-48-15,3 3-237 16,9 0-681-16</inkml:trace>
  <inkml:trace contextRef="#ctx0" brushRef="#br0" timeOffset="6140.04">8501 3305 1438 0,'0'0'389'0,"0"0"-213"15,0 0-41-15,0 0 35 16,-10-123-50-16,12 100-58 15,13 10 30-15,3 13-87 16,-5 0-5-16,-5 32-9 16,-8 16-45-16,-8 13 47 15,-23 4-75-15,-34 13-159 16,5-15-141-16,4-19-627 0</inkml:trace>
  <inkml:trace contextRef="#ctx0" brushRef="#br0" timeOffset="6283.94">7641 3435 2263 0,'0'0'545'0,"0"0"-448"15,0 0-83-15,0 0 2 16,142-10-16-16,-52 10-6 16,-14 5-86-16,-10 2-509 0</inkml:trace>
  <inkml:trace contextRef="#ctx0" brushRef="#br0" timeOffset="7130.73">9284 3712 1470 0,'0'0'361'16,"0"0"-262"-16,0 0-98 16,0 0 18-16,-127 72-13 15,86-34 63-15,8 3 32 16,12-2-4-16,9 0-67 15,12-10-3-15,0-9 1 0,27-11-28 16,10-9 0-16,13-12-45 16,1-22-120-16,9-35-62 15,-11 7-331-15,-14-1-251 16</inkml:trace>
  <inkml:trace contextRef="#ctx0" brushRef="#br0" timeOffset="7313.78">9396 3278 1007 0,'0'0'708'15,"0"0"-396"-15,0 0-223 16,0 0-80-16,0 0-1 16,0 0 22-16,-16 135 97 15,5-60-38-15,-1 8-8 16,1 5-48-16,3 0-23 0,0-4 5 16,2-6-15-1,-1-11-68-15,5-9-65 16,0-19-203-16,2-20-360 0</inkml:trace>
  <inkml:trace contextRef="#ctx0" brushRef="#br0" timeOffset="8138.06">8929 3631 23 0,'0'0'2079'0,"0"0"-1719"16,0 0-261-16,0 0-90 15,0 0 9-15,156-18-13 16,-84 18-5-16,6 8 0 16,2 12-6-16,-2 9 6 0,-13 9-9 15,-16 8 7 1,-18 5-13-16,-13 2 9 0,-11-2-1 16,-5-5 7-16,-2-11 3 15,0-11-3-15,2-10 0 16,4-12-1-16,6-2-5 15,8-16-47-15,6-18-149 16,8-8-107-16,7-4-64 16,-2 2 16-16,-5 10 214 15,-10 9 143-15,-9 16 342 16,-9 9-99-16,-6 0-100 16,0 22 11-16,0 4-21 0,-6 2-56 15,0 2-18 1,6-7-21-16,0 0-32 15,0-9 25-15,18-5-31 0,9-9-4 16,9 0-14-16,1-21-100 16,3-7-10-16,-3-4-70 15,-6 0 13-15,-10 4 78 16,-5 7 107-16,-11 16 102 16,-5 5 53-16,0 1-114 15,-13 24 73-15,-8 4 5 16,5 3-45-16,3-1 20 15,9-5-72-15,4-3-11 16,0-8 24-16,6-5-33 16,17-10 8-16,8 0-10 15,5-4-9-15,-1-17 8 0,-8-6-78 16,-9-5-9-16,-16-1-1 16,-2 0-35-16,-16 8 124 15,-10 4 14-15,-1 8 118 16,7 8 23-16,8 5-76 15,10 0-48-15,2 0 7 16,16 0-38-16,20 0 12 16,13 0-12-16,9 0-21 15,5 0-1-15,-8-4-8 16,-8 4 21-16,-18 0-6 16,-16 4 7-16,-13 15 8 15,0 12 17-15,-20 3 14 16,0 2 33-16,2-1-36 0,9-6-26 15,7-3 32 1,2-6-27-16,9-8 17 0,20-6-24 16,9-6-40-16,4 0-49 15,8-34-80-15,-15 2-183 16,-10-4-748-16</inkml:trace>
  <inkml:trace contextRef="#ctx0" brushRef="#br0" timeOffset="8340.29">10240 3437 1732 0,'0'0'516'16,"0"0"-426"-16,0 0-41 0,0 0-43 15,0 0 30-15,0 0-23 16,-36 118-4-16,10-81-18 15,-14 6-62-15,6-11-179 16,5-11-266-16</inkml:trace>
  <inkml:trace contextRef="#ctx0" brushRef="#br0" timeOffset="8480.93">9845 3455 1237 0,'0'0'981'0,"0"0"-813"15,0 0-136-15,0 0-32 16,2 104-93-16,-14-51-253 16,-9 2-1004-16</inkml:trace>
  <inkml:trace contextRef="#ctx0" brushRef="#br0" timeOffset="8580.12">9636 4307 2455 0,'0'0'283'15,"0"0"-283"-15,0 0-1038 0</inkml:trace>
  <inkml:trace contextRef="#ctx0" brushRef="#br0" timeOffset="9704.44">11163 3292 1515 0,'0'0'516'16,"0"0"-366"-16,0 0-86 15,0 0-23-15,0 0 12 0,0 0-41 16,0 0 43-16,-20 122 46 16,3-43-22-16,-2 8 18 15,6 0-65-15,6-2-21 16,7-9 5-16,0-16-10 15,14-14-6-15,17-13 0 16,11-20-9-16,10-11 3 16,10-2-24-16,5-24-35 15,2-16 8-15,-7-4-44 16,-10-2 46-16,-17 7 54 16,-17 14 1-16,-16 10 186 15,-2 13-66-15,-24 2-88 16,-16 10-32-16,-10 18 4 15,-1 7-4-15,7 3 0 16,10-1 9-16,12-8-16 0,13-7 7 16,9-8-33-1,0-7-12-15,18-7-38 0,14 0 32 16,5-14-11-16,1-13-88 16,0-1-56-16,-11 2-2 15,-9 10 208-15,-12 10 41 16,-6 6 38-16,0 10-53 15,-8 14 63-15,-4 6-57 16,5-3 13-16,7-4-24 16,0-7-20-16,9-6 24 15,18-8-19-15,6-2 14 16,8-4-20-16,1-17-39 16,-2-4 15-16,-7-3-51 15,-8-2-24-15,-7 6 76 0,-9 4 23 16,-9 11 53-16,0 9 100 15,0 0-123-15,-13 15-9 16,1 9-15-16,5 4 2 16,7-2 15-16,0-6-17 15,5-6 1-15,17-8-3 16,5-6-4-16,2 0-19 16,-2-16-67-16,-5-11-77 15,-4-5-10-15,-5-1 28 16,-6 1 79-16,0 6 66 15,-3 10 114-15,-4 12 161 16,0 4-157-16,0 27-112 16,0 18 67-16,-9 17-27 15,-9 10 34-15,-6 4 12 0,-6 1-1 16,-3-9 1-16,-2-12-67 16,-1-12-24-16,3-12 49 15,-1-12-49-15,3-12 18 16,2-8-19-16,2-10-19 15,7-17-169-15,9-8-404 0</inkml:trace>
  <inkml:trace contextRef="#ctx0" brushRef="#br0" timeOffset="9933.11">11577 3451 332 0,'0'0'1726'16,"0"0"-1374"-16,0 0-302 15,0 0-49-15,0 0-2 16,116-44-7-16,-87 44-7 16,-6 16 14-16,-12 6-57 15,-11 1-96-15,0-3-232 16,0-11-1198-16</inkml:trace>
  <inkml:trace contextRef="#ctx0" brushRef="#br0" timeOffset="10073">11921 3275 1818 0,'0'0'308'0,"0"0"-298"0,0 0-10 16,-29 134-11-16,7-72-165 15,1-8-313-15</inkml:trace>
  <inkml:trace contextRef="#ctx0" brushRef="#br0" timeOffset="10936.79">12372 4002 925 0,'0'0'652'0,"0"0"-401"16,0 0-95-16,0 0-24 16,0 0 14-16,0 0-35 15,0 0-31-15,40-56-75 16,-9 22 2-16,6-10-14 15,6-7-39-15,1-4 7 16,-4-4-4-16,-9 4-11 16,-10 8 54-16,-19 12 10 15,-2 12 83-15,-9 14-16 16,-15 9-77-16,-1 0 0 16,8 12 3-16,7 13 8 15,10 5-1-15,0 7-10 16,25 1 11-16,6-1 6 0,0 2-17 15,-2-3 0-15,-11 0 104 16,-9-2-49-16,-9 0 6 16,0-2-21-16,-9-1-28 15,-7-6 12-15,8-9-24 16,3-4 0-16,5-10 14 16,0-2-14-16,25 0 0 15,13-26-42-15,10-12-143 16,8-10-21-16,4-7-35 15,-4 0-3-15,-9 6 168 16,-13 11 76-16,-17 14 253 16,-15 14 77-16,-2 10-97 15,-17 0-121-15,-16 18-94 0,-6 13 15 16,1 9 19 0,7 4-44-16,4-1 26 0,12-2-34 15,9-4 0-15,6-12 10 16,0-9-10-16,10-8 0 15,15-8 0-15,6 0-31 16,3-26-39-16,-1-6-149 16,-2-5-51-16,-8 8 82 15,-10 7 185-15,-9 14 3 16,-4 8 164-16,0 14-132 16,-2 22 65-16,-7 10-55 15,7 6-41-15,4 9-2 0,23-15-116 16,6-18-489-16</inkml:trace>
  <inkml:trace contextRef="#ctx0" brushRef="#br0" timeOffset="11028.58">13502 3974 2290 0,'0'0'0'16,"0"0"-183"-16</inkml:trace>
  <inkml:trace contextRef="#ctx0" brushRef="#br0" timeOffset="12259.06">1765 4592 1243 0,'0'0'584'0,"0"0"-421"0,0 0-2 15,0 0 19-15,0 0-36 16,0 0-19-16,0 0-3 16,-7 0-61-16,7 0 1 15,0 0 0-15,3 0-30 16,13 0 29-16,3 4-31 15,6 0-18-15,8 2 3 16,7 1-6-16,7-2-9 16,7 1 0-16,-1 0-64 15,12 2-62-15,-14-1-383 16,-16-4-328-16</inkml:trace>
  <inkml:trace contextRef="#ctx0" brushRef="#br0" timeOffset="12543.47">1792 4764 1175 0,'0'0'834'16,"0"0"-527"-16,0 0-61 16,0 0-142-16,0 0-49 0,0 0-38 15,0 0-8-15,135-3 12 16,-83-4-12-16,4 3-18 16,10-8-91-16,-12 3-269 15,-12-3-324-15</inkml:trace>
  <inkml:trace contextRef="#ctx0" brushRef="#br0" timeOffset="12709.57">2257 4566 1862 0,'0'0'533'0,"0"0"-468"16,0 0-65-16,0 0 15 15,0 0-16-15,0 0 1 0,60 132 0 16,-75-80 9-16,-51 29-9 15,1-16-178-15,-2-8-372 0</inkml:trace>
  <inkml:trace contextRef="#ctx0" brushRef="#br0" timeOffset="13408.45">3577 4509 1051 0,'0'0'697'0,"0"0"-494"15,0 0-172-15,0 0-11 16,0 0 86-16,-163 91 24 15,106-43 43-15,-5 9-72 16,-6 4-27-16,6 1-8 16,1-1-50-16,9-11-7 15,11-8-9-15,14-15-99 16,14-12-23-16,13-15-141 16,0-3-51-16,2-17-365 0</inkml:trace>
  <inkml:trace contextRef="#ctx0" brushRef="#br0" timeOffset="13595.99">3143 4592 1443 0,'0'0'209'0,"0"0"-117"16,0 0 30-16,0 0-5 15,113 128 46-15,-77-84-42 16,4 1-53-16,2-4-22 15,-2 0-46-15,12-9-67 16,-15-10-269-16,-6-13-762 0</inkml:trace>
  <inkml:trace contextRef="#ctx0" brushRef="#br0" timeOffset="13978.83">3849 4749 1532 0,'0'0'615'16,"0"0"-435"-16,0 0-81 16,0 0 38-16,0 0-15 15,0 0-79-15,0 0 7 16,63 0-44-16,-34 0-5 15,0 3-2-15,-4 3-63 16,-6 2-114-16,-7 1-106 16,-10-6-325-16</inkml:trace>
  <inkml:trace contextRef="#ctx0" brushRef="#br0" timeOffset="14105.51">3874 4842 1694 0,'0'0'291'0,"0"0"-247"15,0 0-44-15,0 0-72 16,0 0-2-16,123 26-196 16,-100-23-840-16</inkml:trace>
  <inkml:trace contextRef="#ctx0" brushRef="#br0" timeOffset="15006.92">4551 4345 1200 0,'0'0'494'16,"0"0"-323"-16,0 0-120 15,0 0-45-15,0 0 85 16,0 0 13-16,0 0-32 16,-91 12-14-16,77 6 3 15,6 7 4-15,3 0-7 16,5 1-30-16,0 3 25 0,0-3-30 16,7-3-11-1,4 3-1-15,-4-3-5 0,-5 0-6 16,-2 4 0-16,-2 1-2 15,-21 2 2-15,-3 1 0 16,-4-8 0-16,9 0-13 16,5-11-8-16,12 0-15 15,4-4-34-15,0-3-41 16,10 4 77-16,6 5 12 16,-1 5 22-16,-5 7 9 15,-10 9-3-15,0 7 56 16,-2 1 2-16,-16 6-32 15,4-7 14-15,5-4-38 16,5-8-8-16,4-10 25 16,0-3-24-16,18-10-2 0,22-7-45 15,-5 0-167 1,1-2-437-16</inkml:trace>
  <inkml:trace contextRef="#ctx0" brushRef="#br0" timeOffset="15937.82">4861 4620 905 0,'0'0'411'16,"0"0"-132"-16,0 0-54 15,0 0 2-15,0 0-82 16,0 0-31-16,0 0-52 16,-35-34-14-16,14 44-42 15,0 16 16-15,-4 11 49 0,-2 7-10 16,5 5 21 0,4 1-12-16,7-6-59 0,11-6 32 15,0-8-31-15,13-9 0 16,19-9 28-16,7-6-31 15,11-6 14-15,0 0-23 16,4-16-6-16,-7-12-3 16,-7-7-24-16,-11-3-2 15,-16-7 7-15,-11-4-24 16,-2 1 52-16,-13 4-11 16,-11 7 25-16,-1 8-19 15,-2 15 5-15,-4 14-138 16,5 0-134-16,8 10-397 0</inkml:trace>
  <inkml:trace contextRef="#ctx0" brushRef="#br0" timeOffset="16493.58">5214 4708 143 0,'0'0'1912'15,"0"0"-1342"-15,0 0-404 16,0 0-94-16,0 0-72 15,0 0 13-15,0 0-13 16,8-20-37-16,-8 24-165 16,0 21-21-16,0 1-115 15,5-1-292-15</inkml:trace>
  <inkml:trace contextRef="#ctx0" brushRef="#br0" timeOffset="16605.24">5264 4988 1039 0,'0'0'625'16,"0"0"-359"-16,0 0-59 15,0 0-154-15,-108 113-53 16,25-73-13-16,8-10-208 16,3-5-327-16</inkml:trace>
  <inkml:trace contextRef="#ctx0" brushRef="#br0" timeOffset="17318.32">5548 4913 1629 0,'0'0'512'0,"0"0"-444"16,0 0-3-16,0 0-1 0,0 0-14 16,0 0 18-1,0 0-56-15,87-77 3 0,-53 41-15 16,-1-3-16-16,0-5-5 16,-2-2-15-16,-6 0 4 15,-6 7 31-15,-7 8 1 16,-5 8 0-16,-5 8 86 15,-2 12-53-15,0 3-7 16,0 0-26-16,0 7-6 16,-4 20 6-16,-7 11 27 15,-1 10 27-15,1 9 7 16,-1 2-34-16,2 1 13 16,-1-3-40-16,1-6 0 15,4-7-12-15,1-7-115 16,5-16-107-16,3-10-334 0,13-11-982 0</inkml:trace>
  <inkml:trace contextRef="#ctx0" brushRef="#br0" timeOffset="17567.57">6096 4732 1536 0,'0'0'1031'16,"0"0"-725"-16,0 0-249 0,0 0-56 16,0 0-2-16,0 0-53 15,0 0-62-15,-4 22-115 16,-3 4-352-16,0 1-329 0</inkml:trace>
  <inkml:trace contextRef="#ctx0" brushRef="#br0" timeOffset="17694.8">6076 5011 1422 0,'0'0'603'16,"0"0"-424"-16,0 0-95 16,0 0-30-16,-54 122-48 15,33-89-3-15,-2-3-3 0,-2 2-95 16,8-8-224-16,8-10-937 15</inkml:trace>
  <inkml:trace contextRef="#ctx0" brushRef="#br0" timeOffset="18671.18">6626 4724 628 0,'0'0'521'0,"0"0"-347"15,0 0-84-15,0 0 49 0,0 0 23 16,0 0 31-16,0 0-20 16,-21-44-79-16,21 30-7 15,11-4-69-15,9-2-2 16,2 0-14-16,5 2-2 15,2 2-6-15,-3 6 4 16,-5 6 4-16,-6 4-12 16,-11 0 10-16,-4 10 0 15,0 13 23-15,-19 8 11 16,-12 7 26-16,-8 3 18 16,-1-1-29-16,-2-1 26 15,7-7-53-15,4-5-21 16,6-12 12-16,7-3-4 15,7-8-9-15,4-2 10 16,2-2-2-16,1 0 16 0,-1 0-24 16,1 0-6-16,-2 0-21 15,1-6-31-15,2 1-26 16,1 2 25-16,2 1-18 16,0 2 34-16,0 0-19 15,0 0 22-15,0 10 34 16,0 4 12-16,0 4 13 15,0 0 37-15,0 1-23 16,10-3 45-16,5-4 4 16,12-2-15-16,8-4 31 15,8-4-50-15,5-2-12 16,6 0-23-16,-2-2-1 16,-2-10-24-16,14-15-106 0,-18 8-213 15,-6-4-510-15</inkml:trace>
  <inkml:trace contextRef="#ctx0" brushRef="#br0" timeOffset="18948.68">7117 4766 2282 0,'0'0'587'16,"0"0"-488"-16,0 0-89 15,0 0-10-15,0 0-24 16,0 0-24-16,0 0-416 15,-24 26-342-15</inkml:trace>
  <inkml:trace contextRef="#ctx0" brushRef="#br0" timeOffset="19097.3">7077 5055 1746 0,'0'0'775'0,"0"0"-640"15,0 0-121-15,0 0-13 0,-36 104-1 16,12-74-10-16,-5 2 1 15,2-1 9-15,-4 8-130 16,9-8-88-16,8-7-328 0</inkml:trace>
  <inkml:trace contextRef="#ctx0" brushRef="#br0" timeOffset="19849.28">7538 4613 1352 0,'0'0'334'0,"0"0"-254"16,0 0-46-16,0 0-9 15,0 0 131-15,0 0 59 16,0 0-152-16,0-3-8 15,0-3 3-15,0-2-23 16,0-1 3-16,0 0-38 0,0-2-11 16,10 4 10-16,3-1-41 15,1 4 14-15,1 4 27 16,-4 0-13-16,-4 7 14 16,-7 18 1-16,0 5 6 15,-12 8 73-15,-15 2-59 16,-4 1 6-16,-2-6 7 15,6-4-33-15,10-12 26 16,10-7-27-16,7-7-6 16,5-5-17-16,24 0 1 15,6 0-21-15,3 0-7 16,-3 0 26-16,-6 0 24 16,-6 3 1-16,-8 13 30 15,-10 6 35-15,-5 6-59 16,-7 2 8-16,-22 2 13 0,-11 1-22 15,-2-3-12-15,-7-4-55 16,11-8-266-16,15-9-456 0</inkml:trace>
  <inkml:trace contextRef="#ctx0" brushRef="#br0" timeOffset="20098.04">7953 4802 1756 0,'0'0'853'0,"0"0"-708"16,0 0-145-16,0 0-243 15,0 0-3-15,0 0-20 16,0 0-87-16,-16 43-711 0</inkml:trace>
  <inkml:trace contextRef="#ctx0" brushRef="#br0" timeOffset="20217.82">7955 5025 1603 0,'0'0'496'15,"0"0"-340"-15,0 0-67 0,-20 106-83 16,-6-66 22-1,-8 5-28-15,-21 3-87 0,8-10-240 16,5-11-842-16</inkml:trace>
  <inkml:trace contextRef="#ctx0" brushRef="#br0" timeOffset="21313.5">8526 4668 502 0,'0'0'905'16,"0"0"-692"-16,0 0-169 16,0 0-34-16,0 0 43 15,0 0 21-15,0 0 62 16,-139 137-33-16,95-101-39 16,-3 2 3-16,5-6-52 0,4-4-13 15,7-6 4 1,9-7 1-16,11-6-8 0,11-6 1 15,0-3-31-15,9 0 30 16,15 0-73-16,5-7-22 16,5-1 5-16,-3 0 25 15,2 0 60-15,3 0 6 16,3 1 0-16,2 2 24 16,3-2-8-16,4 7-7 15,-6-3-9-15,5 3-41 16,-9 0-177-16,-12 0-290 0</inkml:trace>
  <inkml:trace contextRef="#ctx0" brushRef="#br0" timeOffset="21531.49">8607 4700 1864 0,'0'0'248'0,"0"0"-169"16,-39 114-70-16,24-56 31 15,-1 5 2-15,3-3-4 16,1 0 1-16,-1 12-39 0,2-14-101 16,2-15-405-16</inkml:trace>
  <inkml:trace contextRef="#ctx0" brushRef="#br0" timeOffset="25479.81">8905 4456 689 0,'0'0'297'15,"0"0"-237"-15,0 0-60 16,0 0-109-16,0 0-70 16,0 0-30-16</inkml:trace>
  <inkml:trace contextRef="#ctx0" brushRef="#br0" timeOffset="26463.56">8827 4439 730 0,'0'0'640'16,"0"0"-336"-16,0 0-18 15,0 0-14-15,0 0-66 16,0 0-96-16,0 0-36 16,23-41-53-16,-19 41-12 0,3 0-15 15,-5 2 6-15,0 15 0 16,-2 7 16-16,0 6-15 15,0 5 13-15,0 5 14 16,-2 1-14-16,-5 4 26 16,3 1-28-16,-1-4-3 15,5-4 1-15,0-5-9 16,0-10-1-16,0-9 0 16,0-6-3-16,0-6-5 15,0-2-17-15,0 0 24 16,0 0-22-16,0 0 23 15,-7 0-47-15,-6 0 36 16,-3 3-1-16,1 19 11 0,3 14 1 16,4 10 0-1,5 9-14-15,3 8 15 0,0-1-1 16,3-2 10-16,3-3-10 16,2-11 30-16,-4-9-30 15,-2-8 0-15,-2-9-2 16,0-4 8-16,-4-6-12 15,-19-6-88-15,3-4-214 16,2 0-489-16</inkml:trace>
  <inkml:trace contextRef="#ctx0" brushRef="#br0" timeOffset="26583.98">9275 5020 2448 0,'0'0'0'0,"0"0"-917"0</inkml:trace>
  <inkml:trace contextRef="#ctx0" brushRef="#br0" timeOffset="35885.53">1239 5816 848 0,'0'0'325'16,"0"0"-39"-16,0 0-71 15,0 0-99-15,0 0 24 16,0 0-13-16,0-34-10 15,0 31 44-15,0 1-83 0,0-2-35 16,0 1 67 0,0 3-35-16,0-3-4 0,0 1-1 15,0 0-46-15,0-3 21 16,0 4-42-16,0-1 3 16,0 2 18-16,0 0-15 15,0 0-9-15,0 0 6 16,0 0 3-16,0 0 19 15,0 0-13-15,0 0-13 16,0 0 7-16,0 0-9 16,0 12-1-16,-2 8 1 15,-2 9-1-15,1 9-1 16,0 11 2-16,1 7 0 16,-2 10-6-16,0 5 14 15,-5-1-8-15,-1 0 0 0,0-6 15 16,3-6-14-16,-2-9-1 15,4-7 0-15,3-10-6 16,0-8 6-16,2-9 0 16,0-4-57-16,0-8-165 15,0-3-46-15,0-19-125 16,4-8-831-16</inkml:trace>
  <inkml:trace contextRef="#ctx0" brushRef="#br0" timeOffset="36187.83">1299 5770 217 0,'0'0'964'15,"0"0"-616"-15,0 0-171 16,0 0-44-16,0 0 9 16,0 0 21-16,0 0 17 15,87 113-95-15,-87-64-20 16,-4-2 20-16,-21 2-49 16,-10-3 2-16,-6 0-35 0,-3-4-3 15,-10 4-96-15,12-12-201 16,13-12-333-16</inkml:trace>
  <inkml:trace contextRef="#ctx0" brushRef="#br0" timeOffset="36560.8">1765 5738 1403 0,'0'0'231'0,"0"0"-175"15,0 0 83-15,0 0 65 16,-129 116-2-16,100-58 11 16,2 5-100-16,9 3-13 15,7 1-33-15,11-7-67 16,0-6 32-16,11-12-32 16,20-8-7-16,10-11-22 15,5-11-146-15,22-12-73 16,-14-3-236-16,-4-13-428 0</inkml:trace>
  <inkml:trace contextRef="#ctx0" brushRef="#br0" timeOffset="36795.68">2168 5813 1472 0,'0'0'269'0,"0"0"-160"15,0 0-75-15,0 0 64 16,0 0 154-16,-113 140-82 16,72-79-4-16,-1 3-67 0,0-2-86 15,4-4 18-15,7-7-31 16,9-13-43-16,4-11-68 16,9-17-129-16,2-6-252 15,2-4-193-15</inkml:trace>
  <inkml:trace contextRef="#ctx0" brushRef="#br0" timeOffset="36959.65">1892 5967 1870 0,'0'0'335'0,"0"0"-217"16,0 0-88-16,0 0 9 15,0 0 23-15,103 105-6 0,-76-73 1 16,2 2-57-1,11-1-85-15,-7-10-232 0,-6-9-556 0</inkml:trace>
  <inkml:trace contextRef="#ctx0" brushRef="#br0" timeOffset="37252.91">2344 5995 1731 0,'0'0'512'0,"0"0"-357"0,0 0-39 16,0 0-5-16,0 0-9 15,0 0-46-15,0 0-5 16,114-2-49-16,-80 2-2 16,-3 0-30-16,0 0-216 15,-8 0-129-15,-13 2-429 0</inkml:trace>
  <inkml:trace contextRef="#ctx0" brushRef="#br0" timeOffset="37425.71">2346 6111 947 0,'0'0'590'15,"0"0"-465"-15,0 0-20 16,0 0 14-16,0 0-42 16,0 0-33-16,148 5-44 15,-117 9-29-15,-4-4-490 0</inkml:trace>
  <inkml:trace contextRef="#ctx0" brushRef="#br0" timeOffset="37771.33">2949 5979 398 0,'0'0'1125'0,"0"0"-957"16,0 0-98-16,0 0 37 16,0 0 27-16,0 0 62 15,-105 122-84-15,105-83-17 16,0-3-58-16,17-2 5 16,10-4 7-16,7-6-39 15,3-8 8-15,4-8-12 16,-1-8-6-16,-2 0-11 15,-4-13-15-15,-10-16-14 16,-8-3 19-16,-10-4-65 0,-6-2 43 16,0 4 34-16,-18 7 9 15,-6 8 0-15,-9 2-72 16,6 8-191-16,4 0-419 0</inkml:trace>
  <inkml:trace contextRef="#ctx0" brushRef="#br0" timeOffset="37988.11">3352 5823 201 0,'0'0'1661'16,"0"0"-1509"-16,0 0-108 0,0 0-44 15,80 124 7-15,-80-65 45 16,0 5 30-16,-20 4 0 15,-16 2-28-15,-6 0-54 16,-3-7-22-16,1-5-158 16,11-20-172-16,15-18-1036 0</inkml:trace>
  <inkml:trace contextRef="#ctx0" brushRef="#br0" timeOffset="38439.86">3927 6096 1906 0,'0'0'666'0,"0"0"-464"16,0 0-141-16,0 0-30 15,0 0 8-15,0 0-21 16,0 0 19-16,89 0-37 16,-56 0 0-16,-1 1-16 15,-8 10-51-15,-8 1-178 16,-9 0-256-16,-7-2-769 0</inkml:trace>
  <inkml:trace contextRef="#ctx0" brushRef="#br0" timeOffset="38595.5">3916 6312 2065 0,'0'0'620'0,"0"0"-502"15,0 0-72-15,0 0-11 16,0 0-27-16,0 0 22 15,0 0-30-15,139-20-101 16,-116 20-374-16,-4 0-746 0</inkml:trace>
  <inkml:trace contextRef="#ctx0" brushRef="#br0" timeOffset="52447.6">4627 6292 52 0,'0'0'630'15,"0"0"-524"-15,0 0-4 0,0 0-22 16,0 0 94-16,-11-20-63 16,11 16 52-16,0 0 14 15,0 1-66-15,0 0 19 16,0 1 21-16,0 0-2 16,0 0-50-16,0-1-53 15,0 0 50-15,0 3-44 16,0-2-12-16,0 2 35 15,0 0-17-15,0 0 13 16,0 0-29-16,0 0-42 16,0 0 36-16,0 0-36 15,0 0 0-15,0 0 3 0,0 0 10 16,0 0-11-16,0 0-2 16,2 0 6-16,2 0-3 15,6 0-3-15,-1 0 0 16,4 0-6-16,3 0 20 15,-1 0-14-15,5 0 0 16,1 0 2-16,-2 0-7 16,1 0 5-16,1 0 0 15,-4 0-1-15,1 0 14 16,0 0-13-16,-2 0 0 16,-1 0 0-16,1 0-10 15,2 0 10-15,-3 0 0 16,3 0-1-16,-2 0 12 15,0 0-10-15,-3 0-1 16,-3 0 0-16,4 0-12 0,-1 0 12 16,1 0 0-16,1 0-1 15,6 0 14-15,-1 2-17 16,2-2 4-16,2 0 0 16,1 0-9-16,2 0 9 15,0 0 0-15,0 0 0 16,-2 0 14-16,2 0-14 15,0 0 0-15,0 0 0 16,-2 0-14-16,-3 0 15 16,0 0-1-16,-2 0 0 15,1 0 12-15,-4 0-12 16,3 0 0-16,1 0 0 16,-2-2-10-16,2 0 10 0,-3 0 0 15,-1 0 0 1,1 2 11-16,-3-2-11 0,-1 2 0 15,-1-2 0-15,3 2-9 16,-3 0 9-16,-2 0 0 16,3 0-1-16,-1 0 13 15,-1 0-13-15,1 0 1 16,1 0 0-16,-1 0-4 16,-1 0 5-16,5 0-1 15,1 0 0-15,-1 0 15 16,6 0-11-16,-1 0-4 15,5 0 0-15,-1 0 0 0,1 0 1 16,-3 0-1 0,3 0 5-16,-2 0 8 0,0 0-2 15,-4 0-11-15,0 0 0 16,-6 0 0-16,-1 0 6 16,-3 0-6-16,-4 0 0 15,-3 0 1-15,-4 0-14 16,-9 0-174-16,-18 0-424 15,-9 0-399-15</inkml:trace>
  <inkml:trace contextRef="#ctx0" brushRef="#br0" timeOffset="53190.47">5341 6611 789 0,'0'0'573'16,"0"0"-379"-16,0 0 10 0,0 0-46 15,0 0 34-15,0 0 11 16,0 0-119-16,2-12 16 15,-2 5-37-15,-7 4-45 16,-4-1 14-16,-2 0-32 16,-4 1 0-16,-2 3-1 15,-3 0 14-15,-3 0-14 16,-4 0 1-16,-2 12-5 16,-3 5-10-16,-3 1 16 15,-1 4-1-15,-1 2 11 16,6 2 2-16,4 1 2 15,7 3-9-15,6 0 6 16,8 0 53-16,8 0-41 16,0-2 16-16,4-2 7 0,19-3-46 15,6-3 36-15,8-3-37 16,5-10 9-16,8-2-9 16,3-5 0-16,3 0-51 15,-1-6-122-15,15-14-152 16,-17 3-255-16,-10-1-726 0</inkml:trace>
  <inkml:trace contextRef="#ctx0" brushRef="#br0" timeOffset="53948.77">5557 6479 1164 0,'0'0'304'15,"0"0"-221"-15,0 0-26 16,0 0 65-16,0 0 2 16,0 0 10-16,0 0-80 15,-19-17-18-15,17 16 6 16,2-1-42-16,0 0 38 16,0-1 41-16,0 3-28 15,0 0 6-15,0-1-51 0,0 1-6 16,6-3 0-1,4 2 8-15,3-1-8 0,3 2 0 16,-3 0 2-16,-1 0-6 16,-3 0 4-16,-7 0-11 15,-2 3 10-15,0 8-1 16,0 2 2-16,-11 1 0 16,-5 1 1-16,3-3-5 15,1-2 4-15,6-3-36 16,4-2 23-16,2-1-36 15,0-2 12-15,0-2 5 16,8 2 23-16,6 2-7 16,-3 0 16-16,-2 0 0 0,-2 2 23 15,-3 2-5 1,-4 4 32-16,0 2-34 0,-2 4-10 16,-20 3 34-16,-5 6-39 15,-6-1-1-15,-3 0 0 16,-2 4-100-16,9-5-165 15,7-7-438-15</inkml:trace>
  <inkml:trace contextRef="#ctx0" brushRef="#br0" timeOffset="54346.74">5376 7118 1408 0,'0'0'377'16,"0"0"-248"-16,0 0-44 16,0 0-47-16,0 0 34 15,0 0 59-15,0 0-89 16,131-96 8-16,-100 70-50 15,-2 4 9-15,-8 1 0 16,-7 9-2-16,-8 5 43 16,-1 3 37-16,-5 2-56 15,0 2 13-15,0 0-30 0,0 0-14 16,0 0 15 0,-5 10-14-16,-4 10-1 0,-2 4 0 15,0 5 11-15,-1 0-16 16,4 0 5-16,3-6-15 15,3-2-56-15,2-12-187 16,9-4-83-16,9-5-322 0</inkml:trace>
  <inkml:trace contextRef="#ctx0" brushRef="#br0" timeOffset="54603.57">5766 6964 1478 0,'0'0'633'0,"0"0"-523"0,0 0-67 15,0 0-25 1,0 0 117-16,0 0 45 0,0 0-86 16,-45 114-9-16,63-92-57 15,12-4-10-15,3-9 13 16,4-8-29-16,2-1 13 16,-3-6-5-16,-7-13 2 15,-12-6-19-15,-13-1 7 16,-4-1-36-16,-6 4 28 15,-21 3-38-15,-6 10-9 16,-18 10-91-16,8 0-93 16,8 0-382-16</inkml:trace>
  <inkml:trace contextRef="#ctx0" brushRef="#br0" timeOffset="57026.8">5345 5729 960 0,'0'0'318'0,"0"0"-190"15,0 0-95-15,0 0 83 16,0 0 14-16,0 0 50 15,0 0 4-15,16-65-116 16,-16 62 31-16,-10-1-49 16,-3 1-16-16,-5 2-18 15,-7 1-7-15,-4 0-3 16,-4 4-6-16,-7 14 0 16,-2 4 23-16,-5 7 0 15,3 3 31-15,1 3 35 16,10-3-15-16,10-3 17 0,10 0-51 15,11-5-19 1,2 1 28-16,9-6-38 0,15 0 8 16,10-6-13-16,6-3-5 15,2-6-2-15,5-4-68 16,11 0-151-16,-9-5-80 16,-9-6-494-16</inkml:trace>
  <inkml:trace contextRef="#ctx0" brushRef="#br0" timeOffset="57800.58">5586 5438 1242 0,'0'0'383'0,"0"0"-287"16,0 0 43-16,0 0 34 15,0 0-44-15,0 0-21 16,0 0-62-16,-19-17 13 16,17 14-29-16,2 1-29 0,0 2 25 15,0-4-10-15,0 1 14 16,0-2-9-16,6-4-21 15,4 4-1-15,3-2-5 16,1 4 0-16,-5 3-3 16,0 0-3-16,-5 0 1 15,-1 10 10-15,-3 6 1 16,0 2 0-16,0 4 9 16,-14 2 9-16,-1 0 29 15,1-4-30-15,3-2-16 16,3-4 6-16,4-6 0 15,4-3-7-15,0-4 0 16,10 1 6-16,7 2-18 16,4 1 12-16,-3 0-25 0,-5 3 25 15,-4 7-18-15,-7 1 10 16,-2 5 8-16,0 4-22 16,-11 1 21-16,-27 11-115 15,3-6-106-15,0-5-292 0</inkml:trace>
  <inkml:trace contextRef="#ctx0" brushRef="#br0" timeOffset="58304.55">5669 5842 1164 0,'0'0'589'0,"0"0"-457"0,0 0-69 16,0 0 4-16,0 0-61 16,0 0 79-16,0 0-23 15,-108 33-61-15,70-13 25 16,1 2-26-16,6-4 0 15,4 0-10-15,8-5 11 16,13-4-1-16,6-3 0 16,0-4 12-16,9 0 4 15,20-2-6-15,8 0-8 16,11 0 4-16,3-2-6 16,0-7-36-16,0-2-29 15,3 1-69-15,-14 3-86 16,-13 0-472-16</inkml:trace>
  <inkml:trace contextRef="#ctx0" brushRef="#br0" timeOffset="58521.43">5793 5821 1053 0,'0'0'1154'16,"0"0"-966"-16,0 0-168 16,0 0 10-16,0 0-21 15,0 0-9-15,-76 138 7 0,54-77-7 16,4-14-146-16,3-6-519 16</inkml:trace>
  <inkml:trace contextRef="#ctx0" brushRef="#br0" timeOffset="60001.17">6518 6191 1053 0,'0'0'411'0,"0"0"-257"0,0 0-40 16,0 0 73-16,0 0 19 15,0 0-3-15,0 0-91 16,0 0-50-16,0 0 18 16,0 0-48-16,2 0 2 15,4 0-16-15,3 0-9 16,3 0-9-16,1 0 0 15,3 0-18-15,-1 0 7 16,3 7-30-16,-1 1-59 16,4 2-35-16,1 3-125 15,-4-4-135-15,-7-1-519 0</inkml:trace>
  <inkml:trace contextRef="#ctx0" brushRef="#br0" timeOffset="60188.53">6458 6363 1495 0,'0'0'563'0,"0"0"-367"15,0 0-104-15,0 0-33 16,0 0 20-16,0 0 1 16,116-5-19-16,-85 5-55 15,-5 0-6-15,5 2-162 16,-8 8-391-16,-3-1-1040 0</inkml:trace>
  <inkml:trace contextRef="#ctx0" brushRef="#br0" timeOffset="61028.52">8000 5900 978 0,'0'0'359'16,"0"0"-211"-16,0 0-18 0,0 0 23 15,0 0-22-15,0 0 29 16,0 0-66-16,11-21-59 16,-33 28 7-16,-5 10-19 15,-7 3 17-15,-3 4 0 16,-5 0-32-16,-1 4 32 16,3-2-40-16,5-1 1 15,8-5-1-15,11-8 6 16,7-4-6-16,9-4 0 15,0-2 8-15,11-1 14 16,13 1-22-16,12-2 0 16,5 0-1-16,3 0 1 15,5 0-1-15,0 0-39 0,-4 0-85 16,1 0-105 0,-9 0-337-16,-14 0-232 0</inkml:trace>
  <inkml:trace contextRef="#ctx0" brushRef="#br0" timeOffset="61263.53">8107 5929 1267 0,'0'0'769'0,"0"0"-621"0,0 0-110 15,0 0-38-15,0 0 0 16,0 0 4-16,0 0 20 16,-40 103 4-16,30-57-28 15,-2 18-6-15,1-12-155 16,1-10-336-16</inkml:trace>
  <inkml:trace contextRef="#ctx0" brushRef="#br0" timeOffset="61698.33">7407 6349 1257 0,'0'0'575'16,"0"0"-378"0,0 0-113-16,0 0-4 0,0 0 66 15,0 0-17-15,158 0-1 16,-98 0-41-16,9-3-81 16,1 3 17-16,-3 0-23 15,-7 0-88-15,-7 0-34 16,0 0-90-16,-14 0-148 15,-12 4-368-15</inkml:trace>
  <inkml:trace contextRef="#ctx0" brushRef="#br0" timeOffset="62148.92">7318 6675 1452 0,'0'0'336'0,"0"0"-245"15,0 0-44-15,0 0-47 16,0 0 0-16,0 0 9 16,145-66-9-16,-112 42 17 15,-2 0-17-15,-6 2-9 16,-8 6 1-16,-5 1 0 16,-8 10 8-16,-1 1 70 15,-3 4-49-15,0 0-6 16,0 0-15-16,0 8 6 15,-9 8 0-15,-3 7 28 16,1 4 20-16,1 4 11 16,-2 4-40-16,3-3-13 15,3-1-10-15,1-4 11 16,5-2-26-16,0-12-259 16,0-5-666-16</inkml:trace>
  <inkml:trace contextRef="#ctx0" brushRef="#br0" timeOffset="62560.71">7699 6650 770 0,'0'0'635'15,"0"0"-407"-15,0 0-119 16,0 0-14-16,0 0-93 0,0 0 2 16,0 0 12-16,100-25-16 15,-75 24 41-15,-6 1-16 16,-7 0 0-16,-10 5 9 16,-2 13-34-16,-8 5 85 15,-21 4-19-15,-6 4-38 16,-2-2 5-16,-1 2-33 15,3-7 0-15,8-4 0 16,9-6 9-16,7-4-7 16,9-6-2-16,2-3 0 15,0-1 71-15,20 0 31 16,6 0-57-16,3 0-22 16,2-1-17-16,3-5-12 15,-2-1-48-15,12-3-109 16,-9 2-122-16,-1 1-417 0</inkml:trace>
  <inkml:trace contextRef="#ctx0" brushRef="#br0" timeOffset="62841.49">8158 6699 1640 0,'0'0'601'15,"0"0"-504"-15,0 0-24 16,0 0-73-16,0 0 1 15,-120 113 105-15,120-93-21 0,0-3 14 16,11-1-46 0,16-6-31-16,4-5 30 0,4-5-52 15,-1 0 1-15,-3-19-1 16,-4-5 12-16,-9-3-26 16,-7-5 7-16,-9-3-47 15,-2 5 54-15,-7 4-33 16,-17 9 27-16,-5 10-53 15,-13 7-107-15,8 0-124 16,5 7-503-16</inkml:trace>
  <inkml:trace contextRef="#ctx0" brushRef="#br0" timeOffset="63380.86">8533 6328 1307 0,'0'0'702'16,"0"0"-361"-16,0 0-120 0,0 0-78 15,0 0-19 1,0 0-57-16,0 0 30 0,2-4-61 15,12 2-34-15,3 1 12 16,6-1-14-16,1 2-14 16,3 0-24-16,-1 0-116 15,-3 0-183-15,-10 2-405 0</inkml:trace>
  <inkml:trace contextRef="#ctx0" brushRef="#br0" timeOffset="63522.67">8514 6449 1989 0,'0'0'598'0,"0"0"-506"16,0 0-62-16,0 0-21 15,0 0 1-15,0 0-10 0,141 4-58 16,-107-4-177-16,-3 0-539 16</inkml:trace>
  <inkml:trace contextRef="#ctx0" brushRef="#br0" timeOffset="64175.17">9803 6159 1294 0,'0'0'405'0,"0"0"-181"16,0 0-91-16,0 0-32 16,0 0-3-16,0 0-8 15,0 0-26-15,114-113-57 16,-83 81 17-16,-1-1-24 16,-4 1 0-16,-4 0 6 15,-6 4 4-15,-3 6 10 16,-7 6 99-16,-2 7 19 15,-4 6-17-15,0 1-84 0,0 2-37 16,0 0 5-16,0 0-5 16,-12 17 0-16,-3 15-9 15,-4 7 15-15,1 10-19 16,-1 9 13-16,-4 2-39 16,1 2-51-16,-7 10-150 15,5-18-274-15,6-12-405 0</inkml:trace>
  <inkml:trace contextRef="#ctx0" brushRef="#br0" timeOffset="64386.93">9529 6374 1958 0,'0'0'592'0,"0"0"-434"15,0 0-61-15,0 0-70 16,0 0 21-16,0 0 5 15,0 0-23-15,167-6 3 16,-107 6-33-16,6 0-1 16,-4 0-25-16,-2 0-152 15,7 0-124-15,-13 2-243 16,-12 0-263-16</inkml:trace>
  <inkml:trace contextRef="#ctx0" brushRef="#br0" timeOffset="64956.75">9698 6599 1053 0,'0'0'515'0,"0"0"-321"0,0 0 26 15,0 0 58-15,0 0-99 16,0 0-8-16,0 0-62 15,-2 0-93-15,2 0 7 16,0-2-23-16,5 0 9 16,8-3-21-16,3 5 10 15,1 0 1-15,-3 0-13 16,-5 0 11-16,-5 5 3 16,-4 9 6-16,0 6 1 15,-18 4 32-15,-1 2-39 16,-2-2 7-16,8-3-14 15,8-7 7-15,5-3-6 16,3-3-12-16,19-1-30 0,2-4 48 16,1 4-26-1,-8-2 20-15,-3 2-5 0,-11 3-1 16,-3 1 6-16,-5 6 6 16,-19 3 0-16,-8-1 6 15,-3 4-6-15,-1-5-16 16,7-4-81-16,5-5-117 15,8-8-96-15,11-1-409 0</inkml:trace>
  <inkml:trace contextRef="#ctx0" brushRef="#br0" timeOffset="65240.57">10013 6689 1326 0,'0'0'971'0,"0"0"-820"15,0 0-142-15,0 0 4 16,-134 85-4-16,110-54 18 16,12-2 71-16,12-2-4 15,0-5-57-15,25-3 12 16,10-9-16-16,10-10-33 16,4 0 21-16,-2-12-20 15,-3-14-1-15,-10-4 0 16,-14-7-7-16,-13 1-1 15,-7 5-47-15,-11 0 12 16,-18 11 19-16,-2 8-147 16,-7 8-99-16,9 4-225 0,6 0-951 0</inkml:trace>
  <inkml:trace contextRef="#ctx0" brushRef="#br0" timeOffset="65812.35">10423 6395 1174 0,'0'0'680'16,"0"0"-466"-16,0 0-160 16,0 0 27-16,0 0 29 15,0 0-11-15,0 0-1 16,11 0-91-16,-6-3 7 16,-3 0 29-16,-2-2-9 0,0 2 33 15,-11 3-67 1,-9 0-207-16,-3 0-504 0</inkml:trace>
  <inkml:trace contextRef="#ctx0" brushRef="#br0" timeOffset="76645.35">1185 8017 449 0,'0'0'299'0,"0"0"-40"15,0 0-134-15,0 0-74 16,0 0 4-16,0 0-26 16,-18-34 112-16,16 30 11 15,2 2-53-15,-2-3-54 16,2 4 90-16,0-3-44 15,0 2 4-15,-2-1 34 16,2 2-51-16,0-2 26 16,0 3-20-16,-3-1-11 15,3 1 18-15,-2-3-48 16,2 3-6-16,-2 0 20 16,2 0-44-16,0 0 17 0,0 0-4 15,0 0-25-15,0 0 28 16,0 0-29-16,0 0 0 15,0 0 9-15,0 0 0 16,-2 0-9-16,2 0 0 16,0 8 0-16,0 15-11 15,0 12 19-15,0 6-8 16,0 9 28-16,0 7-28 16,0 1 30-16,-4 4-9 15,-3-1-20-15,0-3 16 16,0-1-17-16,-1-5 0 15,1-6-9-15,2-5 11 16,1-8-2-16,4-3 0 0,-3-6 10 16,3-6-29-1,0-4-18-15,0-7-101 0,0-7-122 16,0 0-106-16,0-18-141 0</inkml:trace>
  <inkml:trace contextRef="#ctx0" brushRef="#br0" timeOffset="76932.17">1206 7939 1332 0,'0'0'349'0,"0"0"-250"15,0 0-4-15,0 0-26 16,0 0 45-16,122 33 89 16,-102 12-52-16,-11 7-51 15,-9 6-12-15,0 6-51 16,-29-2 8-16,-11 0-29 16,-9-1-15-16,0-7-2 15,-7-6-124-15,16-15-140 16,13-13-429-16</inkml:trace>
  <inkml:trace contextRef="#ctx0" brushRef="#br0" timeOffset="77374.39">1752 7928 894 0,'0'0'752'0,"0"0"-443"16,0 0-91-16,0 0-69 16,0 0-51-16,0 0-45 15,0 0 39-15,-101 26 5 16,65 19-36-16,-3 9 29 16,-1 12-54-16,3 6 1 15,8 2 8-15,8-2-44 16,9-5 41-16,12-7-42 15,0-13 1-15,14-6-9 16,17-15 4-16,11-12-46 16,10-10-36-16,21-8-236 15,-9-18-373-15,-10-3-769 0</inkml:trace>
  <inkml:trace contextRef="#ctx0" brushRef="#br0" timeOffset="77607.5">2099 8075 1273 0,'0'0'250'0,"0"0"-172"16,0 0 23-16,0 0 16 16,0 0 84-16,0 0 47 15,-120 130-114-15,80-75-4 0,2 0-55 16,0 4-66-16,4-6-8 15,5-6-1-15,8-10-107 16,3-12-102-16,7-11-152 16,1-12-300-16</inkml:trace>
  <inkml:trace contextRef="#ctx0" brushRef="#br0" timeOffset="77787.39">1723 8249 1908 0,'0'0'477'0,"0"0"-411"16,0 0-30-16,0 0 7 16,0 0 66-16,0 0-12 15,113 88-66-15,-81-53-3 0,1 0-28 16,-1-2-44-16,9-5-175 16,-5-8-278-16,-7-9-229 0</inkml:trace>
  <inkml:trace contextRef="#ctx0" brushRef="#br0" timeOffset="78078.34">2317 8253 1378 0,'0'0'1010'0,"0"0"-693"15,0 0-231-15,0 0-45 16,0 0-4-16,0 0-15 16,0 0 62-16,70-4-69 15,-34 12-6-15,4 0-18 16,-3-1-19-16,4 0-120 15,-10 0-199-15,-11-4-398 0</inkml:trace>
  <inkml:trace contextRef="#ctx0" brushRef="#br0" timeOffset="78254.39">2282 8440 1713 0,'0'0'618'16,"0"0"-446"-16,0 0-67 15,0 0-83-15,0 0 39 16,0 0-16-16,120-14-44 16,-82 8-1-16,7 2-128 15,-9 0-215-15,-10 2-595 0</inkml:trace>
  <inkml:trace contextRef="#ctx0" brushRef="#br0" timeOffset="78560.6">2857 8456 1487 0,'0'0'212'0,"0"0"-189"16,0 0-1-16,0 0 63 16,0 0 78-16,0 0-24 15,56-124-117-15,-41 92-10 16,1-5-12-16,-1 2-22 15,1-2 22-15,0 3 1 16,-5 8 32-16,-2 6 123 16,-3 10-49-16,-2 6-58 15,-4 4-49-15,0 2 18 16,0 23-15-16,0 10 43 0,-8 9-28 16,-1 10 6-1,1 3-24-15,3 11-27 0,2-14-220 16,3-18-420-16</inkml:trace>
  <inkml:trace contextRef="#ctx0" brushRef="#br0" timeOffset="78785.14">3225 8017 2501 0,'0'0'267'0,"0"0"-267"15,0 0-98 1,0 0 92-16,0 0 6 16,67 122 73-16,-56-64 12 0,-4 10-75 15,-7 11 32-15,0 1-42 16,-15 4-20-16,-35 14-85 16,5-19-207-16,3-20-296 0</inkml:trace>
  <inkml:trace contextRef="#ctx0" brushRef="#br0" timeOffset="79408.57">3827 8446 1577 0,'0'0'568'16,"0"0"-350"-16,0 0-1 0,0 0-26 15,0 0-52 1,0 0-27-16,0 0-6 0,0 0-73 15,2 0 6-15,16 0-11 16,7 0-27-16,6 2 34 16,3 3-35-16,3-5 0 15,3 5-12-15,-2-1-2 16,0-1-86-16,2 6-53 16,-9-1-395-16,-8-2-392 0</inkml:trace>
  <inkml:trace contextRef="#ctx0" brushRef="#br0" timeOffset="79635.23">3831 8717 1967 0,'0'0'763'15,"0"0"-548"-15,0 0-28 16,0 0-89-16,0 0-5 15,0 0-37-15,0 0-54 16,114-21 11-16,-64 21-13 16,-2 0-22-16,-3 0-62 15,6 9-91-15,-13 3-150 16,-9-3-527-16</inkml:trace>
  <inkml:trace contextRef="#ctx0" brushRef="#br0" timeOffset="86802.76">5102 7983 52 0,'0'0'850'0,"0"0"-615"16,0 0-52-16,0 0 50 16,0 0-46-16,0 0-38 15,0-22 84-15,2 18-76 0,-2 0-70 16,2 0 14-1,-2 2-19-15,0 0 22 0,2 0-7 16,-2-1-48-16,0 3 17 16,0 0-59-16,0 0 2 15,0 0 15-15,0 0-23 16,0 0-1-16,0 0 3 16,0 0 15-16,0 0-15 15,0-1-3-15,0 1 0 16,0 0-3-16,0-3 3 15,0 2 0-15,-6-2-1 16,-3 2-9-16,0 1 1 0,-6 0-18 16,-4 0-18-1,-4 0 39-15,-2 12-19 0,-4 3 25 16,-2 4-9-16,2 3 16 16,0-1-14-16,2 2 7 15,4-1 0-15,4 0-11 16,3 2 12-16,1 1-1 15,3 4 18-15,5 1-9 16,5-2 17-16,2 1-17 16,0-2-2-16,7-3 37 15,15-2-43-15,9-3 16 16,7-7-2-16,7-4 1 16,6-8-7-16,3 0-9 15,10 0-60-15,-14-13-231 0,-11 2-464 16</inkml:trace>
  <inkml:trace contextRef="#ctx0" brushRef="#br0" timeOffset="87533.3">5231 7888 1317 0,'0'0'357'15,"0"0"-91"-15,0 0 34 16,0 0-75-16,0 0-13 15,0 0-126-15,0 0-62 16,43-60 4-16,-26 39-28 16,6-4-6-16,-3 1 6 15,-3-2-49-15,-1 0 15 16,-3 2-30-16,-3 2 18 0,-3 0 35 16,-5 4 19-16,0 4-8 15,-2 4 26-15,0 1-18 16,0 5 7-16,0 3-15 15,0 1 1-15,0 0 3 16,0 0-4-16,0 12 0 16,-2 14 3-16,-10 11 6 15,-3 14 27-15,-1 5-36 16,1 8 1-16,-1 21-10 16,3-17-155-16,2-17-394 0</inkml:trace>
  <inkml:trace contextRef="#ctx0" brushRef="#br0" timeOffset="88328.84">5428 8139 1227 0,'0'0'245'16,"0"0"-165"-16,0 0 41 16,0 0-10-16,0 0-3 15,0 0 38-15,0 0-62 0,-129 44-6 16,94-10 27 0,4 5-51-16,0 5 23 0,9 0-25 15,4-2-24-15,12-4 24 16,6-4-42-16,0-7 17 15,8-8 13-15,15-5-40 16,4-8 30-16,4-6-30 16,2 0-7-16,-4-4 6 15,-4-12-67-15,-10-2 11 16,-11-3 17-16,-4 2-34 16,0 3 46-16,-17 4 22 15,-5 6 6-15,1 4 7 16,2 2-7-16,-2 0-52 15,8 12-198-15,2-2-379 0</inkml:trace>
  <inkml:trace contextRef="#ctx0" brushRef="#br0" timeOffset="88915.4">5581 8374 423 0,'0'0'954'15,"0"0"-742"-15,0 0-123 16,0 0 27-16,0 0 7 16,0 0 25-16,0 0-64 15,3 16-13-15,7-16 3 16,4 0-46-16,1 0 5 15,-1 0-17-15,-3 0-15 16,-7-4 20-16,-1 0-19 16,-3 0 12-16,0 0 1 15,-9-1-4-15,-2 4-10 16,-1-2-1-16,2 3-49 16,3 0-74-16,3 0-227 15,1 0-477-15</inkml:trace>
  <inkml:trace contextRef="#ctx0" brushRef="#br0" timeOffset="89762.37">6192 8023 867 0,'0'0'520'0,"0"0"-334"16,0 0-81-16,0 0 3 15,0 0 4-15,0 0 1 16,0 0-44-16,-47-26 5 16,23 26-12-16,-5 9-33 15,-6 10 82-15,-6 7-37 16,1 4-22-16,2 6 42 16,7 0-47-16,9 2 13 15,6 0-8-15,9 0-41 16,7-4 44-16,0 1-39 0,14-7 4 15,15-4 17 1,9-6-36-16,4-8 11 0,7-6-12 16,-1-4-56-16,0 0-56 15,5-4-156-15,-15-8-303 16,-7 0-857-16</inkml:trace>
  <inkml:trace contextRef="#ctx0" brushRef="#br0" timeOffset="90632.48">6429 7746 1264 0,'0'0'382'0,"0"0"-201"15,0 0-3-15,0 0 6 16,0 0-4-16,0 0-70 16,0 0-4-16,0-4-50 15,0 2-20-15,0-2 33 16,0-3-57-16,8 2-2 0,10-4-10 15,6 2-10-15,3 2-4 16,0 5 13-16,-5 0-16 16,-6 0 5-16,-9 17-11 15,-7 7-6-15,-7 7 28 16,-25 6-5-16,-3 4 6 16,-5-4 0-16,5-4 0 15,8-9 1-15,8-9 1 16,13-6-2-16,6-6 0 15,0 0 12-15,11-3 9 16,14 0-10-16,4 0-10 16,0 0-2-16,-3 0-125 15,-3 0-82-15,-8 0-186 16,-11 2-820-16</inkml:trace>
  <inkml:trace contextRef="#ctx0" brushRef="#br0" timeOffset="91330.18">6514 8311 1395 0,'0'0'332'15,"0"0"-221"-15,0 0-110 16,0 0 26-16,0 0-26 15,0 0 43-15,-121 63 51 0,92-39-57 16,2-2 2 0,5-2-30-16,9-4 3 0,5-7-11 15,8 0-2-15,0-7-59 16,14-2 59-16,9 0-25 16,5 0-27-16,4 0 25 15,-1 0-2-15,2-2 29 16,-1-2-73-16,3-4-97 15,-8-1-125-15,-5 0-832 0</inkml:trace>
  <inkml:trace contextRef="#ctx0" brushRef="#br0" timeOffset="91453.33">6514 8311 1472 0</inkml:trace>
  <inkml:trace contextRef="#ctx0" brushRef="#br0" timeOffset="91519.45">6514 8311 1472 0,'54'79'281'0,"-54"-65"-200"0,-4 6-75 16,-9 6 22-16,-1 6-28 15,1 4 0-15,-5 20 29 16,3-10-29-16,1-5-318 0</inkml:trace>
  <inkml:trace contextRef="#ctx0" brushRef="#br0" timeOffset="92576.72">4753 8712 469 0,'0'0'712'0,"0"0"-482"16,0 0-162-16,0 0-27 16,0 0 43-16,0 0-15 15,0 0 11-15,0 0-17 16,110 0-47-16,-83 0 18 16,4 0-26-16,3 0 0 15,3 0-1-15,4 0-7 16,1 0 0-16,3 0-1 0,-1 0 6 15,1 3-5 1,2-1 0-16,0 2 0 0,-1-3-8 16,2 1 8-16,-4 0 0 15,1-2-2-15,-5 3 12 16,-1-1-10-16,-2 0 0 16,0 1 0-16,-1 1-7 15,-1 0 7-15,-1-1 0 16,1 1-4-16,0-2 18 15,-4 1-14-15,0-3 0 16,-5 2 1-16,3 1-5 16,-2-1 4-16,0-2 0 0,-1 0-2 15,4 0 5 1,-1 0-3-16,0 0 0 0,-3 0 1 16,1 0-8-16,-3 0 7 15,-1 0 0-15,1 0-6 16,3 0 15-16,0 0-9 15,4 0 0-15,3 0 6 16,1 0-9-16,1 0 3 16,-1 0 0-16,2 0 0 15,-6 0 9-15,-2 0-3 16,-6 0 42-16,0 2-31 16,-3 3 30-16,0 0-47 15,-2-1 1-15,-2-2-1 16,-5-1-18-16,-5-1-99 15,-3 0-172-15,-3 0-654 0</inkml:trace>
  <inkml:trace contextRef="#ctx0" brushRef="#br0" timeOffset="93103.74">5521 9046 1405 0,'0'0'324'0,"0"0"-245"16,0 0-20-16,0 0-1 16,0 0 112-16,0 0 89 15,0 0-121-15,17-29 6 16,-34 29-92-16,-10 0-45 0,-6 0-1 15,-5 8-6 1,-7 15 0-16,-1 9 5 0,-1 3-5 16,7 7 15-16,7 4 1 15,6-2-15-15,13-1 55 16,9-3-21-16,5-2-19 16,5-4 20-16,24-4-35 15,9-7 18-15,13-9-19 16,7-11-3-16,4-3-5 15,3-1-45-15,-3-22-186 16,8-19-53-16,-14 4-227 16,-16 0-248-16</inkml:trace>
  <inkml:trace contextRef="#ctx0" brushRef="#br0" timeOffset="93680.43">5795 8925 1235 0,'0'0'203'0,"0"0"-146"0,0 0-50 16,0 0 2-1,0 0 52-15,0 0 48 0,0 0-40 16,-22-10-31-16,20 10-19 16,2 0 17-16,0 0 5 15,0 0-20-15,0 0 55 16,0-2-39-16,10 0-23 15,7-2-2-15,-5 3-12 16,0 1 0-16,-3 0-1 16,-5 0 8-16,-4 3-7 15,0 11 6-15,0 4 51 16,-8 2 58-16,-9 2-70 16,0 1-2-16,1-5-14 15,3-4-20-15,9-4 6 16,4-7-15-16,0-1 0 0,6-2 20 15,17 0-20-15,-4 0-27 16,2 0 26-16,-5 0-6 16,-8 0-5-16,-5 0 12 15,-3 0 0-15,0 15-12 16,-3 4 23-16,-13 4-11 16,-5 5 0-16,-2 2 13 15,-12 10-31-15,6-6-159 16,4-10-397-16</inkml:trace>
  <inkml:trace contextRef="#ctx0" brushRef="#br0" timeOffset="94034.66">5536 9566 1355 0,'0'0'135'0,"0"0"-109"16,0 0-3-16,0 0 180 16,0 0-7-16,0 0-79 15,130-108-52-15,-98 78-65 16,-3 2 6-16,-6 5 8 16,-4 2 22-16,-9 9 122 15,-4 4-84-15,-4 6-55 0,-2 2 12 16,0 0-22-16,0 2-9 15,-2 16 52-15,-10 9-13 16,-1 5 9-16,-1 5-48 16,1 2 1-16,-1-1 12 15,5-6-13-15,5-4-15 16,4-10-64-16,0-13-155 16,21-5-90-16,0 0-436 0</inkml:trace>
  <inkml:trace contextRef="#ctx0" brushRef="#br0" timeOffset="94280.13">5895 9474 1315 0,'0'0'679'0,"0"0"-587"15,0 0-70 1,0 0 5-16,0 0 5 0,0 0 55 16,-24 107-7-16,48-95-29 15,12-8 7-15,3-4-38 16,2-2 4-16,-3-18-2 15,-7-4-20-15,-10-7 17 16,-15 1-7-16,-6 0 73 16,-13 2 48-16,-20 5-77 15,-6 8-32-15,-3 11-24 16,3 4-21-16,-2 9-97 16,10 8-256-16,13-1-704 0</inkml:trace>
  <inkml:trace contextRef="#ctx0" brushRef="#br0" timeOffset="94996.27">6881 8719 1136 0,'0'0'595'16,"0"0"-323"-16,0 0-63 0,0 0-51 16,0 0 18-16,0 0-22 15,0 0-80-15,11 2-16 16,12 1-48-16,3 2-2 15,6-1-1-15,-1-1-7 16,2 1-1-16,-4 3-44 16,-6 2-157-16,-8 0-81 15,-9-4-330-15</inkml:trace>
  <inkml:trace contextRef="#ctx0" brushRef="#br0" timeOffset="95144.29">6836 8944 1224 0,'0'0'812'0,"0"0"-638"16,0 0-118-16,0 0-50 15,0 0 3-15,132 0-18 16,-106 0-6-16,-8 0-344 0</inkml:trace>
  <inkml:trace contextRef="#ctx0" brushRef="#br0" timeOffset="100708.23">7719 8078 901 0,'0'0'652'15,"0"0"-440"-15,0 0-79 0,0 0 79 16,0 0-66-16,0 0-38 15,0 0 11-15,0 0-28 16,0 0 13-16,0 0-64 16,0 0-23-16,0 0 11 15,0 0-17-15,2 0-8 16,10-9 5-16,1-3 9 16,7-2-34-16,5-2 9 15,2 2-13-15,-2 1 7 16,2 6-5-16,-6 0 19 15,-8 6-8-15,-8 1 8 0,-5 0-1 16,0 9 1-16,-3 12 0 16,-19 5 55-16,-5 2-40 15,-2-2 15-15,3-2-3 16,3-7-14-16,8-2 6 16,3-7-19-16,8-4 0 15,4-2 0-15,0-2 6 16,0 0-6-16,20 0 0 15,5 0-18-15,4 0 11 16,2 3-8-16,-4 2 9 16,-3 7-18-16,-6 6 24 15,-9 5 0-15,-5 3-6 0,-4-1 16 16,-2 1-10 0,-18-1 0-16,-7-2 2 15,-4 0 22-15,0-5-24 0,0 0 0 16,6-6-30-1,7-4-199-15,7-6-83 0,7-2-494 0</inkml:trace>
  <inkml:trace contextRef="#ctx0" brushRef="#br0" timeOffset="101294.19">8410 7999 1235 0,'0'0'502'0,"0"0"-326"16,0 0-92-16,0 0-4 15,0 0-43-15,0 0 78 16,0 0-87-16,-87-45-10 16,60 53 16-16,-4 20 6 15,0 9 65-15,-3 7-20 16,5 2-4-16,7 2 24 16,7-2-98-16,8-4 4 15,7-4 8-15,0-7-11 16,13-7 18-16,14-6-26 15,2-8 6-15,4-3-18 16,-4-7 6-16,-4 0-62 0,-10 0 23 16,-9-5-26-1,-6-6 65-15,0 2 3 0,-25 0 1 16,-4 6-16-16,-7 3 11 16,-13 0-81-16,11 2-172 15,5 6-275-15</inkml:trace>
  <inkml:trace contextRef="#ctx0" brushRef="#br0" timeOffset="101826.43">7563 8678 798 0,'0'0'732'0,"0"0"-487"16,0 0 34-16,0 0-34 15,0 0-123-15,0 0-32 16,0 0-33-16,54 0 22 16,-21 0-23-16,9 0-24 15,12 0 20-15,6 0-41 16,9 4-10-16,3 0 6 16,-4 0-6-16,-3-1-1 15,-7 0 0-15,-6 1-44 16,-13 3-67-16,-3 3-91 15,-14-1-132-15,-9-2-361 0</inkml:trace>
  <inkml:trace contextRef="#ctx0" brushRef="#br0" timeOffset="102271.35">7347 9119 1815 0,'0'0'370'0,"0"0"-369"15,0 0-1-15,0 0 61 16,0 0 20-16,0 0 30 15,0 0-60-15,120-55-20 16,-86 34-27-16,-3 0 13 16,-4-2-15-16,-5 3-2 15,-7 2 0-15,-1 4-9 16,-7 6 9-16,-5 1 0 16,0 7-1-16,-2 0 10 15,0 0-22-15,0 0 13 16,0 3-2-16,-2 13-5 0,-5 6 14 15,-2 7-2 1,-2 3 2-16,2 5 4 0,1 2-4 16,-4 3-7-1,3-3 0-15,3-4-16 0,4-3-120 16,2-9-206-16,0-11-401 0</inkml:trace>
  <inkml:trace contextRef="#ctx0" brushRef="#br0" timeOffset="102669.45">7824 9036 1250 0,'0'0'186'0,"0"0"-186"15,0 0 1-15,0 0 56 16,0 0 135-16,0 0 36 15,0 0-101-15,-20-43-112 16,47 40 8-16,2 1-23 16,-3 2 1-16,-3 0 2 15,-8 0-3-15,-8 11 0 16,-7 7 12-16,-7 6-2 16,-22 6 89-16,-11 5-12 15,-7 1-22-15,1-1 28 16,3-4-46-16,9-4-10 15,12-8-30-15,11-7 9 16,9-2-11-16,2-5-4 0,9-2 9 16,17-1 72-16,8 0-75 15,4-2 5-15,0 0-12 16,-2 0-13-16,-1 0-44 16,12 0-164-16,-11-6-281 15,-5-4-191-15</inkml:trace>
  <inkml:trace contextRef="#ctx0" brushRef="#br0" timeOffset="102947.16">8187 9090 1603 0,'0'0'638'0,"0"0"-510"0,0 0-116 16,0 0-1-1,0 0 30-15,0 0 17 0,0 0 55 16,-109 110-32-16,109-90-37 15,22-2 10-15,10-7-51 16,5-6 9-16,1-5-8 16,1 0-4-16,-8-12 0 15,-8-6-6-15,-6-3 12 16,-15-5-12-16,-2-1-20 16,-5 1 18-16,-17 3-11 15,-9 7 19-15,-3 6-55 16,-6 8-93-16,7 2-171 15,11 0-413-15</inkml:trace>
  <inkml:trace contextRef="#ctx0" brushRef="#br0" timeOffset="103481.05">8530 8703 1493 0,'0'0'400'16,"0"0"-174"-16,0 0 20 16,0 0-24-16,0 0-49 15,0 0-87-15,0 0-31 16,34 0-43-16,-12 0 0 15,5 0-9-15,-2 2-3 16,-6 8-92-16,-3-1-200 16,-9 0-347-16</inkml:trace>
  <inkml:trace contextRef="#ctx0" brushRef="#br0" timeOffset="103629.65">8553 8867 1565 0,'0'0'885'0,"0"0"-614"15,0 0-207-15,0 0-57 16,0 0 7-16,0 0-14 16,123-14-18-16,-94 14-158 15,-10 0-390-15,-7 0-883 0</inkml:trace>
  <inkml:trace contextRef="#ctx0" brushRef="#br0" timeOffset="105430.36">10011 8208 548 0,'0'0'733'16,"0"0"-517"-16,0 0-103 0,0 0 11 16,0 0 56-16,0 0 80 15,0 0-92-15,-31-31-60 16,29 25 8-16,2 0-71 16,0-2 9-16,0-2-47 15,0-1 1-15,2 2-16 16,11-3-1-16,5 1-10 15,1 4 8-15,2 3-2 16,-1 4-2-16,-3 0 15 16,-3 0-7-16,-5 11-2 15,-9 9 1-15,0 5 8 16,-7 1 6-16,-17 4 5 0,-3-2 17 16,2-4-28-16,8-6 0 15,5-4 0-15,12-7 0 16,0-5-1-16,8 0 1 15,15-2-37-15,4 0 20 16,0 3-11-16,-4 4 25 16,-13 3-12-16,-5 6 15 15,-5 6 0-15,-3 1-7 16,-16 2 17-16,-8 1-17 16,-2-2 7-16,-4 2-15 15,-12 0-107-15,7-6-441 16,9-5-789-16</inkml:trace>
  <inkml:trace contextRef="#ctx0" brushRef="#br0" timeOffset="105657.09">9487 8663 1209 0,'0'0'665'0,"0"0"-469"16,0 0-124-16,0 0-47 15,0 0 96-15,0 0 42 16,0 0-2-16,169 12-30 16,-98-6-102-16,5-2-10 15,0-3-19-15,0 3-31 16,-9-1-199-16,-1 4-133 0,-16 1-212 16,-17 1-212-16</inkml:trace>
  <inkml:trace contextRef="#ctx0" brushRef="#br0" timeOffset="106098.35">9336 9174 1410 0,'0'0'572'0,"0"0"-437"16,0 0-61-16,0 0 78 16,0 0-101-16,0 0-1 15,124-43 56-15,-77 20-81 16,-2-5 9-16,-1-1-34 15,-4 3 0-15,-9 3-15 16,-9 2 16-16,-8 9-1 16,-7 7 27-16,-5 0-6 15,-2 5 35-15,0 0-56 16,0 0-3-16,0 0-5 16,0 14-6-16,-9 8 14 0,-5 10 0 15,-1 6 10-15,-3 5-7 16,-2 1-3-16,0 0-23 15,2-2-16-15,12-4-197 16,6-12-271-16,0-9-307 0</inkml:trace>
  <inkml:trace contextRef="#ctx0" brushRef="#br0" timeOffset="106406.4">9926 9099 1408 0,'0'0'382'16,"0"0"-258"-16,0 0-93 15,0 0-18-15,-114 23 85 0,91 0 136 16,8 4-85-16,13 1-35 16,2 0-20-16,23-2-61 15,17-6 13-15,13-10-25 16,7-8-11-16,5-2 13 15,0-5-23-15,-10-15 0 16,-10-6-2-16,-16-3 2 16,-18-3-9-16,-11-2-30 15,-5 0-13-15,-19 6 38 16,-7 7-60-16,-14 12-45 16,10 4-164-16,6 5-331 0</inkml:trace>
  <inkml:trace contextRef="#ctx0" brushRef="#br0" timeOffset="106925.2">10497 8753 887 0,'0'0'688'16,"0"0"-488"-16,0 0-161 15,0 0-2-15,0 0 17 0,0 0 47 16,0 0 17-16,4 3-36 16,5-3 4-16,0 0-42 15,-2 0-30-15,-5 0 33 16,-2 0-40-16,0 0 22 16,-12 0-29-16,-23 0-169 15,4 0-153-15,2 0-660 0</inkml:trace>
  <inkml:trace contextRef="#ctx0" brushRef="#br0" timeOffset="111414.13">1223 10583 887 0,'0'0'621'16,"0"0"-528"-16,0 0 63 16,0 0-3-16,0 0-23 15,0 0 48-15,0 0-33 16,0-33-109-16,0 31 87 15,0 0-31-15,0 2-23 16,0 0-7-16,0 0-45 16,0 0 14-16,0 0-25 15,0 0 3-15,0 2-14 0,0 15 5 16,2 8 0-16,0 7 12 16,4 8-6-16,-4 6 13 15,0 4-4-15,-2 6-15 16,0 4 30-16,0 2-30 15,0 3 0-15,-4-2 3 16,-6-5 13-16,4-5-16 16,1-9 0-16,1-8 1 15,2-7-16-15,2-9-19 16,0-9-122-16,0-5-58 16,0-6-101-16,0-16-39 15,0-8-924-15</inkml:trace>
  <inkml:trace contextRef="#ctx0" brushRef="#br0" timeOffset="111857.59">1295 10542 1129 0,'0'0'502'15,"0"0"-358"-15,0 0 32 16,0 0 30-16,0 0-96 16,0 0-14-16,0 0-65 15,84-32-1-15,-59 57 38 16,-1 9-1-16,-5 7 7 16,-9 6 10-16,-10 6-56 15,0 4 21-15,-20-2-40 0,-18 3-7 16,-11-3 7-1,-4-4-9-15,-1-8-30 0,9-11-131 16,10-15-98-16,15-8-209 16,9-9-502-16</inkml:trace>
  <inkml:trace contextRef="#ctx0" brushRef="#br0" timeOffset="112240.35">1777 10447 1395 0,'0'0'256'16,"0"0"-113"-16,0 0 69 15,-116 48-53-15,80-9-16 16,0 7-23-16,7 10-16 16,5 8 9-16,6 3-50 15,7 2-18-15,5-3-8 16,6-4-31-16,0-8-6 15,14-5 0-15,15-13-6 0,9-8-10 16,7-12-74-16,26-16-92 16,-11 0-109-16,-6-5-434 0</inkml:trace>
  <inkml:trace contextRef="#ctx0" brushRef="#br0" timeOffset="112525.55">2166 10604 9 0,'0'0'1578'0,"0"0"-1258"16,0 0-207-16,0 0-34 0,0 0-13 15,0 0 8-15,0 0 70 16,-98 78-39-16,63-30-19 15,-5 8 11-15,-1 2-48 16,3 2-37-16,5-2 20 16,6-9-32-16,5-9 0 15,9-10-19-15,4-10-133 16,1-18-105-16,4-2-228 16,0 0 133-16</inkml:trace>
  <inkml:trace contextRef="#ctx0" brushRef="#br0" timeOffset="112700.55">1687 10790 1964 0,'0'0'512'0,"0"0"-405"15,0 0-84-15,0 0 62 16,0 0-18-16,121 32-6 16,-79-8 10-16,0 4-69 15,-4 2 8-15,-4 1-10 16,-1 1-172-16,-8-9-179 15,-8-7-560-15</inkml:trace>
  <inkml:trace contextRef="#ctx0" brushRef="#br0" timeOffset="113020.6">2317 10828 960 0,'0'0'771'16,"0"0"-439"-16,0 0-156 15,0 0-62-15,0 0 12 16,0 0 8-16,0 0-32 16,97 0-54-16,-66 6-47 0,5 0-1 15,-1-2-1-15,-1 3-199 16,-7-2-137-16,-15-1-508 0</inkml:trace>
  <inkml:trace contextRef="#ctx0" brushRef="#br0" timeOffset="113179.27">2224 11008 1818 0,'0'0'495'0,"0"0"-442"16,0 0 20-16,0 0-60 16,145-7-6-16,-100 3-7 15,4-3-59-15,-12 3-320 0,-8 3-828 16</inkml:trace>
  <inkml:trace contextRef="#ctx0" brushRef="#br0" timeOffset="113623.3">3049 10784 1585 0,'0'0'302'16,"0"0"-226"-16,0 0 44 15,0 0 88-15,0 0-108 16,0 0 7-16,0 0-78 15,20-58-21-15,-2 58-8 16,2 0 12-16,-4 0-12 16,-8 12 0-16,-8 14 1 15,-2 10-12-15,-36 12 17 16,-15 6-6-16,-10 2 19 16,1-6-13-16,10-10 3 15,15-12 3-15,16-11-4 0,15-11 33 16,6-4-35-1,4-2 36-15,25 0 6 0,9 0-39 16,9 0 22 0,3 0-31-16,16-5-89 0,-10-6-127 15,-10 1-378-15</inkml:trace>
  <inkml:trace contextRef="#ctx0" brushRef="#br0" timeOffset="113847.25">3484 10573 1580 0,'0'0'522'0,"0"0"-460"16,0 0-61-16,0 0 45 16,75 113 42-16,-75-55 13 15,0 12 67-15,-19 8-85 16,-20 6-47-16,-9 1-36 15,-10-4-27-15,-16 3-188 16,19-21-108-16,12-19-333 0</inkml:trace>
  <inkml:trace contextRef="#ctx0" brushRef="#br0" timeOffset="114441.16">4020 10955 134 0,'0'0'1519'0,"0"0"-934"0,0 0-428 16,0 0 96-1,0 0-77-15,0 0-113 0,0 0 4 16,17-9-55-16,1 6-11 16,5-1 26-16,6 1-19 15,3 2-7-15,1-2-1 16,1 3 15-16,-2 0-15 16,-3 0 0-16,-4 0-27 15,-4 7-12-15,-15 9-186 16,-4 0-151-16,-2-6-297 0</inkml:trace>
  <inkml:trace contextRef="#ctx0" brushRef="#br0" timeOffset="114604.12">3999 11110 182 0,'0'0'2018'0,"0"0"-1484"0,0 0-435 16,0 0 16-16,0 0-103 15,0 0 20-15,129-13-32 16,-87 13-19-16,-9 2-107 16,-6 4-746-16</inkml:trace>
  <inkml:trace contextRef="#ctx0" brushRef="#br0" timeOffset="131468.23">4618 11073 525 0,'0'0'613'0,"0"0"-341"16,0 0-128-16,0 0-52 15,0 0 30-15,0 0-58 16,0 0 14-16,0 0 7 16,0 0-31-16,0 0 51 15,0 0-24-15,0-2 22 16,0 2 20-16,0 0-51 16,0 0-16-16,0 0-9 15,0 0-46-15,0 0 22 16,0-2-23-16,0 2 0 0,0 0-7 15,0 0 7 1,0 0 0-16,0 0 0 0,0 0 15 16,0 0-12-16,0 0-3 15,0 0 1-15,0 0-1 16,0 0 1-16,0 0-1 16,0 0 0-16,0 0 13 15,0 0-13-15,0 0 1 16,0 0 9-16,0 0 16 15,0 0-25-15,0 0-1 16,7 0 6-16,2 0 9 16,6 0-5-16,1 0-10 15,2 0 0-15,2 0 0 16,3-2 1-16,-4-1-1 0,1 3 0 16,1 0 16-16,-4 0-17 15,1-3 1-15,-5 3 0 16,1 0-9-16,-1 0 9 15,1 0 0-15,-3-2 0 16,2 2 10-16,1 0-10 16,1-2 0-16,-1 2 0 15,-3-2-6-15,2-1 7 16,0 3-1-16,-2-1 0 16,3 1 6-16,-1 0-6 15,-1 0 0-15,-4 0 0 0,3 0-6 16,-1-3 6-16,1 3 0 15,2 0 0-15,0 0 9 16,3-1-15-16,2 1 6 16,2-3 0-16,2 2-4 15,0-3 11-15,3 2-7 16,-2 0 0-16,-2-1 10 16,-3 3-20-16,1-2 10 15,-2 2 0-15,-1 0-3 16,-3-1 4-16,3 1-1 15,-5-2 0-15,2 0 13 16,1 0-14-16,-1 2 1 16,3-2 0-16,-1 2-3 15,1 0 3-15,3 0 0 16,2 0 0-16,-1 0 13 0,-1 0-14 16,0 0 1-16,-3 0 0 15,-3 0-6-15,-2 0 6 16,0 0 0-16,2 0 0 15,1 0 12-15,3 0-18 16,2 0 6-16,-2 0 0 16,5 0-3-16,1 0 5 15,0 0-2-15,-2 0 4 16,2 0 10-16,-3 2-2 16,-5 0-12-16,-1-2 0 15,-3 2-9-15,-5 0 10 16,-1-2-1-16,-3 1 0 15,-2 4-43-15,0-1-150 0,0 0-363 16,0-3-798-16</inkml:trace>
  <inkml:trace contextRef="#ctx0" brushRef="#br0" timeOffset="132969.41">5166 11416 933 0,'0'0'339'15,"0"0"-175"-15,0 0 77 16,0 0-16-16,0 0-53 16,0 0-31-16,0 0-23 15,25-20-30-15,-23 14-29 16,0-3-35-16,-2 1-12 16,0 3 56-16,0-2-28 15,-15 1-38-15,-9 6-2 16,-10 0 9-16,-9 0-15 15,-3 14 6-15,-3 9-2 0,2 3-21 16,0 4 23-16,7 2 0 16,7 2 26-16,8 2 7 15,7 0 43-15,12 2-25 16,6-2-44-16,4-2 59 16,25-3-64-16,9-9 20 15,7-6-4-15,1-11-6 16,1-2-24-16,-3-3-10 15,-3 0-138-15,-5 0-66 16,-9-8-323-16,-12-1-393 0</inkml:trace>
  <inkml:trace contextRef="#ctx0" brushRef="#br0" timeOffset="133615.6">5343 11287 983 0,'0'0'502'0,"0"0"-324"16,0 0-46-16,0 0-61 16,0 0 36-16,0 0 17 15,0 0-22-15,-7-24-12 16,5 24-38-16,2 0 16 15,0-2-46-15,0 2 30 16,0 0 18-16,0-1-19 16,0-2 19-16,13 1-70 15,3 0-2-15,4 0-20 0,0 2 22 16,-2 0 0 0,-3 0 0-16,-6 0-4 0,-9 14-4 15,0 6 7-15,-7 5 1 16,-19 0 36-16,-3 4-24 15,-3-3 19-15,3-6-19 16,10-4 3-16,7-6-14 16,10-4-1-16,2-4-16 15,6-2 8-15,19 0-42 16,2 0-11-16,2 0 25 16,-6 0 5-16,-8 0 20 15,-6 4 11-15,-9 4 0 16,0 4 0-16,-14 5 6 15,-15 4 33-15,-2 5-21 16,-4 2-3-16,4 1-30 0,-1 3-72 16,10-6-238-16,7-9-442 15</inkml:trace>
  <inkml:trace contextRef="#ctx0" brushRef="#br0" timeOffset="133990.5">5071 11935 447 0,'0'0'1199'0,"0"0"-815"16,0 0-181-16,0 0-24 15,0 0-85-15,0 0-87 16,0 0 14-16,107-95-12 15,-73 71 9-15,-1 1-20 16,-4 1 2-16,-4 4 0 16,-8 4-1-16,-5 4 10 15,-6 6-9-15,-4 1 21 16,-2 3 17-16,0 0 31 16,0 0-69-16,0 0 13 15,0 0-26-15,0 17 20 16,-6 5-7-16,-8 8 6 15,1 5 11-15,-1 2-11 16,3-2-6-16,3-3-69 16,8-3-120-16,0-12-314 0,2-5-106 0</inkml:trace>
  <inkml:trace contextRef="#ctx0" brushRef="#br0" timeOffset="134268.19">5474 11834 1637 0,'0'0'390'16,"0"0"-306"-16,0 0 32 15,0 0 58-15,0 0-108 16,0 0 61-16,0 0-47 16,-4 89-25-16,35-77 6 15,6-4-46-15,2-7 11 0,-3-1-11 16,-7 0-8-16,-9-7 19 15,-11-12-17-15,-9-4-9 16,0-5 14-16,-16-2-14 16,-11 0-14-16,-7 6-6 15,-3 6-89-15,-11 4-146 16,11 3-334-16,6 1-893 0</inkml:trace>
  <inkml:trace contextRef="#ctx0" brushRef="#br0" timeOffset="135116.69">4979 10399 757 0,'0'0'383'0,"0"0"-91"0,0 0-68 16,0 0-57-16,0 0 114 15,0 0-111-15,0 0-1 16,-10-68-113-16,-17 68-10 16,-7 0-34-16,-1 8 15 15,-4 13 46-15,2 8-24 16,3 0 21-16,7 6-10 16,5 1-23-16,11-1 33 15,7-2-61-15,4-3-1 16,2-3 2-16,20-5-1 15,8-6 2-15,7-6-11 16,5-6-48-16,3-4-14 16,13 0-156-16,-11-14-45 0,-12-5-489 0</inkml:trace>
  <inkml:trace contextRef="#ctx0" brushRef="#br0" timeOffset="135603.94">5173 10082 1345 0,'0'0'390'0,"0"0"-244"15,0 0 56-15,0 0 9 16,0 0-87-16,0 0-3 16,0 0-44-16,-22-56-25 15,27 44 5-15,12 0-56 16,5 2 20-16,3 3-21 15,0 2 12-15,-6 5-2 16,-7 0-8-16,-10 10-2 16,-2 18 26-16,-14 9-6 15,-19 6 37-15,-7 3-31 16,-2 0-18-16,4-3 19 0,9-13-27 16,11-8 0-16,14-10-1 15,4-7 15-15,0 0-5 16,19-5-9-16,13 0-30 15,6 0-23-15,2-5-159 16,2 0-93-16,-9 2-166 16,-12 3-257-16</inkml:trace>
  <inkml:trace contextRef="#ctx0" brushRef="#br0" timeOffset="137706.97">5262 10502 1104 0,'0'0'406'0,"0"0"-236"15,0 0 42-15,0 0-7 16,0 0-162-16,0 0 23 16,0 0-35-16,-62-26-6 15,37 38 29-15,1 5 43 16,-2 7-27-16,-1 7 12 16,4 1-20-16,6 4 26 15,3-4-76-15,10-3 0 16,4-4 13-16,0-7-24 15,8-6 34-15,15-7-18 16,4-5-16-16,2 0 10 16,-5-2-11-16,-4-10-30 0,-6-2 6 15,-14-1-19-15,0 1 42 16,-7 2-48-16,-15 6 46 16,-7 4-9-16,-5 2 12 15,5 0-8-15,2 17 7 16,7 2-62-16,14 5-192 15,3-4-341-15,3-8-795 0</inkml:trace>
  <inkml:trace contextRef="#ctx0" brushRef="#br0" timeOffset="137992.15">5380 10703 1194 0,'0'0'349'0,"0"0"-241"16,0 0-51-16,0 0 87 16,0 0-25-16,0 0-18 15,0 0-36-15,34-14-64 16,-22 7 38-16,-8 1 3 15,-4 2 3-15,0 0 76 16,0 2-54-16,-9 2-67 16,-9 0-32-16,5 3-224 15,1 5-431-15</inkml:trace>
  <inkml:trace contextRef="#ctx0" brushRef="#br0" timeOffset="138451.94">5862 10432 1048 0,'0'0'578'16,"0"0"-413"-16,0 0-48 15,0 0-10-15,0 0-71 16,0 0-29-16,0 0 23 15,-48-49-30-15,15 49 0 16,-6 3 6-16,-5 22 94 16,-2 8 61-16,2 4-51 15,11 6-28-15,8-2 11 0,13-5-55 16,12-1 5-16,0-7 0 16,29-3-31-16,12-11 30 15,10-2-42-15,5-6-108 16,24-6-142-16,-13-11-389 15,-11-5-509-15</inkml:trace>
  <inkml:trace contextRef="#ctx0" brushRef="#br0" timeOffset="138923.14">6028 9978 1270 0,'0'0'723'16,"0"0"-330"-16,0 0-119 16,0 0-109-16,0 0-147 15,0 0-18-15,0 0 0 16,-10 72 9-16,-7-14-9 16,-4 9 0-16,-10 14-217 15,4-14-106-15,5-16-628 0</inkml:trace>
  <inkml:trace contextRef="#ctx0" brushRef="#br0" timeOffset="139298.65">6036 10578 1370 0,'0'0'633'0,"0"0"-426"0,0 0-151 16,0 0 15-1,0 0-50-15,0 0 56 0,0 0 0 16,-118 58-60-16,80-37 24 15,9-1-38-15,7-3 3 16,11-10 0-16,9-2 5 16,2-3-11-16,6-2 19 15,19 0-17-15,8 0-4 16,7 0-14-16,0 0-16 16,1 0-3-16,3 0-146 15,-11 0-148-15,-10 0-278 0</inkml:trace>
  <inkml:trace contextRef="#ctx0" brushRef="#br0" timeOffset="139487.62">6036 10578 1618 0,'78'-23'487'16,"-78"23"-416"-16,0 14-63 15,-13 14 34-15,-3 11 5 16,-4 11-46-16,-11 31-2 16,2-12-33-16,6-8-727 0</inkml:trace>
  <inkml:trace contextRef="#ctx0" brushRef="#br0" timeOffset="140117.21">6292 11048 335 0,'0'0'1294'0,"0"0"-774"16,0 0-330-16,0 0 34 16,0 0-157-16,0 0-49 15,0 0 17-15,-2 3-35 16,2 3 52-16,14 1-22 16,3 0-24-16,4-3 36 15,-1-4-42-15,-3 0 0 16,-3 0 3-16,-10 0 15 15,-4-6-12-15,0-4-6 16,-18 3-11-16,-9 3-5 16,-15 4-11-16,5 0-158 0,3 7-381 15</inkml:trace>
  <inkml:trace contextRef="#ctx0" brushRef="#br1" timeOffset="165199.9">28522 2268 530 0,'0'0'828'0,"0"0"-643"16,0 0-107-16,0 0 77 0,0 0 4 15,0 0-56 1,0 0-15-16,-101-14-29 0,90 14-7 16,-3 0 26-16,-1 0-44 15,-5 0 12-15,-5 0-13 16,-3 0-24-16,-3 12 31 15,-6 0-39-15,2 3 5 16,-3 6 15-16,1 1-20 16,-2 5 49-16,3 4-2 15,1 5-8-15,-1 6 43 16,3 4-53-16,4 5 3 16,2 1-2-16,5 4-25 15,9 2 33-15,6 0-29 16,7 3-9-16,0-1 33 0,7 0-33 15,14-2 7-15,11-3-2 16,10-6 6-16,10-3 14 16,10-6-17-16,12-8-8 15,4-6 4-15,4-10-5 16,0-6 0-16,1-6-6 16,-5-4 3-16,-4-1-9 15,-5-20 12-15,-5-9 0 16,-6-6-16-16,-6-10 17 15,-6-10-1-15,-5-9 0 16,-6-23 4-16,-6 2-14 16,-11-11 10-16,-7 0 0 15,-11 9 18-15,0-5-5 0,-20 8 32 16,-15 15 27-16,-15 8-42 16,-8 17 1-16,-9 14-31 15,-6 14-27-15,-1 15-3 16,-10 14-116-16,22 17-232 15,15 4-356-15</inkml:trace>
  <inkml:trace contextRef="#ctx0" brushRef="#br1" timeOffset="166249.56">28548 1528 1390 0,'0'0'302'16,"0"0"-102"-16,0 0 91 15,0 0 41-15,0 0-104 16,0 0-78-16,0 0-48 16,-13-12-81-16,17 12 13 15,14 2-34-15,12 10 0 16,5 4 11-16,7-2-11 15,1-2 0-15,-3-3 0 16,-5-4-13-16,-4-5 3 0,-6 0 8 16,-9 0-1-16,-5 0-13 15,-9 0 17-15,0 0-1 16,-2 0 0-16,0 0 12 16,0 0-14-16,0 0 2 15,0 6-7-15,0 15-4 16,0 12-2-16,-13 17 13 15,-3 10 0-15,1 7 8 16,3 1-26-16,2-4 16 16,3-6-144-16,2-8-120 15,3-16-274-15,0-16-317 0</inkml:trace>
  <inkml:trace contextRef="#ctx0" brushRef="#br1" timeOffset="166387.12">28555 1719 2223 0,'0'0'557'0,"0"0"-473"16,0 0-30-16,167-9-54 15,-67 9 0-15,-15 7-49 16,-9 0-472-16</inkml:trace>
  <inkml:trace contextRef="#ctx0" brushRef="#br1" timeOffset="167315.87">27879 2821 1493 0,'0'0'400'16,"0"0"-255"-16,0 0-4 0,128 6-33 15,-39 0 27 1,40 3 10-16,-2-2-57 0,-9-1 0 16,-13-2-48-16,-29-1-22 15,7-3-18-15,23 0-1 16,-25 0-290-16,-19 0-719 0</inkml:trace>
  <inkml:trace contextRef="#ctx0" brushRef="#br1" timeOffset="172991.84">28462 2494 914 0,'0'0'195'16,"0"0"-136"-16,0 0 196 0,0 0-48 16,-147 69-34-16,109-49 3 15,6-4-37-15,8-2-27 16,8-5-66-16,9-2-36 16,5-5 23-16,2-1-33 15,2-1 62-15,21 2-32 16,10-2-30-16,7 0-2 15,2 0-48-15,3 0-3 16,-5 0 45-16,-7 0-100 16,1 0-110-16,-10 0-151 15,-5 0-765-15</inkml:trace>
  <inkml:trace contextRef="#ctx0" brushRef="#br1" timeOffset="173142.78">28462 2494 1521 0,'77'69'700'0,"-77"-69"-562"16,-2 0-70-16,-4 0 26 16,-3 18-54-16,-3 10-33 15,-1 6 20-15,1 12-27 16,6-9-187-16,6-11-390 0</inkml:trace>
  <inkml:trace contextRef="#ctx0" brushRef="#br1" timeOffset="173354.55">28753 2639 1661 0,'0'0'289'0,"0"0"-212"15,0 0-69-15,-145 28 64 16,116-10-43-16,14 0-23 15,15-2-6-15,0-4 0 16,35-12-82-16,5 0-122 16,3-2-721-16</inkml:trace>
  <inkml:trace contextRef="#ctx0" brushRef="#br1" timeOffset="173518.43">28813 2380 1602 0,'0'0'630'0,"0"0"-559"0,0 0-31 16,0 0 31-16,-58 138-35 16,45-82 15-16,2-1-50 15,2-4-2-15,7 2-41 16,2-15-172-16,0-13-328 0</inkml:trace>
  <inkml:trace contextRef="#ctx0" brushRef="#br1" timeOffset="173655.71">28695 2442 204 0,'0'0'2085'15,"0"0"-1814"-15,0 0-271 16,118-12-31-16,-70 12-166 16,-9 0-506-16</inkml:trace>
  <inkml:trace contextRef="#ctx0" brushRef="#br1" timeOffset="174758.65">28336 3002 1260 0,'0'0'692'0,"0"0"-692"15,0 0-3-15,0 0 0 16,0 0 3-16,0 0 68 16,0 0-6-16,-146 53 30 15,109-34-4-15,6-1-34 16,7-2 17-16,8-4-40 16,8-5-25-16,8-2 9 15,0-3-8-15,0 0-7 16,15 0 2-16,7-1 11 15,7 4-9-15,3-3-4 16,1 2 1-16,5-2-7 16,2 5 6-16,-2-2-40 15,11 2-117-15,-11-4-203 16,-9-1-553-16</inkml:trace>
  <inkml:trace contextRef="#ctx0" brushRef="#br1" timeOffset="174998.69">28410 3025 1618 0,'0'0'741'0,"0"0"-741"15,0 0-1-15,0 0 1 0,0 0 8 16,-51 123-2-16,38-87 12 16,-3 10-18-16,1-10-75 15,5-8-427-15</inkml:trace>
  <inkml:trace contextRef="#ctx0" brushRef="#br1" timeOffset="175546.53">28800 3034 1553 0,'0'0'567'16,"0"0"-417"-16,0 0-54 15,0 0-67-15,0 0-12 16,0 0-17-16,0 0 0 16,-87 46 12-16,50-8-11 15,-8 6 41-15,1 0-26 16,-2 0-7-16,9-6-18 16,8-5 3-16,8-7-108 0,11-10-134 15,7-10-291-15</inkml:trace>
  <inkml:trace contextRef="#ctx0" brushRef="#br1" timeOffset="175718.33">28579 3074 1262 0,'0'0'1337'0,"0"0"-1120"15,0 0-173-15,0 0-25 16,0 0-19-16,0 0 0 15,0 0 3-15,101 128-3 16,-72-84-299-16,-7-10-516 0</inkml:trace>
  <inkml:trace contextRef="#ctx0" brushRef="#br1" timeOffset="180499.79">28265 3171 804 0,'0'0'693'15,"0"0"-529"-15,0 0-2 16,0 0 111-16,0 0-27 0,0 0-56 16,0 0-48-16,-31-12-26 15,31 12-31-15,0 0-28 16,0 0 30-16,-2-3-47 15,-3-1-9-15,3 0 4 16,-2-2-34-16,2-2 16 16,0-1-17-16,2 2 12 15,0-5-19-15,10-2 7 16,13 0-35-16,8 0 17 16,5 5-21-16,-1 2 38 15,1 7-9-15,-5 0 4 16,-9 0-14-16,-3 16 20 0,-13 7 0 15,-6 3-6 1,0 9 15-16,-29 1 2 0,-9 2-7 16,-9-2-2-16,-2-3 20 15,2-10-21-15,12-4-1 16,12-7 4-16,15-7 10 16,8-3-19-16,8 2 5 15,30 4-29-15,9 2 20 16,6 7-8-16,-6 2 17 15,-18 10-7-15,-22 5 2 16,-14 7 4-16,-66 18 1 16,-55 9-19-16,-32 3-2 15,17-17-434-15,35-22-382 0</inkml:trace>
  <inkml:trace contextRef="#ctx0" brushRef="#br1" timeOffset="181416.61">28234 3116 929 0,'0'0'659'16,"0"0"-465"-16,0 0-75 16,0 0 42-16,0 0-5 0,0 0 5 15,0 0 37-15,-15-82-55 16,15 71-37-16,6 0-32 16,7 1-59-16,5 2 11 15,5-1-26-15,1 5 0 16,3 3-10-16,-3 1 10 15,-1 0 0-15,-10 0-1 16,-4 12-2-16,-6 5-5 16,-3 8 7-16,-3 7 1 15,-19 2-9-15,-5 2 15 16,-6-1-6-16,-3-6 4 16,-2 0 8-16,4-8-1 15,5-5-11-15,8-7 0 0,9-2-4 16,10-5 4-16,2 1-1 15,8-3-14-15,19 0-50 16,10 1 36-16,-4 3 2 16,-4 6 26-16,-12 4-19 15,-12 8 23-15,-5 11-3 16,-22 5 0-16,-25 6 0 16,-40 17-1-16,9-9-308 15,6-14-674-15</inkml:trace>
  <inkml:trace contextRef="#ctx0" brushRef="#br1" timeOffset="184338.04">7367 10444 735 0,'0'0'332'16,"0"0"-49"-16,0 0 39 16,0 0 72-16,0 0-115 15,0 0-46-15,0 0-84 16,7-26-109-16,-7 21 29 15,0 1-39-15,0-2 20 16,0 2-12-16,0-2-37 16,0-2 52-16,-3 0-53 0,-1 0 9 15,2-4 0 1,2 0-8-16,0 0-1 0,0-2 0 16,0 0 17-16,0 2-26 15,11 0 9-15,2 1 0 16,3 4-21-16,2 0 21 15,-1 5 0-15,-1 2 0 16,-5 0 2-16,0 0-13 16,-7 19 11-16,-4 5 0 15,0 5-19-15,-8 8 20 16,-17-1-1-16,-1 0 4 16,-3-2 14-16,2-6-11 0,2-3-7 15,7-10 0 1,7-6-6-16,7-5 7 0,2-4-1 15,2 0 2-15,0 0 16 16,17-4-36-16,10-11-5 16,4 1-43-16,0 2 60 15,-4 6-25-15,-8 6 30 16,-11 0-1-16,-8 12-17 16,0 12 19-16,-13 6 0 15,-14 4 1-15,-6 3 17 16,-3 1-10-16,-2-2-16 15,-2 6-55-15,9-8-400 16,8-13-448-16</inkml:trace>
  <inkml:trace contextRef="#ctx0" brushRef="#br1" timeOffset="185245.61">6930 11269 1154 0,'0'0'403'15,"0"0"-174"-15,0 0-27 16,0 0-39-16,0 0-24 15,0 0-84-15,0 0-12 0,14 0 1 16,-1 0-33-16,3 0 36 16,5 3-23-16,2 0-24 15,6-1 30-15,2 2-29 16,0 0-1-16,-2-2 0 16,-2 3 18-16,-7-4-18 15,-5 2 0-15,-6-2 0 16,-4-1-13-16,-5 3 14 15,0-3-1-15,0 0 20 16,0 1-9-16,0-1-4 16,0 3-7-16,0 0 0 15,0 5-10-15,0 7 10 16,0 2 0-16,-7 8 0 16,-4 4 14-16,0 6-13 15,-5 3 30-15,3 5-17 0,-1 0 19 16,4 1-26-16,3-1-7 15,3-4 0-15,1-4-12 16,3-5-25-16,0-5-133 16,0-3-180-16,0-9-154 15,0-8-1040-15</inkml:trace>
  <inkml:trace contextRef="#ctx0" brushRef="#br1" timeOffset="185396.56">6915 11671 1960 0,'0'0'580'0,"0"0"-427"16,0 0 31-16,160-96-101 0,-84 64-82 15,4-1 5-15,13-1-6 16,-21 6-190-16,-19 7-995 0</inkml:trace>
  <inkml:trace contextRef="#ctx0" brushRef="#br1" timeOffset="198054.34">6782 11090 573 0,'0'0'276'16,"0"0"-31"-16,0 0 19 15,0 0-83-15,0 0-140 16,0 0 3-16,4 3-44 16,-2-3 10-16,0 0 34 15,0 0 80-15,0 0-95 16,0 0 152-16,-2 0-9 16,2 0-28-16,-2 0-44 0,0 0-20 15,0 0-58-15,0-4-13 16,3 2 12-16,-3 0-5 15,2 0-2-15,-2 2 20 16,2-2-22-16,0-1 42 16,0 1-44-16,0-1 5 15,-2 1 30-15,3 2 8 16,-3-2-6-16,0 2 2 16,0 0-39-16,0 0 10 15,0 0-20-15,0 0 10 16,0 0-22-16,0 0 12 15,3 0 0-15,1 0-1 0,2 0 10 16,5 0-9-16,3 0 0 16,1 0 6-16,6 0-5 15,1 0-1-15,2 0 0 16,1 0-10-16,-3 0 7 16,1 0 3-16,-6 0 0 15,-3 0 6-15,-3 0-5 16,-5 0-1-16,2 0-3 15,-4 2-9-15,0 2 20 16,5-3-8-16,0 1 0 16,2 1 1-16,2-1-2 15,1 0 1-15,1 0 0 16,-1-2-11-16,-1 0 13 16,-2 0-2-16,1 0 0 0,-2 0 12 15,-1 0-26-15,1 0 14 16,-4 0 0-16,3 0-1 15,0 0-7-15,0 2 8 16,-2-2 0-16,1 0 1 16,0 0-11-16,-2 0 10 15,1 0 0-15,1 0-9 16,0 0 16-16,-2 0-7 16,3 0 0-16,-1 0 12 15,4 0-25-15,-1 0 13 16,3 0-5-16,-1 0-11 15,0 0 6-15,-1-2 10 16,0 2 0-16,2-2 6 16,-3 2-11-16,2-2 5 0,-1 2 0 15,-1 0-16-15,-3 0 23 16,2 0-7-16,-1 0 0 16,-3 0 11-16,4 0-17 15,-2 0 6-15,3 0 0 16,5 0-2-16,-1 0 11 15,6 0-3-15,-3 0-6 16,1 0 1-16,-1 0 3 16,-2 0-4-16,-2 0 0 15,-2 0-4-15,2 0 16 16,-3 0-11-16,-2 0-1 16,0 0 2-16,-4 0-20 0,-5 4 18 15,0-1-335-15,0 0-446 16</inkml:trace>
  <inkml:trace contextRef="#ctx0" brushRef="#br0" timeOffset="208005.8">7931 10993 451 0,'0'0'613'16,"0"0"-491"-16,0 0-67 16,0 0 119-16,0 0-16 0,0 0-19 15,0 0-27-15,0 0 17 16,0 0-114-16,0 0-14 15,0 0 12-15,0 0-13 16,0 0 0-16,0 0 82 16,0 0 23-16,0 0 16 15,0 0 33-15,0 0-16 16,0 0-16-16,0 0-60 16,0 0 12-16,0 0-14 15,4 0-24-15,5 0 28 0,7 0-41 16,6 1 9-1,7 2 45-15,7-1-58 0,1 0 13 16,2 0-31 0,-1-1-1-16,-7 3-1 0,6 3-115 15,-10-4-404-15,-4 2-732 0</inkml:trace>
  <inkml:trace contextRef="#ctx0" brushRef="#br0" timeOffset="208396.22">8018 11221 2031 0,'0'0'563'0,"0"0"-431"16,0 0 97-16,0 0-83 15,0 0-39-15,0 0-14 16,0 0-37-16,118-58 10 16,-74 52-66-16,-1 4 6 0,-5 2-12 15,-7 0-36-15,-4 6-94 16,-9 10-57-16,-7 0-600 0</inkml:trace>
  <inkml:trace contextRef="#ctx0" brushRef="#br0" timeOffset="-167197.89">28145 4703 821 0,'0'0'616'0,"0"0"83"16,0 0-572-16,0 0-97 15,0 0 103-15,0 2 28 16,0-2-70-16,0 0 16 16,0 0-53-16,0 0-12 15,2 0 16-15,0 0-33 16,-2 0 13-16,0 0-38 15,0 0 7-15,0 0-7 16,0 0 1-16,0 0-1 16,0 0 4-16,0-5 10 15,0 1-7-15,0-1-7 0,0-2-6 16,0-1-11 0,-4 3 5-16,-9-2 1 0,-10 7 10 15,-2 0-14-15,-4 0 6 16,-4 10 9-16,-5 12 0 15,-1 6-6-15,-2 11 12 16,3 7 16-16,7 5 23 16,8 3-21-16,19-3 3 15,4-8-27-15,31-5 0 16,27-15-15-16,21-11 15 16,7-12-72-16,21-2-186 15,-24-16-420-15,-20-4-955 0</inkml:trace>
  <inkml:trace contextRef="#ctx0" brushRef="#br0" timeOffset="-165608.78">28402 4584 1759 0,'0'0'238'0,"0"0"-193"16,0 0-23-16,0 0-21 16,86-117 37-16,-64 85-7 15,-1 4 18-15,-6 2 1 16,-4 8 9-16,-2 4 94 15,-7 7 28-15,0 7-67 16,-2 0-29-16,0 0-78 16,0 21-5-16,-4 14 1 0,-7 13 10 15,-7 34-26-15,3-10-168 16,3-10-447-16</inkml:trace>
  <inkml:trace contextRef="#ctx0" brushRef="#br0" timeOffset="-165022.18">28533 4981 1795 0,'0'0'362'0,"0"0"-236"0,0 0-85 16,0 0 0-16,0 0 60 16,0 0-14-16,0 0 3 15,-38-20-69-15,38 20-21 16,0 0 8-16,0 0-8 16,0 0 0-16,0 0 0 15,0 0 12-15,0 0-18 16,0 0 6-16,0 0 0 15,0 0-16-15,0 0 16 16,0 0-11-16,-2 0 11 16,-3 0-9-16,-2 0 1 15,3 1 8-15,2 2 0 16,2-3-4-16,0 0 5 0,0 0-1 16,8 0 0-16,11 0 5 15,-1 0-13-15,1 0 8 16,-3 0 0-16,-5 0 17 15,-4 6-10-15,-7 14 23 16,0 6 6-16,-5 3-35 16,-15 4 46-16,3-1-37 15,1-4-10-15,9-4 9 16,7-3 0-16,0-7-9 16,18-3 0-16,2 0-19 15,-2-3 18-15,-7-3-42 16,-11 2-51-16,0 2-46 15,-34 3 60-15,-12 6 49 0,-32 13-157 16,9-7-204-16,13-2-779 16</inkml:trace>
  <inkml:trace contextRef="#ctx0" brushRef="#br0" timeOffset="-164795.55">27746 5525 778 0,'0'0'1644'0,"0"0"-1327"15,0 0-191-15,0 0-2 0,0 0-23 16,0 0-83 0,218-7-18-16,-69 14 23 0,-8 10-23 15,-30 1 0-15,-39-4-13 16,-3 4-140-16,-9-4-375 15,-8 0-341-15</inkml:trace>
  <inkml:trace contextRef="#ctx0" brushRef="#br0" timeOffset="-164435.39">27868 6142 1239 0,'0'0'677'16,"0"0"-546"-16,0 0-58 15,125-45-12-15,-98 23-61 16,-11-1 111-16,-16 0 37 15,0 5-60-15,-39 4-39 16,-17 12-42-16,-8 2 2 16,-5 12 48-16,5 20-5 15,12 8 24-15,17 9-37 16,16 1-24-16,19-2 21 16,10-2-35-16,32-8 4 15,20-7-5-15,44-19-172 16,-15-9-102-16,-9-3-541 0</inkml:trace>
  <inkml:trace contextRef="#ctx0" brushRef="#br0" timeOffset="-164263.79">28341 5799 1927 0,'0'0'800'16,"0"0"-663"-16,0 0-113 15,0 0-24-15,0 0-3 0,0 0 3 16,-29 168 0 0,13-99-349-16,3-11-939 0</inkml:trace>
  <inkml:trace contextRef="#ctx0" brushRef="#br0" timeOffset="-163896.95">28277 6298 1588 0,'0'0'581'0,"0"0"-476"0,0 0-105 15,0 0 29-15,0 0-29 16,0 0 2-16,122-23 5 16,-100 23-7-16,-2 0 0 15,-5 0 0-15,-5 7 2 16,-8 3-16-16,-2 2 13 16,0 6 1-16,0 5 12 15,-16 4 2-15,1 8 7 16,-3 3-6-16,1 5-8 15,0 3-7-15,5 1 0 16,0 8-148-16,3-9-178 16,5-15-585-16</inkml:trace>
  <inkml:trace contextRef="#ctx0" brushRef="#br0" timeOffset="-163759.53">28263 6563 1521 0,'0'0'1117'0,"0"0"-832"15,0 0-220-15,143-80-64 16,-70 56-1-16,47-12-103 16,-16 5-264-16,-13 4-1052 0</inkml:trace>
  <inkml:trace contextRef="#ctx0" brushRef="#br0" timeOffset="-163309.97">29085 5682 352 0,'0'0'2060'0,"0"0"-1676"16,0 0-253-16,0 0-98 16,0 0-6-16,133-4-27 15,-87 4-12-15,-11 0-69 16,-10 7-570-16,-18 0-715 0</inkml:trace>
  <inkml:trace contextRef="#ctx0" brushRef="#br0" timeOffset="-163204.58">29000 5837 1542 0,'0'0'1007'0,"0"0"-826"16,0 0-151-16,0 0 76 16,128 30-106-16,-63-26-25 15,-7-4-486-15</inkml:trace>
  <inkml:trace contextRef="#ctx0" brushRef="#br0" timeOffset="-154803.86">24614 1380 430 0,'0'0'890'15,"0"0"-788"-15,0 0-65 16,0 0 116-16,0 0 56 15,9-111 73-15,-32 94-113 16,-8 8-17-16,-9 5 33 16,-4 4-87-16,-1 6-19 15,3 24-36-15,13 12-34 16,11 10 58-16,18 2-46 0,0 3-12 16,33-9 8-1,19-7-17-15,14-16-26 0,40-25-204 16,-15 0-385-16,-11-20-834 15</inkml:trace>
  <inkml:trace contextRef="#ctx0" brushRef="#br0" timeOffset="-154653.65">24955 965 1450 0,'0'0'1159'0,"0"0"-1029"16,0 0-130-16,0 0 9 15,-73 168-9-15,52-54-28 16,5-14-181-16,5-13-603 0</inkml:trace>
  <inkml:trace contextRef="#ctx0" brushRef="#br0" timeOffset="-154232.43">24848 1755 2107 0,'0'0'314'0,"0"0"-314"15,0 0 0-15,0 0 7 16,0 0 54-16,5 119 9 16,-5-90-30-16,0-7 8 15,0-10-47-15,4-10-1 16,7-2 0-16,9-18-20 16,7-19-31-16,6-9-71 15,7-1-29-15,3 7 77 16,-5 11 74-16,-7 19 83 15,-11 10-19-15,-13 21-63 16,-7 21 35-16,0 9 18 16,-16 7-29-16,-2-3-1 15,5-6-24-15,10-12-39 0,3-16-205 16,0-14-649-16</inkml:trace>
  <inkml:trace contextRef="#ctx0" brushRef="#br0" timeOffset="-154060">25434 1562 2381 0,'0'0'366'16,"0"0"-320"-16,0 0-46 15,0 0-6-15,134 51-153 16,-103-37-140-16,-11-3-558 0</inkml:trace>
  <inkml:trace contextRef="#ctx0" brushRef="#br0" timeOffset="-153931.35">25356 1801 416 0,'0'0'1941'0,"0"0"-1687"16,0 0-185-16,159 22-69 15,-86-22-128-15,37-10-97 16,-22-12-138-16,-7-3-927 0</inkml:trace>
  <inkml:trace contextRef="#ctx0" brushRef="#br0" timeOffset="-153640.65">26163 1538 1886 0,'0'0'326'16,"0"0"-249"-16,0 0 108 15,0 0-23-15,-2 142-16 16,-8-102-29-16,4-4-90 16,2-10 4-16,2-7-31 15,2-14-20-15,0-5 20 16,10-15-36-16,19-21-112 16,14-9 7-16,8-3-30 15,3 8 80-15,-3 12 91 0,-9 18 114 16,-11 10 10-16,-12 17-60 15,-13 21-27-15,-6 17-37 16,-25 29-37-16,-8-11-219 16,0-15-1202-16</inkml:trace>
  <inkml:trace contextRef="#ctx0" brushRef="#br0" timeOffset="-143406.09">24135 2133 1328 0,'0'0'383'16,"0"0"-261"-16,0 0 18 0,0 0-1 15,0 0 4-15,0 0 2 16,0-22-77-16,0 17 39 15,0 0-19-15,0 1-37 16,0 2 41-16,0-1-36 16,0 3-21-16,0 0 14 15,0 0-48-15,0 0 4 16,0 0-5-16,0 0 12 16,0 0-5-16,0 0-7 15,10 0 0-15,6 0-3 0,9 3 12 16,4 6-9-16,11 0 0 15,9 1 6-15,6 0-8 16,9 0 2-16,-2-1 0 16,0-4-13-16,-1 2 13 15,-3-2 0-15,-1 2 0 16,3-2 8-16,2 2-17 16,4 1 9-16,0-1 0 15,3 3-3-15,2 1 10 16,3-4-7-16,2 4 0 15,2-1-12-15,5-1 1 16,-1 3 11-16,5 0 0 16,2 1-10-16,0-1 10 15,3 0-9-15,-3 0-23 16,-4-2 6-16,-8-3 17 0,-11 2 9 16,-14-1 0-16,-9 0-9 15,-9-2 10-15,-10 0-1 16,-6-2 0-16,-4 2-14 15,-2-4-119-15,-5 2-157 16,-3-4-324-16</inkml:trace>
  <inkml:trace contextRef="#ctx0" brushRef="#br0" timeOffset="-143255.52">26622 2368 1585 0,'0'0'0'0,"0"0"-59"0</inkml:trace>
  <inkml:trace contextRef="#ctx0" brushRef="#br0" timeOffset="-129421.36">9212 10715 1577 0,'0'0'570'15,"0"0"-451"-15,0 0 22 16,0 0 70-16,0 0-16 15,0 0-39-15,0 0-59 16,0 0 35-16,0 0-72 16,0-3-29-16,0-8 12 15,8-4-42-15,5-5-1 0,5-4 0 16,3 0-45-16,2 0 45 16,2-2-42-16,-1-3-5 15,-1 3 29-15,-6-2-30 16,-3 4 24-16,-5 4 23 15,-5 6-3-15,-4 5-4 16,0 4 8-16,0 5 0 16,0 0-16-16,0 0 7 15,0 2 1-15,-4 20 8 16,-7 8-8-16,-3 13-2 16,1 7 10-16,-1 4 0 15,1 4-12-15,1 0-10 0,2-2-119 16,1 4-159-1,-1-12-82-15,4-14-257 0</inkml:trace>
  <inkml:trace contextRef="#ctx0" brushRef="#br0" timeOffset="-129201.83">8894 11001 1624 0,'0'0'675'0,"0"0"-509"15,0 0-52-15,0 0 25 16,0 0-26-16,0 0-22 16,0 0-82-16,125 0 15 15,-65 0-24-15,4 0 17 16,1 0-34-16,-5 3 17 0,0 4-100 16,14-5-155-16,-13 0-341 15,-13-2-738-15</inkml:trace>
  <inkml:trace contextRef="#ctx0" brushRef="#br0" timeOffset="-128789.18">9074 11243 1217 0,'0'0'612'16,"0"0"-420"-16,0 0-105 0,0 0 15 15,0 0 65-15,0 0-58 16,0 0-19-16,34-56-21 16,-12 54-54-16,-2 2 25 15,-6 0-15-15,-10 15-19 16,-4 11 38-16,-13 11-10 15,-21 7-10-15,-8 3 24 16,0-5-37-16,3-6 6 16,15-12-13-16,8-8 7 15,14-8 5-15,2-6-10 0,13-2-5 16,24 0 58 0,9 0-53-16,8-8 3 0,6-4-9 15,2-4 16-15,-2 2-35 16,1 0-2-16,10-3-126 15,-16 6-358-15,-9 2-400 0</inkml:trace>
  <inkml:trace contextRef="#ctx0" brushRef="#br0" timeOffset="-128436.53">9855 11018 436 0,'0'0'1094'0,"0"0"-833"15,0 0-197-15,0 0 119 16,0 0-71-16,0 0-79 16,0 0 63-16,-8 9-5 15,8-9-37-15,0 0 4 16,0 0 3-16,0 0 13 16,0 0-5-16,-19 0-69 0,-3 0-20 15,-7 5-50-15,4 10-135 16,8-3-390-16</inkml:trace>
  <inkml:trace contextRef="#ctx0" brushRef="#br0" timeOffset="-127753.08">10537 10493 1542 0,'0'0'334'0,"0"0"-214"16,0 0-26-16,0 0 38 16,0 0 21-16,0 0-70 15,0 0-27-15,-7-38-41 16,28 27-3-16,0-3-4 16,2 7-8-16,-1 2 0 15,-5 5 32-15,-3 0-14 16,-7 5 13-16,-7 19 7 15,0 5-4-15,-2 5 36 0,-19 2-40 16,2-4-18 0,3-6 7-16,7-4-8 0,9-6-10 15,0-4-1-15,2-4 8 16,16-2-11-16,2-2 3 16,-2 0 0-16,-5 2-14 15,-4 1 8-15,-6 5 6 16,-3 8 0-16,0-1-5 15,-18 5-4-15,-7 5 9 16,-4-4-10-16,-4 5 8 16,-17 7-193-16,10-8-105 15,5-4-551-15</inkml:trace>
  <inkml:trace contextRef="#ctx0" brushRef="#br0" timeOffset="-127542.23">10194 11096 1543 0,'0'0'749'16,"0"0"-481"-16,0 0-46 15,0 0-126-15,0 0-21 16,0 0-51-16,118-32-8 16,-74 29 1-16,5 3-11 15,2 0-12-15,-2 0-21 16,-3 10-181-16,4 2-151 15,-12-5-290-15,-11 2-965 0</inkml:trace>
  <inkml:trace contextRef="#ctx0" brushRef="#br0" timeOffset="-127175.18">10302 11255 1520 0,'0'0'594'0,"0"0"-510"15,0 0 9-15,0 0 45 16,0 0-20-16,0 0-23 16,0 0-76-16,116 0-1 15,-80 0-18-15,-3-2 8 16,-6 2-26-16,-7 0 0 0,-9 0-27 15,-5 0 17-15,-6 4-29 16,0 11 48-16,-8 2 9 16,-9 5 1-16,-4 4 54 15,3 6-32-15,3 3-22 16,2 0 11-16,4 4-5 16,2 1-7-16,5-3 0 15,2-2-4-15,0-3-10 16,0-2-118-16,0-9-220 15,-2-10-371-15</inkml:trace>
  <inkml:trace contextRef="#ctx0" brushRef="#br0" timeOffset="-127023.09">10220 11520 2349 0,'0'0'551'15,"0"0"-438"-15,0 0-101 16,0 0-12-16,179-76 11 15,-97 55-11-15,40-9-23 16,-21 9-301-16,-15 0-1090 0</inkml:trace>
  <inkml:trace contextRef="#ctx0" brushRef="#br0" timeOffset="-126543.95">11005 10999 1318 0,'0'0'1020'15,"0"0"-558"-15,0 0-320 16,0 0-48-16,0 0-67 16,0 0 33-16,0 0-60 15,86 4 6-15,-49 4-15 16,-8 4-50-16,-14 8-114 15,-6 1-413-15,-9-4-440 0</inkml:trace>
  <inkml:trace contextRef="#ctx0" brushRef="#br0" timeOffset="-126430.83">10969 11249 1642 0,'0'0'724'16,"0"0"-521"-16,0 0-95 15,0 0-49-15,178 0-59 16,-118-6-177-16,-8-2-440 0</inkml:trace>
  <inkml:trace contextRef="#ctx0" brushRef="#br0" timeOffset="-125482.9">12117 10618 912 0,'0'0'774'0,"0"0"-511"0,0 0-128 16,0 0 12-1,0 0-49-15,0 0-76 0,0 0-16 16,-29-58 25-16,29 44-29 16,12-1 4-16,11 3-6 15,7 4 0-15,3 4 0 16,-2 4 0-16,0 0 0 15,-6 8 50-15,-9 12-19 16,-10 6 24-16,-6 3 6 16,0 3-1-16,-6-2 28 15,-10-2-36-15,3-5-37 16,7-4 4-16,6-6-8 16,0-6-8-16,0 0 4 15,17 2 4-15,5-3-22 0,-3 2 10 16,-4 0-25-16,-9 5 26 15,-6-1-53-15,-2 9 27 16,-23 1 19-16,-6 2 5 16,-4-2 1-16,-3 2 1 15,-14 6-131-15,10-3-61 16,7-8-442-16</inkml:trace>
  <inkml:trace contextRef="#ctx0" brushRef="#br0" timeOffset="-124772.29">11770 11159 1774 0,'0'0'625'15,"0"0"-441"-15,0 0 7 16,0 0-85-16,0 0 3 16,0 0-91-16,0 0-18 0,151-12 15 15,-86 12-14 1,6 0-1-16,-2 0 0 0,-2 0-37 15,-9 0-78-15,3 0-228 16,-19 0-220-16,-16 0-376 0</inkml:trace>
  <inkml:trace contextRef="#ctx0" brushRef="#br0" timeOffset="-124426.89">11638 11613 1923 0,'0'0'632'0,"0"0"-544"0,0 0-18 16,0 0 12 0,0 0-68-16,0 0 20 0,149-83-34 15,-104 50 14-15,-3 1-14 16,-4 3-35-16,-9 3 35 15,-9 6-15-15,-9 6 15 16,-4 6 22-16,-7 8-14 16,0 0 7-16,0 0-15 15,-5 15-12-15,-8 14 12 16,-5 7 0-16,-4 6 1 16,0 4 2-16,-1 2-3 15,2-2 0-15,5-8-70 16,11-6-200-16,5-10-94 0,0-14-436 15</inkml:trace>
  <inkml:trace contextRef="#ctx0" brushRef="#br0" timeOffset="-124209.28">12182 11529 1877 0,'0'0'508'15,"0"0"-508"-15,0 0 29 16,0 0-29-16,0 0 37 15,-138 65 11-15,109-41 55 16,13-4-77-16,9 1-9 16,7-4 8-16,16-4-23 0,20-2 53 15,8-6-55 1,10-3-63-16,-1-2-37 0,12 0-118 16,-17 0-179-16,-11-2-352 15</inkml:trace>
  <inkml:trace contextRef="#ctx0" brushRef="#br0" timeOffset="-123997.89">12291 11526 1631 0,'0'0'502'15,"0"0"-462"-15,0 0 42 16,0 0 53-16,0 0-3 15,-91 130 45-15,70-81-92 0,6 0-52 16,-1 2-33-16,5-1-4 16,7-1-168-16,2-16-337 15,2-11-566-15</inkml:trace>
  <inkml:trace contextRef="#ctx0" brushRef="#br0" timeOffset="-123466.2">12650 11229 1043 0,'0'0'670'16,"0"0"-464"-16,0 0 9 15,0 0 31-15,0 0-67 16,0 0-22-16,0 0-71 16,11 0-42-16,-2 0 12 15,-2 0-55-15,-5-6 14 16,-2 2-15-16,-4 4-31 16,-19 0-159-16,-1 0-504 0</inkml:trace>
  <inkml:trace contextRef="#ctx0" brushRef="#br0" timeOffset="-114862.29">1196 12976 664 0,'0'0'359'15,"0"0"-191"-15,0 0 50 0,0 0-48 16,0 0-44-16,0 0 48 15,5-51-118-15,0 42-31 16,-3-2-12-16,2 2-6 16,-2 1 10-16,1 1 67 15,-1 4 24-15,-2 1 53 16,0 0-5-16,0 2 21 16,0 0-52-16,0 0-77 15,0 0 4-15,0 0-52 16,0 0 9-16,0 0-16 15,0 0 7-15,0 0-2 16,0 5 2-16,0 16-4 16,0 9 3-16,0 8 1 15,-9 8 0-15,3 6 13 16,-2 8-12-16,2 3 18 0,-1 4 18 16,1 2-37-16,-1-3 29 15,0-2-29-15,0-8 0 16,3-6-9-16,0-6 10 15,-1-8-1-15,3-5 3 16,-3-7-3-16,3-8-12 16,2-2-62-16,0-12-133 15,-2-2-21-15,2-16-136 16,0-9-631-16</inkml:trace>
  <inkml:trace contextRef="#ctx0" brushRef="#br0" timeOffset="-114499.89">1322 12830 1288 0,'0'0'320'15,"0"0"-239"-15,0 0 33 0,0 0 3 16,0 0-15-16,122 48 106 16,-111-6-26-16,-11 9-39 15,0 10 1-15,-11 1-87 16,-20 0-2-16,-10-4-15 15,-7-4-39-15,-1-6 22 16,4-7-23-16,7-11-76 16,7-16-148-16,11-11-319 15,11-3-457-15</inkml:trace>
  <inkml:trace contextRef="#ctx0" brushRef="#br0" timeOffset="-114028.31">1832 12839 1674 0,'0'0'473'0,"0"0"-312"0,0 0-18 15,0 0-96-15,0 0-30 16,0 0 107-16,-150 77-30 16,108-27-14-16,0 10 10 15,-1 3-39-15,8 0 4 16,6-1-25-16,8-1-18 16,10-10 4-16,9-2-15 15,2-6-1-15,9-11 3 16,20-6-3-16,12-6-9 15,5-11-100-15,23-9-209 16,-13 0-266-16,-7-14-575 0</inkml:trace>
  <inkml:trace contextRef="#ctx0" brushRef="#br0" timeOffset="-113741.97">2055 12996 1480 0,'0'0'522'0,"0"0"-426"16,0 0 72-1,0 0 7-15,-76 110 4 0,40-57-22 16,1 9-49-16,-1-3-64 15,3 2 0-15,2-7-44 16,4-10 0-16,7-7-1 16,7-12-65-16,5-15-160 15,6-8-110-15,2-2-206 0</inkml:trace>
  <inkml:trace contextRef="#ctx0" brushRef="#br0" timeOffset="-113577.85">1698 13133 696 0,'0'0'1627'0,"0"0"-1267"16,0 0-268-16,0 0 1 0,0 0-32 15,0 0-28-15,158 63 43 16,-108-29-69-16,-2 2-7 16,12 10-1-16,-12-7-168 15,-11-13-493-15</inkml:trace>
  <inkml:trace contextRef="#ctx0" brushRef="#br0" timeOffset="-113240.39">2418 13171 1564 0,'0'0'1116'15,"0"0"-846"-15,0 0-167 16,0 0-25-16,0 0-51 15,0 0-18-15,0 0 36 16,82-7-44-16,-43 11-2 0,-4 7-5 16,-3-1-111-1,-8 1-97-15,-11 1-485 0,-9-6-895 0</inkml:trace>
  <inkml:trace contextRef="#ctx0" brushRef="#br0" timeOffset="-113082.96">2265 13326 1505 0,'0'0'978'16,"0"0"-741"-16,0 0-86 15,0 0-96-15,0 0-48 16,0 0 4-16,149-1-11 16,-94 9-36-16,-10 5-350 15,-7-2-773-15</inkml:trace>
  <inkml:trace contextRef="#ctx0" brushRef="#br0" timeOffset="-112453.18">3031 13075 78 0,'0'0'1877'15,"0"0"-1565"-15,0 0-144 16,0 0 6-16,0 0-67 16,0 0-33-16,0 0-36 15,-29-23 2-15,29 19-38 16,0-4 11-16,5 0 12 16,9-2-14-16,3 2-1 15,1 2-10-15,-1 4 0 0,-3 2-18 16,-3 0 18-16,-7 14 0 15,-4 12 0-15,0 8 9 16,-8 4 22-16,-19 3-1 16,-2-2-3-16,0-5 6 15,4-8-24-15,10-5-9 16,5-12 0-16,10-6 10 16,0-3-8-16,19 0-2 15,14-11-52-15,5-3 20 16,2 4-14-16,-6 7 36 15,-10 3 9-15,-9 1-10 16,-12 24 5-16,-3 7 6 16,0 6 0-16,-18 0 12 0,-2 2-6 15,-3-5-6 1,4 0 0-16,-1-10-12 0,4-8-163 16,3-17-195-16,6 0-198 15,5-2-870-15</inkml:trace>
  <inkml:trace contextRef="#ctx0" brushRef="#br0" timeOffset="-112256.3">3276 12951 942 0,'0'0'1330'0,"0"0"-1160"16,0 0-136-16,121 53 35 15,-96-2 69-15,-15 15-53 16,-10 11 6-16,0 9-21 15,-29 5-59-15,-13-4 21 0,-7-6-32 16,-3-12-47-16,-8-11-98 16,14-19-336-16,13-15-1098 0</inkml:trace>
  <inkml:trace contextRef="#ctx0" brushRef="#br0" timeOffset="-111729.58">3777 13210 958 0,'0'0'1439'0,"0"0"-1058"15,0 0-193-15,0 0-67 16,0 0-7-16,0 0-40 15,0 0-37-15,64 0 5 16,-24 0-42-16,6 2 0 16,1 4-1-16,-5 5-28 15,-6-1-31-15,-16 9-87 16,-11-1-460-16,-9-3-603 0</inkml:trace>
  <inkml:trace contextRef="#ctx0" brushRef="#br0" timeOffset="-111597.25">3742 13450 2266 0,'0'0'631'16,"0"0"-511"-16,0 0 4 15,0 0-103-15,120-29-5 16,-55 29-32-16,-14 0-37 16,-9 6-487-16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9:14:29.03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4879 12761 722 0,'0'0'315'0,"0"0"-85"15,0 0 41-15,0 0-58 16,0 0-45-16,0 0 38 0,7 0-34 16,-5 0-49-16,4-3-8 15,1-6-99-15,0 3 8 16,-2 1 9-16,-1 0-17 15,-2 1 39-15,-2 4-25 16,2 0-15-16,-2 0 56 16,0 0-54-16,0 0 1 15,0-3-2-15,0 3-5 16,0 0-2-16,0 0-9 16,0 0 7-16,0 0 23 15,0 0-29-15,0 0 13 16,0 0 4-16,0 0-3 15,0-5-21-15,0 1 6 0,-2-1-19 16,-4 0-4-16,-1-2 16 16,-2 2-24-16,-2 1 29 15,-2 2-8-15,-1 0-4 16,-1 2 8-16,-3 0 6 16,2 0-24-16,0 0 24 15,-2 0 0-15,1 0-1 16,-1 2-8-16,0 4 0 15,2-1 9-15,-2 4 0 16,1-1-25-16,-1 1 27 16,3 0-2-16,-4 2 0 15,2 1 17-15,-1 2-24 16,-3 1 7-16,2 3 0 16,-1 2-18-16,-1-2 36 0,6 1-18 15,1-2 9-15,6 0 9 16,3-1 1-16,5-3-11 15,0 3-1-15,0 1 25 16,0 1-31-16,16 2 16 16,2-2 14-16,4 0-25 15,7-2 20-15,2-4-26 16,9-2 1-16,7-5-5 16,6 0 4-16,1-5-66 15,18 0-165-15,-17-2-280 16,-8-10-457-16</inkml:trace>
  <inkml:trace contextRef="#ctx0" brushRef="#br0" timeOffset="766.04">5120 12555 978 0,'0'0'550'16,"0"0"-327"-16,0 0 26 16,0 0-46-16,0 0 7 15,0 0-38-15,0 0-96 16,-18-34 12-16,18 28-74 15,0-1 8-15,0 2 17 16,0-4-39-16,0 0 42 16,11 0-42-16,1 0 6 15,0 2-7-15,5 2 2 16,-5 3-1-16,5 2 0 16,-2 0 3-16,-4 0-14 15,-2 14 11-15,-9 6 0 0,0 6-15 16,-2 4 16-1,-23 3-1-15,-6 1 0 0,-4-2 14 16,3-3-14 0,3-7 0-16,9-8 0 0,9-6-11 15,9-4 13-15,2-2-2 16,0 0 0-16,11-2 12 16,11 3 0-16,7-3-12 15,3 0-15-15,1 5 15 16,4-3-215-16,-5 3-313 15,-8-4-1370-15</inkml:trace>
  <inkml:trace contextRef="#ctx0" brushRef="#br0" timeOffset="2388.06">5169 12958 899 0,'0'0'338'0,"0"0"-139"15,0 0-92-15,0 0 17 16,0 0 15-16,0 0-24 15,0 0 23-15,-9-14-57 16,7 14-15-16,0 0 45 16,0-3-50-16,-3 3-23 15,0 0-26-15,-4 0 0 16,1 0-3-16,-1 0-9 16,-3 0 0-16,1 0 0 15,-2 3 7-15,0 3-7 16,-3 3 24-16,3 3-15 0,0-1 37 15,-1 3-24-15,1 4-13 16,1 0 52-16,-1 2-47 16,4 3 20-16,2 0 17 15,1 1-35-15,3 2 30 16,3-2-37-16,0 0 0 16,0-3 5-16,14-6-8 15,6-3-6-15,9-5 3 16,2-7-3-16,4 0-8 15,-1 0-50-15,-10-14-48 16,-5-2 36-16,-13 0-1 16,-6 0 59-16,0 1 12 15,-20 5 9-15,-6 2 85 0,-11 4-1 16,0 4-54 0,-3 0 4-16,4 7-42 0,5 8-2 15,9 2-123-15,13 0-126 16,6-3-271-16,3-6-523 0</inkml:trace>
  <inkml:trace contextRef="#ctx0" brushRef="#br0" timeOffset="2711.99">5465 13098 1343 0,'0'0'961'0,"0"0"-700"0,0 0-197 16,0 0 20-16,0 0-51 16,0 0-12-16,0 0-21 15,0-14 0-15,0 14-2 16,5 0-46-16,1 0 10 15,-1 0-29-15,-2 0 4 16,-3 0 63-16,0 0 12 16,0 0-5-16,-17 0-8 15,2 0 1-15,-5 0-48 16,4 0-180-16,5 0-657 0</inkml:trace>
  <inkml:trace contextRef="#ctx0" brushRef="#br0" timeOffset="3229.32">5933 12862 613 0,'0'0'208'0,"0"0"16"16,0 0 42-16,0 0-111 15,0 0 7-15,0 0-27 16,0 0 10-16,-88-46 19 16,57 46 9-16,-4 0 6 15,0 16-69-15,-1 6-43 0,7 2 31 16,7 6-46-1,7-1 14-15,8 5-14 0,7-5-50 16,0 0 45-16,9 0-47 16,18-5 6-16,6-5 6 15,11-4-12-15,3-7-18 16,5-6-47-16,10-2-201 16,-13-4-291-16,-14-8-685 0</inkml:trace>
  <inkml:trace contextRef="#ctx0" brushRef="#br0" timeOffset="3536.51">6076 12464 1820 0,'0'0'765'16,"0"0"-585"-16,0 0-141 0,0 0-15 15,0 0-23 1,0 0-1-16,0 0 0 0,-19 119-9 15,0-55 0-15,5-11-327 16,1-14-592-16</inkml:trace>
  <inkml:trace contextRef="#ctx0" brushRef="#br0" timeOffset="3881.06">6234 12997 1790 0,'0'0'392'15,"0"0"-273"-15,0 0-83 16,0 0-30-16,0 0 44 15,0 0 24-15,0 0-4 16,-135 93-24-16,106-69-45 16,6-5 16-16,8-2-17 15,5-5 7-15,10-2-25 16,0-3 17-16,8-4-65 16,15 1 8-16,6-4-60 15,5 0-7-15,9 0-119 16,-10 0-108-16,-6 0-469 0</inkml:trace>
  <inkml:trace contextRef="#ctx0" brushRef="#br0" timeOffset="4054.42">6288 12990 1676 0,'0'0'650'16,"0"0"-575"-16,0 0-75 15,0 0 0-15,-40 120 9 16,24-76-9-16,-6 20-1 16,2-11-287-16,4-12-534 0</inkml:trace>
  <inkml:trace contextRef="#ctx0" brushRef="#br0" timeOffset="4985.16">4382 13469 861 0,'0'0'579'0,"0"0"-480"16,0 0-29-16,0 0 49 15,0 0 70-15,0 0-47 16,0 0 38-16,7-32-44 16,0 30-71-16,3 2 41 15,6 0-63-15,4 0-15 16,9 0-18-16,4 0 2 15,10 0-2-15,3 0-10 16,6 0 0-16,2 0-9 16,0 0 10-16,-6 0-1 0,1 0 0 15,0 2 10-15,2 4-28 16,3-2 15-16,4-1-39 16,2 2 41-16,1-3-27 15,-3 0 28-15,-4 1-1 16,0 0 11-16,-2 1-9 15,-1 0-1-15,-2-1 0 16,0 0-16-16,3-1 16 16,-2 0-20-16,4-2-29 15,-2 0-25-15,-2 0 73 0,-2 0-10 16,-4 0 11 0,-6 0 4-16,-2 0-4 0,-3-2 10 15,1-3-10-15,-1 5 9 16,2-3-8-16,4 1-1 15,-1 2 0-15,-1 0-6 16,-1 0 6-16,-1 0 0 16,-4-2 11-16,-2 2-5 15,-2 0 20-15,-2-2-26 16,-2 0 0-16,-8-1-18 16,-6 0-12-16,-4-1-256 15,-5-1-294-15</inkml:trace>
  <inkml:trace contextRef="#ctx0" brushRef="#br0" timeOffset="5504.32">5367 13744 1134 0,'0'0'666'15,"0"0"-460"-15,0 0 3 16,0 0-51-16,0 0-70 16,0 0 11-16,0 0-3 15,-13-48-75-15,-9 48 4 16,-5 0-18-16,-6 0-7 16,-6 8 6-16,-3 9 5 15,0 4 16-15,-1 7-27 16,1 0 1-16,5 4 54 15,5 2-34-15,10 0 21 16,6 2 5-16,9 1-47 16,7 0 42-16,0-2-31 0,27-5-10 15,9-2 29-15,9-10-22 16,10-6-4-16,5-6-4 16,2-6-19-16,-2 0 4 15,15-10-151-15,-17-7-223 16,-10 0-447-16</inkml:trace>
  <inkml:trace contextRef="#ctx0" brushRef="#br0" timeOffset="6141.31">5555 13600 1579 0,'0'0'474'16,"0"0"-356"-16,0 0 25 15,0 0 48-15,0 0-64 16,0 0-23-16,0 0-41 15,-21-20-63-15,21 20 42 16,0-2-15-16,0 2 4 16,0-3-12-16,12 3-10 15,1-2-9-15,1 2 0 16,-3 0 1-16,-3 0-8 16,-6 9 7-16,-2 9 0 0,0 4-11 15,0 2 20 1,-13 2-9-16,-1-4 0 0,2-2 6 15,5-4-10-15,5-4 4 16,2-2-15-16,0-4 6 16,11 2-18-16,9-7 27 15,-5 4 0-15,1-3 2 16,-7 3-11-16,-5 2 9 16,-4 3-14-16,0 6 5 15,-17 4 5-15,-10 6-68 16,-18 8-120-16,10-4-282 15,3-11-346-15</inkml:trace>
  <inkml:trace contextRef="#ctx0" brushRef="#br0" timeOffset="6487.16">5351 14229 1405 0,'0'0'538'16,"0"0"-402"-16,0 0-19 15,0 0-65-15,0 0 20 16,0 0-35-16,0 0-7 16,121-100-17-16,-92 78-6 15,-7 2 1-15,-7 4-2 16,-5 6 99-16,-6 1 107 0,-1 7-109 15,-3 2-64-15,0 0-36 16,0 2 14-16,-3 19-17 16,-5 7 0-16,-4 4 1 15,3 6-6-15,1-2 5 16,2-4-22-16,4-4-76 16,2-8-138-16,10-8-80 15,7-7-386-15</inkml:trace>
  <inkml:trace contextRef="#ctx0" brushRef="#br0" timeOffset="6722.51">5686 14149 1724 0,'0'0'577'16,"0"0"-450"-16,0 0-96 16,0 0-19-16,0 0 95 0,0 0-29 15,0 0-38-15,-53 68 18 16,68-59-52-16,16-2 12 15,5-7-6-15,5 0-2 16,-8 0 0-16,-8-10-10 16,-12-4 0-16,-13-2-21 15,0 0 6-15,-23 2-31 16,-33 5-94-16,8 0-117 16,0 6-249-16</inkml:trace>
  <inkml:trace contextRef="#ctx0" brushRef="#br0" timeOffset="16113.79">6691 13508 973 0,'0'0'398'16,"0"0"-209"-16,0 0-64 15,0 0-43-15,0 0 35 16,0 0-54-16,-9 0-10 16,7-3-43-16,0 3-9 15,2 0 43-15,-2 0-19 16,2 0 13-16,0 0 9 16,0 0-47-16,0 0 39 15,0 0-14-15,0 3-15 16,0 0 14-16,4-1-23 15,10-2 14-15,1 0-12 0,-2 0 11 16,-1 0-14-16,-6-2 0 16,-6-4 1-16,0-2 8 15,0-1-9-15,-6 2 13 16,-10 2-9-16,-1 5 10 16,-12 0-28-16,4 9-139 15,2 5-585-15</inkml:trace>
  <inkml:trace contextRef="#ctx0" brushRef="#br1" timeOffset="27691.36">6944 13517 945 0,'0'0'269'0,"0"0"-146"16,0 0 54-16,0 0-42 15,0 0-91-15,0 0 16 16,6 0 6-16,-4 0-5 16,0 0 11-16,1 0-51 15,-3 0 23-15,2 0-43 16,-2 0 6-16,0 0 8 15,0 0 141-15,0 0-33 16,0 0-58-16,0 0-31 0,0 0 0 16,0 0 9-16,0 0 21 15,0 0 6-15,0 0-25 16,0 0 22-16,0 0-9 16,0 0-7-16,0 0 16 15,0 0-67-15,0 0 2 16,0 0 10-16,0 0-2 15,0 0 2-15,0 0-12 16,0 0 6-16,0 0 26 16,0 0-31-16,0 0 27 15,0 0 12-15,0 0-39 0,0 0 32 16,0 0-33 0,0 0 0-16,0 0 10 0,0 0-4 15,0 0 0-15,0 0 8 16,0 0-1-16,0 0-8 15,6 0-5-15,2 0 0 16,-2 0-11-16,3 0 12 16,2 0-1-16,2 0 0 15,0 0 15-15,3 0-20 16,0 0 5-16,-3 0 0 16,3 0-10-16,-5 0 10 15,2 0 0-15,-1 0-1 16,-3 0 13-16,1 0-13 15,0 0 1-15,1 0 0 16,0 0-17-16,3 3 17 0,-4-3 0 16,-1 2 0-16,3-2 3 15,-4 0-9-15,1 1 6 16,1-1 0-16,0 0-9 16,3 2 10-16,-1-2-1 15,-1 0 0-15,-3 0 13 16,0 0-13-16,-2 0 0 15,-3 0 0-15,-3 0-15 16,2 2 15-16,0-2 0 16,2 0 0-16,4 0 11 15,2 0-11-15,3 0 0 16,3 0 0-16,0 0-11 16,-5 0 12-16,0 0-1 0,-2 0 0 15,-2 0 12 1,2 0-12-16,-3 0 0 0,3 0 0 15,1 0-13-15,-2 0 13 16,-1 0 0-16,1 2 0 16,0 0 12-16,-2 1-21 15,-1-3 9-15,-1 3 0 16,2-1-7-16,2 0 7 16,0 0 0-16,1 1 0 15,1-2 12-15,-2-1-13 16,1 2 1-16,-1 0 0 15,0 1-12-15,-2-2 13 0,3 1-1 16,-2-2 0 0,4 2 9-16,-2 0-14 0,4 1 5 15,-1-3 0-15,1 0-1 16,-2 2 2-16,0-2-1 16,0 0 0-16,1 0 9 15,-2 0-11-15,1 3 2 16,3-3 0-16,-3 0-10 15,3 0 11-15,-3 2-1 16,3 0 0-16,-4 0 9 16,3-2-10-16,1 3 1 15,1-3 0-15,-1 2-6 16,-1-2 6-16,1 2 0 16,-3 1 0-16,-2-1 9 15,0 0-14-15,2 1 5 0,-5-2 0 16,3 2-10-1,-4-3 16-15,0 1-6 0,-5-1 0 16,0 0-15-16,0 0 6 16,-7 0-108-16,-13 0-489 15,-5-1-1578-15</inkml:trace>
  <inkml:trace contextRef="#ctx0" brushRef="#br1" timeOffset="30483.08">24552 3680 947 0,'0'0'563'0,"0"0"-387"16,0 0-56-16,0 0-16 16,0 0-12-16,0 0 39 0,0 0-48 15,-3 0-20-15,3 0 42 16,-2 0-56-16,0-3 33 15,-3 2 21-15,-4-4-54 16,1 4 12-16,-4-3-31 16,1 1-21-16,-4 2 14 15,1 1-17-15,-1 0-6 16,-3 0 3-16,-3 0 12 16,2 0-19-16,-6 0 4 15,0 9 0-15,-1 4 0 16,-1-1 0-16,-2 4 0 15,0-1-1-15,0 1 16 16,3 5-6-16,-3 0-7 16,2 4-1-16,-2 3 38 15,2 6-38-15,-2 3 14 0,2 4-6 16,5 2 0-16,2 1 6 16,4 0-15-16,5-3 1 15,5 1 9-15,1 3-4 16,2-4 2-16,3 5 10 15,0-3-17-15,0-1 25 16,12 0-20-16,5-4-6 16,6-2 18-16,2 1-17 15,4-1-1-15,2-2 0 16,2 0 11-16,1-1-8 0,1 1-3 16,3-3 0-1,2-1-10-15,0-1 16 0,5-1-6 16,-3-5 0-16,2-1-5 15,-1-4-8-15,-3-1 13 16,0-4 0-16,1-2-12 16,-1-6 10-16,3 0 2 15,-1-5-1-15,0 0-2 16,0 0-4-16,0-7 7 16,0-9-27-16,1-2 26 15,-1-1-29-15,-1-3 25 16,-1-2 4-16,-5-5 2 15,-1-1-5-15,-5-2 4 16,-2-3 0-16,-7-4-5 16,-3-2 6-16,-5 2-1 15,-3-5 0-15,-3-2 6 16,-2-2-7-16,1-2 1 0,-5-1 0 16,0-3-4-16,0 2 13 15,-9-4 12-15,-10 0 15 16,-8-5-18-16,-6 1 56 15,-13 0-39-15,-5 1-19 16,-7 4-2-16,-5 5-13 16,-1 8-1-16,-3 6 0 15,5 7-18-15,4 9 7 16,4 8-49-16,10 6-46 16,1 6-161-16,12 0-292 15,14 0-262-15</inkml:trace>
  <inkml:trace contextRef="#ctx0" brushRef="#br1" timeOffset="31257.43">24594 3164 1098 0,'0'0'578'16,"0"0"-429"-16,0 0-1 15,0 0 153-15,0 0-22 16,0 0-60-16,0 0-59 15,-23-30-72-15,23 30 5 16,0 0-57-16,0 0-30 16,0 0 25-16,0 0-31 15,14 0 0-15,11 5 0 0,6 8 11 16,2 1-26 0,3-2 3-16,-1-2-30 0,-4-2 42 15,-2 1-42-15,-6-6 22 16,-6 1 13-16,-3-2-11 15,-7 1 3-15,-5 0 12 16,-2 1 2-16,0 4-19 16,0 4 26-16,0 10-6 15,0 4 0-15,0 8 2 16,0 3-5-16,0 3 3 16,0-1 0-16,0 0-20 15,0-6-38-15,8-1-174 0,-2-7-99 16,0-11-294-16</inkml:trace>
  <inkml:trace contextRef="#ctx0" brushRef="#br1" timeOffset="31416.09">24699 3430 1629 0,'0'0'1078'15,"0"0"-858"-15,0 0-147 16,118-3-40-16,-59-7 7 15,7 0-40-15,13-6-30 16,-14 2-193-16,-13 1-762 0</inkml:trace>
  <inkml:trace contextRef="#ctx0" brushRef="#br1" timeOffset="35123.08">23858 4400 963 0,'0'0'337'0,"0"0"-151"0,0 0-10 15,0 0 7-15,0 0-3 16,0 0-55-16,0 0-12 15,18 0-43-15,-15 0-30 16,-1 0 4-16,2 0-35 16,-2 0 22-16,0 0-2 15,-2 0-13-15,0 0 33 16,0 0-19-16,0 0 11 16,3 0 15-16,3 0-39 15,6 0 9-15,5 0-25 16,8 0 8-16,4 0-3 15,4 0-6-15,0 0 0 16,3 0-1-16,3 5 10 16,0 6-5-16,3 0-4 15,6 1 1-15,5 0-10 0,0 0 9 16,3 0 0-16,2-4-1 16,-4 1 13-16,-5-4-11 15,-3 0-1-15,-4 0 0 16,-3-1 34-16,1 2-28 15,2 2 0-15,5 1 0 16,5-1 6-16,0 0-7 16,4-1-5-16,-2 0 0 15,-5-1-11-15,-7-2 12 16,-8-3-1-16,-10 2 0 16,-5-1 13-16,-6-2-26 15,-3 4-63-15,0-2-228 16,-3 2-475-16</inkml:trace>
  <inkml:trace contextRef="#ctx0" brushRef="#br1" timeOffset="38232.97">24440 4006 1018 0,'0'0'378'16,"0"0"-169"-16,0 0-29 16,0 0 29-16,0 0-27 15,-131 94-84-15,106-77 2 16,5-5-66-16,7-4-32 15,4-4 16-15,4-3-18 16,5 2 0-16,0-2 8 16,3 2 7-16,16 2-2 15,12 1-13-15,7 2 9 16,7 1-15-16,-1-4 6 0,12 2-135 16,-13-5-193-1,-12-2-426-15</inkml:trace>
  <inkml:trace contextRef="#ctx0" brushRef="#br1" timeOffset="38398.07">24491 4103 26 0,'0'0'1814'0,"0"0"-1460"16,0 0-257-16,0 0-36 15,0 0 13-15,0 0-58 16,-82 120-16-16,82-79-71 0,0-6-281 15,0-11-584-15</inkml:trace>
  <inkml:trace contextRef="#ctx0" brushRef="#br1" timeOffset="38599.87">24741 4205 1739 0,'0'0'322'0,"0"0"-238"16,0 0-51-16,0 0 60 16,-125 44-27-16,107-22-12 15,11 0-41-15,7-4-13 0,0-6-86 16,21-12-94 0,4 0-170-16,-2 0-1098 0</inkml:trace>
  <inkml:trace contextRef="#ctx0" brushRef="#br1" timeOffset="38765.21">24772 4046 1397 0,'0'0'365'16,"0"0"-121"-16,-31 103-126 16,20-55-45-16,4-2-56 15,2-5-9-15,5-2-8 16,0-5-29-16,0-12-238 15,0-10-562-15</inkml:trace>
  <inkml:trace contextRef="#ctx0" brushRef="#br1" timeOffset="38894.25">24662 4110 872 0,'0'0'1191'15,"0"0"-999"-15,0 0-155 16,155-14-37-16,-100 13-84 15,-8-6-292-15</inkml:trace>
  <inkml:trace contextRef="#ctx0" brushRef="#br1" timeOffset="42129.25">24425 4705 124 0,'0'0'948'15,"0"0"-757"-15,0 0-120 16,0 0-70-16,0 0 0 15,0 0-1-15,0 0 10 0,-39 0-10 16,39 0 0 0,0 0 0-16,0 0 85 0,0 0-9 15,0 0 13-15,0 0 8 16,0 0-31-16,0-2 17 16,0 2-7-16,0 0 9 15,0-3 22-15,0 3-39 16,0-2 9-16,0 0-24 15,-2 0-52-15,2 2 18 16,-2-2-19-16,2 1-4 16,0 1-9-16,0-3 11 15,-2 3 2-15,-1 0 0 16,3-2 9-16,-2 0-3 0,2 0 0 16,0-2 3-1,0 2 57-15,0-3-46 0,0 2 6 16,0-1-11-16,2 2-13 15,7 2 10-15,-1 0-12 16,-2 0 0-16,-2 0 33 16,-4 0-33-16,0 12 24 15,0 5 35-15,-8 0 4 16,-13 4 29-16,1-1-50 16,1-3-24-16,5-5 10 15,5-2-26-15,9-2-2 16,0-2 0-16,2 1 19 15,19 0-26-15,2 1 7 16,0 2 0-16,-3 2-12 16,-9 2 7-16,-7 3 5 0,-4 1 0 15,-2 1 9-15,-19 2 6 16,-4-2-15-16,0 0 0 16,5-4-20-16,5-6-7 15,15-7-208-15,0-2-311 16,0 0-402-16</inkml:trace>
  <inkml:trace contextRef="#ctx0" brushRef="#br1" timeOffset="42341.98">24718 4824 1071 0,'0'0'727'0,"0"0"-549"16,0 0-47-1,0 0 27-15,0 0-23 0,-116 76-19 16,93-44-58-16,0 3-3 16,5-2-39-16,5-4-16 15,2-3-1-15,1-8-165 16,4-6-198-16,2-10-287 0</inkml:trace>
  <inkml:trace contextRef="#ctx0" brushRef="#br1" timeOffset="42503.1">24594 4896 808 0,'0'0'1415'0,"0"0"-1167"0,0 0-162 16,0 0-13-16,132 97-72 16,-111-73 11-16,2-4-12 15,6-6-79-15,-7-4-219 16,0-8-816-16</inkml:trace>
  <inkml:trace contextRef="#ctx0" brushRef="#br1" timeOffset="42619.09">25349 5075 1590 0,'0'0'0'0</inkml:trace>
  <inkml:trace contextRef="#ctx0" brushRef="#br1" timeOffset="46213.59">7496 12796 1139 0,'0'0'310'0,"0"0"-228"0,0 0-68 16,0 0 79-16,0 0-26 15,0 0 30-15,0 0 15 16,2 0-18-16,-2 0 28 16,0 0-41-16,0 0-25 15,0 0 9-15,0 0-59 16,0 0 6-16,0 0 39 16,0 0-22-16,0 0 35 15,0 0 9-15,0 0-11 16,0 0 31-16,0 0-66 15,0 0-12-15,0 0-12 0,0 0 10 16,0 0-25-16,-8 13 12 16,-13 8 0-16,-3 4-9 15,-8 3 11-15,-1 5-2 16,0-1 0-16,-1-2 15 16,3 0-14-16,2-4-1 15,7-5 0-15,2-4-13 16,4-2 14-16,5-8-1 15,4 0 0-15,5-7 9 16,0 3-18-16,2-3 9 16,0 0-9-16,0 0-3 15,0 0-6-15,0 0 18 16,0 0-1-16,0 0 10 16,0 0-8-16,0 0-1 15,0 0 0-15,9 0 5 0,13 0-5 16,9 0 0-16,8-3 0 15,3 0 18-15,2 1-22 16,-1 2 4-16,-4 0 0 16,-3 0-14-16,-5 0-1 15,-4 0-125-15,0 0-68 16,-7 0-331-16,-5 0-288 0</inkml:trace>
  <inkml:trace contextRef="#ctx0" brushRef="#br1" timeOffset="46483.63">7530 12927 1527 0,'0'0'745'0,"0"0"-643"15,0 0-62-15,0 0-22 16,0 0 34-16,0 0 86 16,-52 116-52-16,39-65 7 15,-3 5-54-15,1 2-29 16,-3 2-20-16,3-2 1 16,-6 8-221-16,6-13-336 0,3-13-1308 15</inkml:trace>
  <inkml:trace contextRef="#ctx0" brushRef="#br1" timeOffset="47490.14">7189 13726 705 0,'0'0'840'16,"0"0"-582"-16,0 0-64 15,0 0 57-15,0 0-51 16,0 0-87-16,0 0-36 16,-9 0 34-16,9 0-59 15,0 0-18-15,0 0 1 16,0 0-35-16,0 0 42 16,2 0-42-16,13 0 12 15,6 0-23-15,6 0 11 0,2 0-21 16,2 0 1-1,-2 0-36-15,0 0 44 0,-8 0-23 16,0 0-3-16,-8 0 29 16,-4 0-13-16,-4 0 22 15,-3 0-9-15,-2 0 25 16,0 0-20-16,0 2 4 16,0 0-5-16,-2 1-14 15,-5 6 18-15,0 1 1 16,2 4 0-16,1-1 9 15,0 10-14-15,0 3 5 16,-1 6 0-16,-4 3 16 16,0 0-8-16,-2 3-8 15,-1-2 0-15,2-2 15 0,1-3-18 16,2-4 3-16,4-4-60 16,3-8-135-1,0 0-318-15,0-5-121 0</inkml:trace>
  <inkml:trace contextRef="#ctx0" brushRef="#br1" timeOffset="47677.78">7041 14033 1692 0,'0'0'750'0,"0"0"-490"16,0 0-78-16,0 0-73 0,121-66-104 15,-59 45 10-15,7-1-30 16,18-2-29-16,-20 4-333 16,-13 6-1262-16</inkml:trace>
  <inkml:trace contextRef="#ctx0" brushRef="#br0" timeOffset="59888.05">8375 13569 880 0,'0'0'548'16,"0"0"-347"-16,0 0-60 16,0 0 45-16,0 0-44 15,0 0-3-15,0 0-24 16,0 0-47-16,0 0 38 16,2 0-39-16,0 0-67 15,0 0-6-15,0 0 6 16,-2 0 80-16,0 0 41 0,0 0-105 15,0 0 37-15,0 0-43 16,0 0-2-16,0 0 4 16,0 0-12-16,0 0 0 15,0 0 1-15,0 0 17 16,0 0-8-16,0 0 5 16,0 0-3-16,0 0 51 15,0 0-61-15,0 0 14 16,0 0-10-16,0 0 13 15,0 0-2-15,0 0-8 16,0 0-8-16,0 0 63 16,4 2-50-16,13 0 10 15,12 5-3-15,4-4-11 0,11 3 7 16,5-2-17 0,1 0 0-16,0 3-17 0,-2-4 17 15,-4 4-51-15,5 1-40 16,-11-3-223-16,-5-3-424 0</inkml:trace>
  <inkml:trace contextRef="#ctx0" brushRef="#br0" timeOffset="60271.85">8671 13430 2328 0,'0'0'567'0,"0"0"-495"16,0 0 2-16,0 0 9 0,0 0-83 16,0 0 28-16,0 0 19 15,-101 134-41-15,74-76-12 16,2 2-20-16,-7 8-132 15,8-16-436-15</inkml:trace>
  <inkml:trace contextRef="#ctx0" brushRef="#br0" timeOffset="64233.21">9982 12888 1083 0,'0'0'291'0,"0"0"-165"15,0 0-110-15,0 0 64 16,0 0-73-16,0 0 113 16,25-19 54-16,-25 19-91 15,0 0-83-15,0 0 9 16,0 0 126-16,0 0 82 15,0 0-135-15,0 0-69 16,0 0 50-16,0 0-35 0,0 0 25 16,-8-2-2-16,-7 2-50 15,-10 0 11-15,-6 0-12 16,-4 0 0-16,-7 7-18 16,-6 7 18-16,-1 2 0 15,-4 5 0-15,4 4 9 16,2 3 13-16,7 0-14 15,11 2 1-15,8-2 71 16,11 0-52-16,10 1 5 16,0-2-9-16,18-1-22 15,19-2 37-15,15-8-39 16,12-5-5-16,7-7-1 16,23-4-155-16,-18 0-122 0,-15-8-452 0</inkml:trace>
  <inkml:trace contextRef="#ctx0" brushRef="#br0" timeOffset="64940.13">10178 12617 1275 0,'0'0'500'0,"0"0"-349"15,0 0 22-15,0 0-50 0,0 0 18 16,0 0 6-16,0 0-53 15,0-7-9-15,0 7-11 16,0-1-50-16,-3-1 39 16,3-2-54-16,0-3-3 15,0 2 12-15,0-2-5 16,0-1-13-16,7 1 0 16,5-1 16-16,-2 2-7 15,2 1-9-15,-3 2 0 16,-1 3 19-16,1 0-18 15,-4 0-1-15,-2 5 0 16,-3 16 1-16,0 5-1 16,-12 2 17-16,-6 0-17 0,2-3 33 15,6-8-32-15,5-5-1 16,5-4 0-16,0-2 16 16,9 2-2-16,9 2-14 15,4 0 0-15,-2 4-7 16,-5 2 7-16,-5 2 0 15,-8 4 0-15,-2 3 13 16,-14 5-32-16,-17-2 16 16,-27 5-178-16,7-6-323 15,4-11-865-15</inkml:trace>
  <inkml:trace contextRef="#ctx0" brushRef="#br0" timeOffset="66833">10213 13180 469 0,'0'0'493'16,"0"0"-370"-16,0 0-61 0,0 0 22 15,0 0-15 1,0 0 101-16,0 0-87 0,43-18 35 16,-37 12 57-16,-1 0-3 15,-3 1 14-15,0 0-10 16,-2 1-41-16,0 1-1 16,0 0-47-16,0 1-7 15,0 2-15-15,0 0-55 16,-4 0 8-16,-11 0-18 15,-6 5 9-15,-1 12-21 16,-5 9 13-16,1 8-1 16,1 5 33-16,3 3-6 15,7 1 12-15,5-2-36 16,10-3 10-16,0-6-8 16,2-8-5-16,19-8-13 0,5-8 12 15,3-5-55 1,-2-3-3-16,-7 0-54 0,-6-7-14 15,-14-6 114-15,0 4-11 16,-7-1 24-16,-18 3 7 16,-6 2-1-16,-4 5 11 15,-19 5-17-15,7 12-93 16,7 1-449-16</inkml:trace>
  <inkml:trace contextRef="#ctx0" brushRef="#br0" timeOffset="67393.1">9417 13646 1215 0,'0'0'546'16,"0"0"-407"-16,0 0 90 16,0 0 9-16,0 0-33 15,0 0-67-15,0 0-51 16,27-20-33-16,4 16-54 15,12 4 11-15,10 0 11 16,12 0-20-16,11 0 21 16,7 0-11-16,6 0-10 0,-3 0 20 15,-3 0-22 1,-7 0 0-16,-9 0-1 0,-13 0 2 16,-13 0-11-16,-9 7-1 15,-12 4-123-15,-7 0-75 16,-11 6-117-16,-2-8-197 15,0 0-308-15</inkml:trace>
  <inkml:trace contextRef="#ctx0" brushRef="#br0" timeOffset="67815.05">9772 13968 1181 0,'0'0'572'0,"0"0"-260"15,0 0-150-15,0 0 54 16,0 0-113-16,0 0-80 0,0 0 31 16,-107-34-47-1,60 34 7-15,-4 16 39 0,-3 10-23 16,1 9 48-16,8 2-21 16,12 4-36-16,13-3 46 15,11-2-61-15,9-4 7 16,6-6 22-16,28-2-34 15,11-8 22-15,11-2-23 16,6-10-65-16,3-4-18 16,10 0-190-16,-15-14-287 15,-10 0-356-15</inkml:trace>
  <inkml:trace contextRef="#ctx0" brushRef="#br0" timeOffset="68407.45">9975 13825 1237 0,'0'0'399'15,"0"0"-221"-15,0 0 6 0,0 0-100 16,0 0-62-16,0 0 92 16,0 0-56-16,-38-20-18 15,33 20-2-15,3 0-38 16,0 0 53-16,2 0 20 15,0 0 28-15,0 0 31 16,0 0-93-16,0-3-11 16,11 3-11-16,3 0-5 15,-3 0-3-15,3 0-9 16,-6 0 0-16,-1 8-21 16,-5 7 21-16,-2 4 0 15,0 3 0-15,-11 2 17 16,-12 0-18-16,1-2 1 15,2-5 0-15,7-6-7 0,8-7 7 16,5-1 0-16,0-3-1 16,21 0-67-16,3 0-57 15,3-3 6-15,-5-1 61 16,-8 2 43-16,-8 2 12 16,-6 0 3-16,0 10 4 15,-8 8 2-15,-11 5 39 16,-3 1-45-16,-3 1 10 15,-8 9-25-15,9-3-140 16,1-9-457-16</inkml:trace>
  <inkml:trace contextRef="#ctx0" brushRef="#br0" timeOffset="68774.69">9814 14395 730 0,'0'0'961'15,"0"0"-814"-15,0 0-81 16,0 0 34-16,0 0-54 16,0 0 24-16,0 0-1 15,108-84-10-15,-75 57-59 16,0 1 12-16,-4-1-20 15,-4 3 22-15,-6 6-14 0,-7 6 86 16,-5 1 25-16,-7 10 24 16,0 1-84-16,0 0-50 15,-19 12 7-15,0 11 3 16,-4 6-11-16,1 5 18 16,3 2-2-16,0 2-10 15,6-1-6-15,4-6-65 16,7-4-45-16,2-5-165 15,9-14-104-15,8-6-495 0</inkml:trace>
  <inkml:trace contextRef="#ctx0" brushRef="#br0" timeOffset="69017.19">10175 14319 1741 0,'0'0'581'0,"0"0"-437"16,0 0-115-16,0 0 15 15,0 0 47-15,0 0-26 16,0 0 32-16,-68 58-58 16,74-45-38-16,14-6 17 15,5-4-18-15,-1-3 0 16,1 0 0-16,-7 0 4 16,-7-12-20-16,-9 1 8 15,-2-2-102-15,-13 0-30 16,-32 1-111-16,5 5-92 15,2 0-373-15</inkml:trace>
  <inkml:trace contextRef="#ctx0" brushRef="#br0" timeOffset="69849.17">10281 14297 808 0,'0'0'365'0,"0"0"-136"16,0 0-98-16,0 0 32 16,0 0 83-16,0 0-45 0,0 0-11 15,-25 0-26-15,21 0-37 16,-1-4 0-16,-2 2-85 15,-4 2-42-15,-5 0 36 16,1 0-29-16,-5 6 19 16,-2 8 23-16,2 7-37 15,-1 2 42-15,2 1-41 16,3 2-11-16,5-1 22 16,3-1-24-16,8-7 0 15,0-3 7-15,19-5 6 16,14-8-11-16,7-1-2 15,7-1-41-15,-3-22 23 16,-3 0-66-16,-12-5-10 16,-14-2-13-16,-13 2-26 0,-2 3 105 15,-21 4-3 1,-18 4 7-16,-28 9 17 0,12 6-186 16,4 2-448-16</inkml:trace>
  <inkml:trace contextRef="#ctx0" brushRef="#br0" timeOffset="76952.98">10680 13663 446 0,'0'0'527'16,"0"0"-441"-16,0 0-73 16,0 0 82-16,0 0 51 15,0 0-37-15,0-16 16 16,0 15-80-16,0 1 35 15,0-3 3-15,0 1 18 16,0 2 14-16,0-1-71 16,0 1 18-16,0-2 12 15,0 2-36-15,0 0 32 16,0 0-36-16,-5-2-27 16,1 2 39-16,-1 0-21 0,2 0 35 15,1 0-1-15,2 0-29 16,0 0 31-16,0 0-49 15,-2 0-11-15,-2 0 16 16,-7 0 1-16,-3 10 27 16,-3 3 11-16,1 0-36 15,5-1 29-15,5-5-49 16,2-2 9-16,4-3 6 16,0-2-9-16,10 0-3 15,9 0-3-15,8 0-18 16,0-9-22-16,-4-3-5 15,-8 3-4-15,-6-1 47 16,-9 2 4-16,0-1-1 16,-2 4 35-16,-18-2-29 15,-13 5-14-15,1 2-42 0,5 0-543 0</inkml:trace>
  <inkml:trace contextRef="#ctx0" brushRef="#br2" timeOffset="96470.68">11007 13643 838 0,'0'0'396'0,"0"0"-84"0,0 0-145 16,0 0-97-16,0 0-68 15,0 0-1-15,11-2 136 16,-11 2 10-16,2 0-66 15,-2 0 6-15,3 0-19 16,-3 0 64-16,0 0-31 16,0 0-11-16,0 0-3 15,0 0-66-15,0 0 10 16,-3 0-16-16,-5 0-6 16,3 2 10-16,0-2-19 15,5 0 0-15,0 0-7 16,-2 0 13-16,2 0-6 15,0 0 10-15,-2 3-4 0,0-3 51 16,2 0-27-16,0 0-11 16,0 1 11-16,0-1-24 15,0 3 3-15,0-3-9 16,11 1 8-16,15 3 5 16,9-1-13-16,4 1 0 15,6-3 0-15,0 4 9 16,-1-3-9-16,-1 0 0 15,-1 1 7-15,-5 2-8 16,0-1 1-16,-4-1 0 16,-2 1-2-16,-2 3 10 15,0-1-8-15,0-2 0 16,3 0 6-16,-3 0-9 16,2-4 3-16,0 0 0 15,2 0-9-15,-4 0 9 0,3 0 0 16,-3 0 0-16,0 0 1 15,-4 0-7-15,0 0 6 16,-2 0 0-16,-1 0-6 16,-2 0 7-16,-4 2-2 15,-3 1-7-15,-6-3-49 16,-7 5-34-16,0-5-247 16,0 0-415-16</inkml:trace>
  <inkml:trace contextRef="#ctx0" brushRef="#br2" timeOffset="97198.93">11203 13872 1428 0,'0'0'395'0,"0"0"-191"16,0 0-9-16,0 0 33 16,0 0 10-16,0 0-102 15,0 0-6-15,-44-8-82 0,44 8-27 16,9 0 8-16,11 0-27 16,9 0 16-16,4 4-18 15,7 0 9-15,4-2-2 16,1-2-7-16,-3 0 0 15,-3 0-4-15,-8 0 13 16,-11 0-10-16,-9 0 1 16,-6 0-9-16,-5 4-3 15,0 4-8-15,0 4 10 16,0 6 0-16,-2 7 10 16,-8 6 0-16,-3 10 0 0,-5 7 11 15,-2 4-13-15,-2 8 3 16,-1 0-1-16,1 0 12 15,4-2-11-15,2-8-1 16,6-5 0-16,3-9-63 16,1-6-66-16,-2-13-221 15,2-5-232-15,-1-10-292 0</inkml:trace>
  <inkml:trace contextRef="#ctx0" brushRef="#br2" timeOffset="97357.43">11033 14367 2309 0,'0'0'649'16,"0"0"-477"-16,0 0-49 0,0 0-99 15,150-74 3-15,-65 48-27 16,6 0-10-16,23-8-73 16,-25 6-105-16,-20 3-781 0</inkml:trace>
  <inkml:trace contextRef="#ctx0" brushRef="#br2" timeOffset="101101.6">11504 12994 1005 0,'0'0'231'16,"0"0"-151"-16,0 0 36 15,0 0 54-15,0 0-45 16,0 0 49-16,0 0 2 16,27-58-35-16,-25 52 7 15,0-2-10-15,1-1-53 16,-1 1 34-16,2 3-74 16,0-2 19-16,2 0-37 15,0-1-25-15,1 2 20 16,-3-1-16-16,0 4-6 0,-2 0 0 15,-2 2 14-15,2-2-9 16,-2 3-5-16,0 0 0 16,0 0-13-16,0 10 13 15,-17 15 0-15,-5 5 0 16,-9 9 15-16,-5 4-24 16,-2 1 9-16,0 0 0 15,0-6-6-15,5-4 6 16,4-5 0-16,4-8-1 15,8-4 20-15,5-7-21 16,6-5 2-16,1 0 0 16,3-5-10-16,2 0 12 0,0 0-2 15,0 0 14-15,0 0-2 16,0 0 6-16,0 0-18 16,0 0 1-16,0 0 7 15,0 0 7-15,0 0-15 16,7 0 16-16,13-2 1 15,9-5-8-15,9 1-9 16,7 1 0-16,1 1-18 16,3 1 18-16,-2 3 0 15,-7 0 0-15,-6 0-59 16,-10 0-17-16,-4 0-146 16,-9 0-122-16,-4 0-266 0</inkml:trace>
  <inkml:trace contextRef="#ctx0" brushRef="#br2" timeOffset="101321.59">11647 12958 2349 0,'0'0'465'15,"0"0"-417"-15,0 0-20 16,0 0-27-16,-62 110 63 15,44-60-34-15,-1 6-18 16,2 4 24-16,-1 1-36 16,-2-3-15-16,-6 10-118 0,5-16-452 15,3-14-790-15</inkml:trace>
  <inkml:trace contextRef="#ctx0" brushRef="#br0" timeOffset="116433.73">11948 13654 515 0,'0'0'365'15,"0"0"-155"-15,0 0 19 16,0 0-52-16,0 0-73 16,0 0 10-16,-5-13-26 15,5 13 8-15,0 0-34 16,0 0 6-16,0 0 15 16,0 0-46-16,0 0 8 15,0 0 0-15,0 0-25 16,0 0-15-16,0 0-5 15,0 0-18-15,0 0 0 0,0 0 18 16,0 0 76 0,0 0-23-16,0 0 5 0,0 0 50 15,0 0-63-15,0 0-14 16,0 0 23-16,0 0-44 16,0 0 32-16,0 0-6 15,0 0-8-15,0 0 54 16,0 0-47-16,0 0-10 15,0 0 15-15,0 0-29 16,0 0 23-16,0 0-26 16,0 0-1-16,0 0 26 15,0 0-21-15,0 0 4 16,0 0 18-16,0 0-33 16,5 0 16-16,10 0-17 0,4 0 1 15,4 0 7-15,2 0-8 16,4 6 0-16,0-2-2 15,0 3-1-15,0-3 2 16,-4 2-50-16,4 1-111 16,-7 0-307-16,-9-3-455 0</inkml:trace>
  <inkml:trace contextRef="#ctx0" brushRef="#br0" timeOffset="116825.05">11868 13930 1998 0,'0'0'697'0,"0"0"-532"15,0 0-29-15,0 0-2 0,0 0-9 16,0 0-65-16,0 0 7 15,89 0-45-15,-45-1-16 16,-3 1-12-16,-6 0 6 16,-8 0-104-16,-8 1-43 15,-7 10-316-15,-7 3-645 0</inkml:trace>
  <inkml:trace contextRef="#ctx0" brushRef="#br0" timeOffset="119983.64">12541 13488 808 0,'0'0'764'15,"0"0"-551"-15,0 0-120 16,0 0 42-16,0 0-1 16,0 0-99-16,145-135-28 15,-112 101 5-15,-2-5-3 16,-4 1-4-16,-6 3 51 0,-6 0 73 16,-7 5 86-16,-2 4-76 15,-6 6-60-15,0 8-2 16,0 6-24-16,0 3-5 15,0 3-42-15,0 0 12 16,0 7-35-16,-4 19 17 16,-6 14 0-16,-5 12-9 15,-2 11 21-15,-1 5-12 16,3 0 0-16,4-2-50 16,2 8-111-16,7-20-320 15,2-11-318-15</inkml:trace>
  <inkml:trace contextRef="#ctx0" brushRef="#br0" timeOffset="120218.99">12489 13756 398 0,'0'0'1512'0,"0"0"-1174"16,0 0-168-16,0 0 111 15,0 0-129-15,0 0-40 16,0 0-89-16,83-6-13 16,-29 6 10-16,4-3-10 15,4 3-20-15,-2-1-1 0,9-1-274 16,-15 2-399-16,-14-2-748 16</inkml:trace>
  <inkml:trace contextRef="#ctx0" brushRef="#br0" timeOffset="120569.56">12514 13972 1655 0,'0'0'558'0,"0"0"-447"16,0 0 19-16,0 0-14 0,0 0 1 15,0 0-71-15,0 0-34 16,70-43 9-16,-51 43-20 16,-5 1 14-16,-12 19-1 15,-2 10-13-15,-25 12 56 16,-26 9-39-16,-14 5-11 16,-4 0 15-16,3-6-16 15,14-10 8-15,17-16 25 16,14-7-30-16,17-14 21 15,4-3-29-15,17 0-1 16,26 0 16-16,11-8-16 16,8-6-15-16,30-8-104 15,-19-2-250-15,-9 6-297 0</inkml:trace>
  <inkml:trace contextRef="#ctx0" brushRef="#br0" timeOffset="120758.27">13107 13898 2392 0,'0'0'580'16,"0"0"-563"-16,0 0-17 15,0 0-21-15,0 0-188 16,0 0-82-16,0 0-432 0</inkml:trace>
  <inkml:trace contextRef="#ctx0" brushRef="#br0" timeOffset="121124.99">13642 13411 1530 0,'0'0'276'0,"0"0"-199"0,0 0-31 15,0 0 103-15,-138 130-61 16,109-93 25-16,4-6 4 15,8-7-86-15,5-7-9 16,10-8-16-16,2-5-5 16,4-4 31-16,23 0-23 15,11 0-9-15,7 0-26 16,5-1-61-16,2-3-24 16,-3-3-24-16,-7 3-4 15,4-5 45-15,-15-2-176 16,-10 3-450-16</inkml:trace>
  <inkml:trace contextRef="#ctx0" brushRef="#br0" timeOffset="121284.74">13795 13479 1428 0,'0'0'715'0,"0"0"-543"16,0 0-103-16,0 0 32 15,0 0-34-15,-50 113-9 16,45-74-22-16,-2 5-36 15,-2 14-75-15,3-12-207 16,-1-9-569-16</inkml:trace>
  <inkml:trace contextRef="#ctx0" brushRef="#br0" timeOffset="121531.52">13390 13895 1913 0,'0'0'696'0,"0"0"-554"15,0 0-41-15,0 0 19 16,0 0-44-16,0 0-27 16,0 0 3-16,122-12-52 15,-51 12 0-15,6 0-9 16,-4 0-28-16,-5 0-62 15,0 0-267-15,-18 0-308 16,-15 0-393-16</inkml:trace>
  <inkml:trace contextRef="#ctx0" brushRef="#br0" timeOffset="121883.89">13475 14026 1084 0,'0'0'703'15,"0"0"-355"-15,0 0-87 16,0 0-50-16,0 0-118 16,0 0-51-16,0 0-15 15,116-15-6-15,-91 12-12 16,-4 3-3-16,-5 0-6 0,-7 0 0 15,-5 13-13-15,-4 9 12 16,0-1 1-16,0 11 27 16,-11-1-26-16,-2 7 19 15,-3 0 4-15,6 2-22 16,-4 1 13-16,5-2-15 16,-1-3-2-16,4-4-10 15,2-5-131-15,-1-9-106 16,1-10-238-16,-2-8-242 0</inkml:trace>
  <inkml:trace contextRef="#ctx0" brushRef="#br0" timeOffset="122026.4">13334 14270 2181 0,'0'0'709'0,"0"0"-537"16,0 0-84-16,0 0-62 15,172-65 17-15,-89 40-43 16,6 4-63-16,38-16-56 15,-21 11-554-15,-14 1-416 0</inkml:trace>
  <inkml:trace contextRef="#ctx0" brushRef="#br0" timeOffset="122463.17">14345 13904 1971 0,'0'0'690'16,"0"0"-547"-16,0 0-77 0,0 0-35 16,0 0 23-16,0 0-18 15,0 0-22-15,4 0 30 16,7 0-43-16,3 0-1 15,-1 0 15-15,-5 0-7 16,-4-4 7-16,-4-6-15 16,0 0-22-16,-4 1 21 15,-13 2-82-15,-20 7-116 16,6 0-124-16,2 4-335 0</inkml:trace>
  <inkml:trace contextRef="#ctx0" brushRef="#br0" timeOffset="133679.37">15118 13627 1134 0,'0'0'348'16,"0"0"-232"-16,0 0 27 16,0 0-3-16,0 0 61 15,0 0-49-15,8-27-22 16,0 14-8-16,0-1-42 16,3-4-56-16,1-6 1 0,5-2-18 15,1-6-14-15,4-4-15 16,3-2-56-16,2-1 28 15,-3 2-10-15,-1 2 47 16,-4 8 13-16,-3 5 18 16,-7 5 81-16,-3 7 40 15,-3 3-35-15,0 5 13 16,-3 2-56-16,2 0-37 16,-2 0 3-16,0 4-27 15,0 15 0-15,0 16 11 16,0 6-1-16,0 10 4 15,-8 3-14-15,-5 1 0 16,-3-2-18-16,-5 7-45 16,0-13-252-16,6-14-442 0</inkml:trace>
  <inkml:trace contextRef="#ctx0" brushRef="#br0" timeOffset="134026.37">14856 13770 97 0,'0'0'1849'16,"0"0"-1257"-16,0 0-378 16,0 0-26-16,0 0-1 15,0 0-112-15,0 0-75 16,141-35 26-16,-81 35-19 16,5 0-7-16,2 0 0 15,-3 0 14-15,-6 5-37 16,-6 2-16-16,1 4-107 15,-15-2-315-15,-9-2-371 0</inkml:trace>
  <inkml:trace contextRef="#ctx0" brushRef="#br0" timeOffset="134527.31">15153 13909 1375 0,'0'0'780'15,"0"0"-468"-15,0 0-193 16,0 0 6-16,0 0-35 16,-135-17-38-16,87 41 53 15,0 10-36-15,5 6-26 16,10 8 27-16,10-2-44 15,12 1 5-15,11-5-26 16,5-6 14-16,24-6-8 0,8-11-11 16,11-12-9-1,-2-5 8-15,-1-2-40 0,-12 0 9 16,-14-9 17-16,-17-10-26 16,-2 3 40-16,-27 0-22 15,-18 9 16-15,-8 0-9 16,-3 7-11-16,-14 0-74 15,17 7-270-15,15-2-656 0</inkml:trace>
  <inkml:trace contextRef="#ctx0" brushRef="#br0" timeOffset="136728.31">15840 13851 1386 0,'0'0'569'16,"0"0"-387"-16,0 0-82 16,0 0 1-16,0 0 35 15,0 0-47-15,0 0-31 16,0 0 4-16,0 0-27 0,0 0 0 16,2 0-28-16,3 0 4 15,-1 0 15-15,2 0-15 16,2 0 2-16,-4 0 18 15,-2 0-30-15,-2 0 17 16,0 0 19-16,0 0-10 16,-8-5 30-16,-8-1-57 15,-3 0 1-15,2 2-10 16,1 2-8-16,7 2-62 16,5 0-239-16,4 0-388 0</inkml:trace>
  <inkml:trace contextRef="#ctx0" brushRef="#br0" timeOffset="137260.87">16368 13300 1428 0,'0'0'735'0,"0"0"-622"16,0 0-88-16,0 0 19 15,0 0 47-15,-118 95 30 16,87-55-7-16,2 1-61 16,5-2 13-16,3-8-66 15,5-8 0-15,6-7 3 16,3-5-2-16,3-7-2 0,2-3-56 15,2-1 10-15,0 0 47 16,0 0-30-16,8 0-20 16,9 0 49-16,10 0-2 15,5 0 3-15,6 0 0 16,2 0-13-16,2 0-2 16,1 0-107-16,-3 0-61 15,-7 0-69-15,-2 0-55 16,-10 0-179-16,-11-9-256 0</inkml:trace>
  <inkml:trace contextRef="#ctx0" brushRef="#br0" timeOffset="137418.97">16449 13471 1309 0,'0'0'618'0,"0"0"-373"16,0 0-34-16,0 0-1 16,0 0-119-16,0 0-24 0,0 0-40 15,-58 80-20-15,49-38 3 16,-3 6-10-16,1 5-18 15,-3 0-18-15,-5 16-189 16,1-13-306-16,3-14-463 0</inkml:trace>
  <inkml:trace contextRef="#ctx0" brushRef="#br0" timeOffset="137681.53">15969 13912 1602 0,'0'0'810'16,"0"0"-526"-16,0 0-118 15,0 0-27-15,0 0-55 16,0 0-84-16,116-12 18 15,-53 12-17-15,3 0-1 16,-1 0 0-16,7 0-117 16,-17 0-267-16,-17 0-383 0</inkml:trace>
  <inkml:trace contextRef="#ctx0" brushRef="#br0" timeOffset="138017.31">16023 14047 1420 0,'0'0'868'0,"0"0"-618"15,0 0-52-15,0 0-59 16,0 0-69-16,0 0-55 16,0 0-2-16,85-26-19 15,-56 21 6-15,-3 5 0 16,-4 0-1-16,-4 0 1 15,-7 0-1-15,-2 5 1 0,-4 7-18 16,-3 5 10 0,-2 6 8-16,0 5 0 0,0 8-10 15,-7 6 10-15,-6 5 0 16,-3 6 0-16,-1-3 10 16,-2 0-11-16,4-2 1 15,1-7-100-15,4-5-55 16,-3-6-80-16,-1-10-152 15,1-10-280-15</inkml:trace>
  <inkml:trace contextRef="#ctx0" brushRef="#br0" timeOffset="138148.51">15822 14365 1704 0,'0'0'799'16,"0"0"-478"-16,0 0-193 15,0 0-66-15,174-76-13 0,-91 57-49 16,39-8-12-16,-17 7-141 15,-18 2-541-15</inkml:trace>
  <inkml:trace contextRef="#ctx0" brushRef="#br0" timeOffset="138687.37">16692 13866 1542 0,'0'0'759'0,"0"0"-434"16,0 0-109-16,0 0-36 16,0 0-11-16,0 0-63 15,0 0-13-15,8-2-48 16,15 2-39-16,10 0 6 15,5 0-12-15,3 0-36 16,-4 2-30-16,-6 4-79 16,-16 10-27-16,-7-4-382 15,-8 0-466-15</inkml:trace>
  <inkml:trace contextRef="#ctx0" brushRef="#br0" timeOffset="138813.66">16598 14052 1043 0,'0'0'1185'16,"0"0"-688"-16,0 0-418 15,0 0 48-15,0 0 0 16,0 0-78-16,0 0-20 16,165 37-29-16,-101-35-129 15,-12-2-509-15</inkml:trace>
  <inkml:trace contextRef="#ctx0" brushRef="#br0" timeOffset="144268.37">14914 14080 960 0,'0'0'208'16,"0"0"-153"-16,0 0-4 15,0 0 68-15,0 0 64 16,0 0 2-16,0 0-43 16,-2 0 26-16,2 0-10 0,0 0-69 15,0-1-5 1,0-2-42-16,0 3 5 0,0 0 62 16,0 0-59-16,0 0-11 15,0 0-6-15,0 0-32 16,0 0 61-16,0-1-36 15,0 1 10-15,0 0 37 16,0 0-37-16,0 0 9 16,0 0-21-16,0-2-17 15,0 2 18-15,16 0-8 16,7 0-16-16,3 0 9 16,3 0-4-16,-4 0-6 15,-5 0 0-15,-7 11-37 0,-13 10 3 16,0-4-280-1,-11 2-392-15</inkml:trace>
  <inkml:trace contextRef="#ctx0" brushRef="#br0" timeOffset="186870.21">14951 14698 469 0,'0'0'0'0,"0"0"-49"0</inkml:trace>
  <inkml:trace contextRef="#ctx0" brushRef="#br0" timeOffset="187289.98">14623 14084 428 0,'0'0'70'15,"0"0"541"-15,0 0-611 16,0 0-13-16,0 0-374 0</inkml:trace>
  <inkml:trace contextRef="#ctx0" brushRef="#br0" timeOffset="187340.99">14623 14084 204 0,'-159'-85'124'0,"153"78"-124"0</inkml:trace>
  <inkml:trace contextRef="#ctx0" brushRef="#br0" timeOffset="188520.15">14248 13922 446 0,'0'0'65'15,"0"0"-39"-15,0 0-25 16,0 0 12-16,0 0 398 16,0 0-221-16,0 0-95 15,25 7-38-15,-25-7 126 16,0-3-21-16,0-1-51 16,0-2 31-16,0-1 37 15,0 2-20-15,0-3-32 16,0 2-66-16,0-1 0 0,0 4-4 15,0-1-31-15,0 0 49 16,0 0-36-16,0 0-14 16,0 0 49-16,-3 0-36 15,1 2 2-15,0-1-31 16,0 3 12-16,0 0-15 16,-2 0-6-16,1 0 0 15,3 0-16-15,-2 0 18 16,-1-3-2-16,-1 3 0 15,-5 0 11-15,-2-2-12 16,0 0 1-16,-2 0 0 16,-1 2-9-16,3 0 9 15,0 0 0-15,4 0 0 0,2 0 10 16,1 0-10 0,4 0 0-16,0 0 0 0,0 0-4 15,0 0 14-15,4 0 1 16,15 0 4-16,10 0-14 15,8 4 31-15,5-2-32 16,5 1 0-16,-5-3-12 16,1 0 20-16,-5 5-8 15,-5-1 0-15,-4 0 9 16,-4-2-23-16,-10 3 14 16,-5-4-1-16,-8 1-8 15,-2 2-5-15,0 1 14 16,-18 0 0-16,-7 3 6 0,-1-4-10 15,-6 0 4 1,1-2 0-16,0-2-8 0,3 0 17 16,-1 0-9-16,0 0 0 15,0 0 2-15,4 0-5 16,4 0 3-16,8 0 0 16,4 0-3-16,5 0 15 15,1 0-11-15,3 0-1 16,0 0 6-16,0-2 2 15,12 2-8-15,10-6 1 16,2 0 1-16,3 0 16 16,0 0-18-16,0 2 0 15,0 0 1-15,-3 0-13 16,-4 2 12-16,-4 0 0 0,-7 2-6 16,-5 0 9-1,-2 0-9-15,-2 0-9 0,0 0-108 16,-11 0-93-16,-3 7-128 15,2-4-484-15</inkml:trace>
  <inkml:trace contextRef="#ctx0" brushRef="#br0" timeOffset="189345.08">14376 13716 1000 0,'0'0'286'0,"0"0"-91"15,0 0 20-15,0 0 3 16,0 0-28-16,0 0-44 16,0 0-60-16,-12-58-20 15,10 55-66-15,0 3 19 16,2 0 6-16,0 0-22 0,0 0 12 16,0 0-15-1,0 0 0-15,0 0 21 0,0 0-14 16,0 0-7-16,0 0 0 15,0 0 16-15,-5 3-14 16,1 9 10-16,0 2 3 16,-2 3 61-16,2 3-44 15,-2 3 19-15,1 5 30 16,-1 2-34-16,-4 5 53 16,2 2-41-16,-1-2-34 15,0 0 5-15,2-3-22 16,0-4-8-16,5 1 0 15,0-5 14-15,2-2-15 16,0 0 1-16,0-10 0 0,0 0-15 16,0-3 15-16,0-2-1 15,0-3 0-15,0-4-20 16,0 0 15-16,0 0 6 16,0 0 0-16,0-3-16 15,0-14-28-15,0-5-13 16,0-8 10-16,0 0-59 15,9-7 58-15,3-1-21 16,-2-1 40-16,1 0 9 16,-3 0 32-16,-2 2-12 15,-2 2 39-15,-4 6-20 16,0 5 60-16,0-1-9 16,0 10-49-16,0 4 24 0,0 4-31 15,0 7 8-15,0 0-1 16,0 0-12-16,0 0 3 15,0 0-12-15,0 9-2 16,-2 18-11-16,-6 9 19 16,-4 8-6-16,-1 6 0 15,1 4 9-15,1 2-32 16,-4 15 20-16,1-13-280 16,3-16-376-16</inkml:trace>
  <inkml:trace contextRef="#ctx0" brushRef="#br0" timeOffset="200784.74">17445 13339 983 0,'0'0'85'0,"0"0"-41"15,0 0 480-15,0 0-400 16,0 0-96-16,0 0 102 16,-2-5 56-16,2 2-116 0,0 1 85 15,0-1 42-15,0 3-72 16,0 0-14-16,0 0-64 16,0-1-15-16,0 1 38 15,0 0-43-15,0-2 13 16,-2 2-1-16,2 0-39 15,0 0 46-15,-3 0-38 16,3 0-7-16,-2 0 4 16,-1 0-4-16,-3 0-2 15,-7 0 1-15,-3 16 0 16,-7 5-10-16,2 8 10 16,3 3 0-16,2 2-8 15,5 0 10-15,6 0-2 16,5 2 0-16,0-2 9 15,0 2-14-15,16-2 5 0,0-1 0 16,2-3-9-16,-5-6 15 16,-2-4-6-16,-6-4 0 15,-3-4-6-15,-2-2-8 16,0-4 0-16,-12-2 4 16,-9-4-4-16,-6 0-11 15,-4 0-10-15,2-18-26 16,6-3-21-16,7-6 74 15,12 3-9-15,4 0 17 16,11-3 0-16,21 4 1 16,10-5-1-16,7-1 0 15,5 1 1-15,-2-2-6 16,-4-1 5-16,-13 2 0 0,-14 3 9 16,-13 3-8-16,-8 0 37 15,-8 5-35-15,-24 4 7 16,-8 4-20-16,-4 10-32 15,-12 0-134-15,11 16-85 16,9 4-337-16</inkml:trace>
  <inkml:trace contextRef="#ctx0" brushRef="#br0" timeOffset="201474.99">17057 14013 1154 0,'0'0'402'0,"0"0"-211"16,0 0 36-16,0 0 30 16,0 0-97-16,0 0 0 15,0 0 5-15,0 0-86 16,0 0 7-16,0 0-49 16,0 0-22-16,0 0 41 15,0 0-55-15,0 0 19 16,13 2 0-16,12 4-10 15,10-5 11-15,13 6-21 16,3-2 0-16,4-1-9 16,-1 1 9-16,-3-3 0 15,-4 0-1-15,-7-1-53 16,-8 1-33-16,-6 5-193 0,-8-2-283 16,-7-1-427-16</inkml:trace>
  <inkml:trace contextRef="#ctx0" brushRef="#br0" timeOffset="202030.97">17024 14321 1272 0,'0'0'635'0,"0"0"-405"16,0 0-37-16,0 0-53 15,0 0-17-15,0 0 4 16,0 0-96-16,24-63-11 16,5 50-20-16,1 7 14 15,-5 0-14-15,-6 6 0 16,-6 0-1-16,-6 6-14 0,-7 13 9 16,0 7 6-1,-18 6 0-15,-13 7 9 0,-11 3 10 16,-8 2-19-1,-4-2 0-15,4-5-1 0,5-5 10 16,9-9-9-16,14-6 0 16,9-9 0-16,11-1 5 15,2-4-5-15,0-3 0 16,15 0 17-16,14 0-11 16,8 0-2-16,11 0-4 15,1-6 11-15,0-2-31 16,0 4 20-16,-3-1-171 0,4 0-103 15,-13 3-297 1,-8 0-506-16</inkml:trace>
  <inkml:trace contextRef="#ctx0" brushRef="#br0" timeOffset="202344.48">17304 14554 1661 0,'0'0'497'16,"0"0"-408"-16,0 0-8 15,0 0-27-15,0 0-17 16,48-113-15-16,-35 87 20 16,3 2-39-16,-1 7 7 0,-1-2 11 15,-6 6 35-15,-1 8 47 16,-5 1 9-16,-2 4-85 15,0 0-6-15,0 9-21 16,0 13 1-16,-4 9 48 16,-7 11-47-16,-7 9 5 15,-3 4-6-15,-3 3-1 16,-2 15-62-16,5-15-282 16,5-14-482-16</inkml:trace>
  <inkml:trace contextRef="#ctx0" brushRef="#br0" timeOffset="202932.19">17819 14134 506 0,'0'0'1229'0,"0"0"-970"0,0 0-160 15,0 0 29-15,0 0-17 16,0 0 9-16,0 0-68 16,-64 34-5-16,64-29 37 15,4-1-46-15,9-2 24 16,7-2-36-16,-1 0-25 15,-2 0 30-15,-3-13-31 16,-10 1 0-16,-4-1-115 16,-20 3-243-16,-9 6-743 0</inkml:trace>
  <inkml:trace contextRef="#ctx0" brushRef="#br0" timeOffset="204634.8">1198 15651 67 0,'0'0'1710'0,"0"0"-1454"0,0 0-121 16,0 0-25-16,0 0-33 15,0 0 17-15,0 0-55 16,-4-10 4-16,4 10-43 16,0 0 6-16,0 0-15 15,0 0 10-15,0 10-1 16,-2 4 37-16,0 12-9 16,-3 2 23-16,1 11-21 15,0 10 20-15,-3 6 14 16,-5 6-35-16,2 10-1 15,-2-3-13-15,1 3 0 16,5-4-3-16,1-5-12 16,3-4 0-16,0-8-6 0,2-5 6 15,0-11 0-15,0-6 0 16,0-10-12-16,0-10-2 16,0-8-69-16,-3 0 3 15,-4-14 40-15,-3-56-215 16,-1 4-290-16,-1-6 151 0</inkml:trace>
  <inkml:trace contextRef="#ctx0" brushRef="#br0" timeOffset="204848.83">1167 15691 1594 0,'0'0'531'16,"0"0"-415"-16,0 0-83 0,0 0 10 15,0 0-33-15,0 0 57 16,114-8 29-16,-104 52-22 15,-10 10 59-15,0 13-72 16,-25 0-21-16,-8 4-20 16,-8-9-11-16,3-12-9 15,5-10 0-15,8-10-96 16,16-21-127-16,5-9-359 16,4 0-1104-16</inkml:trace>
  <inkml:trace contextRef="#ctx0" brushRef="#br0" timeOffset="205147.91">1690 15661 1045 0,'0'0'1073'16,"0"0"-938"-16,0 0-117 16,-121 30 0-16,82 10 19 15,8 6 7-15,5 10 80 16,10 2-29-16,8 5-30 16,6-5-13-16,2 5-51 15,0-5 17-15,15-9-18 16,9-8-135-16,30-20-86 0,-8-7-313 15,4-14-968-15</inkml:trace>
  <inkml:trace contextRef="#ctx0" brushRef="#br0" timeOffset="205363.45">2020 15770 1413 0,'0'0'862'15,"0"0"-796"-15,0 0-48 16,0 0-16-16,0 0 64 16,-143 139 24-16,107-80 31 0,3 2-17 15,-4 2-90-15,6-5-14 16,2-12-30-16,8-5-119 16,-4-16-56-16,7-15-191 15,2-10-428-15</inkml:trace>
  <inkml:trace contextRef="#ctx0" brushRef="#br0" timeOffset="205507.5">1615 15971 2386 0,'0'0'326'16,"0"0"-235"-16,0 0-91 16,0 0 10-16,0 0-10 15,114 77 0-15,-66-33-16 16,-9-3-141-16,-5-14-430 0</inkml:trace>
  <inkml:trace contextRef="#ctx0" brushRef="#br0" timeOffset="205760.96">2082 16012 1824 0,'0'0'607'15,"0"0"-437"-15,0 0-42 16,0 0-94-16,0 0 5 0,0 0-39 16,133-12 0-16,-89 12-9 15,-1 0 9-15,-7 8-254 16,-11 1-338-16,-12 3-580 0</inkml:trace>
  <inkml:trace contextRef="#ctx0" brushRef="#br0" timeOffset="205905.5">2062 16186 730 0,'0'0'1297'15,"0"0"-1124"-15,0 0-122 16,0 0-43-16,145-14 5 15,-89 7-26-15,-12-2-46 0,-7-2-430 0</inkml:trace>
  <inkml:trace contextRef="#ctx0" brushRef="#br0" timeOffset="206213.58">2944 15940 2109 0,'0'0'337'0,"0"0"-295"15,0 0-25-15,0 0-17 0,-125 38 1 16,76-4 29-16,-5 6 35 16,2 2-63-16,4-3 4 15,13-7-6-15,10-11 13 16,16-7-20-16,9-6 7 15,7-4 0-15,24-4-2 16,16 0 3-16,11 0-2 16,5-1-9-16,1-10-81 15,-3 2 27-15,-3-5-50 16,-16 5-169-16,-11 6-288 0</inkml:trace>
  <inkml:trace contextRef="#ctx0" brushRef="#br0" timeOffset="206408.31">2924 16012 611 0,'0'0'1512'0,"0"0"-1220"16,0 0-197-16,0 0-72 16,0 0 59-16,0 0 35 15,-82 153-73-15,57-92 8 16,1 11-52-16,-1-1-11 15,2 15-132-15,6-21-139 16,8-19-323-16</inkml:trace>
  <inkml:trace contextRef="#ctx0" brushRef="#br0" timeOffset="206708.78">3285 15804 584 0,'0'0'1527'16,"0"0"-1233"-16,0 0-235 15,0 0-29-15,0 0-20 16,0 0-2-16,91 151 71 15,-86-77 1-15,-5 9-7 0,0 5-34 16,-24 0-29 0,-10 2 23-16,-8 1-33 0,0-6-1 15,-12 2-24-15,14-19-280 16,9-24-554-16</inkml:trace>
  <inkml:trace contextRef="#ctx0" brushRef="#br0" timeOffset="207203.67">3791 16133 1659 0,'0'0'695'16,"0"0"-505"-16,0 0 52 15,0 0-34-15,0 0-94 16,0 0-9-16,0 0-63 15,45-39-41-15,-21 37 15 16,10 2-10-16,1 0-6 16,6 0 0-16,-4 0-89 15,-1 14-16-15,-11 0-219 16,-15-1-432-16</inkml:trace>
  <inkml:trace contextRef="#ctx0" brushRef="#br0" timeOffset="207352.94">3762 16298 2286 0,'0'0'596'16,"0"0"-519"-16,0 0 3 15,0 0-54-15,0 0-24 16,114-17-4-16,-65 12-29 16,-11 5-287-16,-6 0-666 0</inkml:trace>
  <inkml:trace contextRef="#ctx0" brushRef="#br0" timeOffset="211783.39">4411 16211 1555 0,'0'0'290'15,"0"0"-192"-15,0 0-9 16,0 0 57-16,0 0-51 16,0 0-44-16,0 0 27 15,0 0-30-15,0 0 3 16,0 0 56-16,0 0-21 0,0 0-5 15,0 0-17-15,0 0-35 16,0 0 32-16,0 0-55 16,0 0-5-16,0 0 22 15,0 0-17-15,0 0 4 16,0 0-8-16,0 0 7 16,0 0 14-16,0 0-22 15,0 0-1-15,2 0 13 16,7 0-1-16,7 0-7 15,4 0-5-15,5 0 1 16,4 0-1-16,0 0 0 16,4 1 0-16,3 1-6 15,1 2 15-15,1-4-9 16,0 0 0-16,0 0 7 16,-2 0-16-16,-5 0 9 0,0 0 0 15,-4 0-9 1,-2 0-10-16,-1 0 19 0,-2 0-6 15,0 0 2-15,-1 5-16 16,-4-2 19-16,1 1 1 16,0 3-8-16,2 0 23 15,5-2-15-15,2-4 0 16,4 1 0-16,2 0-7 16,0-2 7-16,3 4 0 15,-3-4-6-15,4 0 13 16,-6 0-7-16,0 0 0 15,-5 4 1-15,3-4-10 16,-2 4 9-16,2 0 0 16,0-2-2-16,6 2 13 15,4 1-12-15,3-5 1 0,5 0 0 16,-1 0-12-16,2 0 12 16,-2 0 0-16,-6 0-1 15,-4 0 18-15,-9 0-22 16,-10 0 5-16,-8 0-16 15,-9 0-11-15,-2 0-315 16,-15 0-536-16</inkml:trace>
  <inkml:trace contextRef="#ctx0" brushRef="#br0" timeOffset="212450.76">5270 15484 1149 0,'0'0'535'0,"0"0"-364"16,0 0-45-16,0 0 6 15,0 0 32-15,0 0-64 16,0 0 16-16,-77-66-81 16,44 66-34-16,-2 0 35 15,-6 14-13-15,-1 8 26 16,2 4 30-16,2 6-28 16,6 3 25-16,8 1-49 15,8 1-12-15,10 2 29 16,6 2-43-16,0-10 15 15,13 1-10-15,11-2 9 16,6-12-10-16,3-4-5 16,6-6-26-16,-2-8-20 15,14 0-251-15,-10-14-340 0,-8-6-869 16</inkml:trace>
  <inkml:trace contextRef="#ctx0" brushRef="#br0" timeOffset="213008.54">5447 15186 1536 0,'0'0'248'0,"0"0"-173"15,0 0 48-15,0 0 57 16,0 0 4-16,0 0-78 16,0 0-70-16,-67-23 4 15,63 19-40-15,2 4 27 16,2 0 12-16,0 0-27 15,0 0 55-15,0-4-40 16,13 3-27-16,5-2 0 16,0 3-19-16,0 0 19 15,-4 0-1-15,-6 14-14 0,-6 7 14 16,-2 5 2-16,0 2 13 16,-20-1 39-16,-2 4-33 15,-2-9 18-15,3 0-24 16,4-7-4-16,7-10 1 15,10 2-11-15,0-2 0 16,8-1-1-16,13 1 2 16,8-5-1-16,-2 7 0 15,-2-2-1-15,-12 6-14 16,-9 5 15-16,-4-2-4 16,-4 4-5-16,-23 4 16 15,-6 4-16-15,-25 10-98 16,9-9-183-16,6-4-522 0</inkml:trace>
  <inkml:trace contextRef="#ctx0" brushRef="#br0" timeOffset="213487.76">5478 15719 1285 0,'0'0'706'0,"0"0"-446"16,0 0-121-16,0 0-54 16,0 0-56-16,0 0 41 15,0 0 6-15,-124-2-16 16,102 23-5-16,2 11-16 16,7 0 30-16,5-1-31 15,8 1-38-15,0-6 27 16,16-8-26-16,13-7-1 15,9-8 12-15,2-3-4 0,-4 0 0 16,-8-10-8 0,-9-8 0-16,-19 6-7 0,-5 3 7 15,-35 4-14-15,-15 5 14 16,-14 0-16-16,-8 18 8 16,-18 22-177-16,16-4-358 15,15-4-1471-15</inkml:trace>
  <inkml:trace contextRef="#ctx0" brushRef="#br0" timeOffset="214591.23">5087 16571 1452 0,'0'0'338'0,"0"0"-173"16,0 0 21-16,0 0-7 16,0 0 17-16,0 0-44 15,0 0-67-15,-16-63-37 16,-13 63-47-16,-7 0 6 16,-9 0 7-16,1 21-13 15,0 7 46-15,3 8-45 16,10 0 17-16,8 0 28 15,15-2-46-15,8-2 21 16,0-1-12-16,24-3-2 16,14-10 16-16,9-4-24 0,9-6-18 15,4-8-40-15,18 0-232 16,-16-14-244-16,-12-4-361 0</inkml:trace>
  <inkml:trace contextRef="#ctx0" brushRef="#br0" timeOffset="-214371.17">5227 16369 932 0,'0'0'568'16,"0"0"-475"-16,0 0-71 16,0 0 74-16,0 0 30 15,0 0-35-15,0 0 18 16,-34-13-15-16,34 13-20 16,0 0 22-16,0 0-42 15,0 0-10-15,0 0 29 16,0-3-41-16,2 1 6 15,5-1-38-15,0 3 10 16,0 0-11-16,-1 0 1 0,1 13 0 16,-5 4-11-1,-2 9 22-15,0 3 5 16,-4 5 52-16,-14-6-21 0,0 2 33 16,5-8-68-16,4-8-12 15,6-4 2-15,3-6-2 16,9-4 0-16,16 0-8 15,4 0-67-15,0 0 31 16,-4 0 8-16,-13 0 30 16,-4 0 0-16,-8 4-1 15,0 10 7-15,-2 5 61 16,-16-2-33-16,-3 10-1 16,0 0-26-16,-6 4-2 15,-4 4-128-15,6-5-348 16,7-5-467-16</inkml:trace>
  <inkml:trace contextRef="#ctx0" brushRef="#br0" timeOffset="-214071.8">5084 17048 772 0,'0'0'1216'15,"0"0"-898"-15,0 0-228 16,0 0-90-16,0 0 3 15,0 0-12-15,125-107-7 16,-89 72 7-16,-5 7-13 16,-6 2-16-16,-6 4 38 15,-7 8 0-15,-6 2 117 0,-6 10 157 16,0 2-122 0,0 0-85-16,-2 0-47 0,-12 20-14 15,1 6 7-15,-3 9-13 16,6-3-3-16,3-1-12 15,5-4-80-15,2-6-133 16,6-11-61-16,15-6-84 16,3-4-336-16</inkml:trace>
  <inkml:trace contextRef="#ctx0" brushRef="#br0" timeOffset="-213845.19">5450 16924 1177 0,'0'0'1158'16,"0"0"-1007"-16,0 0-85 15,0 0-56-15,0 0 84 16,0 0-8-16,0 0-29 0,-36 75 6 16,58-70-63-16,3-5 10 15,-2 0-20-15,-6 0-14 16,-5-10-11-16,-8-4 20 16,-4-5-83-16,-2-1 46 15,-19-3 16-15,-6 5 0 16,-4 1-13-16,-13 3-96 15,3 5-221-15,10 1-627 0</inkml:trace>
  <inkml:trace contextRef="#ctx0" brushRef="#br0" timeOffset="-211847.05">6172 16288 1013 0,'0'0'397'0,"0"0"-222"15,0 0 53-15,0 0 41 16,0 0-69-16,0 0-30 16,0 0-38-16,-5 0 8 15,5 0-49-15,0 0-68 16,0 0 16-16,0 0-39 16,0 0 0-16,0 5 5 15,0-3 1-15,0 1-6 16,5 1 0-16,-1-4 16 0,-1 0-25 15,-1 0 9-15,-2 0 0 16,0 0-9-16,0 0 16 16,0 0-7-16,0 0 8 15,0 0 5-15,0 0-19 16,0 5 6-16,2-5-28 16,3 4 7-16,-1 1-24 15,-2-5-84-15,0 4 17 16,-2-4 26-16,0 0 51 15,0 0-36-15,0 0 16 16,0 0 54-16,0 0-22 16,0 0 23-16,0 0-1 0,0 0 10 15,0 0 9 1,0 0 38-16,0 0 2 0,0 0-4 16,0 0-53-16,0 5 35 15,0-5 19-15,0 4-46 16,0-4 23-16,0 3-32 15,0 4 0-15,0-3 3 16,0-1 11-16,0-3-14 16,0 0 24-16,0 0-24 15,0 0 65-15,0 0 28 16,0-12-35-16,-8-2-18 16,-6 5-29-16,1-4-11 15,-5 13 0-15,-2 0-18 16,0 0-30-16,-9 22-226 0,6 1-321 15,6-1-667-15</inkml:trace>
  <inkml:trace contextRef="#ctx0" brushRef="#br0" timeOffset="-207853.02">6065 16307 439 0,'0'0'932'0,"0"0"-778"15,0 0-126-15,0 0-18 16,0 0 21-16,0 0-24 16,0 0 22-16,36 0-4 15,-28 0 7-15,-3 0 50 0,-5 0-20 16,0 0 64 0,0 0 84-16,-3 0-59 0,-7 0-46 15,-3 4-78 1,1 5-9-16,3 1 31 0,7 3-49 15,2 0 18-15,0 0 53 16,11-4 2-16,9 0 26 16,7-9-53-16,2 0-40 15,-2 0 25-15,-7 0-29 16,-6-9 7-16,-10 0 29 16,-4 1 1-16,-2 0 50 15,-21 1-89-15,-6 4-17 16,-23 3-41-16,8 0-401 15,5 0-701-15</inkml:trace>
  <inkml:trace contextRef="#ctx0" brushRef="#br1" timeOffset="-194806.23">6545 16348 386 0,'0'0'657'15,"0"0"-553"-15,0 0-17 16,0 0 68-16,0 0-81 16,0 0-65-16,29-32 14 15,-27 32 213-15,-2-4 113 0,0 3-206 16,0-3-107-1,0-1-4-15,0-2-15 0,-5 5 29 16,2-3-5-16,1 5-17 16,0 0 43-16,2-4-20 15,0 4 23-15,0 0 14 16,0 0-56-16,-2 0-4 16,0 0-23-16,-3 0 13 15,3 0-11-15,0 0-3 16,0 0 0-16,-2 0-6 15,-2 0 12-15,-2 0-6 16,-1 0 0-16,1 0 1 16,0 0-6-16,2 4 5 0,3-4 0 15,1 0-7-15,0 0 20 16,2 0-4-16,-2 2 24 16,2-2-17-16,0 0 43 15,0 0-49-15,0 0-1 16,0 0 10-16,0 0-17 15,0 0 4-15,0 3 15 16,0 2-8-16,0-5 43 16,0 4-44-16,0 1-11 15,0-5 15-15,0 4-6 16,0-4-8-16,0 1-2 16,0 3 6-16,0 0-3 15,2 1-3-15,9-1 0 16,1-3 4-16,1 8 3 15,3-5-7-15,1-1 0 0,1-1 8 16,2 1 2 0,4 2-10-16,1-5 0 0,2 5-9 15,0-5 18-15,0 4-9 16,-1-4 0-16,0 0 2 16,-1 0-5-16,-2 0 3 15,-3 0 0-15,-3 0 0 16,-1 0 11-16,-3 0-12 15,1 4 1-15,-1-3 0 16,3 4-1-16,-1-2 1 16,6 2 0-16,3 0-2 15,0-1 3-15,1 1-1 0,2-1 0 16,-5-1 12 0,-2-3-17-16,-4 5 5 15,-1-3 0-15,-3 2-3 0,-4 0 5 16,4-4-2-16,-5 4 0 15,-1-4 9-15,-2 0-27 16,-4 0 18-16,0 0-58 16,-4 0-73-16,-16 0-474 15,-7 0-811-15</inkml:trace>
  <inkml:trace contextRef="#ctx0" brushRef="#br1" timeOffset="-193708.3">6830 15703 1016 0,'0'0'327'0,"0"0"-10"16,0 0-73-16,0 0 14 15,0 0-14-15,0 0-85 16,0 0-31-16,0-26-47 16,0 22-35-16,0 4 48 15,0 0-44-15,0-4-20 16,0-2 25-16,-5-3-43 16,-1 2 3-16,-2-3-15 15,4-2 12-15,0-2-23 16,4-1 11-16,0-2 0 15,0-1-7-15,8-5-5 16,11 5 12-16,1 0 0 16,4 4 8-16,3 6-16 0,-3 1 8 15,1 2 0-15,-7 5-9 16,-3 0 18-16,-8 8-9 16,-7 10 0-16,0 12 8 15,-17 8 13-15,-15 5-14 16,-8 3 1-16,0-2 17 15,4-8-19-15,9-9-3 16,11-8-3-16,10-6 2 16,6-6-11-16,0-5 9 15,25 3-2-15,6-2-13 16,2 1 8-16,-2 1 6 16,-6 4 1-16,-7 3-3 15,-13 6-8-15,-5 8 11 0,-14 6-15 16,-20 5 9-1,-5-1-52-15,-20 4-130 0,12-4-360 16,12-14-720-16</inkml:trace>
  <inkml:trace contextRef="#ctx0" brushRef="#br1" timeOffset="-190353.04">6622 16704 880 0,'0'0'859'0,"0"0"-582"16,0 0-73-16,0 0-8 15,0 0 0-15,0 0-35 0,0 0-49 16,-46-80-18-16,44 71-6 16,2 6-31-16,-3 3 32 15,3 0-46-15,-3 0-25 16,3 0 52-16,-2 0-49 15,2 0-1-15,0 0-16 16,0 0 13-16,0 0-26 16,0 0 9-16,2 0-33 15,17 0 27-15,5 3-21 16,5 1 20-16,3 1-1 16,-1 0-19-16,0-1 12 15,-2 0 11-15,-6 0-19 16,-4-4 5-16,-7 0 5 0,-6 4 13 15,-6-4-6 1,0 6-20-16,0 6 16 0,-2 7-10 16,-14 8 20-16,-1 8-16 15,-4 11 16-15,1 1 0 16,-2 8 0-16,4-1 10 16,0-1-8-16,5 0-2 15,4-9-66-15,4-3-5 16,5-9-230-16,0-10-158 15,0-13-308-15</inkml:trace>
  <inkml:trace contextRef="#ctx0" brushRef="#br1" timeOffset="-190211.17">6354 17004 2261 0,'0'0'774'0,"0"0"-637"15,0 0-68-15,117-86-69 16,-37 56 0-16,18-6-21 15,47-12-79-15,-22 11-202 16,-19 6-699-16</inkml:trace>
  <inkml:trace contextRef="#ctx0" brushRef="#br1" timeOffset="-189435.3">7492 16329 1147 0,'0'0'398'16,"0"0"-202"-16,0 0-5 15,0 0 9-15,0 0-39 16,0 0-78-16,0 0-66 15,-21-18-8-15,19 18-4 16,2 0-5-16,0 0 0 16,0 0 36-16,0 0 20 15,0 0 39-15,0 0 14 16,0 0-43-16,0 0-9 16,0 0-57-16,0 0 0 0,0 0-1 15,0 0 16-15,0 0-15 16,0 0 0-16,0 0 2 15,0 0 7-15,0 0-9 16,0 0-2-16,-6-4-23 16,2-1-202-16,-4 1-374 0</inkml:trace>
  <inkml:trace contextRef="#ctx0" brushRef="#br0" timeOffset="-173629.42">7826 16387 990 0,'0'0'243'0,"0"0"-199"15,0 0-43-15,0 0 43 16,0 0 627-16,0 0-427 0,-8-4-61 16,8-1-13-16,-4 2 0 15,2-3-78-15,-2 2-31 16,2 0 41-16,-2-1-44 16,1 0-40-16,1 2 50 15,2 3-32-15,0 0 10 16,0 0 4-16,0 0-31 15,0 0 35-15,0 0-36 16,0 0-8-16,0 0 7 16,17 0-17-16,12 13 0 15,12-4-8-15,6 8-1 16,2-3-19-16,3 0-75 16,-8-2-40-16,-5 8-60 0,-9-5-425 15,-17 0-603-15</inkml:trace>
  <inkml:trace contextRef="#ctx0" brushRef="#br0" timeOffset="-173464.58">7739 16670 872 0,'0'0'1739'0,"0"0"-1402"16,0 0-179-16,0 0-81 15,0 0-32-15,0 0-38 16,0 0-7-16,170-7-16 15,-76 3-115-15,-17 4-399 16,-5 0-776-16</inkml:trace>
  <inkml:trace contextRef="#ctx0" brushRef="#br0" timeOffset="-172952.12">9301 16160 2244 0,'0'0'467'16,"0"0"-371"-16,0 0-95 16,0 0 8-16,0 0 39 15,-2-108-48-15,6 72 52 16,8-7-52-16,-1-3 9 15,1-7-22-15,1-10 4 16,-2 5-7-16,2 5 16 16,-2 12 0-16,-1 15 89 0,-6 12 14 15,-2 6-46 1,-2 8-21-16,0 0-36 0,0 22 0 16,0 18 0-16,-4 14 6 15,-8 16 13-15,4 7-19 16,-6 6-18-16,1 4 12 15,0-3-81-15,-3 18-71 16,3-21-388-16,3-17-545 0</inkml:trace>
  <inkml:trace contextRef="#ctx0" brushRef="#br0" timeOffset="-172727.67">8910 16531 2154 0,'0'0'606'0,"0"0"-449"16,0 0-78-16,0 0 11 15,0 0 34-15,0 0-113 16,0 0 22-16,183-54 0 16,-99 50-24-16,5-2-18 15,2 1 6-15,-4 5-122 16,23 0-71-16,-23 0-521 15,-20 0-655-15</inkml:trace>
  <inkml:trace contextRef="#ctx0" brushRef="#br0" timeOffset="-172362.11">8642 17186 1540 0,'0'0'1249'15,"0"0"-1058"-15,0 0-150 16,0 0-38-16,0 0 10 16,125-112-13-16,-73 69 0 15,0-1 1-15,2-7-12 16,-2 7-29-16,-13 4 26 0,-7 10 8 15,-12 10 12 1,-11 8 50-16,-7 12-10 0,-2 0-46 16,0 0 9-16,0 18-8 15,-11 16-1-15,-7 7 17 16,-5 12-7-16,-4 5-6 16,4 0-4-16,0-4-93 15,12-6-82-15,11-7-188 16,7-13-216-16,17-16-428 0</inkml:trace>
  <inkml:trace contextRef="#ctx0" brushRef="#br0" timeOffset="-172128.34">9469 16941 1998 0,'0'0'613'0,"0"0"-502"0,0 0-65 15,0 0-45-15,0 0 17 16,-147 58 86-16,95-23-48 15,8 1-20-15,9-3-36 16,12-8 13-16,19-2-14 16,4-5 1-16,17-8 0 15,28-3-12-15,13-2 7 16,9-1-7-16,-1-4-40 16,1 0-74-16,-1 0-54 15,-20 0-136-15,-15 2-478 0</inkml:trace>
  <inkml:trace contextRef="#ctx0" brushRef="#br0" timeOffset="-171963.46">9521 17004 2503 0,'0'0'563'0,"0"0"-550"15,0 0-12-15,-70 120 5 16,43-61 4-16,1 7-14 15,-10 36 4-15,7-20-280 16,5-12-524-16</inkml:trace>
  <inkml:trace contextRef="#ctx0" brushRef="#br0" timeOffset="-170260.17">11081 6322 889 0,'0'0'832'0,"0"0"-211"16,0 0-339-16,0 0-185 15,0 0-30-15,0 0 76 16,0 0-62-16,4-24 36 15,-4 21 24-15,0 3-74 16,0 0 12-16,0 0-38 16,0 0-41-16,0 0 41 15,0 0-40-15,0 0 13 16,0 0-14-16,-4 1 21 16,-3 17-21-16,-1 14 6 15,-6 6 1-15,3 6 22 16,-1-1-22-16,6-7-7 15,1-12 0-15,5-9 14 0,0-10-31 16,9-5 17-16,30-20 0 16,18-25-18-16,44-32-3 15,41-34-31-15,46-23-5 16,14 4-42-16,-8 23 35 16,-27 31-53-16,-57 38 31 15,-33 7-300-15</inkml:trace>
  <inkml:trace contextRef="#ctx0" brushRef="#br0" timeOffset="-169050.65">11105 8969 396 0,'0'0'627'0,"0"0"-322"16,0 0-119-16,0 0-90 15,0 0-96-15,0 0-35 16,0 0-8-16,23-76 43 16,-19 66 0-16,0 1 65 15,1 0-2-15,-1-1 8 16,0-2 103-16,1-3 28 16,2-2 24-16,0 0-37 15,-3 4 22-15,0 2-42 16,-2 6-79-16,-2 1 1 15,0 4-81-15,0 0 1 0,0 0-11 16,0 12 6-16,0 14-6 16,0 14 52-16,0 7-10 15,0 2 38-15,-2 1-71 16,-4-6-9-16,-1-9 0 16,5-9 18-16,2-12-18 15,0-7 0-15,0-7 1 16,2 0-7-16,25-12 6 15,20-26-2-15,33-30-8 16,49-34-62-16,45-19 7 16,9 0-19-16,-9 27-55 15,-53 38-71-15,-46 29-287 0</inkml:trace>
  <inkml:trace contextRef="#ctx0" brushRef="#br0" timeOffset="-167713.84">13114 11117 1461 0,'0'0'607'16,"0"0"-300"-16,0 0-45 16,0 0-74-16,0 0-45 15,0 0-116-15,0 0-6 16,6-16-21-16,-6 40 14 15,0 8 23-15,0 5 5 0,0 4-20 16,0-3 46-16,0-6-58 16,0-7 20-16,0-12-27 15,0-5 23-15,0-8-10 16,14 0 35-16,19-21 31 16,23-24 16-16,38-31-97 15,41-34 6-15,44-29-7 16,12 3-115-16,-10 24-3 15,-16 38-52-15,-60 40-166 16,-23 13-510-16</inkml:trace>
  <inkml:trace contextRef="#ctx0" brushRef="#br0" timeOffset="-166430.22">18083 14045 1458 0,'0'0'402'0,"0"0"-257"16,0 0 70-16,0 0-14 15,0 0-31-15,0 0-2 16,0 0-83-16,11-12-52 16,-11 22 28-16,0 9-46 15,0 15 82-15,-5 3-19 16,-1 1-69-16,-2 0 47 16,6-6-56-16,2-10 9 15,0-6-3-15,0-11 9 0,16-5-8 16,15 0 52-16,16-23-40 15,13-17 24-15,12-15-43 16,7-15-53-16,9-5-9 16,15-20-155-16,-22 20-328 15,-20 20-494-15</inkml:trace>
  <inkml:trace contextRef="#ctx0" brushRef="#br0" timeOffset="-165612.68">10231 16353 1898 0,'0'0'630'16,"0"0"-353"-16,0 0-220 16,0 0-1-16,0 0 10 15,0 0-52-15,0 0 17 16,19-5-23-16,-19 45 33 0,0 17 51 15,0 1-58 1,0 0 13-16,-8-4-14 0,4-10-24 16,-1-12 6-16,5-14-15 15,0-13 0-15,9-5 14 16,28-9-13-16,17-26 47 16,41-42-48-16,38-39-23 15,41-36-23-15,16 1-81 16,-45 43-149-16,-32 40-486 0</inkml:trace>
  <inkml:trace contextRef="#ctx0" brushRef="#br0" timeOffset="-163322.22">21453 8111 1345 0,'0'0'549'0,"0"0"-427"16,0 0 134-16,0 0 20 15,0 0-111-15,0 0-41 16,0 0-39-16,-2-18-46 16,2 18 38-16,0 0-54 15,0 0-2-15,0 0-3 0,13 0-3 16,14 18-12-16,10 12-3 16,11 8 1-16,8 6-10 15,6 5 9-15,5-3 0 16,4 0-1-16,-3-6 3 15,0-4-11-15,-8-4-54 16,5-2-198-16,-19-8-227 16,-13-8-384-16</inkml:trace>
  <inkml:trace contextRef="#ctx0" brushRef="#br0" timeOffset="-163022.31">22382 7954 1515 0,'0'0'379'16,"0"0"-191"-16,0 0-163 15,0 0 34-15,0 0 105 16,-71 111-10-16,38-54 68 15,-3 3-74-15,1 3-87 16,0 2-10-16,6-3-51 16,8-10-20-16,7-8 7 15,12-13-104-15,2-8-39 0,18-14 2 16,47-9-53 0,-7-15-165-16,0-9-525 0</inkml:trace>
  <inkml:trace contextRef="#ctx0" brushRef="#br0" timeOffset="-162392.37">22662 8253 1523 0,'0'0'745'0,"0"0"-466"16,0 0-127-16,0 0-106 15,-117 33 14-15,64-4 12 16,1 3-28-16,8 2 15 16,11-9-59-16,10-5 0 15,15-6-1-15,8-8-57 16,0-6 12-16,23 0 22 15,14-2-7-15,3-18-30 0,-1-2-77 16,-3-4 37-16,-9 6 64 16,-13 6 37-16,-10 9 129 15,-4 5-41-15,0 5-81 16,-20 18 71-16,0 7-29 16,2-5-17-16,9 1 20 15,9-7-51-15,0-2 18 16,7-7-19-16,20-5 1 15,4-5-22-15,4-3-11 16,1-17-61-16,-1-8-14 16,-4-2-23-16,-6 0 53 15,-7 4 43-15,-7 8 34 16,-9 8 175-16,-2 10-74 0,0 0-75 16,-10 17-13-16,-4 10 2 15,1 3 25-15,8 0-25 16,5-4-1-16,0-3 3 15,7-6-17-15,13-8 0 16,0-4-6-16,4-5 12 16,-1 0-17-16,2-19-2 15,-1-8-66-15,0-4 59 16,1-2-27-16,-5 3 30 16,-5 5 17-16,-3 14 45 15,-8 8 43-15,-4 3-88 16,0 31 1-16,0 15-7 15,-2 16 12-15,-4 10 0 16,0 7 31-16,0-3-36 16,4-6 16-16,0-10-17 0,-1-14-15 15,3-12 3-15,0-15-104 16,-2-10-78-16,-27-13-36 16,2-20-19-16,-10-10-537 0</inkml:trace>
  <inkml:trace contextRef="#ctx0" brushRef="#br0" timeOffset="-162255.37">22483 7867 2134 0,'0'0'642'0,"0"0"-513"0,0 0-64 16,123-72-40 0,-71 72-25-16,18 29-28 0,-17 21-204 15,-14 11-406-15</inkml:trace>
  <inkml:trace contextRef="#ctx0" brushRef="#br0" timeOffset="-162151.81">22612 8903 1840 0,'0'0'545'16,"0"0"-545"-16,0 0-71 16,0 0-1042-16</inkml:trace>
  <inkml:trace contextRef="#ctx0" brushRef="#br0" timeOffset="-161377.4">23844 7718 1785 0,'0'0'567'0,"0"0"-518"15,0 0 3-15,0 0 16 0,0 0-42 16,0 0-16-16,0 0 14 16,-4 68-24-16,-11 6 116 15,-3 13-4-15,-2 5 21 16,0 0-66-16,2-4-66 16,0-9 23-16,4-12-24 15,6-10 0-15,1-15-5 16,5-14 19-16,2-9-20 15,0-14 6-15,0-5-33 16,0 0 22-16,0-28 11 16,9-16-81-16,13-14-104 15,7-10-4-15,7 6 24 16,1 7 96-16,1 19 69 16,-1 16 41-16,-6 16-40 15,-2 4-1-15,-5 15 23 0,-4 11-22 16,-4 7 67-16,-7 5 27 15,-9 2-25-15,0 3 25 16,-9-3-36-16,-18-2 12 16,-9-2 2-16,-4-6-53 15,0-6 10-15,5-8-30 16,8-8-23-16,8-8-13 16,15 0-107-16,13-29-107 15,22-5-413-15,8 1-461 0</inkml:trace>
  <inkml:trace contextRef="#ctx0" brushRef="#br0" timeOffset="-160829.56">24386 8252 1445 0,'0'0'517'16,"0"0"-376"-16,0 0 8 15,0 0-94-15,0 0-1 16,0 0-5-16,0 0 3 15,-113 46 38-15,75-21-52 16,4 1-21-16,1-1 26 16,8-7-43-16,8-6 21 15,7-4-21-15,8-6 6 16,2-2-9-16,0 0 3 16,18-10-60-16,9-11-95 15,4 2-11-15,-2-1 54 0,-4 8 53 16,-10 10 59-1,-6 2 21-15,-9 2 2 0,0 17 70 16,0 6 1-16,0-1-47 16,0-2-2-16,3-4-22 15,16-5-17-15,10-6 52 16,9-7-58-16,7 0-1 16,-1-2 0-16,1-16-10 15,-3-6 11-15,-6-4 0 16,-3-2-33-16,-6 0 32 15,-7 3-22-15,-7 8 23 16,-3 11 24-16,-10 8-23 16,0 3-1-16,0 30-19 15,0 15 19-15,-10 14-12 0,-3 15 19 16,1 4-7 0,-5 5 40-16,2-1-10 0,-1-9 21 15,1-10-42-15,1-13 0 16,1-16-18-16,2-11 9 15,2-11-69-15,-9-15-47 16,5-16-101-16,-5-14-297 0</inkml:trace>
  <inkml:trace contextRef="#ctx0" brushRef="#br0" timeOffset="-160663.25">24362 7703 1914 0,'0'0'646'15,"0"0"-424"-15,0 0-186 16,0 0-9-16,127 0-27 16,-116 35-3-16,-11 13-10 15,-27 36-63-15,-17-11-191 16,1-10-574-16</inkml:trace>
  <inkml:trace contextRef="#ctx0" brushRef="#br0" timeOffset="-160303.25">25360 8311 1642 0,'0'0'351'16,"0"0"-293"-16,0 0-49 15,-50 130 50-15,38-60 59 16,3 9 8-16,5 7 89 16,-3-1-103-16,5-6-73 15,-2-6 13-15,-1-8-52 16,0-14 0-16,1-9-9 15,0-9-57-15,-1-15-24 0,3-12-50 16,0-6-50-16,2-18 101 16,0-73-288-16,7 4-188 15,13-8-657-15</inkml:trace>
  <inkml:trace contextRef="#ctx0" brushRef="#br0" timeOffset="-160145.41">25579 8229 1543 0,'0'0'493'16,"0"0"-350"-16,0 0-86 15,0 0 13-15,0 0-11 16,0 0-10-16,24 135 76 16,-70-75-69-16,-10 2-35 15,-4-2-21-15,6-10-12 16,10-11-147-16,19-24-112 0,14-8-217 16,11-7-567-16</inkml:trace>
  <inkml:trace contextRef="#ctx0" brushRef="#br0" timeOffset="-159896.84">25840 8260 1594 0,'0'0'343'0,"0"0"-311"16,0 0 3-16,0 0 3 15,-42 142 58-15,21-74 111 16,-1 8-72-16,0 5 6 15,-3-1-74-15,3-5-51 0,3-6 7 16,2-11-23 0,7-14-2-16,2-7-19 0,6-16-61 15,2-7-22-15,0-12-23 16,14-14-29-16,9-18-73 16,-4-11-393-16</inkml:trace>
  <inkml:trace contextRef="#ctx0" brushRef="#br0" timeOffset="-159733.37">25935 8303 1850 0,'0'0'492'0,"0"0"-457"15,0 0-14-15,0 0-21 0,0 0 1 16,0 0 12 0,58 113 8-16,-89-65 16 0,-15 2-6 15,-10-2-31-15,-8-4-102 16,12-14-390-1,19-14-448-15</inkml:trace>
  <inkml:trace contextRef="#ctx0" brushRef="#br0" timeOffset="-159506.39">26487 8195 1051 0,'0'0'1021'0,"0"0"-836"16,0 0-151-16,0 0 20 0,-132 88 21 16,78-39 58-16,1 2-41 15,2 5-61-15,1-7-16 16,8-5-15-16,7-7-130 16,-3-20-57-16,11-7-168 15,5-10-313-15</inkml:trace>
  <inkml:trace contextRef="#ctx0" brushRef="#br0" timeOffset="-159365.93">26205 8261 1753 0,'0'0'531'16,"0"0"-499"-16,0 0-22 16,0 0-5-16,103 111 5 15,-79-77-20-15,13 0-30 0,-6-6-326 16,-4-11-1047-16</inkml:trace>
  <inkml:trace contextRef="#ctx0" brushRef="#br0" timeOffset="-159057.78">26932 8161 1788 0,'0'0'473'15,"0"0"-384"-15,0 0-64 16,0 0-12-16,0 0-10 16,-154 24 45-16,112 8-13 15,7 3 29-15,6 2-56 0,15 2 59 16,12-2 1-16,2 4-22 16,10-1 2-16,17 2-38 15,4-2-4-15,-4-4 5 16,-6-4-11-16,-10-6 0 15,-11-8-1-15,-3-1 13 16,-32-8 7-16,-21-2-19 16,-42-7-136-16,13 0-205 15,10 0-667-15</inkml:trace>
  <inkml:trace contextRef="#ctx0" brushRef="#br0" timeOffset="-157946.43">28069 8127 1595 0,'0'0'473'15,"0"0"-376"-15,0 0-8 16,0 0-33-16,0 0-34 15,0 0 44-15,-149-24 39 0,97 54-5 16,3 12 62-16,3 9-78 16,10 5-14-16,11-1-6 15,17 0-63-15,8-7 36 16,11-6-37-16,24-13 0 16,15-8-24-16,12-15 16 15,9-6-26-15,3-10-13 16,-1-19-90-16,-6-10-3 15,-9-3 27-15,-13 2 33 16,-18 6 80-16,-19 8 25 16,-8 14 213-16,-20 9-83 15,-22 3-134-15,-9 15 12 0,-3 14-33 16,8 5 0-16,10-1-11 16,16-1 11-16,13-6-23 15,7-6-22-15,9-6-43 16,20-9 44-16,8-5-90 15,6 0-59-15,4-12-31 16,-2-11-97-16,-3-3-16 16,-9-2 89-16,-10 8 248 15,-13 8 222-15,-10 10 110 16,0 2-205-16,-19 7-11 16,-6 16-13-16,3 0 21 15,4 0-34-15,9-2-53 16,9-7 2-16,0-5-23 15,4-3-16-15,17-6 19 16,5 0-19-16,6-3-49 0,1-14-13 16,2-3-52-16,5-1-22 15,-1 0-45-15,-6 3 75 16,-6 6 106-16,-12 12 24 16,-10 0 1-16,-5 10 48 15,0 14 20-15,-3 2-4 16,-5 0-30-16,3-3-28 15,5-8 9-15,0-3-39 16,3-7 21-16,17-5 10 16,4 0-30-16,5-12-4 15,4-8-53-15,4-3-39 0,-2 3 50 16,-2 5-8 0,-4 3 52-16,-4 12 6 0,-8 0-4 15,-5 7 17-15,-5 13-12 16,-5 6-7-16,-2 2 18 15,0 0-18-15,-7-4 0 16,-15-8-133-16,1-8-263 16,2-5-828-16</inkml:trace>
  <inkml:trace contextRef="#ctx0" brushRef="#br0" timeOffset="-157751.22">28089 8087 1175 0,'0'0'871'0,"0"0"-647"16,0 0-129-16,0 0 13 15,120 17-44-15,-95 3-58 16,-3-5 9-16,-9-1-15 16,-8-2-61-16,-5-12-102 15,-7 0-173-15,-8 0-377 0</inkml:trace>
  <inkml:trace contextRef="#ctx0" brushRef="#br0" timeOffset="-157662.42">28334 8011 1196 0,'0'0'704'0,"0"0"-381"15,159-5-157-15,-46 7-166 16,-16 17-71-16,-6-3-536 0</inkml:trace>
  <inkml:trace contextRef="#ctx0" brushRef="#br0" timeOffset="-157291.25">30363 8064 1859 0,'0'0'348'0,"0"0"-162"16,0 0-39-16,0 0-104 15,0 0 12-15,0 0 80 16,0 106-32-16,-9-43-33 15,-7 10-54-15,1 2 13 16,-3-3-29-16,5-5-14 16,-1-9 13-16,5-12-111 15,-4-11-123-15,4-13-142 16,0-14-528-16</inkml:trace>
  <inkml:trace contextRef="#ctx0" brushRef="#br0" timeOffset="-157059.55">29937 8318 2080 0,'0'0'506'0,"0"0"-406"16,0 0-60-16,145-8-13 15,-70 8-22-15,8 0 10 16,2 5 11-16,-4 8-23 16,-15 5 8-16,-12 1-14 15,-16 2 9-15,-16 0-6 16,-11 2 21-16,-11 0 0 15,0-2 25-15,0 4-46 16,-11-6-33-16,2-3-86 0,9-12-209 16,0-4-193-16,0 0-258 15</inkml:trace>
  <inkml:trace contextRef="#ctx0" brushRef="#br0" timeOffset="-156631.34">30746 8314 2116 0,'0'0'387'15,"0"0"-325"-15,0 0-61 16,0 0 7-16,0 0 8 16,-26 116 8-16,13-78 34 15,3-4-50-15,4-4 11 16,1-10-19-16,5-6 0 16,0-11-22-16,7-3 7 0,17-7-18 15,10-21-95 1,6-7-96-16,2 0-64 0,0 1-46 15,-4 10 286-15,-11 13 48 16,-11 11 82-16,-14 0 19 16,-2 21 147-16,-2 4-93 15,-14 4 19-15,1-5-7 16,1-2-93-16,7-7-20 16,5-8-48-16,2-5-6 15,0-2 37-15,19-2 3 16,12-16-40-16,11-3-12 15,7-4-91-15,4 1 81 16,-2 6-12-16,-1 10 26 16,-10 8 2-16,-11 0-4 15,-11 20 4-15,-7 8 2 0,-9 6-7 16,-2 0 2-16,0-4-87 16,-21-8-160-16,0-10-139 15,-2-12-1186-15</inkml:trace>
  <inkml:trace contextRef="#ctx0" brushRef="#br0" timeOffset="-156414.52">30635 8049 1706 0,'0'0'950'16,"0"0"-723"-16,145-26-174 15,-45 26-53-15,1 0-116 0,7 2-20 16,2 14-34-16,-21 0-39 15,0 5-181-15,-18-2-217 16,-19-3 278-16,-23-5 329 16,-14-2 61-16,-11-6 272 15,-4-3-32-15,-15 0-301 16,-5 0-555-16</inkml:trace>
  <inkml:trace contextRef="#ctx0" brushRef="#br0" timeOffset="-154216.42">21076 10291 955 0,'0'0'340'0,"0"0"-127"0,0 0-144 16,0 0-26-16,0 0 40 15,0 0 39-15,0 0-37 16,27-51 3-16,-25 47 67 16,0 3 5-16,-2-1 31 15,2 0-53-15,-2 2-74 16,0 0 2-16,0 0-56 16,0 0 4-16,0 0-14 15,0 0 16-15,0 0-23 16,2 0 7-16,-2 0 0 15,0 0-21-15,0 0 18 0,0 0-7 16,0 2 10-16,0 14-4 16,0 3-2-16,0 6 6 15,0 1 0-15,0 2-5 16,0-1 6-16,0 0-1 16,0-5 0-16,0-1 15 15,0-6-6-15,0-3-9 16,0 0 0-16,0-5-4 15,0 5 4-15,0-1 0 16,0 1 0-16,0 0 16 16,0 1-17-16,0-3 1 15,0 1 0-15,0 0-8 16,-2-1 9-16,2-3-1 16,-2 4 0-16,2-2 12 15,0 1-14-15,0 1 2 0,-2 1 0 16,2-2-12-1,-2 0 20-15,-3 0-8 0,3 0 0 16,2-2 10-16,-2 2-11 16,2-2 1-16,0 2 0 15,0 0-11-15,0-1 12 16,0 0-1-16,0-1 0 16,-2 0 14-16,2 2-20 15,0-2 6-15,-2 2 0 16,2-3-9-16,0 4 9 15,0-1 0-15,0 1 0 16,0-4 12-16,-2 3-13 0,2-2 1 16,-3 2 0-16,1 1-10 15,2-4 10-15,0 1 0 16,0 1-1-16,0-4 11 16,0 3-16-16,0 0 6 15,0 1 0-15,0 0-6 16,0 1 7-16,0 0-1 15,0 1 0-15,0-1 12 16,0 4-12-16,0-2 13 16,0 2-7-16,0 0 29 15,0 0-26-15,0 2-9 16,0 1 0-16,0 3 10 16,0 1-8-16,-3 1-2 0,-1 5 0 15,-3-4-2-15,1 3 16 16,2-2-13-16,-1 0 11 15,0 3-2-15,3-3 5 16,0 2-15-16,0-1 0 16,-3 1-7-16,1-1 16 15,-3-1-9-15,0-6 0 16,3-2 10-16,-3-2-14 16,3-2 4-16,-3-3-49 15,3 4-14-15,-3 1-80 16,-2 2 35-16,-2 0-3 15,-7 6-107-15,5-4-82 16,-1-5-506-16</inkml:trace>
  <inkml:trace contextRef="#ctx0" brushRef="#br0" timeOffset="-151182.22">19908 10897 940 0,'0'0'373'0,"0"0"-129"0,0 0-81 16,0 0 30-16,0 0-21 16,0 0-140-16,0 0 36 15,38-12-7-15,-27 9-26 16,0 1 21-16,2 2-50 16,1 0 12-16,1 0-15 15,4 0 12-15,0 0-4 16,4 0-11-16,-1 0 0 15,3 0-4-15,2 0 5 16,0 5-1-16,1-4 0 16,6 1 12-16,6 0-9 15,2-2-3-15,9 2 0 16,3-2-6-16,2 0 7 16,-1 0-1-16,-4 0 0 0,1 0 11 15,-6 2-18-15,-3 1 7 16,-1 0 0-16,-4-1 30 15,3 0-29-15,-2 0-1 16,-1 1 0-16,0-2 16 16,0 1-15-16,-2-2-1 15,-1 2 0-15,-1-2-6 16,-3 0 22-16,0 0-10 16,-2 0 41-16,0 3-46 15,2-3 23-15,-2 1-24 16,3 2 0-16,-3-2-2 0,0-1 3 15,0 0-1-15,0 3 0 16,2-3 10-16,2 0-13 16,0 0 3-16,5 0 0 15,-1 0-9-15,0 0 15 16,-1 0-6-16,-3 0 0 16,-2 0 9-16,-4 0-13 15,-2 0 4-15,-3 0 0 16,-4 0-8-16,2 0 10 15,-3 0-2-15,6 0 0 16,2 0 9-16,1 0-6 16,6 0-3-16,1 0 0 15,-2 0-8-15,0 0 14 0,3 0-6 16,-3 0 0 0,0 0 7-16,0 0-8 0,3 0 1 15,-3 0 0-15,2 0-9 16,-2 0 9-16,1 0 0 15,0 0 0-15,-3 0 9 16,-4 0-16-16,5 0 7 16,-1 0 0-16,2 0-3 15,2 0 4-15,4 0-1 16,-2 0 0-16,1 0 10 16,-3 0-14-16,-2 0 4 15,-2 0 0-15,-6 0-5 16,-1 0 11-16,0 0-6 15,0-3 0-15,7 2 12 16,2-2-17-16,9 2 5 0,3-4 0 16,1 3-8-1,1-2 9-15,0 0-1 0,0 2 0 16,-3-1 9-16,-3-2-8 16,0 1-1-16,-1 2 0 15,2 2-10-15,-1 0 12 16,4 0-2-16,-1 0 0 15,1 0-4-15,-1 0-5 16,-4 0 9-16,-3 0 0 16,0 0-9-16,-4 0 16 15,0 0-7-15,-2 0 0 16,4 0 8-16,-1 0-17 0,3 0 9 16,3 0 0-1,2 0-5-15,0 0 5 0,-2 0 0 16,2 0 0-16,-5 0 1 15,2 0 1-15,-4-1-2 16,3-2 0-16,-1-1-8 16,5 3 16-16,3-4-8 15,3 4 0-15,-1-2 1 16,-1 3-1-16,1 0 0 16,-5 0 0-16,0 0-5 15,-1 0 13-15,1 0-8 16,-1 0 4-16,4 0 6 15,-1 0 24-15,3 0-34 0,-1 0 0 16,2 0-6-16,-4 0 12 16,-1 0-6-16,0 0 0 15,-3 0 8-15,-3 0-10 16,-1 0 2-16,-3 0 0 16,2 0 37-16,-2 0-36 15,1 0 8-15,-1 0-9 16,0 0 11-16,-2 0-13 15,2 0 2-15,-2 0 0 16,0 0-6-16,0-3 14 16,0 3-8-16,2-1 0 15,1 0 12-15,-1 1-21 16,2-3 9-16,1 3 0 16,0 0-9-16,-1 0 16 15,1 0-7-15,-3 0 0 0,2 0 9 16,0 0-22-16,3 0 13 15,-1 0 0-15,4 0-5 16,-1 3 16-16,6-1-11 16,1 4 0-16,3 0 1 15,2-1-7-15,-1-1 6 16,-3 0 0-16,4 3-9 16,-6-4 17-16,3 3-8 15,-3-2 0-15,4 3 7 16,-2-3-11-16,3 0 4 15,3-1 0-15,-2 1-11 16,2 3 20-16,0-3-9 16,-2-1 0-16,2 1 6 15,-3 1-10-15,2-3 4 16,-2 1 0-16,3 1-5 0,-2-1 6 16,0-2-1-16,-1 3 0 15,0 0 8-15,-2 1-25 16,-3-1 17-16,1-3-6 15,-1 3-6-15,-3 0 20 16,-1-1-8-16,0-1 0 16,-5 0 1-16,2 0-5 15,-2-1 4-15,1 3 0 16,-1 1-10-16,-1-1 17 16,1 0-7-16,0-2 0 0,2 2 1 15,-4-2-5-15,1-1 4 16,-1 1 0-16,2 1-12 15,-1 1 14-15,1-2-2 16,2 0 0-16,0 2-16 16,1-3 3-16,2 3 8 15,3-1 4-15,1-3-10 16,1 2 16-16,4-2-5 16,0 0 0-16,3 0 1 15,-4 0-5-15,4 0 4 16,-5 0 0-16,1 0-2 15,4 0 3-15,-2 0-1 16,6 0 0-16,4 0 8 16,1 0-11-16,1-2 3 15,4-1 0-15,-2-1-8 0,3 3 16 16,4-2-8-16,1 2 0 16,1-1 1-16,0 0-4 15,1 0 3-15,-3 2 0 16,3 0-8-16,2 0 16 15,0 0-8-15,-3 0 0 16,2 0 1-16,-1 0-4 16,0 0 3-16,-2 0 0 15,-1 0-1-15,0 0 2 16,-4 0-1-16,0 0 0 16,-3 0 2-16,1 0 7 15,-1 0-9-15,1 2-5 16,-5 0-5-16,2-2 17 0,-1 2-7 15,-1-1 0 1,-2-1 2-16,0 3-4 0,-2-2 2 16,-2-1 0-16,2 3-7 15,-4-3 17-15,2 0-10 16,-2 0 0-16,-2 0 2 16,2 0-7-16,1 0 5 15,1 0 0-15,-1 0-6 16,3 0 12-16,0 0-6 15,0 0 0-15,-3 0 9 16,0 0-15-16,1 0 6 16,0 0 0-16,-3 0 5 0,2 0 2 15,1 0 19-15,-1 0 5 16,-1 0-12-16,-1 0 38 16,0 0-44-16,-1 0 23 15,-2 0 9-15,1 0-45 16,3 0 16-16,-4 0-16 15,0 0 1-15,-9 0-1 16,-7 0 0-16,-8 0-8 16,-15 0-89-16,-7 0-197 15,-2 0-516-15</inkml:trace>
  <inkml:trace contextRef="#ctx0" brushRef="#br0" timeOffset="-150039.36">20766 10127 1144 0,'0'0'813'16,"0"0"-584"-16,0 0-143 16,0 0-43-16,0 0-2 0,0 0 116 15,-116 88-29-15,70-40 18 16,-6 5-31-16,1 3-77 15,0-3 5-15,4-7-43 16,7-7 2-16,7-7-19 16,6-9-41-16,2-5-141 15,-4-11-55-15,7-3-287 16,2-4-281-16</inkml:trace>
  <inkml:trace contextRef="#ctx0" brushRef="#br0" timeOffset="-149889.31">20260 10275 641 0,'0'0'1553'16,"0"0"-997"0,0 0-518-16,0 0-24 0,0 0-7 15,132 44 4-15,-99-3-2 16,3 6-9-16,11 22-60 16,-9-11-238-16,-5-12-866 0</inkml:trace>
  <inkml:trace contextRef="#ctx0" brushRef="#br0" timeOffset="-149371.8">20376 11057 770 0,'0'0'1158'16,"0"0"-857"-16,0 0-219 15,0 0-76-15,0 0 7 16,0 0 34-16,0 0 79 15,-11 125 105-15,-5-61-113 16,-1 1-34-16,-4 5-19 16,4-1-64-16,-1-2 23 15,4-6-24-15,1-6-15 16,4-9 14-16,0-8-115 16,5-12-67-16,-1-8-49 0,1-18-126 15,2-8-36-15,-3-23-777 16</inkml:trace>
  <inkml:trace contextRef="#ctx0" brushRef="#br0" timeOffset="-149221.6">20486 11105 963 0,'0'0'1207'0,"0"0"-1059"16,0 0-102-16,0 0-40 15,0 0 22-15,58 114 9 16,-114-64-16-16,-60 27-21 15,9-13-30-15,8-14-452 0</inkml:trace>
  <inkml:trace contextRef="#ctx0" brushRef="#br0" timeOffset="-148471.98">21754 10481 1207 0,'0'0'748'0,"0"0"-455"16,0 0-179-16,0 0-37 15,0 0 57-15,-116 48-66 0,98-9 52 16,11 3-8-1,7 0-62-15,7-5 21 0,24-4-43 16,10-8-11-16,7-14 41 16,8-11-57-16,-2 0 19 15,-6-16-16-15,-9-16 13 16,-15-9-8-16,-15-9-9 16,-9-1-33-16,-9-4 32 15,-19 7-73-15,-11 13-15 16,-1 16-18-16,-7 23-132 15,9 22-76-15,11 6-437 0</inkml:trace>
  <inkml:trace contextRef="#ctx0" brushRef="#br0" timeOffset="-147766.22">24199 10599 1252 0,'0'0'835'0,"0"0"-559"15,0 0-142-15,0 0 34 16,0 0-22-16,0 0-101 16,0 0 1-16,137-70-8 15,-104 38-31-15,0-4 19 16,1-7-26-16,-8 4 0 0,-3 3-9 15,-10 9 27 1,-4 13 45-16,-9 14 9 0,0 3-62 16,0 29-17-16,-9 14 7 15,-4 12 0-15,-1 8-17 16,3 0 8-16,2 16-91 16,4-15-285-16,5-19-621 0</inkml:trace>
  <inkml:trace contextRef="#ctx0" brushRef="#br0" timeOffset="-146986.52">27686 10583 111 0,'0'0'1281'0,"0"0"-1048"0,0 0-77 15,0 0 137-15,0 0-22 16,0 0-79-16,0 0-17 16,-16-54-67-16,16 42-68 15,5-2-1-15,14 0-35 16,10 4 13-16,10 2-22 16,1 8 5-16,2 0 0 15,-9 2-12-15,-13 18 23 16,-20 9-11-16,-6 6 19 15,-39 7-5-15,-18 1 58 16,-8-1-43-16,5-8-3 16,14-10 4-16,19-8-20 0,19-7-7 15,14-6 5-15,22-1 1 16,28 0-6-16,14-2-3 16,15 0-36-16,3 2 3 15,0 4-75-15,16 8-98 16,-19 2-291-16,-13-2-569 0</inkml:trace>
  <inkml:trace contextRef="#ctx0" brushRef="#br0" timeOffset="-146069.58">30144 10539 552 0,'0'0'486'16,"0"0"-234"-16,0 0-13 16,0 0 18-16,0 0 55 15,0 0-131-15,0 0-36 0,-4-28 20 16,4 19-80-16,0 0 5 16,9 1-73-16,9-1-9 15,-1 6 5-15,4 1-13 16,-3 2 0-16,-7 0 0 15,-7 14 11-15,-4 6-4 16,-7 9 14-16,-22 1 34 16,-2 2 16-16,0-4-62 15,11-7 9-15,11 0-6 16,9-5-5-16,9-2 12 16,24 0-19-16,6-2-9 15,0-2-11-15,-5 0 22 16,-12-3-2-16,-17 4 0 15,-5 1-15-15,-21 9 14 0,-21 0-27 16,-20 16-107-16,8-3-175 16,14-10-486-16</inkml:trace>
  <inkml:trace contextRef="#ctx0" brushRef="#br0" timeOffset="-145272.65">32699 10580 1676 0,'0'0'518'0,"0"0"-417"16,0 0 49-16,0 0-38 16,0 0-101-16,0 0 51 15,-134 48 11-15,74-16-23 16,-2 2 24-16,4-4-60 16,13-7 7-16,11-6-21 15,15-5 16-15,12-6-13 16,7-4-3-16,0 0 1 15,22-2 9-15,7 2-8 16,7-2-2-16,1 2 0 0,4 1 3 16,-3 0-16-1,4-1 13-15,-6 2-109 0,2-1-100 16,8-3-172-16,-7 0-158 16,-8-7-525-16</inkml:trace>
  <inkml:trace contextRef="#ctx0" brushRef="#br0" timeOffset="-145137.49">32755 10643 67 0,'0'0'1814'16,"0"0"-1498"-16,0 0-185 15,0 0-27-15,0 0-6 16,-87 145-62-16,62-79-36 16,-15 28-3-16,5-13-357 0,3-17-1178 15</inkml:trace>
  <inkml:trace contextRef="#ctx0" brushRef="#br0" timeOffset="-143056.59">21638 11314 1724 0,'0'0'568'16,"0"0"-398"-16,0 0 0 15,0 0-14-15,0 0-48 16,0 0-107-16,0 0 31 15,42-68-32-15,-19 43 1 0,-1-3-21 16,2 0 11 0,-4-2-1-16,-4 2 3 0,-5 4-1 15,-4 5 8-15,-5 6 25 16,-2 6 2-16,0 6 30 16,0 1-57-16,0 0 0 15,0 4 0-15,0 16-3 16,-7 10 2-16,-6 9 1 15,-1 5 0-15,-1 5-6 16,-3-3 6-16,1 2-57 16,-10 8-118-16,4-12-115 15,5-11-330-15</inkml:trace>
  <inkml:trace contextRef="#ctx0" brushRef="#br0" timeOffset="-142875.55">21373 11478 1577 0,'0'0'669'16,"0"0"-376"-16,0 0-71 16,0 0-134-16,0 0-9 15,122-16-73-15,-66 14 3 16,6 0-3-16,3 2-6 16,-3 0-71-16,10 0-159 15,-19 4-269-15,-14 2-366 0</inkml:trace>
  <inkml:trace contextRef="#ctx0" brushRef="#br0" timeOffset="-142359.72">21422 11680 1302 0,'0'0'745'16,"0"0"-542"-16,0 0-108 16,0 0 62-16,0 0-4 0,0 0-19 15,0 0-48-15,-4-13-45 16,4 6 6-16,0 1-35 15,10-1-8-15,6 0-4 16,-3 3 15-16,3 4-21 16,-7 0 6-16,-4 8-1 15,-5 15-16-15,0 8 31 16,-23 6-14-16,-4-1 9 16,0-2 4-16,8-6 10 15,9-8-23-15,10-6 0 16,0-4 0-16,31 0 1 15,10-2-2-15,3 1 1 16,-1-4-14-16,-12 4 2 16,-11-2 12-16,-16 3-6 15,-4 5-6-15,-21 0 24 0,-18 3 0 16,-5-2-6 0,0-2 9-16,9-4-30 0,14-6-24 15,13-2-151-15,18-2-41 16,19-14-318-16,9-8-160 0</inkml:trace>
  <inkml:trace contextRef="#ctx0" brushRef="#br0" timeOffset="-142134.92">21834 11783 929 0,'0'0'1151'16,"0"0"-830"-16,0 0-261 16,0 0 104-16,0 0-48 15,-92 126 13-15,82-91-16 0,10-3-84 16,0-9 8-16,24-5-30 15,14-12 8-15,8-6-9 16,2 0-6-16,-3-20 0 16,-10-7-13-16,-11-10 7 15,-17-1-7-15,-7-3-38 16,-11 6-64-16,-23 8-32 16,-28 22-40-16,8 5-60 15,6 0-298-15</inkml:trace>
  <inkml:trace contextRef="#ctx0" brushRef="#br0" timeOffset="-140346.65">24367 11219 967 0,'0'0'196'0,"0"0"-115"0,0 0 138 15,0 0 67-15,0 0-114 16,0 0 16-16,0 0 4 16,-2-44-69-16,2 32-7 15,0 0-5-15,0-3-42 16,0 1 14-16,0-1-56 15,8 1-26-15,3-1 15 16,5 4-16-16,1 3-9 16,2 1 8-16,-4 6-9 15,-1 1-5-15,-8 0 15 16,-4 6-14-16,-2 13 14 16,-6 8 1-16,-19 5 44 15,-6 1 7-15,-3-1-46 0,8-6 31 16,6-9-37-1,11-5 0-15,9-4-13 0,0 1 3 16,6-4 10-16,14 3 0 16,3 0 3-16,-4 0-12 15,-2-2 9-15,-7 2 0 16,-4 0-10-16,-6 6 10 16,0 0 0-16,-6 4-1 15,-13 3-1-15,-8-4-14 16,-4 2-65-16,-16 3-138 15,7-5-86-15,4-2-430 0</inkml:trace>
  <inkml:trace contextRef="#ctx0" brushRef="#br0" timeOffset="-140197.52">23989 11530 948 0,'0'0'1063'0,"0"0"-681"16,0 0-199-16,0 0-25 15,141 0 0-15,-74 0-103 16,7 0-44-16,3 4 4 15,0 0-15-15,-6 1-17 16,-5 7-155-16,-16-1-306 16,-19-1-370-16</inkml:trace>
  <inkml:trace contextRef="#ctx0" brushRef="#br0" timeOffset="-139867.89">23970 12003 1367 0,'0'0'382'15,"0"0"-149"-15,0 0 73 16,0 0-112-16,0 0-140 16,125-70-53-16,-81 35 14 15,-3 0-15-15,-8 1-16 16,-6 3-4-16,-8 9-14 15,-7 11 34-15,-10 4 74 16,-2 7-29-16,0 0-4 0,0 15-32 16,-12 13 54-1,-3 8-5-15,-3 4-49 0,1 1 13 16,-1 0-22 0,5-4-15-16,-1-6-25 0,5-4-149 15,9-3-91-15,0-10-62 16,0-5-346-16</inkml:trace>
  <inkml:trace contextRef="#ctx0" brushRef="#br0" timeOffset="-138020.22">24390 11950 666 0,'0'0'364'0,"0"0"-143"15,0 0-16-15,0 0 8 16,0 0-94-16,0 0 15 16,0 0 27-16,68-73-50 15,-57 59 114-15,-5 4-26 16,-1 0-22-16,-2 1-18 15,-3 6-102-15,0-2-8 16,0 5 5-16,0 0-54 16,0 0 0-16,-3 13-9 0,-12 13 9 15,-2 7 0-15,2 4 0 16,7 1 0-16,6-3 2 16,2-8 8-16,0-3-5 15,23-8-5-15,6-6 10 16,10-8-2-16,5-2-8 15,-2-2-8-15,-1-17-1 16,-10-12-15-16,-14-7 18 16,-12-4-6-16,-5-2 12 15,-11 5 0-15,-18 10 0 16,-9 11-10-16,-22 18-11 0,8 0-275 16,8 4-451-16</inkml:trace>
  <inkml:trace contextRef="#ctx0" brushRef="#br0" timeOffset="-135356.58">27777 11289 872 0,'0'0'765'0,"0"0"-521"15,0 0-97-15,0 0 20 16,0 0 9-16,0 0-87 0,0 0 77 16,-9-36-70-16,7 32-45 15,0 2 40-15,-3-5-48 16,3 5-19-16,-1-5-5 16,1 2-11-16,2 0 16 15,0 1-24-15,0-2 7 16,2 2-16-16,10 0 9 15,-1 2 0-15,0 2-1 16,1 0-2-16,-4 0-5 16,-1 6 8-16,-3 8 0 15,-4 4-25-15,0 4 28 16,-17 2-3-16,-8 1 12 16,-4-3-3-16,4-4 7 15,6-4-16-15,9-6-3 0,8-4-19 16,2-4 22-16,14 0-26 15,17 0 26-15,7 0-44 16,-1 0 38-16,-1 0-6 16,-11 0 12-16,-11 2-2 15,-10 8 2-15,-4 3 0 16,-4 5 3-16,-21 5 3 16,-4-1 19-16,-2-1-25 15,-3 2 0-15,-1-1-11 16,-10 3-163-16,9-4-184 15,5-5-455-15</inkml:trace>
  <inkml:trace contextRef="#ctx0" brushRef="#br0" timeOffset="-135174.79">27407 11673 1572 0,'0'0'613'0,"0"0"-486"16,0 0 109-16,0 0-29 15,154 0-148-15,-87 0-9 16,9 0-50-16,1 0-13 16,-5 0-2-16,1 6-225 15,-19 1-221-15,-21 1-295 0</inkml:trace>
  <inkml:trace contextRef="#ctx0" brushRef="#br0" timeOffset="-134831.45">27331 12073 1698 0,'0'0'373'0,"0"0"-287"16,0 0 49-16,0 0 107 15,0 0-180-15,0 0-51 16,118-60-11-16,-79 32-29 15,-4 0 7-15,-4-2-49 16,-6 7 20-16,-5 2 51 0,-9 7 37 16,-4 8 90-1,-5 6-25-15,-2 0-67 0,0 2-1 16,0 20-32-16,-7 4 27 16,-13 8 24-16,-5 2-47 15,-2-2 10-15,-4-3-16 16,4-1-70-16,10-8-81 15,8-8-140-15,9-9-105 16,22-2 103-16,7-3-266 0</inkml:trace>
  <inkml:trace contextRef="#ctx0" brushRef="#br0" timeOffset="-134612.52">27897 11997 1540 0,'0'0'608'0,"0"0"-524"16,0 0-65-16,0 0 75 0,-120 37-13 15,76-23 87-15,3 2-2 16,10-5-95-16,18-1-33 16,13-2-35-16,2 0 16 15,34-1 2-15,13 0-21 16,6 0-9-16,3-3 8 16,-4 1-69-16,-7-3-35 15,-12 1-108-15,-8-3-117 16,-14 0-204-16,-6 0-325 0</inkml:trace>
  <inkml:trace contextRef="#ctx0" brushRef="#br0" timeOffset="-134461.4">27897 11997 1773 0,'77'-28'502'16,"-85"30"-425"-16,0 18 86 15,-3 6-51-15,-1 8-11 16,1 7-72-16,-3 0-29 15,-5 13-26-15,1-6-242 16,5-16-372-16</inkml:trace>
  <inkml:trace contextRef="#ctx0" brushRef="#br0" timeOffset="-132698.3">30120 11427 1139 0,'0'0'720'0,"0"0"-460"15,0 0-2-15,0 0-139 0,0 0 39 16,0 0-72-16,0 0-1 15,-15-37-37-15,3 37-42 16,1 0 12-16,-2 14-12 16,3 9 0-16,6 6 17 15,4 3-22-15,0 3 27 16,0 2-12-16,14-1-5 16,-1-4 1-16,-2-4-12 15,-4-5 0-15,-7-4-8 16,0-5 16-16,-7-1-8 15,-20-3 0-15,-1-6-11 16,-1-4 11-16,4 0-37 16,9-9 14-16,12-13 22 15,4-10-57-15,20-4-35 16,20-3-41-16,9-2 37 0,4 4 97 16,-3 4 0-16,-9 3 39 15,-11 6 87-15,-12 4 1 16,-12 4-19-16,-6 6-77 15,0 1-31-15,-4 6-25 16,-23 3-140-16,0 15-198 16,6 6-252-16</inkml:trace>
  <inkml:trace contextRef="#ctx0" brushRef="#br0" timeOffset="-132447.58">29677 11872 1378 0,'0'0'667'0,"0"0"-440"16,0 0-39-16,0 0-41 16,0 0 1-16,0 0-33 15,0 0-93-15,146 0 21 16,-63 3-43-16,6 3 0 15,4-2-17-15,-1 2 17 16,1 0-158-16,-21-2-320 16,-21 0-487-16</inkml:trace>
  <inkml:trace contextRef="#ctx0" brushRef="#br0" timeOffset="-132074.8">29667 12147 1818 0,'0'0'389'15,"0"0"-234"-15,0 0 74 16,0 0-120-16,0 0-46 0,0 0-63 15,0 0 2-15,118-35-2 16,-93 35 13-16,-12 3-20 16,-13 13 7-16,0 4 0 15,-26 6 25-15,-19 5 17 16,-3-4 25-16,-2 2-22 16,10-7-44-16,13-8 17 15,18-4-18-15,9-2 0 16,16-4-6-16,28 2 6 15,14-2-9-15,12-2-113 16,21-2-187-16,-15 0 0 16,-18 0-462-16</inkml:trace>
  <inkml:trace contextRef="#ctx0" brushRef="#br0" timeOffset="-131842.22">30069 12312 1182 0,'0'0'334'0,"0"0"-205"15,0 0 13-15,0 0 19 16,0 0 34-16,0 0-24 16,119-112-29-16,-102 94 67 15,-7 4-38-15,-4 4-5 16,-4 6-7-16,-2 4-114 16,0 0-15-16,0 6-30 15,0 18-8-15,-6 13-20 16,-2 6 28-16,-1 7-69 15,-3 14-108-15,4-12-387 0,4-14-371 0</inkml:trace>
  <inkml:trace contextRef="#ctx0" brushRef="#br0" timeOffset="-130480.48">32304 11672 1672 0,'0'0'772'0,"0"0"-606"15,0 0 5-15,0 0-99 16,0 0-20-16,0 0-52 16,0 0 8-16,50-100-17 15,-33 71-73-15,1-6 3 16,7 1 52-16,0-3 0 15,-2 7 27-15,-2 4 0 16,-7 10 19-16,-8 6 105 16,-4 6-57-16,-2 4-25 15,0 0-30-15,0 0 0 16,0 13-21-16,-4 13 9 16,-10 10 0-16,-3 10-10 15,-4 5 10-15,-1 6-79 16,-9 15-112-16,6-12-162 15,8-14-399-15</inkml:trace>
  <inkml:trace contextRef="#ctx0" brushRef="#br0" timeOffset="-130317.65">32099 11895 1833 0,'0'0'691'0,"0"0"-610"15,0 0 35-15,120-6 54 16,-48-2-95-16,10 2-2 15,3 0-73-15,-2 4-3 16,-10 2-12-16,-8 0-245 16,-18 0-230-16,-23 2-223 0</inkml:trace>
  <inkml:trace contextRef="#ctx0" brushRef="#br0" timeOffset="-129950.02">31859 12293 1661 0,'0'0'302'15,"0"0"-140"-15,0 0 133 16,0 0-88-16,0 0-124 0,152-53-2 15,-100 29 4-15,2-5-69 16,-4 2-2-16,-6 0-14 16,-11 2 16-16,-10 6-11 15,-10 5 2-15,-6 7 37 16,-7 7 29-16,0 0-73 16,-2 0 9-16,-16 15-9 15,-7 12 6-15,-4 6 0 16,0 8-6-16,0 1-13 15,4-2 4-15,4-4-96 16,16 2-169-16,5-12-81 16,0-9-377-16</inkml:trace>
  <inkml:trace contextRef="#ctx0" brushRef="#br0" timeOffset="-129732.58">32525 12240 1969 0,'0'0'497'15,"0"0"-485"-15,0 0-12 16,-171 20 28-16,104-1 8 16,9 0 100-16,13 3-92 15,18-2-21-15,18 0 15 16,9 0-30-16,23-2 26 16,23-2 5-16,14-1-39 15,8-5-24-15,1-3-159 16,10-3-117-16,-18-1-173 15,-16-3-577-15</inkml:trace>
  <inkml:trace contextRef="#ctx0" brushRef="#br0" timeOffset="-129565.63">32576 12238 1400 0,'0'0'749'15,"0"0"-612"-15,0 0-73 16,0 0 102-16,0 0-104 15,-60 118-1-15,35-68-23 16,-4 4-38-16,-8 16-15 16,-1-13-260-16,9-15-434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9:20:15.59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2481 4613 660 0,'0'0'662'0,"0"0"-462"15,0 0-44-15,0 0-15 16,0 0-112-16,0 0-29 0,37-12 0 16,-28 12 149-16,-2-1-13 15,-2-3-96-15,-1 0 104 16,-2 2-5-16,-2 2 7 15,0 0-17-15,0 0-72 16,0 0 4-16,0 0-35 16,0 0-26-16,0 0 12 15,-11 14-3-15,-9 10-9 16,-11 10 33-16,-12 10-12 16,-8 8 51-16,-9 6-29 15,-6 3-21-15,-4-1 16 16,3-6-38-16,7-6-1 15,8-8-21-15,12-10-47 16,11-10 24-16,9-8-88 16,9-12-144-16,9-5-54 0,2-18-655 15</inkml:trace>
  <inkml:trace contextRef="#ctx0" brushRef="#br0" timeOffset="210.07">1925 4668 1637 0,'0'0'593'0,"0"0"-476"15,0 0-49-15,0 0 35 16,118 20-26-16,-68 12 62 16,8 9-57-16,4 5-49 0,3 2 10 15,-1 1-42-15,-4-3-2 16,11 7-42-16,-15-13-454 15,-8-14-789-15</inkml:trace>
  <inkml:trace contextRef="#ctx0" brushRef="#br0" timeOffset="1104.01">3109 4349 1182 0,'0'0'325'0,"0"0"-193"15,0 0 24-15,0 0-30 16,0 0-1-16,0 0 29 16,0 0-4-16,-11 56-32 15,2-18 12-15,0 12-28 16,-2 12 7-16,0 3-61 15,-3 7 4-15,3-1 19 16,1-1-50-16,2-7 22 16,4-5-25-16,4-7-8 15,0-7-2-15,0-10-8 0,14-6-14 16,5-10 14 0,6-9-41-16,6-9 21 0,5 0-38 15,7-27-115-15,-1-6-9 16,-1-11-65-16,-4-2-16 15,-10 3 101-15,-10 11 118 16,-5 8 44-16,-10 12 133 16,-2 7 20-16,0 5-19 15,-10 2-64-15,-9 19 58 16,-4 7 8-16,-3 6-70 16,1 2 0-16,2 0-51 15,6-6-5-15,5-6-13 16,6-8 3-16,6-8 0 0,0-8 0 15,0 0-66-15,18-15-35 16,5-11-119-16,6-9-126 16,-3 1 23-16,0 2 70 15,-3 12 253-15,-7 12 16 16,-5 8 96-16,-7 4 69 16,-2 20 0-16,-2 4-53 15,0 2 16-15,0-2-91 16,0-4-24-16,0-7-16 15,2-5-13-15,-2-12-161 16,0 0-220-16,0-12-542 0</inkml:trace>
  <inkml:trace contextRef="#ctx0" brushRef="#br0" timeOffset="1238.58">3212 4590 1227 0,'0'0'1072'16,"0"0"-921"-16,0 0-132 15,0 0 9-15,140-4-28 16,-78 22-24-16,-8 0-57 16,-7-6-506-16</inkml:trace>
  <inkml:trace contextRef="#ctx0" brushRef="#br0" timeOffset="2469.88">3686 5211 1657 0,'0'0'546'0,"0"0"-379"16,0 0 9-16,0 0-22 15,0 0-45-15,0 0-101 16,137-116 2-16,-75 64-10 16,5-3 15-16,-3-6-12 15,-4 1-3-15,-10 3-18 16,-15 8 5-16,-10 8 7 16,-14 13 6-16,-5 10 3 0,-6 10 5 15,0 6 20-15,0 2-28 16,-8 0 11-16,-5 7-26 15,-1 10 16-15,5 7-1 16,3 6 10-16,6 3-2 16,0 6 16-16,0 2-24 15,0-1 1-15,2-3 17 16,-2 2-18-16,0-3 0 16,0-2 0-16,-9-8 15 15,-7-4-22-15,5-7 7 16,-1-6 0-16,10-9-18 15,2 0 16-15,0-16-9 0,21-18-163 16,10-9-76 0,9-1 36-16,1 7 90 0,-6 9 113 15,-6 12 11-15,-10 13 24 16,-7 3 26-16,-10 11 36 16,-2 16 0-16,0 2 40 15,0 0-42-15,0 3-46 16,3-9 15-16,17-5-53 15,11-8 21-15,9-8 1 16,4-2-13-16,5-2-18 16,-4-14-12-16,-7-5-13 15,-9-2 28-15,-14 0-18 16,-13 0 24-16,-2 5 0 16,-24 6-3-16,-16 7-6 0,-12 2 9 15,-5 3 0-15,-1 0-14 16,5 3-5-16,10-3-97 15,15 0-56-15,11 0-14 16,13-17 25-16,4-10 13 16,2-6 113-16,23-4 35 15,4-1 53-15,7 6 48 16,-1 6 88-16,3 9-27 16,-3 8 14-16,2 9-102 15,-6 0-50-15,-4 4 1 16,-4 12-25-16,-2 0-44 15,-3-8-142-15,-3-6-327 16,-6-2-828-16</inkml:trace>
  <inkml:trace contextRef="#ctx0" brushRef="#br0" timeOffset="2612.19">4770 4361 1965 0,'0'0'364'16,"0"0"-275"-16,0 0-46 15,-17 105-42-15,-6-43 18 16,-6 32-19-16,6-13-115 16,8-14-836-16</inkml:trace>
  <inkml:trace contextRef="#ctx0" brushRef="#br0" timeOffset="4113.91">5256 4855 1538 0,'0'0'314'15,"0"0"-188"-15,0 0-21 16,0 0 1-16,0 0 56 0,0 0-4 15,14 128-37-15,-26-88-15 16,3-4-76-16,1-8-4 16,0-8-26-16,6-10 12 15,0-8 0-15,2-2-3 16,0-6 12-16,2-20-21 16,16-15-16-16,11-6-78 15,5-5-40-15,1 4 46 16,-2 12 80-16,-1 15-14 15,-8 15 22-15,-1 6-9 16,-10 17 23-16,-4 14-14 16,-6 10 46-16,-3 1-9 15,0-1 31-15,-6-3-47 0,-5-6-12 16,1-9 6 0,3-9-5-16,4-5-4 0,1-9 9 15,2 0-3-15,0-15-12 16,2-19-49-16,21-7-124 15,4-8-18-15,4 3-75 16,0 7 147-16,-6 18 116 16,-10 13 3-16,-4 8 51 15,-8 8-50-15,-3 20 38 16,0 4 63-16,0 2-28 16,-3 0 3-16,3-2-28 15,0-5-33-15,0-6 30 0,23-4-37 16,10-8 14-1,9-9 20-15,12 0-43 0,6-12 0 16,5-14-25-16,-5-3-31 16,-6-2 38-16,-12 4-10 15,-13 8 28-15,-19 4 0 16,-10 8 59-16,0 7 47 16,-19 0-48-16,-14 3-50 15,-4 16 62-15,2 3-41 16,4 2-28-16,9-2 11 15,6-2 2-15,12-4-8 16,4-6-6-16,2-4-48 16,22-6 47-16,10 0-91 15,3-11-39-15,3-12-3 16,-5-1-44-16,-10 4 74 0,-8 6 94 16,-13 10 10-1,-4 4 101-15,0 0-51 0,-9 15 90 16,-3 6-41-16,2-4-65 15,5 3 8-15,5-7-27 16,0-5-15-16,13-3 43 16,14-5-43-16,9 0-27 15,2-11-12-15,2-9-44 16,-2-4 29-16,-5-2 5 16,-8 3 32-16,-9 8 17 15,-10 4 49-15,-6 11 65 16,0 0-47-16,-4 9-66 15,-12 11 60-15,5 6-19 16,5 0-33-16,4 0 43 16,2-3-51-16,2-8 7 0,17-3 1 15,6-6 6-15,4-6-18 16,0 0 3-16,0-10-45 16,-4-13 21-16,-4-6-18 15,-5-3 7-15,-3-4-13 16,-1 3-32-16,-8 6 80 15,1 13 8-15,-5 11 45 16,0 3-23-16,0 24-18 16,0 17-12-16,-7 10 68 15,-5 14-29-15,-1 6 40 0,1 2-1 16,-2 1-47 0,-4-3 15-16,0-9-44 0,-2-10-2 15,-2-13 9-15,0-11 4 16,-3-13 1-16,-2-8-14 15,-4-7 8-15,-5-10-19 16,-17-55-40-16,8 2-207 16,7-7-463-16</inkml:trace>
  <inkml:trace contextRef="#ctx0" brushRef="#br0" timeOffset="4271.96">6196 4347 1874 0,'0'0'693'0,"0"0"-562"0,0 0-131 16,0 0 17-16,-114 111-37 15,50-21-15-15,13-13-236 16,11-8-776-16</inkml:trace>
  <inkml:trace contextRef="#ctx0" brushRef="#br0" timeOffset="5051.07">7434 4834 1560 0,'0'0'524'0,"0"0"-445"16,0 0-28-16,0 0-22 0,0 0 10 16,-131 65 86-16,102-32-49 15,8 4-22-15,10-6 0 16,11-2-53-16,0-12 9 15,9-6 5-15,18-11 1 16,6 0-32-16,7-16-44 16,-2-17-106-16,-2-10-3 15,-7-9-94-15,-9-11-6 16,-6-3-73-16,-8-4-266 16,-2 2 478-16,-4 9 130 15,0 14 598-15,0 14-48 16,0 16-210-16,0 11-68 15,0 4-146-15,0 1-111 16,0 27 40-16,0 15-7 16,-6 11-8-16,-1 14 37 0,2 4-65 15,-1 6 5-15,1-3-17 16,1-5-2-16,2-10-14 16,2-4-147-16,0-15-144 15,0-20-281-15</inkml:trace>
  <inkml:trace contextRef="#ctx0" brushRef="#br0" timeOffset="5864.14">7122 4742 1587 0,'0'0'693'15,"0"0"-442"-15,0 0-159 0,0 0-58 16,0 0-34-1,131 1 15-15,-62 19-4 0,7 5-11 16,-3 6 0-16,-4 0-11 16,-15 8 11-16,-11-1-11 15,-17 0 10-15,-10-4-6 16,-7-2-2-16,-3-8 9 16,-3-8 0-16,4-9-6 15,1-7 20-15,11 0-28 16,2-23-69-16,6-7-262 15,4-2 3-15,-2 4 45 16,-6 10 278-16,-10 10 19 16,-6 8 133-16,-7 3 55 15,0 22 45-15,0 5-69 0,-7 0 11 16,2 0-80-16,5-4-67 16,0-5 7-16,8-6-34 15,13-9-2-15,11-6-44 16,1 0-95-16,6-12 28 15,-6-12-70-15,-2-8-152 16,-4-2-176-16,-6 4-95 16,-4 4 605-16,-9 9 417 15,-6 12 153-15,-2 5-352 16,0 0-69-16,-8 16-52 16,-5 4 0-16,1 2-30 15,8 0 1-15,4-4-19 16,0-2-48-16,6-6 36 0,17-4-37 15,6-6-3-15,4 0 2 16,3-9-60-16,-5-11 1 16,-7-9 0-16,-13 0-21 15,-11-2 27-15,0 4 17 16,-21 4 37-16,-10 8 57 16,-6 7 66-16,4 8 0 15,11 0-37-15,6 0-80 16,16 0 31-16,0 0-18 15,20 5 5-15,18-3 7 16,9-2-31-16,4 0-15 16,-4 0-3-16,-7 1 8 15,-9 6 9-15,-13 5 1 16,-13 7 0-16,-5 5 39 16,0 10 1-16,-16-2 12 0,5 5-33 15,7-5-7-15,4-6 11 16,2-5-22-16,25-10 0 15,10-8-1-15,7-3-46 16,20-17-131-16,-14-9-167 16,-12-3-376-16</inkml:trace>
  <inkml:trace contextRef="#ctx0" brushRef="#br0" timeOffset="6082.12">8368 4645 162 0,'0'0'1776'15,"0"0"-1261"-15,0 0-418 16,0 0-97-16,0 0 16 16,0 0-7-16,0 0 2 15,-68 135 14-15,35-91-25 16,-11-1-144-16,6-14-229 15,7-11-461-15</inkml:trace>
  <inkml:trace contextRef="#ctx0" brushRef="#br0" timeOffset="6207.2">8076 4622 1969 0,'0'0'307'16,"0"0"-307"-16,0 0-18 15,-52 142-320-15</inkml:trace>
  <inkml:trace contextRef="#ctx0" brushRef="#br0" timeOffset="6322.21">7757 5559 1825 0,'0'0'1115'0,"0"0"-1115"16,0 0-22-16,0 0-1529 0</inkml:trace>
  <inkml:trace contextRef="#ctx0" brushRef="#br0" timeOffset="6804.64">9364 4613 863 0,'0'0'1424'0,"0"0"-1069"0,0 0-282 15,0 0-52 1,0 0-14-16,-51 113-7 0,22-44 85 16,4 3-38-16,7 3 17 15,10-4-55-15,8-9 3 16,0-12-24-16,20-13 7 16,20-20-84-16,-5-11-171 15,-4-6-366-15</inkml:trace>
  <inkml:trace contextRef="#ctx0" brushRef="#br0" timeOffset="7536.76">9056 4921 2208 0,'0'0'637'16,"0"0"-492"-16,0 0-145 16,143-50-11-16,-60 24-13 0,10-7-40 15,5-4 64-15,0-4-49 16,-6-2-78-16,-18-2-78 15,-24 3-115-15,-21 2 56 16,-23 8 138-16,-6 6 126 16,-25 12 26-16,-11 14 126 15,-4 1 56-15,-5 34 40 16,3 17-99-16,6 13-52 16,5 7-23-16,10 2-35 15,13-7 15-15,6-4-47 16,2-11 2-16,0-10 2 15,16-11-11-15,7-16 0 16,9-10-2-16,6-5-17 16,6-15-8-16,6-16-119 15,-2-10-43-15,0 3 64 0,-13 6 27 16,-8 9 98-16,-16 18 40 16,-9 5-21-16,-2 10 58 15,0 17 10-15,-11 5-37 16,2 1 5-16,7-8-53 15,2-2 17-15,0-8 17 16,22-6-27-16,7-9 52 16,10 0-51-16,2-6 1 15,1-18-22-15,1-4-28 16,-3-2-2-16,-6 0 2 16,-8 6-10-16,-10 7 49 0,-11 16 43 15,-5 1-27-15,0 12 17 16,-5 16-33-16,-6 2 18 15,4 4-6-15,7-6 4 16,0-2-5-16,2-6-11 16,21-8 1-16,4-5 20 15,6-7-21-15,5 0-58 16,-1-13-38-16,0-11-12 16,-4-6 19-16,-6-2-71 15,-5-2-32-15,-6 5 138 16,-8 8 54-16,-3 11 239 15,-5 10-17-15,0 0-167 0,-2 17 15 16,-9 12-6 0,-1 5-10-16,3 0 38 0,3-1-82 15,4-1 4-15,2-9-14 16,0-9-78-16,0-5-126 16,0-9-405-16</inkml:trace>
  <inkml:trace contextRef="#ctx0" brushRef="#br0" timeOffset="7679.72">10574 4810 2031 0,'0'0'385'16,"0"0"-303"-16,0 0-37 16,0 0-45-16,0 0-26 15,-27 122-46-15,2-100-487 0</inkml:trace>
  <inkml:trace contextRef="#ctx0" brushRef="#br0" timeOffset="7957.17">10889 4425 1677 0,'0'0'682'16,"0"0"-464"-16,0 0-185 15,0 0-21-15,0 0-12 16,0 113-18-16,-72-41-9 15,-10-2-298-15</inkml:trace>
  <inkml:trace contextRef="#ctx0" brushRef="#br0" timeOffset="9151.04">1748 6043 1068 0,'0'0'1017'16,"0"0"-772"-16,0 0-81 16,0 0 90-16,0 0-87 15,0 0-57-15,0 0 15 0,0-2-68 16,21-1-7-16,10 1-38 15,14 0 1-15,11 2-7 16,5 0-6-16,3 0-7 16,1 0 7-16,-3 7-79 15,-6 0-19-15,4-3-96 16,-18-4-446-16,-11 0-1477 0</inkml:trace>
  <inkml:trace contextRef="#ctx0" brushRef="#br0" timeOffset="9370.52">1883 6152 113 0,'0'0'2020'0,"0"0"-1647"15,0 0-233-15,0 0-22 16,0 0-55-16,0 0-48 15,127 0 39-15,-60 0-54 16,5 0-14-16,17-2-131 16,-18-3-236-16,-17-2-381 0</inkml:trace>
  <inkml:trace contextRef="#ctx0" brushRef="#br0" timeOffset="9533.76">2458 5886 1756 0,'0'0'606'0,"0"0"-524"16,0 0 1-16,0 0-15 16,0 0 60-16,56 153-25 15,-58-86-89-15,-25 7-14 16,-33 26-51-16,6-17-326 16,0-18-641-16</inkml:trace>
  <inkml:trace contextRef="#ctx0" brushRef="#br0" timeOffset="10098.14">3929 5724 1657 0,'0'0'389'0,"0"0"-237"16,0 0-22-16,0 0-25 0,0 0 8 15,0 0 48-15,-113 95-19 16,51-40-90-16,-10 8 14 16,-4 4-65-16,2-1 11 15,5-11-7-15,11-6-5 16,14-15-12-16,11-13-56 15,10-18-188-15,13-3-86 16,2-8-598-16</inkml:trace>
  <inkml:trace contextRef="#ctx0" brushRef="#br0" timeOffset="10263.84">3399 5863 927 0,'0'0'1334'0,"0"0"-1091"16,0 0-135-1,0 0-32-15,135 44 23 0,-85-14-21 16,4 4-55-16,2 6 9 16,-2 2-32-16,12 6-40 15,-15-9-292-15,-11-13-645 0</inkml:trace>
  <inkml:trace contextRef="#ctx0" brushRef="#br0" timeOffset="10667.93">4250 5925 1824 0,'0'0'609'0,"0"0"-357"0,0 0-49 15,0 0-81-15,0 0 34 16,0 0-72-16,0 0-20 16,25-8-43-16,6 8-3 15,3 6-36-15,1 5 5 16,-4 1-92-16,-8 1-11 16,-8 2-409-16,-13-8-442 0</inkml:trace>
  <inkml:trace contextRef="#ctx0" brushRef="#br0" timeOffset="10795.94">4282 6064 1906 0,'0'0'819'15,"0"0"-622"-15,0 0-146 0,0 0-51 16,0 0 15-16,138 0-15 16,-94 0-88-16,-8 0-498 0</inkml:trace>
  <inkml:trace contextRef="#ctx0" brushRef="#br0" timeOffset="11771.32">5225 5622 1234 0,'0'0'373'16,"0"0"-192"-16,0 0-86 16,0 0-35-16,0 0 22 15,0 0-27-15,0 0 38 16,-90 14 15-16,82 4-43 0,1 5 48 16,7-1-28-16,0 1-47 15,0 2 11-15,15-2-47 16,1 0 20-16,-3 0-22 15,-2 0 20-15,-11-1-16 16,0 3-4-16,-9 2 0 16,-17-3-3-16,-6-3 3 15,3-4-13-15,10-7-35 16,9-3-29-16,10-6 65 16,3-1-85-16,23 2-17 15,6 5 111-15,-6 5 3 16,-5 8 67-16,-13 8 16 15,-8 7-37-15,0 6 45 16,-17-1-42-16,-3-1-25 16,4-4 19-16,14-9-42 0,2-6-2 15,38-14-32-15,6-3-217 16,-2-3-455-16</inkml:trace>
  <inkml:trace contextRef="#ctx0" brushRef="#br0" timeOffset="12596.94">5532 6138 1045 0,'0'0'809'0,"0"0"-525"0,0 0-99 15,0 0-10-15,0 0-23 16,0 0 21-16,0 0-42 16,31-16-104-16,-4-2 9 15,9-7-36-15,4-4 0 16,2-5-7-16,6-3-17 16,-6-3 9-16,-3 1-27 15,-5-2-39-15,-10 3-2 16,-3 4-71-16,-13 5 74 15,-3 9 69-15,-3 6 11 16,-2 9 43-16,0 3-7 16,0 2-34-16,0 0-1 0,-4 5 1 15,-1 14-2-15,1 5 47 16,0 10-4-16,-3 4 26 16,0 6-2-16,-2 0-41 15,-2 2 21-15,0-3-47 16,0-4 0-16,2-6-1 15,5-8-93-15,1-11-235 16,3-7-673-16</inkml:trace>
  <inkml:trace contextRef="#ctx0" brushRef="#br0" timeOffset="12913.81">6199 5874 2096 0,'0'0'669'16,"0"0"-517"-16,0 0 13 16,0 0-128-16,0 0-23 0,0 0-14 15,0 0-15 1,2-11-79-16,-11 41-248 0,-2-2-272 16,0 0-711-16</inkml:trace>
  <inkml:trace contextRef="#ctx0" brushRef="#br0" timeOffset="13038.91">6196 6220 1842 0,'0'0'529'16,"0"0"-416"-16,0 0-62 15,-42 108-50-15,11-73 23 16,-4-3-24-16,-10 0-62 16,7-6-193-16,9-12-920 0</inkml:trace>
  <inkml:trace contextRef="#ctx0" brushRef="#br0" timeOffset="13752.63">6859 5907 967 0,'0'0'883'16,"0"0"-560"-16,0 0-159 15,0 0-53-15,0 0 58 16,0 0-35-16,0 0-45 16,-5-48-78-16,25 24-11 15,7-2-54-15,6 6-68 16,3 4 56-16,-7 10 54 15,-7 6 5-15,-12 6 4 16,-10 26-5-16,-10 10 16 16,-30 11 4-16,-14 8-6 15,-6-1 1-15,0-3 14 16,4-15-14-16,16-10-7 16,14-13 29-16,13-12-22 0,10-7 87 15,3 0-33-15,20 0-1 16,16-7-21-16,13-2-39 15,7 1 0-15,2 2-1 16,-2 3 0-16,-4 3-8 16,6 0-69-16,-13 0-207 15,-9 0-436-15</inkml:trace>
  <inkml:trace contextRef="#ctx0" brushRef="#br0" timeOffset="13949.7">7501 5897 1145 0,'0'0'1647'0,"0"0"-1421"16,0 0-226-16,0 0-73 15,0 0-105-15,0 0 50 16,0 0-52-16,-69 64-474 0</inkml:trace>
  <inkml:trace contextRef="#ctx0" brushRef="#br0" timeOffset="14099.1">7425 6252 2536 0,'0'0'374'0,"0"0"-317"0,0 0-57 15,0 0-42-15,-34 125-38 16,6-99 57-16,-1-1 17 15,-10 0-165-15,10-7-323 16,8-8-1293-16</inkml:trace>
  <inkml:trace contextRef="#ctx0" brushRef="#br0" timeOffset="14729.06">8248 5825 1450 0,'0'0'753'0,"0"0"-438"0,0 0-179 15,0 0-48-15,0 0-30 16,0 0-57-16,0 0 80 15,-19-70-65-15,19 56-10 16,0 2 6-16,19 2-11 16,4 2-1-16,4 6 0 15,0 2 17-15,-6 2-25 16,-11 22 8-16,-10 11 0 16,-2 6-9-16,-29 7 15 15,-7 0-6-15,1-6 5 16,1-8 14-16,11-10-9 15,12-11-10-15,13-9 0 16,0-4-3-16,26 0 3 16,17-10-44-16,4-2-42 15,4 0-69-15,-5 5 113 0,-7 7 17 16,-13 0 25-16,-14 9-3 16,-12 16 19-16,-7 8 3 15,-27 4 16-15,-10 1-29 16,-6 3 13-16,0-4-19 15,0-8-3-15,1-11-70 16,14-7-429-16,13-11-622 0</inkml:trace>
  <inkml:trace contextRef="#ctx0" brushRef="#br0" timeOffset="14872.1">8763 5905 1861 0,'0'0'1045'0,"0"0"-1045"16,0 0-569-16,0 0-74 0</inkml:trace>
  <inkml:trace contextRef="#ctx0" brushRef="#br0" timeOffset="15045.81">8751 6145 1766 0,'0'0'779'0,"0"0"-685"0,0 0-94 15,-58 142-288-15,22-101-48 16,1-6 69 0,6-17 190-16,8-10 65 0,15-8-373 0</inkml:trace>
  <inkml:trace contextRef="#ctx0" brushRef="#br0" timeOffset="15314.58">9429 5811 1515 0,'0'0'921'0,"0"0"-921"16,0 0-163-16,-159 98 141 0,80-54 22 15,-2-4 21-15,10-4 127 16,17-8-64-16,17-7-6 16,20-9-60-16,17-6-17 15,10-6-1-15,32 0 11 16,18 0-10-16,13 0-1 16,8 0-57-16,2 0-20 15,12-4-43-15,-21 2-100 16,-16-1-390-16</inkml:trace>
  <inkml:trace contextRef="#ctx0" brushRef="#br0" timeOffset="15495.82">9458 5907 1553 0,'0'0'1016'15,"0"0"-873"-15,0 0-81 16,-34 102-62-16,19-54 7 15,-3 6-4-15,0 3 4 16,-2 4 7-16,-3 10-14 16,6-15-255-16,7-16-460 0</inkml:trace>
  <inkml:trace contextRef="#ctx0" brushRef="#br0" timeOffset="15714.09">9948 5886 1345 0,'0'0'1281'0,"0"0"-954"16,0 0-242-16,0 0-58 15,0 0-26-15,0 0-1 16,0 0-35-16,-2-9-151 15,-25 39-269-15,5-2-345 0</inkml:trace>
  <inkml:trace contextRef="#ctx0" brushRef="#br0" timeOffset="15840.88">9899 6104 1508 0,'0'0'846'0,"0"0"-583"16,0 0-133-16,0 0-71 15,-20 130-59-15,-4-92 14 16,-5 2-14-16,-10 2-42 15,8-7-247-15,10-13-882 0</inkml:trace>
  <inkml:trace contextRef="#ctx0" brushRef="#br0" timeOffset="16425.28">10730 5765 1862 0,'0'0'526'15,"0"0"-440"-15,0 0-68 16,0 0 83-16,0 0-82 15,0 0-18-15,0 0 77 16,-37 89-22-16,12-40 16 16,5-6-39-16,4-10-27 15,8-13 4-15,8-10 1 16,0-10-2-16,13 0 70 16,21-2-69-16,8-13-10 15,2-2-49-15,1 8-6 16,-5 4 43-16,-9 5-2 15,-10 13 14-15,-11 19 6 0,-10 5 5 16,0 6 5 0,-10-1-16-16,-9-2 10 0,0-10-7 15,1-8-3-15,3-8-14 16,-4-12-51-16,-3-2-121 16,-22-24-114-16,5-8-386 15,1-3-617-15</inkml:trace>
  <inkml:trace contextRef="#ctx0" brushRef="#br0" timeOffset="16540.07">10686 5837 1285 0,'0'0'1026'16,"0"0"-652"-16,0 0-165 15,158-32-152-15,-98 26-47 16,3 0 1-16,15 2-11 16,-13 2-206-16,-16 2-679 0</inkml:trace>
  <inkml:trace contextRef="#ctx0" brushRef="#br0" timeOffset="17898.07">11397 5711 1360 0,'0'0'553'16,"0"0"-298"-16,0 0 12 16,0 0-137-16,0 0-43 15,0 0-28-15,0 0-57 16,0-43 26-16,0 43-28 15,0 0-4-15,0 0-11 16,0 0 9-16,0 0 6 16,0 0-8-16,0 3 2 15,0-3 6-15,0 2-104 16,0-2-20-16,0 0 52 16,0 0-34-16,0 0 50 15,0 0 55-15,0 0 1 16,0 0 31-16,0 0 52 0,0 0 13 15,0 0 62-15,0 0-90 16,0-5 2-16,0 3 35 16,3 0-89-16,-3 2 23 15,0 0-39-15,0 0 0 16,0 0-19-16,0 0 19 16,0 0-20-16,0 0 2 15,2 0-21-15,-2 2 33 16,2 5-9-16,0-3-52 15,0-1-4-15,-2 2-93 16,0-3-40-16,0 2-86 16,0 0-195-16,0-2 168 15,0 1-312-15,-4 0 81 0,0-2 548 16,-1-1 179 0,2 0 331-16,1 0-155 0,0 0-33 15,2 0-49-15,0-1-60 16,0-5 4-16,0 4 41 15,0-2-57-15,0 2-21 16,0 2-50-16,0 0-109 16,0 0 11-16,0 0-32 15,0 0-22-15,7 8 4 16,4 10 14-16,-4 5 4 16,-5 6-2-16,-2 3 8 15,0 2-12-15,-7 0 6 16,-6-1 0-16,0-1-3 15,6-9 3-15,5-4 0 0,2-10-1 16,0-2 16-16,2-5-24 16,13-2 9-16,-1 0-50 15,-5 0 37-15,-3 0-27 16,-4 0 40-16,-2 0 31 16,0 0-22-16,0 7 25 15,0 10-34-15,-4 5 0 16,-5 12-9-16,3 7 10 15,-1 5-1-15,2 5 0 16,3-5 13-16,-2-4-26 16,-1-7 13-16,-3-10-55 15,-4-6-5-15,-3-15-89 16,-1-4-19-16,7 0-203 0</inkml:trace>
  <inkml:trace contextRef="#ctx0" brushRef="#br0" timeOffset="18026.07">11836 6017 1807 0,'0'0'943'16,"0"0"-943"-16,0 0-983 0</inkml:trace>
  <inkml:trace contextRef="#ctx0" brushRef="#br0" timeOffset="25300.76">1441 6964 763 0,'0'0'610'0,"0"0"-368"0,0 0-104 15,0 0 26-15,0 0 32 16,0 0-50-16,0-24-21 15,0 22-60-15,0 0-6 16,0 2 57-16,0 0-57 16,0 0 6-16,0 0 11 15,0 0-52-15,0 0 15 16,0 0-25-16,0 0-13 16,0 0 11-16,0 5-12 15,0 18 0-15,3 13 2 16,0 14 10-16,-1 13 16 15,0 6 7-15,0 6-14 16,-2-1 32-16,0-2-52 0,0-5 10 16,-2-9-5-16,-8-7 6 15,2-6-18-15,3-9 6 16,5-13-63-16,0-8-51 16,5-15-273-16,11-2-220 15,-3-17-615-15</inkml:trace>
  <inkml:trace contextRef="#ctx0" brushRef="#br0" timeOffset="25565.64">1538 6770 1609 0,'0'0'223'15,"0"0"-144"-15,0 0-3 16,0 0 55-16,0 0 33 16,115 76 9-16,-105-15-4 15,-10 11-48-15,0 8-57 16,-29-5 10-16,-12-2-73 16,-8-7 8-16,-6-11-9 15,-14-8-103-15,15-16-174 0,12-17-404 16</inkml:trace>
  <inkml:trace contextRef="#ctx0" brushRef="#br0" timeOffset="25944.62">2180 6825 1644 0,'0'0'296'16,"0"0"-155"-16,0 0-19 15,0 0 16-15,-135 55 35 16,89-8-33-16,-1 12 15 16,7 9-65-16,7 9-51 15,8-4 31-15,12-2-64 16,11-11 5-16,2-9-11 16,17-14 9-16,21-11-18 15,11-11-51-15,32-15-185 16,-10 0-279-16,-11-15-520 0</inkml:trace>
  <inkml:trace contextRef="#ctx0" brushRef="#br0" timeOffset="26204.01">2487 6921 1431 0,'0'0'792'16,"0"0"-624"-16,0 0-133 16,0 0 11-16,0 0 143 15,-138 156-75-15,91-92-10 0,0 4-37 16,3-4-67 0,4-9 28-16,4-6-28 0,7-13-27 15,9-14-39 1,-2-22-210-16,3 0-239 0,7-6-440 0</inkml:trace>
  <inkml:trace contextRef="#ctx0" brushRef="#br0" timeOffset="26359.45">2006 7103 1217 0,'0'0'1214'16,"0"0"-1015"-16,0 0-105 15,0 0 20-15,116 60-104 16,-74-28 2-16,3 4-3 15,1 0 6-15,1-1-30 16,0 2-127-16,-11-11-476 0,-12-8-675 16</inkml:trace>
  <inkml:trace contextRef="#ctx0" brushRef="#br0" timeOffset="26742.09">2664 7221 1060 0,'0'0'1456'16,"0"0"-1113"-16,0 0-240 15,0 0-15-15,0 0-19 16,0 0-57-16,0 0 37 15,116 0-49-15,-70 3-1 0,1 2 0 16,-1-1-143 0,-12 1-354-16,-16-3-512 0</inkml:trace>
  <inkml:trace contextRef="#ctx0" brushRef="#br0" timeOffset="26885.76">2695 7389 1242 0,'0'0'1078'15,"0"0"-936"-15,0 0-60 16,0 0 28-16,0 0-58 16,116 2-46-16,-61-2-6 15,-8 0-183-15,-9 0-549 0</inkml:trace>
  <inkml:trace contextRef="#ctx0" brushRef="#br0" timeOffset="27168.65">3171 7361 1631 0,'0'0'182'0,"0"0"-132"15,0 0-49-15,0 0 10 16,70-118 177-16,-57 84-29 16,1 0-101-16,-6 0-51 15,1 1 6-15,-5 9-8 16,4 4 147-16,-6 10 58 15,2 6-44-15,-2 4-142 16,1 0-24-16,1 20 0 16,0 13 0-16,-2 9 7 15,-2 5-7-15,0 6 0 16,0-3-18-16,0-6 6 0,0-6-204 16,0-12-133-16,0-14-439 0</inkml:trace>
  <inkml:trace contextRef="#ctx0" brushRef="#br0" timeOffset="27389.62">3586 6847 2206 0,'0'0'246'0,"0"0"-157"15,0 0-35 1,71 109 11-16,-59-45 89 0,-10 12-78 15,-2 6-25-15,-14 7-21 16,-17-3-21-16,-9-6 18 16,2-7-27-16,3-12-103 15,10-18-169-15,11-17-476 0</inkml:trace>
  <inkml:trace contextRef="#ctx0" brushRef="#br0" timeOffset="27773.37">4070 7249 576 0,'0'0'1567'0,"0"0"-1030"16,0 0-353-16,0 0 8 0,0 0-30 15,0 0-72 1,0 0-14-16,58 0-71 0,-20 1-4 16,-1 5-2-16,0-4-113 15,-10 10-53-15,-10-7-430 16,-15 2-814-16</inkml:trace>
  <inkml:trace contextRef="#ctx0" brushRef="#br0" timeOffset="27912.85">4014 7415 2388 0,'0'0'469'16,"0"0"-381"-16,0 0 1 0,0 0-34 15,129-6-51 1,-86 3-4-16,5 3 0 16,-11 0-255-16,-16 0-761 0</inkml:trace>
  <inkml:trace contextRef="#ctx0" brushRef="#br0" timeOffset="37200.43">4886 7045 1101 0,'0'0'511'0,"0"0"-364"0,0 0 7 16,0 0 3 0,0 0 45-16,0 0-60 0,4-3-17 15,-4 3-3-15,0 0-66 16,0 0 7-16,0 0-9 15,0 0-20-15,0 0 32 16,0 0-47-16,0 0 1 16,0 0 23-16,0 0-35 15,0 0 42-15,0 0-26 16,0-2-16-16,-4 2 4 16,-5 0-12-16,0 0 0 15,-4 0-11-15,-3 0 19 0,-4 10-8 16,-5 9 0-16,-6 7 0 15,0 3-4-15,-2 6 10 16,4 1-6-16,4 0 36 16,10-2-35-16,7-4 35 15,8-4-26-15,0-5-4 16,21-2 17-16,12-5-23 16,9-6 0-16,8-5 1 15,3-3-1-15,3 0-1 16,-3-19-22-16,1-1-25 15,-7-6 39-15,-7-2-58 16,-9-4-3-16,-8-2 29 16,-11-1-14-16,-9 2 55 0,-3 2 7 15,0 7-6 1,-20 6 60-16,-5 6-60 0,-6 7 0 16,-2 5-1-16,-6 0-5 15,4 1-1-15,-3 19-234 16,11-2-400-16,8-6-1043 0</inkml:trace>
  <inkml:trace contextRef="#ctx0" brushRef="#br0" timeOffset="37493.91">5274 7333 411 0,'0'0'1787'16,"0"0"-1475"-16,0 0-199 15,0 0-59-15,0 0 19 16,0 0 60-16,0 0-70 15,-120 137-24-15,79-96-21 16,-1 4-18-16,2-4-145 16,11-7-438-16,13-20-1087 0</inkml:trace>
  <inkml:trace contextRef="#ctx0" brushRef="#br0" timeOffset="37981.04">5452 7325 1607 0,'0'0'688'0,"0"0"-563"15,0 0-109-15,0 0 54 16,0 0 7-16,0 0 20 16,0 0 9-16,107-113-105 15,-82 82 11-15,-3-4-6 16,-2-1 10-16,-2-4 7 16,-3 2 13-16,-1 0 4 15,-6 2 29-15,1 6-68 16,-1 6 25-16,-6 8 21 15,0 6-41-15,-2 6 17 16,0 4-23-16,0 0 0 16,0 0-18-16,0 0 18 15,-2 14 0-15,-10 12 11 16,-3 10-4-16,-3 6 34 16,0 8-13-16,-2 3-27 0,0 2 29 15,2-1-29-15,0 0-1 16,3-1 0-16,3-4-12 15,4-6-18-15,3 1-112 16,5-10-375-16,0-9-422 0</inkml:trace>
  <inkml:trace contextRef="#ctx0" brushRef="#br0" timeOffset="38229.68">6304 7357 674 0,'0'0'2344'16,"0"0"-2344"-16,0 0-793 0</inkml:trace>
  <inkml:trace contextRef="#ctx0" brushRef="#br0" timeOffset="40083.58">1389 8356 848 0,'0'0'321'0,"0"0"-182"15,0 0-28-15,0 0 49 16,0 0 30-16,0 0 9 15,0 0-38-15,0-36 15 0,0 30-18 16,0-2-106-16,0 2 85 16,0-1-20-16,0 3-73 15,0 3 13-15,0-1-42 16,0 2 9-16,0 0-8 16,0 0-7-16,0 0 12 15,0 0-21-15,0 2 0 16,0 17-12-16,0 14 22 15,0 10-10-15,0 14 41 16,-3 7-28-16,-8 6 42 16,-5 5-31-16,-2 0-12 15,-1-2 53-15,3-7-64 16,3-10 10-16,1-10-11 0,8-12 13 16,-1-8-28-16,5-12-7 15,0-5-68-15,0-9-21 16,0-14-135-16,0-14-259 15,0-11-1002-15</inkml:trace>
  <inkml:trace contextRef="#ctx0" brushRef="#br0" timeOffset="40324.39">1372 8265 347 0,'0'0'1423'0,"0"0"-1149"0,0 0-174 15,0 0 6-15,0 0 24 16,133 17 20-16,-112 19-11 16,-3 6-10-16,-11 8-100 15,-7 4 4-15,-9 4-9 16,-28 2-16-16,-17 0 15 16,-8-4-23-16,-3-10-10 15,11-9-15-15,17-27-184 16,14-8-173-16,17-2-746 0</inkml:trace>
  <inkml:trace contextRef="#ctx0" brushRef="#br0" timeOffset="40739.14">1985 8175 1098 0,'0'0'812'16,"0"0"-529"-16,0 0-47 0,0 0-158 16,0 0-52-16,0 0 47 15,-129 78 25-15,92-25 45 16,3 6-64-16,7 9-29 16,7-2 30-16,7 1-60 15,9-6 5-15,4-7-22 16,0-11 17-16,13-6-28 15,14-11 8-15,8-12-52 16,37-14-41-16,-10-2-249 16,-5-18-347-16</inkml:trace>
  <inkml:trace contextRef="#ctx0" brushRef="#br0" timeOffset="40962.21">2313 8270 1813 0,'0'0'496'16,"0"0"-422"-16,0 0-52 15,0 0 105-15,0 0 19 16,-96 142-29-16,61-80-15 16,-3 2-86-16,0 1-4 15,4-7-12-15,5-11-1 16,8-12-31-16,2-22-193 15,7-6-148-15,2-7-317 0</inkml:trace>
  <inkml:trace contextRef="#ctx0" brushRef="#br0" timeOffset="41128.61">1981 8398 2085 0,'0'0'517'15,"0"0"-419"-15,0 0 31 16,0 0-78-16,0 0-20 15,132 55 42-15,-86-23-56 16,8 3-1-16,0 3-16 16,13 7-81-16,-16-12-268 15,-9-6-454-15</inkml:trace>
  <inkml:trace contextRef="#ctx0" brushRef="#br0" timeOffset="41375.71">2581 8465 1437 0,'0'0'915'15,"0"0"-564"-15,0 0-135 16,0 0-91-16,0 0-27 15,0 0-81-15,0 0 5 16,112-3-22-16,-68 3-37 16,7 10-28-16,-11 0-290 15,-13-2-425-15</inkml:trace>
  <inkml:trace contextRef="#ctx0" brushRef="#br0" timeOffset="41517.49">2554 8627 1713 0,'0'0'689'16,"0"0"-539"-16,0 0-3 16,0 0-106-16,0 0-32 15,147-3-9-15,-93-4-233 16,-8-2-521-16</inkml:trace>
  <inkml:trace contextRef="#ctx0" brushRef="#br0" timeOffset="41892.71">3123 8388 1935 0,'0'0'507'15,"0"0"-342"-15,0 0-7 16,0 0-39-16,0 0-80 16,0 0 13-16,0 0-32 15,29-23-10-15,-12 23-10 0,-1 16 0 16,-7 7 0-16,-9 12-26 16,-5 6 26-16,-22 5 0 15,-6 2-4-15,0-2 23 16,2-9-15-16,8-8-4 15,10-10 0-15,11-7-3 16,2-5 4-16,11-7-1 16,22 0 0-16,12 0 0 15,24-26-120-15,-11-1-372 16,-9-4-389-16</inkml:trace>
  <inkml:trace contextRef="#ctx0" brushRef="#br0" timeOffset="42087.75">3495 8242 1545 0,'0'0'905'0,"0"0"-661"15,0 0-175-15,0 0-50 16,0 0 103-16,118 140-41 16,-107-72-11-16,-11 10-38 15,0 9-16-15,-26-4-32 16,-17 0-5-16,-28 1-148 15,6-19-80-15,5-19-352 0</inkml:trace>
  <inkml:trace contextRef="#ctx0" brushRef="#br0" timeOffset="44235.34">4150 8478 1091 0,'0'0'969'0,"0"0"-723"16,0 0-118-16,0 0 65 15,0 0-26-15,0 0-15 16,0 0-56-16,3-18-51 16,3 18 31-16,7 0-62 15,7 0 5-15,9 0-19 16,3 2 20-16,5 8-17 15,4-2-3-15,1 2-58 16,12-1-47-16,-12-4-417 16,-9-1-494-16</inkml:trace>
  <inkml:trace contextRef="#ctx0" brushRef="#br0" timeOffset="44407.46">4177 8698 1965 0,'0'0'734'0,"0"0"-570"16,0 0-58-16,0 0-91 15,115-25 24-15,-63 11-39 16,17-5-30-16,-11 6-148 16,-13 3-605-16</inkml:trace>
  <inkml:trace contextRef="#ctx0" brushRef="#br0" timeOffset="48327.59">5091 8288 901 0,'0'0'292'15,"0"0"-176"-15,0 0-5 0,0 0 13 16,0 0-41-16,0 0 20 15,0 0 83-15,44-50-62 16,-44 47 6-16,0 3 28 16,0 0-68-16,0 0-14 15,0 0-33-15,0 0-24 16,0 0 20-16,0 0-39 16,0 0 0-16,0 0 0 15,-8 0-3-15,-8 7-6 16,-6 8 9-16,-3 7 0 15,-2 6 25-15,1 5 12 16,-1 1 26-16,7-1 4 0,6 0-49 16,8-1 48-1,6-5-44-15,0 0-9 0,4-5 41 16,19-4-46-16,6-6 10 16,6-6-12-16,5-6 12 15,3 0-14-15,1-10-4 16,-2-9-34-16,-3-5 33 15,-10-8-60-15,-8 1-5 16,-9-4-20-16,-10 0-29 16,-2 1 100-16,0 2 15 15,-6 3 60-15,-8 8 88 16,1 4-47-16,-1 4-24 16,1 3-61-16,-1 6 2 15,1 1-36-15,0 3-27 16,1 3-215-16,4 12-284 0,4 2-711 0</inkml:trace>
  <inkml:trace contextRef="#ctx0" brushRef="#br0" timeOffset="48554.13">5412 8590 1670 0,'0'0'576'16,"0"0"-498"-16,0 0-4 16,0 0-19-16,0 0 62 15,0 0 35-15,-67 129-85 0,40-87-13 16,-4-1-40-16,0-3-14 16,0 3-57-16,8-15-269 15,12-8-575-15</inkml:trace>
  <inkml:trace contextRef="#ctx0" brushRef="#br0" timeOffset="49256.25">5739 8185 1315 0,'0'0'405'0,"0"0"-203"15,0 0-67 1,0 0-98-16,0 0 51 0,0 0 24 16,0 0 20-16,-135 71-10 15,106-38-36-15,2 3 16 16,2 0-43-16,7 1-27 15,7-8 4-15,7-3-35 16,4-7-1-16,0-6 0 16,9-8-4-16,13-5 2 15,5 0-41-15,6-18-87 16,1-10 11-16,-1-6-108 16,-4-7 55-16,-6 2 17 15,-6 0 54-15,-5 4 101 16,-6 8 16-16,-4 6 69 15,-2 10 118-15,0 5-18 0,0 4-65 16,0 2-56-16,0 0-58 16,0 5-5-16,0 20 5 15,2 12-6-15,1 13 64 16,-1 8-50-16,-2 8 35 16,0 1 7-16,0-6-50 15,-9-2 62-15,-11-12-25 16,-5-6-21-16,-6-10 47 15,0-9-60-15,-3-10 9 16,1-5-18-16,2-7 0 16,2 0-18-16,9-26-196 15,6 1-353-15,8 2-713 0</inkml:trace>
  <inkml:trace contextRef="#ctx0" brushRef="#br0" timeOffset="49627.63">5962 8548 214 0,'0'0'1494'0,"0"0"-1188"16,0 0-222-16,0 0 54 15,0 0-27-15,0 0 0 16,0 0 31-16,-71 55-86 16,71-45 37-16,20-3-40 15,2-3-36-15,3-4 11 16,-1 0-19-16,-1-4-9 15,-10-10 2-15,-7 0 16 16,-6-2-36-16,0 4-23 16,-31 3-129-16,2 4-11 15,3 3-461-15</inkml:trace>
  <inkml:trace contextRef="#ctx0" brushRef="#br0" timeOffset="52546.56">6368 8337 939 0,'0'0'638'15,"0"0"-520"-15,0 0-62 16,0 0 100-16,0 0-14 15,0 0-70-15,0 0 31 16,5-44-45-16,-5 44 31 16,0 0-48-16,0 0-20 15,0 0 33-15,0 0-38 16,0 0 58-16,0 0 2 16,0 0-67-16,0 0 23 15,-9 3-32-15,-7 11 0 16,-4 9 19-16,0 8-4 15,-2 5 26-15,-1 3 21 16,6 2-32-16,3-1 39 16,5-2-32-16,9-6-35 15,0-4 46-15,11-8-47 0,18-8 10 16,14-10-5-16,10-2 3 16,7-7-18-16,3-18-9 15,-2-6-22-15,-9-3 38 16,-9-3-86-16,-14-1-25 15,-14-1 29-15,-12 5 18 16,-3 3 66-16,-9 2 50 16,-14 10 9-16,-4 2 31 15,4 7-66-15,-4 5-15 16,2 2-9-16,0 3-60 16,5 3-106-16,5 11-311 15,6-2-379-15</inkml:trace>
  <inkml:trace contextRef="#ctx0" brushRef="#br0" timeOffset="52779.63">6805 8635 1445 0,'0'0'361'15,"0"0"-288"-15,0 0 94 0,0 0 45 16,-49 105-81 0,18-68-14-16,-5 1-52 0,-4-2-24 15,0-1-41-15,-5-3-48 16,10-11-323-16,14-11-754 0</inkml:trace>
  <inkml:trace contextRef="#ctx0" brushRef="#br0" timeOffset="53138.7">6912 8682 1644 0,'0'0'198'0,"0"0"-198"0,0 0 0 16,0 0 16-16,49-124 75 15,-27 84 4-15,3-4-39 16,-5 0-40-16,-2-3-14 16,-2 4-2-16,-5 3 1 15,-3 5 12-15,0 12 203 16,-4 7-41-16,-4 7-19 16,2 7-47-16,-2 2-91 15,0 2 13-15,0 23-17 16,0 10 44-16,0 10 17 15,-2 9-66-15,-5 3-8 16,-2 2 8-16,0-1 7 0,1-2-31 16,0-5 15-1,6-8-218-15,2-10-273 0,0-13-1031 0</inkml:trace>
  <inkml:trace contextRef="#ctx0" brushRef="#br0" timeOffset="53517.81">7625 8453 1000 0,'0'0'1225'15,"0"0"-845"-15,0 0-168 16,0 0-126-16,0 0-20 15,0 0 8-15,0 0-45 16,31 0 14-16,-6 0-43 16,0 0-31-16,-6 5-1 15,-7 5-202-15,-8-2-353 0,-4 1-718 0</inkml:trace>
  <inkml:trace contextRef="#ctx0" brushRef="#br0" timeOffset="53665.07">7507 8690 1587 0,'0'0'900'0,"0"0"-641"16,0 0-92-16,0 0-130 15,0 0-2-15,136-19-35 16,-87 9-5-16,0-1 4 16,-13 6-323-16,-11 0-893 0</inkml:trace>
  <inkml:trace contextRef="#ctx0" brushRef="#br0" timeOffset="54272.61">8406 8243 1597 0,'0'0'707'16,"0"0"-563"-16,0 0-59 15,0 0-73-15,0 0 4 0,0 0 97 16,0 0-3-16,-139 117 7 16,120-63-50-16,7 0-59 15,10-6 31-15,2-7-30 16,14-9-9-16,17-15 22 16,9-8-6-16,7-9-32 15,1-2-9-15,2-21-46 16,-13-7 53-16,-10-4-125 15,-12-4-30-15,-11 3 102 16,-4 0 71-16,0 9 104 16,-19 6 51-16,-1 8-100 15,0 6-55-15,-4 6-51 16,3 0-177-16,11 0-403 0</inkml:trace>
  <inkml:trace contextRef="#ctx0" brushRef="#br0" timeOffset="54469.55">8695 8603 717 0,'0'0'1329'16,"0"0"-1170"-16,0 0-141 16,0 0 16-16,-38 128-9 15,14-94 99-15,-2 0 58 16,3-5-136-16,3 0-46 0,9-9-30 15,5-8-436-15,6-10-405 16</inkml:trace>
  <inkml:trace contextRef="#ctx0" brushRef="#br0" timeOffset="55235.52">9010 8293 1086 0,'0'0'1045'16,"0"0"-845"-16,0 0-193 15,0 0-6-15,0 0 62 16,-125 22 52-16,103 14 86 16,6 8-95-16,9 1-56 0,7-3 2 15,0-2-51-15,21-7 9 16,8-12-10-16,4-7-21 15,7-12 20-15,0-2-84 16,-2-8-61-16,-5-18 28 16,-8-8-12-16,-10-5 39 15,-15-5 76-15,0 3 15 16,-11 2 144-16,-11 10 36 16,-5 4-14-16,0 7-56 15,8 6-99-15,1 7 1 16,11-2-12-16,7 5 12 15,0 2-36-15,29 0-23 16,9 0-63-16,7 0 71 0,1 0-16 16,4 2 55-1,-6 3-1-15,-4-1 1 0,-4-4-3 16,-9 0 3-16,-10 0 0 16,-10 0 34-16,-7 3-10 15,0 9 40-15,-22 9-46 16,-9 5-3-16,-3 3 49 15,5 4-51-15,7-4-1 16,8-3-7-16,12-7 10 16,2-6-6-16,2-10-9 15,21-3 1-15,6 0-16 16,4-16-42-16,0-10-94 0,-2-6-16 16,-6-1-45-1,-2-2 80-15,-10 7 57 0,-6 6 75 16,-5 8 182-16,-2 7 81 15,0 7-89-15,0 0-126 16,0 25-29-16,0 11-1 16,0 10-4-16,-5 8-14 15,-2 9 49-15,-1 0-17 16,-5-1 23-16,-3-4 15 16,-5-7-50-16,-2-11 49 15,-6-12-35-15,-8-10-10 16,-3-9 51-16,1-9-75 15,-2 0-42-15,3 0-15 16,0 0-70-16,7-9-176 16,9 5-401-16</inkml:trace>
  <inkml:trace contextRef="#ctx0" brushRef="#br0" timeOffset="56519.53">1241 9717 1107 0,'0'0'652'15,"0"0"-469"-15,0 0 24 16,0 0-7-16,0 0-98 16,0 0-23-16,0 0 35 0,17-37-84 15,-13 51-11-15,0 18 38 16,-2 14 0-16,-2 15 34 16,2 13-48-16,-2 7-11 15,0 3 26-15,0 0-58 16,2-4 23-16,1-5-23 15,1-12 9-15,0-10-10 16,4-13 1-16,-4-14-40 16,0-9-13-16,1-12-135 15,-5-10-52-15,0-20 4 16,0-7-558-16</inkml:trace>
  <inkml:trace contextRef="#ctx0" brushRef="#br0" timeOffset="56705.41">1430 9701 1644 0,'0'0'568'16,"0"0"-486"-16,0 0 9 15,0 0-11-15,0 0 54 16,65 132 28-16,-67-72-81 16,-27 9-28-16,-9 1-26 15,-11-1-16-15,-4-6-22 16,-5-8-75-16,15-18-214 15,12-16-344-15</inkml:trace>
  <inkml:trace contextRef="#ctx0" brushRef="#br0" timeOffset="57021.48">1836 9680 1817 0,'0'0'473'16,"0"0"-394"-16,0 0-79 15,0 0 87-15,-144 60 43 16,105-13 29-16,8 13-21 0,11 7-73 15,9 1-11-15,11-2-30 16,0-8-12 0,18-8-10-16,13-12-2 0,11-13-68 15,28-23-136-15,-10-2-422 16,-4-9-878-16</inkml:trace>
  <inkml:trace contextRef="#ctx0" brushRef="#br0" timeOffset="57223.39">2188 9757 1403 0,'0'0'797'0,"0"0"-672"0,0 0 0 16,0 0 52 0,-135 143-68-16,94-87 13 0,1 4-65 15,3-2-41-15,3-5 2 16,7-9-18-16,5-10-40 15,2-17-184-15,7-8-146 16,-1-9-213-16</inkml:trace>
  <inkml:trace contextRef="#ctx0" brushRef="#br0" timeOffset="57381.5">1796 9974 705 0,'0'0'1597'0,"0"0"-1304"16,0 0-207-16,0 0 7 15,0 0-65-15,134 34-21 16,-96-8 22-16,0 4-29 0,-3 4-2 16,6 8-166-16,-12-9-350 15,-5-12-427-15</inkml:trace>
  <inkml:trace contextRef="#ctx0" brushRef="#br0" timeOffset="57674.75">2514 9941 2191 0,'0'0'603'16,"0"0"-464"-16,0 0-19 16,0 0-99-16,0 0 15 15,0 0-36-15,0 0 12 16,102-9-24-16,-73 18-24 16,-6 8-154-16,-8-3-375 15,-10-1-450-15</inkml:trace>
  <inkml:trace contextRef="#ctx0" brushRef="#br0" timeOffset="57818.05">2506 10069 1060 0,'0'0'1227'0,"0"0"-961"16,0 0-170-16,0 0-33 16,0 0-54-16,0 0 7 15,129 3-32-15,-96-1-74 16,-6-2-502-16</inkml:trace>
  <inkml:trace contextRef="#ctx0" brushRef="#br0" timeOffset="58410.73">2975 9818 1685 0,'0'0'375'0,"0"0"-204"16,0 0 15-16,0 0-114 15,0 0 64-15,0 0-7 16,0 0-88-16,-18-12 9 16,18 9-50-16,-2 3 14 0,0 0 26 15,2-2-40 1,0 2 24-16,0 0-24 0,0 0 1 16,0-1 14-16,0 1-15 15,2-2 0-15,2 2-4 16,-1 0 13-16,-3 0-18 15,0 3 9-15,0 14 0 16,-7 0-8-16,-6 6 8 16,-3-3 0-16,5-5-1 15,3-2 17-15,5-5-19 16,3-3 3-16,0 0 0 16,0 3-4-16,3-1 4 15,9 4 0-15,5 1 0 16,-2 2 13-16,-1 4-16 0,-6 4 3 15,-3 2 0-15,-5 2-15 16,0 4 21-16,-9-2-6 16,-9 0 0-16,-2-4 15 15,0-6-37-15,-1-4-44 16,2-7-171-16,3-7-251 16,5 0-962-16</inkml:trace>
  <inkml:trace contextRef="#ctx0" brushRef="#br0" timeOffset="58651.46">3225 9709 2300 0,'0'0'336'0,"0"0"-238"16,0 0-98-16,0 0 12 15,0 0 5-15,80 147-10 16,-80-73 27-16,-26 7-20 16,-12 6 2-16,-12 0-32 15,-5-7-14-15,-21 4-147 16,14-22-76-16,13-18-630 0</inkml:trace>
  <inkml:trace contextRef="#ctx0" brushRef="#br0" timeOffset="59325.53">2982 9869 1461 0,'0'0'631'0,"0"0"-401"16,0 0-16-16,0 0-50 15,0 0-106-15,0 0 2 16,-27-108-60-16,8 96 10 0,-4 8-25 16,-4 4-35-16,0 0-68 15,-2 18 0-15,2 15-128 16,10-4-144-16,5-5-708 0</inkml:trace>
  <inkml:trace contextRef="#ctx0" brushRef="#br0" timeOffset="59941.38">4039 9881 1068 0,'0'0'923'16,"0"0"-543"-16,0 0-67 0,0 0-33 16,0 0-106-16,0 0-51 15,0 0-26-15,0 0-90 16,18 0 7-16,6 0-14 16,2 0-67-16,-1 0 13 15,-7 0-117-15,-7 11-428 16,-11-1-584-16</inkml:trace>
  <inkml:trace contextRef="#ctx0" brushRef="#br0" timeOffset="60076.57">4047 10069 1482 0,'0'0'975'16,"0"0"-694"-16,0 0-148 16,0 0-28-16,0 0-36 15,128 0-69-15,-86 0 0 16,4-3-87-16,-9 3-476 0,-10 0-695 0</inkml:trace>
  <inkml:trace contextRef="#ctx0" brushRef="#br0" timeOffset="61180.25">5178 9721 1106 0,'0'0'647'15,"0"0"-490"-15,0 0 124 16,0 0-22-16,0 0-137 15,0 0 47-15,0 0-89 16,-34-20-57-16,21 28 5 0,-5 14-26 16,-4 10 57-1,2 8-2-15,2 3-43 0,5-1 53 16,8-4-59-16,5-6-7 16,0-8 19-16,15-9-14 15,14-6 15-15,5-9-21 16,7 0 18-16,0-9-36 15,-1-16 2-15,-3-3-25 16,-14-6 23-16,-9-2-43 16,-9-1 43-16,-5 6 2 15,0 2 16-15,-5 12 63 16,-9 6-63-16,2 7-1 16,1 4-16-16,-5 7-208 15,3 10-276-15,3 0-584 0</inkml:trace>
  <inkml:trace contextRef="#ctx0" brushRef="#br0" timeOffset="61369.55">5380 10131 1770 0,'0'0'289'0,"0"0"-104"15,0 0 35-15,0 0-99 16,0 0-10-16,-52 122-94 15,25-88 2-15,0 0-16 16,2-4-3-16,5-9-128 16,9-7-259-16,9-11-492 0</inkml:trace>
  <inkml:trace contextRef="#ctx0" brushRef="#br0" timeOffset="61818.71">5673 9677 1303 0,'0'0'799'16,"0"0"-650"-16,0 0-134 16,0 0 26-16,0 0-4 15,0 0 31-15,-129-2 81 16,111 28-49-16,7 4-35 15,9 0-30-15,2-2-28 0,0-3 19 16,15-6-26-16,7-6-31 16,-1-8-7-16,-2-5-54 15,-3 0 16-15,-5-2-53 16,-5-14-45-16,-3-2 61 16,-1-1 92-16,-2 2 21 15,0 5 177-15,0 8 99 16,2 4-109-16,5 11-146 15,0 18-4-15,1 14-3 16,-1 6-14-16,-2 6 0 16,-5-3 0-16,0-2 12 15,-9-6-1-15,-11-8 23 16,-7-8-19-16,-4-7 58 0,0-9-58 16,-6-9-6-1,6-3-9-15,3-14-66 0,8-8-208 16,11-3-549-16</inkml:trace>
  <inkml:trace contextRef="#ctx0" brushRef="#br0" timeOffset="61961.53">5960 10034 1892 0,'0'0'742'16,"0"0"-742"-16,0 0-183 15,0 0-359-15,0 0-109 0</inkml:trace>
  <inkml:trace contextRef="#ctx0" brushRef="#br0" timeOffset="62284.71">6221 9761 887 0,'0'0'334'16,"0"0"-227"-16,0 0 180 15,-131 76 28-15,106-37 41 16,13-1-120-16,12-2-75 16,0-4-66-16,27-6-79 0,12-10 29 15,5-8-45-15,8-8-45 16,-2-1 6-16,-2-22-101 15,-11-7-4-15,-10-2 3 16,-13-7-22-16,-12 1 98 16,-2 2 65-16,-2 4 34 15,-16 10 204-15,-3 10-131 16,-8 12-107-16,6 0-173 16,4 7-621-16</inkml:trace>
  <inkml:trace contextRef="#ctx0" brushRef="#br0" timeOffset="62457.5">6518 10110 1967 0,'0'0'358'0,"0"0"-293"16,0 0-18-16,-43 139-47 15,18-97 0-15,1-7-6 16,-5-1 6-16,9-8-77 15,5-11-503-15</inkml:trace>
  <inkml:trace contextRef="#ctx0" brushRef="#br0" timeOffset="63380.92">6921 9760 1341 0,'0'0'720'0,"0"0"-581"16,0 0-113-16,0 0-9 16,-118 41 37-16,80-7 54 0,7 5-32 15,8-1 12-15,15-4-57 16,8-6 11-16,2-8-5 16,23-12-36-16,10-8-1 15,3 0-45-15,-1-22-85 16,-3-8-61-16,-10-4-47 15,-10-4 121-15,-7 0 63 16,-7-1 54-16,0 10 97 16,0 4 157-16,0 11 59 15,0 12-79-15,0 2-205 16,0 14-29-16,0 18 0 16,0 10 0-16,0 11 10 15,0 1-10-15,0 0 0 16,-7-3 35-16,-9-6-14 15,-6-4 33-15,-4-9-44 0,-5-6-2 16,2-8 7-16,2-6-15 16,2-12-103-16,7 0-205 15,11-11-724-15</inkml:trace>
  <inkml:trace contextRef="#ctx0" brushRef="#br0" timeOffset="63523.18">7141 10069 2316 0,'0'0'660'15,"0"0"-660"-15,0 0-218 0,0 0-336 16,0 0-274-16</inkml:trace>
  <inkml:trace contextRef="#ctx0" brushRef="#br0" timeOffset="64108.49">7482 9760 1335 0,'0'0'749'0,"0"0"-443"0,0 0-124 15,0 0-28-15,0 0-87 16,-119 43-15-16,107-4 24 15,12 0-41-15,0 4 10 16,12-7-35-16,19-4-1 16,5-10 2-16,8-10-11 15,3-12 0-15,-3 0-2 16,-3-15-38-16,-8-14 25 16,-9-7-9-16,-12-3-20 15,-10 0 34-15,-2 1-32 0,-7 6 42 16,-15 9 53-1,-3 11-16-15,-2 10-37 0,-8 4-27 16,8 21-256-16,4-2-356 0</inkml:trace>
  <inkml:trace contextRef="#ctx0" brushRef="#br0" timeOffset="64303.06">7797 10142 1920 0,'0'0'618'16,"0"0"-600"-16,0 0-18 15,0 0-19-15,-47 128 19 16,16-93 13-16,-3-1 45 0,-1-1-45 16,-3-8-13-16,11-4-252 15,9-12-667-15</inkml:trace>
  <inkml:trace contextRef="#ctx0" brushRef="#br0" timeOffset="64635.03">7933 10140 1177 0,'0'0'679'0,"0"0"-679"16,0 0-165-16,0 0 165 15,45-114 165-15,-30 76 26 0,1-4-22 16,-1-4-134-16,3-3-26 16,-3-1-9-16,2 2-31 15,-2 2 31-15,-1 7 0 16,-4 12 0-16,0 8 76 16,-6 12 87-16,-2 7-36 15,-2 2-63-15,0 22 28 16,0 12 31-16,-4 10-44 15,-10 6-24-15,-1 5 27 16,-1 1-73-16,3-2 11 16,1 2-20-16,6 7-54 15,4-12-148-15,2-13-599 0</inkml:trace>
  <inkml:trace contextRef="#ctx0" brushRef="#br0" timeOffset="65077.23">8722 9934 1699 0,'0'0'806'0,"0"0"-522"15,0 0-68-15,0 0-28 16,0 0-95-16,0 0-5 16,0 0-88-16,76-7-10 15,-45 4-7-15,-4 3-102 16,-14 0-34-16,-6 0-465 0,-7 8-549 0</inkml:trace>
  <inkml:trace contextRef="#ctx0" brushRef="#br0" timeOffset="65218.88">8642 10122 2400 0,'0'0'509'0,"0"0"-424"15,0 0-64-15,115 0-4 16,-72-2-17-16,-3 0-11 15,-11 2-56-15,-8 0-487 16,-17 6-920-16</inkml:trace>
  <inkml:trace contextRef="#ctx0" brushRef="#br0" timeOffset="67247.7">9482 9756 666 0,'0'0'1064'16,"0"0"-703"-16,0 0-215 16,0 0-76-16,0 0-29 15,0 0 56-15,0 0 123 16,-115 76-83-16,94-34-43 15,8 6-9-15,8-2-61 16,5-3 12-16,2-2-18 16,21-7 0-16,10-10-6 15,12-10-12-15,4-11-6 16,5-3-2-16,-3-9-41 16,-9-15 24-16,-11-4 13 15,-15-6-42-15,-14-1 33 0,-2 0-28 16,-11 0 49-16,-13 8 15 15,-3 8 25-15,2 7-9 16,5 11-31-16,5 1-67 16,5 13-179-16,6 1-403 0</inkml:trace>
  <inkml:trace contextRef="#ctx0" brushRef="#br0" timeOffset="67445.72">9770 10144 1557 0,'0'0'702'0,"0"0"-502"16,0 0-161-16,0 0 4 15,0 0 90-15,0 0-80 16,-38 133 29-16,22-96-67 16,-2 2-3-16,5-6-24 15,4-6-177-15,7-10-323 16,2-12-386-16</inkml:trace>
  <inkml:trace contextRef="#ctx0" brushRef="#br0" timeOffset="67809.35">9937 9818 1661 0,'0'0'394'16,"0"0"-261"-16,0 0 24 15,0 0-15-15,0 0 65 16,-96 123-76-16,94-76-52 16,2-1 2-16,2-6-81 15,23-6 2-15,8-11-2 16,7-14 18-16,7-9-38 15,-1 0 16-15,-3-22-43 16,-5-10 40-16,-11-6-42 16,-11-4-37-16,-10 0 10 15,-6 2 76-15,0 6 41 0,-13 8 80 16,-7 8-56-16,0 9-56 16,-1 9-9-16,2 0-143 15,3 10-192-15,9 3-574 0</inkml:trace>
  <inkml:trace contextRef="#ctx0" brushRef="#br0" timeOffset="68313.64">10490 9775 1637 0,'0'0'390'0,"0"0"-212"0,0 0 0 16,0 0-89-16,0 0 34 15,0 0-30-15,0 0 3 16,-99-19-6-16,97 42-57 16,2 8 19-16,0 5-31 15,12 4-13-15,8 1 17 16,2 2-25-16,-2-2 0 15,-2-4 4-15,-2-5 13 16,-8-4-11-16,-8-5-6 16,0-4 0-16,-4-1-12 0,-23-5 18 15,-4-5-6 1,-7-8 0-16,3 0-10 0,6-4 2 16,11-17 4-16,16-7-23 15,2-2 7-15,18-4-59 16,19 2 48-16,8 0 31 15,6 2-2-15,1 2-5 16,-4 2 7-16,-5 0 0 16,-10 0 6-16,-10 3 9 15,-12 6 71-15,-11-1-8 16,0 4-59-16,-23 1 20 16,-10 5-39-16,-7 8-54 15,-14 0-43-15,14 17-432 16,9-2-534-16</inkml:trace>
  <inkml:trace contextRef="#ctx0" brushRef="#br0" timeOffset="68650.61">10713 10124 1960 0,'0'0'370'15,"0"0"-234"-15,0 0-110 16,0 0-26-16,0 0 37 16,77-113-37-16,-54 76 0 15,-3-3-49-15,1-4-120 16,-6 1 67-16,-2 2 48 0,-1 2 54 16,-4 10 132-16,-1 8 110 15,-5 9 58-15,1 10-142 16,-3 2-157-16,0 11 16 15,0 20-17-15,0 13 0 16,0 13 21-16,-3 9-12 16,-14 7-6-16,-4-1-3 15,2 6-13-15,0 9-19 16,9-16-287-16,4-21-382 0</inkml:trace>
  <inkml:trace contextRef="#ctx0" brushRef="#br0" timeOffset="68809.48">11768 10062 2112 0,'0'0'0'0,"0"0"-583"0</inkml:trace>
  <inkml:trace contextRef="#ctx0" brushRef="#br0" timeOffset="70069.12">1270 11151 914 0,'0'0'996'0,"0"0"-889"16,0 0-40-16,0 0 91 15,0 0-64-15,0 0-12 16,0 0-45-16,7 2-10 15,-5 32 89-15,-2 14 18 16,0 14-13-16,0 13-65 16,-4 7-38-16,-7 2 3 15,-1-1-10-15,6-8-11 16,1-6 0-16,3-11 10 16,0-12-29-16,2-10-31 0,0-11-197 15,0-20-114 1,-4-5-237-16,-2 0-113 0</inkml:trace>
  <inkml:trace contextRef="#ctx0" brushRef="#br0" timeOffset="70273.69">1433 11051 660 0,'0'0'1142'0,"0"0"-1021"16,0 0 9-16,0 0 77 15,68 117-53-15,-68-50 30 16,-21 8-77-16,-20 1-36 16,-12 0-28-16,-7-4-37 0,2-12-12 15,0-12-181-15,18-18-279 16,16-18-349-16</inkml:trace>
  <inkml:trace contextRef="#ctx0" brushRef="#br0" timeOffset="70521.53">1761 11071 1300 0,'0'0'886'15,"0"0"-809"-15,0 0-24 16,0 0 63-16,-139 155 4 0,119-92 42 15,11 3-78-15,9 1-32 16,0-7-34-16,20-8-6 16,14-11-24-16,11-15-115 15,32-26-150-15,-7 0-263 16,-10-17-1208-16</inkml:trace>
  <inkml:trace contextRef="#ctx0" brushRef="#br0" timeOffset="70723.63">2211 11129 810 0,'0'0'1527'0,"0"0"-1385"0,0 0-122 15,0 0 60-15,-116 150 51 16,74-83 26-16,-5 5-48 16,3 2-94-16,-2-2 18 15,7-6-33-15,5-14-11 16,3-12-46-16,6-14-194 15,-8-20-55-15,6-6-276 16,5 0-776-16</inkml:trace>
  <inkml:trace contextRef="#ctx0" brushRef="#br0" timeOffset="70867.58">1771 11393 2134 0,'0'0'662'15,"0"0"-556"-15,0 0-82 16,0 0-15-16,123 5 4 15,-80 16 2-15,1 8-15 0,5 5-12 16,7 13 3-16,-12-12-374 16,-8-7-612-16</inkml:trace>
  <inkml:trace contextRef="#ctx0" brushRef="#br0" timeOffset="71225.64">2445 11376 816 0,'0'0'321'0,"0"0"-149"16,0 0-102-1,0 0 28-15,0 0 62 0,0 0-68 16,0 0 0-16,-11 2-67 15,11-2 22-15,0 0 109 16,0 0 10-16,0 0 36 16,0 0-8-16,0 0-38 15,0 0-7-15,0 0-69 16,0 0-35-16,6 0 32 16,12 0-76-16,7 0 13 15,8 0-14-15,3-2 9 16,1 2-32-16,-3 0 10 0,-3 0-86 15,-13 0-170 1,-7 2-379-16,-11 1-504 0</inkml:trace>
  <inkml:trace contextRef="#ctx0" brushRef="#br0" timeOffset="71368.6">2346 11522 1515 0,'0'0'773'16,"0"0"-575"-16,0 0-54 15,0 0-49-15,0 0-84 16,0 0 5-16,156 0-16 16,-104-5-261-16,-7-2-555 0</inkml:trace>
  <inkml:trace contextRef="#ctx0" brushRef="#br0" timeOffset="71668.39">3013 11301 1654 0,'0'0'634'16,"0"0"-506"-16,0 0-116 16,0 0 47-16,0 0-1 15,-145 121 64-15,88-69-37 16,-1 0-76-16,6-6 16 16,12-12-25-16,14-12 0 15,14-10-10-15,12-8 17 16,2-4-7-16,27 0 30 15,12 0-29-15,5-2 14 16,3-4-15-16,1 5-21 0,-6-1 11 16,-2-1-15-16,-9 3-26 15,-1-4-30-15,-8 0-70 16,-3-5-26-16,-11-14-100 16,-4 1-93-16,-6 0-261 0</inkml:trace>
  <inkml:trace contextRef="#ctx0" brushRef="#br0" timeOffset="71812.42">3036 11400 36 0,'0'0'1717'16,"0"0"-1125"-16,0 0-391 16,0 0-111-16,0 0-14 15,0 0 27-15,-36 114-43 16,24-59 7-16,2 11-67 16,-3 2 6-16,1-6-21 15,10-1-121-15,2-15-251 16,0-20-530-16</inkml:trace>
  <inkml:trace contextRef="#ctx0" brushRef="#br0" timeOffset="72051.89">3379 11143 1859 0,'0'0'883'15,"0"0"-878"-15,0 0 5 0,0 0-10 16,0 0 31 0,69 146 64-16,-54-74 9 0,-8 13-81 15,-7 19 17-15,-22 18-40 16,-18-9 0-16,-2-17-15 16,-16-6-81-16,20-42-251 15,7-8-728-15</inkml:trace>
  <inkml:trace contextRef="#ctx0" brushRef="#br0" timeOffset="72527.23">4074 11478 2018 0,'0'0'645'16,"0"0"-401"-16,0 0-3 15,0 0-55-15,0 0-14 16,0 0-124-16,0 0-39 16,67-39-18-16,-29 39-75 15,-2 0-62-15,-11 12-42 16,-10 9-508-16,-13-1-431 0</inkml:trace>
  <inkml:trace contextRef="#ctx0" brushRef="#br0" timeOffset="72652.52">4107 11648 199 0,'0'0'2133'0,"0"0"-1594"16,0 0-411-16,0 0 86 16,0 0-143-16,0 0-71 15,0 0-2-15,133-15-131 16,-98 15-163-16,-10 2-857 0</inkml:trace>
  <inkml:trace contextRef="#ctx0" brushRef="#br0" timeOffset="75971.05">4953 11201 929 0,'0'0'373'15,"0"0"-170"-15,0 0-162 16,0 0-40-16,0 0 134 15,0 0-31-15,0 0-39 16,-13-30-12-16,1 30-22 16,1 6 80-16,0 4-18 15,-3 3 6-15,1 2 37 16,-1 8-55-16,-1 4 28 16,1 5-12-16,1 6-38 15,5 0 22-15,3 1-56 16,5-7-4-16,0-4 36 15,7-8-50-15,20-8 13 0,6-10-14 16,9-2 4-16,3-4-20 16,2-20-23-16,-5-4-27 15,-11-3 24-15,-7-2-26 16,-12 1 56-16,-10-1 6 16,-2 4 12-16,0 2 87 15,-14 8-32-15,-3 4-27 16,1 7-32-16,-1 8-8 15,-6 3-60-15,5 14-243 16,5 1-440-16</inkml:trace>
  <inkml:trace contextRef="#ctx0" brushRef="#br0" timeOffset="76161.59">5229 11514 552 0,'0'0'1307'0,"0"0"-1068"15,0 0-130-15,0 0 101 16,0 0-27-16,-42 114-113 16,15-71-1-16,2 3-36 15,1-2-23-15,6-3-20 16,14-6-111-16,4-12-233 16,0-11-594-16</inkml:trace>
  <inkml:trace contextRef="#ctx0" brushRef="#br0" timeOffset="76676.64">5492 11157 196 0,'0'0'1670'16,"0"0"-1426"-16,0 0-208 15,0 0-1-15,-147 20 67 0,109 17 24 16,3 2 60 0,8 4-91-16,11-4-40 0,12-5-37 15,4-7-4-15,4-9-1 16,23-10-13-16,6-8-72 15,3 0-71-15,2-8-131 16,-2-18-44-16,-7-7-233 16,-10-7-8-16,-3 0 309 15,-7 0 250-15,-5 8 407 16,1 9 261-16,-5 8-190 16,3 13-235-16,-3 2-182 15,4 5-33-15,0 24-22 16,1 12 4-16,1 6-2 15,-4 7 53-15,-2 3-12 16,0-2 43-16,-13-2 5 0,-9-7-53 16,-3-10 38-1,-2-7-55-15,1-8-17 0,1-9 13 16,3-6-23-16,2-6-14 16,7-10-126-16,4-16-408 15,5-3-1037-15</inkml:trace>
  <inkml:trace contextRef="#ctx0" brushRef="#br0" timeOffset="76962.06">5748 11490 1908 0,'0'0'923'0,"0"0"-923"16,0 0-51-16,0 0-117 15,0 0 9-15,0 0-451 0</inkml:trace>
  <inkml:trace contextRef="#ctx0" brushRef="#br0" timeOffset="77298.35">6116 11246 1731 0,'0'0'353'0,"0"0"-303"16,0 0-32-16,-120 51 153 15,91-15-9-15,9 3 62 16,11 1-91-16,9-2-67 16,0-6-5-16,29-6-55 15,9-11-3-15,6-8-3 0,8-7-12 16,-5-1-1-1,-3-26-71-15,-11-4-35 0,-12-8 56 16,-13-5-46-16,-8-2 109 16,0 4 17-16,-8 3 115 15,-10 11 85-15,-5 10-113 16,-1 8-102-16,2 10-2 16,-3 2-60-16,7 17-233 15,7 4-359-15</inkml:trace>
  <inkml:trace contextRef="#ctx0" brushRef="#br0" timeOffset="77505.64">6489 11500 2179 0,'0'0'304'0,"0"0"-227"16,0 0-59-16,0 0 56 15,-114 68 77-15,72-35-84 16,3-1-30-16,8 2-37 16,14-3-116-16,7-8-148 15,10-9-371-15</inkml:trace>
  <inkml:trace contextRef="#ctx0" brushRef="#br0" timeOffset="77923.42">6680 11211 1685 0,'0'0'192'0,"0"0"-150"16,0 0-24-16,-127 35 124 16,96-6 48-16,9 6-42 15,11-2-39-15,9-3-69 16,2-5-22-16,2-5-5 15,17-11-13-15,2-6-10 16,-1-3-79-16,-1-4-118 0,0-18-55 16,-6-6-52-1,-2-6 132-15,-2-1 147 0,-3 3 35 16,-1 6 171-16,0 8 371 16,-3 13-228-16,3 5-194 15,-1 9-119-15,-2 21-1 16,0 12 16-16,-2 11-10 15,0 3 36-15,-4 0 6 16,-17-2 13-16,-2-8 55 16,-4-8-74-16,-4-8 11 15,2-10-6-15,2-7-46 16,0-4 8-16,2-5-9 16,5-4-179-16,5-2-337 15,8-9-1142-15</inkml:trace>
  <inkml:trace contextRef="#ctx0" brushRef="#br0" timeOffset="78125.63">6990 11540 2526 0,'0'0'498'16,"0"0"-498"-16,0 0-121 16,0 0-51-16,0 0-26 15,0 0-464-15</inkml:trace>
  <inkml:trace contextRef="#ctx0" brushRef="#br0" timeOffset="79109.09">7338 11300 751 0,'0'0'821'0,"0"0"-564"15,0 0-3-15,0 0 14 16,0 0 29-16,0 0-102 16,0 0-80-16,-18-69-24 15,3 69-91-15,-8 16 0 0,-4 14-11 16,3 8 25-16,4 5 19 15,8 0-22-15,10 0-5 16,2-5 27-16,7-9-27 16,18-6-6-16,10-11 0 15,6-12-21-15,3 0 20 16,-2-10-36-16,-8-15-20 16,-10-4 36-16,-10-3-82 15,-14-2 27-15,0 4 65 16,-9 2 11-16,-11 7 96 15,-1 12-72-15,-1 6-24 16,5 3-78-16,3 0-294 0,7 10-601 0</inkml:trace>
  <inkml:trace contextRef="#ctx0" brushRef="#br0" timeOffset="79281.6">7583 11538 1914 0,'0'0'296'0,"0"0"-95"16,0 0 4-16,-43 109-74 16,20-72-86-16,-2-3-38 15,7-5 15-15,9-9-22 16,9-14-99-16,11-6-243 16,9 0-576-16</inkml:trace>
  <inkml:trace contextRef="#ctx0" brushRef="#br0" timeOffset="79687.17">7873 11180 2143 0,'0'0'370'0,"0"0"-270"15,0 0-100-15,0 0 101 16,-132 109-59-16,122-77-15 15,4-2 12-15,6-5-38 16,3-8 16-16,17-9-17 16,2-8-36-16,3 0 3 15,0-13-112-15,-6-14-30 0,-1-6-6 16,-2-3-30-16,-5-1 100 16,-2 5 111-16,-5 12 13 15,-2 11 477-15,-2 9-338 16,0 11-151-16,0 24 36 15,0 14-14-15,0 13 27 16,0 5-20-16,-6 0-15 16,-9 3 52-16,-6-10-35 15,-5-7 26-15,-6-9 11 16,-1-12-47-16,-2-11 26 16,-2-11-36-16,4-9-5 15,-7-4-14-15,11-17-116 0,12-7-553 16</inkml:trace>
  <inkml:trace contextRef="#ctx0" brushRef="#br0" timeOffset="79837.58">8154 11526 1311 0,'0'0'1357'15,"0"0"-1357"-15,0 0-195 16,0 0-51-16,0 0-16 15,0 0 158-15,0 0-481 0</inkml:trace>
  <inkml:trace contextRef="#ctx0" brushRef="#br0" timeOffset="80302.7">8423 11219 1728 0,'0'0'653'0,"0"0"-579"15,0 0-26-15,0 0-8 16,-125 91 93-16,112-50 14 16,9 1-62-16,4-1-17 15,2-7-28-15,23-5-29 16,8-12 24-16,7-9-35 15,5-8-23-15,-3 0 21 16,-4-20-56-16,-11-8 29 16,-11-7-10-16,-12-4-73 15,-4-1 111-15,0 1 1 0,-14 5 47 16,-3 10 31-16,-1 10-78 16,0 14-39-16,2 0-204 15,8 6-496-15</inkml:trace>
  <inkml:trace contextRef="#ctx0" brushRef="#br0" timeOffset="80491.45">8662 11546 1662 0,'0'0'673'15,"0"0"-617"-15,0 0-7 16,0 0 9-16,-63 127 46 0,30-79-6 15,0 2-84-15,-1-2-14 16,5 2-75-16,9-14-213 16,9-11-377-16</inkml:trace>
  <inkml:trace contextRef="#ctx0" brushRef="#br0" timeOffset="80911.39">8794 11550 2277 0,'0'0'490'0,"0"0"-402"16,0 0-88-16,0 0 37 15,56-106-18-15,-28 63-8 16,1-3-5-16,0-4-6 16,-2 0-8-16,-3 0-19 15,-3 4 42-15,-6 9-15 16,-3 12 98-16,-8 11 5 15,0 9-25-15,-4 5-78 16,0 11-14-16,0 22-5 0,0 16 17 16,0 15 2-1,-6 11 0-15,-10 3 9 0,1 5-30 16,1 14-45-16,3-18-285 16,7-18-437-16</inkml:trace>
  <inkml:trace contextRef="#ctx0" brushRef="#br0" timeOffset="81347.25">9629 11379 1307 0,'0'0'1219'15,"0"0"-870"-15,0 0-182 16,0 0 41-16,0 0-85 16,0 0-39-16,0 0-39 15,12 0-45-15,17 0 0 16,7 0-70-16,1 0-77 15,-1 7 17-15,-12 3-398 16,-13-1-676-16</inkml:trace>
  <inkml:trace contextRef="#ctx0" brushRef="#br0" timeOffset="81479.83">9607 11596 147 0,'0'0'2317'0,"0"0"-1775"0,0 0-418 16,0 0 30-16,0 0-67 15,0 0-87-15,0 0-24 16,154 5-120-16,-116 0-479 0</inkml:trace>
  <inkml:trace contextRef="#ctx0" brushRef="#br0" timeOffset="93277.55">10229 11323 1132 0,'0'0'297'16,"0"0"-209"-16,0 0-26 15,0 0-62-15,0 0-4 16,0 0-14-16,0-4-47 15,0 3 65-15,0-2 67 16,0-1 260-16,0 0-72 16,0 1-149-16,0-4 90 15,0 2-89-15,0 0-21 16,0 2-13-16,0 0-63 16,0 3 49-16,-2 0 8 0,-7 0-57 15,-7 0 39-15,-4 12-49 16,-4 13 6-16,-3 8 38 15,0 9-32-15,3 9 36 16,3 2 1-16,8-2-27 16,9-3 25-16,4-8-47 15,9-8 12-15,22-11-15 16,12-12 3-16,10-9-2 16,2-4-13-16,-1-23-76 15,-8-7 28-15,-9-9-15 16,-18-1 46-16,-12-2 17 15,-7-3 13-15,0 8 2 0,-17 4 64 16,-2 11-5-16,6 11 60 16,3 4-92-16,0 9-15 15,6 2-24-15,2 0-101 16,-1 16-342-16,3-1-370 16</inkml:trace>
  <inkml:trace contextRef="#ctx0" brushRef="#br0" timeOffset="93497.31">10576 11650 1517 0,'0'0'499'0,"0"0"-318"16,0 0 23-16,-57 133 10 15,33-77-83-15,3 0-111 16,3 0-20-16,5 4-32 16,4-14-325-16,7-18-651 0</inkml:trace>
  <inkml:trace contextRef="#ctx0" brushRef="#br0" timeOffset="94044.18">10786 11292 876 0,'0'0'1257'16,"0"0"-936"-16,0 0-177 16,0 0-38-16,0 0-55 15,0 0-19-15,-91 101 37 16,73-46 49-16,4-3-62 16,10-4-15-16,4-7-8 15,0-9-25-15,18-11-7 16,14-7-1-16,3-10-9 15,3-4-3-15,3-6-76 16,-8-18 9-16,-9-8 31 16,-10-4-74-16,-12-4 13 15,-2 3 51-15,-2 6 58 0,-15 7 56 16,4 8-56-16,5 3-52 16,6 8-299-16,2-3-875 0</inkml:trace>
  <inkml:trace contextRef="#ctx0" brushRef="#br0" timeOffset="94352.66">10973 11330 1910 0,'0'0'561'0,"0"0"-296"16,0 0-38-16,0 0-167 15,0 0-22-15,0 0-38 16,155-20-21-16,-111 20 20 0,-6 0-55 15,-9 0 10 1,-11 0 44-16,-7 0-13 0,-7 0 8 16,-4 0 7-16,0 1 0 15,0 11 25-15,0 11-24 16,0 10 37-16,-9 10-26 16,-4 11 4-16,0 8-4 15,-3 1-12-15,0 7 1 16,3-6-10-16,4-8 9 15,0-8-60-15,7-10-151 16,2-14-143-16,0-16-348 0</inkml:trace>
  <inkml:trace contextRef="#ctx0" brushRef="#br0" timeOffset="94511.5">10945 11529 2196 0,'0'0'670'15,"0"0"-525"-15,0 0-105 16,123-51 5-16,-55 37-45 16,8 1-19-16,33 6 18 15,-17 2-458-15,-14 3-753 0</inkml:trace>
  <inkml:trace contextRef="#ctx0" brushRef="#br0" timeOffset="95066.26">11651 11328 2054 0,'0'0'676'0,"0"0"-558"16,0 0-25-16,0 0 3 16,0 0-85-16,0 0 22 15,0 0-22-15,13-77 16 16,16 77-42-16,3 0 15 16,-3 0 0-16,-5 14-20 15,-8 13 16-15,-11 9 4 16,-5 8 0-16,-19 7 12 15,-20 6-9-15,-13-1-3 16,-4-2 0-16,6-9-6 16,9-12 16-16,14-11 1 0,14-9-11 15,13-8 16-15,0-5-4 16,20 0-12-16,18 0 0 16,8 0 0-16,8-10-30 15,20-4-29-15,-14 1-210 16,-9 1-475-16</inkml:trace>
  <inkml:trace contextRef="#ctx0" brushRef="#br0" timeOffset="95457.09">12140 11321 1617 0,'0'0'682'0,"0"0"-506"0,0 0-143 16,0 0 10-16,0 0-22 15,-139 101 6-15,122-61 14 16,7-5-33-16,8-6 7 16,2-7-15-16,5-10-8 15,12-8-5-15,6-4-29 16,2-9-29-16,-4-16-26 16,-2-5-57-16,-3-5 89 15,-6 2-10-15,1 1 20 16,-4 8 55-16,-2 12 194 15,-3 12 59-15,0 0-155 16,-2 28-98-16,0 16 50 0,0 12-38 16,-9 7 13-16,-9 0 90 15,-4 1-39-15,-7-3 44 16,-2-10 16-16,-7-6-76 16,-2-12 13-16,-5-8-64 15,1-11 3-15,-1-7-24 16,-9-7-94-16,14-3-104 15,9-8-674-15</inkml:trace>
  <inkml:trace contextRef="#ctx0" brushRef="#br0" timeOffset="102930.09">1192 12814 1016 0,'0'0'177'16,"0"0"-176"-16,0 0 147 15,0 0 423-15,0 0-411 16,0 0-35-16,0 0 32 15,9-33-37-15,-9 19-103 16,0 2 106-16,0 3-11 16,0 1-64-16,0 1 40 15,0 2-23-15,0 2-11 16,0 1 54-16,0 2-75 0,0 0 4 16,0 0-8-16,0 0-23 15,0 0 25-15,0 0-31 16,0 12-30-16,0 22 24 15,0 20-5-15,-3 33 11 16,-14 34 13-16,-1-3-5 16,1-12 23-16,-2-18-31 15,6-25-3-15,-1-2-12 16,4-1-12-16,3-16-36 16,3-16-33-16,4-20-177 15,0-8-113-15,2 0-213 0</inkml:trace>
  <inkml:trace contextRef="#ctx0" brushRef="#br0" timeOffset="103163.34">1177 12655 1313 0,'0'0'981'15,"0"0"-811"-15,0 0-118 16,0 0-3-16,0 0-41 15,122-4 20-15,-84 50 14 16,-7 12-26-16,-15 15 95 16,-16 4-29-16,-7 8-30 15,-35 0-3-15,-16-1-49 0,-2-6 0 16,-7-15-38 0,15-17-267-16,21-27-484 0</inkml:trace>
  <inkml:trace contextRef="#ctx0" brushRef="#br0" timeOffset="103477.77">1769 12613 1659 0,'0'0'738'16,"0"0"-535"-16,0 0-170 15,0 0 21-15,-122 62 10 16,84-4 6-16,7 16 60 16,6 5-70-16,12 1-13 15,13-3-11-15,0-7-30 16,20-11 2-16,20-10-8 15,9-14-73-15,31-12-93 16,-13-15-429-16,-7-8-378 0</inkml:trace>
  <inkml:trace contextRef="#ctx0" brushRef="#br0" timeOffset="103720.86">2224 12689 2085 0,'0'0'661'16,"0"0"-534"-16,0 0-60 15,0 0-66-15,0 0-1 16,-94 153 84-16,50-75-41 16,-3 6-1-16,-1 2-15 15,5-5-11-15,3-12-32 16,9-12 4-16,6-17-99 15,5-26-131-15,7-14-368 16,4 0-388-16</inkml:trace>
  <inkml:trace contextRef="#ctx0" brushRef="#br0" timeOffset="103869.34">1854 12900 2184 0,'0'0'706'15,"0"0"-550"-15,0 0-122 16,0 0-33-16,0 0 11 15,114 54-10-15,-68-18-2 16,6 10 0-16,10 16-79 16,-10-12-274-16,-15-9-763 0</inkml:trace>
  <inkml:trace contextRef="#ctx0" brushRef="#br0" timeOffset="104168.5">2500 13004 2264 0,'0'0'591'0,"0"0"-425"16,0 0-94-16,0 0-47 0,0 0-1 15,125-28-15-15,-82 28-12 16,-3 0 3-16,-7 8-155 16,-10 8-332-16,-17-4-439 0</inkml:trace>
  <inkml:trace contextRef="#ctx0" brushRef="#br0" timeOffset="104289.38">2479 13110 1817 0,'0'0'798'15,"0"0"-627"-15,0 0-107 16,0 0-64-16,135-30-12 16,-79 28-141-16,-7-1-446 0</inkml:trace>
  <inkml:trace contextRef="#ctx0" brushRef="#br0" timeOffset="104746.15">3009 12830 378 0,'0'0'1828'0,"0"0"-1496"15,0 0-199-15,0 0-62 0,0 0-59 16,0 0 12-16,0 0-21 16,-11 56 40-16,-1-17 19 15,-1 0-13-15,2-9 23 16,2-7-71-16,5-8 11 15,4-9-4-15,0-6-8 16,0 0 0-16,18-2 0 16,9-14-50-16,6-4-22 15,2 2-74-15,1 7 22 16,-7 11 123-16,-6 0-27 16,-11 13 28-16,-7 17 64 15,-5 8-18-15,0 6 49 16,-13 5-57-16,-8-1-32 0,0-4 19 15,-4-5-19 1,-2-4-12-16,0-13-101 0,-12-18-151 16,4-4-209-16,4 0-662 0</inkml:trace>
  <inkml:trace contextRef="#ctx0" brushRef="#br0" timeOffset="104883.05">2933 12825 1979 0,'0'0'744'0,"0"0"-571"16,0 0-122-16,132-38-40 16,-83 38-22-16,11 0-11 15,-9 9-260-15,-14 2-474 0</inkml:trace>
  <inkml:trace contextRef="#ctx0" brushRef="#br0" timeOffset="105083.77">3446 12605 2302 0,'0'0'534'0,"0"0"-487"15,0 0-25-15,0 0-15 16,86 172-7-16,-80-59 33 16,-10 29-27-16,-33 12 26 15,-14-21-32-15,2-34 0 0,15-41-11 16,-3 0-92-1,6-12-201-15,8-12-529 0</inkml:trace>
  <inkml:trace contextRef="#ctx0" brushRef="#br0" timeOffset="105507.16">4107 12950 2094 0,'0'0'740'16,"0"0"-556"-16,0 0 11 15,0 0 23-15,0 0-119 16,0 0-13-16,0 0-86 15,14-18-3-15,13 18-6 0,4 0-68 16,1 5-40 0,-5 14-29-16,-12 7-115 0,-11-4-395 15,-4-4-711-15</inkml:trace>
  <inkml:trace contextRef="#ctx0" brushRef="#br0" timeOffset="105626.9">4121 13116 2063 0,'0'0'699'0,"0"0"-526"15,0 0 62-15,0 0-115 16,0 0-79-16,0 0-41 16,156 0-47-16,-114 14-76 15,-13 1-527-15</inkml:trace>
  <inkml:trace contextRef="#ctx0" brushRef="#br0" timeOffset="128947.03">4873 12858 333 0,'0'0'683'0,"0"0"-521"15,0 0-63-15,0 0 41 16,0 0 13-16,0 0-89 15,0-21 0-15,0 17-22 16,2 1-36-16,0 1 67 16,0-1-17-16,-2 1 49 15,3 2 80-15,-3-2-49 16,0 2 1-16,0 0-5 16,0-2-25-16,0 1 26 15,0-1-93-15,0-3-20 16,0 3-10-16,0 0 3 0,0 2 1 15,0 0-14 1,0-2 1-16,0 2 5 0,0 0-6 16,-3-1 0-16,-8 1 0 15,-4 0 20-15,-4 0-25 16,0 0 5-16,-2 3 0 16,1 9-15-16,1 6 15 15,-2 4 0-15,1 7-1 16,0 3 12-16,4 6-2 15,3 0-9-15,4-2 6 16,4 0 31-16,5-3-37 16,0-8 15-16,3-3 2 15,19-4-1-15,5-5 14 16,4-8-30-16,5-5 1 0,1 0 8 16,2 0-8-16,-3-16-1 15,-5-4 0-15,-2-2 3 16,-7-3-12-16,-4-1 9 15,-8-1 0-15,-2-4-20 16,-4 4 21-16,-4-1-1 16,0-2 20-16,0 2-11 15,0 2 45-15,-9 2-52 16,0 2 17-16,0 4-23 16,1 3 4-16,-2 5-18 15,1 8-20-15,-4 2-210 16,-1 10-272-16,6 4-359 0</inkml:trace>
  <inkml:trace contextRef="#ctx0" brushRef="#br0" timeOffset="129187.81">5254 13052 1702 0,'0'0'561'0,"0"0"-456"16,0 0-96-16,0 0 129 15,0 0 27-15,0 0-29 16,-65 134 4-16,42-91-101 16,-1 3-12-16,2 0-27 15,-5 10-66-15,7-12-223 0,7-12-491 0</inkml:trace>
  <inkml:trace contextRef="#ctx0" brushRef="#br0" timeOffset="129735.49">5586 12770 1500 0,'0'0'667'16,"0"0"-534"-16,0 0-45 15,0 0 22-15,0 0 7 16,0 0 32-16,0 0-58 15,-121 49 2-15,90-4-9 16,2-1-61-16,7-2 30 16,11-7-53-16,6-6 0 15,5-9-18-15,3-8 18 16,17-6-14-16,8-6-4 16,1 0-56-16,2-20 11 0,-2-10-60 15,-4-6 29 1,-7 0 75-16,-5-1 18 0,-9 9 1 15,0 9 107-15,-4 10 8 16,0 9-6-16,0 0-109 16,0 28 6-16,0 15-3 15,-10 13 5-15,1 9-2 16,-5 2-6-16,-1 1 13 16,-5-3 3-16,-5-11-15 15,4-11 6-15,-4-9 26 16,0-13-24-16,-2-11 3 15,1-9-12-15,0-1-4 16,5-35 3-16,7-3-195 0,10-2-680 16</inkml:trace>
  <inkml:trace contextRef="#ctx0" brushRef="#br0" timeOffset="129876.96">5577 13198 2067 0,'0'0'729'0,"0"0"-543"16,0 0-164-16,0 0-22 16,0 0-86-16,0 0-194 15,0 0-765-15</inkml:trace>
  <inkml:trace contextRef="#ctx0" brushRef="#br0" timeOffset="130349.79">6076 12819 2271 0,'0'0'565'0,"0"0"-475"16,0 0-59-16,0 0-14 15,0 0 2-15,-123 86 1 16,106-40-19-16,5 0 62 15,12 0-53-15,0-7 17 16,9-8-4-16,20-11-11 16,10-8 13-16,5-12-25 15,3 0-18-15,2-24 7 16,-9-13-23-16,-11-7 17 16,-16-4 10-16,-13-3-47 15,0 7 45-15,-18 9 8 16,-8 12 1-16,-8 14 7 0,0 9-7 15,-3 20-76-15,8 8-300 16,12-1-657-16</inkml:trace>
  <inkml:trace contextRef="#ctx0" brushRef="#br0" timeOffset="130522.77">6325 13193 1258 0,'0'0'1130'0,"0"0"-891"15,0 0-113-15,0 0-2 16,0 0-80-16,-39 114 24 16,14-75-61-16,-2 2 4 15,3-3-22-15,2-1-146 16,6-10-329-16,7-13-283 0</inkml:trace>
  <inkml:trace contextRef="#ctx0" brushRef="#br0" timeOffset="130959.05">6551 12796 1842 0,'0'0'473'15,"0"0"-404"-15,0 0 118 16,0 0-48-16,-120 66-35 0,99-32-14 15,13 2-81-15,6 0 39 16,2-7-48-16,0-4 0 16,19-7-12-16,4-10 12 15,1-8-27-15,1 0-2 16,0-19-91-16,-6-16 17 16,-3-5-57-16,-5-2 62 15,-5 2 98-15,2 7 16 16,-6 15 128-16,-2 13 90 15,2 5-170-15,-2 16-21 16,0 21-37-16,0 14 0 16,0 9 47-16,-2 8-29 15,-16 0 23-15,-5-2-2 16,0-4-31-16,-9-11 49 16,0-9-42-16,-1-10-20 0,-1-12 17 15,3-8-18-15,2-9-18 16,10-15-62-16,7-17-272 15,10-8-725-15</inkml:trace>
  <inkml:trace contextRef="#ctx0" brushRef="#br0" timeOffset="131092.53">6667 13126 2051 0,'0'0'723'0,"0"0"-516"16,0 0-207-16,0 0-6 0,0 0 0 15,0 0-169-15,0 0-532 16</inkml:trace>
  <inkml:trace contextRef="#ctx0" brushRef="#br0" timeOffset="131655.84">7104 12847 1914 0,'0'0'722'0,"0"0"-493"0,0 0-185 16,0 0-9-16,0 0-35 16,0 0 0-16,-98 131 67 15,82-77-44-15,9-2 14 16,7-8 6-16,0-10-43 16,25-10 39-16,8-12-39 15,9-12 10-15,4 0-17 16,-5-24 7-16,-3-12-13 15,-9-8 12-15,-8-4-42 16,-13-1 42-16,-6 8-15 16,-2 8 16-16,0 11 18 15,-8 12-18-15,-10 10-8 16,-4 10-65-16,4 14-427 16,7 2-532-16</inkml:trace>
  <inkml:trace contextRef="#ctx0" brushRef="#br0" timeOffset="131823.34">7324 13186 2054 0,'0'0'493'15,"0"0"-345"-15,0 0 29 16,0 0-91-16,0 0-6 16,-35 123-80-16,14-79-3 15,4-2 1-15,5-2-259 16,6-10-271-16,6-16-337 0</inkml:trace>
  <inkml:trace contextRef="#ctx0" brushRef="#br0" timeOffset="132218.81">7681 12819 2221 0,'0'0'318'0,"0"0"-290"15,0 0 8-15,0 0 26 16,-135 71 20-16,106-31 33 16,8 1-81-16,13-6-14 15,8-3-20-15,0-8 21 16,10-8-45-16,13-12 19 16,-2-4-84-16,2-7-63 0,-3-18-160 15,-4-9-38 1,-5-4 128-16,-2-1 124 0,-3 8 98 15,-1 9 161-15,-3 14 306 16,1 8-196-16,-1 12-223 16,2 23-3-16,-1 14 1 15,-1 9-28-15,-2 8 70 16,0 4-43-16,-14-1-13 16,-10-4 36-16,-7-9-53 15,-8-7 16-15,2-13-16 16,-5-12 1-16,-1-12-1 15,-4-12-15-15,10-3-88 16,12-20-420-16</inkml:trace>
  <inkml:trace contextRef="#ctx0" brushRef="#br0" timeOffset="132362.87">7812 13182 1633 0,'0'0'1010'15,"0"0"-880"-15,0 0-130 16,0 0-212-16,0 0-123 16,0 0-363-16</inkml:trace>
  <inkml:trace contextRef="#ctx0" brushRef="#br0" timeOffset="132683.84">8174 12891 1575 0,'0'0'705'0,"0"0"-622"15,0 0-71-15,-123 32 23 16,96 3 141-16,8 1-29 16,9 4-20-16,10-2-57 15,5-4-53-15,23-7 40 16,13-10-57-16,8-8-8 15,4-9 0-15,-1-5-96 16,-10-19-59-16,-11-12-35 16,-13-3-32-16,-15-8 39 0,-3 3 93 15,-7 3 98 1,-18 14 385-16,-6 12-110 0,-4 15-187 16,-1 0-88-16,5 31-141 15,11-4-236-15,13 0-977 0</inkml:trace>
  <inkml:trace contextRef="#ctx0" brushRef="#br0" timeOffset="132850.79">8472 13176 1952 0,'0'0'608'0,"0"0"-533"15,0 0-21-15,0 0-31 0,-80 135-3 16,44-91-4-16,1 0-16 15,-3 2-165-15,7-15-323 16,11-10-495-16</inkml:trace>
  <inkml:trace contextRef="#ctx0" brushRef="#br0" timeOffset="133316.43">8700 12865 2125 0,'0'0'469'0,"0"0"-445"16,0 0-1-16,0 0-8 15,0 0-7-15,-125 106 69 16,116-68-47-16,7-1 10 15,2-5-40-15,6-9 9 16,17-8-24-16,2-10-7 16,4-5-109-16,0-13-39 15,-3-17-160-15,-2-10 10 16,-8-6-2-16,-3-5 58 16,-3 6 65-16,-6 7 199 15,0 13 455-15,-1 15 246 16,-3 10-403-16,0 14-204 15,0 28-59-15,0 15 31 0,0 11 64 16,0 8-66-16,0 3-10 16,-9-4 34-16,-1-7-40 15,-3-7 57-15,-7-13-50 16,-4-12-40-16,-7-7 51 16,-10-12-66-16,-5-7 0 15,-22-10-63-15,11 0-127 16,8-14-658-16</inkml:trace>
  <inkml:trace contextRef="#ctx0" brushRef="#br0" timeOffset="134486.72">9315 13046 1172 0,'0'0'734'16,"0"0"-347"-16,0 0-65 0,0 0-27 15,0 0-72-15,0 0-82 16,0 0 27-16,-6 0-77 16,6 0-53-16,0 0-4 15,15 0-25-15,14 0-9 16,14 0 0-16,5 0-19 15,6 0-1-15,0 0-109 16,-4 9-71-16,-11-2-73 16,-20 3-603-16</inkml:trace>
  <inkml:trace contextRef="#ctx0" brushRef="#br0" timeOffset="134615.47">9270 13275 1358 0,'0'0'1358'0,"0"0"-1095"16,0 0-203-16,0 0 141 15,152 0-98-15,-72 0-82 16,30 0-21-16,-21 0-142 16,-20 0-443-16</inkml:trace>
  <inkml:trace contextRef="#ctx0" brushRef="#br0" timeOffset="144066.91">11397 13659 347 0,'0'0'660'15,"0"0"-660"-15,-131 4-234 16,82 3-178-16</inkml:trace>
  <inkml:trace contextRef="#ctx0" brushRef="#br0" timeOffset="144127.47">10962 13551 939 0,'0'0'111'15,"0"0"-111"-15</inkml:trace>
  <inkml:trace contextRef="#ctx0" brushRef="#br0" timeOffset="145407.84">10439 12934 834 0,'0'0'372'16,"0"0"-156"-16,0 0-74 16,0 0-14-16,0 0 48 15,0 0 42-15,0 0-32 16,0-72-34-16,0 60 18 16,0 1-39-16,0 0-10 15,0 1-68-15,0-1-41 16,0 1 39-16,0 0-51 15,0 0 12-15,0 0 22 16,0 2-32-16,0 0 31 16,0 3-33-16,0 0 8 0,-7 2-18 15,-2 3 29-15,-4 0-14 16,-6 0-1-16,-2 11 23 16,-8 7-24-16,-2 6-3 15,-8 8-2-15,4 7-17 16,-3 4 19-16,7 6 0 15,4 5 21-15,6 0-13 16,13 0 20-16,8-6-28 16,0-7 6-16,18-14-21 15,18-10 15-15,12-17 0 16,12 0-6-16,6-27-7 16,-2-13 12-16,-11-9-32 0,-10-9-29 15,-18-3 51-15,-19-2-62 16,-6 8 12-16,-8 6 61 15,-19 13 17-15,-7 14 68 16,-4 14-80-16,2 8 13 16,1 8-23-16,6 24 5 15,6 9-19-15,14 5-108 16,9 12-246-16,19-12-129 16,8-12-720-16</inkml:trace>
  <inkml:trace contextRef="#ctx0" brushRef="#br0" timeOffset="145574.73">10605 13130 415 0,'0'0'1537'16,"0"0"-1041"-1,0 0-432-15,0 0-37 0,0 0-25 16,10 107 79-16,-35-49-8 16,-8 7-34-16,-2 5-1 15,0-1-38-15,2 5-17 16,11-16-190-16,6-21-435 0</inkml:trace>
  <inkml:trace contextRef="#ctx0" brushRef="#br0" timeOffset="147487.75">11103 12814 793 0,'0'0'254'15,"0"0"-35"-15,0 0 56 16,0 0 10-16,40-114-70 15,-36 89-40-15,-4 4-29 0,0 1-34 16,0 5 54-16,-2 3-115 16,-13 4 15-16,-8 5-17 15,-6 3-48-15,-6 17 17 16,-8 19-16-16,-3 15-1 16,-4 12 69-16,4 7-51 15,3 5 19-15,10-1 17 16,10-4-41-16,12-4 29 15,11-10-43-15,0-12 1 16,19-11 5-16,12-13-5 16,11-12-1-16,3-8 0 15,-1-4-7-15,-6-20 7 16,-9-6-24-16,-15-2-14 0,-14-1 37 16,-3 10-40-1,-26 4 41-15,-11 13-12 0,-4 6 21 16,-2 8-11-16,9 18 2 15,12 4-12-15,14-2-1 16,18-6-210-16,22-7-133 16,8-15-191-16</inkml:trace>
  <inkml:trace contextRef="#ctx0" brushRef="#br0" timeOffset="147872.44">11295 12823 1446 0,'0'0'381'0,"0"0"-247"16,0 0-22-16,0 0-83 0,0 0 98 15,0 0 2-15,0 0-39 16,-103 133 51-16,85-92-81 16,3 0-33-16,5-7-15 15,8-5 2-15,2-12-9 16,0-9-5-16,19-8 0 15,12 0-19-15,11-18-20 16,5-8-58-16,1-4 32 16,-3 4-4-16,-11 12 69 15,-9 14-1-15,-10 2-4 16,-11 30 5-16,-4 11 0 16,0 6 72-16,-19 4 20 0,-6-2-42 15,-2-2 19 1,0-7-45-16,0-4-23 0,6-5 8 15,-2-7-9-15,3-6-13 16,2-13-114-16,-11-14-115 16,7-20-108-16,1-13-484 0</inkml:trace>
  <inkml:trace contextRef="#ctx0" brushRef="#br0" timeOffset="148292.72">11183 12858 1785 0,'0'0'488'0,"0"0"-371"15,0 0-108-15,172-61-8 16,-108 53 11-16,3 3-3 0,3 5-6 16,-1 0-3-1,-5 0 0-15,-6 0-10 0,-8 0 10 16,-8 3 0-16,-7-3-2 16,-8 0 13-16,-7 0-11 15,-9-6 0-15,-4-2 1 16,-5 2 35-16,-2 4 8 15,0 2 0-15,-20 5-7 16,-11 22-28-16,-8 15 1 16,-2 12-4-16,-1 9 6 15,3 3 64-15,10-1-40 16,12-7-9-16,12-7 7 16,5-8-33-16,13-10 13 15,18-10-14-15,7-16 10 16,5-7-28-16,-3-2 5 0,-7-23-51 15,-12-8 12 1,-13-4-62-16,-8-2 64 0,-11 6 23 16,-18 10 27-16,-10 14 34 15,-2 9-34-15,3 0 1 16,5 17-2-16,15 5-125 16,9-6-244-16,9-8-1191 0</inkml:trace>
  <inkml:trace contextRef="#ctx0" brushRef="#br0" timeOffset="148578.84">12034 13193 1913 0,'0'0'368'0,"0"0"-263"16,0 0-73-16,0 0-26 15,0 0 21-15,0 0-27 16,121-133 9-16,-94 87-4 15,-3-2 5-15,-1-6-11 16,-4-4 1-16,-1 0 0 16,-4 5-6-16,-3 10 14 15,-4 11 200-15,-5 21 5 16,-2 11-169-16,0 16-14 16,0 34-30-16,-5 34 1 15,-13 36-8-15,-8 35 7 16,-3 7-14-16,7-37-110 15,4-44-490-15</inkml:trace>
  <inkml:trace contextRef="#ctx0" brushRef="#br0" timeOffset="155543.6">17074 5324 965 0,'0'0'307'0,"0"0"-53"15,0 0-15-15,0 0-118 0,0 0-8 16,0 0 57-1,-23-33-77-15,20 30 44 0,1-1-47 16,-1-1-72-16,1 1 88 16,0 3-23-16,2 1-4 15,0 0-18-15,0 0-60 16,0 0 32-16,0 0-33 16,0 0 0-16,0 0-9 15,9 8 10-15,11 14-1 16,7 6 7-16,8 8 8 15,8 5 2-15,3 6-17 16,8-1 0-16,2-2-1 16,2-2 1-16,0-6 0 0,0-6 6 15,-5-6-6 1,-4-3-59-16,-9-8-143 0,-4-1-50 16,-14-3-103-16,-10-4-366 0</inkml:trace>
  <inkml:trace contextRef="#ctx0" brushRef="#br0" timeOffset="155854.72">17786 5115 1592 0,'0'0'254'0,"0"0"-164"16,0 0-66-16,0 0-12 15,0 0-11-15,0 0 157 16,0 0-13-16,-40 159 24 16,20-91-78-16,-3 4-32 15,4 2-29-15,1-2-20 16,7-8-17-16,3-8 7 15,8-14-134-15,10-11-68 16,17-14-152-16,1-12-377 0</inkml:trace>
  <inkml:trace contextRef="#ctx0" brushRef="#br0" timeOffset="156588.81">18199 5404 1618 0,'0'0'273'15,"0"0"-157"-15,0 0-102 16,0 0 75-16,0 0-30 16,0 0 18-16,0 0 69 15,-147 44-61-15,97 4-45 16,4 6 40-16,3 0-79 16,10-4 7-16,8-7-5 15,14-14 13-15,11-8-32 16,0-11-2-16,19-10-47 0,20 0 64 15,5-19-89 1,6-15-55-16,-2-9-53 0,-3-5-49 16,-11-3 83-16,-12 7 119 15,-13 10 45-15,-9 14 223 16,0 14-18-16,-13 6-26 16,-12 12-60-16,-2 18-46 15,5 8-5-15,7 2-34 16,5-1-33-16,10-6 25 15,0-5-25-15,16-9-1 16,11-9 0-16,8-10-13 16,5 0 12-16,3-8-57 15,-1-16-39-15,-4-9 14 16,-5-3-48-16,-10 3 66 0,-7 5 54 16,-14 8 11-16,-2 20 133 15,-2 0-49-15,-21 16-78 16,1 14 34-16,2 3-22 15,8 2 3-15,8-10 5 16,4-2-25-16,4-10 20 16,19-9-14-16,6-4 7 15,7 0-28-15,-1-13-17 16,-2-14-33-16,-4-6 32 16,-2-10-27-16,-6 0 25 15,-4-2-21-15,-1 7 31 16,-7 12 24-16,-5 18 93 15,-4 8-38-15,0 25-34 0,0 26 7 16,-7 19 67-16,-6 10 6 16,-5 4-24-16,0 3 10 15,-1-7-72-15,-4-6 1 16,0-7-2-16,4-14 0 16,-1-10-9-16,1-14-5 15,2-9 0-15,-1-15-22 16,-4-5-12-16,-9-32-154 15,6-8-275-15,3-12-574 0</inkml:trace>
  <inkml:trace contextRef="#ctx0" brushRef="#br0" timeOffset="156785.23">17880 5075 1713 0,'0'0'571'16,"0"0"-428"-16,0 0-94 16,0 0-12-16,143-99-37 15,-99 99-7-15,-1 12-21 16,-10 61-159-16,-9-5-188 16,-13 4-815-16</inkml:trace>
  <inkml:trace contextRef="#ctx0" brushRef="#br0" timeOffset="156881.49">18062 5847 1582 0,'0'0'503'0,"0"0"-425"0,0 0-38 16,0 0-40-16,0 0-229 15,0 0-871-15</inkml:trace>
  <inkml:trace contextRef="#ctx0" brushRef="#br0" timeOffset="157858.17">19464 4985 880 0,'0'0'521'16,"0"0"-202"-16,0 0-145 0,0 0-55 15,21-111 20-15,-21 102-67 16,2 7 14-16,-2 2-27 16,2 0-59-16,0 26 0 15,-2 15 5-15,0 17 12 16,0 32 72-16,0 23-36 16,-15 24-4-16,1-12 30 15,3-24-49-15,5-33-3 16,-2-24-26-16,4 1 8 15,-2-6-1-15,1-2-8 0,1-15 0 16,2-10-8 0,0-10 25-16,2-2-8 0,0-14 26 15,0-25-35-15,0-12-43 16,13-14-49-16,7-5 4 16,4 6 72-16,3 11-8 15,4 10 18-15,0 17-21 16,2 11 5-16,-2 12 11 15,-1 3 11-15,-4 8 0 16,-5 16 3-16,-5 10 5 16,-10 6-4-16,-6 6 1 15,0 3 5-15,-16-1 23 16,-13 0-11-16,-4-8 2 16,-7-8 7-16,2-6-29 15,4-10 5-15,10-8-7 16,6-8-13-16,12 0 12 0,6-6-112 15,4-12-191-15,43-16 18 16,-3 4-48-16,4 4-235 16</inkml:trace>
  <inkml:trace contextRef="#ctx0" brushRef="#br0" timeOffset="158630.97">19935 5500 720 0,'0'0'220'0,"0"0"-79"15,0 0-19-15,0 0-2 16,118-72 115-16,-109 68-86 15,-9 1-29-15,0 3 22 16,0 0-72-16,-11 0-28 16,-7 9-18-16,-5 7-24 15,-1 5 61-15,-2 4-35 16,-1 3-11-16,2 4 40 0,1 0-54 16,3-1 24-16,6-4-22 15,6-5 15-15,6-6-12 16,3-7-6-16,6-7-19 15,19-2 13-15,8-9-11 16,2-14-81-16,-2-12-14 16,-1-5-19-16,-10-2 47 15,-2 2 17-15,-9 5 67 16,-2 10 19-16,-3 9 91 16,-3 11 20-16,-3 5-79 15,2 0-39-15,-2 13 4 16,0 11-1-16,0 4-14 0,0 2 39 15,-7 0-39-15,1-5 6 16,2-8-7-16,1-5 12 16,3-9-11-16,0-3 0 15,0 0 35-15,9-20-36 16,8-9-73-16,4 0-34 16,-3-2-54-16,-3 11 154 15,-3 8 7-15,-6 10 95 16,1 2-73-16,-3 7 22 15,2 14-31-15,4-1 15 16,3 2 6-16,3-4-23 16,6-4 47-16,9-3-27 15,5-8-12-15,6-3 17 0,-2 0-36 16,1-5 1-16,-6-9 4 16,-3-5 12-16,-8-3-23 15,-4-4 6-15,-2 0 0 16,-9 3-14-16,-3 3 15 15,-6 8-1-15,0 7 0 16,0 5 2-16,-11 8-8 16,-4 22-2-16,-3 10 8 15,0 15-9-15,3 4 21 16,-1 9 0-16,0 1 58 16,2 1-21-16,-1-2 46 15,1-2-54-15,4-6-33 16,1-5 9-16,3-10-17 15,0-9 0-15,4-12 0 16,0-7 2-16,0-9-14 0,0-8-55 16,-5-16-44-16,-1-14-180 15,2-10-730-15</inkml:trace>
  <inkml:trace contextRef="#ctx0" brushRef="#br0" timeOffset="158834.94">20133 5011 1774 0,'0'0'392'0,"0"0"-136"16,0 0-167-16,0 0-89 0,0 0 32 16,0 0-32-16,114-57 1 15,-114 86-3-15,-4 13 2 16,-59 30-18-16,3-10-249 15,2-10-544-15</inkml:trace>
  <inkml:trace contextRef="#ctx0" brushRef="#br0" timeOffset="159524.01">21591 5305 5 0,'0'0'1528'0,"0"0"-1264"0,0 0-206 16,0 0-50-16,0 0 15 15,25 119 46-15,-28-32 47 16,-21 29 74-16,-3-5-78 16,3-10-14-16,4-13-13 15,6-18-66-15,3 7 22 16,0 3-41-16,4-12 7 16,2-15-14-16,3-14 7 15,2-15 0-15,0-12-1 16,0-12-25-16,0 0 16 15,0-28-17-15,0-36-210 0,0-44 8 16,14-43-108 0,8-20-212-16,5 9 138 0,0 37 411 15,-5 42 13-15,-2 31 288 16,0 18 58-16,5 4-56 16,4 4-142-16,4 3-44 15,-2 16 4-15,-2 7-38 16,-11 10 8-16,-9 26-61 15,-9 14-17-15,-13 12 51 16,-28 8-46-16,-7 0-6 16,-6-5-12-16,5-11-9 15,9-14-105-15,22-30-165 16,13-10-70-16,5 0-322 0</inkml:trace>
  <inkml:trace contextRef="#ctx0" brushRef="#br0" timeOffset="159782.01">21910 5421 1197 0,'0'0'662'16,"0"0"-548"-16,0 0-104 15,0 0-10-15,0 0 0 16,-22 136 54-16,9-73 30 16,-1 9 79-16,1 3-41 15,1 3-89-15,1-2 9 16,7-4-42-16,0-5 1 15,4-9 6-15,0-14-6 16,0-12-1-16,0-12 0 0,4-12-29 16,5-8-46-16,-1-10 26 15,2-28-98-15,1-62-52 16,-3 5-186-16,2-7-416 16</inkml:trace>
  <inkml:trace contextRef="#ctx0" brushRef="#br0" timeOffset="159946.01">22041 5368 1450 0,'0'0'652'15,"0"0"-423"-15,0 0-155 16,0 0-31-16,116 15-37 16,-103 23 76-16,-11 8-24 15,-2 9-30-15,-12 7 26 16,-24 0-53-16,-9 1 0 16,-6-9-1-16,0-8-5 15,9-13-71-15,11-26-176 16,15-7-250-16,13-7-735 0</inkml:trace>
  <inkml:trace contextRef="#ctx0" brushRef="#br0" timeOffset="160162.6">22699 5270 1796 0,'0'0'318'0,"0"0"-317"15,0 0-1-15,0 0 28 0,-151 105 32 16,99-56 90 0,-2 3-53-16,6 4-70 0,1 0-6 15,9-8-21-15,9-11-89 16,6-19-121-16,10-12-161 16,9-6-246-16</inkml:trace>
  <inkml:trace contextRef="#ctx0" brushRef="#br0" timeOffset="160305.59">22338 5388 1298 0,'0'0'1097'16,"0"0"-810"-16,0 0-183 15,0 0-104-15,116 65 0 16,-85-24 0-16,0-1-8 16,1 0-7-16,12-4-185 15,-3-7-116-15,-6-15-433 0</inkml:trace>
  <inkml:trace contextRef="#ctx0" brushRef="#br0" timeOffset="160598">23042 5261 1908 0,'0'0'282'15,"0"0"-155"-15,0 0-127 16,0 0-56-16,0 0 56 15,0 0 36-15,-114 3 75 16,83 22-41-16,10 8-47 16,4 5 38-16,13 4-44 0,4 2 4 15,2 0 21 1,21 3-41-16,2-6 25 0,-4-1-26 16,-3-8 6-16,-11-5-6 15,-7-7 0-15,-9-5 0 16,-32-1-1-16,-11-2-39 15,-38-3-153-15,12-6-278 16,11 0-293-16</inkml:trace>
  <inkml:trace contextRef="#ctx0" brushRef="#br0" timeOffset="161715.84">24079 5328 1390 0,'0'0'487'15,"0"0"-339"-15,0 0 24 16,0 0-95-16,0 0-10 16,0 0-4-16,0 0-62 15,0-42 32-15,-11 22-33 16,-10 1 0-16,-8 5-19 16,-8 10 8-16,-10 4 11 15,-6 20-11-15,1 22 22 16,8 16 12-16,10 9 14 15,14 1-12-15,16-4 40 0,4-6-56 16,6-11 3-16,21-11 15 16,11-13-27-16,4-9 0 15,7-9-8-15,1-5-62 16,-2-10-17-16,0-19-100 16,-7-10-67-16,-1-8-54 15,-5-2-219-15,-10 3 242 16,-6 9 285-16,-13 16 573 15,-6 14-194-15,0 7-249 16,0 2-93-16,-8 17 40 16,-5 8-29-16,3-1-4 15,4 0-32-15,3-3-6 16,3-8 8-16,0-3-6 16,0-4-1-16,15-6 24 0,6-2-19 15,6 0 13-15,6-15-25 16,5-7-12-16,3-9 11 15,0 1-67-15,-3 1 15 16,-9 8 52-16,-8 5 1 16,-8 6 22-16,-6 6-4 15,-3 2-12-15,3 2-2 16,4-2-4-16,7-1 0 16,4 0-1-16,2-1 7 15,1-1-6-15,-3 5 0 16,-9 0 0-16,-1 0-9 15,-10 0 9-15,-2 0-16 0,0 0 15 16,-6 9 2 0,-15 11 43-16,-6 9 1 0,1 6-13 15,-1 1 39-15,5 0-57 16,6-4-5-16,7-6 4 16,9-8-3-16,0-5-2 15,0-10-8-15,18-3 6 16,2 0-8-16,5-16 2 15,-3-10-62-15,0-7-74 16,-4-4-59-16,-1 1-12 16,-5 4 104-16,-3 10 103 15,-3 16 224-15,0 6-113 16,-6 12-86-16,0 22 34 0,0 8-12 16,0 4 10-16,0-4-44 15,0-8-1-15,0-7-11 16,0-11-1-16,0-15-71 15,0-1-145-15,-8-1-260 0</inkml:trace>
  <inkml:trace contextRef="#ctx0" brushRef="#br0" timeOffset="161875.53">24471 4935 1984 0,'0'0'347'0,"0"0"-261"15,0 0-62-15,0 0-11 16,120 46-11-16,-109-4-2 0,-13 36-31 16,-19-9-78-16,-11-10-698 0</inkml:trace>
  <inkml:trace contextRef="#ctx0" brushRef="#br0" timeOffset="162256.67">26252 5266 1866 0,'0'0'294'15,"0"0"-276"-15,0 0-17 16,-153 138 18-16,93-72-7 15,-3 6 45-15,1-1 13 16,-1-4-52-16,8-9 13 0,3-9-31 16,-8-20-86-16,13-14-225 15,9-15-658-15</inkml:trace>
  <inkml:trace contextRef="#ctx0" brushRef="#br0" timeOffset="162407.26">25536 5375 2201 0,'0'0'549'0,"0"0"-493"16,125 29-55-16,-55 1 8 15,10 6-3-15,7 2-12 16,44 11-92-16,-21-10-174 16,-15-11-405-16</inkml:trace>
  <inkml:trace contextRef="#ctx0" brushRef="#br0" timeOffset="163150.84">27233 5015 902 0,'0'0'809'0,"0"0"-588"16,0 0-66-16,0 0 29 16,0 0-62-16,0 0-17 15,0 0-59-15,18-80-21 0,-18 94-25 16,0 18-6-16,-12 16 6 15,0 15 1-15,-7 15 18 16,2 6 50-16,-1 4-47 16,3 0 3-16,5-5-10 15,4-10-4-15,3-10-1 16,3-13-10-16,0-16 0 16,0-12 3-16,13-10 4 15,6-9 5-15,3-3-12 16,7-9-10-16,5-17-17 15,-3-6-88-15,0-5-26 16,-9 3 67-16,-6 8 54 16,-10 11 20-16,-4 5 69 0,-2 7-46 15,0 3-5 1,0 0-18-16,0 0-18 0,0 5 12 16,-4 8-9-16,2 6 15 15,-3 2 0-15,-1 4 0 16,-1 3 9-16,-2 0-9 15,2-2 0-15,3-4-13 16,0-3 13-16,2-4-1 16,2-3-21-16,0-6-128 15,0-6-25-15,0 0-26 16,-3-1-36-16,1-14-671 0</inkml:trace>
  <inkml:trace contextRef="#ctx0" brushRef="#br0" timeOffset="163452.79">27329 5314 920 0,'0'0'629'15,"0"0"-285"-15,0 0-27 0,0 0-68 16,0 0-86-16,0 0-67 16,0 0-63-16,89-7-21 15,-42 7 1-15,38 0-13 16,-12 9-130-16,-4-8-439 0</inkml:trace>
  <inkml:trace contextRef="#ctx0" brushRef="#br0" timeOffset="163563.81">28084 5460 2162 0,'0'0'0'0</inkml:trace>
  <inkml:trace contextRef="#ctx0" brushRef="#br0" timeOffset="165178.37">18203 7319 1111 0,'0'0'334'15,"0"0"-239"-15,0 0-53 16,0 0 60-16,0 0 22 16,0 0 86-16,0 0 23 15,2 0-79-15,-2 0-18 16,0 0-46-16,0 0-61 16,0 0 25-16,0 0-53 15,0 0 7-15,0 0-8 0,0 0 10 16,2 4-22-1,-2 6 9-15,0 4 3 0,3 4-7 16,-3 3 7-16,0 2 0 16,0 1-1-16,0-2 12 15,2 2-17-15,0 0 6 16,2 1 0-16,-2-1-8 16,3-2 8-16,-3 1 0 15,-2 2 0-15,0-2 12 16,3 0-18-16,-3 0 6 15,2 1 0-15,0-1-7 16,3-3 7-16,-3-3 0 16,-2 1 0-16,2-3 12 15,-2-1-13-15,0-3 1 0,0 2 0 16,0-1-12-16,0-2 12 16,2 4 0-16,2-1 0 15,-1 0 12-15,1 2-12 16,-2-2 0-16,1 0 0 15,-1-1-16-15,-2 1 16 16,0-1 0-16,0 1 0 16,0-1 17-16,2-3-23 15,1 0 6-15,1-1 0 16,-2 0-11-16,2 0 12 16,-1 0-1-16,-1 2 0 15,-2-3 15-15,2 4-17 16,-2-1 2-16,2 1 0 0,1-4-12 15,2 3 12-15,-1-1 0 16,0 2 0-16,-2 1 8 16,3 0-14-16,-5 0 6 15,2 0 0-15,-2 1-11 16,0 5 12-16,0-4-1 16,0-1 0-16,0-1 12 15,2 2-13-15,0 0 1 16,0 4 0-16,4 1-9 15,-4 5 11-15,0 0-2 16,-2 4 0-16,0 2 9 16,0 2-9-16,0-1 0 15,0 2 0-15,0-3-14 0,0-3 14 16,-2-8 0-16,2-5-87 16,0-9-172-16,0-5-219 15,-2 0-731-15</inkml:trace>
  <inkml:trace contextRef="#ctx0" brushRef="#br0" timeOffset="167940.31">17061 8043 1405 0,'0'0'371'0,"0"0"-279"16,0 0-42-16,0 0-30 16,0 0 36-16,0 0 69 15,0 0-91-15,32-12 33 16,-16 8 0-16,1 2-61 15,1 2 19-15,2 0-25 16,0 0 2-16,3 0-7 16,1 0 5-16,0 0 0 15,7 0-1-15,3 0 12 0,4 0-11 16,2 0 0 0,5 0 1-16,1 0-7 0,2 0 6 15,0 0-5-15,-3-2 4 16,-1-1-27-16,-3 3 14 15,-3 0-13-15,-3 0 24 16,-1 0-18-16,-3 0 21 16,2 0 0-16,-2 0-5 15,0 0 15-15,3 0-4 16,2 0-6-16,-2 0 0 16,1 0-9-16,-4 0 9 15,-2 0 0-15,-2 0-9 16,0 0 22-16,-1 5-13 0,1-1 0 15,4-1 1 1,0-3-10-16,2 0 9 0,4 0 0 16,-2 0-4-16,-1 0 15 15,-1 0-9-15,-4 0-2 16,-2 0 1-16,-2 0-9 16,-2 0 8-16,4 0 0 15,2 0-1-15,0-3 8 16,2-1-7-16,3-1 0 15,0 0 1-15,-3 1-18 16,1 0 17-16,-7 3 0 16,-2 1-14-16,-3 0 25 15,1 0-11-15,-4-3 0 16,6 3 7-16,1-3-13 16,7 2 6-16,1-4 0 0,3 1-12 15,1 0 18-15,-3-1-6 16,-4 3 0-16,-2 0 2 15,0-1 7-15,0 3-9 16,-1-2-2-16,6 1-10 16,-1-3 23-16,0 2-11 15,2-2 0-15,3 0 1 16,-3 0-2-16,0 0 1 16,1 2 0-16,1-2 5 15,0 1 3-15,2 2 6 16,-1 1 8-16,1-3-13 15,1 2 21-15,1 1-30 16,-4 0 0-16,1 0-8 0,-5 0 17 16,0 0-9-16,-4 0 0 15,0 0 2-15,-2 4-2 16,1 0 0-16,0-2 0 16,3 0-9-16,2 0 19 15,4-2-10-15,0 0 0 16,-1 0 1-16,-1 0-1 15,-2 0 0-15,2 0 0 16,-1 1-9-16,-1 3 18 16,0-1-9-16,-2-2 0 15,0-1 2-15,0 0-4 16,0 0 2-16,-2 0 0 16,0 0-9-16,-2 0 15 15,-4 0-6-15,2 0 0 0,1 0 6 16,1 0-9-16,2 0 3 15,-1 0 0-15,3 0-9 16,2 0 9-16,-2 0 0 16,0 0 0-16,0 0 9 15,0 0-15-15,0 0 6 16,0 0 0-16,2 0-6 16,3 0 18-16,1 0-12 15,2 0 0-15,2 0 5 16,1 0-16-16,-2 0 11 15,1 0 0-15,-4 0-1 16,-2 0 6-16,3 0-5 16,-1 3 0-16,4-3 7 0,1 0-13 15,2 0 6-15,3 0 0 16,-3 0-9-16,-1 0 17 16,-4 0-8-16,-1 1 0 15,-1 2 1-15,1 3 1 16,-1-3-2-16,6 2 0 15,-1-1-11-15,5-1 20 16,1 0-9-16,4-3 0 16,-2 0 2-16,2 0-1 15,-6 0-1-15,1 0 0 16,-5 0-7-16,0 0 8 16,0 0-1-16,0 0 0 15,5 0 9-15,-1 0-18 0,6 0 9 16,0 1 0-1,2-1-10-15,-3 0 20 0,-2 0-10 16,-2 3 0-16,-1-2 8 16,-1-1-10-16,-1 3 2 15,2-1 0-15,3-1-9 16,5-1 17-16,0 3-8 16,4-3 0-16,0 0 1 15,0 0-2-15,-4 0 1 16,-4 0 0-16,-5 3-6 15,-3-2 7-15,-3 0-1 16,4 2 0-16,-1-1 10 0,2 0-14 16,3 0 4-16,1-2 0 15,4 3-9-15,-4-3 15 16,-1 0-6-16,-1 0 0 16,1 0 6-16,0 3-5 15,0-1-1-15,-1 0 0 16,5 0-10-16,0-2 10 15,7 0 0-15,-1 0 0 16,1 0 1-16,2 0-2 16,-4 3 1-16,-1 0 0 15,-4 3-9-15,1-2 16 16,-4 2-7-16,3-2 0 16,0-1 2-16,0 0-2 15,1 0 0-15,0-2 0 16,2 0-3-16,-3 2 4 0,0-1-1 15,0 0 0-15,1 0 11 16,-2 1-16-16,4-3 5 16,-2 0 0-16,6 0-9 15,0 0 9-15,2 0 0 16,2 0 0-16,0 0 1 16,-2 0-1-16,3 0 0 15,-3 0 0-15,2 0-13 16,2 0 13-16,1 0 0 15,-1 0 0-15,2 0 10 16,3 0-10-16,1 0 0 16,-1 0 0-16,-3-3-18 15,3 1 18-15,-5 2 0 0,0-2-76 16,-1 0 0 0,-3-2 70-16,-2 0-8 0,-3 0 14 15,0 0 2-15,1 0 4 16,0 0-2-16,-1 0-4 15,3 0 12-15,1-1-8 16,1 0-4-16,0 1 0 16,0-2-8-16,0 2 16 15,3-1-8-15,-1 3 28 16,2-4-26-16,3 5 37 16,4-1-39-16,2-1 0 15,7 2-4-15,3-2 4 0,1-1 0 16,3 3-1-1,1-3 7-15,-1 2 13 0,2 0 3 16,0-1-20-16,-2 1 23 16,-3 2-24-16,1-1-1 15,-5 1 0-15,-2-2 10 16,-4 2-16-16,-8 0 6 16,-6 0-13-16,-12 0 12 15,-10 0-150-15,-16 0-178 16,-13 0-747-16</inkml:trace>
  <inkml:trace contextRef="#ctx0" brushRef="#br0" timeOffset="168997.56">17892 7503 1104 0,'0'0'399'16,"0"0"-155"-16,0 0-45 16,0 0-61-16,0 0-1 15,0 0 21-15,0 0-91 16,-57 4-6-16,21 17 13 16,-4 7-45-16,-7 6 24 15,-4 7-30-15,-2 2-15 16,-5 5 27-16,2 0-35 15,5-4 0-15,6-5 5 16,7-6-5-16,7-6-82 0,4-9-156 16,9-9-275-1,5-9-216-15</inkml:trace>
  <inkml:trace contextRef="#ctx0" brushRef="#br0" timeOffset="169186.58">17398 7541 1756 0,'0'0'332'0,"0"0"-235"15,0 0-96-15,0 0 7 16,0 0 18-16,147 99-11 0,-97-53 44 16,0 4-59-1,24 16-1-15,-11-12-70 0,-10-13-611 0</inkml:trace>
  <inkml:trace contextRef="#ctx0" brushRef="#br0" timeOffset="169636.6">17616 8233 1068 0,'0'0'695'16,"0"0"-472"-16,0 0-163 15,0 0-28-15,0 0-31 16,0 0 23-16,0 0-23 16,10 10 57-16,-10 22 38 15,0 11-15-15,0 7 5 0,-10 4 5 16,4 4-36-16,-3 2 3 15,3-2-58-15,0 3 10 16,2-5-8-16,0-8-2 16,-1-6-46-16,1-8-143 15,0-13-186-15,2-7-279 0</inkml:trace>
  <inkml:trace contextRef="#ctx0" brushRef="#br0" timeOffset="169840.72">17647 8214 1287 0,'0'0'552'0,"0"0"-336"0,0 0-172 16,0 0-43-16,0 0 34 16,0 0 20-16,0 0 22 15,101 97-28-15,-103-50-42 16,-27 2 9-16,-31 14-16 15,8-15-208-15,1-14-368 0</inkml:trace>
  <inkml:trace contextRef="#ctx0" brushRef="#br0" timeOffset="171185.57">18638 7754 1536 0,'0'0'575'16,"0"0"-462"-16,0 0-2 16,0 0-65-16,0 0 18 15,0 0-27-15,0 0-37 16,118-51 28-16,-78 26-28 16,-3-5 0-16,0-3 3 15,-6 0-3-15,-10-3 0 16,-2 1-1-16,-11 5 13 15,-1 4-8-15,-7 10 7 16,0 6 73-16,0 10 25 0,0 0-107 16,0 10 7-16,0 22-18 15,-11 13 19-15,-2 11-10 16,-3 8 0-16,3 6 8 16,-1-2-28-16,1 8-126 15,5-19-317-15,0-19-549 0</inkml:trace>
  <inkml:trace contextRef="#ctx0" brushRef="#br0" timeOffset="172107.84">21215 7525 791 0,'0'0'268'0,"0"0"-77"15,0 0 39-15,0 0-25 16,0 0-32-16,0 0-100 16,0 0-10-16,0 3-22 15,0-3-9-15,0 0 31 16,0 0-52-16,0 0-10 16,0 0 0-16,0 0 15 15,0 0-13-15,0 0-3 16,0 0 1-16,0 0 27 15,0 0-27-15,0 0-1 16,0 0 3-16,0 0 7 16,0 0 1-16,0 0 17 0,0 0-11 15,0 0 87-15,0 0-11 16,-3 0 19-16,3 0 11 16,-2 0-67-16,2-7-12 15,0 2-44-15,0-4 11 16,0 4-32-16,0-4-1 15,5 6-90-15,3-2 63 16,-1 5 19-16,-7 0 28 16,0 7-4-16,-3 12 6 15,-18 6-16-15,-6 0 16 16,0 0 0-16,5-5-9 16,3-6 21-16,11-6-13 15,3-4 1-15,3-3-104 0,2 2-6 16,0-3-61-16,0 0 68 15,0 0 18-15,0 0-83 16,5 0-72-16,1 0-245 0</inkml:trace>
  <inkml:trace contextRef="#ctx0" brushRef="#br0" timeOffset="172155.62">21215 7525 918 0</inkml:trace>
  <inkml:trace contextRef="#ctx0" brushRef="#br0" timeOffset="172459.7">21215 7525 918 0,'-90'120'607'0,"90"-120"-430"0,0 0-80 0,-4 0 20 16,-2 0-28-16,0-13 2 15,6-1 39-15,0-8-74 16,2-4 3-16,19-5-54 16,6 2 5-16,-1 2-8 15,1 8 12-15,-4 8 15 16,-8 11 8-16,-9 0-31 0,-6 18-6 16,0 18 0-16,-26 9 0 15,-12 5 5-15,-8 2 1 16,-2-3 8-16,-1-8 10 15,7-11-13-15,4-9-8 16,9-14-3-16,5-7 8 16,13 0 19-16,9-7-27 15,2-10 0-15,15 0 6 16,16 5 5-16,12 3-11 16,1 9 0-16,3 0 1 15,2 12-5-15,-4 8 4 16,1 3-1-16,19-4 1 0,-14-5-295 15,-3-10-671-15</inkml:trace>
  <inkml:trace contextRef="#ctx0" brushRef="#br0" timeOffset="173269.87">23408 7557 1377 0,'0'0'356'0,"0"0"-172"16,0 0 38-16,0 0-17 16,0 0-21-16,0 0-77 0,0 0-19 15,0 0-68-15,-17-46-10 16,17 32 38-16,0 0-47 16,0 1 0-16,0 1 11 15,12 7 0-15,7 4-12 16,2 1 0-16,2 0-6 15,-3 15-14-15,-9 11 17 16,-9 5-1-16,-2 5-8 16,-8 0 19-16,-17 0-7 15,2-8 0-15,4-6 6 16,9-8-13-16,10-10 7 16,0-4 0-16,31 0-10 15,15-2-22-15,2-7-7 0,1-2 22 16,-11 4 17-1,-11 7-23-15,-17 0 23 0,-10 7-31 16,-8 15 29-16,-27 2 1 16,-10 6 1-16,-6 2 0 15,-3 6-18-15,14-8-163 16,13-7-484-16</inkml:trace>
  <inkml:trace contextRef="#ctx0" brushRef="#br0" timeOffset="174015.02">25933 7624 1480 0,'0'0'376'0,"0"0"-234"16,0 0-19-16,0 0-17 15,0 0-45-15,0 0-52 16,0 0 0-16,-17 24 0 16,-12 10-8-16,-7 6 36 15,-2 2-37-15,0-6 0 0,7-8-3 16,6-10 9 0,12-6-6-16,7-7 0 0,6-3 7 15,0-2 17-15,13 0-19 16,16 0-4-16,6 0-2 15,3 0 2-15,3 0-2 16,-1 0-4-16,-3-2-15 16,0 2 10-16,-9-5-123 15,-4-3-71-15,-3-3 45 16,-8-8 22-16,-4-5-6 16,-6-4 43-16,-3-2 100 15,0 2 35-15,0 7 189 16,0 9 86-16,-8 9-31 15,-5 3-199-15,-5 20-47 16,-2 14-2-16,0 8-30 0,-2 10 27 16,4 4-28-1,0 20-31-15,7-13-123 0,7-15-437 0</inkml:trace>
  <inkml:trace contextRef="#ctx0" brushRef="#br0" timeOffset="174832.84">28753 7541 1227 0,'0'0'353'0,"0"0"-152"0,0 0 33 16,0 0-25-16,0 0-128 15,0 0-19-15,0 0-52 16,-19-12-9-16,3 35 14 16,-5 7-6-16,-2 3 16 15,2 4-23-15,1-7 13 16,9-4-11-16,2-8-4 16,9-9 0-16,0-6 6 15,7-3 6-15,20 0 31 16,8-6-43-16,5-4-18 15,3 2 9-15,-5 4-25 16,-7 4 19-16,-11 0 6 16,-9 12 0-16,-9 12 9 15,-2 4 0-15,-6 5 9 16,-17-4-9-16,-4 2 0 0,-2-6 0 16,2-6 21-16,3-5-21 15,4-8 0-15,0-6 0 16,-1-4-147-16,6-19-147 15,5-3-541-15</inkml:trace>
  <inkml:trace contextRef="#ctx0" brushRef="#br0" timeOffset="174952.61">28822 7433 1908 0,'0'0'486'0,"0"0"-415"0,0 0-47 15,126-8-24 1,-76 8-114-16,-9 0-177 0,-10 0-605 0</inkml:trace>
  <inkml:trace contextRef="#ctx0" brushRef="#br0" timeOffset="177085.1">18336 8494 785 0,'0'0'320'0,"0"0"-82"15,0 0-51-15,0 0-27 16,0 0-55-16,0 0 2 15,0 0 75-15,-6-8-63 0,6 4-61 16,0 0-11 0,0 2-1-16,0 0 59 0,0 2-57 15,0 0-15-15,0 0 35 16,0 0-41-16,0 0 3 16,0 0-23-16,0 0 8 15,0 0-19-15,0 8 4 16,-6 14 0-16,-6 10 32 15,1 4-15-15,-5 7 11 16,1-1 26-16,-1-1-42 16,3 0 36-16,2-5-48 15,-1-4 0-15,6-6 17 16,-1-2-17-16,3-7 0 16,2-2-1-16,-1-5 16 15,1 0-15-15,2-4 0 0,0 2-13 16,0-8-168-16,2 0-143 15,9 0-417-15</inkml:trace>
  <inkml:trace contextRef="#ctx0" brushRef="#br0" timeOffset="177571.66">18656 8478 1395 0,'0'0'256'16,"0"0"-161"-16,0 0-78 16,0 0 26-16,0 0 93 15,0 0 0-15,0 0 32 16,-121 58-8-16,105-24-77 16,3 2 58-16,6-2-77 15,7 1-38-15,0-7 2 16,14-7-22-16,15-6 11 15,6-11 6-15,5-4-17 0,5-4 21 16,-5-20-27-16,-7-5-34 16,-6-7 22-16,-13-1-67 15,-10-4 22-15,-4 3 32 16,0 8 25-16,-9 11 10 16,-4 8 33-16,-3 11-43 15,3 0-24-15,4 30-113 16,2-2-191-16,5-3-382 0</inkml:trace>
  <inkml:trace contextRef="#ctx0" brushRef="#br0" timeOffset="177752.84">18896 8789 696 0,'0'0'1202'15,"0"0"-973"-15,0 0-173 16,0 0-37-16,0 0-10 15,0 0 91-15,-92 129-4 16,64-103-73-16,3-1-23 16,5-2-8-16,7-8-262 15,8-7-549-15</inkml:trace>
  <inkml:trace contextRef="#ctx0" brushRef="#br0" timeOffset="178037.79">18974 8828 1684 0,'0'0'323'16,"0"0"-189"-16,0 0-102 15,54-120-20-15,-32 73-13 16,-4-6 1-16,0 2 0 16,-3 2-3-16,-3 3 14 15,-4 8-11-15,-1 9 21 16,-3 8 166-16,-2 8 134 15,-2 13-170-15,0 0-117 16,0 20-34-16,0 17 0 16,0 15 0-16,0 12 0 15,-4 8 12-15,-3 3-20 16,1-3 8-16,-6 8-140 16,1-18-149-16,5-18-427 0</inkml:trace>
  <inkml:trace contextRef="#ctx0" brushRef="#br0" timeOffset="179727.86">20795 8440 804 0,'0'0'719'0,"0"0"-494"16,0 0-171-16,0 0-29 16,0 0 77-16,0 0-8 15,0 0 85-15,-137 59 0 0,112-20-76 16,7 5 33-1,7-2-68-15,11-5-34 0,0-8 6 16,13-8-40-16,22-11 34 16,10-10 14-16,7 0-40 15,-1-23 17-15,-4-7-25 16,-12-2-1-16,-10 0-11 16,-16 0 9-16,-9 5-3 15,0 2 1-15,-19 7 2 16,-2 10-13-16,-2 8 16 15,3 3-91-15,5 36-104 16,3 1-300-16,6-6-307 0</inkml:trace>
  <inkml:trace contextRef="#ctx0" brushRef="#br0" timeOffset="179887.68">20984 8756 1938 0,'0'0'593'0,"0"0"-533"15,0 0-60-15,0 0 1 16,-37 104 11-16,14-58-12 16,2 1 8-16,-8 11-28 15,8-9-186-15,3-13-632 0</inkml:trace>
  <inkml:trace contextRef="#ctx0" brushRef="#br0" timeOffset="181964.37">21227 8472 1139 0,'0'0'399'15,"0"0"-227"-15,0 0-44 16,0 0-15-16,0 0 29 16,0 0-15-16,0 0-50 15,-73 10 13-15,57 19 24 16,3 6-67-16,3 3 23 15,2-4 0-15,8-3-57 16,0-5 26-16,0-6-39 0,14-7 7 16,9-4 35-1,5-9-42-15,1 0-15 0,0-10 14 16,-5-12-77-16,-8-6 30 16,-9-2-38-16,-7-3-64 15,0 1 89-15,-18 2 34 16,-6 4 27-16,4 8 119 15,-1 6-43-15,8 6-3 16,7 1-73-16,3 5 10 16,3-1 14-16,9 1-24 15,20-4 24-15,11-3-17 16,9 0-7-16,0 0-15 16,-2-6-31-16,-5 3 25 15,-11 0 3-15,-8 2 14 16,-12 2 4-16,-7 6 19 0,-4 0-2 15,0 0 36-15,-15 15-53 16,-10 17 8-16,0 3-23 16,6 2 15-16,5 4 0 15,8-9 1-15,6-6 14 16,0-8-6-16,8-10-9 16,13-8 0-16,5 0 27 15,1-16-27-15,0-10-44 16,-5-4-5-16,-6 0-33 15,-5 2 72-15,-5 7-6 16,-3 8 16-16,-1 13 47 16,1 0-47-16,-1 30 0 15,0 18-9-15,-2 17 20 0,0 5-1 16,0 1-10-16,-16-11 1 16,-6-7 30-16,-7-11-17 15,-7-9-7-15,-6-10 1 16,0-9-8-16,-16-12-33 15,11-2-330-15,11 0-1210 0</inkml:trace>
  <inkml:trace contextRef="#ctx0" brushRef="#br1" timeOffset="205457.73">2104 15245 842 0,'0'0'0'0,"0"0"0"0,0 0 578 15,0 0-386-15,0 0-36 16,0 0 59-16,-7-58 20 15,5 46-41-15,2 5-31 16,0-2-32-16,0 0-28 16,0 4-58-16,-2 1 1 15,2 4 2-15,-2 0-48 16,-5 0 35-16,-7 22-35 16,-1 19 0-16,-7 5 2 15,1 9-1-15,4 2 4 16,7-10 1-16,8-8 7 15,2-11-6-15,12-10-7 16,17-13 0-16,11-5-20 16,4-17 11-16,1-17-72 15,-5-10-38-15,-16-3-29 0,-11-2 78 16,-13 7 30-16,0 8 40 16,-15 11 84-16,-9 14-4 15,-5 9-59-15,0 8-21 16,-3 34-121-16,8-4-230 15,11-6-998-15</inkml:trace>
  <inkml:trace contextRef="#ctx0" brushRef="#br1" timeOffset="205630.4">2442 15480 2158 0,'0'0'311'16,"0"0"-251"-16,0 0-38 15,-60 113-20-15,29-65 15 16,0-2-16-16,5-6-2 16,3-6-97-16,9-12-240 15,6-15-496-15</inkml:trace>
  <inkml:trace contextRef="#ctx0" brushRef="#br1" timeOffset="205981.41">2566 15221 1669 0,'0'0'568'0,"0"0"-532"0,0 0-2 16,-148 109 58-16,112-65-42 16,12-3-16-16,15-10-29 15,9-9 9-15,2-10-28 16,27-12-37-16,5 0-56 15,6-22-46-15,-5-12-63 16,-6-7 91-16,-6 0 84 16,-10 4 41-16,-7 8 100 15,-3 11 213-15,-3 18 17 16,0 0-178-16,0 30-136 16,0 19 25-16,-3 14-28 15,-1-1-7-15,2 2 10 16,-2-7-16-16,-5-7 0 15,-7-14 0-15,-7-5-18 0,-14-12-82 16,1-11-144-16,7-8-516 16</inkml:trace>
  <inkml:trace contextRef="#ctx0" brushRef="#br1" timeOffset="206440.04">2830 15480 2643 0,'0'0'528'16,"0"0"-447"-16,0 0-21 16,0 0-60-16,0 0-9 15,0 0-59-15,0 0-65 16,-19-14-704-16</inkml:trace>
  <inkml:trace contextRef="#ctx0" brushRef="#br1" timeOffset="206763.6">3189 15205 2176 0,'0'0'349'16,"0"0"-285"-16,0 0-27 16,-127 45 22-16,96-11-6 15,13-2 55-15,14 2-59 16,4-1-18-16,20-12-8 16,18-3-17-16,11-11-5 15,4-7-1-15,3 0-88 16,-9-23 3-16,-11 0-61 15,-14-14 25-15,-15 3 44 16,-7-2 77-16,-7 5 5 0,-18 12 97 16,-6 5-50-16,-9 14-52 15,6 9-193-15,8 6-575 0</inkml:trace>
  <inkml:trace contextRef="#ctx0" brushRef="#br1" timeOffset="206944.64">3468 15422 2282 0,'0'0'499'0,"0"0"-499"16,0 0-69-16,0 0 69 0,0 0 12 16,-69 121-12-16,44-81-7 15,-2 6-16-15,10-10-280 16,5-10-260-16</inkml:trace>
  <inkml:trace contextRef="#ctx0" brushRef="#br1" timeOffset="207325.55">3651 15236 1787 0,'0'0'254'0,"0"0"-170"0,0 0-32 16,0 0 16 0,-123 101 19-16,108-64-47 0,7-9 6 15,8-6-30-15,0-5-7 16,23-10 3-16,8-7-12 16,0 0-40-16,1-12-68 15,-3-16-193-15,-7-2-35 16,-6-2 109-16,-7 6 227 15,-5 8 93-15,-2 6 264 16,-2 12 118-16,0 0-354 16,0 22-121-16,0 14 34 15,0 6 9-15,-8 9-7 16,-4-10 27-16,-1 1-59 16,-5-5 2-16,-6-11 13 15,-7-2-19-15,-3-12 1 0,-11-10-1 16,8-2-168-1,8 0-399-15</inkml:trace>
  <inkml:trace contextRef="#ctx0" brushRef="#br1" timeOffset="207475.11">3945 15426 2399 0,'0'0'257'0,"0"0"-257"15,0 0-176 1,0 0-54-16,0 0-252 0</inkml:trace>
  <inkml:trace contextRef="#ctx0" brushRef="#br1" timeOffset="207782.37">4188 15213 2013 0,'0'0'603'16,"0"0"-514"-16,0 0-80 15,0 0-18-15,0 0-5 16,-125 27 14-16,107 5 0 16,10 4 19-16,8-2-22 15,6-7 3-15,21-10 0 16,10-8 15-16,9-9-15 0,-2 0 0 15,-3-17-13-15,-10-11-45 16,-14-2 57-16,-13-6-10 16,-4 2 11-16,-13 5 69 15,-14 3-48-15,-4 17-21 16,-9 9-51-16,9 0-274 16,7 14-636-16</inkml:trace>
  <inkml:trace contextRef="#ctx0" brushRef="#br1" timeOffset="207963.22">4481 15369 2133 0,'0'0'248'0,"0"0"-248"16,0 0-25-16,0 0 25 15,-79 125 36-15,50-85-26 16,4-4-10-16,8-3-4 15,3-11-230-15,12-10-377 0</inkml:trace>
  <inkml:trace contextRef="#ctx0" brushRef="#br1" timeOffset="208330.19">4707 15182 2183 0,'0'0'345'0,"0"0"-345"15,0 0-23-15,0 0 0 16,0 0 23-16,-126 46 71 16,105-12-28-16,8-5-9 15,9 5-34-15,4-9 11 16,0-6 2-16,19-5-13 16,4-14-73-16,2 0-39 15,-5-5-134-15,-3-13-64 16,-3-8-5-16,-5-3 213 15,-3 8 102-15,-1-1 188 16,1 12 146-16,-4 10-65 16,1 6-238-16,-3 30-9 0,0 12-16 15,-3 10 3-15,-16 4 31 16,-10-4 11-16,-5 1 84 16,-3-13-40-16,-4-10-32 15,3-11 38-15,3-11-49 16,-1-14-52-16,9 0-68 15,7-9-683-15</inkml:trace>
  <inkml:trace contextRef="#ctx0" brushRef="#br1" timeOffset="208475.31">4830 15490 2307 0,'0'0'357'16,"0"0"-357"-1,0 0-151-15,0 0-136 0,0 0 59 16,0 0-373-16</inkml:trace>
  <inkml:trace contextRef="#ctx0" brushRef="#br1" timeOffset="208768.05">5122 15233 1787 0,'0'0'598'16,"0"0"-540"-16,0 0-57 15,0 0 30-15,-122 104-22 16,112-63 48-16,10-4 4 0,0-8-55 16,21-5 35-16,12-12-23 15,7-10-18-15,1-2 0 16,0-9-55-16,-3-20-15 15,-11 0 12-15,-9-8-39 16,-9 1 82-16,-9-1 15 16,0 11 36-16,-9 13 11 15,-15 13-47-15,-1 4-200 16,5 14-443-16</inkml:trace>
  <inkml:trace contextRef="#ctx0" brushRef="#br1" timeOffset="208933.26">5418 15529 874 0,'0'0'1454'15,"0"0"-1352"-15,0 0-99 16,0 0 15-16,0 0-20 16,-93 104 2-16,71-90-51 15,6-7-297-15,9-7-844 0</inkml:trace>
  <inkml:trace contextRef="#ctx0" brushRef="#br1" timeOffset="209292.22">5623 15163 1367 0,'0'0'1050'0,"0"0"-987"15,0 0-63-15,0 0 0 16,0 0 31-16,-133 125 8 15,115-83 22-15,9-3-55 16,9-8-5-16,0-9 16 16,11-8-8-16,12-9 3 15,1-5-12-15,1-12-98 16,0-15-68-16,-6-9-192 16,1-2-121-16,-2-2 223 15,-2 4 190-15,-3 5 66 16,-1 15 556-16,-8 15 41 0,-2 1-379 15,-2 22-178-15,0 14 29 16,0 14 11-16,-6 4-54 16,-8 2 31-1,1-2-57-15,-8-4 12 0,-1-1-7 16,-10-9-4-16,-22-4-2 16,4-8-138-16,3-12-580 0</inkml:trace>
  <inkml:trace contextRef="#ctx0" brushRef="#br1" timeOffset="210020.34">1914 16048 1568 0,'0'0'563'0,"0"0"-261"16,0 0 20-16,0 0-121 15,0 0-38-15,0 0-103 16,0 0-24-16,127-36-36 15,-6 36 6-15,66 0-22 16,45 0 16-16,27 0 0 16,15-12-2-16,-7-8 19 15,9-5-32-15,-6 2 15 16,-15 0-44-16,-24 5 37 16,-26 8-7-16,-24 4 14 15,-45 5 3-15,-36 1 9 16,-35-5-18-16,-23 1 6 0,-1 1-12 15,-8-2-4-15,-8 3 11 16,-19 2 5 0,-6-4-1-16,0 1-18 0,-12-4-54 15,-9-5-296-15,0-1-255 16,8 1-1101-16</inkml:trace>
  <inkml:trace contextRef="#ctx0" brushRef="#br1" timeOffset="210757.2">5814 15547 1549 0,'0'0'616'16,"0"0"-343"-16,0 0-35 15,0 0-147-15,0 0-15 16,0 0-41-16,0 0-34 16,4 0 20-16,17 0-21 15,6 0 0-15,0 0 3 16,0 0 12-16,-9-2-5 15,-7-5-10-15,-9-2 0 0,-2 0 27 16,0 5-26-16,-13 4-2 16,-5 0-56-16,5 4-267 15,4 5-440-15</inkml:trace>
  <inkml:trace contextRef="#ctx0" brushRef="#br1" timeOffset="212371.03">6386 15232 1579 0,'0'0'498'15,"0"0"-237"-15,0 0-90 16,0 0 18-16,0 0-111 15,0 0-65-15,-140 47 47 16,111-10-24-16,8 4-35 16,13-8 51-16,8-1-50 15,0-13 4-15,19-6 16 16,22-13-13-16,7 0 30 0,8-18-39 16,0-16 8-16,-6-5-31 15,-15 1 20-15,-10-3-16 16,-17 5 19-16,-8 9 0 15,-2 11 12-15,-22 15-12 16,-8 1-36-16,-10 26-89 16,9 7-392-16,6 2-464 0</inkml:trace>
  <inkml:trace contextRef="#ctx0" brushRef="#br1" timeOffset="212542.69">6672 15530 2116 0,'0'0'367'16,"0"0"-308"-16,0 0-4 0,0 0 8 15,-106 131-50-15,69-92 33 16,3-4-46-16,12-3-110 16,9-15-148-16,11-8-395 0</inkml:trace>
  <inkml:trace contextRef="#ctx0" brushRef="#br1" timeOffset="212905.05">6994 15213 339 0,'0'0'1777'16,"0"0"-1396"-16,0 0-329 0,0 0-36 15,-137 59-6-15,99-23-1 16,11 2 64-16,11-6-58 15,14-4-7-15,2-8 9 16,6-10-17-16,21-10 21 16,4 0-21-16,0-18-47 15,-2-10 29-15,-4-5-49 16,-7-4 6-16,-5 5 61 16,-6 7 63-16,0 14 68 15,-2 11-20-15,-3 10-110 16,-2 26 28-16,0 14-29 0,0 10 0 15,0 8 26 1,-10-6 9-16,-9-4 37 0,-8-7-24 16,-4-7-48-1,-9-8 28-15,-5-10-28 0,-18-16-1 16,10-6-78-16,6-4-596 0</inkml:trace>
  <inkml:trace contextRef="#ctx0" brushRef="#br1" timeOffset="213956.5">7467 15507 1298 0,'0'0'534'0,"0"0"-281"16,0 0 25-16,0 0 24 16,0 0-101-16,0 0-21 15,0 0-124-15,-4 0-36 16,33 0-19-16,11 0 20 16,9 0-42-16,4-3 3 15,1 1-74-15,-5 0-38 16,3-4-233-16,-15-1-268 15,-14-4-407-15</inkml:trace>
  <inkml:trace contextRef="#ctx0" brushRef="#br1" timeOffset="214083.87">7725 15390 1497 0,'0'0'723'0,"0"0"-522"16,0 0-162-16,0 0-23 15,-71 139 32-15,44-72-47 16,-8 32-2-16,4-24-245 15,4-9-1314-15</inkml:trace>
  <inkml:trace contextRef="#ctx0" brushRef="#br1" timeOffset="-214458.99">8306 15276 1639 0,'0'0'667'0,"0"0"-525"16,0 0-109-16,0 0 28 15,-137 52-8-15,106-17 29 16,11 6-16-16,13-4-65 16,7-10 48-16,4-5-42 15,26-10 13-15,10-10 32 16,4-2-51-16,2-10 19 15,-4-18-20-15,-11-6-5 0,-11-3-6 16,-11 2 11 0,-9 3 0-16,0 9-4 0,-11 16 4 15,-12 7-27-15,-1 0-102 16,3 36-125-16,6-4-285 16,11-3-537-16</inkml:trace>
  <inkml:trace contextRef="#ctx0" brushRef="#br1" timeOffset="-214304.57">8475 15557 1629 0,'0'0'583'0,"0"0"-520"15,0 0 140-15,-52 116-90 0,24-72-58 16,-1-3-3 0,9-6-52-16,9-9-12 0,11-9-81 15,19-17-170-15,19-20-68 16,5-12-783-16</inkml:trace>
  <inkml:trace contextRef="#ctx0" brushRef="#br1" timeOffset="-213978.81">8695 15236 2027 0,'0'0'359'16,"0"0"-268"-16,0 0-65 15,0 0-17-15,-123 89 3 16,102-51-12-16,9-1 2 15,12-8 10-15,0-8-12 16,8-7-12-16,15-12 1 0,4-2-67 16,2-8 8-16,-2-20-7 15,-4-2 25-15,-6 4 43 16,-3 2 18-16,-6 11 83 16,-3 13 55-16,-5 0-125 15,0 33-1-15,0 12-17 16,0 8-2-16,-9 3 19 15,-2-1-20-15,-7-14 28 16,-2-2 24-16,-7-7-51 16,-4-11 35-16,-1-6-37 15,-10-15-37-15,11 0-171 16,7 0-840-16</inkml:trace>
  <inkml:trace contextRef="#ctx0" brushRef="#br1" timeOffset="-213837.25">8983 15534 2112 0,'0'0'729'15,"0"0"-729"-15,0 0-225 16,0 0-29-16,0 0-92 16,0 0-221-16</inkml:trace>
  <inkml:trace contextRef="#ctx0" brushRef="#br1" timeOffset="-213568.32">9244 15288 1309 0,'0'0'480'0,"0"0"-442"16,0 0 7-16,-116 95 46 15,102-69 66-15,14 1 42 16,0-9-104-16,18-8-22 15,16-8 13-15,10-2-64 16,3-8-4-16,-3-21-18 16,-5-5-68-16,-12-1 56 15,-14 0 0-15,-13-2 12 16,0 11 30-16,-18 8-30 16,-11 10 0-16,-16 8-86 15,12 22-129-15,4-1-330 0</inkml:trace>
  <inkml:trace contextRef="#ctx0" brushRef="#br1" timeOffset="-213319.96">9569 15520 651 0,'0'0'1786'0,"0"0"-1416"0,0 0-252 15,0 0-115 1,0 0 12-16,0 0-13 0,-120 121-2 16,91-71-38-16,7-10-215 15,6-13-434-15</inkml:trace>
  <inkml:trace contextRef="#ctx0" brushRef="#br1" timeOffset="-212875.97">9932 15221 2118 0,'0'0'597'16,"0"0"-558"-16,0 0-39 15,-149 37 0-15,98-1-11 16,4 4 22-16,14 4-7 16,12-4-4-16,15-4 17 15,6-10-25-15,4-12 8 16,25-6-33-16,5-8 11 15,6-2-129-15,2-22-30 16,-2-8-58-16,-3-6 22 16,-9-2 98-16,-6 2 72 15,-6 12 47-15,-7 10 275 0,-9 16 43 16,0 0-234-16,0 34-71 16,-13 12-1-16,-5 10 12 15,-3 2 0-15,0 2 1 16,-4-4 50-16,-2-5-66 15,-4-11 4-15,-2-6-12 16,-3-11 17-16,-11-14-36 16,9-4-69-16,9-5-563 0</inkml:trace>
  <inkml:trace contextRef="#ctx0" brushRef="#br1" timeOffset="-212716.95">10098 15482 2586 0,'0'0'0'15,"0"0"-382"-15,0 0 109 16,0 0-269-16,0 0-342 0</inkml:trace>
  <inkml:trace contextRef="#ctx0" brushRef="#br1" timeOffset="-212106.39">10524 15316 2000 0,'0'0'535'0,"0"0"-515"16,0 0-18-16,0 0-2 16,-116 46 7-16,82-8 69 15,10-2-6-15,11 1-43 16,13-6 24-16,0-6-50 0,17-9 36 16,16-9 1-16,10-7-32 15,-3-4-12-15,-2-18-17 16,-9-5-48-16,-9-8 6 15,-14 3-12-15,-6 2 77 16,0 6 22-16,-16 8 7 16,-7 14-29-16,-6 4-137 15,2 19-347-15,11-2-687 0</inkml:trace>
  <inkml:trace contextRef="#ctx0" brushRef="#br1" timeOffset="-211954.68">10673 15633 1980 0,'0'0'358'0,"0"0"-284"0,0 0-59 15,-78 120-10-15,53-89-5 16,10-4-20-16,15-17-160 16,0-6-318-16,2-4-801 0</inkml:trace>
  <inkml:trace contextRef="#ctx0" brushRef="#br1" timeOffset="-211607.96">11007 15304 1612 0,'0'0'921'0,"0"0"-863"16,0 0-22-16,0 0-36 15,-145 96 31-15,118-64 42 0,9-2-9 16,14-4-62-16,4-6 16 15,0-8-18-15,20-8-45 16,7-4-19-16,0-4-112 16,0-17-92-16,-3-5 18 15,-2-6 36-15,-4 6 142 16,-5 3 72-16,-4 9 161 16,-4 10 347-16,-5 4-419 15,0 16-83-15,0 24-2 16,-11 12 11-16,-5 9-9 15,-6 1-6-15,-3 2 0 16,-6-12 10-16,-7-6-9 0,-1-11 36 16,-2-8 18-16,-6-19-55 15,11-4-8-15,12-4-357 0</inkml:trace>
  <inkml:trace contextRef="#ctx0" brushRef="#br1" timeOffset="-211479.9">11188 15665 2023 0,'0'0'551'0,"0"0"-551"16,0 0-1174-16</inkml:trace>
  <inkml:trace contextRef="#ctx0" brushRef="#br1" timeOffset="-211180.91">11542 15360 2063 0,'0'0'349'15,"0"0"-299"-15,0 0-5 16,-129 64-45-16,106-26 35 15,10-1 85-15,13-2-62 16,0-4-14-16,18-8-13 0,11-4-24 16,2-11 19-1,0-8-26-15,0 0-44 0,-4-14 6 16,-7-12-29-16,-9-6 28 16,-3 1-18-16,-8-1-16 15,0 10-14-15,-12 5-163 16,-1 8-561-16</inkml:trace>
  <inkml:trace contextRef="#ctx0" brushRef="#br1" timeOffset="-211007.54">11727 15598 479 0,'0'0'1630'0,"0"0"-1460"16,0 0-134-16,0 0-26 15,0 0-10-15,-96 119 0 16,90-101-13-16,3-4-135 16,3-10-507-16</inkml:trace>
  <inkml:trace contextRef="#ctx0" brushRef="#br1" timeOffset="-210796.36">12106 15290 1774 0,'0'0'516'0,"0"0"-516"16,0 0-59-16,-145 79 59 15,105-39 131-15,11 5 6 0,9 0 25 16,11-10-111-16,9-4-50 16,0-8 12-16,9-10-13 15,9-9-43-15,13-8-74 16,-6-18-243-16,-6-5-368 0</inkml:trace>
  <inkml:trace contextRef="#ctx0" brushRef="#br1" timeOffset="-210645.18">12079 15383 1328 0,'0'0'795'15,"0"0"-518"-15,0 0-172 16,0 0-105-16,0 0 10 16,23 125-17-16,-48-63 7 15,-10 1 0-15,-10-5 0 0,-6 0 14 16,-1-14-20-16,3-4 6 15,5-18-15-15,13-12 2 16,15-10-340-16</inkml:trace>
  <inkml:trace contextRef="#ctx0" brushRef="#br1" timeOffset="-210511.59">12283 15691 2524 0,'0'0'197'16,"0"0"-197"-16,0 0-572 0,0 0-320 16</inkml:trace>
  <inkml:trace contextRef="#ctx0" brushRef="#br1" timeOffset="-209933.32">12659 15404 1495 0,'0'0'1190'16,"0"0"-915"-16,0 0-275 16,0 0-36-16,0 0 18 15,-121 90 24-15,109-46-6 16,12-3 18-16,0-9-8 15,29-10 17-15,8-13-12 16,9-9-15-16,0-1 26 16,-2-25-26-16,-11-10 0 15,-8-5 0-15,-13-3 15 16,-10 8-7-16,-2 4-8 16,-12 14-3-16,-15 14-5 15,-11 9-218-15,7 22-425 16,9-1-636-16</inkml:trace>
  <inkml:trace contextRef="#ctx0" brushRef="#br1" timeOffset="-209776.05">12966 15637 2034 0,'0'0'682'0,"0"0"-649"15,0 0-32-15,0 0-2 16,0 0 2-16,-111 138 2 15,75-80-3-15,15-14-330 16,7-12-320-16</inkml:trace>
  <inkml:trace contextRef="#ctx0" brushRef="#br1" timeOffset="-209575.3">13274 15712 1468 0,'0'0'621'0,"0"0"-621"16,99-151-104-16,-62 78 48 15,-5 9 56-15,-8 6 107 16,-9 12-37-16,-4 16 153 16,-8 16 240-16,-3 14-300 15,0 3-79-15,-16 34-84 16,-9 21 0-16,-4 9-9 16,-8 40 5-16,6-17-204 15,6-11-477-15</inkml:trace>
  <inkml:trace contextRef="#ctx0" brushRef="#br1" timeOffset="-208483.59">8229 15862 1600 0,'0'0'529'16,"0"0"-286"-16,0 0-150 16,0 0-2-16,0 0 47 15,0 0-111-15,0 0 8 16,19 19-16-16,18 13 24 16,13 5 35-16,12 3-72 15,29 4 1-15,39-3-7 16,44 0 12-16,28-12-12 15,14-9 0-15,8-13-6 16,-8-7-7-16,11 0-17 16,0-16 11-16,-6-7 2 15,-18-4-7-15,-22-1 11 0,-42 4-5 16,-35 4-36-16,-36 8 48 16,-18 2-12-16,-2-4 18 15,-5 6-1-15,-7-2 10 16,-16 3 17-16,-13 5 27 15,-5 2-2-15,-2 0 31 16,0 0-35-16,0-3 1 16,0 3-21-16,0 0-16 15,0 0 6-15,0 0-17 16,0 0-8-16,0 0 1 16,0 0-14-16,0 0 21 15,0 0 0-15,0 0 0 16,0 0-6-16,0 0 13 0,0 0-7 15,0 0 41-15,0 0-40 16,0 0 24-16,0-5-25 16,0 5-15-16,-9-4-8 15,-11 2-332-15,-3 0-833 0</inkml:trace>
  <inkml:trace contextRef="#ctx0" brushRef="#br1" timeOffset="-207019.64">3559 16941 1945 0,'0'0'549'16,"0"0"-317"-16,0 0-17 15,0 0-167-15,0 0-41 16,-116 35-5-16,92 5 13 15,8 6 2-15,12-2-17 16,4-3 0-16,9-11 3 16,22-16 3-16,10-10-6 15,7-4 0-15,4-12 4 16,-6-17-10-16,-7-10-10 16,-13-2-26-16,-11 5 13 15,-10 2-36-15,-5 10 65 16,0 12-14-16,-17 12 14 15,-2 0-121-15,-1 31-70 16,7 4-291-16,6-7-351 0</inkml:trace>
  <inkml:trace contextRef="#ctx0" brushRef="#br1" timeOffset="-206869.51">3838 17195 1870 0,'0'0'609'0,"0"0"-532"16,0 0 32-16,-42 104 15 15,11-55-96-15,-3 0-19 16,5-1-9-16,7-7-25 16,15-24-231-16,7-12-319 15,0-5-702-15</inkml:trace>
  <inkml:trace contextRef="#ctx0" brushRef="#br1" timeOffset="-206605.91">4016 16976 1726 0,'0'0'645'0,"0"0"-517"16,0 0-108-16,0 0-6 15,0 0 29-15,-116 98 40 16,99-66-19-16,10-1-26 16,7-14-31-16,0-6-5 15,24-11 17-15,8 0-19 16,-1-18 10-16,-5-14-10 15,-5-4-25-15,-15-9 18 16,-6 5-17-16,-2 0 24 16,-17 15 31-16,-8 11-31 0,-12 17-93 15,8 20-174-15,5 12-333 16</inkml:trace>
  <inkml:trace contextRef="#ctx0" brushRef="#br1" timeOffset="-205750.41">3954 16987 1551 0,'0'0'336'16,"0"0"-44"-16,0 0-51 16,0 0-52-16,0 0-65 0,0 0-103 15,0 0 9-15,20 17-29 16,-3 17 28-16,2 7 31 16,-5 0-54-16,-6 8 20 15,-8-9-7-15,0 0-18 16,-12-4 57-16,-19-5-45 15,-6-8-7-15,-12-7 23 16,-2-6-29-16,-10-10-40 16,12 0-223-16,16 0-511 0</inkml:trace>
  <inkml:trace contextRef="#ctx0" brushRef="#br1" timeOffset="-205547.54">4273 17231 2414 0,'0'0'265'15,"0"0"-265"-15,0 0-210 16,0 0-424-16,0 0-477 0</inkml:trace>
  <inkml:trace contextRef="#ctx0" brushRef="#br1" timeOffset="-205234.12">4541 17031 1580 0,'0'0'296'16,"0"0"-236"-16,0 0 2 16,-114 48 150-16,91-21-41 15,12 0-7-15,11-6-21 16,3-2-78-16,26-6 14 16,13-8-44-16,9-5-34 15,5-8 2-15,-5-14-3 16,-6-11-44-16,-16 1-41 0,-14-2-53 15,-15 3 94 1,0 4 44-16,-20 3 6 0,-9 17 20 16,-4 7-26-16,-6 0-143 15,10 21-340-15,10-3-1134 0</inkml:trace>
  <inkml:trace contextRef="#ctx0" brushRef="#br1" timeOffset="-205045.52">4940 17191 2138 0,'0'0'380'0,"0"0"-366"16,0 0-14 0,0 0-2-16,0 0-10 0,-101 116 13 15,72-72-2-15,1 6-136 16,5-10-233-16,7-14-441 0</inkml:trace>
  <inkml:trace contextRef="#ctx0" brushRef="#br1" timeOffset="-204662.19">5187 16976 1793 0,'0'0'350'15,"0"0"-350"-15,0 0-41 16,0 0 41-16,-145 23 34 0,114 4 50 16,8 4-6-16,12-4-44 15,11 0 17-15,0-14-5 16,11 0-11-16,14-13-11 16,2 0-24-16,2-4-119 15,0-14-114-15,-7-4-41 16,-5-1 82-16,-5 5 192 15,-5 6 5-15,-5 10 306 16,-2 2 29-16,0 7-227 16,0 22-77-16,0 16-21 15,-4 1 26-15,-8 8-30 16,-3-6 12-16,-10-8 86 16,-4-4-37-16,-4-5 26 0,-1-14-22 15,1-2-61 1,4-12-1-16,2-3-14 0,9 0-337 15,7-12-701-15</inkml:trace>
  <inkml:trace contextRef="#ctx0" brushRef="#br1" timeOffset="-204519.62">5521 17209 2381 0,'0'0'0'15,"0"0"-147"-15,0 0-54 16,0 0-81-16,0 0-206 0</inkml:trace>
  <inkml:trace contextRef="#ctx0" brushRef="#br1" timeOffset="-204228.6">5773 17008 2105 0,'0'0'358'16,"0"0"-255"-16,0 0-102 15,0 0 0-15,-118 71 27 16,109-35 0-16,9-9 48 16,0 0-31-16,11-10-19 15,16-8 56-15,4-7-64 0,2-2-6 16,-4-6-12-16,-8-12-17 15,-11-8 17-15,-4-2-23 16,-6-2 23-16,0 7 21 16,-4 5-13-16,-6 8-8 15,3 10-155-15,1 10-488 16,4 8-495-16</inkml:trace>
  <inkml:trace contextRef="#ctx0" brushRef="#br1" timeOffset="-204061.59">6080 17219 1696 0,'0'0'807'0,"0"0"-665"0,0 0-117 15,0 0-25-15,0 0 67 16,-102 124-46-16,82-93-13 16,7-8-16-16,13 0-128 15,0-16-134-15,0-7-273 0</inkml:trace>
  <inkml:trace contextRef="#ctx0" brushRef="#br1" timeOffset="-203709.25">6275 16910 2031 0,'0'0'283'0,"0"0"-277"0,0 0-6 15,0 0 92-15,-87 110 15 16,66-78 55-16,8 0-87 15,9-10-60-15,4-4 17 16,0-9-31-16,2-5-2 16,13-4-22-16,-1 0-133 15,1-9-73-15,-1-13-236 16,-3 0 163-16,-2-4 91 16,-5 8 211-16,1 9 251 15,0 9 244-15,-1 0-360 16,-2 14-83-16,0 21-9 15,-2 9-32-15,0 9 25 16,0-3-5-16,-10 0 51 16,-15-2 52-16,-4-11-27 15,-2-8 19-15,-1-5-80 0,8-7-38 16,3-17-8-16,8 0-317 16,9 0-1009-16</inkml:trace>
  <inkml:trace contextRef="#ctx0" brushRef="#br1" timeOffset="-203573.49">6520 17253 2273 0,'0'0'622'16,"0"0"-622"-16,0 0-122 16,0 0-75-16,0 0 35 15,0 0-356-15</inkml:trace>
  <inkml:trace contextRef="#ctx0" brushRef="#br1" timeOffset="-203281.11">6932 17026 1585 0,'0'0'1119'0,"0"0"-903"15,0 0-207-15,0 0-9 16,0 0 0-16,-123 80-12 15,108-39 24-15,11-2-12 16,4-6 0-16,6-8 8 16,23-11-13-16,5-9 5 15,5-5-91-15,0-5-86 0,-6-22-76 16,-9-9-47-16,-6-5 68 16,-9 2 159-16,-7 3 73 15,-2 5 336-15,0 14-52 16,-11 17-191-16,-13 7-93 15,1 21-164-15,6-1-442 0</inkml:trace>
  <inkml:trace contextRef="#ctx0" brushRef="#br1" timeOffset="-203115.61">7206 17249 2428 0,'0'0'261'15,"0"0"-261"-15,0 0 10 0,0 0-9 16,-84 142 8-16,64-106-9 16,17-4-180-16,3-10-194 15,0-13-558-15</inkml:trace>
  <inkml:trace contextRef="#ctx0" brushRef="#br1" timeOffset="-202764.79">7525 16973 1330 0,'0'0'1108'16,"0"0"-1037"-16,0 0-71 15,0 0 0-15,-122 101 44 16,93-55 51-16,6-5-34 0,12-2-7 16,9-8-53-16,2-9-2 15,4-12-17-15,17-10-116 16,3 0 1-16,2-19-145 15,1-8-198-15,-4-7 104 16,-6 2 143-16,-1 5 229 16,-5 9 261-16,-1 15 17 15,-6 3-169-15,-2 25-90 16,-2 20 15-16,0 13-1 16,0 1-25-16,-16 2 6 15,-3-6 127-15,-8-7 59 16,-9-16 16-16,-2-15 27 15,-4-7-40-15,0-10-66 16,-1-5-137-16,12-17-4 0,8 3-533 16</inkml:trace>
  <inkml:trace contextRef="#ctx0" brushRef="#br1" timeOffset="-202537.36">8086 16844 2682 0,'0'0'352'0,"0"0"-341"0,0 0-12 16,-131 172 2-16,69-60 59 16,8 27-11-16,21-9-43 15,26-24 0-15,7-37-6 16,47-8-84-16,2-8-143 15,3-16-857-15</inkml:trace>
  <inkml:trace contextRef="#ctx0" brushRef="#br1" timeOffset="-201681.58">8435 17106 1114 0,'0'0'1195'16,"0"0"-904"-1,0 0-194-15,0 0-97 0,-125 89 31 16,102-43-8-16,11-2-10 15,12-8 38-15,0-9-50 16,19-10 14-16,16-8 22 16,8-9-37-16,2-9 0 15,-7-20-8-15,-10-5-25 16,-12-5 17-16,-11 7 7 16,-5 6 9-16,-3 12 0 15,-26 14-76-15,3 18-158 16,1 4-493-16</inkml:trace>
  <inkml:trace contextRef="#ctx0" brushRef="#br1" timeOffset="-201519.29">8718 17427 1485 0,'0'0'939'0,"0"0"-833"15,0 0-57-15,-71 113-49 16,31-61 1-16,-1-6-12 15,8-2-1-15,12-15-138 16,13-14-151-16,8-15-508 0</inkml:trace>
  <inkml:trace contextRef="#ctx0" brushRef="#br1" timeOffset="-201112.75">9023 17034 1614 0,'0'0'702'16,"0"0"-620"-16,0 0-63 16,-123 28-12-16,81 6 13 15,5 7 84-15,6 1-17 16,10 2-14-16,9-9-34 16,12-8-33-16,0-10 18 15,16-8-24-15,13-9-23 16,7-4-48-16,2-26-104 15,0-6-68-15,-4-5-16 16,-8-8 34-16,-4 4 104 16,-6 5 121-16,-5 12 141 15,-7 12 210-15,-2 14-26 0,-2 2-222 16,0 32-73-16,0 19 14 16,-4 15 1-16,-7 6-24 15,-5 3 0-15,-3 0 49 16,-8-2-6-16,-2-15 23 15,-2-8-15-15,-3-16-37 16,1-16 36-16,2-4-47 16,4-14-24-16,9-5-15 15,5-16-129-15,13-7-573 0</inkml:trace>
  <inkml:trace contextRef="#ctx0" brushRef="#br1" timeOffset="-200923.4">9206 17195 1965 0,'0'0'899'16,"0"0"-719"-16,0 0-166 16,0 0-14-16,0 0 0 15,145-26-13-15,-94 26-60 16,-7 0-308-16,-10 0-516 0</inkml:trace>
  <inkml:trace contextRef="#ctx0" brushRef="#br1" timeOffset="-200787.42">9473 17057 1577 0,'0'0'825'0,"0"0"-718"15,0 0-107-15,-69 148 0 16,45-68-83-16,6-14-228 15,7-11-509-15</inkml:trace>
  <inkml:trace contextRef="#ctx0" brushRef="#br1" timeOffset="-200502.75">10038 17040 2147 0,'0'0'468'0,"0"0"-468"16,0 0 0-16,-154 44 7 16,117-4 74-16,16 5 31 15,13-2-63-15,8-2 11 16,12-4-54-16,19-11 12 16,9-13-18-16,3-9-54 15,-3-4-142-15,-11-12-86 16,-10-14-238-16,-13-6 6 15,-6 0 217-15,0-2 297 16,-12 10 281-16,-7 7 61 16,2 15-342-16,7 2-169 0</inkml:trace>
  <inkml:trace contextRef="#ctx0" brushRef="#br1" timeOffset="-200345.99">10220 17473 1891 0,'0'0'566'0,"0"0"-389"16,-95 111-177-16,50-57-6 15,3-6-25-15,8-8-102 16,14-12-213-16,16-13-669 0</inkml:trace>
  <inkml:trace contextRef="#ctx0" brushRef="#br1" timeOffset="-200128.67">10450 17329 2038 0,'0'0'292'0,"0"0"-236"15,0 0-54-15,80-134-2 16,-63 95 0-16,-3 7-5 16,-5 4 5-16,-5 11 6 15,-4 12 250-15,0 5 9 16,0 0-173-16,-11 32-67 15,-7 13-25-15,-1 9 18 16,-4 8-36-16,3 22-78 16,5-20-284-16,3-15-288 0</inkml:trace>
  <inkml:trace contextRef="#ctx0" brushRef="#br1" timeOffset="-199940.86">11014 16866 2522 0,'0'0'376'0,"0"0"-328"15,13 146-41-15,-49-30-7 16,-39 41 0-16,-24 12 1 16,-9-11-1-16,-4-34-254 15,34-52-275-15,13-27-776 0</inkml:trace>
  <inkml:trace contextRef="#ctx0" brushRef="#br1" timeOffset="-199353.35">8005 17878 2123 0,'0'0'752'16,"0"0"-595"-16,0 0-144 0,0 0-10 16,116 28-6-1,19-1 6-15,73-5 16 0,43-18-19 16,28-8 0-16,2-28-7 16,-22-13 19-16,-16 1-12 15,-30 0 0-15,-52 8 6 16,-50 8 18-16,-46 13-6 15,-22 0-17-15,-12 10 23 16,-11-4-17-16,-16 4-14 16,-4 5-8-16,-34 0-87 15,-30 14-152-15,6 6-204 16,5-8-473-16</inkml:trace>
  <inkml:trace contextRef="#ctx0" brushRef="#br1" timeOffset="-199039.69">9188 18085 1938 0,'0'0'801'0,"0"0"-583"15,0 0-64-15,0 0-88 16,0 0-19-16,163-120-47 16,-107 74 7-16,-8 1 1 0,-7 5-7 15,-10 4-1-15,-14 14 13 16,-9 12-11-16,-8 10 22 16,0 10-24-16,-16 34-74 15,-11 37 65-15,-7 35-7 16,1 11-83-16,6-22-357 15,8-32-366-15</inkml:trace>
  <inkml:trace contextRef="#ctx0" brushRef="#br1" timeOffset="-197598.7">3501 17455 2210 0,'0'0'574'0,"0"0"-432"16,0 0-55-16,0 0-74 15,0 0 18-15,0 0-31 16,123 74 6-16,15-19 44 0,81-1-44 16,53-15 0-16,24-25 0 15,1-14 12-15,-32-21-12 16,-15-7-6-16,-19 5 7 16,-17 2-22-16,-13 7 15 15,-12-4 0-15,-19 6 0 16,-39 6-19-16,-35-2-10 15,-34 8-33-15,-19-4-13 16,-7 4 74-16,-7 0-31 16,-10 0 23-16,-11 0 8 15,-8 0-102-15,0-7-109 0,-16 0-150 16,1-3-811-16</inkml:trace>
  <inkml:trace contextRef="#ctx0" brushRef="#br1" timeOffset="-196621.54">5999 13890 1928 0,'0'0'142'0,"0"0"-129"15,0 0-26-15,124 65 20 16,3-26-7-16,65 12 54 0,42 0-53 16,29-6 35-1,16-9-15-15,1-13-20 0,26-2 16 16,17-3-17-16,12-4 0 15,1 3 0-15,-13-3-37 16,-10-1 29-16,-10-9-30 16,-10-4 20-16,-5 0 7 15,-11-4 22-15,-24-14 60 16,-20-3-13-16,-28-2-14 16,-22 5 104-16,-27 1-11 15,-38 2-86-15,-33 7-16 16,-32 2-34-16,-22 1-1 15,-7 2 0-15,-8 1 14 16,-13 0-8-16,-3 2-6 16,-52 0-33-16,0 2-77 0,2 3-360 0</inkml:trace>
  <inkml:trace contextRef="#ctx0" brushRef="#br1" timeOffset="-188165.48">6560 15775 1461 0,'0'0'687'15,"0"0"-483"-15,0 0-23 16,0 0 37-16,0 0-60 15,0 0-6-15,0-5-87 16,0 5-1-16,0 0 22 0,0 0-43 16,0 0 41-16,0 0-32 15,0 0-29-15,0 0 52 16,0 0-75-16,0 0 12 16,0-3-12-16,0 3-10 15,0 0-19-15,4 0-116 16,25-4-95-16,-2-1-418 15,2-4-784-15</inkml:trace>
  <inkml:trace contextRef="#ctx0" brushRef="#br1" timeOffset="-187339.55">13072 15659 1681 0,'0'0'527'15,"0"0"-437"-15,0 0-76 16,0 0 196-16,0 0 21 16,0 0-102-16,0 0-20 15,0 0-81-15,0 0 29 16,0 0-6-16,0 0-51 15,0 0 46-15,0 0-46 16,0 0 1-16,0 0-2 16,0 0 1-16,0 0-1 15,0 0 1-15,0 0-67 16,0 0 10-16,-2 2-257 0,-12-2-461 16</inkml:trace>
  <inkml:trace contextRef="#ctx0" brushRef="#br0" timeOffset="-172024.5">22907 8608 380 0,'0'0'690'16,"0"0"-588"-16,0 0-39 16,0 0-1-16,0 0-1 15,0 0 14-15,13-39 69 16,-11 39-7-16,0 0-125 0,-2 0 178 15,0 0-23-15,0 0-167 16,0 0 93-16,0 0-37 16,0 0 110-16,0 0-103 15,-11 0-62-15,-3 0 28 16,-5 15-9-16,-2 7 40 16,-1 10 72-16,0 8-53 15,4 6-22-15,5 0 1 16,6-5-57-16,7-7 26 15,0-5-27-15,7-12 1 16,19-9-13-16,11-8 11 16,2 0-44-16,3-20-95 15,-1-10-60-15,-12-5 62 16,-12-4 67-16,-10 0 65 0,-7 6 6 16,0 3 96-16,-13 4 56 15,-5 6-12-15,-2 6-97 16,0 9-13-16,-1 5-30 15,0 10-158-15,3 12-228 16,7 1-803-16</inkml:trace>
  <inkml:trace contextRef="#ctx0" brushRef="#br0" timeOffset="-171813.65">23167 8874 925 0,'0'0'993'16,"0"0"-680"-16,0 0-208 16,0 0-80-16,0 0 6 15,0 0 49-15,0 0-23 16,-73 137-5-16,42-83-52 16,-1 0-21-16,3 3-145 15,9-13-340-15,9-15-645 0</inkml:trace>
  <inkml:trace contextRef="#ctx0" brushRef="#br0" timeOffset="-171027">23260 8584 1440 0,'0'0'338'16,"0"0"-192"-16,0 0 89 16,-79 142-12-16,63-91-110 15,7-7 5-15,9-5-65 16,0-10-36-16,15-9 35 15,12-8-51-15,4-12 16 0,5 0-17 16,-2-14-27-16,-6-16 16 16,-5-8-45-16,-9-4-20 15,-12 1 76-15,-2 6 0 16,0 7 90-16,-14 8-6 16,-1 10-83-16,-1 6 15 15,5 4-16-15,2 0-27 16,4 4 0-16,5 9-95 15,0 4-3-15,14-3 13 16,13-4 9-16,6-5 63 16,3-5 0-16,3 0 33 15,0-14-7-15,-6-8 28 0,-1-5-14 16,-8 0 66 0,-11 3 10-16,-4 8 76 15,-9 6 30-15,0 6-55 0,-2 4-36 16,-13 2-91-16,-4 21 8 15,4 9 15-15,8 9-15 16,7 5 20-16,0 5-28 16,5-1 11-16,14-6-7 15,0-4-3-15,-4-6-1 16,-3-4 0-16,-12-6 17 16,0-2-17-16,-8-3 0 15,-23-5 0-15,-7-4-21 16,-8-6 17-16,1-4-43 0,9 0 21 15,14-11-36 1,18-10 25-16,4-5-52 0,24-7-26 16,18-3 45-16,10-4-66 15,-1-2 66-15,-4 2 60 16,-10 0 10-16,-12 5 105 16,-11 7 74-16,-12 5 6 15,-2 5-16-15,-4 6-132 16,-19 3-37-16,-1 8-19 15,-3 1-224-15,9 3-327 16,7 9-938-16</inkml:trace>
  <inkml:trace contextRef="#ctx0" brushRef="#br0" timeOffset="-170761.82">23771 8828 335 0,'0'0'1425'0,"0"0"-1085"16,0 0-243-16,67-139-4 16,-42 88-83-16,-3-1-2 15,1 4 51-15,-8 9 9 16,-7 8 100-16,-2 11 23 16,-4 11-39-16,-2 9 10 15,0 0-129-15,0 23-32 16,0 26-1-16,0 30 1 15,-2 4-22-15,-10 11 2 16,-9 25-141-16,4-34-401 16,-1-8-952-16</inkml:trace>
  <inkml:trace contextRef="#ctx0" brushRef="#br0" timeOffset="-169477.73">25472 8647 377 0,'0'0'1208'0,"0"0"-879"16,0 0-257-16,0 0 33 15,0 0 12-15,0 0-46 16,0 0 83-16,-73 16-13 16,48 21-21-16,7 10-21 15,9-3-56-15,9-4 17 16,0-6-45-16,13-10-9 16,16-10 6-16,8-11-12 0,2-3-6 15,-1-11-14-15,-7-17-80 16,-10-11 33-16,-11-2-45 15,-10-3 63-15,0 1 49 16,-10 11 6-16,-13 11 40 16,1 14-37-16,-2 7-9 15,-1 24-49-15,5 10-234 16,9-1-411-16</inkml:trace>
  <inkml:trace contextRef="#ctx0" brushRef="#br0" timeOffset="-169305.66">25592 8923 1958 0,'0'0'342'0,"0"0"-209"15,0 0 98-15,0 0-122 16,-42 115-34-16,28-78-74 16,6-1-2-16,4-2-87 15,4-10-216-15,0-9-224 16,10-13-801-16</inkml:trace>
  <inkml:trace contextRef="#ctx0" brushRef="#br0" timeOffset="-169035.65">25782 8695 1906 0,'0'0'475'0,"0"0"-432"16,0 0-32-16,0 0 100 15,0 0-45-15,-63 124 7 16,63-88-5-16,0-5-66 16,16-8 30-16,11-9-32 15,2-5 0-15,2-9-17 16,-4 0-18-16,-7-19-21 16,-9-8-7-16,-11-8-16 15,0 0 58-15,-9 4 4 16,-11 4 5-16,-9 12 0 15,7 7-188-15,6 6-408 0</inkml:trace>
  <inkml:trace contextRef="#ctx0" brushRef="#br0" timeOffset="-168750.35">25954 8671 1513 0,'0'0'834'15,"0"0"-582"-15,0 0-125 16,0 0 24-16,0 0-111 15,0 0-25-15,145-8-15 16,-97 8-3-16,-3 0-18 16,-9 0-96-16,-9 0 9 15,-12 0 78-15,-8 0-22 16,-7 0 52-16,0 0 7 16,0 3-7-16,0 7 34 15,-12 12-7-15,2 9-2 0,-4 13 56 16,3 4-60-16,0 5-5 15,1 0-16-15,4-4 0 16,0-3-46-16,-5-4-171 16,-1-12-271-16,1-10-220 0</inkml:trace>
  <inkml:trace contextRef="#ctx0" brushRef="#br0" timeOffset="-168306.88">25991 8865 1833 0,'0'0'581'0,"0"0"-498"16,0 0 24-16,152-51-96 0,-96 34-1 16,4 2-20-16,-2 3 7 15,-6 3-69-15,-10 1-39 16,-13 6-2-16,-13 0 100 16,-8 2-4-16,-8 0 17 15,0 0 17-15,0 0-16 16,-2 0 44-16,-10 2-17 15,-3 5-19-15,-1-2-2 16,-1-5-7-16,1 0 0 16,5 0-16-16,2-7 16 15,9-10 0-15,0-1-1 16,7-3 10-16,18 3-15 16,0 7 6-16,2 3 0 0,-2 8 33 15,-2 0-33 1,-10 3 28-16,-6 21 3 0,-7 7-30 15,-10 6 66-15,-21 6-15 16,-6-1-34-16,1-4 16 16,5-6-28-16,8-8-6 15,15-8 0-15,8-4 15 16,2-4-9-16,27-2-6 16,11-6-37-16,11 0-26 15,29-3-140-15,-12-16-142 16,-6-1-322-16</inkml:trace>
  <inkml:trace contextRef="#ctx0" brushRef="#br0" timeOffset="-168011.66">26917 8686 1575 0,'0'0'582'0,"0"0"-347"16,0 0-58-16,0 0-129 16,0 0 41-16,0 0-52 15,-118 63-2-15,97-25-19 16,8 0 0-16,6-3-4 15,5-9-12-15,2-6-14 16,2-11-38-16,14-9-45 16,6 0-6-16,-2-12-97 15,-2-14-85-15,-3-6 178 16,-3-4 47-16,-1 2 60 0,-2 6 6 16,-2 7 173-1,-3 17 164-15,0 4-172 0,-4 25-151 16,0 19 37-16,0 10-36 15,-4 8 18-15,-12 4 28 16,-8-5-48-16</inkml:trace>
  <inkml:trace contextRef="#ctx0" brushRef="#br0" timeOffset="-165205.91">26855 8997 643 0,'0'0'775'0,"0"0"-500"16,0 0-142-16,0 0 14 16,0 0-49-16,0 0-57 0,0 0 86 15,0-5-62-15,0 5 4 16,0-2 26-16,0 2-43 16,0 0 39-16,0 0 0 15,0 0-43-15,0 0 25 16,0 0-64-16,0 0-8 15,0 0 11-15,-3 0 0 16,-4 0-10-16,-8 0-2 16,-10 7 7-16,-8 9 7 15,-12 5-14-15,-4 2 0 16,-2 0-6-16,-7-2-60 16,13-4-216-16,12-9-469 0</inkml:trace>
  <inkml:trace contextRef="#ctx0" brushRef="#br0" timeOffset="-163788.53">28435 8562 548 0,'0'0'1106'0,"0"0"-943"15,0 0-66-15,0 0 79 16,-123 0 54-16,92 22-53 16,2 9-66-16,9 3 41 15,9 2-86-15,9-2-42 16,2-4 28-16,17-6-51 15,16-8 22-15,13-11-23 16,0-5-8-16,-1-5 7 16,-5-19-79-16,-7-10-34 15,-10-7 61-15,-13 0 1 16,-7-2 52-16,-3 7 43 16,-3 9 39-16,-12 6 7 15,-3 10-87-15,-5 11-1 0,2 7-2 16,-4 37-211-16,7-2-346 15,9-6-570-15</inkml:trace>
  <inkml:trace contextRef="#ctx0" brushRef="#br0" timeOffset="-163628.78">28587 8837 1655 0,'0'0'687'0,"0"0"-570"16,0 0-53-16,0 0 70 15,0 0-69-15,-67 134-63 16,49-95 4-16,9 7-6 16,1-10-262-16,8-10-286 0</inkml:trace>
  <inkml:trace contextRef="#ctx0" brushRef="#br0" timeOffset="-163163.54">29052 8598 1490 0,'0'0'255'16,"0"0"-176"-16,0 0-66 15,0 0 10-15,0 0-23 16,0 0-6-16,0 0 5 15,-69 52-323-15</inkml:trace>
  <inkml:trace contextRef="#ctx0" brushRef="#br0" timeOffset="-162853.41">29052 8598 1051 0</inkml:trace>
  <inkml:trace contextRef="#ctx0" brushRef="#br0" timeOffset="-162637.55">29052 8598 1051 0,'-154'-76'707'0,"154"72"-410"0,0 2-49 0,-2 2-93 0,-14 0-95 0,-3 8 4 16,-6 25-20-16,-2 8 52 15,5 11-4-15,6 5-57 16,8-3 24-16,8-8-50 16,0-6 3-16,8-13 2 15,15-4-14-15,1-11 0 16,0-10-1-16,-5-2-5 16,-6-2-1-16,-9-21-22 15,-4-3-14-15,-2-3 27 0,-20 3 4 16,-7 8 4-16,-2 10 7 15,0 8-64-15,4 12-62 16,7 11-255-16,15-6-467 0</inkml:trace>
  <inkml:trace contextRef="#ctx0" brushRef="#br0" timeOffset="-162285.89">29090 8652 867 0,'0'0'596'0,"0"0"-516"0,0 0 12 15,0 0 14 1,0 0 23-16,0 0 21 0,0 0-39 16,0 0-51-16,-18 109 17 15,18-93-58-15,0-4 10 16,5-2 9-16,12-7-26 15,6 0 26-15,1-3-38 16,1 0 6-16,0 0-19 16,-8 0 29-16,-1 6-7 15,-7 11 57-15,-7 2-60 16,-2 8 40-16,0-2-27 16,-4 1-18-16,-7-4 5 15,-1-4-6-15,-1-5-6 16,-3-8-68-16,-17-5-204 0,1-5-102 15,-1-16-390-15</inkml:trace>
  <inkml:trace contextRef="#ctx0" brushRef="#br0" timeOffset="-162082.81">29056 8589 1750 0,'0'0'501'16,"0"0"-297"-16,123-23-129 15,-59 14-25-15,8-2 26 16,2 3-34-16,-6 2 13 15,-10 0-22-15,-12 2-32 16,-17 2 28-16,-14 0-19 16,-9 2-10-16,-3 0 20 15,-3 0-8-15,0 0-18 0,0 0 6 16,-5 0-200-16,-8 0-99 16,-3 2-909-16</inkml:trace>
  <inkml:trace contextRef="#ctx0" brushRef="#br0" timeOffset="-160633.31">29845 8570 1612 0,'0'0'316'0,"0"0"-210"15,0 0-57-15,0 0 70 16,-129 10 22-16,92 20-24 15,0 10 33-15,4 8-28 16,9 5-25-16,6-2-16 0,12-4-68 16,6-7 19-16,0-8-32 15,15-6 1-15,9-9-3 16,3-10 2-16,0-7-16 16,-4 0 8-16,-8-10-47 15,-11-10 33-15,-4-3-34 16,0 2 37-16,-22 3 0 15,-4 8 19-15,-3 8-18 16,0 2-116-16,6 2-397 16,14 6-715-16</inkml:trace>
  <inkml:trace contextRef="#ctx0" brushRef="#br0" timeOffset="-160386.58">29922 8897 1825 0,'0'0'308'0,"0"0"-186"16,0 0-70-16,108-139 21 16,-65 86-73-16,-3-3 12 15,-2 3-11-15,-7 12-1 16,-11 8 0-16,-9 13 109 16,-9 15 82-16,-2 5-66 15,0 11-125-15,-15 27 14 16,-5 17 51-16,3 10-56 15,-2 9 5-15,6 2-14 16,6 11-15-16,3-21-269 16,4-18-542-16</inkml:trace>
  <inkml:trace contextRef="#ctx0" brushRef="#br0" timeOffset="-160258.1">30574 8823 2061 0,'0'0'15'0,"0"0"-15"16,0 0-837-16</inkml:trace>
  <inkml:trace contextRef="#ctx0" brushRef="#br0" timeOffset="-159606.18">29106 8043 1570 0,'0'0'365'0,"0"0"-121"15,0 0-30-15,0 0-19 16,0 0-66-16,0 0-6 16,0 0-10-16,-9-37-72 15,20 37 21-15,20 0-18 16,15 0-35-16,20 5 22 15,32 4-31-15,37 2 0 16,33-5 4-16,6-4-3 16,-30-2-2-16,-36 0-37 15,-15 0-132-15,-30 0-441 0,-8-2-1430 16</inkml:trace>
  <inkml:trace contextRef="#ctx0" brushRef="#br0" timeOffset="-159197.58">30519 8051 1766 0,'0'0'520'15,"0"0"-349"-15,0 0 82 16,0 0-161-16,0 0-62 15,0 0 19-15,0 0-48 16,7-6 14-16,-3 6-15 16,-2 0 7-16,-2 0 0 15,0-4-6-15,-4-2-1 16,-16 2 0-16,-9 2-42 16,-13 2-100-16,3 8-231 0,10 4-1214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5T09:25:26.3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1401 5955 212 0,'0'0'970'0,"0"0"-795"16,0 0-31-16,0 0-34 15,0 0-15-15,0 0-56 16,0-21 33-16,0 16 17 0,0 3-76 15,0 2-13 1,0 0 11-16,0-2-11 0,0 2 370 16,0 0-222-16,0 0-113 15,0 0-12-15,0-2-17 16,0 0-4-16,0-2-2 16,0 0 12-16,0-4-4 15,0 3-8-15,0-4 0 16,3 4 45-16,-3 0-2 15,0 3 36-15,0 0 0 16,0 2-32-16,0 0 26 16,-15 0-63-16,-15 12-4 15,-7 11-10-15,-6 4 14 16,1 5-10-16,6 4 0 16,7 3 12-16,9-3-27 0,7-5 15 15,8 1 0-15,5-11-7 16,0-5 7-16,16-7-2 15,11-9-32-15,6 0-29 16,5-11-34-16,-1-17-147 16,2-8-56-16,-8-6 41 15,-7-3-79-15,-6 4 195 16,-7 4 143-16,-6 9 153 16,-3 8 76-16,-2 10 24 15,0 8 7-15,0 2-34 16,0 2-149-16,0 22-41 15,-2 12 7-15,-1 6-33 16,1 6 53-16,2 3-53 0,0-3-10 16,0-2 0-1,0-8-85-15,12-12-153 0,-4-10-259 16,1-12-376-16</inkml:trace>
  <inkml:trace contextRef="#ctx0" brushRef="#br0" timeOffset="164.27">1631 5787 2056 0,'0'0'331'0,"0"0"-162"16,0 0-67-16,36 147-22 0,-36-53-57 16,-23 26-23-16,-23 12-35 15,1-21-249-15,5-37-715 0</inkml:trace>
  <inkml:trace contextRef="#ctx0" brushRef="#br0" timeOffset="88070.52">2492 5692 179 0,'0'0'730'0,"0"0"-546"16,0 0-71-16,0 0-44 0,0 0 41 15,0 0-110-15,18-26 8 16,-14 26 336-16,-4-2-158 16,2 1-107-16,-2-1-50 15,0 0 39-15,0 0 7 16,0-1-4-16,0-1 42 16,0 3-48-16,0-2 5 15,0 3 55-15,0 0-35 16,0 0 22-16,0-1-16 15,-8 1-62-15,-11 0 17 16,-5 0-51-16,-12 8 0 16,-11 19-6-16,-8 15 14 15,-7 13-8-15,-4 10 0 16,9 5 0-16,10-3-7 16,16-5 7-16,12-7 0 0,17-11-5 15,2-6 11-15,27-10-12 16,16-10-16-16,39-18-107 15,-10 0-173-15,-5-14-293 0</inkml:trace>
  <inkml:trace contextRef="#ctx0" brushRef="#br0" timeOffset="88677.36">2111 6032 1500 0,'0'0'689'0,"0"0"-547"0,0 0-93 16,0 0-25-16,0 0-24 16,133-91 0-16,-75 75-2 15,0 7 11-15,-7 9-14 16,-8 0 5-16,-14 18 0 16,-16 18 48-16,-13 8 57 15,0 6 21-15,-7 2-52 16,-11-4-60-16,3-4 22 15,4-12-36-15,4-11 0 16,7-12-2-16,0-9-29 16,18-9-70-16,13-23-87 0,5-15-130 15,4-5-50 1,-4 0-167-16,-7 8 535 0,-7 9 58 16,-11 17 267-16,-6 12-7 15,-5 6-89-15,0 6-112 16,-9 22 29-16,-7 6-56 15,0 5-34-15,7-1 16 16,7-4-52-16,2-6 3 16,4-7-20-16,19-14 7 15,8-7-20-15,3 0-26 16,-1-19-94-16,-4-13 15 16,-9-3-47-16,-11-3-9 15,-9 0 5-15,0 4 51 16,-13 5 115-16,1 11 82 15,4 10 130-15,8 4-63 16,0 4-100-16,13 0-19 16,13 8-27-16,6 8 7 0,1 0 6 15,1 0-16-15,-8 2 0 16,-3 3-3-16,-9-1 14 16,-10-3-8-16,-4 4-3 15,0-5 0-15,-12-10 0 16,-3-4-219-16,1-2-519 0</inkml:trace>
  <inkml:trace contextRef="#ctx0" brushRef="#br0" timeOffset="88811.25">3058 5773 1627 0,'0'0'799'0,"0"0"-614"15,0 0-111-15,0 0 1 0,0 0-75 16,0 0-96-16,0 0-250 15,-41 92-1253-15</inkml:trace>
  <inkml:trace contextRef="#ctx0" brushRef="#br0" timeOffset="88909.89">2826 6447 1781 0,'0'0'841'0,"0"0"-805"15,0 0-36-15,0 0-562 0</inkml:trace>
  <inkml:trace contextRef="#ctx0" brushRef="#br0" timeOffset="89637.9">3934 5796 453 0,'0'0'1520'16,"0"0"-1253"-16,0 0-135 16,0 0 9-16,0 0-22 15,0 0-34-15,0 0-64 16,-116 73 49-16,63-15-3 0,-6 7-43 15,-1 3 13-15,2-6-37 16,12-10 1-16,13-12-7 16,10-14 6-16,14-14-12 15,9-12-58-15,0-2-182 16,45-60-106-16,-3 2-453 16,3-6-405-16</inkml:trace>
  <inkml:trace contextRef="#ctx0" brushRef="#br0" timeOffset="89804.77">3831 5753 1610 0,'0'0'584'0,"0"0"-445"16,0 0-105-16,0 0 78 0,0 0 8 15,43 140-60-15,-14-87 43 16,7 3-70-16,3-3-32 16,1-2-2-16,-3-9-30 15,-6-6-162-15,-16-12-92 16,-6-8-257-16,-9-11-558 0</inkml:trace>
  <inkml:trace contextRef="#ctx0" brushRef="#br0" timeOffset="89944.84">3515 6116 1984 0,'0'0'720'0,"0"0"-620"15,0 0-60-15,114-10-4 0,-45 5-26 16,14 1-2-16,32 1-8 15,-16-1-239-15,-18 0-495 0</inkml:trace>
  <inkml:trace contextRef="#ctx0" brushRef="#br0" timeOffset="90493.29">4639 5511 2054 0,'0'0'303'16,"0"0"-215"-16,0 0-62 16,0 0-15-16,0 0 14 15,0 0 81-15,-32 148-17 16,14-74 26-16,3 4-72 16,1 4 0-16,5-5-31 15,9-8 6-15,0-9-5 16,3-9-13-16,21-13 0 0,5-12-18 15,9-16 15-15,2-10-32 16,5-7-63-16,-5-24-133 16,-7-10 26-16,-10-7-65 15,-13 6 112-15,-7 11 158 16,-3 11 131-16,0 13 105 16,-18 7-73-16,-4 10-105 15,-1 19 44-15,4 5-34 16,3 4-32-16,9-1 6 15,5-2-36-15,2-3-6 16,0-6 0-16,7-3-6 16,1-6 0-16,2-4-142 15,-10-9-97-15,0-4-235 16,-12 0-486-16</inkml:trace>
  <inkml:trace contextRef="#ctx0" brushRef="#br0" timeOffset="90629.17">4668 5961 1234 0,'0'0'1039'0,"0"0"-806"16,0 0-153-16,118-22-54 15,-70 18-26-15,15-2-56 16,-10 2-218-16,-13-1-1211 0</inkml:trace>
  <inkml:trace contextRef="#ctx0" brushRef="#br0" timeOffset="91071.23">5345 5490 986 0,'0'0'384'16,"0"0"-210"-16,0 0 48 15,0 0 24-15,0 151-42 16,0-85 3-16,0 8-72 16,4-1-60-16,-2-2 4 0,-2-6-55 15,0-9-2 1,0-12-14-16,0-12 8 0,0-12-12 16,0-12-4-16,0-8 0 15,0-14-14-15,10-25-83 16,3-12-85-16,7-7-17 15,7 2-34-15,-1 10 175 16,1 21 58-16,-4 18 10 16,-7 7 56-16,-8 17 75 15,-8 17 55-15,0 8-24 16,-4 3-62-16,-14 2-11 16,-7 0-56-16,1-1-37 15,-3-7 15-15,1-2-13 16,-1-9-16-16,4-10 1 15,10-18-257-15,7 0-128 16,6-5-639-16</inkml:trace>
  <inkml:trace contextRef="#ctx0" brushRef="#br0" timeOffset="91281.11">5800 5750 2076 0,'0'0'545'0,"0"0"-494"16,0 0-50-16,0 0 77 16,-61 104-34-16,28-49 27 15,-4 10-4-15,-2 0-67 16,3 2 28-16,7-7-28 0,10-9-101 16,17-10-156-16,2-17-354 15,2-15-1279-15</inkml:trace>
  <inkml:trace contextRef="#ctx0" brushRef="#br0" timeOffset="91491.71">6065 5900 1750 0,'0'0'477'15,"0"0"-359"-15,0 0-54 16,-158 13-30-16,107 15 92 15,11 10 4-15,11 7-64 0,15 1 4 16,14 2-61 0,6-2 3-16,29-4-12 0,27-6-35 15,-7-12-236-15,-4-10-664 16</inkml:trace>
  <inkml:trace contextRef="#ctx0" brushRef="#br0" timeOffset="94870.93">6508 5913 980 0,'0'0'350'16,"0"0"-170"-16,0 0-44 15,0 0-8-15,0 0-26 16,0 0-6-16,0 0 46 0,0-8-63 16,0 8-20-16,0 0 23 15,0 0-38-15,0 0 30 16,0 0-45-16,0 0-22 16,0 8 2-16,0 16-2 15,-6 6-5-15,-1 9 32 16,1 1-32-16,-4-4 8 15,4-5-10-15,-3-6 12 16,3-9 9-16,1-6-14 16,0-6 1-16,3-4 35 15,0 0-43-15,0-6 35 16,2-18-35-16,0-10-112 16,2-8 35-16,18-4-103 15,7 4-18-15,0 7 126 16,0 13 32-16,-8 10 40 0,-1 12 20 15,-7 0-18-15,-1 20 88 16,-4 13 11-16,1 2-42 16,-3 6 3-16,2-3-49 15,8-6 15-15,4-4-14 16,9-10-13-16,6-9 32 16,8-9-32-16,1 0-2 15,3-17-34-15,-3-12-49 16,-7-5 8-16,-8 3-34 15,-9-1 57-15,-11 6 53 16,-7 6 22-16,0 8 88 16,0 5-5-16,-10 7-77 15,-1 0-13-15,1 19-7 0,5 10-7 16,3 13 71-16,2 13-20 16,0 8 9-16,0 10 43 15,0 5-45-15,0 3 4 16,-14-3-15-16,-1-6-48 15,-5-9 27-15,1-10-27 16,7-13 0-16,3-13-1 16,7-20-186-16,2-7-24 15,6-54-39-15,14-6-544 16,2-12-464-16</inkml:trace>
  <inkml:trace contextRef="#ctx0" brushRef="#br0" timeOffset="95471.2">7048 5937 1857 0,'0'0'400'16,"0"0"-274"-16,0 0-119 16,0 0 4-16,0 0 26 15,-2 106-3-15,2-63 71 16,0-1-75-16,2-6-24 16,16-9 10-16,2-8-16 15,6-15-61-15,1-4-13 16,0-11-45-16,-2-18 28 15,-5-7-31-15,-7-5 2 16,-6 1 44-16,-7 4 39 16,0 12 37-16,0 12 177 0,0 12 1 15,0 5-81 1,-9 25-76-16,-2 7 29 0,2 5 10 16,0-1-38-16,5-7 0 15,2-10-22-15,2-8 15 16,0-10-31-16,0-6-3 15,0 0-10-15,0-22-33 16,0-10-200-16,0-12 118 16,0-3 24-16,6 1 39 15,12 10 81-15,2 10 88 16,0 14 41-16,-3 12-23 16,2 0-57-16,-1 16 8 15,-5 8-8-15,-2 5-34 16,-2-3 52-16,-2-1-27 15,-1-1-9-15,1-3 15 0,2-3-37 16,4-4 13-16,8-7-2 16,8-4-19-16,4-3 16 15,5-3-17-15,-1-18-73 16,0-9-9-16,-11 0-22 16,-15 0 39-16,-11 3 31 15,0 10 34-15,-20 8 54 16,-9 7 23-16,-7 2 7 15,1 0-19-15,4 13-57 16,6-2-8-16,12-7-16 16,6-1-213-16,7-3-306 0</inkml:trace>
  <inkml:trace contextRef="#ctx0" brushRef="#br0" timeOffset="95636.56">7525 5777 1030 0,'0'0'1095'0,"0"0"-853"16,0 0-177-16,0 0-65 16,0 0 23-16,0 0-23 15,0 106 0-15,0-64-7 16,5 11-106-16,7-14-265 16,2-10-587-16</inkml:trace>
  <inkml:trace contextRef="#ctx0" brushRef="#br0" timeOffset="95808.45">7656 6011 1588 0,'0'0'342'0,"0"0"-231"0,0 0-70 16,0 0 51-16,0 0-23 16,0 0-16-16,14 119 36 15,-14-85-83-15,0-2-6 16,-4-2 0-16,-1-10-229 15,0-10-294-15</inkml:trace>
  <inkml:trace contextRef="#ctx0" brushRef="#br0" timeOffset="95972.76">7445 5704 2324 0,'0'0'379'0,"0"0"-252"15,0 0-73-15,0 0-45 16,0 0-18-16,161-26-37 16,-92 25-240-16,-7 1-567 0</inkml:trace>
  <inkml:trace contextRef="#ctx0" brushRef="#br0" timeOffset="96797.9">8504 5990 1370 0,'0'0'557'0,"0"0"-382"16,0 0-27-16,0 0-31 16,0 0-96-16,0 0 26 15,-152 46 71-15,104-3-46 0,2 3 4 16,13 0-50-16,13-7-14 15,18-9 3-15,2-12-15 16,24-15 0-16,20-3-2 16,14-12-81-16,3-25-59 15,-3-7-43-15,-7-2-106 16,-15 2 95-16,-12 7 129 16,-15 16 67-16,-9 10 254 15,0 11-58-15,-17 8-67 16,-8 21-1-16,3 4-27 15,1 4-15-15,13-1-66 16,8-6-19-16,0-6 21 16,13-8-21-16,19-9-2 0,3-7-10 15,7 0-100 1,3-15 20-16,-5-11-19 0,-7-3 14 16,-8 3 48-16,-12 6 32 15,-11 8 16-15,-2 10 113 16,-4 2-56-16,-13 12 12 15,-4 15-16-15,3-1 17 16,9 1-16-16,9-6-54 16,0-4 13-16,12-10-13 15,16-7-6-15,6 0-25 16,2-10-90-16,-1-16-128 16,-5-3-21-16,-6-2 63 15,-9 2 111-15,-5 5 87 0,-6 11 9 16,-4 13 232-16,0 1-90 15,0 34-8-15,-12 19 47 16,2 14-42-16,-1 12 19 16,-1 3-58-16,4-2-51 15,-1-6 11-15,1-11-60 16,0-12 1-16,1-14-2 16,-1-12-2-16,-6-12-3 15,-1-12-112-15,-22-16-141 16,6-20-247-16,-2-6-714 0</inkml:trace>
  <inkml:trace contextRef="#ctx0" brushRef="#br0" timeOffset="96973.36">8283 5761 1676 0,'0'0'812'15,"0"0"-554"-15,0 0-114 16,0 0-120-16,0 0-22 15,116-66 1-15,-69 66-3 16,-2 0-1-16,3 0-188 16,-9 0-417-16,-13 0-703 0</inkml:trace>
  <inkml:trace contextRef="#ctx0" brushRef="#br0" timeOffset="97100.74">8767 5332 2039 0,'0'0'279'0,"0"0"-193"16,0 118-86-16,-23-16 0 16,1-13-127-16,2-11-458 0</inkml:trace>
  <inkml:trace contextRef="#ctx0" brushRef="#br0" timeOffset="98077.07">9735 5939 1064 0,'0'0'694'0,"0"0"-457"15,0 0-108-15,0 0 33 16,0 0-79-16,0 0-75 16,0 0 85-16,-148 67 16 15,99-20-20-15,7 1-16 16,15-4-67-16,13-9 9 15,14-9-15-15,5-15 8 16,33-11-23-16,10 0-44 16,13-29-119-16,-1-14-37 15,-2-12-115-15,-11-10-192 16,-11-9 212-16,-16-6-76 0,-13-2 386 16,-7 5 17-16,0 15 352 15,-13 16 286-15,-3 20-152 16,-5 22-264-16,0 4-126 15,-4 32-100-15,2 16 33 16,8 13-11-16,6 5-4 16,9 4 21-16,0-1-43 15,16-6 15-15,8-7-24 16,8-11 11-16,3-11-29 16,3-16 13-16,4-12-31 15,-2-6 1-15,-2-9-92 16,-5-20 29-16,-6-8 26 15,-8-2-15-15,-11 1 61 0,-8 9 19 16,0 14 7-16,0 15 82 16,-12 0-60-16,-1 21-9 15,3 14-4-15,2 2-9 16,8 3 36-16,0-3-36 16,0-8 1-16,16-3-3 15,5-11 2-15,0-10-12 16,2-5-40-16,2 0-84 15,-3-17-81-15,0-12 4 16,-2-8 13-16,-4-4-31 16,-5 2 64-16,-2 6 167 15,-5 13 161-15,1 12 149 16,-5 8-86-16,0 8-168 16,0 23 92-16,0 4-47 0,0 3-52 15,-7 3 6-15,0-7-42 16,3-4 0-16,2-8-26 15,2-12-73-15,0-9-259 16,0-1-545-16</inkml:trace>
  <inkml:trace contextRef="#ctx0" brushRef="#br0" timeOffset="98233.34">10247 5745 641 0,'0'0'1216'0,"0"0"-1023"15,0 0-113-15,0 0-6 16,49 102-58-16,-49-60-16 16,-13 8-30-16,-8-10-287 15,1-12-1458-15</inkml:trace>
  <inkml:trace contextRef="#ctx0" brushRef="#br0" timeOffset="98788.89">10423 5929 1629 0,'0'0'404'0,"0"0"-273"15,0 0-79-15,0 0-52 16,0 0 9-16,0 0 109 16,0 0-18-16,0 121 15 15,-5-79-55-15,1-6-39 16,0-12-6-16,2-8-5 16,2-13-8-16,0-3 22 15,15-3 13-15,12-17-37 16,8-6-75-16,6 0-1 15,1 4 41-15,-5 8-4 16,0 7 39-16,-2 7 0 0,-3 0 10 16,1 0 6-1,0 0-16-15,3 0 0 0,-3 0-1 16,-2-12 2-16,-8-8-2 16,-7-6-17-16,-14 1-42 15,-2-1 49-15,0 5-3 16,-16 10 14-16,-2 8 82 15,-2 3-67-15,0 26 9 16,5 20 19-16,1 11-3 16,7 11 33-16,3 4-37 15,4 2-18-15,0-4-5 16,0-6-1-16,0-8-6 0,0-10-6 16,0-11-107-1,0-19-75-15,0-9-284 0,-12-7-265 0</inkml:trace>
  <inkml:trace contextRef="#ctx0" brushRef="#br0" timeOffset="98947.22">10387 5596 388 0,'0'0'2129'15,"0"0"-1820"-15,0 0-245 16,0 0-64-16,0 0-40 15,176-20-62-15,-97 30-111 16,-8 0-451-16</inkml:trace>
  <inkml:trace contextRef="#ctx0" brushRef="#br0" timeOffset="99405.67">11758 5703 1866 0,'0'0'526'0,"0"0"-476"16,0 0-35-16,0 0-15 15,0 0 16-15,0 0 102 16,-31 154-2-16,11-91-33 0,0-4-14 16,2 0-67-16,7-11 23 15,4-10-25-15,7-10-4 16,0-16-7-16,13-12-175 16,37-19 2-16,-6-20-174 15,1-5-412-15</inkml:trace>
  <inkml:trace contextRef="#ctx0" brushRef="#br0" timeOffset="99577.24">11907 5857 1647 0,'0'0'616'16,"0"0"-502"-16,0 0 15 15,0 0-52-15,-135 128-40 16,121-85 36-16,14-4-49 16,7-5-13-16,31-7 8 15,14-10-19-15,10-10-36 16,5-7-93-16,1-7-61 0,-1-25-56 15,3-35-68-15,-19 4-272 16,-16 0-564-16</inkml:trace>
  <inkml:trace contextRef="#ctx0" brushRef="#br0" timeOffset="99737.12">12285 5639 1217 0,'0'0'785'0,"0"0"-526"16,0 0-167-16,0 0-86 15,0 0 22-15,-79 131 14 16,71-70 25-16,5 3 43 15,1 4-75-15,2-2-26 16,0-5-9-16,0-11-19 16,0-12-102-16,-11-16-94 15,0-12-157-15,-7-10-249 0</inkml:trace>
  <inkml:trace contextRef="#ctx0" brushRef="#br0" timeOffset="100562.07">12005 5946 337 0,'0'0'1544'0,"0"0"-1051"15,0 0-404-15,116-49-16 16,-60 38-67-16,0 6 15 16,0 1-2-16,-2 4 30 15,-8 0 11-15,-8 0-60 16,-7 9 2-16,-6 2-2 16,-9 1 12-16,-8-1-12 15,-3-4 1-15,-3 0-1 0,-2-6 19 16,0-1-19-16,0 2 0 15,0-2-4 1,2 0 11-16,-2 0-14 0,0 0 1 16,0 0-2-16,0 0-8 15,0 0 16-15,0 0 0 16,0 0 10-16,0 0-4 16,0 0 9-16,0 0-15 15,0 0 8-15,0 0-4 16,0 0-4-16,0 0 0 15,0 0 18-15,0 0-17 16,0 0 27-16,0 0-19 16,0 0-1-16,0 4 11 0,0 6-18 15,0 9-1 1,-4 4 43-16,-7 9-43 0,-3 5 36 16,3-2-21-16,2 1-14 15,0-5 30-15,5-9-31 16,-1-5 0-16,5-10 4 15,0-7 8-15,0 0 5 16,0-7 31-16,0-22-17 16,9-12-31-16,9-8-21 15,7-3-27-15,2 1 12 16,4 9-11-16,2 15 46 16,1 10-6-16,-3 13-1 15,2 4-12-15,-4 0 19 16,2 9 1-16,0-2-8 15,1-1 20-15,1-3 7 16,-4-3-19-16,-2 0 9 16,-9 0-6-16,-7 0-1 0,-11 0-2 15,-2 0 53-15,-29 0-52 16,-12 9 5-16,-6 19 0 16,0 11-4-16,5 5 23 15,12-5-17-15,12-4-8 16,14-9 3-16,6-10 12 15,6-11-11-15,21-5-4 16,6-3-18-16,3-23-10 16,-1-5-186-16,-6-2 0 15,-4 1 126-15,-5 6 49 16,-9 10 39-16,-1 7 63 16,-6 9 94-16,0 2-37 0,-4 24-70 15,0 8-12-15,0 9-19 16,0 11-19-16,0-12-212 15,3-10-642-15</inkml:trace>
  <inkml:trace contextRef="#ctx0" brushRef="#br0" timeOffset="101035.05">13589 5985 1318 0,'0'0'754'16,"0"0"-665"-16,0 0-46 16,0 0-35-16,0 0 21 0,-101 121 61 15,101-89 10-15,22-6-1 16,14-8-48-16,7-9-29 15,1-9-13-15,1 0-9 16,-7-20-70-16,-14-9-10 16,-11-5 0-16,-13 1 18 15,0 6-36-15,-31 4 5 16,-9 12 81-16,-9 11-17 16,-3 0 27-16,4 0-7 15,10 3-182-15,18-3-881 0</inkml:trace>
  <inkml:trace contextRef="#ctx0" brushRef="#br0" timeOffset="101185.85">13589 5985 1878 0,'129'-131'373'0,"-118"138"-244"16,3 11-26-16,-6 3-84 15,-6 4 12-15,-2-3-31 16,-15-6-56-16,-12-5-139 15,-2-11-576-15</inkml:trace>
  <inkml:trace contextRef="#ctx0" brushRef="#br0" timeOffset="101340.87">13882 5502 1783 0,'0'0'347'16,"0"0"-193"-16,0 0-110 15,0 0-20-15,79 127 40 16,-129-56-39-16,-6-10-25 16,-4-11-350-16</inkml:trace>
  <inkml:trace contextRef="#ctx0" brushRef="#br0" timeOffset="102295.03">14462 5492 1842 0,'0'0'273'16,"0"0"-259"-16,0 0-14 16,0 0 0-16,0 0 28 15,-44 123 111-15,19-49 87 0,6 7-82 16,0 8-42-16,11-4-46 15,8-8-48-15,2-11 16 16,25-15-24-16,10-15 1 16,10-19-15-16,9-14-8 15,2-3-42-15,0-26-85 16,-5-10-59-16,-8-9 39 16,-14 1 40-16,-15 7 129 15,-16 12 42-15,-7 18 171 16,-31 7-95-16,-18 21-8 15,-7 20-53-15,1 5-2 16,11 2-34-16,11-7-21 16,18-9 15-16,17-11-15 15,5-9-1-15,25-12 0 16,20 0-59-16,13-16-43 0,4-16-75 16,3-8-123-16,-5-2-248 15,-9 0-200-15,-15 12 749 16,-17 12 91-16,-13 18 432 15,-6 0-308-15,-17 23-9 16,-12 12-75-16,0-1 6 16,5-2-18-16,6-6 2 15,9-8-36-15,9-8-84 16,0-8 38-16,14-2-12 16,13-5-27-16,6-18-89 15,2-5-138-15,1-6 36 16,-1 0 39-16,-1 0 22 0,-7 7 105 15,-7 13 25-15,-9 10 170 16,-9 4-41-16,-2 21-23 16,0 11 21-16,-4 4-38 15,-7 0-60-15,0-6 28 16,4-7-57-16,4-12 1 16,3-5 17-16,0-6-17 15,10-2 28-15,14-20-29 16,9-4-123-16,6-4 16 15,1 1 31-15,-1 5 9 16,0 7 66-16,-8 8-9 16,-7 9 10-16,-6 0 35 15,-7 23-10-15,-6 4 59 0,-3 4-19 16,-2 1-31-16,0-3-4 16,-7-4-30-16,-8-7-9 15,-23-10-136-15,5-8-134 16,-6 0-385-16</inkml:trace>
  <inkml:trace contextRef="#ctx0" brushRef="#br0" timeOffset="102452.83">14484 5791 1575 0,'0'0'574'0,"0"0"-410"15,0 0-90-15,0 0-59 16,129 30 16-16,-102-12-31 0,-8 0-6 15,-19-4-1 1,0-6-345-16,-14-8-421 0</inkml:trace>
  <inkml:trace contextRef="#ctx0" brushRef="#br0" timeOffset="102550.86">14717 5726 1726 0,'0'0'535'15,"0"0"-455"-15,202-2-80 16,-117 4-49-16,-11 5-821 0</inkml:trace>
  <inkml:trace contextRef="#ctx0" brushRef="#br0" timeOffset="102873.06">16143 5755 613 0,'0'0'1707'0,"0"0"-1409"15,0 0-213-15,0 0-76 16,0 131 0-16,0-66 77 15,0 4-32-15,0 3-18 0,0-5-36 16,-8-4-12-16,-6-13-139 16,-5-12-100-16,-2-14-25 15,-22-24 21-15,7-1-226 16,1-22-37-16</inkml:trace>
  <inkml:trace contextRef="#ctx0" brushRef="#br0" timeOffset="103571.1">15884 6097 975 0,'0'0'699'16,"0"0"-192"-16,0 0-299 15,99-104-74-15,-37 78-55 16,7-2-78-16,4 1 26 16,-3-6-27-16,-7-1-3 15,-15 0-8-15,-13-2-13 16,-12 2-39-16,-12 0-7 16,-11 5 70-16,0 12 5 0,-7 10 87 15,-12 7-32-15,-4 21 21 16,-1 25-25-16,1 14 23 15,6 10-14-15,5 4-51 16,8-4 28-16,4-8-42 16,0-11 0-16,2-14 0 15,14-14 6-15,3-11-6 16,6-12 0-16,8-2-12 16,10-24-5-16,4-10-123 15,2-5-36-15,-5 2 127 16,-5 5-12-16,-15 13 61 15,-13 18 24-15,-11 3-23 16,0 15 91-16,-8 17-26 0,-8 3-50 16,5-3 30-16,9-4-45 15,2-6 10-15,2-7 15 16,22-6-15-16,10-9 40 16,1 0-51-16,3-10-44 15,0-13-29-15,-3-6-55 16,0-3 23-16,-7-2-47 15,-4 2-53-15,-5 5 85 16,-9 14 120-16,-5 10 145 16,-5 3-40-16,0 20-36 15,-3 11 28-15,-5 3-45 16,4 2-51-16,1-4 37 16,3-3-38-16,0-8 1 0,9-5 16 15,7-7-17-15,3-9 0 16,2 0-11-16,1-9-50 15,-2-14-3-15,2-4-50 16,3-6 20-16,2-2 1 16,-2-1-102-16,-4 7 57 15,-2 13 138-15,-11 12 79 16,-6 4 14-16,-2 23 16 16,0 13-37-16,0 4 13 15,-10 2-17-15,1-3-2 16,-1-4-33-16,2-5-26 15,-1-12-14-15,5-10-156 16,-2-8-390-16</inkml:trace>
  <inkml:trace contextRef="#ctx0" brushRef="#br0" timeOffset="103728.89">17282 5817 1883 0,'0'0'371'15,"0"0"-283"-15,0 0-22 16,0 0 13-16,-40 108-61 16,-16-66-18-16,8-10-104 15,5-10-414-15</inkml:trace>
  <inkml:trace contextRef="#ctx0" brushRef="#br0" timeOffset="103895.11">17132 5398 1575 0,'0'0'184'16,"0"0"-148"-16,-151 152-17 16,86-78-19-16,15-11-153 0</inkml:trace>
  <inkml:trace contextRef="#ctx0" brushRef="#br0" timeOffset="104511.2">17838 5747 1084 0,'0'0'797'0,"0"0"-523"16,0 0-157-16,0 0-77 16,0 0 6-16,0 0-26 15,0 0 10-15,-41-67 8 16,41 50-36-16,14 0 5 16,3 7-7-16,3 8 6 15,-1 2 13-15,-2 7-7 16,-5 16-2-16,-10 10 16 15,-2 5-13-15,-10 4 66 16,-19 0-9-16,-4-2-39 16,-3-8 29-16,9-6-51 15,8-11-8-15,12-8 10 16,7-7-5-16,2 0 20 0,27-2-26 16,9-14-106-16,2 4-19 15,0 3 9-15,-2 6 69 16,-6 3 47-16,-11 3 25 15,-9 20 50-15,-10 7 30 16,-2 5-50-16,-24 1 30 16,-16 4-59-16,-10-5-8 15,-5 2 6-15,-4-5-24 16,-5-4-56-16,15-8-225 16,13-7-344-16</inkml:trace>
  <inkml:trace contextRef="#ctx0" brushRef="#br0" timeOffset="104743.12">18205 6150 1923 0,'0'0'484'15,"0"0"-445"-15,0 0-32 16,0 0 0-16,0 0-7 16,0 0 0-16,0 0 22 15,-20 6-22-15,20-6-111 0,-9-8-945 16</inkml:trace>
  <inkml:trace contextRef="#ctx0" brushRef="#br0" timeOffset="106619.38">3586 6965 1453 0,'0'0'345'0,"0"0"-236"0,0 0 15 15,0 0 26-15,0 0 47 16,0 0 57-16,0 0-121 16,0-12-48-16,-15 12-29 15,-8 12-48-15,-8 11 32 16,-9 9-40-16,-7 10 8 15,-4 9-4-15,-7 4-2 16,-1-1-2-16,5-3 0 16,4-8 10-16,10-8-28 15,16-19-68-15,13-8-286 16,11-8-439-16</inkml:trace>
  <inkml:trace contextRef="#ctx0" brushRef="#br0" timeOffset="106815.39">3544 6941 1881 0,'0'0'234'15,"0"0"-187"-15,0 0 5 16,0 0-6-16,49 111 80 16,-36-57 62-16,3 6-97 15,0 3-28-15,-3-3-63 16,3-9-54-16,6-5-130 15,-2-17-307-15,-4-15-328 0</inkml:trace>
  <inkml:trace contextRef="#ctx0" brushRef="#br0" timeOffset="107131.23">3162 7127 2031 0,'0'0'476'0,"0"0"-376"16,0 0-89-16,0 0-9 15,168-14 12-15,-93 14 0 16,6 0-11-16,-1 0 4 16,-6 0 8-16,-12 2-8 0,-10 7-7 15,-17 1 0 1,-10 6-18-16,-10 2 18 0,-6 6 0 15,-6 3 36-15,-1 3 0 16,0-2 22-16,2-3-57 16,5-8-1-16,7-5 9 15,4-12-9-15,18-3-129 16,-7-22-225-16,-5-3-667 0</inkml:trace>
  <inkml:trace contextRef="#ctx0" brushRef="#br0" timeOffset="107251.15">3914 6803 1818 0,'0'0'627'15,"0"0"-627"-15,0 0-47 0,0 0-329 16,0 0-914-16</inkml:trace>
  <inkml:trace contextRef="#ctx0" brushRef="#br0" timeOffset="108150.27">4745 6747 1202 0,'0'0'696'15,"0"0"-526"-15,0 0-20 0,0 0 10 16,0 0-47-16,0 0 28 16,0 0-58-16,4-12-82 15,-21 56 80-15,-3 17-36 16,-5 15-8-16,1 8 8 16,2 4-44-16,6-5 22 15,7-9-23-15,7-12 12 16,2-12-11-16,2-14-1 15,21-14 0-15,6-10-7 16,4-12-14-16,7 0 6 16,1-21-27-16,-4-11-70 15,-10-7-1-15,-10 0 6 16,-10 4 61-16,-7 5 37 16,0 8 9-16,-13 8 19 15,-10 9-19-15,2 5 7 0,-4 0-19 16,5 17 12-16,7 0 0 15,7 4-10-15,6-3 15 16,0-2-5-16,14-2 0 16,11 0 10-16,0 0-13 15,-4 0 3-15,-2 0-18 16,-11 0-50-16,-6 2-116 16,-4 2-9-16,-18-4-31 15,-2-8-299-15</inkml:trace>
  <inkml:trace contextRef="#ctx0" brushRef="#br0" timeOffset="108287.17">4718 6972 1016 0,'0'0'1197'16,"0"0"-912"-16,0 0-189 16,155-42-96-16,-57 40-31 15,-13 2-150-15,-14 0-395 0</inkml:trace>
  <inkml:trace contextRef="#ctx0" brushRef="#br0" timeOffset="108684.14">5538 6643 1795 0,'0'0'349'0,"0"0"-252"0,0 0-85 15,0 0 63-15,-41 146 43 16,28-75 35-16,1 5-7 16,3-1-99-16,3-2-23 15,1-11-10-15,3-13-1 16,2-15-7-16,0-16-6 16,0-9 1-16,0-9-13 15,11-7-3-15,14-21-34 16,4-11-75-16,4-2-47 15,5-1 75-15,-3 9 56 16,-4 15 40-16,-8 16 32 0,-8 2-32 16,-12 31 24-16,-3 9 49 15,-12 4-9-15,-19 4 59 16,-9-4-27-16,-5-2-38 16,-3-4 5-16,-2-8-63 15,9-4-1-15,9-9-77 16,18-12-187-16,10-5-199 15,4 0-278-15</inkml:trace>
  <inkml:trace contextRef="#ctx0" brushRef="#br0" timeOffset="108887.86">5936 6890 1967 0,'0'0'563'0,"0"0"-490"0,0 0-73 15,0 0 0-15,-89 128 67 16,46-66 24-16,-3 7 1 16,-4 4-25-16,-1 0-67 15,2-5 18-15,12-6-18 16,18-8-139-16,13-16-178 16,6-16-609-16</inkml:trace>
  <inkml:trace contextRef="#ctx0" brushRef="#br0" timeOffset="109083.43">6082 7164 1433 0,'0'0'526'0,"0"0"-476"16,-149 47 21-16,92-11 77 15,14 4 9-15,16 1-10 16,23 0-51-16,4-3-64 15,29-6-32-15,45-10-17 16,-7-8-218-16,-5-10-469 0</inkml:trace>
  <inkml:trace contextRef="#ctx0" brushRef="#br0" timeOffset="117259.16">6611 7166 332 0,'0'0'1205'0,"0"0"-1042"15,0 0-87-15,0 0 31 16,0 0-11-16,0 0 69 15,20-70-9-15,-20 69-21 16,0 1-31-16,0 0-83 16,0 18 6-16,0 11 68 15,-11 7-38-15,-2 3 11 16,1-3-68-16,2-12 0 0,3-8 2 16,5-6 14-16,2-10-5 15,0 0-5-15,0 0-6 16,4-14 0-16,11-12-26 15,6-8-26-15,1-6 19 16,5 0-74-16,-3 6 70 16,-4 11 13-16,-7 13 24 15,-5 10-12-15,-6 13 30 16,-2 16 43-16,0 10 4 16,0-3-48-16,2-4 35 15,13-7-41-15,12-11-1 16,11-5 23-16,9-9-33 15,7 0-33-15,-1-9-82 0,-6-16-19 16,-10-3 17 0,-12-4-28-16,-9 1-3 0,-12 4 71 15,-4 4 77-15,0 11 179 16,-6 10 22-16,-12 2-118 16,-3 23-1-16,4 18 2 15,-1 12-20-15,5 10 40 16,1 4-65-16,3 2 4 15,3-1 6-15,-1-4-48 16,-2-3 32-16,2-4-33 16,1-10 0-16,-1-10-19 15,5-11-62-15,2-11-155 16,0-15-35-16,11-20-67 16,7-12-297-16</inkml:trace>
  <inkml:trace contextRef="#ctx0" brushRef="#br0" timeOffset="117858.53">7242 7057 1916 0,'0'0'503'15,"0"0"-428"-15,0 0-44 16,0 0-31-16,0 0 113 16,-38 121-42-16,38-77-36 15,0-1 18-15,9-6-52 16,13-14-2-16,3-8-22 15,4-13-63-15,0-2 20 16,2-14-20-16,-2-15-67 0,-2-13-65 16,-9-6-50-16,-5 0 146 15,-7 5 117-15,-3 13 5 16,-3 14 270-16,0 16 6 16,0 0-177-16,-11 27 16 15,-3 10-27-15,-1 4-11 16,1-3-20-16,3-6-56 15,5-9 29-15,6-8-30 16,0-7-40-16,0-8-51 16,0 0-31-16,6-8-4 15,8-19-47-15,1-4 30 16,3-6 71-16,2 4 34 16,0 4 38-16,1 11 104 0,-4 12 27 15,1 6-66 1,-5 2-21-16,1 19-44 0,-5 5 58 15,-5-1 1-15,0 1-11 16,-2-3 41-16,0-5-53 16,4-5 17-16,-2-4-13 15,7-6-39-15,3-3 50 16,5 0-51-16,6 0-29 16,-2-14-57-16,-2-9-21 15,-7-1 35-15,-10 2 25 16,-4-1 47-16,0 8 9 15,-20 5 59-15,-6 5 18 16,-3 5 23-16,0 0-90 16,0 0-19-16,4 0-62 15,7 2-286-15,9-2-675 0</inkml:trace>
  <inkml:trace contextRef="#ctx0" brushRef="#br0" timeOffset="118032.86">7702 6984 899 0,'0'0'1162'0,"0"0"-920"16,0 0-177-16,0 0-57 15,0 0 14-15,0 0-22 16,0 0 1-16,12 131-7 0,-5-89-1 16,5 0-243-1,-2-10-300-15,-1-13-306 0</inkml:trace>
  <inkml:trace contextRef="#ctx0" brushRef="#br0" timeOffset="118181.59">7857 7150 1413 0,'0'0'362'0,"0"0"-190"16,0 0-45-16,0 0-68 15,0 120-59-15,-2-95 27 16,-2-9-27-16,2-6-148 15,-4-10-516-15</inkml:trace>
  <inkml:trace contextRef="#ctx0" brushRef="#br0" timeOffset="118324.93">7659 6805 2239 0,'0'0'531'0,"0"0"-435"16,0 0-85-16,167-27-11 15,-71 27-154-15,-15 0-194 16,-10 0-756-16</inkml:trace>
  <inkml:trace contextRef="#ctx0" brushRef="#br0" timeOffset="119091.1">8883 7052 1798 0,'0'0'847'16,"0"0"-847"-16,0 0-236 16,0 0 160-16,-126 76 76 0,69-26 131 15,1 5 64 1,7-1-86-16,16-6-69 0,12-8-30 16,19-12 12-16,2-14-22 15,25-11-27-15,18-3 26 16,9-23-91-16,4-9-42 15,-2-5 20-15,-12-2-33 16,-13 7 86-16,-13 8 61 16,-11 12 74-16,-5 10 109 15,0 2-89-15,-19 10-24 16,4 11-11-16,1 6-32 16,8-2 25-16,6-6-41 0,0-1-10 15,8-6 30 1,17-9-30-16,2-3-1 0,2 0-6 15,0 0-86-15,-4-14 23 16,-1-3-20-16,-6-1 38 16,-2 4 50-16,-8 2 1 15,-3 6 43-15,-3 3 67 16,-2 3-90-16,0 0-14 16,0 9-6-16,0 5 0 15,0 0-3-15,9-2 12 16,4-6-18-16,4-3-33 15,-5-3-58-15,-1 0 48 16,-3-9-107-16,-4-3 54 16,-4 4 98-16,0 4 7 15,0 4 75-15,0 0-35 0,0 24-39 16,0 11 146 0,0 17-62-16,2 7-42 0,-2 8-6 15,0 0-36-15,0-2 22 16,0-9-19-16,0-10 8 15,-2-14-24-15,-8-11 6 16,-11-21-85-16,0 0-86 16,1-12-429-16</inkml:trace>
  <inkml:trace contextRef="#ctx0" brushRef="#br0" timeOffset="119279.11">8702 6912 2123 0,'0'0'607'0,"0"0"-513"15,0 0-93-15,0 0 13 16,0 0-14-16,145-17-36 16,-100 17-142-16,-12 3-148 15,-4-3-486-15</inkml:trace>
  <inkml:trace contextRef="#ctx0" brushRef="#br0" timeOffset="119404.08">9141 6609 1735 0,'0'0'795'16,"0"0"-664"-16,0 0-103 0,0 0-16 16,-29 182-12-16,7-110-118 15,2-7-425-15</inkml:trace>
  <inkml:trace contextRef="#ctx0" brushRef="#br0" timeOffset="120057.67">9901 7136 894 0,'0'0'1110'0,"0"0"-792"15,0 0-177-15,0 0-117 16,0 0-16-16,0 0 3 15,0 0 113-15,14 167 9 0,-26-49-47 16,-7-3-40-16,1-13 4 16,-3-20-43-16,11-21-7 15,-1-3 0-15,-3 0 20 16,5-16-37-16,3-16 17 16,0-14-104-16,2-12-28 15,2-16 22-15,-2-31-98 16,4-67-91-16,0 8 12 15,0-2-396-15</inkml:trace>
  <inkml:trace contextRef="#ctx0" brushRef="#br0" timeOffset="121011.82">10009 7038 1573 0,'0'0'526'16,"0"0"-362"-16,0 0-90 16,0 0-37-16,0 0 64 0,0 0 7 15,8 152-21-15,-57-92-20 16,-2-7-67-16,8-9 27 15,16-16-27-15,21-17-10 16,6-8-7-16,36-3-13 16,22-24-4-16,11-13-40 15,2-16-16-15,-2-10 43 16,-9-8-42-16,-14-8 25 16,-15 1 64-16,-16 1 0 15,-15 14 102-15,0 8 23 16,-7 18-12-16,-13 14 19 15,-2 15-80-15,2 8-51 16,0 19 14-16,4 23-3 16,5 18-12-16,4 12 37 15,5 10-36-15,2 2 51 0,0-5-52 16,0-9 2-16,0-10-2 16,0-16 1-16,0-12-1 15,4-11 0-15,3-14-9 16,5-7 3-16,7 0-27 15,6-24-23-15,6-6-23 16,2-4-79-16,-6 2 62 16,-4 8 76-16,-10 11 20 15,-4 13 17-15,-7 0-17 16,3 9 0-16,3 7 9 16,11-2 0-16,12-4-9 0,13-6 5 15,14-4 11 1,4 0-32-16,1-7 7 0,-10-8 4 15,-13-2-13-15,-13 5 19 16,-19 5-1-16,-8 5 64 16,-23 2-5-16,-20 7 1 15,-8 18-6-15,-2 3-29 16,9-1 20-16,11-3-38 16,14-10-7-16,17-5 0 15,2-9-16-15,15 0 10 16,20-3-18-16,8-17-104 15,6-1 15-15,-2-5-88 16,-5 0-51-16,-3 2 110 16,-10 8 111-16,-12 8 31 0,-5 8 88 15,-10 0 13-15,-2 21 128 16,0 6-122-16,0 1-24 16,0-2 3-16,4-7-46 15,11-2 26-15,6-9-35 16,6-6-20-16,2-2 27 15,2-4-38-15,0-19-1 16,-2-4 1-16,-2-9-36 16,-3-6 35-16,-2-8-43 15,1-3-46-15,-5-1 46 16,-5 10-12-16,-2 12 56 16,-4 16 71-16,-5 16-5 15,-2 6-47-15,0 33-7 0,0 8 28 16,0 11 23-1,0 3-42-15,0-1 4 0,0-4-19 16,0-6 11-16,7-7-10 16,-3-12-7-16,0-10-20 15,-4-8-7-15,0-10-159 16,-6-6 22-16,-19-16-130 16,-6-6-560-16</inkml:trace>
  <inkml:trace contextRef="#ctx0" brushRef="#br0" timeOffset="121154.95">11031 7166 704 0,'0'0'1223'0,"0"0"-672"16,137-20-306-16,-73 13-92 0,-1 0-46 15,-8-3-99-15,-8 3 7 16,-11-2-15-16,-16 2-32 16,-20-8-57-16,0 5-297 15,-13-2-691-15</inkml:trace>
  <inkml:trace contextRef="#ctx0" brushRef="#br0" timeOffset="121313.59">11172 6578 2335 0,'0'0'529'0,"0"0"-485"0,-141 65-43 15,64-13 3-15,-8 10-4 16,-15 35-11-16,21-17-184 15,21-14-569-15</inkml:trace>
  <inkml:trace contextRef="#ctx0" brushRef="#br0" timeOffset="122587.98">11963 7415 1994 0,'0'0'561'16,"0"0"-464"-16,0 0-96 0,0 0-2 15,154-96-44-15,-92 42 13 16,-4-12 22-16,-6-5-12 16,-12-3-10-16,-13 2-46 15,-11 6-68-15,-10 8 92 16,-6 15 54-16,0 16 161 16,0 14 59-16,-9 13-138 15,-4 13-69-15,2 27-11 16,-1 18 7-16,3 14 27 15,5 8 13-15,4 0-18 16,0-8 5-16,0-12-28 16,9-14-4-16,9-14-4 0,1-15 9 15,8-13-31 1,7-4 8-16,2-12-126 16,4-18-60-16,-2-7-96 0,-3-4-17 15,-4 2 5 1,-8 10 308-16,-9 17 70 0,-12 12 124 15,-2 12-21-15,0 22 76 16,-8 4-153-16,-2 2-35 16,3-8 3-16,7-6-19 15,0-10 29-15,9-9-35 16,13-7-1-16,10 0-38 16,-1-5 0-16,4-16-80 15,-4-11-14-15,-2 1-51 0,-6-5 44 16,-8 4-10-1,-3 8 111-15,-8 8 78 0,-4 13 100 16,0 3-69 0,0 12-65-16,-4 12-18 0,-1 5 38 15,5-1-42-15,0-5-13 16,16-8 15-16,11-7-24 16,4-8-15-16,0 0-91 15,-2-4-2-15,-9-15 48 16,-5-8-27-16,-10-4-92 15,-5 0 16-15,0 0 136 16,0 8 27-16,0 9 247 16,-2 11-10-16,-3 3-97 15,1 10-131-15,4 20 34 16,0 5 17-16,0 2-33 16,0-1 16-16,13-5-36 0,9-7 4 15,5-9-19-15,7-8 8 16,3-7-56-16,4 0 12 15,-1-7-64-15,0-13 38 16,0-6-31-16,-2 0-86 16,-7-3 22-16,-6 6 55 15,-10 14 110-15,-11 9 91 16,-4 4-38-16,0 21 139 16,-2 8-102-16,-9-5-66 15,5-2 19-15,1-9-37 16,5-8 4-16,0-7 48 15,14-2 8-15,13 0-29 16,4-14-37-16,6-9-112 16,5-4 51-16,3 1-16 0,2-2 21 15,2 6 56-15,-4 5-6 16,-1 12 6-16,-6 5 96 16,-7 1-11-16,-8 20-10 15,-7 4-73-15,-10 4-1 16,-6-3 5-16,0-3-6 15,-4-6-46-15,-21-5-111 16,-44-10-131-16,4-2-74 16,-8 0-463-16</inkml:trace>
  <inkml:trace contextRef="#ctx0" brushRef="#br0" timeOffset="122815.43">12848 6921 856 0,'0'0'1367'16,"0"0"-997"-16,0 0-190 15,145-67-86-15,-87 65-85 16,0 2 3-16,-4 11-12 16,-12 28-137-16,-19 31-91 15,-21 4-291-15,-2 12-170 16,-27-1 89-16,-4-20 600 16,2 0 398-16,6-19 164 15,10-12-301-15,11-14-54 16,2-9-139-16,13-11-68 15,12 0-77-15,-1-9-1555 0</inkml:trace>
  <inkml:trace contextRef="#ctx0" brushRef="#br0" timeOffset="123827.37">14374 7506 649 0,'0'0'1109'0,"0"0"-595"16,0 0-408-16,0 0 12 16,0 0-45-16,0 0-72 15,142-99 30-15,-82 49-31 0,2-8 0 16,-2-5 0-16,-6-5 0 15,-10-1 0-15,-9-2-7 16,-14 7-26-16,-7 6 31 16,-8 13 4-16,-6 13 26 15,0 15 97-15,0 12-86 16,-8 5-22-16,-15 21-17 16,-1 19 17-16,-3 19-6 15,4 8 5-15,4 8-14 16,7-3 26-16,8-6-17 15,4-12-11-15,9-12 13 16,17-12 1-16,11-10 7 16,5-13-21-16,3-7-31 0,-1 0 10 15,-4-21-102-15,-5-3 12 16,-10 2 60-16,-7 2 26 16,-11 5 25-16,-7 10 96 15,0 5-33-15,-3 0 9 16,-10 14-32-16,2 6-9 15,6 4-16-15,5-2 0 16,3-2 9-16,23-8-24 16,10-6 9-16,2-6-24 15,2 0-7-15,-4-17-22 0,-9-4 5 16,-10-7-13 0,-7-4 43-16,-8-5-44 0,-2 5 53 15,0 5 28 1,-7 7 23-16,-9 9-4 15,-4 11-47-15,-14 11-103 0,3 14-68 16,2 4-411-16</inkml:trace>
  <inkml:trace contextRef="#ctx0" brushRef="#br0" timeOffset="123939.99">14899 7645 2336 0,'0'0'516'0,"0"0"-516"15,0 0-135-15,0 0-474 0</inkml:trace>
  <inkml:trace contextRef="#ctx0" brushRef="#br0" timeOffset="125004.39">15728 6742 1827 0,'0'0'583'0,"0"0"-505"15,0 0-35 1,0 0-43-16,0 0 10 0,0 0 26 15,21 110 70-15,-21-41-17 16,0 12 8-16,0-1-63 16,0-1-4-16,-2-11-25 15,-3-12 11-15,3-13-5 16,2-14-11-16,0-11 0 16,0-10-6-16,0-8 7 15,0 0-1-15,0-8 0 16,2-22-45-16,15-10-61 15,8-9-23-15,6-4 6 16,1 9 97-16,-3 9 5 16,-5 15 21-16,-6 16 0 15,-5 4 10-15,-2 8-8 16,-4 15 14-16,-5 7 39 16,1-1 45-16,-3 3-75 0,0 2 13 15,2-8-29-15,2-3 7 16,5-7 1-16,7-6-17 15,8-8-30-15,5-2 21 16,7-5-134-16,4-20 9 16,-2-8-47-16,-5-8-22 15,-6 2 105-15,-9 8 98 16,-9 8 11-16,-9 14 306 16,0 9-193-16,-7 0-72 15,-11 19-32-15,1 10-13 0,3 0 21 16,5 3 13-16,9-1-7 15,0-5 14-15,0-6-42 16,9-2 19-16,7-9-5 16,1-2-19-16,6-5 21 15,-3-2-22-15,0 0-15 16,-4-16 4-16,-8-4-1 16,-1-4-4-16,-7-2-30 15,0-1 6-15,0 3 40 16,0 7 25-16,-4 3-9 15,4 6 21-15,0 3-25 16,0 3-4-16,0 2-8 16,8 0-61-16,4 0 61 0,-1 15-22 15,1 7 20 1,1-1-15-16,3 4 27 0,3-4-10 16,8-2 28-16,8-5-28 15,13-4 45-15,5-8-40 16,4-2-4-16,4 0 13 15,-5-13-14-15,-9-10-9 16,-12-3-50-16,-12-6-28 16,-15-2 46-16,-8 1-36 15,0 10 77-15,-12 9 28 16,-9 14 19-16,-4 0-12 16,1 24-15-16,4 12-19 15,4 9 70-15,5 8-20 16,5 3-11-16,-2 4 6 15,4 1-45-15,-4 0 15 0,-1-2-16 16,-1-7 12 0,2-8-6-16,-1-9-6 0,2-14-6 15,2-9-28-15,-1-12-152 16,4-1-18-16,-3-20-315 0</inkml:trace>
  <inkml:trace contextRef="#ctx0" brushRef="#br0" timeOffset="125208.05">16372 6789 1798 0,'0'0'618'15,"0"0"-498"-15,0 0-36 16,0 0-83-16,0 0 6 15,0 0-7-15,0 0-34 16,34 157-14-16,-81-101-533 0</inkml:trace>
  <inkml:trace contextRef="#ctx0" brushRef="#br0" timeOffset="126619.76">17391 7008 1572 0,'0'0'305'15,"0"0"-236"-15,0 0-5 16,0 0 37-16,0 0 34 0,0 0 60 16,-102 126-64-1,102-94 16-15,0-1-44 0,18-9-68 16,11-8 24-16,8-9-45 16,6-5-7-16,-3-3 4 15,-5-15-11-15,-10-7 0 16,-12 4 0-16,-13-4 19 15,0 6-28-15,-24 0 9 16,-12 10 0-16,-4 5-18 16,2 4 11-16,3 0-99 15,15 0-160-15,9 0-307 16,11 0-398-16</inkml:trace>
  <inkml:trace contextRef="#ctx0" brushRef="#br0" timeOffset="126777.85">17491 6842 1892 0,'0'0'577'0,"0"0"-498"16,0 0-29-16,0 0 5 15,0 0-38-15,0 0 27 16,7 122-44-16,-11-90-13 16,-7-10-109-16,2-8-340 15,4-14-300-15</inkml:trace>
  <inkml:trace contextRef="#ctx0" brushRef="#br0" timeOffset="126920.07">17653 6657 1460 0,'0'0'726'0,"0"0"-554"16,0 0-132-16,0 0 7 16,0 0-44-16,102 136 3 15,-118-73-6-15,-13-13-182 16,3-12-610-16</inkml:trace>
  <inkml:trace contextRef="#ctx0" brushRef="#br0" timeOffset="127723.28">18334 6587 1472 0,'0'0'362'15,"0"0"-255"-15,0 0-106 16,-124 124 169-16,86-61 114 16,9 5-37-16,4 2-20 15,13 2-145-15,10-4-67 16,2-5 10-16,16-10-25 16,20-12 0-16,13-15-1 15,9-14-77-15,5-12-20 16,-1 0-92-16,-6-26-12 15,-5-10 72-15,-13-8-59 16,-12-2 56-16,-12 3 90 16,-12 11 43-16,-2 16 316 15,-18 16-103-15,-15 4-123 16,-12 26 42-16,-2 12-68 0,3 5-19 16,9-3-21-16,10-6-8 15,15-9-16-15,10-9 0 16,8-8-34-16,23-12 18 15,11 0-95-15,9-9-20 16,3-17-87-16,-3-10-79 16,-4-4 75-16,-11 1-71 15,-10 9 293-15,-13 10 45 16,-13 14 252-16,0 6-115 16,-6 8-48-16,-15 16-4 15,2 4 22-15,5-2-60 16,5-3-16-16,9-6 8 15,0-7-66-15,11-3 21 0,16-7-33 16,2 0-6 0,2-17-71-16,3-5-53 0,-5-1 36 15,0-2 67-15,-5 4-32 16,-5 4 53-16,-6 12 6 16,-7 5 32-16,-6 0 10 15,0 23 16-15,0 8-12 16,-13 1 27-16,1-5-54 15,4-6-4-15,1-10-18 16,7-6 11-16,0-5 21 16,5 0-15-16,17-12-20 15,7-8-36-15,7-2-67 16,3-1 33-16,0 5 60 16,-6 8-10-16,-4 8 20 15,-7 2 0-15,-8 7 1 0,-5 15 8 16,-9 4-9-16,0-1 0 15,0-1 0-15,-11-3-11 16,-7-9-106-16,-22-12-142 16,6 0-277-16,-4 0-594 0</inkml:trace>
  <inkml:trace contextRef="#ctx0" brushRef="#br0" timeOffset="127888.49">18353 6824 1846 0,'0'0'596'15,"0"0"-470"-15,0 0 2 16,0 0-73-16,122 23-40 16,-91 0 4-16,-9-3-19 15,-6-1 0-15,-12-4-137 16,-4-15-203-16,0 0-238 16,-11-4-334-16</inkml:trace>
  <inkml:trace contextRef="#ctx0" brushRef="#br0" timeOffset="127985.19">18569 6793 992 0,'0'0'721'15,"0"0"-356"-15,120-36 9 16,-53 33-141-16,6 3-153 16,5 0-80-16,25 13-61 15,-19 4-284-15,-10-5-741 0</inkml:trace>
  <inkml:trace contextRef="#ctx0" brushRef="#br0" timeOffset="128669.93">20114 6703 1587 0,'0'0'556'15,"0"0"-358"-15,0 0-98 0,0 0-71 16,0 0-15 0,0 0 76-16,-63 165 35 0,39-80 7 15,1 7-86-15,7-3-28 16,12-16-3-16,1-3-14 16,3-12-2-16,0-16-98 15,21-13-129-15,-1-15-156 16,-7-11-489-16</inkml:trace>
  <inkml:trace contextRef="#ctx0" brushRef="#br0" timeOffset="129404.83">19750 7185 1674 0,'0'0'719'16,"0"0"-454"-16,0 0-176 16,0 0-40-16,158-77-49 15,-78 51 11-15,9-4-26 0,-2-4 6 16,-8-6-100-16,-13 0-20 15,-22-3-35-15,-17 4 65 16,-19 3 53-16,-8 4 46 16,-18 10 104-16,-16 13 19 15,-11 9 15-15,-1 17 26 16,-6 26-80-16,6 18-13 16,7 9-32-16,13 4-24 15,12 0 43-15,14-9-58 16,0-14 0-16,19-14 11 15,8-13-1-15,6-15 1 16,5-6-11-16,4-3-14 0,0-12 3 16,3-16-93-1,0-8-36-15,-5-5 13 0,-5 5 23 16,-10 8 104-16,-10 14 4 16,-12 14 44-16,-3 2 3 15,-5 26 25-15,-10 11-20 16,-2 1-26-16,9-4-19 15,8-6 16-15,0-8-14 16,14-7-11-16,17-9 24 16,2-6-26-16,3 0-43 15,-3-6-38-15,-4-17-59 16,-4-3 47-16,-4-6-63 16,-2-2-38-16,-3 4 123 15,-5 5 71-15,-3 15 109 16,-6 10 63-16,-2 2-141 0,0 27 97 15,0 7-54-15,0-1-59 16,0 2 28-16,0-7-37 16,2-6-6-16,10-8 8 15,3-8-8-15,4-8-15 16,0 0-88-16,1-6-74 16,1-14-5-16,-2-4 32 15,2-8 50-15,1-6-77 16,1 0-165-16,-4 2 129 15,2 8 213-15,-9 14 385 16,0 14-18-16,-7 0-216 16,-5 28-22-16,0 7-42 15,0 6-63-15,-17-1 55 0,2-5-54 16,-1-4-24-16,3-7-2 16,-1-14-159-16,8-6-204 15,-1-4-483-15</inkml:trace>
  <inkml:trace contextRef="#ctx0" brushRef="#br0" timeOffset="129570.77">21054 6953 618 0,'0'0'1263'16,"0"0"-1092"-16,0 0-112 15,0 0 23-15,0 104 22 16,-27-77-32-16,-4-1-72 15,-7-16-40-15,9-6-243 16,5-4-954-16</inkml:trace>
  <inkml:trace contextRef="#ctx0" brushRef="#br0" timeOffset="129719.56">21043 6505 2109 0,'0'0'359'0,"0"0"-301"16,0 0-41-16,-159 177-17 16,97-105-177-16,15-12-625 0</inkml:trace>
  <inkml:trace contextRef="#ctx0" brushRef="#br0" timeOffset="130013.72">21605 7070 2485 0,'0'0'336'0,"0"0"-336"0,0 0-1 16,-39 130-9-16,28-85 4 16,5-5 6-16,4-9 0 15,2-8-2-15,0-11 2 16,19-12-111-16,4-6-196 16,-3-16-736-16</inkml:trace>
  <inkml:trace contextRef="#ctx0" brushRef="#br0" timeOffset="130116.73">21727 6774 2257 0,'0'0'175'0,"0"0"-175"16,0 0-293-16</inkml:trace>
  <inkml:trace contextRef="#ctx0" brushRef="#br0" timeOffset="130434.5">22461 6729 1989 0,'0'0'442'15,"0"0"-442"-15,-94 123-55 16,51-48 55-16,8 9 21 16,10 5 99-16,16-4-11 15,9-9-26-15,14-9-83 16,55-20-147-16,-4-16-345 15,1-22-1106-15</inkml:trace>
  <inkml:trace contextRef="#ctx0" brushRef="#br0" timeOffset="130630.26">22899 6992 2400 0,'0'0'52'0,"0"0"-52"15,0 0-39-15,-111 139 39 16,85-88 21-16,10 0 153 16,9-5-67-16,7-6-44 15,0-8-63-15,29-12-34 16,2-10-169-16,0-10-417 0</inkml:trace>
  <inkml:trace contextRef="#ctx0" brushRef="#br0" timeOffset="130763.88">22957 6766 2242 0,'0'0'575'0,"0"0"-542"0,0 0-33 16,0 0-386-16,0 0-201 16,0 0-564-16</inkml:trace>
  <inkml:trace contextRef="#ctx0" brushRef="#br0" timeOffset="130951.48">23272 7090 39 0,'0'0'2616'0,"0"0"-2422"15,0 0-194-15,0 0-112 0,0 0 109 16,113 0 3-16,-79 0 79 15,6 2-79-15,-6 6-161 16,-12-2-493-16</inkml:trace>
  <inkml:trace contextRef="#ctx0" brushRef="#br0" timeOffset="131093.59">23223 7227 2174 0,'0'0'678'0,"0"0"-587"15,0 0-91-15,0 0-66 16,0 0-128-16,176 31 70 16,-116-31-58-16,-9 0-520 0</inkml:trace>
  <inkml:trace contextRef="#ctx0" brushRef="#br0" timeOffset="131220.94">23869 7233 1311 0,'0'0'569'16,"0"0"-569"-16,0 0-751 0</inkml:trace>
  <inkml:trace contextRef="#ctx0" brushRef="#br0" timeOffset="131365.4">23927 7045 1249 0,'0'0'588'16,"0"0"-438"-16,0 0-100 15,0 0-49-15,0 0 122 0,0 0 154 16,0 0-83-1,56-95-107-15,-52 123-57 0,-4 8 17 16,0 10-12-16,0 4-34 16,-4 4-2-16,-14 11-11 15,0-17-287-15,8-14-504 0</inkml:trace>
  <inkml:trace contextRef="#ctx0" brushRef="#br0" timeOffset="131545.6">24143 7199 2557 0,'0'0'319'0,"0"0"-319"16,0 0-46-16,-38 109 29 0,18-70 17 16,3 0 0-16,-1-2 12 15,7 1-12-15,4-7-244 16,7-16-435-16</inkml:trace>
  <inkml:trace contextRef="#ctx0" brushRef="#br0" timeOffset="131912.79">24456 6982 1879 0,'0'0'545'15,"0"0"-465"-15,0 0-25 16,0 0-19-16,0 0 21 16,0 0 40-16,0 0-60 15,115-58 9-15,-110 58 5 16,-5 20-51-16,0 8 40 15,-22 8 7-15,-12 4-20 16,-3 4 29-16,2 0-36 16,6-3-1-16,10-7 22 15,13-7-32-15,6-4 46 0,4-5-22 16,23-6-32 0,8-7-1-16,7-2-41 0,23-3-68 15,-14-4-236-15,-9-12-578 0</inkml:trace>
  <inkml:trace contextRef="#ctx0" brushRef="#br0" timeOffset="132077.6">24708 7221 1846 0,'0'0'564'0,"0"0"-415"16,0 0-103-16,0 0 52 15,0 0 8-15,0 0-35 16,-34 121 5-16,14-84-69 0,-1-1-7 15,8-2-107-15,5-12-397 16,6-8-321-16</inkml:trace>
  <inkml:trace contextRef="#ctx0" brushRef="#br0" timeOffset="132587.07">25164 7018 1512 0,'0'0'568'16,"0"0"-408"-16,0 0-135 15,0 0 25-15,0 0 20 16,0 0-4-16,0 0 7 15,-18-4-67-15,16 1 5 16,0 3 6-16,2 0 39 16,0-3 110-16,0-1-59 15,0-1-54-15,6-2-29 16,6-1-24-16,1 3 0 16,-1 5-1-16,-4 0-5 15,-3 0-6-15,-5 17 12 16,0 7 0-16,-7 6 42 15,-17 6-36-15,-8 0 19 16,3-1-11-16,9-5 2 16,9-5-3-16,11-4-13 0,2-5 9 15,23-2 9-15,6-4-18 16,0-2 0-16,-2 0 0 16,-8 5 11-16,-10 0-26 15,-11 7 15-15,0 5 0 16,-16 1-14-16,-8-3 15 15,-3-3-2-15,4-5 1 16,17-14-122-16,6-1-166 16,0 0-264-16</inkml:trace>
  <inkml:trace contextRef="#ctx0" brushRef="#br0" timeOffset="132764">25671 6921 2121 0,'0'0'576'0,"0"0"-501"16,0 0 50-16,58 129-62 16,-58-62-31-16,-23 6 20 15,-26 7-40-15,-20-3-24 16,-51 8-81-16,15-22-545 16,9-19-600-16</inkml:trace>
  <inkml:trace contextRef="#ctx0" brushRef="#br0" timeOffset="134051.34">1507 8291 140 0,'0'0'1360'0,"0"0"-1157"15,0 0-153-15,0 0 115 16,0 0 85-16,0 0-34 16,-34 119 33-16,27-65-85 0,-2 4-81 15,1 4-15 1,-4-1-66-16,3-8 20 0,1-7-22 16,3-11-15-16,5-15-31 15,0-12-269-15,0-8-26 16,0-16 28-16,0-8-369 0</inkml:trace>
  <inkml:trace contextRef="#ctx0" brushRef="#br0" timeOffset="134435.37">1192 8298 1258 0,'0'0'1261'0,"0"0"-1005"16,0 0-128-16,0 0-24 15,0 0-76-15,0 0-22 16,0 0 10-16,178-81-15 0,-104 79 8 15,0 2-9-15,-8 0 6 16,-10 0-18-16,-18 0 12 16,-16 0-5-16,-17 4-9 15,-5 10 2-15,-23 14 12 16,-17 12 41-16,-11 13-18 16,-2 5 38-16,1 0-55 15,13-10-4-15,12-14 1 16,17-14 3-16,10-16-12 15,12-4 4-15,21-10-28 16,11-20 18-16,4-9-118 16,-6-10-75-16,-4-1 43 15,-9 3-11-15,-7 10 113 0,-8 9 60 16,-6 16 141 0,-8 12 85-16,0 0-159 0,0 27-59 15,0 16 32-15,-6 8-34 16,-1 16-12-16,2-11-75 15,5-14-604-15</inkml:trace>
  <inkml:trace contextRef="#ctx0" brushRef="#br0" timeOffset="134876.72">2173 8274 1365 0,'0'0'789'0,"0"0"-711"16,0 0-59-16,-151 9 108 16,97 28 102-16,5 8-35 15,13 12-78-15,14 3-68 16,17-2 3-16,5-6-51 16,27-9 1-16,23-15 22 15,14-13-22-15,9-12-2 16,1-3-69-16,-1-10-97 15,-12-14 4-15,-12-5 1 16,-18 0 51-16,-13 0 111 16,-12 7 1-16,-6 8 221 0,0 8-6 15,-13 6-130 1,-2 0-14-16,-1 10-70 16,7 8 4-16,5 2 15 0,4-2-20 15,6-1 39-15,17-5-40 16,5-7 9-16,1-3-21 15,-4-2-6-15,-5 0 2 16,-7 0 14-16,-9-10 4 16,-4-2 10-16,0-2-12 15,-2-1-90-15,-19-18-139 16,-2 8-257-16,5-6-491 0</inkml:trace>
  <inkml:trace contextRef="#ctx0" brushRef="#br0" timeOffset="135022.37">2514 8020 1750 0,'0'0'966'0,"0"0"-807"15,0 0-89-15,0 0-70 16,-100 116 0-16,51-26-1 16,9-15-123-16,11-8-582 0</inkml:trace>
  <inkml:trace contextRef="#ctx0" brushRef="#br0" timeOffset="135509.31">4001 8310 1768 0,'0'0'813'16,"0"0"-606"-16,0 0-147 15,0 0 20-15,0 0-79 16,-120 71 24-16,64-11 42 15,-2 13-55-15,2 5 24 16,5-4-36-16,10-11-15 16,12-17 5-16,19-20-98 15,10-16-92-15,0-10-25 16,42-30-103-16,-4-11-218 16,0-6-422-16</inkml:trace>
  <inkml:trace contextRef="#ctx0" brushRef="#br0" timeOffset="135651.87">3887 8344 1790 0,'0'0'697'16,"0"0"-555"-16,0 0-78 16,0 0-64-16,56 104 10 15,-27-53 50-15,0 0-26 16,4 7 12-16,-4-2-46 16,3 11-169-16,-10-17-180 15,-9-12-475-15</inkml:trace>
  <inkml:trace contextRef="#ctx0" brushRef="#br0" timeOffset="135847.74">3495 8592 2369 0,'0'0'549'0,"0"0"-403"16,0 0-117-16,0 0 8 15,129-8-37-15,-59 10 0 16,3 13-18-16,29 4-30 16,-19-4-312-16,-15-5-749 0</inkml:trace>
  <inkml:trace contextRef="#ctx0" brushRef="#br0" timeOffset="136140.34">4622 8522 1692 0,'0'0'846'0,"0"0"-543"0,0 0-227 16,0 0-27-16,0 0 1 16,0 0-43-16,0 0 33 15,133 26-40-15,-102-8-63 16,-14 5-237-16,-5-6-408 16,-12-3-1034-16</inkml:trace>
  <inkml:trace contextRef="#ctx0" brushRef="#br0" timeOffset="136259.1">4687 8695 1270 0,'0'0'1302'0,"0"0"-1044"15,0 0-203-15,0 0-55 16,168-17-49-16,-124 10-196 16,-8 0-344-16</inkml:trace>
  <inkml:trace contextRef="#ctx0" brushRef="#br0" timeOffset="146810.91">5621 8333 1026 0,'0'0'482'0,"0"0"-352"0,0 0-63 15,0 0-1-15,0 0 8 16,0 0 26-16,16-42-25 16,-14 40 1-16,1 1 55 15,-1-1-47-15,0-1 12 16,0 2 29-16,0 1-37 16,-2 0-3-16,0 0 12 15,0 0-55-15,0 0 37 16,0 0-51-16,0 0-26 15,0 0 41-15,0 0-41 16,0 0 8-16,-2 0-10 16,-9 7 17-16,-11 18-8 15,-12 8-2-15,-11 15-6 0,-10 10 39 16,-5 9-32 0,-5 2-8-16,8-6 0 0,9-7 7 15,17-15-19-15,15-15 12 16,16-24-130-16,16-2-343 15,11-10-264-15</inkml:trace>
  <inkml:trace contextRef="#ctx0" brushRef="#br0" timeOffset="147043.47">5690 8228 1998 0,'0'0'338'0,"0"0"-292"0,0 0-3 16,0 0 11-16,41 118 42 15,-22-58 52-15,6 2-59 16,2 4-29-16,2-4-49 16,0-4-11-16,-2-9-23 15,6-9-195-15,-8-16-101 16,-6-10-397-16</inkml:trace>
  <inkml:trace contextRef="#ctx0" brushRef="#br0" timeOffset="147285.93">5214 8453 1748 0,'0'0'959'0,"0"0"-718"16,0 0-123-16,0 0-18 15,114-37-80-15,-52 33 2 16,11 4-13-16,2 0 5 16,4 0-28-16,14 4-26 15,-18 4-261-15,-21-2-760 0</inkml:trace>
  <inkml:trace contextRef="#ctx0" brushRef="#br0" timeOffset="147642.46">5933 8775 1702 0,'0'0'590'0,"0"0"-406"16,0 0-40-16,0 0-71 15,101-118-15-15,-74 76 2 0,-8-1 46 16,0 7-45-16,-11 11-17 15,-4 6 74-15,-4 9-18 16,0 8-1-16,0 2-65 16,0 12-23-16,-12 22-12 15,-2 16 1-15,3 12-36 16,0 8 5-16,-1 21-124 16,2-21-219-16,1-14-470 0</inkml:trace>
  <inkml:trace contextRef="#ctx0" brushRef="#br0" timeOffset="149723.67">6687 8374 1152 0,'0'0'562'0,"0"0"-363"16,0 0-14-16,0 0 72 16,0 0-69-16,0 0-15 15,0 0-39-15,2-16-82 16,-6 16 16-16,-23 18-49 0,-13 13 10 16,-14 18 44-1,-13 6-42-15,-4 12-8 16,4-5-22-16,8-4 23 0,13-9-30 15,15-14 6 1,18-10-33-16,10-13-15 0,17-12-291 16,17-4 1-16,5-14-514 0</inkml:trace>
  <inkml:trace contextRef="#ctx0" brushRef="#br0" timeOffset="149933.68">6734 8300 948 0,'0'0'850'16,"0"0"-680"0,0 0-70-16,0 0-5 0,0 0 66 15,0 0 90-15,89 114-63 16,-69-50-98-16,2 8-19 16,-1 0-70-16,1-5 0 15,-3-9-1-15,0-11-79 16,3-13-90-16,-4-13-179 15,-8-10-595-15</inkml:trace>
  <inkml:trace contextRef="#ctx0" brushRef="#br0" timeOffset="150121.5">6308 8502 2263 0,'0'0'636'0,"0"0"-567"16,0 0-32-16,131-8-37 16,-50 8 12-16,10 0-33 15,36 0-78-15,-25 0-402 16,-19 0-754-16</inkml:trace>
  <inkml:trace contextRef="#ctx0" brushRef="#br0" timeOffset="150722.71">7028 8731 1018 0,'0'0'787'0,"0"0"-466"16,0 0-43-16,0 0 2 16,0 0-110-16,0 0-16 15,0 0-66-15,0-10-51 16,3 0-13-16,12-3-16 15,5 4-1-15,5 1-7 16,-1 5 0-16,0 3-18 0,-3 3 18 16,-13 19-4-1,-8 10-4-15,0 6 11 0,-24 5-3 16,-14 1 0 0,-2-1 0-16,2-7 6 0,12-8-6 15,12-10 0-15,14-6-2 16,0-7 19-16,35-5-8 15,15 0-9-15,8-3-36 16,4-11 36-16,9-10-114 16,-17 7-241-16,-14-2-392 0</inkml:trace>
  <inkml:trace contextRef="#ctx0" brushRef="#br0" timeOffset="151211.59">7282 8031 2006 0,'0'0'735'0,"0"0"-550"15,0 0-116-15,0 0-8 16,0 0-61-16,0 0 0 15,0 0 6-15,-107 125-6 0,49-46-1 16,5-11-223-16,6-10-599 0</inkml:trace>
  <inkml:trace contextRef="#ctx0" brushRef="#br0" timeOffset="156314.65">7826 8407 1500 0,'0'0'388'15,"0"0"-199"-15,0 0 59 0,0 0-101 16,0 0 13-1,0 0-27-15,0 0-84 0,11-39-20 16,-11 43-29-16,-15 16 0 16,-10 10 13-16,-6 10 10 15,-10 9 36-15,-3 6-12 16,0 3-37-16,-1-1 11 16,5-7-21-16,7-8 0 15,6-10 0-15,11-12-12 16,7-6-64-16,9-14-221 15,0 0-249-15,13-8-178 0</inkml:trace>
  <inkml:trace contextRef="#ctx0" brushRef="#br0" timeOffset="156511.64">7795 8418 464 0,'0'0'1581'0,"0"0"-1206"16,0 0-271-16,0 0 39 15,0 0 9-15,96 106-100 16,-67-54 11-16,2 3-27 16,2-4-26-16,-2 0-5 15,-1-9-5-15,-6-8-57 16,-4-6-94-16,-9-10-209 16,-6-10-286-16</inkml:trace>
  <inkml:trace contextRef="#ctx0" brushRef="#br0" timeOffset="156684.4">7407 8689 2322 0,'0'0'569'16,"0"0"-500"-16,0 0 14 16,114-47-40-16,-47 37-30 15,6 6-20-15,5 4 7 16,18 0-154-16,-20 8-461 15,-18 3-992-15</inkml:trace>
  <inkml:trace contextRef="#ctx0" brushRef="#br0" timeOffset="157555.23">8229 8740 1343 0,'0'0'648'0,"0"0"-311"0,0 0-199 16,0 0-57-16,0 0 8 15,0 0-38-15,0 0 54 16,-24-45-61-16,22 43-28 16,-1 2-2-16,3 0-14 15,0 0 0-15,0 0-11 16,0 0 12-16,0 0-1 15,0 0 0-15,0 0-20 16,0 0 5-16,0 0 12 16,0 0 3-16,0 0-15 15,0 0 20-15,0 0-5 16,0 0 0-16,0 0 10 16,0 0 12-16,0 0-22 0,0 0 0 15,0 0 15-15,0 0 0 16,0 0-10-16,0 0 11 15,0 0-6-15,0 0 2 16,0 0-12-16,0 0 0 16,0 0-15-16,0 0 15 15,-6 0 0-15,-1 0-1 16,-2 3 7-16,2 1-14 16,5 1 8-16,0-5 0 15,2 2-14-15,0-2 31 16,0 0-17-16,0 0 0 15,0 0 9-15,0 0 9 16,0 0-12-16,0 0-5 16,0 0 11-16,0 0 0 15,7 0-12-15,9 0 0 0,1 0 7 16,1 0-20-16,-3 8 13 16,-5 8-2-16,-6 6-10 15,-4 6 24-15,0 6-6 16,-16 0 29-16,-6 0-34 15,4-6 40-15,7-4-41 16,11-6 0-16,0-4 1 16,20-2 15-16,13-3-7 15,-2-2-9-15,-2 1 12 16,-10 2-27-16,-17 4 15 16,-4 9 0-16,-42 9-8 15,-41 10 24-15,-5 0-32 0,-46 16-8 16,23-10-314-16,28-13-658 15</inkml:trace>
  <inkml:trace contextRef="#ctx0" brushRef="#br0" timeOffset="158545.67">8740 8685 937 0,'0'0'927'0,"0"0"-549"15,0 0-54-15,0 0-63 16,0 0-99-16,0 0-34 16,0 0-77-16,36-12-19 15,-1 12-32-15,10 0 15 16,6 0-15-16,5 0 0 16,0 0-12-16,-3 0 11 0,-4 0-105 15,7 0-160-15,-16 0-246 16,-8-2-97-16</inkml:trace>
  <inkml:trace contextRef="#ctx0" brushRef="#br0" timeOffset="158773.6">9008 8472 2022 0,'0'0'758'0,"0"0"-577"0,0 0-92 16,0 0-88-16,0 0 15 16,0 0-16-16,-63 134 10 15,43-62 1-15,0 6-11 16,2-3-9-16,2 15-63 16,6-21-397-16,5-18-266 0</inkml:trace>
  <inkml:trace contextRef="#ctx0" brushRef="#br0" timeOffset="159633.79">10323 8386 859 0,'0'0'960'0,"0"0"-432"0,0 0-284 16,0 0-21-16,0 0-99 16,0 0-38-16,0 0-80 15,-34-10 7-15,-3 40-11 16,-11 14 18-16,-7 10-8 15,-8 11-12-15,3-3 0 16,4-7-15-16,14-6 14 16,13-14-1-16,14-16-93 15,15-11-190-15,0-8 35 16,40-15-70-16,2-11-275 16,1-11-235-16</inkml:trace>
  <inkml:trace contextRef="#ctx0" brushRef="#br0" timeOffset="159808.15">10333 8330 1620 0,'0'0'646'0,"0"0"-413"16,0 0-188-16,0 0-26 15,0 0-10-15,0 0-8 16,0 0 57-16,48 148 42 16,-28-86-84-16,0 2 11 15,2 0-27-15,-2-8-103 16,7-3-111-16,-7-15-279 15,-4-16-526-15</inkml:trace>
  <inkml:trace contextRef="#ctx0" brushRef="#br0" timeOffset="159979.44">10019 8615 1230 0,'0'0'1253'16,"0"0"-951"-16,0 0-222 15,0 0-30-15,121-23-48 16,-57 21 19-16,15 2-21 16,32 0-23-16,-18 0-122 15,-12 0-513-15</inkml:trace>
  <inkml:trace contextRef="#ctx0" brushRef="#br0" timeOffset="160242.81">10782 8831 1707 0,'0'0'305'0,"0"0"-285"16,0 0 8-16,0 0-28 16,4-105 124-16,0 68 66 15,0 2-50-15,-2 8-104 16,-2 6 11-16,2 9 71 15,-2 10 0-15,0 2-30 16,0 14-88-16,0 22 0 16,0 15-3-16,0 12 5 0,0 24-4 15,0-15-217-15,0-14-429 16</inkml:trace>
  <inkml:trace contextRef="#ctx0" brushRef="#br0" timeOffset="162486.43">11531 8414 378 0,'0'0'1269'0,"0"0"-710"16,0 0-359-16,0 0-17 15,0 0-33-15,0 0-68 0,0 0 15 16,11-28-68-16,-24 28-22 16,-14 18-2-16,-11 11 5 15,-11 14-10-15,-7 5 20 16,0 6-10-16,3-1 7 15,8-8-17-15,10-4 0 16,12-14-21-16,10-6 21 16,11-11-105-16,2-10-193 15,17 0-174-15,6-10-80 0</inkml:trace>
  <inkml:trace contextRef="#ctx0" brushRef="#br0" timeOffset="162689.65">11504 8365 864 0,'0'0'924'16,"0"0"-653"-16,0 0-173 15,0 0 71-15,0 0-37 16,0 0-38-16,143 111 35 16,-114-67-83-16,0 2-28 15,-5 1-18-15,-6-6-16 16,-5-2-69-16,-11-8-126 15,-2-6-277-15,0-11-464 0</inkml:trace>
  <inkml:trace contextRef="#ctx0" brushRef="#br0" timeOffset="162923.62">11116 8622 1629 0,'0'0'655'0,"0"0"-369"15,0 0-52-15,0 0-88 16,0 0-28-16,116-9-100 16,-60 9-1-16,6 0-17 15,9 0-15-15,23 0-15 16,-18-3-318-16,-13 1-682 0</inkml:trace>
  <inkml:trace contextRef="#ctx0" brushRef="#br0" timeOffset="163575.31">10675 7943 1629 0,'0'0'563'16,"0"0"-378"-16,0 0 53 0,0 0 13 16,0 0-172-16,0 0-40 15,0 0-36-15,-18 2 21 16,-20 42-21-16,-9 14-3 15,-24 31-145-15,9-17-340 16,10-10-1175-16</inkml:trace>
  <inkml:trace contextRef="#ctx0" brushRef="#br0" timeOffset="164771.01">11878 8767 772 0,'0'0'502'0,"0"0"-238"16,0 0-13-16,0 0 74 15,0 0-21-15,0 0-127 16,0 0 26-16,-4-43-128 15,4 31-32-15,0 3 20 16,9-4-56-16,5 5 7 16,1 2-14-16,3 5 19 15,-2 1-28-15,-3 0 9 16,-4 11-4-16,-7 14-20 16,-2 4 19-16,-5 6 5 0,-19 1 0 15,-3-7 18-15,1-2-15 16,6-8-3-16,7-10 0 15,5-5 3-15,8-2 12 16,0-2-9-16,14 0 13 16,17 0-1-16,11 0-23 15,12-2 5-15,4-6-52 16,2 0 34-16,11-3-225 16,-15 2-343-16,-12 1-1061 0</inkml:trace>
  <inkml:trace contextRef="#ctx0" brushRef="#br0" timeOffset="165370.4">12584 8402 1602 0,'0'0'381'16,"0"0"-271"-16,0 0-95 16,0 0 38-16,0 0 53 15,0 0 44-15,-141 114-11 16,96-64-54-16,3 2 9 15,4-4-37-15,9-3-56 16,6-12 13-16,13-4-14 16,8-11-71-16,2-10-84 15,19-8-152-15,10-18-73 16,2-7-974-16</inkml:trace>
  <inkml:trace contextRef="#ctx0" brushRef="#br0" timeOffset="165535.75">12538 8383 1780 0,'0'0'637'16,"0"0"-549"-16,0 0-66 16,0 0 11-16,0 0-20 15,69 111 59-15,-44-59 10 16,0 8-64-16,-1 2 0 16,-4-1-18-16,-4 7-120 15,-3-18-186-15,-6-14-392 0</inkml:trace>
  <inkml:trace contextRef="#ctx0" brushRef="#br0" timeOffset="165707.65">12184 8666 2116 0,'0'0'633'0,"0"0"-533"0,0 0 12 16,124-26-104-16,-58 24 7 15,7 2-30-15,29 0-11 16,-17 11-281-16,-16-1-562 0</inkml:trace>
  <inkml:trace contextRef="#ctx0" brushRef="#br0" timeOffset="166498.62">12893 8828 766 0,'0'0'654'16,"0"0"-369"-16,0 0-97 0,0 0 40 15,0 0-26-15,0 0-45 16,0 0 5-16,-4 0-63 15,4 0-19-15,-2-3-65 16,2 1 3-16,0 0-7 16,0 0-11-16,0 2 0 15,0 0-12-15,-3 0 18 16,3-3-6-16,0 3 0 16,-3-1 9-16,3 0-18 15,-2 1 9-15,2 0 0 16,0 0-11-16,0 0 16 15,-2 0-5-15,0 0 0 16,-2 0 0-16,-1-3-12 0,-1 3 12 16,-2 0-2-16,4 0-13 15,0 0 12-15,2 0 3 16,-1 0 0-16,3 0 9 16,0 0-1-16,0 0-8 15,0 0 0-15,0 0 42 16,0-2-30-16,9-5 25 15,9 2-37-15,3 2 11 16,-2 2-19-16,2 1 8 16,-4 0 0-16,-5 1-7 15,-6 14 16-15,-6 4-9 16,0 4 9-16,-9 3-8 16,-9-2 50-16,3 0-51 0,8-5 0 15,7-2 0-15,0 0 18 16,24-3-14-16,3-3-4 15,0 1 12-15,-9 0-18 16,-11 2 6-16,-7 5 0 16,-23 3-9-16,-24 2-18 15,-39 10-97-15,10-6-251 16,7-7-724-16</inkml:trace>
  <inkml:trace contextRef="#ctx0" brushRef="#br0" timeOffset="171459.26">1221 10069 1232 0,'0'0'686'16,"0"0"-444"-16,0 0-7 16,0 0 65-16,0 0-126 15,0 0-52-15,-4 0-31 16,14-3-56-16,13-1 1 16,10-1-36-16,12 5 0 0,9 0 7 15,3 0 5-15,3 0-13 16,-2 5 1-16,-2 2-36 15,-2 2-39-15,-2-1-250 16,-13-4-344-16,-14-2-1219 0</inkml:trace>
  <inkml:trace contextRef="#ctx0" brushRef="#br0" timeOffset="171669.91">1250 10207 1763 0,'0'0'711'16,"0"0"-473"-16,0 0-99 15,0 0-78-15,0 0-11 16,0 0-44-16,145-36-6 16,-101 36 0-16,1 0-20 15,7 0-153-15,-15 2-202 16,-5-2-351-16</inkml:trace>
  <inkml:trace contextRef="#ctx0" brushRef="#br0" timeOffset="171834.78">1752 9910 1827 0,'0'0'667'0,"0"0"-513"16,0 0-54-1,0 0 0-15,0 0-28 0,71 126-47 16,-71-64 5-16,-7 8-30 15,-24 9 0-15,-29 17-118 16,4-18-389-16,5-18-525 0</inkml:trace>
  <inkml:trace contextRef="#ctx0" brushRef="#br0" timeOffset="172495.77">2770 9745 1151 0,'0'0'862'0,"0"0"-529"16,0 0-181-1,0 0 66-15,0 0-109 0,0 0-83 16,0 0-11-16,23 2 10 16,-23 52-18-16,0 13 65 15,-3 11-43-15,-7 4 24 16,-6 3-51-16,3-4 8 15,-3-7-5-15,5-9-5 16,1-13 0-16,4-12-11 16,4-14-51-16,-1-10-88 15,-1-16-106-15,-2-10-29 16,-2-17-182-16</inkml:trace>
  <inkml:trace contextRef="#ctx0" brushRef="#br0" timeOffset="172692.02">2859 9661 1689 0,'0'0'719'0,"0"0"-600"16,0 0-56-16,0 0-31 15,0 0 40-15,0 0 37 16,98 123-39-16,-119-61-18 16,-22 6-31-16,-8 0-6 15,-3-4-19-15,5-14 4 16,11-11-129-16,27-20-44 15,11-11-194-15,0-8-408 0</inkml:trace>
  <inkml:trace contextRef="#ctx0" brushRef="#br0" timeOffset="172907.5">3274 9711 1618 0,'0'0'774'16,"0"0"-550"-16,0 0-197 15,0 0-27-15,-149 41 27 16,109 0 3-16,11 10 71 16,11 5-47-16,16 2-36 15,2 0 16-15,20-5-26 16,15-9-16-16,12-10 1 16,6-10-139-16,26-20-112 15,-15-4-354-15,-8-2-1069 0</inkml:trace>
  <inkml:trace contextRef="#ctx0" brushRef="#br0" timeOffset="173105.48">3595 9810 2246 0,'0'0'370'16,"0"0"-282"-16,0 0-87 16,0 0 83-16,-138 134-15 15,105-81-3-15,4 0-15 16,2-2-45-16,9-8 0 15,5-9-6-15,10-12-65 16,3-12-24-16,0-10-68 16,32-20 7-16,-1-14-313 15,0-7-437-15</inkml:trace>
  <inkml:trace contextRef="#ctx0" brushRef="#br0" timeOffset="173253.53">3615 9837 1335 0,'0'0'767'0,"0"0"-499"16,0 0-184-16,0 0-43 15,0 0-9-15,0 0 35 16,50 133-33-16,-44-81-26 16,3 2-2-16,0-2-6 15,-2-5-131-15,-3-12-208 16,-2-10-221-16,-2-13-337 0</inkml:trace>
  <inkml:trace contextRef="#ctx0" brushRef="#br0" timeOffset="173411.67">3292 9958 2172 0,'0'0'551'15,"0"0"-478"-15,0 0-10 16,169 0-26-16,-108 0-37 16,-1 6-8-16,4-2-84 15,-12-2-400-15,-17-2-695 0</inkml:trace>
  <inkml:trace contextRef="#ctx0" brushRef="#br0" timeOffset="173608.47">3903 9663 484 0,'0'0'1731'15,"0"0"-1574"-15,0 0-105 0,0 0-52 16,44 152 0-16,-44-84 73 15,-8 9-42-15,-24 3-3 16,-6 0-28-16,-2-4-4 16,0-2-161-16,11-21-189 15,15-21-526-15</inkml:trace>
  <inkml:trace contextRef="#ctx0" brushRef="#br0" timeOffset="173930.37">4141 10064 1119 0,'0'0'1140'0,"0"0"-644"16,0 0-310-16,0 0-9 15,0 0 18-15,0 0-91 16,0 0-51-16,70-28-53 16,-26 28 0-16,5 0-6 0,-3 0-84 15,-5 10-55-15,-21 13-108 16,-9-3-538-16,-11-5-999 0</inkml:trace>
  <inkml:trace contextRef="#ctx0" brushRef="#br0" timeOffset="174056.87">4124 10251 1689 0,'0'0'1071'0,"0"0"-918"16,0 0-40-16,0 0-24 15,0 0-75-15,131-4-14 16,-62 1-26-16,-11 2-277 15,-9-2-1030-15</inkml:trace>
  <inkml:trace contextRef="#ctx0" brushRef="#br0" timeOffset="180693.84">4930 9893 1405 0,'0'0'330'0,"0"0"-222"0,0 0 67 16,0 0 14-16,0 0-65 15,0 0 92-15,2-47-87 16,3 41 4-16,-2-1-26 16,-1 4-48-16,0 1 53 15,-2-1-84-15,2 3-16 16,-2 0-12-16,2 0 15 15,3 0-33-15,-1 19 18 16,0 18-3-16,1 12-12 16,-5 18 30-16,0 28-12 15,0-2 21-15,-5 1-10 16,-6-4-1-16,3-20-13 0,-4 2 0 16,5-12-22-16,3-12 22 15,0-10-23-15,4-9-71 16,-4-14-221-16,-8-15-51 15,1-1-199-15,-4-23-560 0</inkml:trace>
  <inkml:trace contextRef="#ctx0" brushRef="#br0" timeOffset="180903.63">5093 9777 1547 0,'0'0'576'15,"0"0"-470"-15,0 0-37 0,0 0 77 16,0 0 10-16,82 157-28 16,-84-83-19-16,-27 7-85 15,-9 1 20-15,-8-6-44 16,-3-9-11-16,4-16 10 16,7-19-188-16,14-11-133 15,10-21-645-15</inkml:trace>
  <inkml:trace contextRef="#ctx0" brushRef="#br0" timeOffset="181162.57">5394 9779 1800 0,'0'0'299'0,"0"0"-203"0,0 0-95 16,0 0 111-16,0 0 57 16,-111 131-13-16,92-71 12 15,11 2-117-15,8 2-40 16,0-6 5-16,20-9-15 16,11-9-2-16,27-15-153 15,-7-11-314-15,-4-11-433 0</inkml:trace>
  <inkml:trace contextRef="#ctx0" brushRef="#br0" timeOffset="181364">5704 9881 1553 0,'0'0'957'0,"0"0"-691"16,0 0-220-16,0 0-45 15,0 0 83-15,-85 139-44 16,52-77 4-16,2 3-14 15,2-5-21-15,6-11-18 16,8-11-11-16,8-13-119 16,7-18-38-16,0-12-57 15,11-19-74-15,4-12-585 0</inkml:trace>
  <inkml:trace contextRef="#ctx0" brushRef="#br0" timeOffset="181527.86">5724 9830 2152 0,'0'0'597'0,"0"0"-558"16,0 0-32-16,0 0 52 16,51 121-37-16,-35-66 29 15,1 3-21-15,2 0-17 16,-1-4-26-16,-3-6-34 16,1-7-224-16,-5-15-257 15,-7-16-533-15</inkml:trace>
  <inkml:trace contextRef="#ctx0" brushRef="#br0" timeOffset="181812.48">5486 10056 1984 0,'0'0'703'0,"0"0"-563"16,0 0-86-16,0 0-53 15,124 8-1-15,-70 2 0 16,1 0-21-16,-1-2-66 15,-9-2-116-15,-10-3 4 16,-10-3 103-16,-12 0 96 16,-6 0 3-16,-7 0 150 15,0 9-34-15,0 5-17 16,0 11-11-16,0 8-24 16,0 9 14-16,0 4-75 15,0 3 6-15,0-1-12 16,0-8-14-16,0-3-114 0,2-14-256 15,5-11-629-15</inkml:trace>
  <inkml:trace contextRef="#ctx0" brushRef="#br0" timeOffset="182015.46">6165 9835 2342 0,'0'0'337'16,"0"0"-292"-16,0 0-9 16,71 127 32-16,-59-57-32 0,-12 8 39 15,0 8-75-15,-23 0 1 16,-37 18-2-16,2-21-256 16,4-21-415-16</inkml:trace>
  <inkml:trace contextRef="#ctx0" brushRef="#br0" timeOffset="182625.44">6691 9910 1822 0,'0'0'649'0,"0"0"-572"16,0 0-41-16,0 0-36 16,0 0 0-16,0 0 62 15,10 146 50-15,-10-70-15 16,0 9 0-16,0 3-55 15,-7-7 21-15,-5-2-63 0,2-10 1 16,0-9 2-16,3-11-3 16,3-10-37-16,4-11-108 15,0-24-210-15,0-4-195 16,0-4-600-16</inkml:trace>
  <inkml:trace contextRef="#ctx0" brushRef="#br0" timeOffset="183369.11">5731 10511 1594 0,'0'0'841'0,"0"0"-520"16,0 0-101-16,0 0-87 15,0 0-112-15,0 0 28 0,145-30-17 16,-85 25-31-16,5 5 6 16,-5 0-7-16,13 0-118 15,-15 0-400-15,-11 0-765 0</inkml:trace>
  <inkml:trace contextRef="#ctx0" brushRef="#br0" timeOffset="183885.14">6776 9964 948 0,'0'0'783'0,"0"0"-483"15,0 0 22-15,0 0 18 16,0 0-136-16,0 0-81 16,0 0-87-16,29-60-9 15,4 66-27-15,3 20 6 16,0 10-23-16,-12 12 17 15,-8 4 0-15,-16 4-1 16,0 1 7-16,-27-6-6 16,-15-2 0-16,-5-6 11 15,-5-8-26-15,8-12-28 16,9-14-219-16,12-7-251 16,17-2-798-16</inkml:trace>
  <inkml:trace contextRef="#ctx0" brushRef="#br0" timeOffset="184133.31">7338 9832 1585 0,'0'0'585'0,"0"0"-437"15,0 0-127-15,-114 14 62 16,65 21 16-16,3 8 93 15,6 9-59-15,11 6-82 16,13 4 15-16,13-4-53 16,3-4-11-16,16-8 4 15,18-7-6-15,10-11-33 0,25-18-155 16,-7-8-427-16,-8-2-865 16</inkml:trace>
  <inkml:trace contextRef="#ctx0" brushRef="#br0" timeOffset="184335.45">7561 9934 1724 0,'0'0'716'0,"0"0"-582"16,0 0-133-16,0 0 66 16,-150 100 8-16,106-50-1 15,3 2 19-15,10-2-93 16,12-10 12-16,11-10-12 0,8-9-45 15,0-13-50-15,39-8-78 16,-6-18-170-16,3-9-322 0</inkml:trace>
  <inkml:trace contextRef="#ctx0" brushRef="#br0" timeOffset="184493.17">7596 9910 973 0,'0'0'1351'0,"0"0"-1013"16,0 0-249-16,0 0-75 15,21 104 35-15,-13-58-33 16,4 4-1-16,1 0 11 16,3-2-26-16,-3-3-6 15,-2-7-227-15,-7-13-293 16,-4-10-216-16</inkml:trace>
  <inkml:trace contextRef="#ctx0" brushRef="#br0" timeOffset="184643.34">7206 10118 2176 0,'0'0'629'0,"0"0"-526"15,0 0-57-15,0 0 1 16,165-14-47-16,-82 18-23 16,-16 12-83-16,-7-4-553 0</inkml:trace>
  <inkml:trace contextRef="#ctx0" brushRef="#br0" timeOffset="185070.42">7688 10254 1185 0,'0'0'634'0,"0"0"-451"16,0 0 54-16,0 0-43 15,0 0 11-15,0 0-49 16,0 0-114-16,40-73-30 15,-14 67-12-15,1 6 15 16,-4 0-22-16,-5 11 7 16,-14 18 0-16,-4 5 7 15,-8 8 8-15,-21-2 66 16,-6-2-18-16,6-6-57 16,10-12 23-16,12-6-29 15,7-5 1-15,11-4-5 16,25-5 4-16,11 0-51 15,20 0-142-15,-12-17-279 16,-8 3-315-16</inkml:trace>
  <inkml:trace contextRef="#ctx0" brushRef="#br0" timeOffset="185320.22">7831 9653 2060 0,'0'0'655'0,"0"0"-446"15,0 0-209-15,0 0-60 16,0 0 48-16,-79 110-43 15,44-48-158-15,8-6-628 0</inkml:trace>
  <inkml:trace contextRef="#ctx0" brushRef="#br0" timeOffset="185573.59">8317 9892 2203 0,'0'0'638'0,"0"0"-566"16,0 0-72-16,0 0 15 15,-94 122-15-15,47-56 13 16,-4 13 2-16,0 2-30 15,-8 14-107-15,18-19-259 16,14-22-741-16</inkml:trace>
  <inkml:trace contextRef="#ctx0" brushRef="#br0" timeOffset="185987.95">8778 9904 2006 0,'0'0'504'16,"0"0"-435"-16,0 0-48 16,0 0-21-16,0 0 12 15,-138 81 77-15,91-32 33 16,-3 6-90-16,6-2-5 15,7-2-26-15,8-11 20 16,13-10-42-16,9-12-22 16,7-12-171-16,18-8 17 15,11-20-179-15,0-8-415 0</inkml:trace>
  <inkml:trace contextRef="#ctx0" brushRef="#br0" timeOffset="186138.61">8755 9868 1770 0,'0'0'713'15,"0"0"-620"-15,0 0-3 16,0 0-40-16,43 102-14 16,-30-56 30-16,3 4-60 15,-1-1-5-15,-1-4-1 16,-3 2-174-16,-7-15-152 16,-4-10-413-16</inkml:trace>
  <inkml:trace contextRef="#ctx0" brushRef="#br0" timeOffset="186279.21">8446 10124 909 0,'0'0'1635'15,"0"0"-1291"1,0 0-283-16,0 0 5 0,118-26-66 16,-38 26-32-16,-11 0-131 15,-9 0-591-15</inkml:trace>
  <inkml:trace contextRef="#ctx0" brushRef="#br0" timeOffset="186542.46">8967 10279 2402 0,'0'0'175'0,"0"0"-175"15,0 0-160-15,0 0 56 16,68-111 104-16,-58 79 56 15,1 4-47-15,-1 6-9 0,-6 10 0 16,0 4 23-16,-4 8 165 16,3 0-48-16,-3 16-98 15,0 17 0-15,0 11 33 16,0 9-73-16,0 5-2 16,0-3 0-16,0-6-27 15,0-8-200-15,0-15-270 16,0-14-465-16</inkml:trace>
  <inkml:trace contextRef="#ctx0" brushRef="#br0" timeOffset="186715.99">9378 9888 1765 0,'0'0'969'15,"0"0"-844"-15,0 0-119 16,95 106 30-16,-90-38-29 15,-5 12-2-15,-34 9 25 16,-48 33-30-16,6-24-136 16,0-18-580-16</inkml:trace>
  <inkml:trace contextRef="#ctx0" brushRef="#br0" timeOffset="187287.28">9995 9849 487 0,'0'0'1615'15,"0"0"-971"-15,0 0-584 0,0 0-59 16,0 0 12-16,-5 162 29 15,-17-53 94-15,-2 0-63 16,-1-12-43-16,3-12 17 16,9-25-40-16,-3 3-7 15,3 0 0-15,5-12-17 16,4-13 16-16,4-12-86 16,0-16-163-16,0-20-77 15,2-20-162-15,8-12-1300 0</inkml:trace>
  <inkml:trace contextRef="#ctx0" brushRef="#br0" timeOffset="187475.01">10146 9775 234 0,'0'0'1921'0,"0"0"-1683"0,0 0-192 16,0 0-18-16,0 0-1 15,96 106 129-15,-109-41-13 16,-29 7-80-16,-16 6 10 15,-10-1-73-15,2-10-1 16,10-10-108-16,32-19-155 16,17-16-85-16,7-16-596 0</inkml:trace>
  <inkml:trace contextRef="#ctx0" brushRef="#br0" timeOffset="187691.37">10704 9765 1971 0,'0'0'140'0,"0"0"-140"0,0 0 0 15,-141 38 99-15,90 6 89 16,7 11 23-16,10 8-57 16,18 8-90-16,16-3 1 15,3-4-65-15,32-11-11 16,12-11-13-16,34-23-181 15,-12-10-182-15,-9-9-448 0</inkml:trace>
  <inkml:trace contextRef="#ctx0" brushRef="#br0" timeOffset="187895.6">10983 9775 2299 0,'0'0'506'0,"0"0"-469"16,0 0-25-16,0 0 2 15,-137 161 56-15,93-93-28 16,4 2 28-16,4 0-69 16,7-7 10-16,9-16-19 15,9-12 8-15,8-15-35 16,3-15-101-16,17-14-94 16,9-19-66-16,1-13-771 0</inkml:trace>
  <inkml:trace contextRef="#ctx0" brushRef="#br0" timeOffset="188043.34">10960 9844 1748 0,'0'0'673'16,"0"0"-550"-16,0 0-110 15,0 0 43-15,11 144 30 16,-6-92-62-16,-3 4 18 16,1 0-42-16,-3-3-8 15,0-4-127-15,-3-14-341 16,-8-15-286-16</inkml:trace>
  <inkml:trace contextRef="#ctx0" brushRef="#br0" timeOffset="188187.6">10572 10046 2208 0,'0'0'663'0,"0"0"-512"0,0 0-34 15,150-30-108-15,-88 25-9 16,21 5-35-16,-17 0-267 15,-10 0-862-15</inkml:trace>
  <inkml:trace contextRef="#ctx0" brushRef="#br0" timeOffset="188651.29">11101 10219 1018 0,'0'0'808'0,"0"0"-473"16,0 0-145-16,0 0-23 16,0 0 91-16,0 0-107 15,0 0-39-15,-7-19-85 16,7 12-26-16,0-4 40 15,3 4-28-15,1 0 14 16,0 1 42-16,3 4-68 16,-1 2 21-16,6 0-22 15,-1 0-10-15,-3 15-10 16,-3 4 10-16,-5 8 10 0,0 1-6 16,-7 0 30-1,-6-3-15-15,5-1-9 0,5-3 0 16,3-3-3-16,0-2 3 15,22 0 0-15,3 0-1 16,0 1-11-16,-13 0-3 16,-12 5 15-16,0 2-1 15,-29 2-26-15,-15 3 27 16,-3-8-6-16,7-3-21 16,18-15-118-16,13-3-135 15,9 0-296-15</inkml:trace>
  <inkml:trace contextRef="#ctx0" brushRef="#br0" timeOffset="188847.13">11678 9726 2421 0,'0'0'579'0,"0"0"-564"15,0 0 12-15,0 0 9 16,-53 134-14-16,5-43 44 15,-14 30-22-15,4-7-35 16,7-11-18-16,6 1-107 16,21-40-439-16,4-10-933 0</inkml:trace>
  <inkml:trace contextRef="#ctx0" brushRef="#br0" timeOffset="189367.11">12383 9970 1800 0,'0'0'828'0,"0"0"-588"16,0 0-182-16,0 0-58 15,0 0 17-15,0 0-11 16,-170 104 37-16,103-38-26 0,-2 6 31 15,5-3-48-15,12-7 0 16,14-12-2-16,16-16-1 16,15-10-41-16,14-24-207 15,22 0-114-15,4-10-366 0</inkml:trace>
  <inkml:trace contextRef="#ctx0" brushRef="#br0" timeOffset="189537.56">12220 9951 1629 0,'0'0'804'16,"0"0"-447"-16,0 0-284 16,0 0-25-16,0 0-26 15,0 0-8-15,60 131 49 0,-47-71-57 16,0 5-6 0,-5-4 0-16,-4-3-24 0,-4-1-176 15,0-17-325-15,0-14-258 0</inkml:trace>
  <inkml:trace contextRef="#ctx0" brushRef="#br0" timeOffset="189793.29">11997 10268 2109 0,'0'0'635'16,"0"0"-566"-16,129-7 14 15,-62 2-83-15,4 0 11 16,-2-3-26-16,-1-2-40 0,-11-1-45 15,-10 4 24-15,-16 0 40 16,-12 6 36-16,-11 1 40 16,-6 0 26-16,-2 22 89 15,0 10-86-15,0 6-15 16,0 8-41-16,0-2 4 16,0-1-16-16,0-4-1 15,2-5-205-15,3-12-379 16,1-12-1460-16</inkml:trace>
  <inkml:trace contextRef="#ctx0" brushRef="#br0" timeOffset="190034.27">13156 9950 1721 0,'0'0'689'16,"0"0"-421"-16,0 0-195 15,0 0-40-15,0 0 91 16,-167 122-39-16,111-59-25 16,7 0 5-16,7-3-64 15,13-4-1-15,14-15 0 16,11-13-37-16,4-10 16 16,12-12-142-16,28-10-174 15,-5-20-248-15,-3-10-545 0</inkml:trace>
  <inkml:trace contextRef="#ctx0" brushRef="#br0" timeOffset="190209.04">13156 9869 1965 0,'0'0'744'15,"0"0"-553"-15,0 0-173 16,0 0 5-16,0 0-13 16,69 119-5-16,-62-64 46 15,-1 10-51-15,1 2 23 16,0-3-23-16,0-6-20 15,-1-10 19-15,-1-8-239 16,-5-14-139-16,0-14-351 0</inkml:trace>
  <inkml:trace contextRef="#ctx0" brushRef="#br0" timeOffset="190333.42">12929 10136 1622 0,'0'0'964'16,"0"0"-654"-16,0 0-182 15,122-18-128-15,-49 18-18 16,-10 0-211-16,-7 4-468 0</inkml:trace>
  <inkml:trace contextRef="#ctx0" brushRef="#br0" timeOffset="190678.74">13448 10328 52 0,'0'0'571'0,"0"0"-179"0,0 0 301 16,0 0-136-16,0 0-302 15,0 0-2-15,0 0-160 16,-31-37-37-16,31 23 12 16,0 0-59-16,16 4 0 15,5 4-9-15,6 6-38 16,0 0 25-16,-2 7-7 15,-8 16 20-15,-7 2-7 16,-10 10 16-16,-8 0-9 16,-21 4 33-16,-6-1-24 15,4-6 27-15,9-6-30 16,12-6-6-16,10-8 4 16,10-3 10-16,23-6 7 15,9-3-21-15,8 0-60 0,10-32-125 16,-12 1-465-16,-9-6-1344 0</inkml:trace>
  <inkml:trace contextRef="#ctx0" brushRef="#br0" timeOffset="190867.54">13562 9511 1864 0,'0'0'865'16,"0"0"-623"-16,0 0-242 16,0 0 0-16,-168 92-19 15,86-1 10-15,15-8-214 0,16-11-462 0</inkml:trace>
  <inkml:trace contextRef="#ctx0" brushRef="#br0" timeOffset="191107.51">14075 9685 1854 0,'0'0'788'15,"0"0"-603"-15,0 0-185 0,0 0 17 16,17 176 16-16,-17-55-13 15,-6 28 33-15,-21-12-53 16,-7-26 0-16,-3-35-11 16,-35-6-11-16,7-10-279 15,3-9-505-15</inkml:trace>
  <inkml:trace contextRef="#ctx0" brushRef="#br0" timeOffset="192173.31">14636 10006 1443 0,'0'0'907'16,"0"0"-586"-16,0 0-161 15,0 0-77-15,0 0-63 16,0 0 25-16,0 0-36 16,147 8 15-16,-74-8-18 15,2 0-6-15,14-6-113 16,-20-8-564-16,-18-2-863 0</inkml:trace>
  <inkml:trace contextRef="#ctx0" brushRef="#br0" timeOffset="192331.41">14939 9774 2023 0,'0'0'505'15,"0"0"-380"-15,0 0-9 16,-54 152-52-16,29-84 23 15,-4 7-86-15,-10 32-1 16,8-15-83-16,2-20-610 0</inkml:trace>
  <inkml:trace contextRef="#ctx0" brushRef="#br0" timeOffset="193263.56">15983 9767 1333 0,'0'0'639'16,"0"0"-514"-16,0 0-118 16,0 0 31-16,-27 126 107 0,11-57 9 15,-1 12 68-15,-1 7-75 16,-3 3-66-16,4 1-2 15,-1-7-78-15,5-8-1 16,1-11 0-16,6-16-19 16,3-13-22-16,3-11-147 15,0-13-65-15,0-13 31 16,-8-25 70-16,-2-17-217 16,1-11-473-16</inkml:trace>
  <inkml:trace contextRef="#ctx0" brushRef="#br0" timeOffset="193451.41">16129 9787 1452 0,'0'0'399'16,"0"0"-216"-1,0 0-54-15,0 0 19 0,87 119-10 16,-91-55 27-16,-34 6-35 16,-15 3-84-16,-10-4 11 15,1-8-57-15,4-13 4 16,12-14-14-16,19-16-160 15,27-18-27-15,4-8 28 16,25-20-580-16</inkml:trace>
  <inkml:trace contextRef="#ctx0" brushRef="#br0" timeOffset="193655.52">16464 9691 1844 0,'0'0'657'0,"0"0"-613"0,0 0-33 15,-134 109 4-15,92-51-7 16,11 6 123-16,9-1-60 16,15 0-30-16,7-7-7 15,13-8-33-15,23-11-2 16,13-14-49-16,9-13-145 16,31-15-120-16,-16-19-282 15,-10-10-407-15</inkml:trace>
  <inkml:trace contextRef="#ctx0" brushRef="#br0" timeOffset="193839.56">16794 9756 1603 0,'0'0'769'0,"0"0"-638"15,-129 90-69-15,64-26 23 16,3 6-15-16,8 0 29 16,12-3-59-16,13-9-31 15,13-11-4-15,12-13-5 16,4-13-30-16,4-16-73 15,21-5-28-15,6-15-3 16,23-56-159-16,-10 6-52 16,-1-9-295-16</inkml:trace>
  <inkml:trace contextRef="#ctx0" brushRef="#br0" timeOffset="193983.7">16806 9752 924 0,'0'0'950'0,"0"0"-606"15,0 0-220-15,0 0-7 16,0 0 10-16,8 116-97 0,-8-65-11 15,0 6 52-15,0 1-70 16,0-3-2-16,0-8-17 16,-11-5-247-16,2-12-245 15,0-14-348-15</inkml:trace>
  <inkml:trace contextRef="#ctx0" brushRef="#br0" timeOffset="194223.06">16415 10022 2090 0,'0'0'567'16,"0"0"-507"-16,131-2-51 16,-52-2 12-16,5-1-32 0,1-7 11 15,-9 3 0 1,-9-1-19-16,-14 2 7 0,-17 4 12 16,-16 4-6-16,-11 0-4 15,-9 10 10-15,0 23 58 16,0 8 4-16,-9 13 1 15,2 4-63-15,0 2 1 16,5-3-1-16,2-1-48 16,0-14-196-16,5-16-462 0</inkml:trace>
  <inkml:trace contextRef="#ctx0" brushRef="#br0" timeOffset="194545.53">17381 9814 1972 0,'0'0'664'16,"0"0"-461"-16,0 0-125 16,0 0-78-16,0 0 0 15,110 132 12-15,-110-58-3 16,-10 7 25-16,-21 4-34 0,-7-4-6 16,-7-8-12-16,-2-14-171 15,-11-11-59-15,13-19-106 16,6-12-642-16</inkml:trace>
  <inkml:trace contextRef="#ctx0" brushRef="#br0" timeOffset="194785.51">17072 9314 954 0,'0'0'1636'0,"0"0"-1329"16,0 0-307-16,0 0-119 16,0 0 59-16,-79 143 22 15,33-63-159-15,9-7-523 0</inkml:trace>
  <inkml:trace contextRef="#ctx0" brushRef="#br0" timeOffset="195280.34">18201 9854 1530 0,'0'0'569'15,"0"0"-371"-15,0 0 130 16,0 0-145-16,0 0-96 16,0 0-78-16,0 0 27 15,-10 85-23-15,-5 7 19 16,-12 31-11-16,-4-2 55 15,-2-11-64-15,2-16 1 16,8-25-13-16,1 2 21 16,4 4-30-16,7-17 9 15,4-17-9-15,7-10 8 16,0-16-82-16,0-15-38 16,0 0-15-16,11-69-156 15,-1 5-180-15,-4-14-236 0</inkml:trace>
  <inkml:trace contextRef="#ctx0" brushRef="#br0" timeOffset="195463.97">18281 9876 1692 0,'0'0'492'0,"0"0"-405"15,0 0-41-15,0 0 9 16,129 26 78-16,-118 16 21 16,-11 16-78-16,-16 9 48 15,-30 11-65-15,-14-1-41 16,-7-8-18-16,2-15-15 15,12-16-74-15,14-16-56 16,37-22-23-16,2-4-109 16,18-22-657-16</inkml:trace>
  <inkml:trace contextRef="#ctx0" brushRef="#br0" timeOffset="195670.76">18822 9551 1258 0,'0'0'1111'15,"0"0"-1021"-15,0 0-89 16,0 0-1-16,0 0 36 16,-135 131 75-16,104-60 32 15,13 9-50-15,13-1-20 16,5-6-73-16,13-10 12 16,23-13-30-16,11-16-57 0,9-14-92 15,31-20-87 1,-16-8-272-16,-7-18-132 0</inkml:trace>
  <inkml:trace contextRef="#ctx0" brushRef="#br0" timeOffset="195853.97">19259 9707 1661 0,'0'0'813'0,"0"0"-649"16,0 0-152-16,0 0 25 16,-136 139 32-16,83-73 38 15,-1 0 7-15,10-1-84 16,6-7 23-16,11-9-53 15,11-10 1-15,12-16-26 16,4-11-36-16,2-12-48 0,37-24 6 16,-4-16-247-16,-1-12-336 15</inkml:trace>
  <inkml:trace contextRef="#ctx0" brushRef="#br0" timeOffset="196004.77">19262 9709 1899 0,'0'0'589'0,"0"0"-534"15,0 0 0-15,0 0-44 16,28 152 50-16,-25-95 3 16,-3 3-63-16,0-2 18 15,0-2-19-15,0 1-181 16,-5-17-138-16,-4-17-383 0</inkml:trace>
  <inkml:trace contextRef="#ctx0" brushRef="#br0" timeOffset="196145.17">18870 9890 1096 0,'0'0'1299'0,"0"0"-945"15,0 0-228-15,160-14-20 16,-89 14-106-16,27 0-20 16,-18 10-243-16,-15-1-498 0</inkml:trace>
  <inkml:trace contextRef="#ctx0" brushRef="#br0" timeOffset="196482.31">19391 10117 879 0,'0'0'383'0,"0"0"-47"15,0 0-61-15,0 0-11 16,0 0-29-16,0 0-64 15,0 0 30-15,-18-9-22 16,24 2-149-16,10 0 55 16,3 3-85-16,4 4 0 15,0 0-1-15,0 2 4 16,-6 19-11-16,-12 10 8 16,-5 10-1-16,-20 7-20 15,-16 1 27-15,-2 0-6 0,4-8 4 16,15-12 8-16,14-9-3 15,5-4-9-15,20-6 0 16,18-4 9-16,13-4-9 16,36-2-105-16,-14-11-356 15,-7-6-602-15</inkml:trace>
  <inkml:trace contextRef="#ctx0" brushRef="#br0" timeOffset="196805.29">20053 9593 2011 0,'0'0'629'15,"0"0"-481"-15,0 0-148 16,0 0 0-16,-65 142 21 16,16-49-3-16,2-3 19 15,-3 6-34-15,-2 0-3 16,10 2-94-16,3-12-238 0,15-20-540 0</inkml:trace>
  <inkml:trace contextRef="#ctx0" brushRef="#br0" timeOffset="197225.53">20712 9786 1213 0,'0'0'634'0,"0"0"-357"16,0 0-146-16,0 0-3 16,0 0 26-16,0 0-135 15,0 0 2-15,-87 33 109 16,35 26-35-16,-9 11 11 16,1 6-31-16,4-4-61 15,9-6 11-15,12-13-25 16,12-15 0-16,14-16-9 0,9-15-58 15,12-7-9 1,22-5 8-16,8-29-270 0,20-50-180 16,-8 7-91-16,-8 1-561 15</inkml:trace>
  <inkml:trace contextRef="#ctx0" brushRef="#br0" timeOffset="197369.12">20712 9786 816 0,'-58'-23'815'16,"70"9"-284"-16,-5 7-46 15,1 3-300-15,0 4-118 16,3 15-59-16,-1 19 14 15,4 16-21-15,-5 15-1 16,-3 5 0-16,-6 6-20 16,0-4 13-16,0-7-196 15,-22-10-69-15,0-16-121 16,-2-19-441-16</inkml:trace>
  <inkml:trace contextRef="#ctx0" brushRef="#br0" timeOffset="197503.3">20253 9997 1950 0,'0'0'663'0,"0"0"-579"16,0 0 31-16,166-21-76 15,-95 21-28-15,29 0-22 16,-17 9-245-16,-14 3-562 0</inkml:trace>
  <inkml:trace contextRef="#ctx0" brushRef="#br0" timeOffset="197742.86">20849 10185 2109 0,'0'0'388'0,"0"0"-338"15,0 0 42-15,0 0 41 16,0 0-45-16,0 0-7 16,0 0-81-16,106-123-57 15,-92 101-58-15,-3 10 43 16,-4 10 64-16,-5 2-6 15,-2 17 14-15,0 24 14 16,0 13 2-16,0 11-6 16,-9 2-10-16,1-2-3 15,3 1-7-15,5-18-292 16,0-16-406-16</inkml:trace>
  <inkml:trace contextRef="#ctx0" brushRef="#br0" timeOffset="197947.33">21308 9745 1545 0,'0'0'1006'16,"0"0"-783"-16,0 0-201 16,0 0 17-16,102 147 42 15,-97-71-51-15,-5 12 13 16,-18 5-43-16,-22-2-12 15,-31 20-70-15,8-27-240 16,7-22-407-16</inkml:trace>
  <inkml:trace contextRef="#ctx0" brushRef="#br0" timeOffset="198506.13">21094 9322 1707 0,'0'0'545'15,"0"0"-353"-15,0 0-30 16,0 0-30-16,0 0-132 16,0 0-3-16,0 0-4 15,-116 118-17-15,70-7-48 16,7-15-263-16,10-17-707 0</inkml:trace>
  <inkml:trace contextRef="#ctx0" brushRef="#br0" timeOffset="199089.36">21711 10078 1347 0,'0'0'1145'0,"0"0"-824"16,0 0-195-16,0 0-68 15,0 0-58-15,0 0-19 16,0 0-159-16,38-9-386 16,-16 14-581-16</inkml:trace>
  <inkml:trace contextRef="#ctx0" brushRef="#br0" timeOffset="199380.34">22131 9756 1603 0,'0'0'589'16,"0"0"-461"-16,0 0-62 15,0 0-55-15,0 0-10 16,-23 158 113-16,-2-38 47 16,-12 32-62-16,-1-10 16 15,5-26-86-15,8-38-8 16,12-27-21-16,3 7 17 15,2 3-25-15,-1-6 8 0,9-14-107 16,0-15-63 0,0-18-28-16,0-8 109 0,7-15 87 15,6-28-221-15,16-59 3 16,-5 8-299-16,-1-7-164 0</inkml:trace>
  <inkml:trace contextRef="#ctx0" brushRef="#br0" timeOffset="199545.2">22313 9729 1672 0,'0'0'569'16,"0"0"-362"-16,0 0-164 16,0 0-35-16,0 0-8 15,0 0 0-15,23 103 52 0,-64-35-15 16,-3 2-19 0,-5-2 4-16,4-8-22 0,10-14-36 15,21-14-157-15,10-14-151 16,4-16-291-16</inkml:trace>
  <inkml:trace contextRef="#ctx0" brushRef="#br0" timeOffset="199759.27">22625 9557 1989 0,'0'0'305'0,"0"0"-280"16,0 0 8-16,0 0 41 0,-142 160 83 15,113-88 31 1,11 7-98-16,14 1-8 0,4-6-73 16,8-7 1-16,21-14-20 15,12-13-101-15,28-22-124 16,-7-11-231-16,-6-7-365 0</inkml:trace>
  <inkml:trace contextRef="#ctx0" brushRef="#br0" timeOffset="199959.14">23013 9745 2020 0,'0'0'501'0,"0"0"-437"15,0 0-63-15,0 0 33 16,-120 145 51-16,80-85-35 16,7 1 15-16,6-3-65 0,11-9 14 15,9-15-34 1,7-13 19-16,0-16-72 0,16-5 22 15,11-12-144-15,17-50-119 16,-6 1-85-16,-5-4-247 0</inkml:trace>
  <inkml:trace contextRef="#ctx0" brushRef="#br0" timeOffset="200117.5">23013 9745 1467 0,'118'-118'748'0,"-118"127"-587"15,0 23-97-15,0 14-22 16,0 9 7-16,0 8 22 15,-4 5-60-15,-4 6 38 0,-2-2-49 16,-3 0 0-16,1-5-19 16,1-12-68-16,5-10-163 15,2-16-120-15,-1-17-628 0</inkml:trace>
  <inkml:trace contextRef="#ctx0" brushRef="#br0" timeOffset="200267.51">22606 9893 2054 0,'0'0'726'16,"0"0"-600"-16,0 0-41 15,153-12 5-15,-77 12-81 16,6 0-8-16,35 0-1 16,-24 0-278-16,-12 0-536 0</inkml:trace>
  <inkml:trace contextRef="#ctx0" brushRef="#br0" timeOffset="200822.34">23301 10082 1689 0,'0'0'586'0,"0"0"-452"0,0 0 21 16,0 0-46-16,0 0-29 15,0 0-80-15,0 0 14 16,-14-18-25-16,12 16 11 15,2 0 0-15,0-1 16 16,0 1-15-16,0-5 76 16,0-1-77-16,5 0-2 15,6 2-13-15,-2 2-34 16,-3 2 19-16,-1 2 29 16,-3 0-30-16,-2 0 30 0,0 4 1 15,0 15 0-15,0 7 81 16,-13 6-69-1,-5 3 7-15,-2-3-19 0,4-4 21 16,8-3-17-16,8-7-4 16,0-4 0-16,12 1 9 15,15 2-1-15,0 5-8 16,-2 6 0-16,-12 4 13 16,-13 2-22-16,0 2 9 15,-29 0 0-15,-13-4-24 16,-8-6 26-16,6-6-4 15,13-16-152-15,11-4-103 16,15 0-89-16</inkml:trace>
  <inkml:trace contextRef="#ctx0" brushRef="#br0" timeOffset="201025.23">23929 9627 2235 0,'0'0'521'16,"0"0"-518"-16,0 0 33 15,-53 113-36-15,10-25 76 16,-17 30-16-16,-9 22-3 16,7-2-57-16,15-37-129 15,22-37-505-15</inkml:trace>
  <inkml:trace contextRef="#ctx0" brushRef="#br0" timeOffset="201434.14">24562 9869 1827 0,'0'0'396'15,"0"0"-348"-15,0 0-48 16,0 0 0-16,0 0 40 16,-145 91 113-16,95-31-13 15,-2 6-60-15,5 2-8 16,7-5-71-16,11-10 6 16,12-9-7-16,15-13-44 15,2-16-56-15,13-10-78 0,31-21-144 16,-1-19-204-1,-6-6-419-15</inkml:trace>
  <inkml:trace contextRef="#ctx0" brushRef="#br0" timeOffset="201587.08">24538 9832 152 0,'0'0'1902'16,"0"0"-1283"-16,0 0-507 16,0 0-111-16,0 0 52 15,56 104-34-15,-45-48 7 16,-4 8 18-16,-7 2-38 15,0-2-12-15,0-7-13 16,-14-6-282-16,-5-12-196 16,-4-17-236-16</inkml:trace>
  <inkml:trace contextRef="#ctx0" brushRef="#br0" timeOffset="201834.63">24275 10131 1914 0,'0'0'483'0,"0"0"-390"15,123-21 87-15,-61 15-152 16,5 0 5-16,0-2-33 16,-5 0-24-16,-8 0 23 15,-14 3-26-15,-14 0 27 16,-10 5 23-16,-9 0-8 16,-5 0 76-16,-2 22 5 15,0 12-26-15,0 10-7 16,-2 9-55-16,-7 3-4 15,2-3-4-15,0-5-34 16,5-4-61-16,2-15-246 0,0-12-417 16</inkml:trace>
  <inkml:trace contextRef="#ctx0" brushRef="#br0" timeOffset="202015.87">25055 9353 1998 0,'0'0'701'0,"0"0"-550"15,0 0-151-15,0 0-11 0,-138 114 10 16,60-8-25 0,15-11-245-16,17-10-729 0</inkml:trace>
  <inkml:trace contextRef="#ctx0" brushRef="#br0" timeOffset="202301.29">25363 9868 2230 0,'0'0'382'16,"0"0"-312"-16,0 0-70 15,-109 140 6-15,67-79 56 16,-1-2-39-16,7 2-3 16,5-10-17-16,9-6-3 15,13-16-1-15,9-20-156 16,20-9-118-16,9 0-118 0</inkml:trace>
  <inkml:trace contextRef="#ctx0" brushRef="#br0" timeOffset="202467.29">25486 9703 2300 0,'0'0'456'0,"0"0"-389"15,0 0-67-15,33 108 1 16,-26-43 15-16,-1 9-16 15,-4 4 0-15,-2 0 0 16,0 9-164-16,-6-19-145 16,-5-22-515-16</inkml:trace>
  <inkml:trace contextRef="#ctx0" brushRef="#br0" timeOffset="202609.55">25096 10034 2097 0,'0'0'607'0,"0"0"-477"16,0 0-30-16,153-6-100 16,-66 12-36-16,-16 8-225 15,-6-2-641-15</inkml:trace>
  <inkml:trace contextRef="#ctx0" brushRef="#br0" timeOffset="202917.28">25700 10268 869 0,'0'0'956'0,"0"0"-828"15,0 0-79-15,0 0 122 16,0 0 134-16,0 0-106 16,0 0-44-16,24-47-147 15,0 38 1-15,3 4 1 0,2 5-8 16,-2 0 17-16,-12 10-19 15,-7 16 15-15,-8 8-22 16,-19 8 15-16,-18 4 10 16,-11-2 29-16,6-6-34 15,11-4 20-15,17-8-33 16,14-6 12-16,0-5 11 16,32-6-23-16,8-5-16 15,29-4-23-15,-11-18-272 16,-4-9-351-16</inkml:trace>
  <inkml:trace contextRef="#ctx0" brushRef="#br0" timeOffset="203097.61">26435 9691 2039 0,'0'0'675'0,"0"0"-482"15,0 0-166-15,94 120 27 16,-86-48-8-16,-8 30-21 15,-46 23 16-15,-16-9-41 16,-39 11-6-16,-22-19-138 16,30-42-438-16,-3-10-545 0</inkml:trace>
  <inkml:trace contextRef="#ctx0" brushRef="#br0" timeOffset="204913.53">3833 11768 1455 0,'0'0'839'0,"0"0"-481"16,0 0-188-16,0 0-70 15,0 0 3-15,164 0-58 16,-102 0-29-16,-2 3 10 16,-2 9-26-16,-14 3-17 0,-10 8-89 15,-14-4-454-15,-16-2-426 16</inkml:trace>
  <inkml:trace contextRef="#ctx0" brushRef="#br0" timeOffset="205049.54">3898 12001 2179 0,'0'0'671'16,"0"0"-524"-16,0 0-79 16,0 0-18-16,0 0-47 15,128 0-3-15,-49 0-20 16,-9 0-320-16,-17 0-838 0</inkml:trace>
  <inkml:trace contextRef="#ctx0" brushRef="#br0" timeOffset="210386.55">27766 1685 1854 0,'0'0'306'15,"0"0"-245"-15,0 0 35 16,0 0 42-16,0 0-12 16,0 0 35-16,0 0-104 15,-2-26-27-15,0 26-23 16,-6 26 13-16,-9 44-20 16,-12 56 74-16,-16 53-24 15,-8 20 16-15,4-12-56 16,4-32 9-16,14-53-14 15,9-26 16-15,6-20-26 16,5-8 5-16,-3 7 0 16,1 1 9-16,-1 0-8 15,6-12-1-15,1-11 0 0,5-8-15 16,2-11-2-16,0-4 17 16,0-8-16-16,0 0-2 15,0-2 21-15,0 0-3 16,9 0 0-16,2-9 13 15,0-3-11-15,4 3-2 16,6 3-24-16,8 0 23 16,16 4-47-16,17 0 22 15,38 2 20-15,54 0-30 16,71 0 18-16,49 5-19 16,31 10 37-16,12 2-9 15,-7 3 15-15,7-3-6 16,1 1 0-16,-6-2 12 0,-17-6 2 15,-25-2-5-15,-38-4-8 16,-43-2 30-16,-58 0-30 16,-44-2 12-16,-35 0-13 15,-25 0-27-15,-8 0-124 16,-19-12-138-16,-15-4-287 16,-20-7-993-16</inkml:trace>
  <inkml:trace contextRef="#ctx0" brushRef="#br0" timeOffset="211130.13">27677 1472 1805 0,'0'0'398'15,"0"0"-231"-15,0 0-97 16,113-7 23-16,7 9 38 16,63 23-67-16,47 3 9 0,26 4-52 15,19 0 32 1,-10-3 35-16,7-3-75 0,0 3 26 16,-13-7-39-16,-16-4 0 15,-23-2-13-15,-31-6 19 16,-43-1-6-16,-44-4 0 15,-35-2 9-15,-18-2-9 16,-4-1 0-16,-7 0 0 16,-9 3-8-16,-16-3 14 15,-9 0-6-15,-4 1 33 16,0-1-33-16,0 0 30 16,0 0-30-16,0 8 0 15,0 10-14-15,0 16 16 16,-2 34-2-16,-5 43 0 0,-6 46 1 15,-3 15 3-15,-1-3-4 16,-3-17 0-16,1-26 13 16,-2-8-3-16,0-22-10 15,3-21 0-15,-6-8-62 16,4-26-303-16,2-11-674 0</inkml:trace>
  <inkml:trace contextRef="#ctx0" brushRef="#br0" timeOffset="211663.31">29799 805 1318 0,'0'0'1013'0,"0"0"-864"15,0 0-123-15,0 0-25 16,-116 14 151-16,62 59-25 15,12 7-20-15,7 12-23 16,17 4-66-16,18-18 36 16,0-6-42-16,18-11-11 0,13-16 55 15,2-20-55 1,-4-10 19-16,-5-15-20 16,-10 0-3-16,-14-17 2 0,-22-19-129 15,-20 2-380-15,-6 9-261 16</inkml:trace>
  <inkml:trace contextRef="#ctx0" brushRef="#br0" timeOffset="214148.4">29143 1748 658 0,'0'0'1293'16,"0"0"-1026"-16,0 0-103 15,0 0 11-15,0 0 21 16,0 0-95-16,0 0-93 15,0 12 14-15,-6 92-22 16,-14 55 46-16,-5 26 36 16,-4-1-36-16,-2-24-1 15,-1-30-42-15,1-11 14 16,4-20-19-16,10-24 2 16,1 5-18-16,7-22-127 0,5-15-504 15</inkml:trace>
  <inkml:trace contextRef="#ctx0" brushRef="#br0" timeOffset="-210168.55">28579 1821 1580 0,'0'0'591'0,"0"0"-591"15,0 0-26-15,0 0 26 16,0 0 158-16,0 0 9 15,0 0-121-15,-11-51-45 16,0 91 42-16,-9 34 33 16,-5 37 54-16,1-2-18 15,2-7-65-15,4-19 13 16,7-24-54-16,1-1-4 16,2-4 11-16,1-13-2 0,5-16-7 15,0-10-4 1,2-8 8-16,0-4 5 0,0-3-11 15,0-5 9-15,11-21-11 16,11-10-44-16,5-8-1 16,4 0-5-16,-2 8-20 15,-4 12 60-15,-5 14 20 16,-4 10-8-16,-6 0 35 16,-3 22-18-16,-5 6 29 15,1 2-34-15,-3 2 1 16,0-3-14-16,0 0-1 15,0-5-1-15,0 0-158 16,0-8-228-16,0-5-381 0</inkml:trace>
  <inkml:trace contextRef="#ctx0" brushRef="#br0" timeOffset="-195813.05">28045 2169 973 0,'0'0'19'0,"0"0"596"16,0 0-281-16,0 0-206 16,0 0 83-16,0 0-10 15,0-5-7-15,0 5-24 16,0-2-81-16,0-1-45 16,0 1 19-16,0 2-44 15,0-2 17-15,0 2-21 0,0-2-6 16,0-1 12-16,-2-2-21 15,-5 1 0-15,0-2 3 16,-2 1 3-16,-4-2-6 16,1 2 0-16,-1-4 7 15,5 4-2-15,0 0-5 16,6-2 0-16,2 2 4 16,0-2-4-16,20-4-13 15,7 2-5-15,-2 6-3 16,-1 3 7-16,-8 0 10 15,-12 12-26-15,-4 16 29 16,-15 10-33-16,-28 8 34 16,-15 8 0-16,-6 0 7 15,-3-1 7-15,11-9-14 16,16-12 0-16,18-6-11 0,22-10 24 16,0-4-13-16,35-3 0 15,21-9 0-15,17 0-2 16,32-11-190-16,-15-9-267 15,-19 0-551-15</inkml:trace>
  <inkml:trace contextRef="#ctx0" brushRef="#br0" timeOffset="-194940.73">29852 2247 1861 0,'0'0'683'0,"0"0"-493"15,0 0-85-15,0 0-31 16,0 0 37-16,0 0-111 15,0 0 18-15,-69 17-31 16,15 24 13-16,-1 10 0 16,2-3 10-16,8-8 6 15,13-5-14-15,17-12-2 16,13-2 0-16,2-5 3 16,17 0 4-16,19 0-7 15,13 0 0-15,5-2-88 16,24-6-142-16,-13-3-69 15,-12-5-377-15</inkml:trace>
  <inkml:trace contextRef="#ctx0" brushRef="#br0" timeOffset="-194760.14">29868 2334 1187 0,'0'0'1185'15,"0"0"-1054"-15,0 0-85 16,0 0-37-16,0 0 51 15,-54 148 57-15,30-79-69 16,0 1-21-16,-1 0-27 16,9-4-17-16,16-6-245 15,0-18-333-15,20-18-1123 0</inkml:trace>
  <inkml:trace contextRef="#ctx0" brushRef="#br0" timeOffset="-193596.69">30144 2504 1815 0,'0'0'585'16,"0"0"-436"-16,0 0 108 15,0 0-70-15,0 0-63 16,0 0-68-16,0 0-47 16,0 0 15-16,0 0-24 15,0 0-5-15,0-2-13 16,3 1 21-16,1-2-3 15,-4 3 0-15,0 0 6 16,0 0 24-16,0 0-12 0,0 0 8 16,0 0 17-1,0 0-35-15,0 0-7 0,0 0-1 16,0 0 11-16,0 0-16 16,0 0 5-16,0 0 0 15,0 0 5-15,0 0 3 16,4 0-2-16,6 0-6 15,3-2 15-15,9-1-6 16,7-2-9-16,0 3 0 16,2-2-6-16,-2 3 7 15,-4 1-2-15,-5 0 0 16,-2 0-61-16,-3 0 61 16,-3 0-34-16,-4 0-16 15,-3 0 39-15,-3 0-33 16,-2 0 24-16,0 0-3 0,0 0-33 15,0 0 41-15,0 0-41 16,0 0 23-16,0 0 28 16,0 0 0-16,0 0 6 15,0 0 33-15,0 0-2 16,0 0 48-16,0 0-40 16,-7-5-4-16,-1-1-7 15,-8 0-17-15,-2-2-2 16,-6 2-9-16,-5 2 9 15,-5 4-24-15,-4 0 15 16,0 4 0-16,3 13-12 16,6 9 25-16,8-3-13 15,12 5 0-15,9-1 12 0,0-1 2 16,21-4-14 0,14-5 0-16,15-7 11 0,8-8-5 15,9-2-12-15,-1-12 0 16,-3-14-48-16,-12-8 54 15,-15-5-43-15,-16-5-4 16,-16 1 28-16,-4 5 16 16,-9 8 3-16,-15 11 33 15,-5 7-27-15,-2 12-5 16,0 0-1-16,-2 19-52 16,-9 35-154-16,7-6-312 15,4 0-283-15</inkml:trace>
  <inkml:trace contextRef="#ctx0" brushRef="#br0" timeOffset="-193453.53">30088 2862 26 0,'0'0'2429'15,"0"0"-1947"-15,0 0-428 16,0 0 65-16,0 0 7 16,172 6-96-16,-98-6-9 15,33 0-21-15,-18 0-130 16,-13-5-494-16</inkml:trace>
  <inkml:trace contextRef="#ctx0" brushRef="#br0" timeOffset="-189887.99">5301 11388 1416 0,'0'0'656'0,"0"0"-440"16,0 0 54-16,0 0 27 16,0 0-122-16,0 0-28 15,0 0-8-15,-6-19-75 16,4 19 22-16,2 0-86 15,-2 0 10-15,2 0-37 16,-2 0 17-16,2 0-38 0,-4 0-58 16,-3 9-127-16,1 3-223 15,-2-1-340-15</inkml:trace>
  <inkml:trace contextRef="#ctx0" brushRef="#br0" timeOffset="-189720.17">5301 11388 1053 0</inkml:trace>
  <inkml:trace contextRef="#ctx0" brushRef="#br0" timeOffset="-189408.49">5301 11388 1053 0,'-72'80'1025'0,"68"-80"-741"0,-1 0-134 0,-1-4 108 0,-1-6-118 0,2-5-52 16,3-1-31-16,2-2-57 16,0-4 42-16,0 0-42 15,16 0 0-15,1 2-11 16,4 6 11-16,1 6 0 16,-7 8 0-16,-1 0-16 15,-7 18 5-15,-7 14 7 16,-3 11 4-16,-23 6-16 15,-12 4 22-15,-7-2-6 16,-4-2 0-16,0-11 11 16,5-9-18-16,7-15 7 0,6-8 0 15,10-6-4-15,5 0 4 16,9-12 0-16,7-5 16 16,0 3-5-16,20 2-2 15,16 6-9-15,10 6 0 16,10 0 0-16,4 3 0 15,1 12 0-15,-3 8 0 16,8 0-130-16,-14-2-381 16,-12-7-596-16</inkml:trace>
  <inkml:trace contextRef="#ctx0" brushRef="#br0" timeOffset="-188865.64">4757 11939 1315 0,'0'0'498'16,"0"0"-380"-16,0 0 140 0,0 0 65 15,0 0-83 1,0 0-99-16,0 0-55 0,0 0-40 15,164-21 27-15,-87 7-61 16,12-1-4-16,2-2 13 16,3 2-12-16,-5 4-17 15,-7 2 8-15,3 9-128 16,-23 0-249-16,-15 9-387 0</inkml:trace>
  <inkml:trace contextRef="#ctx0" brushRef="#br0" timeOffset="-188214.53">5264 12048 567 0,'0'0'965'0,"0"0"-746"15,0 0-7-15,0 0 39 16,0 0-110-16,0 0-35 16,0 0-43-16,-73-13-17 0,40 33 67 15,-5 8-38 1,-5 6 13-16,3 7 12 0,5 2-67 16,6 3 22-16,11-3-43 15,13-5 0-15,5-6 10 16,9-6-14-16,22-10-8 15,14-8 15-15,9-8-5 16,-1 0-20-16,-4-15 4 16,-13-6-45-16,-18-2 44 15,-18 2-7-15,-4 1 14 16,-37 3-10-16,-17 12 13 16,-9 5-17-16,-35 14-20 15,17 12-310-15,7 0-682 0</inkml:trace>
  <inkml:trace contextRef="#ctx0" brushRef="#br0" timeOffset="-184211.88">5976 11883 1290 0,'0'0'343'0,"0"0"-118"15,0 0-42-15,0 0 93 16,0 0-137-16,0 0-20 16,0 0-16-16,0-37-41 15,0 37 29-15,0 0-67 16,0 0-3-16,0 0-21 16,2 0 21-16,0 0-27 15,3 3 6-15,1 5 0 0,6-5 7 16,1 2 2-16,3-5-9 15,-1 0 0-15,1 0-31 16,-7-5 25-16,-5-2-4 16,-4 0 10-16,0-5 1 15,-11 3 8-15,-9 0-9 16,-3 5 21-16,2 4-5 16,0 0-32-16,-1 11-5 15,9 5-341-15,4-6-777 0</inkml:trace>
  <inkml:trace contextRef="#ctx0" brushRef="#br0" timeOffset="-183462.75">6973 11354 1182 0,'0'0'393'0,"0"0"-104"0,0 0-90 15,0 0 49-15,0 0-67 16,0 0-116-16,0 0-5 15,15-22-51-15,-30 44 10 16,-10 5 65-16,-2 8-51 16,-6 5 32-16,-5 1-2 15,-1 0-51-15,0-1 40 16,3-4-52-16,3-3 0 16,8-8-8-16,7-7 16 15,7-5-16-15,5-8 5 16,3-3-46-16,3-2 42 0,0 0 0 15,3 0 7 1,16-2 0-16,6-8 10 0,10-2-10 16,8-1 0-16,6 4 10 15,9-1-23-15,4 3 13 16,-2 0 0-16,-2 5-9 16,-8 2 3-16,-6 0-116 15,-10 0-161-15,-15 6-386 0</inkml:trace>
  <inkml:trace contextRef="#ctx0" brushRef="#br0" timeOffset="-183205.58">7099 11393 1803 0,'0'0'398'16,"0"0"-179"-16,0 0-102 16,0 0-22-16,0 0 19 15,0 0-102-15,0 0-3 16,-22 71 70-16,11-21-79 16,-3 11 23-16,1 4-23 15,-7 17-135-15,5-15-220 16,1-16-598-16</inkml:trace>
  <inkml:trace contextRef="#ctx0" brushRef="#br0" timeOffset="-182679.56">6526 11944 804 0,'0'0'810'0,"0"0"-483"16,0 0 51-16,0 0 104 16,0 0-334-16,0 0-60 0,0 0-34 15,52-5-45-15,-6 5 28 16,17 0-23-16,11 0-8 16,8-4 33-16,5-1-38 15,0 0-1-15,-5-2 0 16,-8 4-78-16,2 3-79 15,-20 0-322-15,-21 3-239 0</inkml:trace>
  <inkml:trace contextRef="#ctx0" brushRef="#br0" timeOffset="-182140.28">6734 12160 1803 0,'0'0'365'0,"0"0"-233"16,0 0-114-16,0 0 47 0,0 0-36 16,0 0 19-16,0 0 72 15,-47 84 8-15,29-52-50 16,2 0 0-16,3-6-52 16,4-4-6-16,4-6-14 15,5-3 12-15,0-10-3 16,10-3-15-16,16 0 0 15,8 0-12-15,8-14-121 16,2-2 8-16,-1 2 100 16,-5 7 17-16,-7 4 1 15,-6 3 7-15,-7 0 0 16,-7 14-11-16,-5 6 29 16,-6 4-13-16,0 2 59 15,-4 4-16-15,-14 2 31 16,-6 1-37-16,-1-3-42 0,-1-2 23 15,1-3-23-15,2-8 0 16,4-3-44-16,1-7-155 16,-3-7-30-16,8-7-291 15,5-13-623-15</inkml:trace>
  <inkml:trace contextRef="#ctx0" brushRef="#br0" timeOffset="-181981.77">6707 12221 1920 0,'0'0'713'16,"0"0"-484"-16,0 0-175 0,0 0-53 15,125-39 9-15,-63 34-10 16,23 5-9-16,-14 0-78 16,-11 0-675-16</inkml:trace>
  <inkml:trace contextRef="#ctx0" brushRef="#br0" timeOffset="-181253.62">7583 11964 1513 0,'0'0'579'0,"0"0"-343"0,0 0-61 16,0 0-131-16,0 0-22 15,0 0-22-15,0 0 13 16,0 17 8-16,2-7-10 16,16-4 8-16,4 0 38 15,3-4-56-15,2-2 23 16,-2 0-15-16,-10 0 7 15,-4-8-7-15,-11 0 5 16,0 0 66-16,-11 3-45 16,-16 2-35-16,-2 3-23 15,-15 0-98-15,8 15-202 0,7-4-462 0</inkml:trace>
  <inkml:trace contextRef="#ctx0" brushRef="#br0" timeOffset="-176802.11">8630 11604 1437 0,'0'0'378'15,"0"0"-275"-15,0 0 62 16,0 0 40-16,0 0-1 16,0 0-8-16,0 0-68 15,-23-3-40-15,23-2 23 0,0-1-71 16,0-6 7-16,15-8-29 16,7-6 0-16,7-4-36 15,3-4 6-15,-1-2-78 16,-2-3 56-16,0 1-96 15,-8 2 18-15,0 6 73 16,-5 2 39-16,-7 10 3 16,-5 6 40-16,-2 7 53 15,-2 2 22-15,0 3-111 16,0 0-5-16,-2 23-2 16,-13 12 7-16,-1 14 13 15,-5 13-20-15,4 4 1 0,-1 6-9 16,5-1 8-1,8 12-121-15,2-16-213 0,3-17-382 0</inkml:trace>
  <inkml:trace contextRef="#ctx0" brushRef="#br0" timeOffset="-176515.64">8387 11953 1724 0,'0'0'642'16,"0"0"-500"-16,0 0-27 15,0 0 70-15,0 0-119 16,0 0-11-16,156 0-2 15,-79 0-52-15,3 0 16 16,0 0-17-16,-8 0-57 16,5 0-187-16,-19 0-357 15,-16 0-253-15</inkml:trace>
  <inkml:trace contextRef="#ctx0" brushRef="#br0" timeOffset="-176164.86">8842 12100 1362 0,'0'0'497'16,"0"0"-295"-16,0 0-133 16,0 0-35-16,0 0 101 15,-140 40 22-15,85-14-34 16,-8 2-4-16,1 4-83 15,4-2 15-15,6-6-51 16,12-4 1-16,14-6 14 0,9-6-15 16,11-4 0-1,6-2 14-15,0 0-7 0,16 0 20 16,17 0-21-16,9-2 0 16,12 0 11-16,6 0-11 15,3 0-6-15,-1 0 0 16,-4 0-26-16,-9 0-26 15,-7 0-105-15,-4 0-140 16,-9 0-183-16,-8 5-309 0</inkml:trace>
  <inkml:trace contextRef="#ctx0" brushRef="#br0" timeOffset="-175975.94">8842 12198 77 0,'0'0'2161'16,"0"0"-1642"-16,0 0-465 16,0 0-51-16,0 0 7 15,0 0 8-15,-69 144-18 16,47-82 1-16,-5 35-11 16,5-15-193-16,2-11-675 0</inkml:trace>
  <inkml:trace contextRef="#ctx0" brushRef="#br0" timeOffset="-172913.41">9544 12025 842 0,'0'0'392'16,"0"0"-129"-16,0 0-83 16,0 0 32-16,0 0-42 15,0 0 60-15,0 0-48 16,-42-34-43-16,40 32-20 15,0 1-52-15,2 1 15 16,0 0-1-16,0 0-53 16,0-3 38-16,0 3-36 15,0 0-9-15,0 0 37 16,0 0-58-16,0 0 32 0,11 0-19 16,18 0 10-16,18 0-3 15,13 0-20-15,9 0 0 16,4 0-18-16,-1 0-22 15,-7 0-29-15,4 0-115 16,-16 0-310-16,-17 0-124 0</inkml:trace>
  <inkml:trace contextRef="#ctx0" brushRef="#br0" timeOffset="-172731.23">9872 11891 2181 0,'0'0'561'16,"0"0"-550"-16,0 0 35 16,-60 105-16-16,33-58-2 0,0 10 25 15,-1 5-52-15,-1 4 5 16,-7 20-6-16,10-14-297 16,5-15-418-16</inkml:trace>
  <inkml:trace contextRef="#ctx0" brushRef="#br0" timeOffset="-167567.03">11471 11506 1096 0,'0'0'394'0,"0"0"-138"16,0 0-27-16,0 0 57 15,0 0-83-15,0 0 9 16,0 0-50-16,22-62-118 15,-22 62-10-15,0 0-21 16,0 0-13-16,-22 14 0 16,-14 18-9-16,-13 12 9 0,-9 12 26 15,-4 4-20-15,1-3 0 16,10-8-6-16,11-11 21 16,11-9-23-16,12-12 2 15,7-8 0-15,10-7 9 16,0-2-3-16,4 0 8 15,21-12-14-15,8-6-50 16,10-5 31-16,1 4-68 16,4 3-2-16,-2 4 89 15,-1 5-18-15,-3 6 18 16,1 1 0-16,-1 0 14 16,2 4-13-16,-1 3-1 15,1 4-25-15,-1-1-112 0,3-2-221 16,-10 0-207-1,-9-6-980-15</inkml:trace>
  <inkml:trace contextRef="#ctx0" brushRef="#br0" timeOffset="-167331.08">11640 11444 1213 0,'0'0'985'0,"0"0"-624"16,0 0-304-16,0 0-39 16,0 0-15-16,0 0 43 0,0 0 11 15,-89 125-10 1,69-58-38-16,0 7-6 0,5 1-3 16,1-5-186-16,3 5-59 15,4-20-282-15,3-13-721 0</inkml:trace>
  <inkml:trace contextRef="#ctx0" brushRef="#br0" timeOffset="-167012.89">10648 12097 1896 0,'0'0'646'0,"0"0"-465"16,0 0-31-16,0 0-80 15,129-63-22-15,-52 51-9 16,29 1-30-16,35 5 32 15,26 6-41-15,-14 0 2 16,-28 0-1-16,-38 0-1 16,-29 0-61-16,23 6-190 15,-14 6-293-15,-9-1-319 0</inkml:trace>
  <inkml:trace contextRef="#ctx0" brushRef="#br0" timeOffset="-166575.96">11371 12126 1500 0,'0'0'685'0,"0"0"-437"16,0 0-200-16,0 0 36 15,-132-14 42-15,85 31-27 16,0 14 19-16,7 7-70 16,7 6 9-16,13 2 3 15,9 3-51-15,11-6 33 16,4-5-42-16,23-6 1 15,8-10 28-15,5-7-20 16,3-12-9-16,-7-3 0 16,-9 0-2-16,-12-11-13 0,-15-10 15 15,0-3-42 1,-31 2 42-16,-9 5-45 16,-10 5 35-16,0 12-5 0,2 0-142 15,13 5-102-15,12 11-267 16,17-4-361-16</inkml:trace>
  <inkml:trace contextRef="#ctx0" brushRef="#br0" timeOffset="-166070.18">12073 12089 1401 0,'0'0'529'0,"0"0"-344"0,0 0-101 16,0 0 16-16,0 0-45 15,0 0-16-15,0 0 14 16,-33 37-31-16,37-27 14 15,13 1-17-15,4 0-10 16,-1-6 18-16,-5 2-27 16,-3-5 1-16,-10-2 14 15,-2 0-9-15,0 0 161 16,-16 0-6-16,-7-6-143 16,0-2 12-16,-4 4-30 15,4 4-44-15,-2 0-159 16,10 1-373-16,6 6-859 0</inkml:trace>
  <inkml:trace contextRef="#ctx0" brushRef="#br0" timeOffset="-163336.95">13047 11628 1679 0,'0'0'589'0,"0"0"-417"16,0 0-59-16,0 0-16 16,0 0 43-16,0 0-100 15,0 0-16-15,0-7-22 0,0 7 20 16,0 0-44 0,0 0-23-16,0 0-183 0,0 0-146 15,0-6-491-15</inkml:trace>
  <inkml:trace contextRef="#ctx0" brushRef="#br0" timeOffset="-162950.93">13047 11628 1003 0,'75'-42'970'16,"-90"40"-703"-16,-3-10-148 15,1-5-29-15,5-6 8 16,8-1-16-16,4-4-76 15,0-2 31-15,20 2-37 16,5 2 0-16,-2 8-12 0,-2 5 18 16,-5 12-7-1,-10 1 1-15,-3 12-10 0,-3 19 10 16,-12 13 9-16,-22 7-9 16,-12 2 66-16,-10 2-48 15,-4-5 6-15,0-7-10 16,8-11 6-16,10-13-13 15,11-10-7-15,11-9 1 16,13 0-6-16,7-9 5 16,9-8-44-16,22-3 24 15,14 3 2-15,1 7 12 16,2 9 6-16,-2 1 0 16,-3 0-6-16,-3 14 6 15,-7 5-6-15,6 6-41 0,-11-5-304 16,-6-7-360-16</inkml:trace>
  <inkml:trace contextRef="#ctx0" brushRef="#br0" timeOffset="-162715.89">12792 11983 1677 0,'0'0'627'15,"0"0"-472"-15,0 0 30 16,0 0-20-16,0 0-17 16,0 0-55-16,0 0-87 15,76-7 36-15,-26 7-42 0,7 0 0 16,3 0-7-16,0 0-16 16,12 0-210-16,-18 9-268 15,-12-3-407-15</inkml:trace>
  <inkml:trace contextRef="#ctx0" brushRef="#br0" timeOffset="-162193.15">12844 12258 1232 0,'0'0'608'0,"0"0"-436"16,0 0-111-16,0 0 4 15,0 0 63-15,0 0-80 16,0 0 32-16,-58 58 22 15,40-34-31-15,0-1-7 16,5-1-7-16,2-7-56 16,4-1 36-16,5-6-37 15,2-6 0-15,0-2 28 0,0 0-28 16,22 0 20-16,10-3-20 16,5-9-81-16,5 1 56 15,3 5 2-15,-3 6 17 16,-6 0-16-16,-7 0 22 15,-9 14 0-15,-7 2-1 16,-8 5 0-16,-5 3 1 16,0 1 0-16,-13 4 13 15,-12 0 61-15,-6 4-45 16,-1-7-4-16,-1-2-22 16,0-6 15-16,6-4-36 15,2-8-9-15,6-6-68 16,3-3-41-16,5-23-206 15,7-3-431-15</inkml:trace>
  <inkml:trace contextRef="#ctx0" brushRef="#br0" timeOffset="-162033.1">12815 12300 1629 0,'0'0'476'15,"0"0"-321"-15,0 0 8 16,0 0-11-16,141-74-64 15,-73 57-56-15,11 8-32 16,17-2-14-16,-21 6-471 16,-15-2-504-16</inkml:trace>
  <inkml:trace contextRef="#ctx0" brushRef="#br0" timeOffset="-161485.78">13608 12080 1174 0,'0'0'386'0,"0"0"-213"0,0 0 67 16,0 0-80 0,0 0-79-16,0 0 15 0,0 0-69 15,-29 39 13-15,50-39 1 16,3 0-41-16,-1 0 33 15,-4 0-33-15,-7-7 7 16,-8-4 20-16,-4 2 40 16,0-1 18-16,-9 1-75 15,-9 4-10-15,0 3-24 16,1 2-176-16,1 0-330 16,7 0-800-16</inkml:trace>
  <inkml:trace contextRef="#ctx0" brushRef="#br0" timeOffset="-159475.25">14270 11891 1431 0,'0'0'364'0,"0"0"-175"15,0 0 21-15,0 0 32 16,0 0 31-16,0 0-108 15,0 0-73-15,25-42-59 0,-8 14-21 16,8-4 4-16,0-4-16 16,0-5-2-16,-1 1-23 15,-4 1 20-15,-4 0-10 16,-5 5 14-16,-7 8 2 16,-2 6-2-16,-2 6 2 15,0 8-1-15,0 2 37 16,0 4-37-16,0 0-12 15,0 4 12-15,-4 19-21 16,-9 12 14-16,-3 14 7 16,-6 6 0-16,0 10-9 15,1 3 9-15,4-4-6 0,7-4-96 16,10-8-131 0,0-4 24-16,19-14-329 15,-1-12-522-15</inkml:trace>
  <inkml:trace contextRef="#ctx0" brushRef="#br0" timeOffset="-159225.79">14044 12209 1763 0,'0'0'658'15,"0"0"-429"1,0 0-53-16,0 0-116 0,0 0-1 16,0 0-59-16,166-47 13 15,-101 36-13-15,1 6-21 16,-2 0-197-16,5 5-239 16,-19 0-110-16,-13 0-503 0</inkml:trace>
  <inkml:trace contextRef="#ctx0" brushRef="#br0" timeOffset="-158926.15">14418 12371 1607 0,'0'0'390'0,"0"0"-224"0,0 0-148 15,-163 51-10-15,98-27 12 16,-4 2 2-16,2-1 80 15,5-4-28-15,10-2-41 16,13-6 44-16,14-4-68 16,12-6 7-16,13-1 20 15,0-2-9-15,31 0 49 16,15 0-54-16,17 0-22 16,9 0 8-16,5-2-8 15,-3-1 0-15,-7 3-1 16,-13 0-66-16,-10 0-15 15,-7 0-212-15,-12 0-305 16,-7 0-954-16</inkml:trace>
  <inkml:trace contextRef="#ctx0" brushRef="#br0" timeOffset="-158745.42">14436 12480 2063 0,'0'0'463'15,"0"0"-449"-15,0 0 6 16,-66 104-8-16,47-59-4 16,1 3 10-16,3 1-3 15,5 2-30-15,10 7-52 16,0-12-243-16,0-11-283 0</inkml:trace>
  <inkml:trace contextRef="#ctx0" brushRef="#br0" timeOffset="-158309.28">15162 12123 1627 0,'0'0'706'16,"0"0"-419"-16,0 0-101 15,0 0-111-15,0 0 12 16,0 0-57-16,0 0 16 16,29 0-19-16,0 0-12 15,4 0-12-15,1 0-3 0,-5 0-147 16,-16 3-190-16,-6 4-344 15,-7 0-888-15</inkml:trace>
  <inkml:trace contextRef="#ctx0" brushRef="#br0" timeOffset="-158182.93">15070 12298 1921 0,'0'0'726'16,"0"0"-585"-16,0 0-12 15,0 0-87-15,0 0-42 16,159-19 0-16,-85 6-3 15,-12 5-251-15,-13 2-525 0</inkml:trace>
  <inkml:trace contextRef="#ctx0" brushRef="#br0" timeOffset="-152249.4">16961 11659 1844 0,'0'0'555'16,"0"0"-457"-16,0 0-52 15,0 0-26-15,0 0 54 16,0 0-74-16,0 0-12 16,0-9 10-16,0 9-109 15,0 12-21-15,0-1-212 16,0-2-489-16</inkml:trace>
  <inkml:trace contextRef="#ctx0" brushRef="#br0" timeOffset="-147746.18">16924 11604 1260 0,'0'0'481'16,"0"0"-292"-16,0 0-65 15,0 0 72-15,0 0-50 16,0 0-48-16,0 0 9 15,0-8-85-15,0 8-15 16,0 0 4-16,0 0-11 0,0 0 0 16,0 0-1-1,0 0-98-15,0 0-91 0,0 5-155 16,0 0-428-16</inkml:trace>
  <inkml:trace contextRef="#ctx0" brushRef="#br0" timeOffset="-132277.29">17055 11659 1016 0,'0'0'645'0,"0"0"-378"16,0 0 36-16,0 0-41 16,0 0 27-16,0-23-158 15,0 20-47-15,0 0 12 0,0 1-54 16,0 0 51 0,0 2-80-16,0 0 5 0,0 0-18 15,0 0 0-15,0 0 0 16,0 0-1-16,0 0-65 15,0 0 14-15,0 0-164 16,0 0-327-16,0 0 76 16,0 4-218-16</inkml:trace>
  <inkml:trace contextRef="#ctx0" brushRef="#br0" timeOffset="-131882.62">17055 11659 1532 0,'0'-23'504'16,"-7"23"-316"-16,-2-8-1 15,0-2-16-15,3-2-4 16,-1-2-106-16,7-3 25 0,0-3-80 16,0-1 9-1,13 1-15-15,8-2-15 0,2 6-1 16,-4 4 16-16,-3 8 0 16,-8 4-30-16,-8 0 23 15,0 20 1-15,-2 11-3 16,-23 10 18-16,-10 5 18 15,-12 3-15-15,-4-6-11 16,-5 0 41-16,-2-9-40 16,4-8-2-16,8-8 0 15,5-10 18-15,10-6-32 16,12-2 14-16,9-2-3 16,10-15-25-16,0 0 23 0,25 0 1 15,8 7-3 1,3 5 14-16,4 5-3 0,2 0-4 15,0 5 0-15,-1 13 0 16,-3 0 0-16,-3 2-1 16,-3 0 1-16,8 6-263 15,-9-9-242-15,-7-5-622 0</inkml:trace>
  <inkml:trace contextRef="#ctx0" brushRef="#br0" timeOffset="-131530.02">16386 12092 1388 0,'0'0'851'15,"0"0"-465"-15,0 0-191 16,0 0-33-16,0 0-71 0,0 0-37 16,0 0-47-1,179-44 20-15,-88 37-12 0,9 1-15 16,0 2 2-16,-1 4-20 15,-13 0-15-15,-8 0-105 16,1 0-158-16,-22 0-314 16,-16 3-331-16</inkml:trace>
  <inkml:trace contextRef="#ctx0" brushRef="#br0" timeOffset="-131146.97">16422 12421 1699 0,'0'0'614'0,"0"0"-466"16,0 0-139-16,0 0 84 15,0 0-24-15,0 0-53 16,0 0 30-16,145-81-38 15,-99 57-9-15,-1-2 1 16,-3 2-40-16,-6 5 34 16,-9 2 6-16,-11 8 0 15,-10 2 11-15,-6 7-4 16,0 0-7-16,0 2 0 16,-11 17 12-16,-5 8 86 15,-4 7-44-15,0 7-22 16,2-2 41-16,3 6-64 15,-1-6 3-15,5 2-12 0,2-5-14 16,4-4-35-16,5-5-166 16,0-8-174-16,14-9-241 0</inkml:trace>
  <inkml:trace contextRef="#ctx0" brushRef="#br0" timeOffset="-130765.15">17015 12328 1624 0,'0'0'323'0,"0"0"-218"16,0 0 28-1,0 0-11-15,0 0-11 0,0 0-59 16,0 0 26-16,-32 46 44 16,13-14-61-16,0 1-31 15,4-4 8-15,3-3-37 16,6-5-1-16,6-6 0 15,0-7 18-15,14-3 2 16,17-5-20-16,9 0-73 16,4 0-3-16,-1-8 7 15,-3-1 41-15,-11 8 16 16,-11 1 5-16,-11 0-10 16,-7 16 17-16,0 7 0 15,-5 4 27-15,-15 1 18 16,-3 2 18-16,0-2 23 0,-2-2-86 15,2-3 47-15,1-2-47 16,2-5-35-16,2-2-67 16,-7-10-95-16,8-4-121 15,1 0-211-15</inkml:trace>
  <inkml:trace contextRef="#ctx0" brushRef="#br0" timeOffset="-130606.42">16916 12360 1888 0,'0'0'659'16,"0"0"-540"-16,0 0-69 15,119-55-26-15,-70 38-16 16,-1 5 8-16,15-2-16 16,-14 6-271-16,-7 1-550 0</inkml:trace>
  <inkml:trace contextRef="#ctx0" brushRef="#br0" timeOffset="-130004.02">17657 11991 641 0,'0'0'602'0,"0"0"-319"16,0 0-115-16,0 0 4 15,0 0-41-15,0 0 15 16,0 0 23-16,-87 48-119 16,87-36 12-16,0 1-16 15,4-8-35-15,14-1 47 16,2-4-39-16,5 0-7 15,-5 0 4-15,-7-9-7 0,-4-4 6 16,-9-1-12 0,0 2 12-16,-3 4-30 0,-28 8-61 15,0 0-114-15,2 0-431 0</inkml:trace>
  <inkml:trace contextRef="#ctx0" brushRef="#br0" timeOffset="-124951.18">16950 11582 821 0,'0'0'315'16,"0"0"-179"-16,0 0-24 16,0 0-95-16,0 0 73 15,0 0 8-15,0 0-37 16,18-4 9-16,-16 4-51 15,-2 0-6-15,0 0 53 16,0 0-59-16,2 0 15 16,-2-2 23-16,2 2-34 0,-2-1 55 15,2-2 5 1,-2 0-18-16,3 2 92 0,-1-3-36 16,3 0-7-16,-1-1-76 15,3 2-10-15,-1-1 5 16,1-1-21-16,2 2 0 15,-2 1-6-15,2-2 7 16,-1 2-1-16,2 0 0 16,-2 1 17-16,-1-5-22 15,2 5 5-15,-2-4 0 16,-1-1-7-16,1 3 7 16,-3-3 0-16,2 1 0 15,-2-2 12-15,-2-1-2 16,0 0-10-16,-2-2 2 15,0-4 21-15,0 1-11 0,0-2 12 16,0-2 16 0,-2 2-31-16,-8-2 30 0,0 4-39 15,-3 3 0-15,-8 2 43 16,-1 3-43-16,-5 5 0 16,-4 0 0-16,-1 2-55 15,-14 27-3-15,9-5-180 16,2-2-390-16</inkml:trace>
  <inkml:trace contextRef="#ctx0" brushRef="#br0" timeOffset="-123077.24">1295 12775 1106 0,'0'0'329'0,"0"0"-98"16,0 0-10-16,0 0-52 0,0 0-24 16,0 0-3-16,0 0-61 15,-10-26-20-15,10 26-61 16,0 0 0-16,0 0 0 15,0 0-19-15,0 6 18 16,-2 18-7-16,0 13 8 16,-2 9 42-16,-1 10-35 15,3 4 15-15,0 5 24 16,0 5-31-16,2-3 72 16,-4 2-52-16,-2-2-20 15,-2 0 54-15,-1-7-68 16,3-7 12-16,0-12-11 0,4-9 19 15,-2-14-27 1,4-4 6-16,-2-8 0 0,2-4 7 16,0-2 1-16,0 0 5 15,0-9 26-15,0-18-27 16,0-12-24-16,18-7 0 16,7-12-55-16,4 3-3 15,6 3-15-15,1 12 85 16,-5 11-11-16,-4 15 17 15,-10 14-15-15,-5 0 9 16,-4 23 0-16,-8 14 6 16,0 9-5-16,0 9 48 15,-16 1-1-15,-10 0-34 0,-3-5 47 16,-7-8-61 0,3-4 6-16,1-12-24 0,5-9-88 15,10-18-55-15,9 0-119 16,8-18-222-16</inkml:trace>
  <inkml:trace contextRef="#ctx0" brushRef="#br0" timeOffset="-122926.2">1680 13126 1862 0,'0'0'557'0,"0"0"-416"16,0 0-64-16,0 0-77 15,76 121 51-15,-107-15 28 16,-41 30-49-16,-3-6-30 15,-14-2 0-15,26-43-252 16,19-37-287-16</inkml:trace>
  <inkml:trace contextRef="#ctx0" brushRef="#br0" timeOffset="-116304.3">2296 13133 1211 0,'0'0'306'0,"0"0"-148"15,0 0 51-15,0 0-33 16,0 0 2-16,0 0-77 16,2-69-23-16,-2 60-12 15,2 2-56-15,-2 2 66 16,0 2-60-16,0 1-7 16,0 2 58-16,0 0-43 15,0 0 21-15,-6 0-20 16,-10 0-17-16,-5 0 4 15,-8 12-12-15,-4 10 0 16,-5 7-12-16,1 6 25 16,-1 9-13-16,7 5 42 15,4-2-27-15,6 3 47 16,13-4-49-16,8-5-12 16,0-4 25-16,8-11-17 0,19-3-7 15,9-9-2-15,9-5-20 16,3-8-83-16,19-1-141 15,-13-3-143-15,-14-9-284 0</inkml:trace>
  <inkml:trace contextRef="#ctx0" brushRef="#br0" timeOffset="-116032.35">2171 13339 1482 0,'0'0'263'16,"0"0"-125"-16,0 0-80 15,0 0-31-15,0 0 20 0,0 0-46 16,0 0 16-16,136-46 0 16,-103 50-16-16,-2 15 43 15,-6 11 3-15,-7 1-17 16,-11 7 57-16,-7 2-22 16,0 1 11-16,0-6-30 15,-10-7-44-15,1-5 22 16,7-13-24-16,2-6-9 15,2-4-4-15,23-9-147 16,25-37-117-16,-9 4-356 16,-1 0-387-16</inkml:trace>
  <inkml:trace contextRef="#ctx0" brushRef="#br0" timeOffset="-115727.13">2645 13381 1460 0,'0'0'291'16,"0"0"-93"-16,0 0-22 15,0 0-18-15,-48 120-18 16,36-92-52-16,8-3-29 15,4-8-51-15,0-5 11 16,2-3-19-16,14-5 1 16,-1-4-13-16,1 0-59 15,-1-18-98-15,1-13-15 16,0-8 14-16,2-7-14 16,-1 2 55-16,1 5 129 15,-3 13 110-15,4 10 21 16,-3 13-47-16,-1 3 60 15,1 7-28-15,-1 12 1 16,-4 8-5-16,1 1-44 0,-6 2 36 16,-2-2-78-16,1-2-16 15,-1-3-10-15,-1-6 4 16,-3-5-10-16,0-9-126 16,0-3-209-16,-10 0-294 0</inkml:trace>
  <inkml:trace contextRef="#ctx0" brushRef="#br0" timeOffset="-115598.08">2924 13084 1827 0,'0'0'756'0,"0"0"-595"0,0 0-118 16,0 0-43 0,-11 102-128-16,-18-30-202 15,-2 3-626-15</inkml:trace>
  <inkml:trace contextRef="#ctx0" brushRef="#br0" timeOffset="-115499.52">2647 13844 1609 0,'0'0'1086'0,"0"0"-941"15,0 0-145-15,0 0-319 16,0 0-491-16</inkml:trace>
  <inkml:trace contextRef="#ctx0" brushRef="#br0" timeOffset="-114950.66">4003 13142 1262 0,'0'0'592'15,"0"0"-406"-15,0 0 103 16,0 0-98-16,0 0-51 15,0 0-34-15,0 0-98 16,-22-2 8-16,-22 48 23 0,-17 17-23 16,-9 11 63-1,-7 7-50-15,-1-2-19 0,9-11-2 16,11-15-8-16,16-16-1 16,13-15-14-16,15-10-109 15,14-12-65-15,0-13-55 16,7-13-539-16</inkml:trace>
  <inkml:trace contextRef="#ctx0" brushRef="#br0" timeOffset="-114810.09">3598 13258 1759 0,'0'0'738'16,"0"0"-630"-16,0 0-74 0,0 0 36 16,127 68-55-1,-79-36 55-15,8 2-65 0,2-1 5 16,25-1-20-16,-16-6-245 15,-14-12-505-15</inkml:trace>
  <inkml:trace contextRef="#ctx0" brushRef="#br0" timeOffset="-114080.73">4543 12937 712 0,'0'0'800'0,"0"0"-510"0,0 0-94 16,0 0-27-16,0 0-42 16,0 0 49-16,0 0-82 15,4-29-63-15,-4 29-31 16,0 22 20-16,-2 12 29 16,-12 14 37-16,-1 15-22 15,-3 4 39-15,1 3-65 16,5 1-4-16,3-8-14 15,9-5-7-15,0-12 7 16,0-13-20-16,21-8 1 0,4-10 19 16,12-9-14-1,5-6-12-15,5-2-17 0,2-22-127 16,0-10-19-16,-11-5-6 16,-9 1 8-16,-16 9 145 15,-10 9 22-15,-3 10 93 16,-10 10-8-16,-9 0-70 15,-6 13 86-15,0 10-17 16,5 5-51-16,5 2 49 16,5 0-81-16,4-2 9 15,4-5-7-15,2-2 16 16,0-3-7-16,0-1-12 16,4-6-73-16,3-1-51 15,-2-10-113-15,-1 0-66 16,-2 0-310-16</inkml:trace>
  <inkml:trace contextRef="#ctx0" brushRef="#br0" timeOffset="-113946.28">4692 13159 1892 0,'0'0'764'0,"0"0"-540"16,0 0-130-16,0 0-93 15,0 0-2-15,165-38-17 16,-114 38-255-16,-4 0-415 0</inkml:trace>
  <inkml:trace contextRef="#ctx0" brushRef="#br0" timeOffset="-112978.96">5363 13612 1458 0,'0'0'551'15,"0"0"-398"-15,0 0-116 16,0 0 28-16,0 0 27 0,0 0-54 16,144-107-38-16,-99 64 13 15,0-4-30-15,-7-3 0 16,-4-1-52-16,-15 5 44 15,-7 10 25-15,-10 11 44 16,-2 11 110-16,0 12-79 16,-14 2-26-16,-1 9-43 15,1 17 4-15,5 9 91 16,5 4-54-16,4 7-10 16,0 3-25-16,0-3 1 15,0-4 1-15,0-5-14 16,0-8 0-16,-2-7-9 15,-3-6 4-15,3-7-78 0,2-8 28 16,0-1-4-16,15-12 22 16,17-16-285-16,8-4-10 15,0-4-19-15,-2 9 351 16,-9 8 177-16,-13 15-21 16,-10 4-116-16,-6 11 102 15,0 10 3-15,0 1-26 16,0 0 18-16,0-3-75 15,0-6-7-15,16-1-23 16,6-5-31-16,7-4 44 16,4-3-45-16,1 0-29 15,-3-8-28-15,-8-6-44 16,-11-4 4-16,-12-3-83 0,0-4-67 16,-31 1 91-1,-11 4 92-15,-5 4 64 0,1 4 126 16,8 5 41-16,9 0 44 15,13 1-35-15,10-1-41 16,6 0 50-16,0-3-107 16,10-4-65-16,11 2-13 15,-1 2-36-15,0 2-74 16,0 1-60-16,2-7-76 16,-6 5-40-16,0-5-232 0</inkml:trace>
  <inkml:trace contextRef="#ctx0" brushRef="#br0" timeOffset="-112849.58">6130 13009 1528 0,'0'0'670'0,"0"0"-515"15,0 0-112-15,0 0-43 16,0 0 10-16,-60 143-29 16,39-83-158-16,6-11-994 0</inkml:trace>
  <inkml:trace contextRef="#ctx0" brushRef="#br0" timeOffset="-112196.46">6254 13629 1780 0,'0'0'378'0,"0"0"-322"16,0 0-10-16,0 0-5 15,121-58-30-15,-67 16 46 16,4-8-46-16,2-11-11 15,-4-8-104-15,-6-5-42 16,-7-5 50-16,-9 4 44 0,-13 9 52 16,-11 17 177-1,-10 14 97-15,0 22-97 0,-14 13-52 16,-13 0-114-16,-4 30 35 16,0 11 18-16,4 14-35 15,7 9 29-15,6 2-45 16,10 0-7-16,4-3 21 15,7-9-19-15,19-10-8 16,10-12 0-16,9-12 7 16,4-12-16-16,0-8-24 15,0 0-70-15,-7-20 51 16,-8-4-54-16,-10 4 90 0,-13 4 16 16,-8 10 64-1,-3 6 33-15,0 0-97 0,-14 8 10 16,4 10 22-16,7-2-30 15,3-2 6-15,3-4 19 16,18-6-27-16,6-4 37 16,0 0-37-16,0-4 9 15,-7-15 0-15,-9 0 3 16,-7-6-6-16,-4-1 3 16,0 3 2-16,-13 7 10 15,-11 12-21-15,-16 12-41 16,4 19-146-16,2 7-512 0</inkml:trace>
  <inkml:trace contextRef="#ctx0" brushRef="#br0" timeOffset="-112075.71">6761 13805 880 0,'0'0'1691'0,"0"0"-1396"16,0 0-192-16,0 0-103 15,0 0-164-15,0 0-210 16,0 0-714-16</inkml:trace>
  <inkml:trace contextRef="#ctx0" brushRef="#br0" timeOffset="-111439.64">7911 13300 1640 0,'0'0'563'15,"0"0"-387"-15,0 0-2 0,0 0-73 16,0 0-13-16,0 0-79 15,-130-12 62-15,77 53-33 16,2 9-22-16,8 1 43 16,12-5-58-16,13-5 5 15,16-11-6-15,2-8 18 16,15-11 0-16,19-8-18 16,9-3-34-16,5-8-11 15,4-18-130-15,-1-10 49 16,-2-4 8-16,-9 0 17 0,-6 4 76 15,-14 8 25-15,-7 14 132 16,-11 12 90-16,-2 2-162 16,0 18-50-16,-6 15 42 15,-8 13-32-15,-1 7 35 16,1 1-29-16,5 1-25 16,3-5 1-16,1-3-2 15,5-4-24-15,0-7-84 16,9-8-163-16,9-10-46 15,2-12-246-15</inkml:trace>
  <inkml:trace contextRef="#ctx0" brushRef="#br0" timeOffset="-110907.22">8190 13384 416 0,'0'0'1349'0,"0"0"-1144"16,0 0-125-16,0 0 22 15,0 0-39-15,0 0 51 16,0 0-3-16,-16 78-23 16,16-41-30-16,0-2-58 15,0-5 43-15,2-7-43 16,7-5 1-16,-2-6 4 16,-1-5 8-16,3-7-13 15,3 0 17-15,3-10-17 16,7-19-14-16,5-7-84 15,4-5-65-15,3-2 43 16,-1 5-19-16,-2 8 139 0,-2 14 75 16,-6 10-54-16,-6 6 57 15,-3 0-44-15,-5 6 18 16,-5 10 9-16,-4 8-15 16,0 2 33-16,-2 3-45 15,-11-2-22-15,-1-5 10 16,5-6-22-16,3-8-11 15,6-6 10-15,0-2-37 16,19-4-15-16,16-18-149 16,4-4-122-16,3-2 16 15,-1 7 308-15,-12 6 139 16,-9 13 110-16,-9 2-162 0,-11 10-3 16,0 14 48-1,0 2-37-15,0 1 15 0,-9-6-81 16,4-1-28-16,3-6-2 15,0-2-2-15,0-7-85 16,-2-5-120-16,-1-3-107 16,-4-15-358-16</inkml:trace>
  <inkml:trace contextRef="#ctx0" brushRef="#br0" timeOffset="-110760.39">8575 12997 2342 0,'0'0'555'0,"0"0"-498"0,0 0-57 16,-113 83 21-16,63-30-45 16,-10 39-20-16,12-17-205 15,11-12-593-15</inkml:trace>
  <inkml:trace contextRef="#ctx0" brushRef="#br0" timeOffset="-110231.15">9502 13337 1356 0,'0'0'644'15,"0"0"-408"-15,0 0-138 16,0 0-66-16,0 0-8 16,0 0 85-16,-118 120-52 15,87-72-24-15,8-6-9 16,10-9-12-16,11-12-2 0,2-10-4 15,5-11 0 1,19 0-12-16,7-20 2 0,7-21-160 16,2-14-110-16,-1-20-41 15,-4-9-78 1,-6-4 177-16,-10 3 216 0,-5 17 401 16,-9 15 139-16,-5 24-189 15,0 12-50-15,0 17-171 16,-13 0-79-16,-1 23-51 15,-1 15 0-15,1 14 0 16,3 12 0-16,5 11 0 16,0 5 3-16,2 0 8 15,2-4-22-15,2-14-66 16,0-9-158-16,0-15-6 16,6-14-279-16,0-14-493 0</inkml:trace>
  <inkml:trace contextRef="#ctx0" brushRef="#br0" timeOffset="-109516.27">9201 13357 459 0,'0'0'1775'0,"0"0"-1213"15,0 0-533-15,125-74-14 16,-49 59-9-16,14 1-6 16,3 4 0-16,3 6-1 15,-9 4 17-15,-16 0-5 16,-20 23-11-16,-26 9-3 15,-25 10 3-15,-12 8 15 16,-30 2 30-16,-13 0-17 0,-1-9-11 16,7-6-8-1,13-12-9-15,14-14 0 0,18-11-3 16,4 0 3-16,26-22-8 16,23-17-132-16,16-11-50 15,7-7 56-15,-8 9 19 16,-13 10 115-16,-18 14 14 15,-19 16 68-15,-14 8-22 16,0 0-32-16,-9 18-4 16,-5 3 55-16,2 8-24 15,2 0-33-15,10 0 29 16,0-3-45-16,5-3-3 16,19-8 12-16,7-6-5 15,8-9 10-15,3 0-20 16,2-12-51-16,3-20 38 0,0-14-72 15,-3-9 30-15,-4-6 40 16,-9 1-6-16,-8 9 21 16,-7 10 0-16,-12 19 153 15,-4 15 63-15,0 7-180 16,-9 9-34-16,-8 20 4 16,0 7 8-16,5 6 4 15,3 6-18-15,1 1 8 16,6 0-8-16,2-1 1 15,0-6-1-15,0-7 0 16,0-8-7-16,0-8-13 16,0-10-117-16,-10-4-102 0,-13-5 68 15,-6-5-167 1,-4-19-144-16,4-5 237 0,13-8 245 16,16 2 300-16,0 0 31 15,25 7-20-15,13 6 7 16,10 3-80-16,12 4-113 15,8 3-80-15,3 2-28 16,2-1-13-16,-3 4-4 16,-12 0-164-16,-16 3-306 15,-22 0-348-15</inkml:trace>
  <inkml:trace contextRef="#ctx0" brushRef="#br0" timeOffset="-109344.33">10009 12726 2529 0,'0'0'612'0,"0"0"-561"15,0 0-14-15,0 0-37 16,0 0-12-16,-141 90-4 16,95-13-53-16,9-6-425 15,13-13-785-15</inkml:trace>
  <inkml:trace contextRef="#ctx0" brushRef="#br0" timeOffset="-108269.16">11421 13118 1185 0,'0'0'526'16,"0"0"-396"-16,0 0 56 0,0 0 91 16,0 0-82-16,0 0-93 15,0 0 7-15,0-54-82 16,-10 54 6-16,-9 0-33 15,0 16 0-15,-4 10-18 16,-3 8 36-16,-1 12-18 16,0 10 43-16,0 4-37 15,1 5 48-15,6-5-45 16,4-8-8-16,9-8 11 16,7-12 3-16,0-9-13 15,25-12 10-15,13-7 1 16,9-4-26-16,9-1-38 15,4-25-59-15,-3-9 23 16,-1-7-29-16,-9 0 27 0,-16 6 89 16,-10 9 9-16,-19 18 256 15,-2 9-150-15,-8 6-114 16,-15 24 13-16,-2 4-5 16,-2 2 2-16,7-4-6 15,5-6 19-15,5-8-24 16,6-6 0-16,4-6 0 15,0-6 22-15,2 0-21 16,16-2 32-16,9-17-33 16,6-8-65-16,5-4-79 15,0-3-32-15,-2 9-10 16,-5 6 155-16,-7 14 31 0,-8 5 35 16,-7 5 5-16,-7 16 17 15,-2 5 41 1,0 2-41-16,-7-4-33 0,-3-4-1 15,0-8-14-15,6-4-9 16,4-8 0-16,0 0 2 16,2 0-8-16,20-14 6 15,12-7-109-15,9-8 20 16,3 3-37-16,1 4 65 16,-5 10 61-16,-9 12 31 15,-10 0 33-15,-8 17-57 16,-10 9-7-16,-5 1 56 15,0 4-32-15,-3-4-2 16,-12-3-22-16,-3-4-37 16,-9-10-108-16,3-6-325 0,-3-4-454 15</inkml:trace>
  <inkml:trace contextRef="#ctx0" brushRef="#br0" timeOffset="-108133.7">11504 13126 2013 0,'0'0'596'16,"0"0"-517"-16,125-13-34 16,-67 13-45-16,27 1-48 15,-16 13-113-15,-9-2-467 0</inkml:trace>
  <inkml:trace contextRef="#ctx0" brushRef="#br0" timeOffset="-107459.23">12499 12982 1704 0,'0'0'352'0,"0"0"-145"16,0 0-16-16,0 0-57 16,0 0-24-16,0 0-56 15,0 0 16-15,-70 124 34 16,46-58-63-16,4 2 4 15,11-1-45-15,7-7 10 16,2-6 2-16,11-10-10 16,20-10-2-16,9-11 13 0,11-14-13 15,9-9-40-15,7 0-141 16,2-18-35-16,-9-10 73 16,-13-7 3-16,-15 8 140 15,-26 8 156-15,-6 7 136 16,-25 12-116-16,-21 0-135 15,-8 19-41-15,-2 7 64 16,8-1-46-16,13-8 3 16,16-3-15-16,15-6 13 15,4-6-7-15,17-2-12 16,22 0-1-16,7-7-8 16,8-13-102-16,-3-3-59 0,-2 0 29 15,-11 0 55 1,-12 8 80-16,-12 10-7 0,-14 5 13 15,0 4 23-15,0 18 64 16,-14 4-4-16,4 0-3 16,5-3-48-16,5-6 21 15,0-2-44-15,5-10-9 16,17-3 49-16,7-2-47 16,2 0 4-16,3-10-6 15,-1-8-90-15,-4-5-21 16,-6 0 8-16,-4 0 45 15,-5 11 58-15,-8 3 42 16,-1 9 59-16,-5 0-83 0,0 16 3 16,0 6 6-1,0 4-5-15,0 0-14 0,0-3 29 16,2-6-23-16,4-2-14 16,2-8 0-16,-2-4-150 15,-1-3-103-15,-5 0-327 0</inkml:trace>
  <inkml:trace contextRef="#ctx0" brushRef="#br0" timeOffset="-107324.04">13257 13122 2148 0,'0'0'756'0,"0"0"-565"16,0 0-56-16,0 0-129 15,0 0-6-15,0 0-76 16,0 0-219-16,-137 115-458 0</inkml:trace>
  <inkml:trace contextRef="#ctx0" brushRef="#br0" timeOffset="-107218.27">12694 13872 2402 0,'0'0'751'16,"0"0"-751"-16,0 0-93 15,0 0-1044-15</inkml:trace>
  <inkml:trace contextRef="#ctx0" brushRef="#br0" timeOffset="-104411.38">14023 13244 1365 0,'0'0'352'16,"0"0"-207"-16,0 0 73 15,0 0-50-15,0 0 29 16,0 0-38-16,0 0-119 16,-114-64-8-16,77 92 15 15,3 8-29-15,7 8 42 16,9 7-32-16,14-1-19 15,4-2 45-15,0-6-53 16,16-8 13-16,1-8-14 16,-3-8 20-16,-7-4-23 15,-7-3 3-15,0-4-15 0,-21 0 0 16,-3-6-39-16,2-1-11 16,10 0 65-16,12-19-72 15,16-8-136-15,34-4-110 16,14-4 71-16,9 3 55 15,6 6 109-15,-6 6 83 16,-13 5 85-16,-11 6-24 16,-19 5 198-16,-18 4-2 15,-12 0-122-15,-4 10-27 16,-27 14 67-16,-7 6-53 16,-5 0-38-16,8-2-78 15,6-6 24-15,14-11-30 16,15-2-33-16,0-9-1 0,23 0-47 15,18-6-14-15,6-18-51 16,4-6-133-16,-4-3-7 16,-9 4 72-16,-13 7 214 15,-14 14 171-15,-11 8 65 16,0 6-108-16,-25 22 41 16,0 9-82-16,1-2 53 15,4-5-49-15,9-3-58 16,11-8 13-16,0-7-46 15,13-5 22-15,18-7-14 16,9 0-8-16,3-9-23 16,1-13-86-16,-4-8-58 15,-4-4 36-15,-6-4-29 0,-9 4 6 16,-7 8 154 0,-12 14 105-16,-2 12 100 0,0 5-159 15,-14 28-7-15,-3 4 74 16,3 2-44-16,8-6-7 15,6-12-28-15,0-5-33 16,6-7 50-16,17-9-45 16,1 0-6-16,5-7-35 15,0-17-141-15,-4-8-1 16,-6-4-1-16,0-2-5 16,-9 4 172-16,-2 9 11 15,-6 12 243-15,-2 13 34 0,0 1-210 16,0 31-49-1,-10 11 23-15,-2 9-29 0,-5 18-24 16,9-15-73-16,4-11-476 16</inkml:trace>
  <inkml:trace contextRef="#ctx0" brushRef="#br0" timeOffset="-104037.61">15274 13365 2053 0,'0'0'463'16,"0"0"-463"-16,0 0-11 15,0 0-6-15,0 0-28 16,0 0 45-16,0 0-1 16,138-90 9-16,-116 108 3 15,-19 18 7-15,-3 7 11 16,-41 12 101-16,-13-1-11 16,-3-1-41-16,4-9 2 15,15-10-79-15,22-10 17 16,16-10-18-16,16-9 11 15,32-5-22-15,21 0-95 0,49-12-175 16,-14-7-325 0,-11-4-825-16</inkml:trace>
  <inkml:trace contextRef="#ctx0" brushRef="#br0" timeOffset="-103187.39">16197 13000 1827 0,'0'0'749'0,"0"0"-652"16,0 0-72 0,0 0-25-16,0 0 0 0,0 0 54 15,-89 156 15-15,62-80-12 16,4 6 31-16,7-1-87 15,10-9 1-15,6-14 14 16,0-14-7-16,24-12 6 16,12-14-15-16,11-10-52 15,9-8-21-15,7-5-104 16,1-24-7-16,-4-10 3 16,-6-4 15-16,-16-1 166 15,-19 10 3-15,-16 12 296 16,-3 15 41-16,-34 7-270 15,-15 14-61-15,-6 13 36 16,1 7-23-16,8 2 38 0,14-4-60 16,14-4 18-16,18-6-11 15,0-5-6-15,23-9-1 16,14-8 0-16,13 0-93 16,0-7-67-16,2-16-66 15,-5-3-6-15,-9-6 77 16,-9 9 40-16,-16 5 115 15,-11 13 176-15,-2 5-46 16,-15 1-47-16,-10 18 3 16,3 2 30-16,2-1 21 15,8-3-96-15,10-8-11 16,2-1 4-16,0-4-24 16,21-4 35-16,5 0-45 0,8 0-95 15,3-14-13-15,5-4-78 16,1-3-19-16,-3 0 1 15,-2 1 34-15,-11 8 170 16,-11 7 168-16,-14 5-48 16,-2 9-7-16,-2 14-20 15,-19 0 13-15,4-3 34 16,3-2-66-16,6-9-9 16,8-5-58-16,0-4-7 15,0 0 71-15,22 0-65 16,6-13-6-16,13-5-1 15,3 1-74-15,6-4 68 0,-4 5-34 16,-3 7 13 0,-8 4 10-16,-8 5 18 0,-10 0 0 15,-7 20 0-15,-8 4 0 16,-2 3-1-16,0-1 1 16,-9-2-9-16,-4-2-6 15,-5-7-112-15,0-5-23 16,-27-10-84-16,7 0-80 15,-8 0-227-15</inkml:trace>
  <inkml:trace contextRef="#ctx0" brushRef="#br0" timeOffset="-103013.18">16297 13261 637 0,'0'0'1446'0,"0"0"-740"15,0 0-564-15,0 0-34 0,0 0-53 16,0 0-48-16,0 0 2 15,87-32-9-15,-74 43-25 16,-7 2-68-16,0-3-253 16,-6-10-177-16,0 0-23 15,0-10-560-15</inkml:trace>
  <inkml:trace contextRef="#ctx0" brushRef="#br0" timeOffset="-102924.68">16484 13162 1431 0,'31'-12'707'15,"7"4"-331"-15,13 4-81 16,12 4-231-16,4 0-64 15,36 4 0-15,-19 6-364 16,-8-6-736-16</inkml:trace>
  <inkml:trace contextRef="#ctx0" brushRef="#br0" timeOffset="-101499.22">18100 13101 1761 0,'0'0'705'15,"0"0"-549"-15,0 0 54 16,0 0-80-16,0 0-129 16,0 0 5-16,0 0 67 15,4 116-48-15,-21-54 29 16,-1 2-53-16,-2-3 0 15,4-10 5-15,3-13-6 16,6-9 0-16,7-14-13 0,0-11-57 16,14-4 61-16,19-7-44 15,9-24-160-15,5-10-122 16,0-10-245-16,-7 0 370 16,-11 10 210-16,-16 15 403 15,-13 16 200-15,-6 10-480 16,-27 14-86-16,-5 15 23 15,1 8-1-15,16-1-3 16,11 0-22-16,10-2-28 16,14-7 16-16,28-8-22 15,16-7-8-15,11-12-16 16,10 0-63-16,1-7 9 16,-5-20-52-16,-4-11-80 15,-10-10-55-15,-12-10-19 16,-11-4 119-16,-11-3 165 0,-11 9 216 15,-10 14 160 1,-6 12-28-16,0 16-162 0,-2 9-47 16,-16 5-139-16,-2 15 8 15,0 17-19-15,2 8 19 16,3 10-8-16,3 4 0 16,3 5 10-16,3-3-16 15,-1-4 6-15,3-6-19 16,-1-12-32-16,-6-10-107 15,-4-10 3-15,-14-11-8 16,-8-3-28-16,-3-11-93 16,3-15-39-16,12-8 323 15,14-2 110-15,11 4 130 16,7 4 39-16,24 6-37 16,7 6-103-16,11 4-45 0,7 4-94 15,4 0 0-15,7 1 5 16,2 0 13-16,-3 0-15 15,-3 2-3-15,-7 1 12 16,-14 1 26-16,-8 3-38 16,-13 0 0-16,-9 0-1 15,-10 17-21-15,-2 3 22 16,0 6 0-16,-2 4 0 16,-6 2-6-16,-2-2 6 15,1-4 0-15,5-4-1 0,0-2 18 16,-2-2-12-1,2-1-5-15,0-6 9 0,-1 1-18 16,1-6 9-16,2-1 0 16,0-3 13-16,2-2-12 15,0 0 89-15,2-11-20 16,21-14-70-16,6-13 0 16,6-5-38-16,7-4-31 15,3-2 37-15,-3 6 8 16,-2 12 24-16,-1 11 0 15,-6 8 6-15,0 7-12 16,-2 5 18-16,3 0-12 16,-1 3 39-16,3 7-39 15,-1-1 32-15,1-1-32 16,-5-1 12-16,-7-2-9 0,-5-3-3 16,-6-2 0-16,-9 0 0 15,-4 0 17-15,0 5-7 16,-26 4-10-16,-15 9 8 15,-13 13 24-15,-5 8-31 16,-1 7 8-16,11-5-1 16,11-5 10-16,15-8-15 15,15-12-3-15,8-5 0 16,0-8 1-16,19-3 1 16,12 0-3-16,8-3 1 15,3-15-75-15,0-3 5 16,-3 1-39-16,-8 2 10 15,-7 4 89-15,-8 6 10 0,-10 8 82 16,-2 0-9-16,-4 6-64 16,0 16 1-16,0 6-10 15,0 13-31-15,0-12-160 16,5-5-609-16</inkml:trace>
  <inkml:trace contextRef="#ctx0" brushRef="#br0" timeOffset="-101392.29">20285 13527 963 0,'0'0'1663'16,"0"0"-1492"-16,0 0-171 15,0 0-832-15</inkml:trace>
  <inkml:trace contextRef="#ctx0" brushRef="#br0" timeOffset="-100147.36">2039 14522 894 0,'0'0'1050'0,"0"0"-688"16,0 0-140-16,0 0 105 16,0 0-120-16,0 0-111 15,0 0 12-15,-23-44-70 16,23 44-7-16,0 0 4 16,14 0-34-16,15 0 15 15,9 0-16-15,9 5 10 0,4 6-17 16,3-3 7-1,2 2-35-15,-1-2-26 0,-4 1-78 16,-2 0-53-16,-13-1-264 16,-14-2-251-16,-15-3-915 0</inkml:trace>
  <inkml:trace contextRef="#ctx0" brushRef="#br0" timeOffset="-99982.23">2084 14601 1328 0,'0'0'923'0,"0"0"-689"15,0 0 98-15,0 0-97 16,0 0-106-16,0 0-104 0,0 0-11 16,115 0-7-1,-57 0-7-15,0 0-36 0,-4 0-72 16,6 0-265-16,-16 0-204 16,-11-9-252-16</inkml:trace>
  <inkml:trace contextRef="#ctx0" brushRef="#br0" timeOffset="-99837.7">2703 14347 2191 0,'0'0'656'16,"0"0"-502"-16,0 0-121 15,0 0-14-15,0 0-10 16,0 0 1-16,40 107 4 16,-69-49-14-16,-42 40-32 15,5-12-206-15,3-12-569 0</inkml:trace>
  <inkml:trace contextRef="#ctx0" brushRef="#br0" timeOffset="-99326.18">4234 14243 1798 0,'0'0'585'0,"0"0"-381"16,0 0 24-16,0 0-68 15,0 0-97-15,0 0-41 0,0 0-22 16,-57-2 3-16,-5 54-3 16,-12 17 10-16,-9 5 7 15,6 2-7-15,2-6-10 16,17-10 0-16,14-16-19 16,15-13 14-16,14-14-83 15,8-17-137-15,7 0-46 16,0-20-110-16</inkml:trace>
  <inkml:trace contextRef="#ctx0" brushRef="#br0" timeOffset="-99162.21">3769 14263 2271 0,'0'0'631'0,"0"0"-511"0,0 0-119 16,0 0 7-16,125 44-6 15,-80-14 10-15,3 2 7 16,2 3-19-16,-1 2-25 15,-1 0 25-15,27-3-217 16,-15-12-265-16,-2-10-558 0</inkml:trace>
  <inkml:trace contextRef="#ctx0" brushRef="#br0" timeOffset="-98952.73">4670 14374 1798 0,'0'0'646'16,"0"0"-394"-16,0 0 17 0,0 0-149 15,0 0-81-15,0 0 1 16,0 0-39-16,85 0-1 16,-41 12 0-16,-2 3-108 15,-1 7-141-15,-15-4-250 16,-13-4-262-16</inkml:trace>
  <inkml:trace contextRef="#ctx0" brushRef="#br0" timeOffset="-98849.28">4707 14534 819 0,'0'0'1593'0,"0"0"-1118"16,0 0-475-16,0 0-39 0,0 0-3 16,0 0-209-1,129 41-137-15</inkml:trace>
  <inkml:trace contextRef="#ctx0" brushRef="#br0" timeOffset="-97683.43">5970 14293 1822 0,'0'0'550'15,"0"0"-415"-15,0 0-118 16,0 0 21-16,-135 62 46 16,114-22 37-16,9 4-5 15,10 2-64-15,2-5-37 16,16-5 44-16,17-6-52 15,11-12 8-15,8-8-6 16,6-10 7-16,0 0-32 16,-10-22 15-16,-5-6-38 15,-16-13 12-15,-14-3-103 16,-11-2-2-16,-2 4 83 16,-11 10 49-16,-15 10 51 15,-3 16-51-15,-5 6-31 0,3 2-1 16,2 28-161-1,6-2-312-15,13-3-495 0</inkml:trace>
  <inkml:trace contextRef="#ctx0" brushRef="#br0" timeOffset="-97504.53">6460 14420 2259 0,'0'0'567'16,"0"0"-443"-16,0 0-36 0,0 0-70 16,0 0-18-16,0 0-127 15,0 0-352 1,-36 38-106-16</inkml:trace>
  <inkml:trace contextRef="#ctx0" brushRef="#br0" timeOffset="-97376.4">6408 14737 1891 0,'0'0'808'0,"0"0"-684"16,0 0-109-16,-104 109-15 16,52-67-12-16,-6-3-175 15,-4-9-10-15,10-8-283 16,19-10-947-16</inkml:trace>
  <inkml:trace contextRef="#ctx0" brushRef="#br0" timeOffset="-96927.33">6921 14607 1825 0,'0'0'820'0,"0"0"-602"16,0 0-46-16,0 0-93 0,0 0-29 16,0 0-8-16,0 0-42 15,107-64 0-15,-67 37-1 16,0-7-72-16,-4-4 37 15,-3-2-75-15,-6-2 2 16,-7 3 97-16,-5 7 12 16,-5 11 66-16,-6 9 67 15,-2 7-99-15,-2 5-16 16,0 5-18-16,0 21 0 16,-8 6 13-16,-4 11-12 15,1 3 9-15,0 4-10 16,2 3 16-16,0-3-43 15,7 10 17-15,2-14-282 16,0-14-463-16</inkml:trace>
  <inkml:trace contextRef="#ctx0" brushRef="#br0" timeOffset="-96746.24">7488 14420 2725 0,'0'0'446'16,"0"0"-446"-16,0 0-15 16,0 0-1-16,0 0-26 0,0 0 30 15,0 0-209 1,0 62-235-16,0-36-372 0</inkml:trace>
  <inkml:trace contextRef="#ctx0" brushRef="#br0" timeOffset="-96611.28">7519 14691 1614 0,'0'0'762'0,"0"0"-630"16,0 0 29-16,-27 104-108 16,2-62-52-16,-2 2 24 15,0-2-25-15,8-3-16 16,7-2-100-16,8-11-270 16,4-17-591-16</inkml:trace>
  <inkml:trace contextRef="#ctx0" brushRef="#br0" timeOffset="-96168.45">8026 14400 1194 0,'0'0'565'0,"0"0"-374"16,0 0-102-16,0 0 101 0,0 0-54 16,0 0-23-16,0 0 4 15,43-75-74-15,-23 69 38 16,4 3-45-16,5 3-24 15,-2 0-7-15,0 3-5 16,-11 17-13-16,-12 10 13 16,-4 9 10-16,-33 7 38 15,-23 4 25-15,-6 1-22 16,-3-5 37-16,14-7-43 16,17-11-44-16,21-10 34 15,13-6-23-15,9-6-11 16,31-6-1-16,14 0 0 15,10 0-82-15,36-18-217 16,-15-4-326-16,-12-2-806 0</inkml:trace>
  <inkml:trace contextRef="#ctx0" brushRef="#br0" timeOffset="-95318.95">8557 14189 1475 0,'0'0'354'16,"0"0"-275"-16,0 0-20 16,0 0 39-16,0 0-98 15,0 0 27-15,0 0-27 16,56-10 0-16,-49 10-9 15,-3 0 9-15,-2 0 0 16,-2 0 0-16,0 0-10 16,0 6-1-16,0-2 11 0,0 0-26 15,0-2-2 1,0-2-42-16,0 5 30 0,0-5 26 16,-2 0-35-16,-7 0 14 15,-2 0-130-15,-9 0-56 16,4 0-51-16,5 3-532 0</inkml:trace>
  <inkml:trace contextRef="#ctx0" brushRef="#br0" timeOffset="-94950.68">8557 14189 894 0,'-10'16'282'15,"14"-18"-69"-15,0-1 12 16,0-2-13-16,1 1-116 16,-1 0-14-16,0 0-4 15,-1 1-18-15,2 3-2 0,-3 0 88 16,0 0-44-1,0 0 1-15,-2 13 19 0,0 11-26 16,0 10 5-16,0 8-52 16,-2 7-26-16,-7 0 19 15,4-1-42-15,3-2 12 16,2-7-12-16,0-8 12 16,10-8-4-16,7-9-8 15,6-8-18-15,-1-6-45 16,2 0-148-16,-4-11-71 15,-4-6-45-15,-5-1 113 16,-7 4 214-16,-4 5 199 16,0 9 54-16,-2 0-102 15,-16 12-87-15,-1 17 58 16,0 1-25-16,6 3-73 0,4 6 40 16,7-3-56-16,2-2-7 15,0 3-2-15,0-9-267 16,0-10-475-16</inkml:trace>
  <inkml:trace contextRef="#ctx0" brushRef="#br0" timeOffset="-94830.38">8985 14633 375 0,'0'0'0'0</inkml:trace>
  <inkml:trace contextRef="#ctx0" brushRef="#br0" timeOffset="-74547.44">5430 14287 1209 0,'0'0'520'16,"0"0"-412"-16,0 0-24 15,0 0 55-15,0 0-15 16,0 0-20-16,0 0-80 16,6-3-24-16,1-2-1 15,0 1-26-15,-2-4 12 16,-1 2 15-16,0-2-30 15,3 0 30-15,-1-4 0 16,2 0 6-16,0 0-9 16,-1 3 12-16,-3-4-5 0,0 5 48 15,-4 6 30 1,0-2 51-16,0 4 1 0,0 0-67 16,0 0 26-16,0 0-66 15,-8 0-20-15,-7 0 7 16,-6 12-2-16,-4 12-5 15,3 6 23-15,3 6-29 16,5-2 37-16,5 2-38 16,9-2 0-16,0-4-4 15,0-2 16-15,6-3-12 16,6-4 0-16,-3 0 9 16,-5-1-18-16,-4-1 9 15,0 0 0-15,-6 1-9 16,-15-4 24-16,4 0-15 15,-1-8 0-15,7-2-15 0,7-1-3 16,4-2-137-16,0 3-9 16,0 2 59-16,2 10 50 15,2 8 55-15,-4 10 21 16,0 6 68-16,-2 7 42 16,-12-1-92-16,3-2-23 15,5-6-2-15,6-7-1 16,0-6-10-16,4-5-3 15,27-8-85-15,-4-4-230 16,0-10-1075-16</inkml:trace>
  <inkml:trace contextRef="#ctx0" brushRef="#br0" timeOffset="-72279.73">1170 15588 1079 0,'0'0'773'0,"0"0"-584"16,0 0 12-16,0 0 94 15,0 0-48-15,0 0-108 16,0 0-33-16,0-5-60 15,0 5-20-15,0 0-22 16,0 4 16-16,0 20-26 16,0 12 6-16,-3 17 0 15,-10 8 6-15,0 11 6 16,-3 4-12-16,3-5 0 16,4-3 4-16,0-10-4 15,7-4 0-15,0-10 0 0,2-8-17 16,0-10 17-16,0-8-42 15,0-12-59-15,0-6-155 16,0-6 36-16,0-20-135 16,0-6-898-16</inkml:trace>
  <inkml:trace contextRef="#ctx0" brushRef="#br0" timeOffset="-72075.58">1127 15575 1781 0,'0'0'380'0,"0"0"-209"0,0 0-55 16,0 0-55-16,0 0 19 16,0 0 42-16,123 84-68 15,-119-16 6-15,-4 4-18 16,-15 6-36-16,-26 0 40 16,-5-4-46-16,-10-11 0 15,-11-1-75-15,14-20-220 16,13-15-408-16</inkml:trace>
  <inkml:trace contextRef="#ctx0" brushRef="#br0" timeOffset="-71761.08">1598 15673 2104 0,'0'0'253'16,"0"0"-200"-16,0 0 8 15,-132 54 29-15,90-6 24 16,2 6 45-16,4 4-95 15,10 5 7-15,12-10-65 0,14 0 1 16,2-7-4 0,27-6-3-16,36-22-122 0,-7-6-372 15,-5-12-881-15</inkml:trace>
  <inkml:trace contextRef="#ctx0" brushRef="#br0" timeOffset="-71551.9">1877 15770 2228 0,'0'0'578'15,"0"0"-536"-15,0 0-19 16,0 0-17-16,0 0-6 16,-139 150 38-16,99-90-29 0,3 4 11 15,3-2-20-15,5-8-14 16,4-6 3-16,7-12-199 15,7-14-129-15,5-16-349 0</inkml:trace>
  <inkml:trace contextRef="#ctx0" brushRef="#br0" timeOffset="-71386.84">1470 15927 1916 0,'0'0'908'0,"0"0"-793"16,0 0-38-16,0 0-56 15,0 0-20-15,0 0 21 16,116 59-14-16,-82-23-5 16,2 0-3-16,8 8-239 15,-6-13-366-15,-7-8-827 0</inkml:trace>
  <inkml:trace contextRef="#ctx0" brushRef="#br0" timeOffset="-71148.88">2059 16034 2061 0,'0'0'683'0,"0"0"-513"16,0 0-99-16,0 0-47 0,0 0-11 15,0 0-2-15,138-36-11 16,-93 36 0-16,1 0-58 16,-9 10-269-16,-18-5-421 0</inkml:trace>
  <inkml:trace contextRef="#ctx0" brushRef="#br0" timeOffset="-70995.66">2043 16142 1704 0,'0'0'875'0,"0"0"-756"16,0 0-62-16,0 0-57 15,0 0-11-15,135 0-45 0,-96 0-237 16,-3 0-668-16</inkml:trace>
  <inkml:trace contextRef="#ctx0" brushRef="#br0" timeOffset="-70712.33">2647 15994 2000 0,'0'0'615'16,"0"0"-534"-16,0 0-75 16,0 0 3-16,-116 42 38 15,112-16 0-15,4-1-5 0,16 1 1 16,20-1-42-16,10-9 26 15,8-5-27-15,-1-11-35 16,1 0-89-16,-10-9-34 16,-10-14 58-16,-16 0-1 15,-16-7 12-15,-2 2 89 16,-18 2 62-16,-18 0 2 16,-1 12-31-16,-7-1-33 15,9 3-259-15,14 3-576 0</inkml:trace>
  <inkml:trace contextRef="#ctx0" brushRef="#br0" timeOffset="-70537.61">3013 15790 2199 0,'0'0'465'0,"0"0"-284"16,0 0-44-16,0 0-93 15,127 101 17-15,-122-38-48 16,-5 9 10-16,-29 8-23 15,-20 5-23-15,-24 17-60 16,7-25-397-16,16-20-159 0</inkml:trace>
  <inkml:trace contextRef="#ctx0" brushRef="#br0" timeOffset="-70147.69">3534 15976 1974 0,'0'0'946'0,"0"0"-720"0,0 0-24 16,0 0-57-16,0 0-86 15,0 0 35-15,0 0-49 16,21-13-37-16,10 13-13 15,5 5 5-15,4 0-46 16,0 8-19-16,-11 9-127 16,-8-4-32-16,-17-6-609 0</inkml:trace>
  <inkml:trace contextRef="#ctx0" brushRef="#br0" timeOffset="-70013.53">3455 16191 2469 0,'0'0'591'0,"0"0"-456"15,0 0 91 1,0 0-89-16,0 0-136 0,0 0-1 16,129-9-139-16,-94 9-111 15,-8 9-709-15</inkml:trace>
  <inkml:trace contextRef="#ctx0" brushRef="#br0" timeOffset="-60093.86">4483 15637 722 0,'0'0'392'0,"0"0"-217"15,0 0-51-15,0 0 6 16,0 0 33-16,0 0-108 15,0-18-46-15,0 18 19 16,0 0-22-16,0 0 16 16,0 0 57-16,0 0-32 15,0 0 17-15,0 0-16 16,0 0-8-16,0 0 37 0,0 0-35 16,0 0-22-1,0 0 0-15,0 0-14 0,0 0 2 16,0-4-8-16,0 4 3 15,0 0-14-15,-5 0 5 16,2 0 3-16,3 0-7 16,0 0 16-16,0 0-6 15,0 0 1-15,0 0-1 16,0 0 17-16,0 0-17 16,-11 0-46-16,3 0-85 15,-4 0-463-15</inkml:trace>
  <inkml:trace contextRef="#ctx0" brushRef="#br0" timeOffset="-53871.46">4504 15709 1534 0,'0'0'391'0,"0"0"-145"15,0 0-27-15,0 0 0 16,0 0-51-16,0 0-105 15,0-9-2-15,0 9-61 16,0 0 0-16,0 0-8 16,0 0 8-16,0 0-1 0,-8 3 1 15,-5 11-161 1,-1-4-101-16,5-2-635 0</inkml:trace>
  <inkml:trace contextRef="#ctx0" brushRef="#br0" timeOffset="-53458.54">4504 15709 1652 0,'-44'54'549'16,"35"-59"-448"-16,2-4-58 16,1-9 37-16,3 4-22 15,3-3-24-15,0-6-34 16,9 5-86-16,11 0 32 15,1 2-11-15,-2 6 65 0,-1 6-1 16,-7 4 2-16,-1 4 22 16,-10 22 23-16,0 10-23 15,-2 4 46-15,-23 6-31 16,-4 2-3-16,-7-8 29 16,-2-4-36-16,2-8 20 15,5-6-35-15,4-9-3 16,8-9 1-16,5-4-11 15,7 0-15-15,7 0 3 16,0-14-21-16,3 1 27 16,19-1-7-16,5 7 13 15,4 2 28-15,3 5-28 0,1 0 10 16,1 8 11-16,3 6-12 16,2 0-18-16,15 3-52 15,-12-8-260-15,-6-1-467 0</inkml:trace>
  <inkml:trace contextRef="#ctx0" brushRef="#br0" timeOffset="-53057.74">4086 16168 385 0,'0'0'1818'16,"0"0"-1444"-16,0 0-218 16,0 0 37-16,0 0-99 15,0 0-34-15,0 0-6 16,48 0-48-16,0 0 6 16,12 0-12-16,9 0 7 0,2-3-25 15,1-2 17-15,-6 1-74 16,10 2-107-16,-18 0-279 15,-18 2-333-15</inkml:trace>
  <inkml:trace contextRef="#ctx0" brushRef="#br0" timeOffset="-52632.71">4350 16330 1657 0,'0'0'557'0,"0"0"-433"15,0 0-62-15,0 0 12 16,0 0-56-16,0 0 7 15,-135 35 33-15,99 4 56 16,3 6 60-16,8 5-83 16,11-2-32-16,10-2-4 15,4-10-55-15,7-6 23 16,22-7-20-16,11-14 7 0,7-9-20 16,0 0-2-16,-5-8-78 15,-13-12 27-15,-15-6-17 16,-14 1 29-16,-14 0 23 15,-24 4 28-15,-11 12 73 16,-2 1-43-16,2 8-24 16,4 0-6-16,11 22-20 15,13 0-213-15,13-3-446 0</inkml:trace>
  <inkml:trace contextRef="#ctx0" brushRef="#br0" timeOffset="-52001.75">4894 16179 1465 0,'0'0'528'0,"0"0"-388"16,0 0 2-16,0 0-16 15,0 0 21-15,0 0-78 16,0 0 50-16,-6 21-24 16,6-17-69-16,13 0 30 15,5-1-35-15,3-3-13 16,-4 0 13-16,-3 0-21 15,-8 0 0-15,-6 0 11 16,0 0-10-16,0 0 19 16,-18-3-20-16,-1 3-26 15,-10 0-47-15,6 0-248 16,5 6-303-16</inkml:trace>
  <inkml:trace contextRef="#ctx0" brushRef="#br0" timeOffset="-50860.55">5538 15995 947 0,'0'0'892'16,"0"0"-690"-16,0 0-102 15,0 0 142-15,0 0-83 16,0 0-25-16,0 0-27 15,17-5-84-15,1-9 21 16,1-5-44-16,4-1-31 16,-1-2-24-16,0-2-44 15,-2-5-11-15,-4 0-27 16,-3-2-23-16,-4 6 131 0,-5 6 29 16,-1 2 32-16,-3 7 143 15,0 6-10-15,0-2-75 16,0 4-1-16,0 2-73 15,0 0-1-15,-3 8-15 16,-3 18 0-16,-1 4 12 16,1 12-12-16,-1 7 14 15,0-3-14-15,0 5-20 16,-1 16-93-16,1-13-211 16,0-13-531-16</inkml:trace>
  <inkml:trace contextRef="#ctx0" brushRef="#br0" timeOffset="-50584.5">5343 16232 1609 0,'0'0'844'0,"0"0"-544"16,0 0-96-16,0 0-74 15,0 0-77-15,149-28 19 0,-82 20-66 16,4-2-5 0,-1 6-2-16,-6 1-33 0,5 3-105 15,-15 0-474-15,-17 0-707 16</inkml:trace>
  <inkml:trace contextRef="#ctx0" brushRef="#br0" timeOffset="-49690.28">5494 16459 1175 0,'0'0'876'0,"0"0"-782"16,0 0-58-16,0 0 21 15,0 0 35-15,0 0-28 16,0 0-64-16,-16-18 34 16,3 32 12-16,0 4 49 15,-1 4 27-15,6-4-55 16,1 0-16-16,2-2-35 16,5-2-2-16,0-9 5 15,0 4-11-15,8-1-7 0,13-2 48 16,4 3-48-16,6-2 6 15,0 0-7-15,-4 0 7 16,-2 3-10-16,-9 6 3 16,-5-2-3-16,-9 0-7 15,-2 4 7-15,0-4 3 16,0 2 0-16,-11-1 6 16,-3-2 1-16,-1-4-7 15,-5-4-14-15,-3-1-66 16,-6-4-157-16,2-9-124 15,8-9-481-15</inkml:trace>
  <inkml:trace contextRef="#ctx0" brushRef="#br0" timeOffset="-49545.6">5432 16477 2189 0,'0'0'682'16,"0"0"-532"-16,0 0-80 15,0 0 11-15,0 0-81 16,114-41 12-16,-74 38-12 15,20 3-46-15,-11 0-217 16,-5 0-585-16</inkml:trace>
  <inkml:trace contextRef="#ctx0" brushRef="#br0" timeOffset="-48548.13">6101 16133 1536 0,'0'0'949'0,"0"0"-595"15,0 0-164-15,0 0-13 16,0 0-111-16,0 0-32 16,0 0-23-16,60-9 17 15,-25 5-27-15,1 4-1 16,-1 0-41-16,-2 0-1 15,-10 13-110-15,-4 4-214 16,-15-2-349-16</inkml:trace>
  <inkml:trace contextRef="#ctx0" brushRef="#br0" timeOffset="-48405.82">6123 16343 1894 0,'0'0'755'0,"0"0"-549"16,0 0-12-16,0 0-136 15,0 0-28-15,0 0-30 16,156-23-21-16,-118 23-205 16,-13 0-666-16</inkml:trace>
  <inkml:trace contextRef="#ctx0" brushRef="#br0" timeOffset="-42286.99">7070 16038 694 0,'0'0'1333'16,"0"0"-1188"-16,0 0-104 0,0 0 98 15,0 0 41-15,0 0 42 16,-4-16-110-16,17-3-87 16,5 2 12-16,2-10-36 15,2 0-1-15,1-4 0 16,-1 4-24-16,-4-8-6 15,-4 7-15-15,-4 1 20 16,-3 10 14-16,-5 8 22 16,0 4 31-16,-2 1 22 15,0 4-57-15,0 0 39 16,0 0-46-16,0 0-7 16,0 18-11-16,0 8 14 15,-8 14 4-15,-3 4 0 0,-1 6 13 16,-3-1-22-16,1-3 9 15,1-2-98-15,-5 3-144 16,5-8-319-16,-3-12-494 0</inkml:trace>
  <inkml:trace contextRef="#ctx0" brushRef="#br0" timeOffset="-42083.87">6778 16288 1408 0,'0'0'997'0,"0"0"-646"16,0 0-196-16,0 0-14 16,0 0-48-16,0 0-87 0,0 0 24 15,110 0-30 1,-59 0-4-16,4 0-17 0,3 5-42 16,0 4-94-16,12 0-162 15,-17 0-245-15,-12-4-295 0</inkml:trace>
  <inkml:trace contextRef="#ctx0" brushRef="#br0" timeOffset="-41613.06">6437 16740 2162 0,'0'0'532'0,"0"0"-425"15,0 0-68-15,0 0 76 16,0 0-61-16,0 0-52 16,0 0 24-16,118-93-26 15,-80 65 0-15,-2-2-20 0,0 7 20 16,-5-3-21-16,-5 6 0 16,-8 8 2-16,-7-1 13 15,-6 13 6-15,-2 0-22 16,-3 0 21-16,0 0-47 15,-3 22 48-15,-10 1 37 16,-3 8-36-16,3 3 25 16,0 2-26-16,-1 5 0 15,3-9-12-15,4-1 3 16,3 3-237-16,1-11-226 16,3-14-341-16</inkml:trace>
  <inkml:trace contextRef="#ctx0" brushRef="#br0" timeOffset="-41189.32">6881 16624 1463 0,'0'0'372'15,"0"0"-243"-15,0 0 19 16,0 0-24-16,0 0-49 15,0 0 41-15,0 0-29 16,-27 58 4-16,13-31-51 16,1-5-39-16,3 0 32 15,2-3-32-15,6-7-1 16,2-6 9-16,0-6 0 16,10 0-7-16,11 0-2 0,8 0-52 15,2-11-2-15,-2 4-28 16,-4 2 72-16,-7 5-2 15,-7 0 24-15,-2 0-11 16,-7 17 16-16,-2 1 24 16,0 0 40-16,0 4-33 15,-13 2 14-15,-3-2-7 16,-1 0-40-16,-2 0 18 16,2-4-33-16,-1-7-9 15,3-4-25-15,1-7-176 16,-1 0-112-16,1-18-167 15,3-8-1185-15</inkml:trace>
  <inkml:trace contextRef="#ctx0" brushRef="#br0" timeOffset="-41047.49">6790 16645 1324 0,'0'0'1311'16,"0"0"-1069"-16,0 0-150 15,0 0-63-15,0 0-22 16,122-70-2-16,-69 52-5 15,28 1-24-15,-15 2-272 16,-10 3-556-16</inkml:trace>
  <inkml:trace contextRef="#ctx0" brushRef="#br0" timeOffset="-40529.68">7619 16168 2140 0,'0'0'714'0,"0"0"-548"16,0 0-24-16,0 0-108 15,0 0-32-15,0 0-2 16,0 0-99-16,-7 23-391 16,3-6-364-16</inkml:trace>
  <inkml:trace contextRef="#ctx0" brushRef="#br0" timeOffset="-40393.75">7596 16481 1614 0,'0'0'512'16,"0"0"-262"-16,0 0-75 15,0 0 59-15,-11 102-115 16,-28-70-63-16,-17 9-35 0,-47 12-21 16,13-4-283-16,11-9-385 15</inkml:trace>
  <inkml:trace contextRef="#ctx0" brushRef="#br0" timeOffset="-39748.75">8047 16062 1204 0,'0'0'760'0,"0"0"-500"16,0 0-189-16,0 0-3 15,0 0-62-15,0 0 111 16,0 0 83-16,2 161-63 16,-2-96-15-16,0 16-42 15,-7-3-54-15,-3 2 21 0,0-2-47 16,1-6 0-16,5-5 4 15,2-13-3-15,2-4-1 16,0-15 0-16,0-8-55 16,0-8-57-16,0-12-151 15,0-19 22-15,-2-20 84 16,-6-12-723-16</inkml:trace>
  <inkml:trace contextRef="#ctx0" brushRef="#br0" timeOffset="-39545.82">8096 16075 1759 0,'0'0'691'0,"0"0"-523"16,0 0-22-16,0 0-109 15,113-27 2-15,-97 54 27 0,-12 14-30 16,-4 15 12-16,-20 12-27 16,-22 3-9-16,-10 5 8 15,0-13-20-15,2-5-20 16,13-12-31-16,16-17-116 15,21-29-97-15,5 0-281 16,19-17-562-16</inkml:trace>
  <inkml:trace contextRef="#ctx0" brushRef="#br0" timeOffset="-39326.99">8564 15973 1681 0,'0'0'648'15,"0"0"-416"-15,0 0-82 0,0 0-105 16,-134 35 95-16,94 9-54 16,11 10-44-16,11 5 11 15,12 2-51-15,6-3 11 16,4-3-13-16,23-7-7 16,6-12 6-16,7-14-129 15,20-22-111-15,-8 0-71 16,-8-9-481-16</inkml:trace>
  <inkml:trace contextRef="#ctx0" brushRef="#br0" timeOffset="-39133.89">8798 16022 1498 0,'0'0'1138'16,"0"0"-900"-16,0 0-173 16,0 0-50-16,0 0 20 15,-103 123 50-15,67-68-40 16,-1 7 0-16,1 1-45 15,5-1 21-15,4-8-38 16,7-8 17-16,9-13-75 16,9-6-56-16,2-27-184 15,2 0-169-15,7-12-284 0</inkml:trace>
  <inkml:trace contextRef="#ctx0" brushRef="#br0" timeOffset="-38974.92">8497 16179 2407 0,'0'0'630'0,"0"0"-541"16,0 0-36-16,0 0-11 16,0 0-33-16,0 0-9 15,0 0 0-15,118 87-12 16,-89-58 4-16,9 5-142 16,-7-12-419-16,-4-4-474 0</inkml:trace>
  <inkml:trace contextRef="#ctx0" brushRef="#br0" timeOffset="-38751.03">8945 16218 1813 0,'0'0'832'0,"0"0"-569"0,0 0-85 15,0 0-114-15,0 0-47 16,0 0 10-16,0 0-26 16,105-6-2-16,-68 17-15 15,4 3-127-15,-12-2-325 16,-14 1-291-16</inkml:trace>
  <inkml:trace contextRef="#ctx0" brushRef="#br0" timeOffset="-38607.71">8921 16351 1200 0,'0'0'1209'16,"0"0"-891"-16,0 0-158 16,0 0-4-16,0 0-89 15,0 0-16-15,0 0-51 16,93-3-103-16,-59 1-235 16,-3-1-487-16</inkml:trace>
  <inkml:trace contextRef="#ctx0" brushRef="#br0" timeOffset="-38112.72">9513 16325 1352 0,'0'0'1149'15,"0"0"-798"-15,0 0-185 16,0 0-68-16,0 0-35 15,0 0 41-15,0 0-51 0,2-27-39 16,12 5-14 0,1-4-42-16,-1-6 23 0,1 0-46 15,-1-9-20-15,1 2 50 16,1 3-39-16,0 2 74 16,-5 10 20-16,-4 10 25 15,-5 10 77-15,0 4-103 16,-2 0 2-16,0 4-42 15,0 20 11-15,-4 12 10 16,-7 8 0-16,-1 6 21 16,1 2-27-16,0-2 6 15,4-6-48-15,7-3-15 16,0-11-257-16,5-11-369 16,11-10-1305-16</inkml:trace>
  <inkml:trace contextRef="#ctx0" brushRef="#br0" timeOffset="-37879.75">9868 15906 2264 0,'0'0'586'15,"0"0"-586"-15,0 0 15 16,0 0-10-16,107 102 10 15,-94-40 40-15,-11 18 3 16,-2 5-56-16,-29 9 16 0,-15 0-18 16,-14-4-38-1,-12 2-198-15,13-24-254 0,17-20-436 0</inkml:trace>
  <inkml:trace contextRef="#ctx0" brushRef="#br0" timeOffset="-37555.89">10312 16226 2056 0,'0'0'855'0,"0"0"-650"15,0 0-21-15,0 0 9 16,0 0-80-16,0 0-23 16,0 0-90-16,29-8 12 15,6 8-33-15,5 0-39 16,3 12-57-16,-5 7-30 15,-13-6-156-15,-15 1-549 0</inkml:trace>
  <inkml:trace contextRef="#ctx0" brushRef="#br0" timeOffset="-37430.96">10236 16404 1647 0,'0'0'1009'16,"0"0"-757"-16,0 0-98 15,0 0-51-15,0 0-34 16,0 0-69-16,116 0-76 15,-69 5-401-15,-7-5-1114 0</inkml:trace>
  <inkml:trace contextRef="#ctx0" brushRef="#br0" timeOffset="-17073.97">11166 15963 965 0,'0'0'1057'15,"0"0"-750"-15,0 0-129 16,0 0 37-16,0 0-84 16,0 0-20-16,-5 0-77 15,5 0 1-15,0 0 1 16,0 0-35-16,0 0 28 16,0 0-29-16,0 0-10 15,-2 0 1-15,-3 0-70 16,0-4-204-16,1-1-764 0</inkml:trace>
  <inkml:trace contextRef="#ctx0" brushRef="#br0" timeOffset="-16637.25">11166 15963 1602 0,'-48'-31'556'0,"46"31"-374"16,-2 0-24-16,2 0 32 15,2-5-30-15,0-7-139 16,0 6 38-16,0-8-59 16,2 6 12-16,12-5-33 0,1 4 21 15,3 1 0-15,-3 6-1 16,1 2 10-16,-3 0-8 15,-6 10-1-15,-7 12 0 16,0 9-12-16,-20 5 18 16,-16 0-6-16,-8 3 0 15,-6-6 13-15,2-3-19 16,5-12 6-16,12-8 0 16,11-6-3-16,8 0 17 15,10-4 1-15,2 0 43 0,2 0-25 16,23 0 28-1,9 0-61-15,8 0 0 0,5 0-13 16,2 5 13-16,-5 7-27 16,8 8-96-1,-14-6-340-15,-9-2-428 0</inkml:trace>
  <inkml:trace contextRef="#ctx0" brushRef="#br0" timeOffset="-16068.15">10740 16353 1493 0,'0'0'838'0,"0"0"-588"16,0 0-113-16,0 0 3 16,0 0 10-16,0 0-62 15,0 0-42-15,89 0-14 16,-33 0-26-16,6 0 0 16,1 0-6-16,-3 0 19 15,-4 0-38-15,-4 0-8 0,7 0-123 16,-12 8-216-16,-12 0-321 15</inkml:trace>
  <inkml:trace contextRef="#ctx0" brushRef="#br0" timeOffset="-15751.3">11025 16508 1250 0,'0'0'933'15,"0"0"-633"-15,0 0-236 16,0 0 42-16,0 0-20 16,0 0-32-16,0 0 28 15,-129 32-39-15,108-6 14 16</inkml:trace>
  <inkml:trace contextRef="#ctx0" brushRef="#br0" timeOffset="-12512.67">11012 16561 611 0,'0'0'378'16,"0"0"-123"-16,0 0 0 15,0 0-64-15,0 0-38 16,0 0-83-16,8-12-52 16,-3 10 29-16,-3-2-26 15,-2 4 1-15,2 0 15 16,-2-3 15-16,0 3 20 15,0 0-16-15,0 0 48 16,0 0 0-16,0 0-57 16,0 0 20-16,0 0-33 15,0 0-11-15,0 0 38 0,0 0-42 16,0 0 5 0,0 0 10-16,0-5-25 0,0 5 36 15,0 0-41-15,-2-4 2 16,-2 0 8-16,-1 2-8 15,1-3-6-15,-3 2 0 16,0 3 16-16,-4 0-20 16,0 0 4-16,-5 0 0 15,-1 0-15-15,-3 0 15 16,1 3 0-16,2 8 0 16,-1-2 14-16,3 0-15 15,1 3 1-15,1-2 0 16,1 2 6-16,1 3-4 15,1-6-2-15,-2 3 3 16,-1 2 7-16,-1-2-5 0,3 2-5 16,-2-3 1-1,-1 1 4-15,4 1-5 0,-2-4 0 16,5 1 0-16,1-1 13 16,2 4-13-16,-1-5 9 15,1 6-9-15,-4-5 29 16,4 3-17-16,2-1-11 15,-2 1-1-15,4-3 12 16,0 0-3-16,0 1-9 16,0 2 8-16,0-2 25 15,4 4-21-15,7-2-12 16,1-2 3-16,3-3 13 0,3 4-9 16,2-7-7-1,4-4 0-15,3 0-15 0,0 0 15 16,4 0-19-16,-2 0 13 15,-2-4-23-15,0-7 16 16,-5 4-4-16,-2-3 5 16,-6-2 2-16,-6 2 10 15,-3 2 0-15,-3-3 30 16,-2-1-30-16,0 3 54 16,0-5-27-16,-13 2-13 15,-3-2 49-15,-6 1-27 16,-3 3-16-16,-6 6-16 15,-4-1 10-15,-6 5-12 16,-5 0-2-16,-4 5-48 16,1 8 0-16,-8 11-190 0,14-2-131 15,9-5-440-15</inkml:trace>
  <inkml:trace contextRef="#ctx0" brushRef="#br0" timeOffset="-11730.94">11519 16378 191 0,'0'0'1355'0,"0"0"-839"16,0 0-323-16,0 0-27 15,0 0-2-15,0 0-84 16,0 0-20-16,0 0-11 16,0 0-39-16,0 0 46 15,0 0-16-15,0 0-15 16,0 5 32-16,0-1-57 16,0-1 10-16,8 4-4 15,5 0 9-15,3-2 2 16,-1-3-17-16,-1-2 0 15,-6 4-12-15,-3-4 13 16,-5 0-1-16,0 0 7 16,0 0-1-16,-7-6 46 15,-9-2-52-15,1 4-5 0,-3-3-2 16,-11 7-169-16,2 0-327 16,5 7-815-16</inkml:trace>
  <inkml:trace contextRef="#ctx0" brushRef="#br0" timeOffset="-7714.83">12155 16012 1351 0,'0'0'362'16,"0"0"-175"-16,0 0 102 15,0 0-68-15,0 0 6 16,0 0-43-16,0 0-93 16,7-55 3-16,-5 52 5 15,-2 3-62-15,0 0 22 0,0 0-59 16,0 0 7 0,0 0-10-16,0 0 3 0,0 0-7 15,0 14 7-15,-4 13 0 16,-12 12-14-16,-7 2 14 15,0 4 0-15,-2 3-10 16,0-8 11-16,0-8-1 16,7-6 0-16,3-8-2 15,7-7-10-15,0-8-13 16,2-3-37-16,3 0 44 16,-3 0-22-16,4-14-8 15,0 0 27-15,-1 2-53 16,3 3 74-16,0 0 6 15,0-1 14-15,16 6 12 16,6-4-22-16,7 2-8 0,2 2-2 16,3 0 10-16,1-4-17 15,-4 3 7-15,-2-4-42 16,-4 1-21-16,-5-1-44 16,-4 0 25-16,-8-2 40 15,-2 2 20-15,-6 1 22 16,0 0 30-16,0 4 23 15,0 1 65-15,0 2-51 16,0 1-6-16,0 0-40 16,0 0-6-16,0 21-10 15,-12 2-4-15,-1 12-1 16,-1 6 10-16,1 3-10 16,4-4-15-16,5 5-165 15,1-16-204-15,3-4-411 0</inkml:trace>
  <inkml:trace contextRef="#ctx0" brushRef="#br0" timeOffset="-7369.15">11822 16499 1905 0,'0'0'568'0,"0"0"-433"15,0 0-110-15,0 0 29 16,0 0 68-16,0 0-35 15,150-37-9-15,-99 34-32 16,1-1-44-16,-1 4 38 16,-2 0-40-16,-7 0-19 15,-5 0-34-15,-2 0-243 16,-8 4-234-16,-12 4-208 0</inkml:trace>
  <inkml:trace contextRef="#ctx0" brushRef="#br0" timeOffset="-6875.08">11876 16663 1517 0,'0'0'492'15,"0"0"-394"-15,0 0-59 16,0 0 60-16,0 0-11 16,0 0-28-16,0 0 90 0,-25 55-7 15,15-29-30-15,-3 2-35 16,-1-2-62-16,3-2 21 16,5-4-37-16,0-6 0 15,4-4 2-15,2-7 7 16,0-3-5-16,2 0-4 15,19 0-14-15,8-9 13 16,4-7-83-16,3 2-11 16,0 4 65-16,-5 1 7 15,-7 6 23-15,-8 3 0 16,-3 0 0-16,-3 8 11 16,-6 6-11-16,-2 4 15 0,-2 3 41 15,0 5-17-15,0-1 3 16,-12 1-16-1,-5 1-19-15,-6-1 9 0,1-3-16 16,-4-5 0-16,1-1-9 16,3-8 3-16,-1-1-64 15,-8-8-89-15,6-4-180 16,6-14-457-16</inkml:trace>
  <inkml:trace contextRef="#ctx0" brushRef="#br0" timeOffset="-6701.81">11832 16704 2149 0,'0'0'580'0,"0"0"-501"0,0 0 54 16,127-41-115-16,-75 34-11 16,2-4-7-16,-2 7-3 15,4 0-115-15,-16 0-457 16,-9 0-1073-16</inkml:trace>
  <inkml:trace contextRef="#ctx0" brushRef="#br0" timeOffset="-6001.59">12551 16508 1262 0,'0'0'597'15,"0"0"-282"-15,0 0 17 16,0 0-61-16,0 0-48 16,0 0-87-16,0 0-43 15,16 0 21-15,9 0-113 16,9-5 9-16,7 1-10 15,5 4 13-15,2-4-19 16,4 4 6-16,-5-4-74 16,-5 4 2-16,-7 0-109 15,-6-2-170-15,-10 2-214 16,-11-2-413-16</inkml:trace>
  <inkml:trace contextRef="#ctx0" brushRef="#br0" timeOffset="-5800.29">12790 16415 1704 0,'0'0'791'0,"0"0"-529"16,0 0-114-16,0 0-133 16,0 0 6-16,0 0 4 15,0 0 1-15,-67 125 5 16,52-72-31-16,-1 1-4 15,3 13-68-15,6-14-288 0,2-12-403 16</inkml:trace>
  <inkml:trace contextRef="#ctx0" brushRef="#br0" timeOffset="-582.09">13769 16070 1005 0,'0'0'293'0,"0"0"-33"16,0 0-69-16,0 0 8 15,0 0 49-15,0 0-85 16,3-58 20-16,-3 49-52 15,0 4-64-15,2 1 33 16,-2 0-54-16,2 0 41 16,-2 4-74-16,0 0-7 15,2 0-6-15,-2 0 0 16,0 0 0-16,0 0 0 16,0 4-15-16,0 18 7 15,-16 2 8-15,-3 10 0 16,-6 6-4-16,-6 2 4 15,-1-3 0-15,-1 2 0 16,2-7 10-16,4-7-14 16,5-8 4-16,3-2 0 0,4-12-11 15,4 4 1-15,4-9-32 16,0 0 21-16,5 0-6 16,2 0 18-16,0-4 9 15,0-6-33-15,2-7 26 16,17 3-18-16,2 4 25 15,2 3 22-15,4-2-21 16,2 7 40-16,2-2-41 16,2 4 0-16,1 0 10 15,4 0-1-15,2 0-9 16,0 0 0-16,-3 0-117 16,-2 0-48-16,-9 0-97 15,-6 0-54-15,-6 0-25 0,-8-4-35 0</inkml:trace>
  <inkml:trace contextRef="#ctx0" brushRef="#br0" timeOffset="-400.08">13943 16128 1000 0,'0'0'829'0,"0"0"-520"16,0 0-177-16,0 0-8 15,0 0 7-15,0 0-70 16,0 0 0-16,-80 58 9 15,68-21-57-15,1 2 20 16,5 6-33-16,-2 9-127 0,6-11-254 16,0-6-641-16</inkml:trace>
  <inkml:trace contextRef="#ctx0" brushRef="#br0" timeOffset="3.82">13361 16571 1478 0,'0'0'555'0,"0"0"-334"16,0 0-5-16,0 0 34 16,0 0-105-16,0 0-90 15,0 0 13-15,96-31-46 16,-53 26-11-16,3 1 1 15,8 2-12-15,4-2 0 16,4-4 0-16,2 4 13 16,1-6-26-16,-5 6 10 15,-4-4-207-15,-4 6-128 0,-17 2-291 16,-12 0-582-16</inkml:trace>
  <inkml:trace contextRef="#ctx0" brushRef="#br0" timeOffset="432.88">13676 16624 788 0,'0'0'1069'0,"0"0"-809"16,0 0-207-16,0 0 87 15,0 0 26-15,0 0-38 16,-134 39-12-16,100-3-35 16,3 5 23-16,2 3-18 15,6-3-55-15,8 0 8 16,11-7-39-16,4-10 0 15,4-7 6-15,21-4 2 16,11-9-16-16,-1-4-17 16,-2 0-39-16,-4-12 22 0,-14-2-36 15,-9 0 59 1,-6 2 8-16,-14-2 22 0,-22 5 2 16,-6 9 17-16,-5 0-17 15,-2 0-13-15,-2 17-10 16,10-2-270-16,18-1-369 0</inkml:trace>
  <inkml:trace contextRef="#ctx0" brushRef="#br0" timeOffset="1099.8">14228 16566 1273 0,'0'0'745'16,"0"0"-513"-16,0 0-189 0,0 0 33 16,0 0 34-16,0 0-82 15,0 0 43-15,-38 13-11 16,54-9-14-16,4-1 35 16,2-3-71-16,0 0 5 15,-1 0-6-15,-8 0 7 16,-7-3-1-16,-6 3-15 15,0 0-6-15,-13 0 4 16,-11 0-57-16,-12 10-114 16,5 2-296-16,6-2-898 0</inkml:trace>
  <inkml:trace contextRef="#ctx0" brushRef="#br0" timeOffset="3412.6">14775 16179 1197 0,'0'0'553'15,"0"0"-368"-15,0 0 16 16,0 0-7-16,0 0-32 16,0 0-101-16,0 0 13 15,-14-92-47-15,36 75-21 16,5-1 13-16,4 6-19 15,-2 6 12-15,0 1-12 16,-6 5 10-16,-8 0-15 16,-6 19 5-16,-9 8 0 15,0 10 5-15,-20 5 2 16,-13 4 11-16,-8-2 0 0,-1-4-10 16,2-8 2-16,9-5-10 15,9-14 0-15,8-4-4 16,9-5 19-16,5-4-12 15,0 0 20-15,5 0 43 16,19 0 40-16,8 0-88 16,8 0-9-16,2 0 6 15,0 0-4-15,1 0-10 16,-3 0-1-16,-7 0-33 16,-4 6-110-16,-4 2-203 15,-8-4-205-15,-7 1-364 0</inkml:trace>
  <inkml:trace contextRef="#ctx0" brushRef="#br0" timeOffset="4171.07">14617 16647 1719 0,'0'0'637'0,"0"0"-462"0,0 0-26 15,0 0 30-15,0 0-30 16,0 0-86-16,0 0 12 16,81-6-75-16,-36-2 15 15,2-1-18-15,-4 4 3 16,-1 1 0-16,-7 4-6 16,-4-3-56-16,-6 3-92 15,-9 0-300-15,-5 0-216 16,-9 7-639-16</inkml:trace>
  <inkml:trace contextRef="#ctx0" brushRef="#br0" timeOffset="4626.91">14659 16830 1527 0,'0'0'635'16,"0"0"-443"-16,0 0-155 16,0 0-36-16,0 0 75 15,0 0-52-15,0 0 65 16,-27 48 54-16,18-26-101 16,3-2 16-16,-2 1-54 15,4-4 5-15,2-7-3 0,2-2-4 16,0-2-3-16,0-1 1 15,10-5-70-15,15 0 46 16,6-5-66-16,5-4-73 16,0 0 51-16,-5-1 60 15,-9 10 52-15,-6 0 28 16,-7 0-13-16,-5 4 45 16,-4 11-31-16,0 2 11 15,0 1 24-15,-4 5-35 16,-7-2 14-16,-3 6 25 15,-1-8-38-15,-3 7 21 16,-2-3-51-16,-2-5 10 16,1 0-20-16,2-6-77 0,1-7-96 15,-1-5-54 1,7-5-88-16,-1-13-563 0</inkml:trace>
  <inkml:trace contextRef="#ctx0" brushRef="#br0" timeOffset="4793.62">14569 16915 1991 0,'0'0'716'0,"0"0"-528"15,0 0-48-15,0 0-81 16,0 0-6-16,0 0-53 16,150-55-17-16,-113 51-14 15,17 0-243-15,-12 4-342 0,-3 0-716 16</inkml:trace>
  <inkml:trace contextRef="#ctx0" brushRef="#br0" timeOffset="5371.53">15280 16529 1927 0,'0'0'713'15,"0"0"-537"-15,0 0 29 16,0 0-69-16,0 0-46 15,0 0 28-15,0 0-100 16,18 0-7-16,7 0-11 16,4 0-57-16,2 0 14 0,0 6-94 15,-6 2-204 1,-10 6-363-16</inkml:trace>
  <inkml:trace contextRef="#ctx0" brushRef="#br0" timeOffset="5512.73">15292 16736 811 0,'0'0'1303'16,"0"0"-816"-16,0 0-286 16,0 0 28-16,0 0-105 15,0 0-99-15,0 0-25 16,135-32-82-16,-92 19-168 16,-9 4-506-16</inkml:trace>
  <inkml:trace contextRef="#ctx0" brushRef="#br0" timeOffset="18059.25">16444 16054 880 0,'0'0'246'0,"0"0"-171"15,0 0 56-15,0 0 27 16,0 0 18-16,0-25-39 16,0 22-72-16,0 3 11 15,0 0-13-15,0 0-47 16,0 0 34-16,0 0-37 0,0 0-6 16,0 0 36-16,0 0-18 15,0 0 35-15,0 0 5 16,0 0-28-16,0 0 46 15,-2 0-28-15,2 0-23 16,0-4 21-16,-2 4-29 16,-3 0 28-16,-2 0-34 15,-1 0-6-15,-3 0-6 16,-3 0-6-16,3 0 0 16,-3 0-11-16,1 0 17 15,1 7-6-15,-1 4 0 16,1 1 6-16,0 2 15 0,5-2-21 15,1 2 0-15,4 4 15 16,2-4-7-16,0 4-1 16,0-4-7-16,8 7 15 15,11-2-16-15,2 3 1 16,4 0 0-16,0-4-8 16,1 0 16-16,-1-4-8 15,-5 3 0-15,0 1 1 16,-5-4-5-16,-3 3 4 15,-8 2 0-15,-2-2-12 16,-2 6 10-16,0-2 1 16,-11-2 1-16,-9-1-21 15,-5-2 8-15,-2-2 5 16,-4-9-32-16,0 0 18 0,2-5-7 16,5 0 28-16,4 0-14 15,8-18-16-15,10-4 31 16,2-6-90-16,12-2-16 15,17-2 68-15,6 0 4 16,5 1 34-16,3-1 29 16,-3 2 14-16,-2 2 58 15,-5 2-15-15,-8 1 13 16,-9 6-6-16,-6 1-60 16,-10 4 12-16,0 2-45 15,0 6-51-15,-10 2-8 16,-24 4-130-16,2 0-175 15,4 14-356-15</inkml:trace>
  <inkml:trace contextRef="#ctx0" brushRef="#br0" timeOffset="18787.24">15983 16647 1689 0,'0'0'637'0,"0"0"-431"16,0 0-33-1,0 0-21-15,0 0 2 0,0 0-76 16,0 0 12-16,42-18-68 15,2 13-10-15,12-4-10 16,9 1-1-16,2 6-1 16,4 2 6-16,0 0 5 15,-1 0-10-15,-3-4-1 16,-5 4-63-16,-6 0-11 16,-8 0-219-16,2 0-70 15,-17 0-133-15,-10 6-445 0</inkml:trace>
  <inkml:trace contextRef="#ctx0" brushRef="#br0" timeOffset="19228.88">15847 16976 1385 0,'0'0'777'16,"0"0"-517"-16,0 0-184 16,0 0 28-16,0 0 54 0,0 0-125 15,0 0 4-15,118-44-7 16,-83 30-24-16,1-4 28 15,-5 1-34-15,-2 0 0 16,-4 7-1-16,-7-2 10 16,-5 5-9-16,-9 7 0 15,-2 0 0-15,-2 0 2 16,0 0-2-16,0 0 0 16,0 0-2-16,0 0 13 15,0 19-11-15,-6 3 16 16,-3 6-8-16,1 2 29 15,-2 2-37-15,1-1 0 16,-1-4-1-16,2 4-6 16,2 1-137-16,4-10-228 15,2-5-408-15</inkml:trace>
  <inkml:trace contextRef="#ctx0" brushRef="#br0" timeOffset="19621.84">16317 16941 1046 0,'0'0'618'0,"0"0"-428"16,0 0-38-16,0 0 26 15,0 0 11-15,0 0-60 16,0 0-24-16,3-23-86 0,-3 41 12 15,-3 7 32 1,-6 1-62-16,2-1 24 0,3-6-25 16,2-5 8-16,0-2-8 15,2-7 0-15,0-1-1 16,0-4-19-16,13 0-17 16,9 0 36-16,5 0-27 15,0 0-9-15,0 0 24 16,-4 0 4-16,-2 8-8 15,-5 7 16-15,-3 2 2 16,-7 1 10-16,-3 0 5 16,-3 5 3-16,0-2 41 15,-9 5-42-15,-9-3 10 0</inkml:trace>
  <inkml:trace contextRef="#ctx0" brushRef="#br0" timeOffset="20769.09">16320 16929 940 0,'0'0'600'0,"0"0"-387"15,0 0-9-15,0 0 33 16,0 0 29-16,0 0 8 15,0 0-95-15,-19-11-44 16,30 8-21-16,16 3-78 16,14-5 3-16,7 1-39 15,8 4 6-15,2-4-23 16,0 4 5-16,20 0-135 16,-13 0-238-16,-14-2-512 0</inkml:trace>
  <inkml:trace contextRef="#ctx0" brushRef="#br0" timeOffset="21557.6">17151 16561 1960 0,'0'0'729'0,"0"0"-519"16,0 0-27-16,0 0-53 16,0 0-52-16,0 0-23 0,0 0-55 15,0-7-46-15,-13 7-47 16,-1 12-281-16,1 5-486 0</inkml:trace>
  <inkml:trace contextRef="#ctx0" brushRef="#br0" timeOffset="21700.48">17155 16888 1487 0,'0'0'738'16,"0"0"-519"-16,0 0-73 15,0 0-46-15,-44 111-17 16,3-79-68-16,-14 7-11 15,-32 11-4-15,13-9-253 16,7-7-349-16</inkml:trace>
  <inkml:trace contextRef="#ctx0" brushRef="#br0" timeOffset="22676.68">17795 16329 1360 0,'0'0'714'16,"0"0"-486"-16,0 0-56 0,0 0 4 16,0 0 1-16,0 0-83 15,0 0-58-15,2-18-1 16,-2 53-28-16,4 30-7 15,-4 9 41-15,0 12-41 16,0 6 34-16,0-15-34 16,0-1 1-16,0-4 2 15,-2-19-2-15,2-4-1 16,0-13 0-16,0-14-48 16,0-4-22-16,0-10-98 15,0-8-52-15,0-22-24 16,0-18-122-16,0-8-1259 0</inkml:trace>
  <inkml:trace contextRef="#ctx0" brushRef="#br0" timeOffset="22872.6">17958 16249 1750 0,'0'0'547'0,"0"0"-401"16,0 0-94-16,0 0-23 15,0 0 49-15,0 0-2 16,106 160 21-16,-126-84-12 15,-20 10-53-15,-11-6 3 16,0-8-35-16,2-11 4 16,11-15-13-16,15-14-100 15,23-20-110-15,0-12-255 0,11 0-222 16</inkml:trace>
  <inkml:trace contextRef="#ctx0" brushRef="#br0" timeOffset="23104.38">18484 16156 2076 0,'0'0'460'15,"0"0"-414"-15,0 0-35 16,-141 44 23-16,90 0 58 16,6 10-7-16,14 13 21 15,11 1-74-15,13 2-16 16,7-7-10-16,14-10-6 15,17-9-1-15,11-16-76 16,8-10-79-16,0-9-17 0,24-13-142 16,-13-23-51-16,-11-4-273 15</inkml:trace>
  <inkml:trace contextRef="#ctx0" brushRef="#br0" timeOffset="23291.66">18725 16312 1565 0,'0'0'847'16,"0"0"-696"-16,0 0-100 15,0 0-21-15,-85 107 56 16,45-45 40-16,-1 0-52 16,1 7-6-16,5-8-32 15,4-8-29-15,8-7 6 16,8-16-13-16,3-7-23 16,8-11-7-16,2-7-208 0,-3-17-72 15,-1-20-53-15,-4-8-1531 16</inkml:trace>
  <inkml:trace contextRef="#ctx0" brushRef="#br0" timeOffset="23441.43">18341 16392 2198 0,'0'0'670'0,"0"0"-579"16,0 0-84-16,0 0 47 16,0 0-40-16,91 111 9 15,-50-74 13-15,3-6-30 16,6 3-12-16,14-2-100 15,-10-6-380-15,-12-7-325 0</inkml:trace>
  <inkml:trace contextRef="#ctx0" brushRef="#br0" timeOffset="23675.65">18876 16517 1854 0,'0'0'745'0,"0"0"-580"16,0 0-44-16,0 0-79 0,0 0-15 16,0 0-17-1,0 0-10-15,150 3-76 0,-121 2-301 16,-10 1-654-16</inkml:trace>
  <inkml:trace contextRef="#ctx0" brushRef="#br0" timeOffset="23824.75">18802 16691 827 0,'0'0'1480'0,"0"0"-1177"15,0 0-158-15,0 0-7 16,0 0-112-16,141-9-26 15,-74-14-54-15,-12 5-283 16,-7 1-861-16</inkml:trace>
  <inkml:trace contextRef="#ctx0" brushRef="#br0" timeOffset="24154.85">19362 16415 1741 0,'0'0'656'0,"0"0"-597"15,0 0-55-15,0 0 8 16,0 0 36-16,0 0 35 16,0 0-61-16,-4-76-5 0,35 76-11 15,-2 0-5-15,-7 7 56 16,-8 17-30-1,-14 15-9-15,-7 11 52 0,-26 4-8 16,-10 4 8-16,1-5-27 16,8-14-42-16,14-7 20 15,16-9-13-15,4-10-8 16,22-4 0-16,18-9-66 16,33-4-207-16,-8-18-331 15,-7-9-652-15</inkml:trace>
  <inkml:trace contextRef="#ctx0" brushRef="#br0" timeOffset="24345.56">19721 16182 2145 0,'0'0'760'16,"0"0"-629"-16,0 0-67 16,0 0-40-16,0 0 24 15,80 152 12-15,-71-77-60 16,-9 7 0-16,-2 6-6 15,-20-4 6-15,-5-7-26 16,-7-1-129-16,10-23-420 16,11-16-323-16</inkml:trace>
  <inkml:trace contextRef="#ctx0" brushRef="#br0" timeOffset="24592.21">20114 16587 2426 0,'0'0'588'0,"0"0"-427"15,0 0-45-15,0 0-13 16,0 0-70-16,0 0-23 15,162-21-20-15,-110 16-74 16,-4 5-97-16,-15 0-180 16,-14 0-483-16</inkml:trace>
  <inkml:trace contextRef="#ctx0" brushRef="#br0" timeOffset="24710.62">20108 16753 1565 0,'0'0'708'0,"0"0"-444"16,0 0-51-16,0 0 4 15,0 0-131-15,170 26-86 16,-91-26-194-16,-8 0-505 0</inkml:trace>
  <inkml:trace contextRef="#ctx0" brushRef="#br0" timeOffset="28238.29">21339 16128 1005 0,'0'0'542'15,"0"0"-392"-15,0 0-82 16,0 0 48-16,0 0-6 16,0 0-18-16,0 0 32 15,-104 63-40-15,81-50-22 16,3 1-23-16,7-6-39 16,3-2 32-16,4-1-31 15,2-2-1-15,-1-3 29 0,-1 4-23 16,-6 2 14-16,1 6-7 15,-3-2-7-15,-1 2 13 16,2 2-19-16,2 0 0 16,4-1 10-16,1-9 0 15,1-1-2-15,2 4-8 16,-1-3 14-16,0 1 10 16,-1 3-24-16,-1 1 1 15,-1 1 2-15,0-2 8 16,0-3-11-16,1 4 0 0,-1-2 6 15,3-2-5 1,2-3-1-16,2-2 0 0,0 0 24 16,0 0 59-16,0 0 22 15,0 0-8-15,13-10-87 16,0-3 26-16,1 3-36 16,3 1 0-16,8 1-1 15,6 0 7-15,8 1 6 16,5 0-11-16,5 0 16 15,2 4-11-15,-4 3-6 16,-5 0-23-16,-7 0-23 16,-6 0-181-16,-4 0-82 15,-9 0-214-15,-7 0-469 0</inkml:trace>
  <inkml:trace contextRef="#ctx0" brushRef="#br0" timeOffset="28480.26">21397 16128 1982 0,'0'0'785'0,"0"0"-673"15,0 0-69-15,0 0-43 16,0 0 12-16,0 0 9 15,0 0-16-15,-93 130-4 16,77-77-2-16,1 5-154 16,-4 6-129-16,6-12-246 15,2-12-665-15</inkml:trace>
  <inkml:trace contextRef="#ctx0" brushRef="#br0" timeOffset="28779.64">20789 16633 1540 0,'0'0'632'0,"0"0"-310"16,0 0-68-16,0 0-81 15,0 0-50-15,0 0-54 16,158-86-2-16,-89 74-17 16,11-3-41-16,5 3 28 15,-3 3-37-15,-1-1 0 16,-13 6-6-16,-7 4-55 16,-8 0-88-16,-17 6-321 15,-16 6-283-15</inkml:trace>
  <inkml:trace contextRef="#ctx0" brushRef="#br0" timeOffset="29193.57">21208 16673 1573 0,'0'0'361'16,"0"0"-229"-16,0 0-38 15,0 0 45-15,0 0 21 16,-116 18-59-16,89 9 48 16,2 4-25-16,3 6-33 15,5 2 11-15,3-4-53 0,9-3-24 16,5-6-8-1,0-3-2-15,19-10-11 0,10-9-4 16,2-4 12-16,-2 0-28 16,-4-4 16-16,-10-9-29 15,-11-4 28-15,-4 3-29 16,-9-4 30-16,-18 9-6 16,-6 0 12-16,-5 4-12 15,5 5 6-15,2 0-12 16,8 0-21-16,12 14-234 15,8-2-218-15,3-7-294 0</inkml:trace>
  <inkml:trace contextRef="#ctx0" brushRef="#br0" timeOffset="29711.45">21921 16571 1337 0,'0'0'716'16,"0"0"-526"-16,0 0-66 15,0 0 26-15,0 0 51 16,0 0-117-16,0 0-44 16,-78 22 11-16,78-22-39 15,0 0 34-15,3 0-11 0,7 0-34 16,3 0 27-16,-3 0-27 16,-4 0-1-16,-6 0 18 15,0 0-11-15,0 0 0 16,-10 0-7-16,-9-4-32 15,-1 4-7-15,9 0-136 16,5 0-350-16,6 0-490 0</inkml:trace>
  <inkml:trace contextRef="#ctx0" brushRef="#br0" timeOffset="30275.69">22695 16052 905 0,'0'0'1215'15,"0"0"-1083"-15,0 0-132 16,0 0 25-16,0 0 3 16,0 0 14-16,0 0 13 15,-66-23-17-15,66 20 54 16,0-6-38-16,8 4-54 0,5-4 21 16,5 1-21-16,-3 7 25 15,1 1 23-15,-5 0-8 16,-2 1 16-16,-9 26-56 15,0 3 8-15,-13 10 66 16,-18 1-42-16,-9 8 4 16,-3-8-25-16,5-2 7 15,9-13-14-15,9-7-4 16,11-14 0-16,9-1-10 16,0-4 10-16,7 0-29 15,19 0 8-15,8 0-19 16,-1 0 39-16,-2 0-10 15,-8 0 11-15,-7 9 0 16,-14 5 6-16,-2 3-6 16,-2 10 15-16,-21-1-14 0,-8 1 46 15,-2 4-47-15,-5-3-7 16,0-3-39-16,-9 2-214 16,6-3-260-16,8-12-582 0</inkml:trace>
  <inkml:trace contextRef="#ctx0" brushRef="#br0" timeOffset="30431.41">22218 16695 1687 0,'0'0'808'15,"0"0"-641"-15,0 0 1 16,0 0 3-16,143 0-83 0,-95-8-31 16,4 3-50-1,-3-4-7-15,-7 6 0 0,0 3-128 16,-11 0-376-16,-13 0-267 0</inkml:trace>
  <inkml:trace contextRef="#ctx0" brushRef="#br0" timeOffset="30874.57">22324 16900 1620 0,'0'0'353'16,"0"0"-257"-16,0 0-72 16,0 0 1-16,0 0 128 15,0 0-22-15,0 0-41 16,-73 99-19-16,71-90-65 15,2-1 9-15,0-8 11 16,11 0 12-16,13 0-5 16,10 0-33-16,3 0-73 15,0-4 6-15,-4 4 9 16,-4 0 53-16,-9 0 4 16,-7 0 2-16,-6 14-1 0,-7 5 43 15,0 2 23 1,0 2 22-16,-16 3-59 0,-1-3 12 15,-4 4-32-15,2-6 6 16,-2-2-8-16,5-5-7 16,1-2-25-16,1-8-29 15,-3-4-115-15,3 0-85 16,1-8-282-16</inkml:trace>
  <inkml:trace contextRef="#ctx0" brushRef="#br0" timeOffset="31025.2">22224 16924 2201 0,'0'0'566'0,"0"0"-463"15,0 0-52-15,131-32-14 0,-67 18-37 16,2 5-6-16,24-8-25 16,-20 7-511-16,-7-2-632 0</inkml:trace>
  <inkml:trace contextRef="#ctx0" brushRef="#br0" timeOffset="31454.55">23165 16615 1521 0,'0'0'821'0,"0"0"-545"0,0 0-55 16,0 0-11-16,0 0-87 15,0 0-37-15,0 0-86 16,85 0 0-16,-52 0-29 15,-2 9-128-15,-10 0-394 16,-13-1-331-16</inkml:trace>
  <inkml:trace contextRef="#ctx0" brushRef="#br0" timeOffset="31587.04">23089 16808 2018 0,'0'0'659'0,"0"0"-507"0,0 0-30 16,0 0-8-1,0 0-105-15,119-6-9 0,-60-10-82 16,-7 6-477-16,-13-4-985 0</inkml:trace>
  <inkml:trace contextRef="#ctx0" brushRef="#br0" timeOffset="48699.52">24336 16208 1490 0,'0'0'551'16,"0"0"-458"-16,0 0-93 0,0 0 31 15,0 0 38 1,-5-17-35-16,2 17-34 0,1 0-66 15,0 0-229-15,0 0-988 16</inkml:trace>
  <inkml:trace contextRef="#ctx0" brushRef="#br0" timeOffset="49938.24">24375 16150 1377 0,'0'0'508'15,"0"0"-423"-15,0 0 42 0,0 0 86 16,0 0-18 0,0 0-41-16,0 0-84 0,0 0 12 15,0 0-16-15,0 0-44 16,0 0 30-16,0 0-52 16,0 0 0-16,0 0-6 15,0 0 2-15,0 0-31 16,-2 0-138-16,-4 6-132 15,-4 3-170-15</inkml:trace>
  <inkml:trace contextRef="#ctx0" brushRef="#br0" timeOffset="50694.62">24277 16208 1141 0,'0'0'913'16,"0"0"-669"-16,0 0-84 16,0 0-47-16,0 0 87 15,0 0-99-15,-2-121-67 16,29 92 34-16,2 0-68 0,2 8 0 15,1-1 12-15,-11 9-1 16,-5 8-5-16,-9 0-6 16,-5 5 7-16,-2 8-28 15,0 24 21-15,-21 9 0 16,-10 7-10-16,-9 5 23 16,-6 2-13-16,1-6 0 15,-1-10 2-15,3-7-4 16,3-9 2-16,7-5 0 15,4-9-13-15,8-4-11 16,8-5-3-16,6 0 4 16,7-6-15-16,0-10 27 0,5-3-46 15,17 1 57 1,7 9 6-16,2 0 33 0,2 9 2 16,2 0-41-16,-2 9 20 15,2 9-24-15,1 0 4 16,-3 4-19-16,15 0-129 15,-11-5-231-15,-6-6-462 0</inkml:trace>
  <inkml:trace contextRef="#ctx0" brushRef="#br0" timeOffset="51948.61">23976 16651 1232 0,'0'0'344'0,"0"0"-190"16,0 0 47-16,0 0 7 0,0 0 39 15,0 0-59-15,0 0-36 16,-6 0-2-16,6 0-68 15,0 0-21-15,0 0 24 16,0 0-58-16,0 0 9 16,9 0-9-16,15 0-9 15,10 0-7-15,12-6-11 16,12 6 0-16,12-4-9 16,3 0 8-16,5 4 0 15,-2-4-4-15,-5 0-70 16,-9-1 23-16,-6 5-93 15,-7 0-136-15,-11 0-190 0,-15 0-237 16</inkml:trace>
  <inkml:trace contextRef="#ctx0" brushRef="#br0" timeOffset="52775.27">24012 16954 1030 0,'0'0'482'0,"0"0"-287"15,0 0-4-15,0 0-6 16,0 0 23-16,0 0-9 16,0 0-73-16,13-22 14 15,-13 22-74-15,0 0-50 16,0 0 20-16,0 0-36 15,0 0 0-15,-4 4-1 16,-7 14 1-16,-2 1 26 16,1-2-26-16,3-3 0 15,5-6 0-15,2 2 0 16,2-10 0-16,0 0-1 16,0 0 12-16,9 0-13 0,11 0 2 15,6 0-37-15,5-6 19 16,-2-2-24-16,-2 4 38 15,-2 4-4-15,-7 0 5 16,-1 0-14-16,-3 0 17 16,-1 12 0-16,-4 3-5 15,-2-1 7-15,-5 3-2 16,-2 5 22-16,0 0-22 16,0 5 48-16,-9-6-33 15,-9 2-15-15,2-3 27 16,-3 0-15-16,1-6-6 15,0-1-6-15,0 1 16 16,0-9-10-16,3-1-6 0,1-1-40 16,1-3 12-1,0 0-84-15,-1 0-3 0,3 0-38 16,2-3-59-16,0-15 24 16,3-4-290-16,1 4-430 0</inkml:trace>
  <inkml:trace contextRef="#ctx0" brushRef="#br0" timeOffset="53001.35">23972 16961 82 0,'0'0'1570'0,"0"0"-1222"16,0 0-117-16,0 0 64 0,0 0-100 15,0 0 29-15,0 0-127 16,156-73-57-16,-98 63-10 16,4-2-30-16,-3 6-6 15,9-2-30-15,-14 4-258 16,-14 0-462-16</inkml:trace>
  <inkml:trace contextRef="#ctx0" brushRef="#br0" timeOffset="72483.25">27376 13805 985 0,'0'0'201'0,"0"0"-159"16,0 0 9-16,0 0-1 16,0 0 27-16,0 0-9 15,4-14 18-15,-2 14 35 0,-2 0-33 16,3-1-31-16,-3-1 16 16,0 0-29-16,2 2 1 15,-2 0 12-15,0 0-50 16,0 0 18-16,0 0-25 15,0 0 6-15,0 0-1 16,0 0-5-16,0 0 0 16,0 0-2-16,0 0-63 15,0 0-436-15</inkml:trace>
  <inkml:trace contextRef="#ctx0" brushRef="#br0" timeOffset="73886.3">24946 14069 1242 0,'0'0'514'0,"0"0"-458"16,0 0 49-16,0 0 14 15,0 0 28-15,0 0-75 16,0 0-33-16,7-40 30 16,-7 40-61-16,0 0 7 0,0 0-24 15,0 8 9-15,0 16 0 16,0 4 10-16,0 8 2 15,0 4-1-15,0 4-11 16,0 5 1-16,0 0 19 16,0 6-19-16,0 3 10 15,2 4-1-15,2-1 5 16,0 6-9-16,2-5-6 16,-2 3 0-16,0 0 12 15,-1 2-3-15,-3-6-6 16,2 0 2-16,-2-3 10 15,2-6-11-15,-2-8-4 16,2-2 0-16,-2-3-9 0,0-3 10 16,0 4-1-16,0-8 0 15,0 4 15-15,0-4-13 16,0 2-2-16,0-4 0 16,0 3-14-16,0-8 14 15,0 3 0-15,0-1 0 16,2-1 12-16,-2 2-11 15,0-2-1-15,0-2 0 16,0 2-12-16,0 0 12 16,0 0 0-16,2-3 0 15,3 4 13-15,0-2-13 16,-1-2 0-16,1 5 0 16</inkml:trace>
  <inkml:trace contextRef="#ctx0" brushRef="#br0" timeOffset="76297.25">25038 15891 464 0,'0'0'339'0,"0"0"-177"16,0 0-14-16,0 0 5 0,0 0 36 15,0 0-18-15,0 0-37 16,-5 0 4-16,5 0-74 15,0 0 36-15,0 0 12 16,-2-4-28-16,2 4 15 16,-2-6-28-16,-1 2-57 15,3 1 8-15,-2-2-21 16,2 5-1-16,0-4 6 16,0 4 6-16,0 0 1 15,0 0 3-15,0 0-15 16,0 0 48-16,0 0-49 15,0 0 21-15,0 0 4 16,0 0-17-16,0 0 22 16,0 4-30-16,0 18 0 15,0 19 49-15,-5 13-20 0,-1 16 8 16,-5 12-16 0,-7 20-5-16,0-3-11 0,-4-5-5 15,-7 22-106-15,6-38-381 16,3-6-877-16</inkml:trace>
  <inkml:trace contextRef="#ctx0" brushRef="#br0" timeOffset="77085.37">26614 14680 1341 0,'0'0'281'15,"0"0"-173"-15,0 0 23 16,0 0-53-16,0 0 160 15,0 0-68-15,0 0-65 16,0-30-19-16,0 30-58 16,0 4-5-16,0 22-23 0,0 20 12 15,0 39 37 1,0 34-5-16,0 38 28 0,0 14 27 16,-8-14-49-16,4-38 1 15,2-38-36-15,0-17 5 16,-1-8-11-16,1 6-9 15,0 0-23-15,2 16-65 16,-2-20-234-16,2-17-340 0</inkml:trace>
  <inkml:trace contextRef="#ctx0" brushRef="#br0" timeOffset="77948.42">25925 15325 1536 0,'0'0'582'16,"0"0"-466"-16,0 0-98 16,0 0 69-16,0 0-56 15,0 0-11-15,0 0 55 16,167-21-54-16,-102 15 1 16,8-2 8-16,8 2-19 15,3-2 41-15,8 2-52 16,4 2 0-16,20 0-3 0,23 4 14 15,33 0-11 1,9 0 0-16,-5 0-2 0,-7 0-10 16,-15 0 12-16,-5 0-6 15,1 0-8-15,-7 0 14 16,-6 0 0-16,-2 0 0 16,-2 0-23-16,-6 0 5 15,-20 0-30-15,-17 0 24 16,-19 0 14-16,-5 4-48 15,15-3 46-15,10 4 6 16,11-1-21-16,-1-4 26 16,-5 3-8-16,0-3 9 0,-3 0-3 15,1 5 12 1,-3-5-8-16,5 4-1 0,3-2 6 16,-1 2-7-16,0 0 1 15,-3 0 0-15,-5-2-12 16,-3 2 18-16,-7 0-6 15,-5 0 0-15,0 0 10 16,-2-4-8-16,-2 0-2 16,3 0 1-16,1 0 70 15,4 0-44-15,-2 0 10 16,4 0-16-16,-6 0-15 16,-1 0 18-16,-7 0-23 15,-5 0 11-15,-8 0-2 16,-10 0-4-16,-11 0-12 15,-10 0-53-15,-11 0-230 0,-12 0-470 0</inkml:trace>
  <inkml:trace contextRef="#ctx0" brushRef="#br0" timeOffset="78685.75">26551 14766 1527 0,'0'0'375'0,"0"0"-233"0,0 0-116 15,0 0 2-15,0 0 43 16,0 0 11-16,-116 36 74 16,60 8-24-16,-8 11-57 15,-7 11 41-15,-1-6-58 16,5 0-42-16,13-11-1 16,12-13-3-16,16-13-24 15,7-9 6-15,13-5-171 16,6-9-42-16,6-14-115 15,10-15-880-15</inkml:trace>
  <inkml:trace contextRef="#ctx0" brushRef="#br0" timeOffset="78849.5">26130 14788 228 0,'0'0'1965'0,"0"0"-1699"15,0 0-242-15,0 0 15 16,0 0-21-16,85 107 28 15,-56-63 9-15,2 5-54 16,0-3 4-16,7 15-5 16,-7-15-289-16,-6-10-435 0</inkml:trace>
  <inkml:trace contextRef="#ctx0" brushRef="#br0" timeOffset="79205.28">26163 15476 1117 0,'0'0'680'16,"0"0"-528"-16,0 0-120 0,0 0 68 15,0 0 47-15,0 0-61 16,0 0-18-16,5 18 63 16,-5 12-42-16,-3 12 24 15,-5 11-44-15,-4 1 4 16,1 4-6-16,0 4-56 15,0-4 16-15,2-3-27 16</inkml:trace>
  <inkml:trace contextRef="#ctx0" brushRef="#br0" timeOffset="79438.62">26190 15480 2006 0,'0'0'625'16,"0"0"-443"-16,0 0-89 15,0 0-68-15,0 0 47 16,121-18-42-16,-121 46-22 16,0 12 5-16,-32 9-12 15,-21 9-2-15,-14 0-18 16,-29 5-219-16,18-14-130 15,18-15-387-15</inkml:trace>
  <inkml:trace contextRef="#ctx0" brushRef="#br0" timeOffset="82310.42">27181 14742 355 0,'0'0'1117'0,"0"0"-883"16,0 0-103-16,0 0 115 15,0 0-38-15,0 0-4 16,0 0-20-16,-2-38-50 16,-2 38-43-16,-3 0-79 15,-5 0 18-15,-9 0 6 16,-6 18-24-16,0 9 57 16,3 8-44-16,4 6-17 0,11-1 19 15,9-1-18 1,0-7-2-16,18-9 11 0,15-9-3 15,7-11 12-15,9-3-27 16,1-7 1-16,-6-17-10 16,-4-12 3-16,-9-4-11 15,-11-4-2-15,-13-1-22 16,-7 5 29-16,0 8 5 16,-13 10-13-16,-7 8 19 15,-7 10-89-15,3 4-40 16,6 4-169-16,7 10-349 15,11 3-1129-15</inkml:trace>
  <inkml:trace contextRef="#ctx0" brushRef="#br0" timeOffset="82905.37">29027 14927 1936 0,'0'0'550'15,"0"0"-452"-15,0 0-34 16,0 0 65-16,0 0-53 16,0 0-75-16,0 0 17 0,133-132-18 15,-96 89-53-15,-3 3 32 16,-8 0-16-16,-3 8 37 15,-10 8 16-15,-7 12 54 16,-6 6 39-16,0 6-79 16,0 2-15-16,-10 22-22 15,-11 11 7-15,2 14 0 16,-4 5 1-16,7 9-1 16,12 11-12-16,4-14-256 15,0-11-455-15</inkml:trace>
  <inkml:trace contextRef="#ctx0" brushRef="#br0" timeOffset="83548.48">31493 14807 1640 0,'0'0'392'0,"0"0"-277"15,0 0 22-15,0 0 17 16,0 0-53-16,0 0-53 16,0 0 4-16,-7-63-52 15,34 58 0-15,0 3-8 16,0 2 25-16,-10 0-14 15,-7 12-3-15,-10 14 0 16,-12 10 44-16,-24 4 4 16,-8 0 13-16,-1-1 7 15,10-7-56-15,10-3 34 16,16-7-45-16,9-4-1 16,21-2 47-16,23-2-47 0,14-4-78 15,38-10-135-15,-14 0-371 16,-13 0-692-16</inkml:trace>
  <inkml:trace contextRef="#ctx0" brushRef="#br0" timeOffset="85532.61">27175 15638 780 0,'0'0'1194'0,"0"0"-988"16,0 0-147-16,0 0 41 16,0 0 29-16,0 0-32 15,0 0-75-15,-4-40-21 16,10 22 1-16,4 0-2 16,-2 1 0-16,-1-2 0 15,-1 1 9-15,4 4-13 0,-4 0 4 16,-1 7 0-1,-1 0 43-15,-4 5 54 0,0 2-15 16,0 0-39-16,0 0-35 16,0 0-4-16,0 9-4 15,-9 12-1-15,-5 11-16 16,4 4 17-16,-1 3-10 16,-3 11-144-16,3-14-180 15,3-6-254-15</inkml:trace>
  <inkml:trace contextRef="#ctx0" brushRef="#br0" timeOffset="85707.39">26952 15825 1943 0,'0'0'538'0,"0"0"-472"16,0 0-44-1,125-18 52-15,-63 8-42 0,5 3-31 16,0 1-1-16,-9 3-1 15,-4 3-176-15,-17 0-390 16,-14 0-552-16</inkml:trace>
  <inkml:trace contextRef="#ctx0" brushRef="#br0" timeOffset="85997.7">27030 15990 1756 0,'0'0'318'16,"0"0"-204"-16,0 0-63 15,0 0-11-15,0 0-6 16,0 0 60-16,0 0 12 15,-31 76-47-15,22-46-58 16,3 2 22-16,-1-6-23 16,3-1-12-16,1-8-104 15,3-9-194-15,0-4-299 16,3-4-322-16</inkml:trace>
  <inkml:trace contextRef="#ctx0" brushRef="#br0" timeOffset="86230.64">27222 16066 1857 0,'0'0'379'0,"0"0"-280"16,0 0-50-16,0 0-49 15,0 0 31-15,0 0 97 16,0 0-55-16,-2 79 50 16,2-47-96-16,0-1-9 15,0 1 3-15,0-6-15 16,0-4 1-16,0 1-7 15,0-9 1-15,-2-5-13 16,-10 0 5-16,-3-9-159 0,-16-9-63 16,4-14-158-16,2-7-458 15</inkml:trace>
  <inkml:trace contextRef="#ctx0" brushRef="#br0" timeOffset="86351.31">27181 16008 2125 0,'0'0'536'0,"0"0"-467"15,0 0 41-15,162-40-93 16,-114 29-4-16,-1 8-13 16,-11-1-169-16,-9-1-414 0</inkml:trace>
  <inkml:trace contextRef="#ctx0" brushRef="#br0" timeOffset="87790.21">29133 15547 1405 0,'0'0'352'16,"0"0"-171"-16,0 0 4 15,0 0 19-15,0 0-63 16,0 0-79-16,0 0-37 16,-39-35 10-16,22 35-29 15,1 8 10-15,3 10 44 16,4 6-17-16,7 7 36 15,2 1-43-15,0 4-18 16,0 3 26-16,9-8-35 0,-1-1-9 16,-1-7 0-16,-7 0 17 15,0-5-19-15,0-6 2 16,-20-1 0-16,-4-4-19 16,-1-7-15-16,2 0-22 15,10-4 43-15,13-18-51 16,0-10 0-16,27-4-49 15,17-2-60-15,10-2 81 16,0 2 67-16,-4 4 25 16,-7 3 54-16,-9 8 49 15,-14 0 70-15,-13 5-8 16,-7 6-122-16,0 2-43 16,-23 6-59-16,-6 4-31 0,-15 9-91 15,7 12-290-15,6 2-329 0</inkml:trace>
  <inkml:trace contextRef="#ctx0" brushRef="#br0" timeOffset="88085.05">28740 16124 1905 0,'0'0'576'16,"0"0"-493"-16,0 0 83 16,0 0-41-16,163-49-76 15,-95 44 31-15,7-3-53 16,-2 0-26-16,-3 6-2 15,-10 2-86-15,-5 0-207 16,-12 0-345-16,-19 0-988 0</inkml:trace>
  <inkml:trace contextRef="#ctx0" brushRef="#br0" timeOffset="88406.33">28680 16485 1691 0,'0'0'782'0,"0"0"-668"15,0 0-74-15,0 0-38 16,0 0 16-16,127-116-18 16,-89 81-10-16,-5 8 9 15,-6 1-37-15,-7 7 32 16,-7 6 6-16,-9 4 21 15,0 6 54-15,-4 3 13 0,0 0-54 16,0 3 8 0,0 15-42-16,-8 8 0 0,-3 6 19 15,-3 0-18-15,4 3-1 16,1 1 0-16,5-10-30 16,4-4-127-16,2-4-320 15,15-14-216-15</inkml:trace>
  <inkml:trace contextRef="#ctx0" brushRef="#br0" timeOffset="88625.37">29220 16339 2232 0,'0'0'317'0,"0"0"-266"16,0 0-25-16,0 0-14 15,0 0 3-15,0 0 121 0,0 0-82 16,-16 97-17-16,16-71-29 15,0-3 6-15,-3-5-11 16,1-8-3-16,-4 2-12 16,-6-6-62-16,-3-6-157 15,-14-6-62-15,4-20-82 16,5-6-517-16</inkml:trace>
  <inkml:trace contextRef="#ctx0" brushRef="#br0" timeOffset="88731.33">29220 16339 1555 0,'-19'-46'747'0,"57"37"-454"15,9-5-104-15,14 2-68 16,5-2-111-16,5 0-9 0,21 2-1 16,-18 5-117-16,-12 0-539 15</inkml:trace>
  <inkml:trace contextRef="#ctx0" brushRef="#br0" timeOffset="90074.08">31353 15642 1612 0,'0'0'477'0,"0"0"-358"15,0 0 161-15,0 0-156 16,0 0 34-16,0 0-35 0,0 0-115 16,44-55-8-16,-22 51 0 15,-1 4-8-15,-8 0 1 16,-7 5-14-16,-6 18 15 15,-4 3 0-15,-25 10 6 16,-9-4 20-16,-6 0-19 16,5-2 17-16,10-13 3 15,12-4-9-15,15-3 0 16,2-6-12-16,9 1 0 16,24 0 75-16,9 3-64 15,12-4-11-15,2-4 0 16,-5 0-63-16,-7 0-41 15,-10 0-136-15,-14 3-230 0,-13-2-178 16</inkml:trace>
  <inkml:trace contextRef="#ctx0" brushRef="#br0" timeOffset="90255.09">31089 15957 1629 0,'0'0'265'16,"0"0"-140"-16,0 0 238 15,0 0-60-15,0 0-66 16,158 11-153-16,-88-11-36 16,1 0-45-16,0 0 13 15,-11-5-32-15,-4 5-90 0,-20 0-421 16,-14 0-349-16</inkml:trace>
  <inkml:trace contextRef="#ctx0" brushRef="#br0" timeOffset="90616.33">31150 16250 1582 0,'0'0'575'16,"0"0"-485"-16,0 0-40 0,0 0 45 16,0 0 28-16,0 0-63 15,0 0-36-15,-3 34 122 16,3-16-87-16,0 5 19 16,9-2-8-16,3 8-41 15,-1-3 22-15,-1 0-51 16,-2-6 7-16,-2 0-8 15,-4-10 2-15,1-2-1 16,-3-6 0-16,0-2-31 16,0 0-82-16,-19-14-165 15,0-14-245-15,-4-8-1211 0</inkml:trace>
  <inkml:trace contextRef="#ctx0" brushRef="#br0" timeOffset="90733.86">31150 16250 1355 0,'95'-68'1211'0,"-45"60"-1077"16,14-1-133-16,13-2 17 16,20-10-18-16,-19 4-108 15,-14-1-551-15</inkml:trace>
  <inkml:trace contextRef="#ctx0" brushRef="#br0" timeOffset="91533.11">32044 15337 1825 0,'0'0'296'0,"0"0"-241"15,0 0 135 1,0 0-71-16,0 0-56 0,0 0-1 15,0 0-47-15,11 69 12 16,4-66 47-16,3-3-53 16,-4 0 8-16,-7-5-19 15,-5-11-3-15,-2-2-14 16,0 5-27-16,-16-2-32 16,-18 15-5-16,5 0-246 15,0 8-343-15</inkml:trace>
  <inkml:trace contextRef="#ctx0" brushRef="#br0" timeOffset="92379.25">31195 16441 939 0,'0'0'509'0,"0"0"-334"0,0 0 14 16,0 0 18-16,0 0 31 16,0 0-79-16,0 0-39 15,0 0-41-15,0 0-52 16,0 0 38-16,0 0-44 16,0 0-10-16,0 0 47 15,0 4-19-15,0 0-6 16,0 9-7-16,0 6 3 15,-10 8 25-15,-5 0-32 16,-8-1-21-16,-6 6 46 16,-6-6-46-16,-7-4 6 15,-10-4-7-15,-26-7-46 16,13-8-198-16,10-3-489 0</inkml:trace>
  <inkml:trace contextRef="#ctx0" brushRef="#br0" timeOffset="96532.45">25006 16182 846 0,'0'0'532'0,"0"0"-288"15,0 0-107-15,0 0-52 16,0 0-31-16,0 0-48 16,0 4 41-16,0-4-22 15,0 0-18-15,0 0 14 16,0 0-21-16,-2 5-25 16,-10-2-1-16,2 3-143 15,1-6-516-15</inkml:trace>
  <inkml:trace contextRef="#ctx0" brushRef="#br0" timeOffset="98346.08">24997 16226 978 0,'0'0'258'16,"0"0"-118"-16,0 0 48 16,0 0 10-16,0 0-30 15,0 0-57-15,0 0 19 16,0-35-90-16,0 30 41 16,0-2-25-16,0 5-45 15,0-1 73-15,0 1-4 16,0 2-43-16,0 0 45 15,0 0-27-15,0 0-1 0,0 0-2 16,0 0-52 0,0 0 13-16,0 0-13 0,0 0 8 15,0 0-28-15,0 0 11 16,0 7-1-16,0 5-3 16,0 5 26-16,0 1-13 15,0 0 0-15,-2 0 0 16,-1 4-7-16,1-4 7 15,0 5 0-15,0-5-4 16,0 4 15-16,-2-4-8 16,1 0-3-16,-1 4 1 15,0-4-9-15,1 0 8 16,0 0 0-16,3 0-5 16,0-5 13-16,0 6-8 0,0-3 0 15,0 2 1-15,0-4-3 16,0 0 2-16,0 2 0 15,0-6-7-15,0 4 25 16,0-2-18-16,0-2 0 16,0 2 0-16,0 2-7 15,0-5 7-15,0 0 0 16,0 5-6-16,0-5 19 16,0 4-13-16,0 0 0 15,0 1 0-15,0 0-8 16,0-2 8-16,0 2 0 15,0 4-1-15,0-4 11 16,0 4-10-16,0 0 0 0,0-1 0 16,0 0-9-1,-2-2 9-15,0-1 0 0,0 3-1 16,2-2 13-16,-2 0-12 16,0 3 0-16,-3 0 0 15,3 4-9-15,-2-4 9 16,0 0 0-16,0-4-1 15,4 5 13-15,0-7-13 16,0 1 1-16,0-3 0 16,0 3-12-16,0 1 12 15,0-2 0-15,0-3-1 16,0 2 8-16,0 1-14 16,0-2 7-16,0-2 0 0,0 0-10 15,0 1 10-15,0 5 0 16,0-2-1-16,0 3 16 15,0-1-20-15,0 3 5 16,0 0 0-16,0 5-11 16,0 2 11-16,0 3 0 15,0-1 0-15,0 6 10 16,0-1-17-16,0 10 7 16,0-5 0-16,0 4 4 15,0 4-4-15,0 0 0 16,-2 0 0-16,0 7 14 15,0-4-17-15,0-1 3 16,2-1-16-16,0 7-47 16,0-14-223-16,0-12-306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7:23:45.95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3575 8584 971 0,'0'0'217'0,"0"0"-186"16,0 0-31-16,0 0-51 0,0 0-21 16,0 0-14-16,-11 14-18 0,11-14-63 0</inkml:trace>
  <inkml:trace contextRef="#ctx0" brushRef="#br0" timeOffset="830.05">3575 8584 804 0,'42'-58'301'0,"-40"50"-219"0,1-2-19 16,-1-1 95-1,0-1-13-15,1-3 6 0,-1-2-13 16,-2 4 13 0,0 3-2-16,0 0 14 15,0 2-68-15,0 3-29 16,0 4 9-16,0-1-26 0,-2 2-9 16,-1 0-7-16,-4 0-15 15,-3 0-12 1,-9 12-5-16,-2 16-1 0,-6 8 0 15,2 8 0-15,3 6 7 16,4 3-6-16,7-4 0 16,4 4 5-16,3-5-5 15,4 0 0-15,0 1 5 16,0 0-5-16,6 4 8 0,5 3-8 16,3 4-1-1,-1 2 2-15,3 2-1 0,-3 4 6 16,-1 0-5-1,-4 4-1-15,-5 8 0 0,-3-1 0 16,0 4 5 0,-7 5-6-16,-13 2-7 15,-7 3 6-15,-4-1 1 16,-3 1 0-16,-3 0 0 0,-1-8 0 16,2-8 0-16,4-15 0 15,5-13-6-15,6-14 5 16,5-10-21-16,7-11-9 0,5-9 5 15,2-3 4 1,2-2 0-16,0 0-26 16,0 0-10-16,4-10-37 15,7 4 40-15,3 4 33 16,1 2-14-16,3 16 20 0,-3 25 11 16,-1 18 5-1,-5 32 6-15,-7 34 14 0,-2 33 8 16,0 18-19-16,-2 3 28 15,-11-2 5-15,-1-12-4 16,3-1-2-16,7-13 3 16,4-12-23-1,0-15-5-15,0-10 9 16,4-20-9-16,5-19 1 0,-1-21-6 16,6-9 0-16,1 1-5 15,6-8 0-15,1 1-1 16,3-16-14-16,1-14-11 15,5-9-9-15,3 0 13 16,2-8-6-16,2-7-35 0,6-10-107 16,-10 7-194-1,-10-1-481-15</inkml:trace>
  <inkml:trace contextRef="#ctx0" brushRef="#br0" timeOffset="20727.84">26464 14841 133 0,'0'0'520'0,"0"0"-423"0,0 0-19 15,0 0 88-15,0 0-24 0,0 0 21 16,-22 0-13-16,22 0-51 16,0 0-19-1,0 0 3-15,0 0-21 16,0-4 3-16,0-3-5 0,0 2 22 15,0-1 1 1,0-2-21-16,0 4-12 0,-2-5 5 16,2 4-2-1,-3 0 8-15,1 5 8 0,2 0-11 16,-2-4-3-16,2 4-4 16,0 0-7-16,-2 0-18 15,2 0-13-15,0 0-7 16,-2 0-5-16,0 0 0 15,-4 0-1-15,0 4 0 16,-9 8-7-16,-4 13 6 16,-1 1 1-16,3 2 0 15,1 2 0-15,3-2 0 16,4 2 1-16,2 0 0 16,0 0-1-16,3 0 0 0,2 0 1 15,0-2 0 1,-1 2-1-16,3-2 0 15,0 4 1-15,0 3 0 16,0 1-1-16,0-1 0 0,0 0 0 16,5 2 0-1,1 2 0-15,-1-3 0 0,-1 0-1 16,1-1 1-16,-5-2 0 0,0-2 0 16,0-5 0-1,0 0 0-15,0-2 0 16,-7-2 1-16,-4-1-1 15,-2-2 0-15,-1 3 1 16,3-8 1-16,0 2-1 16,0-2-1-16,2-4-15 15,-1-1-64-15,2 8-49 16,1-2-126-16,1-8-300 0</inkml:trace>
  <inkml:trace contextRef="#ctx0" brushRef="#br0" timeOffset="21230.03">26275 16000 940 0,'0'0'577'0,"0"0"-409"15,0 0-16-15,0 0 23 16,0 0-29-16,0 0-17 16,0 0-61-16,-52-46-38 0,28 46-29 15,-5 14 5 1,-2 12 0-16,1 2 5 15,6 4 0-15,4 1 5 16,6 0-3-16,10-8-5 0,4-2-7 16,0-5-1-1,9-10-14-15,13-6-6 16,5-2-6-16,4-5-13 0,-2-18-19 16,-4-7-7-16,-2-2 12 15,-10 1 37-15,-7 0 16 16,-2 13 8-16,-4 4 52 15,0 10 56-15,0 4-63 16,0 0-44-16,-4 14-9 16,-2 12-1-16,1 10 0 15,5 0 0-15,0-2-10 16,25-6-27-16,28-16-44 16,-4-6-110-16,-2-6-164 0</inkml:trace>
  <inkml:trace contextRef="#ctx0" brushRef="#br0" timeOffset="22009.73">26440 14798 1395 0,'0'0'547'0,"0"0"-427"0,0 0-58 16,0 0 42-16,0 0-22 0,0 0-54 16,0 0-16-1,55 2-6-15,-23-2-5 16,5 0 6-16,1 0-7 16,1 0-34-16,3-3-105 0,-9-6-134 15,-8-3-325-15</inkml:trace>
  <inkml:trace contextRef="#ctx0" brushRef="#br0" timeOffset="22215.04">26629 14645 1502 0,'0'0'311'0,"0"0"-221"16,0 0-14-16,0 0 54 15,0 0-32-15,0 0-42 0,-114 113-22 16,101-59-21 0,9-1-13-16,4-3-16 15,4 2-95-15,18-16-134 16,1-19-152-16</inkml:trace>
  <inkml:trace contextRef="#ctx0" brushRef="#br0" timeOffset="22679.67">26859 14633 214 0,'0'0'1302'0,"0"0"-1109"0,0 0-102 16,0 0 73-1,0 0-21-15,-69 119-25 0,66-87-45 16,3 0-36 0,0-2-19-16,7-7-12 0,6-5-6 15,5-4-16 1,0-6-14-16,2-8 5 0,3 0-24 16,0-12-8-16,2-13 17 0,2-6 15 15,2-3-3 1,0-1 20-1,0 5 0-15,-2 6 6 0,-2 10 1 16,-4 6 1-16,0 8-1 0,-7 0 1 16,-4 0 7-1,-1 7-5-15,-9 4 4 16,0 7 7-16,-9 2 34 0,-22 0 11 16,-14 1-24-1,-8-3-15-15,-9-4-7 0,-4-6-6 16,2-7-6-1,6-1-15-15,3-9-78 0,14-9-103 16,14-5-303-16</inkml:trace>
  <inkml:trace contextRef="#ctx0" brushRef="#br0" timeOffset="23679.92">26656 15605 1640 0,'0'0'568'0,"0"0"-482"0,0 0-76 16,0 0 9-1,0 0 33-15,0 0-25 0,0 0-15 16,145-71-12 0,-94 36-15-16,0-6-13 0,-8-2-12 15,-10 2 19 1,-10-1 5-16,-15 8 16 0,-8 3 0 16,0 8 7-16,0 7 23 15,-2 6 5-15,-4 5-24 16,-4 5-11-1,2 5-11-15,-6 22 10 16,-4 18 1-16,0 16 9 0,1 17 18 16,1 9 23-1,3 8 17-15,3-1-33 0,2-2 8 16,3-6-18-16,-1-6-16 0,-1-9-6 16,-2-13-1-1,-2-12 5-15,-3-12-5 0,-1-6-1 16,-1-14 0-1,-4-5-11-15,2-9-5 0,1-5 10 16,7-22-16 0,10-19-27-16,0-7 32 0,21-10 17 15,21-7 0 1,11-2 0-16,12-8-23 0,5 4-26 16,3-8 3-16,-4 3 10 15,-7 2-35-15,-6 1-35 16,-13 11 7-16,-12 4 43 15,-14 16 56-15,-10 9 102 16,-7 14 44-16,0 9-23 16,0 15-38-16,-17 0-57 15,-8 22-27-15,-6 22 0 16,-3 14 11-16,5 13 10 0,11 8 8 16,9-4-11-1,9-4-1-15,0-9-11 0,13-13-7 16,14-8-26-16,7-10-18 15,0-12-40-15,17-19-102 16,-11 0-172 0,-6-14-501-16</inkml:trace>
  <inkml:trace contextRef="#ctx0" brushRef="#br0" timeOffset="24040.01">27472 15429 1560 0,'0'0'220'0,"0"0"-164"15,0 0 61 1,0 0 44-16,0 0-4 0,0 0-24 16,71 119-57-1,-71-87-18-15,0-1 4 0,-7-5-29 16,1-9-9-16,1-2-14 0,1-11-9 16,4-4-1-1,0 0-12-15,0-12-27 16,9-20-62-16,6-13-210 15,3-5 120-15,-7 0 25 0,-2 12 166 16,-9 16 72 0,0 16 152-16,0 6-131 0,0 8-54 15,-7 24 82 1,0 4-26-16,7 4-34 16,0 1-37-16,0-5-15 0,21-10-9 15,6-4-19-15,2-8-34 16,2-10-56-1,0-12-123-15,-6-16-76 16,-10-6-443-16</inkml:trace>
  <inkml:trace contextRef="#ctx0" brushRef="#br0" timeOffset="24200.01">27879 15233 1437 0,'0'0'392'15,"0"0"-215"-15,0 0 20 0,68 150-35 16,-57-79-74-1,-9 5-45-15,-2 5-22 0,0-1-21 16,-13-8-28 0,-1-6-110-16,3-21-214 0,7-22-688 0</inkml:trace>
  <inkml:trace contextRef="#ctx0" brushRef="#br0" timeOffset="24470.06">28370 15362 1918 0,'0'0'302'0,"0"0"-226"16,0 0-27-16,0 0 32 15,-145 47-18-15,114-12-11 16,6 3-17-16,9 0-14 15,12-1-19-15,4-10-2 16,0-4-38-16,23-10-12 16,8-8-8-16,4-5-49 15,4-10-64-15,5-48-98 16,-11 5-52-16,-8-5-216 0</inkml:trace>
  <inkml:trace contextRef="#ctx0" brushRef="#br0" timeOffset="24689.87">28394 14720 1737 0,'0'0'529'0,"0"0"-382"16,0 0-80-1,0 0-17-15,0 0-19 0,0 0-30 16,0 113 9-16,0-35 53 0,0 19-9 16,0 0 10-1,0-12-20-15,-4 13-21 16,2-3-13-16,2-5-10 15,0-11-8-15,0-8-46 0,0-11-79 16,6-8-84 0,4-20-127-16,-2-16-308 0</inkml:trace>
  <inkml:trace contextRef="#ctx0" brushRef="#br0" timeOffset="25089.82">28533 15424 1255 0,'0'0'489'0,"0"0"-436"16,0 0 49-16,0 0 133 16,0 0-93-16,0 0-67 15,0 0 8 1,100-9-15-16,-86 38 13 0,-6 9 10 0,-3 4-33 16,-5 9 13-1,0-7-29-15,0 0-18 0,-3-7-16 16,-3-2-8-1,0-12 1-15,0-11-1 0,4-5-16 16,2-7-18 0,0 0 14-16,10-28 1 15,17-18-132-15,4-16-82 16,0-4-110-16,-4 3 118 0,-12 19 225 16,-9 17 225-16,-6 18 56 15,0 9-143-15,-2 4-76 16,-11 18 33-1,4 7-29-15,2 4-15 0,7-1-26 16,2 3-9-16,30-3 4 16,13-4-20-16,15-2-5 15,36-13-95-15,-16-8-172 16,-9-5-646-16</inkml:trace>
  <inkml:trace contextRef="#ctx0" brushRef="#br0" timeOffset="31919.81">27237 14195 1045 0,'0'0'512'0,"0"0"-423"15,0 0-56-15,0 0 58 0,0 0 31 16,0 0-56-16,0 0-41 16,-21-53 37-16,11 52 5 0,-1-6-3 15,1 4-35 1,-9 3-18-16,-1 0-11 0,-5 0-2 15,-1 0-5 1,-3 0 7-16,0 2-1 0,2 2-1 16,3 0 1-1,3 0 0-15,4-2 0 16,5-2 1-16,6 2 0 0,1-2 0 16,3 0 0-16,0 0 0 15,-6 0 1-15,-11 5-1 16,-12 0-14-1,-14 7-33-15,-15 6 30 0,-15 5 6 16,-10 8 11-16,-11 1-2 16,-2 2 1-16,2 2 0 15,9-4-6-15,9-1 7 0,18-7 1 16,16-2 5 0,14-5-5-16,17-6 5 0,10 1-6 15,3-6-24 1,3 2 3-16,13 0 20 15,1 0-4-15,-1-3-7 16,-5 0-1-16,-7-5 12 0,-4 0 1 16,0 4 0-1,-2-1 1-15,-15 8-1 0,-10 7 1 16,-4-1 1-16,-5 10-2 16,-5-1 0-16,4 2 0 15,-3-2-6-15,2 2 6 16,0-1-1-16,4-1-5 15,3-3 5-15,6 4 1 16,4 3-1-16,5 2-13 16,1 4 4-16,-1 3 9 0,3 7-14 15,-4-3 9-15,2 1 6 16,1 2-1 0,2-5 1-16,0 3-1 0,-1-3 1 15,-3 8-1-15,-2-5 1 16,-2 0 0-16,-5-2 1 15,0-1 0 1,-5-6-1-16,4 4 1 0,-1-4-1 16,4 6 1-16,1 1-1 15,7 6 0-15,6 0 0 16,1 2-1-16,8-6-8 0,0 2 2 16,8-4 5-1,9-1 2-15,4-3-1 0,1 1 0 16,0-2 1-1,-2 1-1-15,-2 3 1 0,-5-2 0 16,-4-3-1 0,-3 5 0-16,0-2 0 0,-6-2 1 15,0 3 0 1,0-1 0-16,0 2 0 0,0-1 1 16,0-8 0-16,0-2-1 15,6-2 0-15,9-10 0 16,8 1 0-16,4-7 0 15,4-3-1-15,2 4 0 16,0-8-1-16,3 7 1 16,-3-5-1-16,4 5-6 15,-2-3 7-15,3 0 1 16,0 0-2-16,0 0-11 0,-4-1-10 16,-3-2 12-16,-4 2 10 15,-6-4-1-15,0 2 2 16,-1-3-1-16,-1 2-1 15,4-1 2-15,0 1 0 16,-2-5-8-16,-3 0 1 16,-4 0 0-16,-7 5 6 15,-3-5 0-15,-2 4 1 16,2-1 0-16,1 2 10 16,4 1-4-16,4 2-6 15,6 2 0-15,4-2 1 16,8 1 6-16,8-4-7 0,5-1-1 15,6-4 1 1,3 0 0-16,0 0 0 0,-1 0 0 16,-3 0 0-1,-5 0 0-15,-6 0 0 0,-5 0-14 16,-6 0-9-16,-2 10-18 0,0 3-6 16,-1-4-32-1,7-1 5-15,5-4 4 16,8 1-78-16,28-5-147 15,3 0-45-15,-8 0-346 0,-7-9 615 16,-29 6 71 0,-2 3 627-16,6-5-440 0,7 5-88 15,4-4-27 1,-1 4-17-16,1 0-2 0,2 0 34 16,-1 0-33-16,6-2-4 15,3-1-16-15,4-6-2 16,2-2-21-16,5-1-5 15,-3 3-3 1,-4-3 13-16,-6 6-9 0,-6 2 40 16,-11 0 12-16,-10 4-33 15,-4 0-10-15,-6 0 2 16,-3 0-4-16,1 0 15 0,1 0 22 16,3 4-27-1,4-4 9-15,6 0-4 0,4 0-17 16,7 0-10-1,5 0 0-15,5-8-2 0,-2-2-11 16,1-4-9 0,-2 2-30-16,-6-2 23 0,-6-4-3 15,-8 4-2-15,-8 1 21 0,-5 0 10 16,-3-2 1 0,-2 8 9-16,-2-8-7 0,4 7 6 15,3-1-7 1,5-3 0-16,8 1-1 0,4 3-1 15,7-2-22 1,1 2 14-16,-4 2 2 0,1 3-3 16,-7-2-12-1,-7 1-61-15,-7 4-10 16,-8 0-11-16,-7 0 14 0,0 0 90 16,-2 0 93-16,-11 9 5 15,-1 4-72-15,3-5-25 16,2 3-1-16,7-4-15 15,2-5-51-15,7 3-67 16,13-5-97-16</inkml:trace>
  <inkml:trace contextRef="#ctx0" brushRef="#br0" timeOffset="33443.17">29424 16561 929 0,'0'0'260'0,"0"0"-230"0,0 0-21 15,0 0-8 1,0 0 28-16,0 0-27 0,125-53-2 16,-94 32 0-1,3 1-38-15,0-2 26 16,-1-4 12-16,-2-6 18 0,0 1 32 0,-2-5-14 16,-2 4-36-1,-5-6-15-15,-4 6-1 16,-3 0 16-16,-3 0 17 15,-1 2 48-15,-5 2-14 16,2 2 43-16,-4-4 15 16,5 3-42-16,-1 4-67 0,4 1-13 15,1-5-30 1,3 6 16-16,1-4 0 0,-1-1-2 16,2 0 8-16,-2-1 21 15,-3-5-9 1,-2 6 9-16,-2-5 0 0,-3-1 15 15,-1 2 5 1,0 2 7-16,-5 2 25 0,0-2 3 16,0 6-6-1,0 1-4-15,-5 5 12 0,-6 0-18 16,-4 2-23-16,-1 2-8 16,-2 3 5-16,2-2 12 15,3 3-6-15,2-2-18 0,2 7 1 16,3-8-1-1,-2 3 8-15,6-5 4 0,2 4-12 16,0-8 0 0,0-4 21-16,0 1 1 0,6-2-21 15,4 0 5 1,-3 0-5-16,-1 0-2 0,-2 1 1 16,-1 1-1-16,-3 1 0 15,0-2 0-15,0 3 15 16,0-1-9-16,-11-2-5 15,-8 3 6-15,-2 0 0 16,-2 5-6-16,1-4-1 16,0 2 1-16,6 6-1 15,3-1 28-15,6 3 14 16,0-4-26-16,3 2-6 16,4-4 5-16,0 0-3 15,0 1-7-15,0-9-5 0,0 5 0 16,0 0 0-1,4-2 0-15,1 4 0 0,-5-5 0 16,0 2 0 0,0-5 0-16,0-1 0 0,-5 1 2 15,-5 0 4 1,-7 0 5-16,-2 0-10 0,-1 2-1 16,-7 0-5-16,-7 0-4 15,-1 2-3-15,-8 0-4 16,-3 0 15-16,-2 0 0 15,0 2 1-15,1 2-1 16,-2 0 1-16,2 2 0 0,3 1 1 16,3 4 0-1,3-3 6-15,7 1-6 16,2 2 0-16,5 1 0 16,-1-2 14-16,3-1-3 0,-2 4-11 15,1-4 8-15,-4 2-2 16,2 0-6-16,-4-1-1 15,4 3 0-15,-4 0 0 16,-3 0-1-16,1 1-11 16,-5 0-2-16,0-1 12 15,-1 2-4-15,-1-4 6 16,-3-1-1-16,3 4 0 16,1-8 1-16,-1 6 0 0,5-3 0 15,4 0 0 1,2 1 0-16,2 2 1 15,5 0 0-15,0-2 8 16,2 1 2-16,2 2 1 0,1 1-7 16,-1-1-4-1,1 0 0-15,-1 1 0 0,-2 1 0 16,-2-4 0-16,1 3-1 16,-4 0 1-16,-2 0-1 15,1 4-1-15,-3-4 1 0,2 4 0 16,4-2 0-1,0 2 0-15,3-2 0 0,3 2-1 16,2-2 1 0,-3-1 1-16,3 0 0 0,-1 1-1 15,1-2 2 1,-1 4-2-16,1-5 0 0,-1 2 1 16,-1-1-1-16,1 2 0 15,-3-1 0-15,1 3 0 16,-4 0 0-16,2-5 0 15,-2 3 0 1,0 0 1-16,2 0-1 0,-1 2 0 16,0-2 1-16,-1 0 1 15,1-3 11-15,-2 4 12 16,1-5 21-16,-2-1-7 16,0 2-11-16,-1-2-7 15,-2-5 2-15,1 4 9 0,-2 3-22 16,-3-4-10-1,-8 8-10-15,-2 1-63 0,-24 0-84 16,9 0-131 0,8 8-373-16</inkml:trace>
  <inkml:trace contextRef="#ctx0" brushRef="#br0" timeOffset="34634.57">29311 16485 945 0,'0'0'298'16,"0"0"-181"-16,0 0 2 0,0 0 28 15,0 0-30-15,0 0-60 16,0 0 41 0,2-4 16-16,-2 4 5 15,0 0-11-15,0 0-11 0,-14 0-43 16,-10 14-26-16,-14 8-28 0,-8 10-31 16,-39 20-74-1,11-8-143-15,7-7-310 0</inkml:trace>
  <inkml:trace contextRef="#ctx0" brushRef="#br0" timeOffset="35399.58">29399 16487 998 0,'0'0'839'0,"0"0"-684"0,0 0-85 16,0 0 69-16,0 0-64 15,0 0-69-15,0 0-6 16,54 0 0-16,-13 8-116 15,-6-8-265-15</inkml:trace>
  <inkml:trace contextRef="#ctx0" brushRef="#br0" timeOffset="36249.75">29402 16489 892 0,'0'0'305'0,"0"0"-305"15,0 0-707-15</inkml:trace>
  <inkml:trace contextRef="#ctx0" brushRef="#br0" timeOffset="36659.53">28771 16753 1362 0,'0'0'379'15,"0"0"-379"-15,0 0-39 16,0 0 23-16,127-44 14 15,-71 22-204-15,-2 0-379 0</inkml:trace>
  <inkml:trace contextRef="#ctx0" brushRef="#br0" timeOffset="36990.03">29355 16589 1136 0,'0'0'605'0,"0"0"-489"15,0 0-47-15,0 0 102 16,0 0-35-16,0 0-82 16,0 0-34-16,-6-6-13 15,6 6-7-15,11 0-40 16,2 0-90-16,9-4-43 16,-4 4-208-16,-5-4-950 0</inkml:trace>
  <inkml:trace contextRef="#ctx0" brushRef="#br0" timeOffset="37129.5">29355 16589 1267 0,'54'-42'839'0,"-61"42"-774"16,-13 0-65-16,2 2-95 15,-2 6-449-15</inkml:trace>
  <inkml:trace contextRef="#ctx0" brushRef="#br0" timeOffset="68604.55">12246 7386 409 0,'0'0'236'0,"0"0"-78"16,0 0-2-16,0 0-24 15,0 0-47-15,0 0 8 16,0-3 1-16,0 3-27 15,0 0-25 1,0 0-7-16,0 0 6 0,0 0 7 16,0 0 11-16,0 0 14 15,0 0-16-15,0 0-16 16,0 0-3-16,0-2-17 0,0 2 1 16,0 0-11-1,0 0-2-15,0 0 10 16,0 0-18-16,0 0 11 15,0 0-6-15,0 0 17 0,0 0-2 16,0 0-3 0,0 0 19-16,0 0-6 0,0 0 9 15,0 0 7 1,0 0 24-16,0 0-6 0,0 0-3 16,0 0-7-16,0 0 8 15,0 0 8-15,0 0-3 16,0 0-7-16,0 0-20 0,0 0-7 15,8 0-13 1,2 10-20-16,3 14 18 16,-1 14 16-16,-6 15-11 15,-6 33-12-15,-37 40-12 16,-28 21-21-16,1-22-233 0,6-37-713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7:25:20.0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25060 1135 1132 0,'0'0'300'0,"0"0"-204"16,0 0-71-16,0 0 20 0,0 0 70 15,0 0-7 1,2-4-30-16,0 4-36 0,-2 0-17 16,3 0-4-16,-3 0 2 0,0 0-1 15,0 0-22 1,2 0 7-16,2 0-7 0,0 5 0 15,3 18-1 1,0 5 1-16,0 11 9 0,1 8 16 16,-1 7 14-1,0 12 1-15,4 26 13 16,4 43-6-16,8 58-7 16,4 28 5-16,-3 13-8 0,-1-9-9 15,-8-21 0-15,-1 2 3 16,-3 4-4-16,-1 5 10 15,0 0-16-15,-1-1-9 16,-3-11 0-16,-4-18 3 16,5-21 6-16,0-22 4 15,4-11-7-15,0-10-5 16,-2-22-1-16,0-19-1 16,-2-21-10-16,1-12 0 0,2 4 1 15,1-5-2 1,3 0-15-16,-2-11-50 0,1-12-66 15,-1-23-117 1,-3 0-144-16,-5-19-677 0</inkml:trace>
  <inkml:trace contextRef="#ctx0" brushRef="#br0" timeOffset="705.19">23314 3689 1431 0,'0'0'300'0,"0"0"-221"15,0 0-70-15,0 0 1 0,0 0 44 16,0 0 5 0,123 2-20-16,-69 3-17 0,8-2 6 15,13-1 17 1,26-2 17-16,35 0-3 0,38 0-10 16,19-12 24-16,15-4-20 15,6 0-29-15,0-2-11 16,18 0-7-16,17-2 1 15,17 0-6-15,15-1 5 16,15 2 3-16,20-2 10 16,21 1-10-16,15 5 3 15,10 3 12-15,-1 4-11 16,-7-1-1-16,-17 4-12 0,-21-1 0 16,-25 3 0-1,-29 2 1-15,-21 1 16 16,-27 0 12-16,-18 0 19 15,-25 0 0-15,-21 0-4 16,-34 0-27-16,-29 0-10 16,-22 0-7-16,-12-2 6 15,5-2-5-15,5-4-1 16,-3 2-13-16,-14-2-30 0,-10 2-42 16,-16-3-58-16,-6 3-144 15,-14-2-496-15</inkml:trace>
  <inkml:trace contextRef="#ctx0" brushRef="#br0" timeOffset="6209.96">27262 3442 834 0,'0'0'379'15,"0"0"-220"-15,0 0-54 0,0 0 5 16,0 0 8-1,0 0-33-15,9 0-16 0,-9 0 1 16,2 0 20 0,-2 0 15-16,0 0-18 0,0 0-14 15,0 0-8 1,0 0-33-16,0 0-8 0,0 0-6 16,0 0-17-16,0 0 8 0,0 0-1 15,0 5-8 1,-5-1 10-16,-1 1-1 0,2 4 3 15,-1-3-3 1,1-2 3-16,4 0-11 0,0 0 1 16,0-4-1-1,0 2 0-15,0-2-1 0,0 0-7 16,0 0 0-16,0 0 5 16,0 0 1-16,0 0 1 15,0 0 0-15,0 0 6 16,0 0 2-16,0-4 5 15,0-1 8-15,0 4 25 16,-4-1 19-16,-6 2-26 16,-1 0-31-16,-5 0-8 15,-1 0-8-15,-3 8-5 0,1 8-1 16,4 1 14-16,5 3 0 16,2-5 0-1,8-1-1-15,0-2-13 16,0-4 8-16,12 1 6 15,7-6 0-15,6-3 6 16,0 0-5-16,4 0 8 0,-2-8-8 16,-3-10 1-1,-4-2-2-15,-4 0-6 16,-8 0 4-16,-5 4 4 0,-3 2 1 0,0 3 3 16,-9 5 25-1,-9-1-13-15,-6 1-17 16,1 6 8-16,1 0 2 15,7 0-10-15,3 0-1 16,8 0 0-16,4 0-1 16,0 0-23-16,0 0-28 15,10 0-28-15,11 0 52 0,-1 0 22 16,-3 0-21 0,0 0-15-16,-11 0-17 15,-6-2-58-15,0-6-163 0,0-1-898 0</inkml:trace>
  <inkml:trace contextRef="#ctx0" brushRef="#br0" timeOffset="8989.99">26999 1627 624 0,'0'0'231'16,"0"0"-101"-16,0 0-21 15,0 0-21-15,0 0-10 16,0 0 2-16,0 0-12 0,0-17-17 16,0 15 7-16,0 2 18 15,0-2-17 1,0 2-6-16,0 0 2 0,0 0 2 16,0 0-11-16,0 0-10 15,0 0-1-15,0 0-11 16,0-2-12-16,0 2-2 15,0 0 8-15,0 0 12 16,0 0 1-16,0 0 6 16,0 0-2-16,0 0-11 15,0 0-16-15,0 0-8 16,0 0-26-16,0 0-56 0,0 0-32 16,0 0 8-1,0 0 29-15,0 0 43 0,0 0 23 16,0 0 10-1,0 0 1-15,0 0 21 16,0 0 17-16,0 0-18 16,0 0-20-16,0 0-12 0,0 0-8 15,0 0 10 1,0 0 9-16,0 0 1 0,0 0 16 16,0-3 22-16,0 3 6 15,0 0-22-15,0 0-22 16,5 0-32-16,1 0-56 0,7 0-100 15,-3 0-151 1,1 0-165-16</inkml:trace>
  <inkml:trace contextRef="#ctx0" brushRef="#br0" timeOffset="10389.79">27249 1538 895 0,'0'0'365'16,"0"0"-110"-16,0 0-74 16,0 0-60-16,0 0-30 0,0 0-31 15,0 0-21 1,0-12-19-16,0 12-18 0,0 0-2 15,0 0-29 1,0 0-18-16,0 0 7 0,0 0 21 16,0 0 9-1,0 0 9-15,0 0 1 0,0 0 6 16,0 0 32-16,0 0 2 0,0 0-1 16,0 0 1-1,0-3 18-15,0 1 10 0,-2-1 5 16,0 1 11-1,2 2-1-15,-3 0-22 16,3 0-29-16,-3 0-17 16,1 0-7-16,-4 0-8 0,-1 0 2 15,-4 7 7 1,-2 8-2-16,0-1-6 0,-3 3 15 16,3 0-2-16,-3 1 8 15,5 0 8-15,-3-1-11 16,5 3-2-16,1-3-8 15,0-1-2 1,0 0-5-16,1 0-1 0,-2 3 9 16,0 1 2-1,-2-3 2-15,-2 4-7 0,1 1 5 16,-1-3-10-16,-3 3 11 0,3 0-13 16,-5 2 9-1,3 1 3-15,-3-1 0 16,3-2-11-16,1-1 1 15,1-2-1-15,1-3 0 16,-1 4 1-16,-3 0-2 16,1 0 2-16,1 1 5 0,1-6-6 15,0 2-1-15,-1-1 1 16,1 2 1-16,-3-1-1 16,3 2-1-16,-3 0 6 15,3-1-6-15,-1-2-1 16,1 0 0-16,-1 2 1 15,1-1 1-15,-2 1 0 16,-1 3-1-16,0-2 0 16,-1 1 1-16,-1 2-1 15,3-2 0-15,-4 0 0 16,2-2 0-16,-3 2 0 0,1-2 0 16,0 3 0-1,-3-3 5-15,1-1-5 0,4-1 0 16,-1 1 0-1,-3-2 1-15,4 2-1 0,-3-1 0 16,-2 2 1 0,-1-1-1-16,-1 2 1 0,-1 1-1 15,-4-1 0-15,-2 2 1 16,2-1-1-16,-2-2 0 16,-1 3 0-16,3-4 1 0,3 4-1 15,-1-4 1 1,5-2 0-16,2 2-1 0,5-4 0 15,-1 1 1 1,3-2-1-16,-1-1-5 0,1 2 5 16,-1 1 1-1,1-1 0-15,-1 0 0 0,1-1 0 16,-1-2-1-16,3 0 1 16,1 0-1-16,0-3 0 15,-1 4 0-15,0-3 0 16,2 2 0-16,-2 0 0 15,-2 0 0-15,1 2 0 16,-3 0 0 0,1 0 0-16,1 0 0 0,-1 2-1 15,1 0 1-15,0 0 0 16,0 0-6-16,2 1 6 16,-3 0-1-16,3-1-4 0,2 2 5 15,-2-2-1 1,2 0 1-16,0 0 0 0,-2 3-1 15,0 1 1 1,0 0 0-16,-3 3 0 0,1 2 0 16,-3 1 1-1,1-1-1-15,-1 4 0 0,1-1 0 16,-1 2 0-16,3-2 0 0,-1 3-1 16,3-4 1-1,2-4 0-15,2 2 0 0,3-7-1 16,2-2 0-1,-1-4-30-15,3 1-54 0,0-5-61 16,11-6-103 0,10-10-110-16,3-17-832 0</inkml:trace>
  <inkml:trace contextRef="#ctx0" brushRef="#br0" timeOffset="11219.91">27224 1664 618 0,'0'0'306'16,"0"0"-108"-1,0 0-13-15,0 0 55 16,0 0-32-16,0 0-46 15,0 0 1-15,0-8-23 0,0 8-17 16,0 0-48 0,0 0-45-16,0 0-22 0,0 0-8 15,0 0-19 1,0 0-77-16,0 12-33 0,0 5-2 16,0 8-103-16,0-1-41 15,0 10-66-15,-2-6 7 16,0-3-289-16</inkml:trace>
  <inkml:trace contextRef="#ctx0" brushRef="#br0" timeOffset="11400.32">27197 1923 715 0,'0'0'266'0,"0"0"-8"15,0 0-42-15,0 0-71 0,0 0-39 16,0 0-34-16,0 0-15 0,-6 88-26 16,6-76-30-1,0 2 8-15,0 0-9 0,0 2-13 16,0 2-64-1,0 4-49-15,4 2-125 0,-2 2-7 16,3 13-8 0,-1 0-55-16</inkml:trace>
  <inkml:trace contextRef="#ctx0" brushRef="#br0" timeOffset="11610.31">27216 2334 590 0,'0'0'268'0,"0"0"-65"16,0 0-17-16,0 0 26 0,0 0-61 15,0 101-53 1,0-86-65-16,0 2-24 0,0 0-9 15,0 3-12 1,0 2-46-16,0 3-80 0,0 0-45 16,0 0-36-1,0 1-9-15,0-5-38 0,-6 4 211 16,2-4 55-16,2 2 175 16,-2-2-34-16,-1 0-21 15,1 1-73-15,0 0-47 16,-2 0-5-16,4 8-38 15,2-8-125 1</inkml:trace>
  <inkml:trace contextRef="#ctx0" brushRef="#br0" timeOffset="11739.88">27168 3178 719 0,'0'0'180'0,"0"0"-51"15,0 0-129 1,0 0-20-16</inkml:trace>
  <inkml:trace contextRef="#ctx0" brushRef="#br0" timeOffset="11880.07">27113 3577 1467 0,'0'0'448'15,"0"0"-448"-15,0 0-68 16,0 0 46-16,0 0-66 16,0 0-286-16</inkml:trace>
  <inkml:trace contextRef="#ctx0" brushRef="#br0" timeOffset="12980.17">25505 3780 1365 0,'0'0'374'15,"0"0"-263"-15,0 0-63 0,0 0 59 16,0 0 12-16,0 0-51 0,0 0-18 16,-71 58 45-1,67-16-33-15,4 6-6 0,0 0-17 16,6-4-2-1,19-7-9-15,4-11 7 16,7-10-13-16,-1-10-6 16,-1-6-16-16,-8 0-9 15,-5-17 7-15,-13-9 1 16,-8-4 1-16,0-6-9 16,-13-2 6-16,-9 1-4 0,-1 8 5 15,3 5-13-15,3 7-19 16,5 17-60-16,8 0-156 15,1 3-428-15</inkml:trace>
  <inkml:trace contextRef="#ctx0" brushRef="#br0" timeOffset="13559.96">27382 3918 667 0,'0'0'947'15,"0"0"-745"-15,0 0-136 16,0 0 102 0,0 0 39-16,0 0-102 0,0 0-62 15,0 0-7-15,0 0 17 16,0 0 15-16,0 0-29 16,3 0-24-16,3-16-15 0,4-11-21 15,0-5-46 1,-1-4 55-16,1 3 1 0,-6 6 11 15,-2 10 36 1,-2 7 61-16,0 7-15 0,0 3-51 16,0 3-31-1,-2 23-14-15,-12 17 8 16,-1 18-2-16,-1 7-17 0,3 20-134 0,1-20-173 16,6-15-466-16</inkml:trace>
  <inkml:trace contextRef="#ctx0" brushRef="#br0" timeOffset="17230.3">23852 3764 681 0,'0'0'511'15,"0"0"-286"1,0 0-80-16,0 0-15 0,0 0-9 16,0 0-24-16,0 0 4 15,0 0-19-15,0 0-15 16,0 0 7-16,0 0-9 15,2-2-10-15,-2 2 10 16,0 0-2-16,0 0 4 16,0 0-29-16,0 0-12 15,2 0-9-15,-2 0-2 16,2 0-7-16,0 0-7 0,1-3 7 16,5 3-7-1,4-2-1-15,1 1 0 0,7-1 0 16,1-3 0-1,-2 3 1-15,1 1 0 16,1-2 5-16,-4 2-5 16,1 1 0-16,-3 0 4 0,4 0-5 15,0 0 0 1,1 0 1-16,5 0-1 0,0 0 1 16,2 0-1-16,-1 0 0 0,1 0 0 15,-3-3 1 1,1 2 0-16,0 1 5 15,2-3-5-15,-1 2 12 16,6-2 0-16,-3 2-7 16,2-2-5-16,-2 1 1 15,-1 1-1-15,-1-2 0 16,0 3 10-16,-3-1-10 16,-1 1 8-16,-4-3-3 0,-1 3 3 15,1-1 5-15,-2-2-6 16,-1 3-6-16,-3-1 5 15,3-2 2-15,-3 3-2 16,3-1-6 0,-3 1 4-16,3-2 1 0,-1-1-5 15,3 1 0-15,2-1 0 16,0 1 0-16,5-3 0 16,0 2-1-16,-4-1 1 0,4 0 0 15,-5 0 0 1,-2-1 4-16,-2 1-5 0,-1 3 0 15,1-3 1 1,-1-1 0-16,1 3 7 0,2-3-7 16,-3 3 4-1,4-3-4-15,-6 1-1 0,1 0 8 16,-4 2-8-16,-1-2 0 0,-3 2 0 16,2 0 0-1,-4 1 1-15,3 1 0 0,-3-3 0 16,0 0 0-1,1 3 0-15,-2-1-1 16,-1 1 1-16,0 0 0 16,0-2 0-16,-2 2-1 0,2 0 8 15,1-2-1 1,3 1-1-16,0-2-3 16,4 1-2-16,1-1 5 0,0 0-6 15,-2 1 0-15,-2 0 0 16,-3 2 0-16,-2-2 1 15,0 2-1-15,0-3 0 16,1 3 1-16,-1 0 0 16,-2 0 0-16,2 0 8 15,-2 0-9-15,0 0 1 16,0 0 10-16,0 0 5 0,0 0 2 16,0 0-3-1,0 0-1-15,0 0-8 16,0 0-5-16,0 0 1 15,0 0 7-15,0 0 0 16,0 0-3-16,0 0 3 16,0 0-2-16,0 0-6 15,0 0 0-15,0 0-1 0,0 0 0 16,0 0-2-16,0 0-5 16,0 0 1-16,0 0 5 15,0 0-5-15,0 0 0 16,0 0 4-16,0 0 1 15,0 0 0-15,0 0 0 16,0 0 1-16,0 0 0 0,0 0 0 16,0 0 0-1,0 0-1-15,0 0 0 16,0 0-5-16,0 0 5 0,0 0-5 16,-2 0 6-16,0 0 0 15,-3 0-2-15,-1 0 1 16,-5 0 0-16,-1 0 1 15,-1 0 0 1,-1 0 0-16,-1 0 1 16,-3 0 0-16,1 3-1 15,-6-3 1-15,1 2-1 16,-1-2 1-16,-1 2-1 0,0-2 1 16,-3 2 0-16,2-2 0 0,0 0 0 15,6 3 5 1,1-3-5-16,3 0 7 0,1 1-7 15,3-1 5 1,-1 0-4-16,-1 0 4 0,3 0-5 16,-7 2 1-1,5-2-1-15,-5 2 1 0,0-2 5 16,1 3-5-16,-2-2-2 16,3 1 0-16,-1-2-1 15,1 2 1-15,-2-2 0 16,2 1 0-16,-1 2-1 15,-1 0 1-15,1-2 0 16,1 1 1-16,1 0 0 16,1 0-1-16,1-2 0 15,1 2 0-15,1 0-1 0,-4 1-5 16,1-2 6 0,-1 3-1-16,-1-2 1 0,-1 3-1 15,-2-2 0 1,2 1 1-16,-1 1-1 0,-1-1-9 15,3 1 4-15,-1 0-2 16,1-1-1-16,1 0 8 16,1 0-9-1,-1-1 10-15,-1 2-1 0,1-3-5 16,1 1 6-16,-1 2-6 16,3-3 6-16,0 2-2 15,0 0-5-15,2-3 6 0,0 2 1 16,3-2 0-1,-2-1 0-15,4 3 1 0,0-3-1 16,2 0 1 0,-1 0 0-16,3 0 0 0,-2 0 10 15,2 0-11-15,0 0 1 16,0 0-1 0,0 0 0-16,0 0-13 0,0 0-44 15,0 1-60-15,0 12-137 16,0-2-332-16,2-1 40 0</inkml:trace>
  <inkml:trace contextRef="#ctx0" brushRef="#br0" timeOffset="18429.82">23850 3780 884 0,'0'0'247'0,"0"0"-160"16,0 0 11-16,0 0 53 16,0 0 18-16,0 0-42 15,0 0-12-15,-43-16 11 16,43 16 34-16,0 0-36 16,0 0-41-16,0 0-38 0,0 0-15 15,0 0-16-15,6 0 13 16,12 0-8-1,5 0 5-15,10 0 12 16,5 0-11-16,9-2 26 16,4-3 8-16,7 0-15 0,4-5-14 15,6-1-7-15,1 1-11 16,-5 1-10-16,-4-2-1 16,-6 6 0-16,-8-2 0 15,-5 3 5-15,-3 3-5 16,-3 1 1-16,1-3 4 15,-1 3-5-15,2 0 0 16,0 0 0-16,-3 0 1 0,-3 0-1 16,-4 0-1-1,-6 0 0-15,0 0 1 0,-3 0 0 16,-3-1 0-16,1-2 8 16,-3 2 0-16,-1-2-2 15,-6 1 2-15,-1 2 0 16,-3-1-7-16,0 1 8 15,-2 0-3-15,0 0 5 16,0 0-12 0,2-3 0-16,0 3 0 0,3 0 4 15,0-1-4-15,1 1-23 16,-1 0-32-16,-1 0-127 16,-2 7-186-16,-2 4-377 0</inkml:trace>
  <inkml:trace contextRef="#ctx0" brushRef="#br0" timeOffset="19000.09">24429 4071 912 0,'0'0'625'0,"0"0"-485"0,0 0-24 16,0 0 44-16,0 0 41 15,0 0-55-15,0 0-63 16,-39-21-49-16,29 21-16 16,-5 0 13-16,1 0-4 15,-4 0-3-15,2 16-2 16,-2 5 9-16,3 5 23 0,4 3-14 16,2 4-4-1,6-1-5-15,3-1-19 0,0-6 14 16,16-4-7-1,9-4-7-15,6-2 4 16,3-10-15-16,1-5-1 16,-4 0 1-16,-4-5-1 15,-9-15 0-15,-7-5 0 0,-9-5 0 16,-2-4-1-16,0-2-8 16,-8 4 8-16,-6 2 1 15,-1 4-1-15,-1 7-7 16,3 5-71-16,-1 5-32 15,-7 5-20-15,6 4-244 16,-1-3-354-16</inkml:trace>
  <inkml:trace contextRef="#ctx0" brushRef="#br0" timeOffset="20079.92">23904 3684 13 0,'0'0'821'15,"0"0"-616"-15,0 0-129 0,0 0 10 16,0 0 62-16,0 0-13 16,0 0-42-16,-73-21-20 15,65 17 3-15,1 2 29 0,2 0 11 16,-2-3-14-1,-1 5-8-15,-1-5-4 0,-3 3-34 16,0 2-22 0,0 0-16-16,-1 0-12 0,2 0-5 15,-1 0 0 1,-1 0 5-16,2 0-6 0,-2 2 1 16,-2 3-1-16,-2 2 1 15,1-1 1-15,1 1 0 16,-1-1-1-16,1-1-1 15,-3 2 1-15,3-2-1 16,-4 3 1-16,0-1 14 16,1-2 2-16,-3 2-3 15,4-2 4-15,1 1 0 16,1-2-3-16,5-1 4 0,4-2 11 16,2-1 13-1,4 3 12-15,0-3-12 0,0 0-16 16,0 0-9-1,0 0-6-15,0 0-5 0,0 0-7 16,4 0 0 0,2 0 7-16,6 0 5 15,5 4 3-15,8-1 3 0,6 4 4 16,10-1 4-16,5-2-4 16,10 0-1-16,7-4-10 0,3 0 14 15,5 0-9 1,1 0 5-16,-1 0-9 15,1 0 5-15,1-8-1 16,1 2 1-16,2-4-5 0,-3 2-5 16,-5-3-1-1,-13 5-6-15,-10 2 0 0,-12 0 0 16,-8 4-15-16,-6 0-28 16,6 0-59-16,-7 12-199 15,-5-3-401-15</inkml:trace>
  <inkml:trace contextRef="#ctx0" brushRef="#br0" timeOffset="22049.83">27189 3539 403 0,'0'0'511'15,"0"0"-368"-15,0 0-37 0,0 0 53 16,0 0 17 0,0 0-66-16,0 0-31 0,6 0 16 15,-4 0 3 1,1 0-15-16,-3 0 5 0,0 0-16 16,2 0 5-1,-2 0-15-15,0 0-13 0,0 0 8 16,2 0-12-16,-2 0-30 15,2 0 14-15,-2 0-3 16,2 0 3-16,-2 0 9 16,2 0-7-16,4-2-9 15,0-1-3-15,3 3-11 16,5-3-7-16,-1 1 0 0,5 0 0 16,-1 0 5-1,4 0-6-15,-4-1-1 0,1 0 1 16,0-1 8-1,0 2-6-15,0-2 11 0,1 2 7 16,4-3-10 0,-1 2 0-16,5-1 7 15,-2-1-1-15,-1 2-2 16,0 1-2-16,-3-2-6 0,1 1 3 16,-2 2-2-16,0-1-6 15,0 0 0-15,0-2 0 16,-2 2 0-16,-1 0 7 15,2 2 1-15,-4-1 0 16,1-2-9-16,2 3 1 16,1 0 0-16,4 0 0 15,0 0 0-15,3 0 0 16,-2 0-1-16,1 0 1 0,-3 0-1 16,-1 0 0-1,-4 0 0-15,1 0 0 0,0 0 0 16,0 0 1-1,2-3 0-15,2 3-1 0,0-1 1 16,3-1 0 0,2 0 8-16,0 0-2 15,2 0 1-15,0 0-7 16,4-1 10-16,-2 2-4 0,3-1-6 16,3 0 0-16,-1 0 0 15,1-1 0-15,2 3 8 16,-1 0-8-16,-1 0-1 0,1 0-1 15,1 0-5 1,1 0 6-16,1 0 0 0,2-2 0 16,2 2 7-1,0 0-7-15,-1 0 1 16,-1-3-2-16,-3 3 2 0,-1 0-1 16,-3 0 2-16,2-2-2 15,-2 2 1-15,2 0-1 16,-1-2 1-16,4 0 5 15,-1 2-5-15,0-3-1 16,-2 2 1-16,-2 1 0 16,-1-3 0-16,1 3 0 15,1 0 0-15,2 0 13 0,3 0-7 16,2-1 7 0,1 1-13-16,2 0 0 0,-2-3 0 15,-6 3 0 1,2-1 8-16,-3-1-1 0,-5 0 4 15,-2 0-6 1,-2-1-6-16,-6 3 0 0,-6 0 1 16,-5 0-1-1,-6 0-17-15,-6 0-35 0,-4 0-53 16,-18 0-204-16,-12 0-604 0</inkml:trace>
  <inkml:trace contextRef="#ctx0" brushRef="#br0" timeOffset="23540.07">27282 3517 646 0,'0'0'260'15,"0"0"-95"-15,0 0-6 0,0 0 61 16,0 0-53-16,0 0-28 16,0 0-40-16,0-4-6 15,0 4 16-15,0 0-9 16,0 0-24-16,0-2-33 15,9 0 0-15,7-2-9 16,6-1-26-16,5 0-6 16,4-2 14-16,2 2-2 15,0 1 12-15,4 0 8 16,-2 0 4-16,5 1-7 16,2 0-4-16,5 1-2 15,1 1-6-15,2-2-1 16,4 0 6-16,4 2 1 0,0-1 2 15,2 0-9 1,-2 0-9-16,-2 0 1 0,-3 0 4 16,-4-2-2-1,-2 2-3-15,-2-2 0 16,-3 1-8-16,-4 1 1 0,-2 2 5 0,-3-3 2 16,-2 3-3-1,1-2-5-15,-1 2 5 16,2 0-6-16,-2-2-1 15,5 2 1-15,-1 0 1 16,2 0 0-16,0 0 0 16,-1 0-1-16,2 0 1 15,-3 0 2-15,-1 0-3 16,2 0 0-16,-5 0 7 0,0 0-6 16,-2 0-1-16,0 0-7 15,0 2 6-15,2 0 1 16,-2 1 0-16,5-1 8 15,-1 1-14-15,5-1 7 16,2 0-1-16,0-2 6 16,0 0 8-16,-2 0-1 15,-3 0-2-15,0 0 4 16,-4 0 1-16,2 0-7 0,-4 0-8 16,2 0 5-1,-4 0 0-15,-1 0 0 0,-3 0 0 16,-1 0 6-1,-3 0-3-15,-7 0 3 16,1-2-6-16,-3 2-5 16,-1 0 5-16,-3 0-6 0,1 0 0 15,0 0 0 1,0 0-1-16,1 0 0 0,1 0 1 16,3 0 0-16,-2 0-1 15,4 0 1-15,1 0-1 16,-1 0-1-16,4 0-5 0,-2 0-1 15,-1 0 7 1,-1 0 0-16,-1 0 0 0,-1 0 1 16,0 0-1-1,-3 0 1-15,3-2 0 0,-2-1 0 16,1 3 1-16,3-2 4 16,-1 2-4-16,1-3-2 15,-3 3 3-15,0-2-2 16,-4 2 0-16,2 0 0 15,-1-2 0-15,1 2 0 16,3-2 0-16,-2-1 0 16,2 2-1-16,3 1 1 15,-2-3 6-15,3 2-6 16,-3-2 0-16,3 2 0 16,-3 1 1-16,-1-2 0 0,-5 0-1 15,-1 2 1 1,1-2 2-16,-5 2-3 0,3 0-1 15,-3 0 1 1,-2 0 0-16,0 0 0 16,0 0-14-16,0 0-28 15,0 0-74-15,-25 0-143 0,-4 0-381 16,-6 0-630-16</inkml:trace>
  <inkml:trace contextRef="#ctx0" brushRef="#br0" timeOffset="24985.64">27478 3575 841 0,'0'0'295'16,"0"0"-220"-16,0 0-55 0,0 0 60 16,0 0-2-16,0 0-41 0,0 0-26 15,-19-6 14 1,16 4 21-16,3 2 17 0,0 0-22 15,0 0 17 1,0 0 21-16,0 0 11 0,0 0-36 16,7 0-30-1,-1-1-14-15,5-2-9 0,1 3 0 16,-1-3 0-16,2 3-1 16,1 0 0-16,1 0 16 15,5 0 6-15,5 0 1 16,6 0-11-16,5 6-6 15,3-1-6-15,6-1 9 16,2 1 4-16,4-4 35 16,1 1 36-16,2-2-48 15,-4 0-20-15,2 0 3 0,-1 0-8 16,-2 0-11 0,0 0 1-16,-5 0-1 15,-3-3 7-15,-1 0-7 16,-2-1-1-16,-3 2 1 0,2 0 0 15,-4 0 0 1,-2 1-8-16,-2-2-1 0,-7 0 8 16,0 2 1-1,-1-1 0-15,1 0 0 0,0 0 0 16,2-2 0-16,3 1 0 0,2 0 0 16,3-3 1-1,-1 3-1-15,2-4 1 0,-2 3 0 16,0-2 0-1,3 2 9-15,-3 0 0 16,-2 2-2-16,2 0 1 16,-2-1 0-16,2 3-7 15,3-2 11-15,4 1-13 16,0 1 1-16,4-2 7 0,1 0-8 16,1-2 0-16,-4 1 15 15,-2 0 40-15,-2-1 13 16,-1-1-17-16,-1 2-13 15,-3 1-26-15,2-2 1 16,1 0-3-16,1 3-9 16,-1-5 0-16,2 5 5 15,-1 1 4-15,1 0 1 16,2 0 4-16,2 0 2 16,0 0 10-16,2 0-10 15,1 0-8-15,-1 0-9 0,3 0 1 16,-1 0 9-1,-1 0-10-15,-5 0 0 0,0 0 1 16,-3 0-1 0,-4 0 1-16,0 0 0 0,-2 0 0 15,-4 0-1 1,-4 0 0-16,-4 0 1 0,-1 0-1 16,-5 0 0-16,-5 0 0 0,-4 0 1 15,-2 0-1 1,0 0 0-16,0 0-76 0,-15 0-123 15,-5 0-427-15</inkml:trace>
  <inkml:trace contextRef="#ctx0" brushRef="#br0" timeOffset="32640.15">1634 6191 664 0,'0'0'495'16,"0"0"-350"-1,0 0-47-15,0 0 11 0,0 0 2 16,0 0-28-1,6-3-31-15,5-5-27 0,-1-1-1 16,0 4-5 0,-3-2 7-16,-5 5 22 15,-2 1 40-15,0 1 40 16,0 0-10-16,0 0 2 0,0 0-30 16,-9 0-36-16,1 0-25 15,-2 3-11-15,4 6 1 16,-1-3-10-16,5-2-8 15,2 0-1-15,0 0-1 16,0-2-7-16,2-2-3 0,14 3 10 16,1-3-5-1,4 0 5-15,-2 0 0 0,-1 0-7 16,-1-7 8-16,-9 3-1 16,-6 0 1-16,-2 4 6 15,0-2 13-15,0 2 11 16,-16-3-19-16,-1 0-11 15,-1 3-8-15,1 0-10 16,-10 0-99-16,4 8-385 16,1 2-981-16</inkml:trace>
  <inkml:trace contextRef="#ctx0" brushRef="#br0" timeOffset="33879.88">2387 6242 1016 0,'0'0'698'16,"0"0"-555"-16,0 0-59 0,0 0 45 15,0 0 8-15,0 0 27 0,0 0-56 16,44-30-45 0,-17 2-46-16,9-6-15 0,1-6-2 15,6-3 1 1,-5 0-2-16,-3 0-5 15,-8 3-15-15,-4 4 3 16,-10 5 9-16,-7 2 9 0,-3 7-1 16,-3 4 1-1,0 4 1-15,0 5 14 0,0 6 15 16,0-1-16-16,0 4 4 16,-3 0-10-16,3 0-8 15,-4 0 0-15,2 6-9 16,-2 18 0-16,-3 10 8 15,3 13-1-15,2 14 2 16,-1 6 10-16,3 3-2 16,-2 3 4-16,-1-1 25 15,1-1-15-15,0-4-4 16,0-6 1-16,0-6-10 16,-1-7-3-16,1-10-5 15,0-8-1-15,-2-8 1 16,2-7-1-16,-1-4 1 0,1-8 6 15,-3 0 5 1,-2-3 6-16,-1 0 27 0,-3-4-12 16,-1-14-15-1,2-6-2-15,3-8 1 0,7-6-7 16,0-6-9-16,9-4-1 0,18-6 0 16,4-1-15-1,9 1-3-15,3 1-9 0,1 2-32 16,0 5-59-1,1 1-61-15,6-10-180 0,-13 11-206 16,-7 5-937-16</inkml:trace>
  <inkml:trace contextRef="#ctx0" brushRef="#br0" timeOffset="34150.15">3109 5518 1585 0,'0'0'293'0,"0"0"-113"15,0 0-57-15,0 0-72 16,0 0 28-16,0 0 29 0,-118 99 21 16,98-36-25-1,11 10-22-15,9-3-33 0,0-2-14 16,9-8-26-1,11-7 6-15,2-11-14 0,7-9-1 16,0-8-40 0,0-7-94-16,11-12-113 15,-6-6-53-15,-10 0-295 0</inkml:trace>
  <inkml:trace contextRef="#ctx0" brushRef="#br0" timeOffset="34559.94">3176 5851 1159 0,'0'0'713'0,"0"0"-594"0,0 0-33 16,0 0 0-1,0 0-5-15,0 0 48 0,0 0 1 16,78 56-3-16,-70-8-42 16,-4 3-36-16,-4 0 2 15,0-4-12-15,0-9-18 16,0-6-11-16,0-10-10 15,0-8 1-15,0-7-1 16,2-7-9-16,9 0-21 16,2-14-6-16,7-18 14 15,0-19-121-15,-2-5-71 0,-2-1 18 16,-6 8 118 0,-5 14 78-16,-3 15 60 15,-2 17 23-15,0 3-32 16,0 16-8-16,0 14 80 0,3 5-19 15,6 1-22 1,4 0-45-16,5-5-22 0,2-7-15 16,4-8-3-1,-1-7-30-15,1-4-53 16,3-5-21-16,2-14-86 0,-7-13-125 0,-6-3-528 16</inkml:trace>
  <inkml:trace contextRef="#ctx0" brushRef="#br0" timeOffset="34750.11">3573 5574 880 0,'0'0'1138'15,"0"0"-973"-15,0 0-72 0,0 0 41 16,0 0-33-16,116 147 17 16,-103-87-18-16,-4 4-54 15,-7-2-28-15,-2 1-17 16,0-8-2-16,-2-2-22 15,-7-9-100-15,1-7-63 16,3-12-334-16,2-13-730 0</inkml:trace>
  <inkml:trace contextRef="#ctx0" brushRef="#br0" timeOffset="35279.48">4049 5546 1986 0,'0'0'371'0,"0"0"-209"16,0 0-54-16,0 0-46 15,0 0-10-15,0 0-24 16,0 0-15-16,70 46 13 15,-26-14-5-15,6 5-15 16,0-6 1-16,4-2 1 16,-4-3-7-16,-8-3 1 15,-7 0-1-15,-8 1 0 0,-11 4 0 16,-16 6-1 0,0 8 0-16,-29 7 15 0,-16 6 4 15,-6 6-4 1,-7-2-13-16,4-6-2 0,7-7 0 15,10-6-3 1,8-10-33-16,13-8-101 0,16-17-70 16,0-5-381-16,16 0-157 0</inkml:trace>
  <inkml:trace contextRef="#ctx0" brushRef="#br0" timeOffset="35481.41">4661 5949 2275 0,'0'0'268'16,"0"0"-268"-16,0 0 0 0,-60 104 20 15,17-51 85-15,-3 0 24 16,1 4-75-16,0-3-28 16,7-2-26-16,9-6-6 15,7-7-32-15,8-7-71 16,14-10-72-16,0-9-174 15,12-8-367-15</inkml:trace>
  <inkml:trace contextRef="#ctx0" brushRef="#br0" timeOffset="35840.08">4944 5817 1443 0,'0'0'617'0,"0"0"-551"0,0 0-28 15,0 0 91 1,0 0 58-16,-83 108-13 16,83-67-46-16,0 0-62 15,21 0-33-15,12-7-4 0,11-8-21 16,10-10-1-16,2-10 1 15,-3-6-8-15,-6-2-9 16,-12-20-24-16,-12-10-8 16,-17-6 2-16,-6-8-40 15,-8-3-32-15,-19 3 47 16,-7 10 42-16,3 12 22 0,-2 12 0 16,2 12-11-1,2 0-100-15,2 19-141 0,9 4-252 16,9-2-762-16</inkml:trace>
  <inkml:trace contextRef="#ctx0" brushRef="#br0" timeOffset="36099.91">5592 6145 1109 0,'0'0'772'0,"0"0"-626"16,0 0 53-16,0 0-37 16,-35 105-64-16,8-68-36 15,-9 2-34-15,-24 21-28 16,9-7-126-16,2-13-426 0</inkml:trace>
  <inkml:trace contextRef="#ctx0" brushRef="#br0" timeOffset="36829.75">6273 5695 1979 0,'0'0'374'15,"0"0"-171"-15,0 0-89 0,0 0-83 16,0 0-12 0,0 0-4-16,0 0-14 0,13 87 66 15,3-20 4-15,3 5-33 0,4-1-11 16,-1-10-7 0,-2-8-11-16,0-14 0 15,-2-10-2-15,-3-12 6 16,4-5-12-16,-2-12 0 15,8 0 0-15,1-19 5 16,3-20-6-16,1-14-7 0,-4-11-24 16,-1-9-11-1,-3 4 18-15,-4 2 9 0,0 6-4 16,-5 14-37-16,-2 9-82 16,-4 11 1-16,-7 12-74 15,0 6-271-15,0 7-531 0</inkml:trace>
  <inkml:trace contextRef="#ctx0" brushRef="#br0" timeOffset="37030.01">6094 5997 1068 0,'0'0'1269'15,"0"0"-993"1,0 0-179-16,0 0-14 0,0 0-27 15,0 0-13 1,152-18-4-16,-70 2-36 0,7-1-3 16,29-9-94-1,-24 3-222-15,-18 5-372 0</inkml:trace>
  <inkml:trace contextRef="#ctx0" brushRef="#br0" timeOffset="37429.71">6776 5935 1881 0,'0'0'252'0,"0"0"-252"15,0 0 0-15,0 0 37 16,0 0 136-16,0 0-10 16,0 0-90-1,78-3 6-15,-71 30-18 0,-7 7 4 16,0 5-18-1,0-4-19-15,-4-1-5 0,-7-5-4 16,3-9-3-16,2-8-16 16,4-3-8-16,2-9-15 15,0 0-21-15,4-12-33 16,16-19-40-16,5-11-181 0,-1-6-185 16,-2 2-12-1,-3 7 495-15,-11 13 240 0,-3 19 79 16,-5 7-102-1,0 5-127-15,-7 25 41 0,-4 10-13 16,4 3-1 0,7 3-48-16,0-6-45 0,22-7-24 15,20-6-134 1,48-23-99-16,-10-4-124 0,-4 0-575 0</inkml:trace>
  <inkml:trace contextRef="#ctx0" brushRef="#br0" timeOffset="37669.89">7750 5657 2198 0,'0'0'357'0,"0"0"-299"16,0 0-58-16,-142 7 0 16,97 18 49-1,7 8 47-15,9 10-23 16,13 3-39-16,10 6-11 0,6 2-10 15,0-4 11-15,18-3-23 16,9-6 4-16,6-6-5 16,3-7-10-16,1-6-65 15,6-10-125-15,-12-7-155 0,-13-5-450 0</inkml:trace>
  <inkml:trace contextRef="#ctx0" brushRef="#br0" timeOffset="37810.18">7380 6024 2061 0,'0'0'643'0,"0"0"-521"16,0 0-122-1,0 0-18-15,114-50-4 0,-58 34 4 16,37-3-21-16,-11 3-241 0,-8 0-425 16</inkml:trace>
  <inkml:trace contextRef="#ctx0" brushRef="#br0" timeOffset="38079.99">8100 5671 1776 0,'0'0'497'0,"0"0"-390"16,0 0-85-16,0 0-13 15,0 0 32 1,0 0 78-16,0 0-5 0,3 67 8 15,-3-21-50-15,0 9-41 16,0 1-7-16,0-2-9 16,0-6-14-16,2-2 4 15,2-5-5-15,2-9-21 16,2-6-21-16,-2-9-45 0,1-8-108 16,-1-13-111-1,-1-18-183-15,2-12-399 0</inkml:trace>
  <inkml:trace contextRef="#ctx0" brushRef="#br0" timeOffset="38615.58">8254 5646 1577 0,'0'0'759'0,"0"0"-636"0,0 0-106 16,0 0-17-16,0 0 0 15,0 0 9-15,0 0 122 16,4 103 10-16,1-45-72 15,-1 6-24-15,4-1-16 16,-4-5-3-16,0-7-13 16,-2-8-12-16,-2-7-1 15,0-13 0-15,0-4-11 16,0-12-31-16,0-4-46 0,0-3 15 16,0-15 33-1,-4-20-133-15,-2-14-84 0,6-12 88 16,0-7 16-1,0-3 96-15,17 7 57 0,8 10 21 16,1 9 83 0,-1 13 34-16,-1 15 29 0,-4 8-46 15,1 9-42-15,-4 0 6 0,1 21-27 16,-7 11 15 0,-4 11 10-16,-7 8-29 0,-3 5-23 15,-21 0-11 1,-9-3-5-16,-3-10-6 0,0-9-3 15,7-10-6 1,10-9 1-16,9-10-1 0,10-5-5 16,0 0 5-1,10 0-7-15,16 0 0 0,8 0 7 16,6-1 0-16,4 1 6 16,3 0 11-16,-1 8-11 15,0 4-6-15,-5 2-1 16,2-2-38-16,20-8-100 15,-13-4-119-15,-5 0-387 16</inkml:trace>
  <inkml:trace contextRef="#ctx0" brushRef="#br0" timeOffset="38790.15">9083 5833 2592 0,'0'0'593'16,"0"0"-527"-16,0 0-66 0,0 0-86 16,0 0 1-1,0 0 6-15,0 0-135 0,4 67-173 16,-1-28-395-16</inkml:trace>
  <inkml:trace contextRef="#ctx0" brushRef="#br0" timeOffset="38859.93">9095 6122 1326 0,'0'0'565'16,"0"0"-429"-1,0 0-136-15,0 0-365 0</inkml:trace>
  <inkml:trace contextRef="#ctx0" brushRef="#br0" timeOffset="40340.21">10122 6200 1796 0,'0'0'365'15,"0"0"-264"-15,0 0-73 16,125-84-13-16,-74 35 11 15,-4-7 35-15,-1-4-42 16,0-2-19-16,-7-2 0 16,-3-4-14-16,-7 2 14 15,-9-1 12-15,-9 7 24 16,-11 7 21-16,0 9 54 16,0 13 9-16,-2 13-15 0,-5 9-62 15,1 9-27 1,-4 0-16-16,0 19-13 0,-8 27 2 15,0 18 11 1,2 16 22-16,3 6-1 16,7 1-6-16,6-7-9 15,0-10-5-15,0-12 5 0,2-11 8 16,11-14-14-16,3-8 1 16,3-13 5-16,4-8-3 15,4-4-3-15,4-10-1 0,4-21-16 16,4-7-5-1,-4-4-24-15,-3 6 26 0,-11 8 13 16,-7 14-2 0,-7 13 7-16,-5 1-11 15,-2 14 13-15,0 15 16 16,0 7 23-16,0 3-17 0,0-3-8 16,2-9-5-16,2-8-8 15,4-7 1 1,-2-6-2-16,5-6-36 0,3 0-7 15,1-6-29-15,3-20-81 16,-3-13-77-16,1-7 12 16,-1-8 27-16,-1 4 48 15,-3 10 143-15,-4 12 271 16,-3 14 29-16,-1 12-104 0,-3 2-114 16,0 6-57-1,0 18 28-15,0 6 3 0,2 6-30 16,7 1-17-1,4-8 0-15,9-3-3 0,10-8 8 16,5-7-12 0,8-9-1-16,2-2-1 0,2-2-12 15,-2-20-16-15,-5-7-37 0,-8-4-35 32,-10-6-20-32,-13 3 14 0,-9 8 51 15,-2 7 55-15,-13 16 64 16,-14 5-30-16,-4 5 5 0,2 20 28 15,5 8-15 1,6 2-4-16,11 0 12 16,7-3-26-16,0-5-15 15,16-3-1-15,11-7-9 0,8-9 8 16,9-8-17-16,6 0 0 16,4-12-6-16,-4-13-16 15,0-5-10-15,-9 0-12 16,-2 0 11-16,-10 4-6 15,-12 10 26-15,-5 7 13 16,-10 9 25-16,-2 0 17 16,0 21-5-16,0 7 20 15,0 1-23 1,-2-3-19-16,0-6-14 0,2-6 0 16,0-9 8-16,0-5-9 0,24 0-17 15,14-2 11 1,13-15-6-16,5-5-71 15,4-1-6-15,-4 3 55 16,-7 8 25-16,-9 6 9 0,-4 6 14 16,-9 0 6-1,-7 17-3-15,-7 4 1 0,-7 4-18 16,-6-1-3-16,0-2-40 16,-17-5-24-16,-14 0-16 15,-41-14-171-15,10-3-243 0,-5 0-473 0</inkml:trace>
  <inkml:trace contextRef="#ctx0" brushRef="#br0" timeOffset="40499.87">11205 5731 2015 0,'0'0'554'16,"0"0"-391"-16,0 0-111 0,0 0-40 15,0 0-11 1,143-109 3-16,-105 91-4 0,-3 2-161 15,4-13-137 1,-11 0-254-16,-7 1-212 0</inkml:trace>
  <inkml:trace contextRef="#ctx0" brushRef="#br0" timeOffset="40610.25">11712 5282 1467 0,'0'0'702'16,"0"0"-434"-16,0 0-108 15,0 0-106-15,0 0-34 0,0 0-20 16,44 192-35-1,-95-106-94-15,-3-10-517 0</inkml:trace>
  <inkml:trace contextRef="#ctx0" brushRef="#br0" timeOffset="42360.07">12677 5835 1689 0,'0'0'606'16,"0"0"-505"-1,0 0-61-15,0 0-27 0,0 0 4 16,0 0-4-16,0 0-5 16,-2 48 90-16,-3-4-9 15,2 4-37-15,-1-6-25 16,4-9-19-16,0-11-8 15,0-8 6-15,0-10 7 16,4-4-12-16,13 0 0 16,7-6-1-16,5-18 0 15,7-12-22-15,-1-9-17 16,1 0 2-16,-5 6 13 16,-4 11 24-16,-7 18 9 15,-3 10-8-15,0 10 1 16,-7 23 21-16,-1 4 12 15,1 1 5-15,0-4-13 16,4-5-8-16,4-12 1 0,6-8-2 16,7-9 7-1,7 0-3-15,3-21-11 0,1-16-11 16,-7-11-35-16,-6-10-28 16,-6-26-33-16,-8-33-24 15,-5 4-33-15,-6 11-95 16,-4 18 141-16,0 35 107 15,0 12 258-15,-2 7-41 16,-12 24-116-16,-3 6-70 16,-6 27-25-16,-2 26 42 15,-2 31 13-15,8 2-11 0,3 13-19 16,7 0 5 0,9-18-9-16,0 5 0 0,0-13-14 15,9-15-1 1,9-15-11-16,4-9 5 0,5-11-5 15,8-14-1-15,10-9-7 16,9 0-26-16,4-27-29 16,-1-12-33-16,-7 0 2 15,-11 4 32-15,-12 9 60 16,-13 14 1-16,-10 10 18 0,-4 2-17 16,0 8 5-1,0 14 55-15,0 1-15 16,0-4-14-16,3-3-13 15,3-5-5-15,6-6-1 0,3-5-1 16,5 0-2 0,9-4-10-16,7-17-10 0,-1-7-78 15,-1-6-12-15,-1 1-25 0,-8 5 64 16,-5 8 42 0,-9 12 19-16,-7 8 6 15,-4 0 1-15,0 24 68 16,0 6-4-16,0 5-14 15,0-6-17-15,-4-3-20 16,0-8-15-16,4-8-5 16,0-6-26-16,0-4-38 15,0 0-22-15,0-7 8 0,2-14-116 16,11-2-1-16,1-2 143 16,-1 3 52-16,-2 7 174 15,2 5 57-15,6 3-42 16,2 3-98-16,10 2-46 15,12 1-15-15,6-6-8 16,4-1-16-16,-1-2-6 16,-3-4-4-16,-9 0-25 15,-11 1-4-15,-14-2-14 0,-15 1-4 16,0 2-38 0,-19 0 36-16,-12 7 45 15,-6 5 8-15,4 0 53 16,2 21 36-16,4 9-27 0,12 4-21 15,6 5-6 1,9-1 1-16,0-3-26 0,7-4 3 16,15-7-2-1,7-6-4-15,9-10-1 0,6-7-4 16,5-1-2-16,3-8-8 16,1-16-17-16,3-5-18 15,-5-4-27-15,-5-1-21 0,-3 4 4 16,-9 8 41-1,-12 10 45-15,-9 10 1 0,-6 2 43 16,-5 14 33 0,-2 12 12-16,0 4-29 0,0 2-14 15,0-4-11 1,0-5-16-16,7-7-6 16,6-9 0-16,10-2 2 15,10-5-5-15,11 0-9 16,12-16-14-16,6-9-48 0,3-3-7 15,1 2 21-15,-7 5 26 16,-6 4 7-16,-10 11 0 16,-9 6 8-16,-15 2 7 15,-7 17 16-15,-8 4 1 16,-4 3-7-16,0 2-4 0,-14-3-4 16,-9-4-2-1,-11-1-34-15,-11-8-78 0,-44-10-90 16,11-2-151-1,-6 0-483-15</inkml:trace>
  <inkml:trace contextRef="#ctx0" brushRef="#br0" timeOffset="42520.01">14293 5703 1920 0,'0'0'656'16,"0"0"-431"-16,0 0-35 0,62-137-91 15,-24 108-47 1,5 6-8-16,3 8-44 15,4 8-2-15,0 7-53 16,-2 8-62-16,-2 38-107 16,-10-1-359-16,-9-5-386 0</inkml:trace>
  <inkml:trace contextRef="#ctx0" brushRef="#br0" timeOffset="44040.01">16825 5564 1337 0,'0'0'242'0,"0"0"-73"15,-113 148 49-15,74-76-17 16,12 1-35-16,15-3-61 15,12-4-23-15,2-6-32 16,27-5-30-16,10-13-20 16,13-14-66-16,29-22-88 15,-12-6-226-15,-11-4-794 0</inkml:trace>
  <inkml:trace contextRef="#ctx0" brushRef="#br0" timeOffset="44329.85">17012 6070 772 0,'0'0'1460'0,"0"0"-1166"16,0 0-232-16,0 0-53 0,0 0-8 15,116-112-1-15,-83 61 1 0,-1-2 1 16,-6 2-2 0,-7 3 0-16,-9 4 1 0,-3 8 14 15,-7 10 68 1,0 9 68-16,0 16-30 15,0 1-106-15,0 18-15 16,0 24-14-16,0 16 14 16,0 14 6-16,-4 2-5 15,4-2-1-15,0-10-31 0,0-16-36 16,0-13-34-16,9-13-48 16,0-20-69-16,0 0-126 15,-5-12-361-15</inkml:trace>
  <inkml:trace contextRef="#ctx0" brushRef="#br0" timeOffset="44479.89">17884 5715 2013 0,'0'0'333'16,"62"122"-166"0,-46-8-82-16,-16 32-61 0,-45 9-24 15,-21-26-30 1,-26-24-76-16,23-40-391 15,11-24-802-15</inkml:trace>
  <inkml:trace contextRef="#ctx0" brushRef="#br0" timeOffset="63909.97">27075 1720 763 0,'0'0'178'0,"0"0"-128"15,0 0 59 1,0 0 111-16,0 0-7 0,6-8-70 15,-6 8-50-15,3 0-1 16,-3 0-2-16,0 0-9 16,0 0 9-1,0 0-15-15,0 0-8 0,0 0-8 16,0 0 3-16,0 0-13 16,0 0-22-16,0 0-26 15,0 0 10-15,0 0-11 16,0 0 0-16,-5 0-14 15,-8 0-17 1,-9 10-1-16,-5 4 26 0,-4 6-6 16,-5 4 1-16,-1 5-8 15,-4 0-15-15,-1 7-6 0,-3 4 21 16,-2 5-11 0,0 3-5-16,1 5 8 15,-1 0-14-15,0 0 9 16,0-4 16-16,3-3 7 15,3-2 7-15,6-3 1 16,1-5-15-16,3-2-16 16,0-2 6-16,2-1-20 15,0-4 10-15,0-1 17 0,-2 1 11 16,2-1-1-16,-3-2 7 16,3-1 0-16,0 5 1 15,-2 1 0-15,2 3-5 0,-4 6 0 16,-3 4-4-1,-3 6-18-15,-9 3-35 0,-1 8 12 16,-6 2 28 0,-5 0 7-16,-21 26-19 0,12-15-163 15,11-11-205-15</inkml:trace>
  <inkml:trace contextRef="#ctx0" brushRef="#br0" timeOffset="74234.68">1713 8511 808 0,'0'0'679'15,"0"0"-511"-15,0 0-61 0,0 0-30 16,0 0-23-16,0 0 20 16,14-21 3-16,-12 16-15 15,-2-2-3-15,2 1-13 16,1-1 11-16,-3 4 10 15,0 3 13-15,0-2 2 16,0 2 4-16,0 0-3 16,0 0-26-16,0 0-23 15,-3 0-16-15,3 0-9 0,0 0-9 16,0 0-2 0,0 0-5-16,0 0 0 0,0 0-4 15,0 0 2 1,0 0-3-16,0 0-18 0,0 0-10 15,0 0 3 1,0 0 10-16,0 0 12 0,0 0-19 16,0 0 7-1,0 0 14-15,0 0 13 0,0 0 0 16,0 0 12-16,-2 0-1 0,-8 0-2 16,-9 2 1-1,1 8-9-15,-3 4 0 16,2 4 1-16,4 2-1 15,3 1 0-15,8-6-1 16,4-5-5-16,0-2-14 16,0-6-27-16,18-2 26 0,2 0 19 15,7-11 0 1,-3-10 0-16,-3-3-24 0,-6 2-10 16,-7 5 3-16,-4 2 17 15,-4 7-34-15,0 6-124 16,-14 2-36-16,-4 2-398 15,2 6-564-15</inkml:trace>
  <inkml:trace contextRef="#ctx0" brushRef="#br0" timeOffset="75090">2585 7768 1232 0,'0'0'325'0,"0"0"-131"15,0 0-6-15,0 0 34 0,0 0-83 16,0 0-52-16,0 0-5 0,-19-30-35 16,16 30-5-1,3 0-14-15,-5 0-11 0,1 0-7 16,-5 6 6-1,-5 14-16-15,1 12 11 16,-3 8-5-16,6 9 3 16,1 5 1-16,7 0 1 15,2 2-1-15,0-2-8 16,0 0 9-16,11 3-11 16,7 1 1-16,3 2 14 0,4 3-7 15,0-5-7 1,0 0 10-16,-3 0-10 0,-7-5 5 15,-1-4-6 1,-5-5 1-16,-7-6 0 16,-2-6 7-16,0-6 1 15,0-4 7-15,-2-4-7 0,-12-2 3 16,-1-2-12-16,-1-2 0 16,-4-2-50-16,0-2-83 15,-7-4-87-15,4-4-377 0,6 0-527 16</inkml:trace>
  <inkml:trace contextRef="#ctx0" brushRef="#br0" timeOffset="75554.72">1956 9348 1026 0,'0'0'1095'15,"0"0"-887"1,0 0-114-16,0 0-26 0,0 0-13 15,0 0 24 1,0 0-15-16,70 0-21 0,-30 0-31 16,5 0-12-1,-1-2-67-15,-2 0-73 0,14-8-167 16,-11 0-174-16,-9 2-333 16</inkml:trace>
  <inkml:trace contextRef="#ctx0" brushRef="#br0" timeOffset="76019.75">2487 9191 1348 0,'0'0'540'0,"0"0"-498"16,0 0-41-16,0 0 25 16,0 0 63-16,0 0 100 0,0 0-47 15,-14 37-75 1,10-4-27-16,2 6-5 0,2 3-8 15,0 2 0 1,0-4-17-16,0-4 1 0,6-8-2 16,4-5-8-1,-1-7 5-15,1-6-6 0,2-6-1 16,1-4-7-16,5 0 7 0,7-16-8 16,2-12-9-1,4-9-17-15,2-4-41 16,3 1 25-16,4 3 7 15,0 9 33-15,0 8 11 16,0 8 10-16,-4 9 8 16,-5 3 4-16,-9 0-9 0,-6 3 11 15,-7 9 1 1,-7 2 8-16,-2 4 10 0,-4 2 5 16,-19 2 13-16,-10-2-6 15,-7-1-16-15,-5-5-24 16,-3-9-15-16,0-5 1 15,6 0-1-15,9-14-45 16,6-10-87-16,18-20-131 16,6 5-112-1,3 4-249-15</inkml:trace>
  <inkml:trace contextRef="#ctx0" brushRef="#br0" timeOffset="76785.03">2566 7582 692 0,'0'0'979'0,"0"0"-693"15,0 0-5-15,0 0-51 0,0 0-28 16,0 0-45-16,0 0-56 16,-3-21-53-16,8 17-22 15,8 0-26-15,5-1 0 16,6 0 10-16,5 1-10 15,2 3-9-15,0 1-27 16,0 0-34-16,1 0-55 16,-3-2-54-16,7-5-94 15,-10-1-110-15,-8-2-347 0</inkml:trace>
  <inkml:trace contextRef="#ctx0" brushRef="#br0" timeOffset="76964.75">2786 7399 1000 0,'0'0'935'16,"0"0"-752"-16,0 0-139 15,0 0 7-15,0 0 30 0,0 0 12 0,-54 130-19 16,54-84-42 0,0 1-32-16,0-5-24 0,17-3-135 15,2-13-120 1,3-9-292-16</inkml:trace>
  <inkml:trace contextRef="#ctx0" brushRef="#br0" timeOffset="77379.73">2969 7406 954 0,'0'0'523'0,"0"0"-287"0,0 0-13 16,0 0 15-16,-16 135-19 16,16-101-119-16,0-3-42 15,0-6-20-15,6-8-18 0,4-5-1 16,-1-4-12 0,4-6 14-16,0-2-10 0,6 0-10 15,0-16 16 1,4-13-17-16,1-9 0 0,1-3-17 15,1-2-4 1,1 7 15-16,2 10 4 0,0 14-4 16,0 10 6-1,0 2 0-15,-7 6 2 0,-4 13 10 16,-11 0-3-16,-7 0 1 16,0 1 14-16,-16-2-3 15,-15 0-6-15,-11-7-6 16,-8-3-9-16,-1-8-46 15,5 0-25-15,-6-19-93 16,17-10-141-16,10 4-335 0</inkml:trace>
  <inkml:trace contextRef="#ctx0" brushRef="#br0" timeOffset="78470.03">2904 8613 1694 0,'0'0'358'0,"0"0"-253"0,0 0-74 16,0 0-30-16,0 0 13 0,150-137-4 15,-100 87-10 1,4-2-6-16,-7 0-28 15,-5 2-54-15,-10 1-6 16,-14 8 41-16,-12 4 20 16,-6 7 11-16,0 8 3 15,-18 7 19-15,1 12 11 0,-1 3 10 16,2 10-20-16,0 27 20 16,8 12 64-16,0 18 52 15,6 28-15-15,2 25-21 16,0-7-27-16,0-13-37 15,2-13-14-15,-2-25-4 16,0 4 0-16,0-3-7 16,-2-5-6-16,-13-17 1 15,-8-6 1-15,-1-9 1 0,-2-12 1 16,1-8 7 0,5-6 18-16,9-18 16 0,11-23-17 15,0-17-29 1,27-14-5-16,15-10 0 0,12-6-9 15,6-2-14 1,4 4-29-16,1-1-4 16,-5 7-23-16,-2 2-70 15,-12 6-34-15,-7 1-12 0,-10 6 9 16,-10 7 81-16,-7 12 105 16,-8 11 36-16,-4 10 93 15,0 14 19-15,0 11 33 16,-18 1-94-16,-4 34-58 15,-4 15 19-15,3 16 15 0,5 10-5 16,7 7 2 0,11-4-32-16,0-8-16 15,2-8-6-15,19-16-6 16,3-10-14-16,5-12-41 0,0-13-7 16,2-12-27-16,-4 0-54 15,-1-46-119-15,-7 0-259 16,-11-3-210-16</inkml:trace>
  <inkml:trace contextRef="#ctx0" brushRef="#br0" timeOffset="78819.92">3720 8263 1122 0,'0'0'637'0,"0"0"-353"15,0 0-200-15,0 0-40 16,0 0 33-16,0 0 27 16,0 0 2-16,92 127-5 15,-88-81-37-15,-4-2-8 0,0 0-10 16,0-8-21-1,0-7-7-15,-4-12-6 0,1-5-12 16,3-10-2 0,0-2-10-16,0-5-12 0,11-26 10 15,10-17-133 1,0-14-94-16,0-6-81 0,-6 2 55 16,-6 15 267-16,-4 22 85 0,-5 21 186 15,0 8-186 1,0 27 29-16,0 14-7 0,0 0 7 15,4 0-53 1,12-3-19-16,4-8-21 16,4-10-21-16,5-6-9 15,0-12-21-15,3-2 3 0,-3-12-77 16,-7-17-102-16,-11-32-91 16,-7 3-328-16,-4-2-693 15</inkml:trace>
  <inkml:trace contextRef="#ctx0" brushRef="#br0" timeOffset="78970.07">4197 7974 512 0,'0'0'1590'0,"0"0"-1367"16,0 0-104-16,0 0-38 15,134 121-35-15,-112-55 18 16,-11 6-26-16,-11 5-20 16,0-1-8-16,-11-4-10 0,-7-6-57 15,4-4-81 1,6-17-132-16,8-19-286 0</inkml:trace>
  <inkml:trace contextRef="#ctx0" brushRef="#br0" timeOffset="79229.97">4969 8195 1579 0,'0'0'561'16,"0"0"-483"-16,0 0-78 15,0 0 0-15,-164 57 7 16,108-16 106-16,10 6 16 16,11 1-68-16,14-4-40 0,15-8-13 15,6-7 3-15,0-15-11 16,24-5 0-16,5-9 1 16,9 0-1-16,2-28-30 15,-2-11-112-15,-7-8-110 16,-7-49 3-16,-7 14-125 15,-9-1-311-15</inkml:trace>
  <inkml:trace contextRef="#ctx0" brushRef="#br0" timeOffset="79419.72">4861 7645 1674 0,'0'0'531'0,"0"0"-392"16,0 0-71-16,0 0-52 15,0 0-7-15,0 0-1 0,0 0 85 16,-20 204 8-1,20-96-22-15,0-7-50 0,3-12-16 16,8-22-13 0,4 7-30-16,3-1-71 0,0-7-34 15,6-7-80-15,-1-19-88 0,-7-18-464 16</inkml:trace>
  <inkml:trace contextRef="#ctx0" brushRef="#br0" timeOffset="79790.02">5062 8340 2067 0,'0'0'323'0,"0"0"-317"15,0 0-6-15,0 0-1 0,0 0 1 16,0 0 56 0,0 0 48-16,69 86-9 0,-60-48-29 15,-5 0-38-15,1-2-11 16,0-4-11-16,-3-8 1 15,0-5 0-15,0-12-7 16,2-5 0-16,3-2-32 16,5-14 8-16,7-24-18 15,6-18-180-15,2-12-155 0,-3 0-221 32,-3 12 598-32,-11 20 81 0,-10 24 489 0,0 12-409 15,0 12-123 1,-16 20 76-16,3 6 8 15,3 1-5-15,6-2-49 16,4-1-41-16,6-2-27 0,25-4-54 16,36-10-65-1,-5-8-154-15,-2-12-661 0</inkml:trace>
  <inkml:trace contextRef="#ctx0" brushRef="#br0" timeOffset="80800.23">6150 8395 1111 0,'0'0'620'0,"0"0"-390"0,0 0 2 15,0 0-38-15,0 0-41 0,0 0-27 16,0 0-30 0,0-3-32-16,9 1-25 0,8 0-11 15,6 0 21 1,8-1 2-16,4 2-22 0,6 0-19 15,-1 1-8 1,0 0-1-16,0 0-1 0,0 0-27 16,0 0-33-1,-1 0-35-15,3 0-150 0,-9 0-136 16,-10 0-394-16</inkml:trace>
  <inkml:trace contextRef="#ctx0" brushRef="#br0" timeOffset="80979.48">6228 8557 1350 0,'0'0'1145'0,"0"0"-901"0,0 0-177 15,0 0 14 1,0 0-23-16,0 0-26 0,0 0 5 16,87 5 0-16,-31 2-37 15,8-4-3-15,3-1-100 16,11 0-189-16,-18-2-277 15,-11 0-136-15</inkml:trace>
  <inkml:trace contextRef="#ctx0" brushRef="#br0" timeOffset="89939.9">7855 7810 857 0,'0'0'295'0,"0"0"-115"15,0 0-28-15,0 0-27 0,0 0 1 16,0 0 4-16,0 0-23 16,0 0-39-16,0 0-22 0,0 0-12 15,0 0-18 1,0 0 2-16,0 0 27 15,0 0 16-15,0 0-17 16,0 0-1-16,0 0-6 16,-2 0-10-16,0 0-11 15,-3 0-2-15,0 0-14 0,1 4 1 16,-2 2-1-16,-3 4 0 16,-1 2-2-16,2 2-3 15,-3 2 5-15,-1 4 1 16,1-1 0-16,1-2 5 15,0 2 1-15,3-1 9 16,3-2-7 0,2 0-3-16,2 0-4 0,0 0-1 15,0 0 9-15,0 0-10 16,0 1 7-16,0 0-5 16,0 3 4-16,0 1-5 0,0-1 6 15,0 3-5 1,0 1-1-16,0 2 0 0,0-2-1 15,0 0 1 1,0 0-2-16,0 0 1 16,2 0 0-16,0 3 0 15,0 1 5-15,-2 4-4 16,0 4 0-16,0 3 0 16,0 0-1-16,0 1-1 0,0 1-1 15,0-1 2-15,0-3 1 16,0 2 1-16,0-4-2 15,-4-1 11-15,-7-1-10 16,-3-5 6-16,2-2-7 16,-5-2 1-16,5 0-1 15,-5-2-29-15,4-2-41 16,0-2-87-16,-5 3-111 16,7-5-273-16,0-7-627 0</inkml:trace>
  <inkml:trace contextRef="#ctx0" brushRef="#br0" timeOffset="90549.8">7561 9340 1179 0,'0'0'332'16,"0"0"-249"-1,0 0-38-15,0 0-12 0,0 0 34 16,0 0 31-1,0 0-32-15,-47 2-23 0,40 12-15 16,1 11 23 0,-1 7 53-16,1 8 11 0,6 6-14 15,0 2-24 1,0-2-33-16,4-8-12 0,13-12-9 16,8-8-3-16,6-11 9 15,5-7 0-15,2-9-7 16,0-19-22-16,-9-7-7 15,-7-4-16-15,-11-5 5 16,-11 2-5-16,0 0-15 16,-14 5 6-16,-12 5 0 15,-3 6-42-15,-16 2-84 16,10 7-96-16,6 3-420 0</inkml:trace>
  <inkml:trace contextRef="#ctx0" brushRef="#br0" timeOffset="91199.73">7978 7485 1181 0,'0'0'702'0,"0"0"-443"0,0 0-102 16,0 0-56-16,0 0-23 15,0 0-12-15,0 0 4 16,37-33-18-16,-10 2-37 15,0-4-6-15,-2-2-8 0,-10-5 9 16,-9 2 13 0,-6 0-7-16,0 8 39 0,-2 5 14 15,-11 12-17 1,-1 12-20-16,2 3-32 0,1 25-20 16,1 24-41-16,10 62-9 0,0-11-142 15,12-11-389-15</inkml:trace>
  <inkml:trace contextRef="#ctx0" brushRef="#br0" timeOffset="93519.93">23568 7103 1068 0,'0'0'489'16,"0"0"-332"-16,0 0 24 16,0 0 35-16,0 0 8 0,0 0-63 15,0 0-4-15,-11 0-54 16,11 0-37-16,0-3-14 16,0 3-4-16,0 0-21 15,0 0-8-15,9 0-17 16,11 0-2-16,14-1-1 15,15-2 0-15,9-3-68 16,9-4-91-16,18-8-91 16,-19 2-331-1,-12 1-405-15</inkml:trace>
  <inkml:trace contextRef="#ctx0" brushRef="#br0" timeOffset="94139.86">24164 6932 1405 0,'0'0'291'15,"0"0"-213"-15,0 0 37 0,0 0 28 16,0 0-6-16,0 0-75 0,0 0-16 15,-42 50-5 1,36-21 9-16,6 5-24 16,0-2-3-16,0-5 4 15,10 0 0-15,5-9-11 0,3-4 2 16,5-9-6 0,3-5-2-16,8 0-7 0,1-11-3 15,5-15-16 1,0-6-18-16,1-7-17 15,1-1-1-15,1-1-22 16,-6 10 22-16,-5 10 41 0,-8 8 5 16,-11 13 5-1,-6 0 0-15,-7 18 1 0,0 12 56 16,-27 8 27-16,-13 2-16 16,-6 0-19-16,-6-3-22 15,1-12-5-15,4-6-13 0,4-14-8 16,10-5-8-1,8-3-12-15,10-26-115 16,15-33-112-16,2 6-43 16,21 2-303-16</inkml:trace>
  <inkml:trace contextRef="#ctx0" brushRef="#br0" timeOffset="95040.02">24977 6057 613 0,'0'0'959'0,"0"0"-764"15,0 0-114-15,0 0-14 16,0 0 36-16,0 0 94 15,0 0-54-15,0-65-93 16,0 65-38-16,0 0-12 16,-2 10-15-16,-4 17 15 15,-6 22 4-15,3 18 59 16,1 14-26-16,2 9 37 16,6 5-20-16,0-6 19 0,0-4-31 15,0-8-29 1,0-14 3-16,0-10-2 0,0-9-1 15,0-10-2 1,0-10-5-16,-2-6 1 16,-4-7-7-16,-1-6-30 15,-1-5-50-15,-6-14-59 0,1-14-252 16,1-7-867-16</inkml:trace>
  <inkml:trace contextRef="#ctx0" brushRef="#br0" timeOffset="95689.79">25329 5816 485 0,'0'0'1062'0,"0"0"-785"15,0 0-49 1,0 0 20-16,0 0-54 0,0 0-5 16,0 0-107-1,-38-41-55-15,30 65-21 0,1 8 13 16,5 8 25-16,2-2-10 16,2-3-18-1,18-9-7-15,4-11-3 0,5-8 9 16,3-7-4-16,-1-2-11 15,-2-21 2-15,-7-7 5 16,-7-4-6 0,-7-4-1-16,-8 1-43 0,0 8-5 15,0 7 3-15,0 10-93 0,-18 12-32 16,-1 5-461 0,4 9-309-16</inkml:trace>
  <inkml:trace contextRef="#ctx0" brushRef="#br0" timeOffset="96329.72">26645 6395 1587 0,'0'0'520'15,"0"0"-350"-15,0 0-66 16,0 0-40-16,0 0 2 16,0 0 18-16,0 0-35 15,48-6-37-15,-5 1-11 0,8 3-1 16,0-3-36-16,1 0-87 16,2-9-88-1,-12 2-112-15,-13-1-364 0</inkml:trace>
  <inkml:trace contextRef="#ctx0" brushRef="#br0" timeOffset="96519.8">26919 6174 1375 0,'0'0'301'0,"0"0"-221"0,0 0 34 15,-41 159 5 1,28-97-4-16,3 0-53 15,2-2-38-15,6-6-24 16,2-10-61-16,7-9-85 16,15-14-93-16,3-13-421 0</inkml:trace>
  <inkml:trace contextRef="#ctx0" brushRef="#br0" timeOffset="96839.78">27440 5819 1989 0,'0'0'237'0,"0"0"-209"16,0 0-15 0,0 0 14-16,0 0 44 15,0 0-4-15,-118 93-2 0,107-20 21 16,7 14-22-16,4 5-1 15,0 5-15-15,0-4-11 16,11-2 0 0,-2-7-10-16,-3-9-12 15,-3-6-9-15,-3-9 0 0,0-11-4 16,-3-7 8-16,-12-10-10 16,-1-8-5-16,1-6-53 15,-10-12-124-15,8-6-85 16,3 0-470-16</inkml:trace>
  <inkml:trace contextRef="#ctx0" brushRef="#br0" timeOffset="97219.56">27276 7117 2072 0,'0'0'347'16,"0"0"-251"-1,0 0-56-15,0 0-26 16,0 0 25-16,0 0 40 15,0 0-9-15,-83 80-32 0,83-48-8 16,0 0-3 0,11-6-6-16,12-8-2 0,-1-7-10 15,0-4 2-15,-2-7-5 0,-2 0 1 16,-7-8-5 0,-7-14-2-16,-4-8-18 15,0-11-136-15,-17-36-68 16,-3 6-284-16,4 1-581 0</inkml:trace>
  <inkml:trace contextRef="#ctx0" brushRef="#br0" timeOffset="97589.7">27579 5421 1803 0,'0'0'365'0,"0"0"-241"0,0 0-60 15,0 0-28-15,7-137 4 16,-1 93-14-16,1 3 9 16,-3 13-21-1,-2 7 62-15,-2 16 3 0,0 5-79 16,0 22-39-16,0 46-20 0,-4 46 54 16,-5 37 4-1,3-6-10-15,6-8-109 0,0-50-192 16,8-39-276-16</inkml:trace>
  <inkml:trace contextRef="#ctx0" brushRef="#br0" timeOffset="98129.89">28990 6386 1839 0,'0'0'525'0,"0"0"-421"0,0 0-57 16,0 0-2-16,147-5-11 15,-87 5-23-15,0 0-11 16,3 0-11-16,-3 0-36 15,-4 0-99-15,-3-16-172 16,-13 0-244-16,-13-5-904 16</inkml:trace>
  <inkml:trace contextRef="#ctx0" brushRef="#br0" timeOffset="98289.85">29340 6224 1785 0,'0'0'281'0,"0"0"-197"0,-58 130-18 15,38-66-7 1,7 1-10-16,5-5-37 0,8-6-12 16,0-8-55-16,41-10-96 0,-5-12-68 15,3-14-401-15</inkml:trace>
  <inkml:trace contextRef="#ctx0" brushRef="#br0" timeOffset="98624.9">30153 5796 2162 0,'0'0'302'0,"0"0"-213"15,0 0-65-15,0 0-12 16,0 0 55-16,0 0-32 15,0 0-33-15,-84 81 10 16,66 32 15 0,5 30 11-16,8 15-1 15,5-28-4-15,0-31-3 0,0-38 11 16,0-9-27-16,2 6-5 16,-2 5 6-16,0 0-2 15,0-8-12-15,-9-11 6 0,-6-7-7 16,-5-12-32-1,-1-7-43-15,-10-12-85 0,6-6-133 16,4 0-484-16</inkml:trace>
  <inkml:trace contextRef="#ctx0" brushRef="#br0" timeOffset="98929.7">29999 7308 1549 0,'0'0'757'0,"0"0"-637"0,0 0-79 16,0 0 65-16,0 0 7 16,0 0-74-1,79-101-39-15,-52 55-24 0,-6 0 0 16,-3 1-7-16,-7 12 31 15,-6 7 0-15,-2 11 53 16,-3 13-26-16,0 2-27 16,0 10-53-16,-12 20 23 15,5 13 28-15,3 2-62 16,4 8-172-16,0-11-255 16,7-16-459-16</inkml:trace>
  <inkml:trace contextRef="#ctx0" brushRef="#br0" timeOffset="100169.68">30499 5442 570 0,'0'0'383'0,"0"0"-203"15,0 0-90-15,0 0 52 16,0 0 50-16,0 0-6 15,0 0-51-15,0-14 0 0,0 14-5 16,0 0-22-16,0 0-27 16,0-2-8-1,0 2-27-15,0 0-22 0,0 0 4 16,0 0 2-16,0 0 8 16,0 0 23-1,0 0-4-15,0 0-14 0,0 0-26 16,0 0-2-16,0 0-15 15,0 0 0-15,0 0-1 16,0 6-21-16,-12 15 14 16,2 10 8-16,-3 10 21 15,-1 0 3-15,5 1-2 0,5-4-4 16,2-6-4 0,2-7-13-16,0-6 10 0,0-6 2 15,0-3-13 1,10-5 1-16,3-2 0 0,3-3-1 15,9 0 0 1,4-15-14-16,7-12-13 0,8-13-41 16,5-11-52-1,7 0-15-15,2 0-16 0,-2 12 99 16,-5 10 52-16,-8 13 3 16,-10 12 50-16,-12 4 3 15,-7 0-15-15,-9 2 0 0,-5 8-17 16,-11 6 10-1,-22 0 12-15,-17 2 14 16,-10-4-29-16,-7-4-10 16,3-6-21-16,1-4-45 15,10 0-17-15,8-7-75 0,13-7-177 16,15-1-284-16</inkml:trace>
  <inkml:trace contextRef="#ctx0" brushRef="#br0" timeOffset="100629.78">30157 5757 1891 0,'0'0'537'0,"0"0"-423"0,0 0-14 15,0 0-20 1,0 0-22-16,0 0-43 0,119-35-15 15,-81 28-22 1,-7-4-32-16,-4 2-9 0,-10-4-41 16,-6-1 12-1,-3-5-62-15,-8-3-7 0,0-1 74 16,0 3 87-16,0 5 113 16,-10 6 25-16,-1 9-15 15,-4 0-64-15,-3 18-23 16,-7 21-7-1,-2 12-18-15,3 12-11 0,2 5-18 16,4 12-157 0,7-15-214-16,7-17-903 0</inkml:trace>
  <inkml:trace contextRef="#ctx0" brushRef="#br0" timeOffset="102789.65">25331 6497 1071 0,'0'0'359'15,"0"0"-145"-15,0 0-49 0,0 0 8 16,0 0 18-16,0 0-54 0,0 0-29 16,-42-55-38-1,31 55 1-15,-5 0-21 0,-8 15-37 16,-10 16 8-1,-1 15 22-15,-1 12 12 0,5 7-6 16,9-1 4 0,11-3-19-16,11-9-6 15,0-8-13-15,17-8 2 16,20-12-2-16,9-12 7 0,5-12-13 16,7 0-1-16,-5-22-8 15,-6-11-2-15,-13-13-8 16,-12-5-2-16,-13-5-29 15,-9-2-44-15,0 3-15 16,-13 9 8-16,-7 9 46 16,-3 16-54-1,-10 16-156-15,6 5-298 0,5 0-92 16</inkml:trace>
  <inkml:trace contextRef="#ctx0" brushRef="#br0" timeOffset="103800.13">30782 6334 1307 0,'0'0'203'0,"0"0"-100"0,0 0 59 15,-112 113 19-15,91-61 16 0,7 4-18 16,11 0-77 0,3 0-23-16,14-6-8 0,18-10-39 15,10-8-7 1,5-11 3-16,6-14-8 15,0-7-3-15,-5 0 3 16,-11-15 4-16,-12-12-11 16,-14-8-13-16,-11-11-19 15,-7-7-38-15,-26 1-47 16,-56 0-17-16,4 14-144 16,-4 15-401-16</inkml:trace>
  <inkml:trace contextRef="#ctx0" brushRef="#br0" timeOffset="104525.03">25171 7529 1423 0,'0'0'361'0,"0"0"-258"16,0 0-80-16,0 0-14 16,0 0-3-16,0 0 17 0,0 0-7 15,0 102 126-15,6 5 52 16,6 32-80-16,-1-8-46 16,1-24-23-16,-4-35-26 15,1-21-10-15,2 4-8 16,1 3 5-16,0 3-6 15,0-11-1 1,-3-8-46-16,-5-10-113 0,-2-10-190 16,-2-16-464-16</inkml:trace>
  <inkml:trace contextRef="#ctx0" brushRef="#br0" timeOffset="104774.78">25080 8089 2011 0,'0'0'237'16,"0"0"-237"-16,0 0 0 0,78 116 4 15,-49-56 60 1,0 3 43-16,4 1-18 0,5-6 0 16,4-4-40-16,3-12-14 0,-1-10-9 15,3-14 19 1,-2-11 3-16,2-7-11 0,-1-9-13 15,1-23-16 1,-2-10-8-16,-5-10-70 16,0-21-136-16,-9 14-313 15,-10 11-186-15</inkml:trace>
  <inkml:trace contextRef="#ctx0" brushRef="#br0" timeOffset="105129.66">25532 8967 1081 0,'0'0'363'0,"0"0"-176"16,0 0 14-16,-114 83 13 16,93-37-58-16,9 3-4 15,12 2-51-15,4-3-25 0,31-8-30 16,9-8-22-16,12-14-11 0,2-10-4 16,2-8 4-1,-10-8-12-15,-13-19 0 0,-18-8-1 16,-17-9-2-1,-2-7-68-15,-29 0-78 16,-37-10-148-16,3 15-76 16,7 12-257-16</inkml:trace>
  <inkml:trace contextRef="#ctx0" brushRef="#br0" timeOffset="105729.78">30400 7552 2088 0,'0'0'299'16,"0"0"-234"-16,0 0-64 16,0 0-1-16,0 0 0 15,0 0 64-15,21 183 36 0,-13-91-38 16,4 6-28 0,-3 0-17-16,-1-18-1 0,2 6-16 15,-1-12-57 1,-3-9-55-16,-6-5-81 0,0-18-282 15,0-16-400-15</inkml:trace>
  <inkml:trace contextRef="#ctx0" brushRef="#br0" timeOffset="106004.52">30296 8071 1328 0,'0'0'330'0,"0"0"-228"16,29 132 9 0,-11-63-11-16,2 1 58 0,4-5-20 15,8-7 7 1,-1-9-19-16,2-8-65 0,0-14-6 16,1-11-4-16,0-11-18 15,4-5-9-15,4-27 11 16,1-18-35-16,1-18-27 15,0-10-98-15,7-31-95 16,-8 20-305-16,-11 18-305 0</inkml:trace>
  <inkml:trace contextRef="#ctx0" brushRef="#br0" timeOffset="106369.69">30940 8696 1001 0,'0'0'691'0,"0"0"-568"15,0 0-95-15,-138 28 73 16,97 18 78-16,10 7 36 16,14 7-40-16,17 1-57 15,2-2-47-15,34-2-41 0,17-11-16 16,14-10-13-16,2-14-1 16,1-14-11-16,-10-8 10 15,-16-10-16-15,-19-21-20 16,-19-10-2-1,-6-8-120-15,-37-4-82 0,-61-12-61 16,6 16-53 0,1 8-3-16</inkml:trace>
  <inkml:trace contextRef="#ctx0" brushRef="#br0" timeOffset="107699.7">27908 4904 1262 0,'0'0'245'0,"0"0"-155"15,0 0-38 1,0 0 18-16,-102-104 46 0,73 76-43 16,0-1 5-1,-4 6 5-15,-7 3-23 0,-5 6-14 16,-4 6-27-16,-9 6-18 16,-9 2-1-16,-4 8-6 15,-10 20 5 1,-5 10-1-16,-5 12 1 15,-8 15-7-15,-16 29 8 0,-13 36 13 16,-10 51 36-16,9 21-18 16,22 8-10-16,24-3 0 15,30-14-14-15,17 3 2 0,23-2-2 16,13-7-6 0,10-12 12-16,29-19 0 0,12-18 13 15,2-30 11 1,-1-28 10-16,-4-21-7 0,8-13-7 15,13 4-5 1,36 3-5-16,38-10-4 16,35-24 5-16,16-19 28 15,-4-21 14-15,-12-28-29 0,-16-12-13 16,-3-13-17-16,-3-20-1 16,-8-25 0-16,-9-24-12 15,-14-22 8-15,-19-22-4 16,-25-21-5-16,-33-13 1 15,-36-14 6-15,-16-9-2 16,-52 4 2-16,-35 15 1 16,-30 29 18-16,-34 41-19 15,-30 40-1-15,-29 44-50 16,-29 44-47-16,-23 31-16 0,-8 52-65 16,64 3-138-16,48-3-456 0</inkml:trace>
  <inkml:trace contextRef="#ctx0" brushRef="#br0" timeOffset="113049.73">8300 8351 1765 0,'0'0'469'15,"0"0"-358"-15,0 0-25 0,0 0-9 16,0 0 45-16,0 0-6 0,0 0-47 16,-52-132-44-1,52 92-19-15,17 2-6 16,3 7-6-16,-1 4 5 15,-2 15-5-15,-3 10-3 0,-3 2-11 16,-5 26-11 0,-4 20 9-16,-2 16 22 0,-11 12 12 15,-22 7-5 1,-10 0 1-16,-1-12-1 0,-3-11-7 16,3-16 1-16,4-14 5 15,5-14-5-15,10-14-1 16,6 0 6-16,11-19-6 0,8-16-32 15,0-3 16 1,13 0 5-16,16 6 2 16,8 9 8-16,6 16-10 15,4 7-14-15,0 6-75 16,17 29-78-16,-10-6-175 16,-12-7-306-16</inkml:trace>
  <inkml:trace contextRef="#ctx0" brushRef="#br0" timeOffset="113474.88">8635 8199 1603 0,'0'0'493'16,"0"0"-437"-16,0 0-56 0,0 0 0 15,0 0 0 1,0 0 81-16,0 0 76 0,43 121-20 15,-39-67-81 1,-4-1 8-16,0-2-18 16,0-9-25-16,0-12-9 15,0-8-10-15,0-12-2 0,0-3-16 16,0-7-33-16,0 0 12 16,2-23-14-16,12-19-27 15,1-17-413 1,1-2 195-16,-5 1 33 0,-4 14 263 15,-5 20 304-15,-2 21 34 16,0 5-215-16,0 24-100 16,0 17 99-16,0 5-8 15,0 2-24-15,14-2-20 16,7-4-38-16,14-4-32 16,7-8-20-16,7-9-76 0,26-21-131 15,-12 0-249 1,-8-2-168-16</inkml:trace>
  <inkml:trace contextRef="#ctx0" brushRef="#br0" timeOffset="113694.78">9378 8182 1883 0,'0'0'343'0,"0"0"-290"15,0 0-52-15,-121 61 21 0,84-22 49 16,5 1 44-1,14-2-38-15,10-3-26 16,8-6-31-16,0-7-20 16,10-8-15-16,17-10-10 0,4-4 6 15,3-6-30-15,-1-25-85 16,-4-6-147-16,-9-43-51 16,-7 10-201-16,-5-2-349 15</inkml:trace>
  <inkml:trace contextRef="#ctx0" brushRef="#br0" timeOffset="113910.06">9344 7572 1805 0,'0'0'401'0,"0"0"-314"15,0 0-87-15,0 0-10 16,0 0 10-16,0 177 99 16,2-58 25-16,7 28-18 15,0-13-58-15,-2-26-18 0,2-32-19 16,-3-23-9-16,4 5-2 15,3 0-18-15,2 0-44 16,1-15-77 0,-1-14-48-16,1-14-68 0,-3-22-57 15,-3-18-78-15,-4-12-571 0</inkml:trace>
  <inkml:trace contextRef="#ctx0" brushRef="#br0" timeOffset="114249.62">9589 8208 1530 0,'0'0'552'0,"0"0"-453"15,0 0-79 1,0 0 38-16,0 0 93 0,23 134 17 16,-23-84-37-1,0 6-36-15,0-2-35 0,0-4-29 16,0-8-13-16,0-9-16 16,0-13 9-16,0-10-11 15,0-6-5-15,0-4 4 16,2-4-6-1,9-26 6-15,3-21-50 0,1-14-121 16,-2-2 14-16,-6 4 39 16,-5 15 119-16,-2 21 100 15,0 17 41-15,0 10-138 0,0 2-3 16,0 22 0 0,0 8 30-16,0 6 13 0,0 6-7 15,20 0-34 1,14-2-2-16,8-7-42 0,10-10-12 15,3-11-55 1,30-14-45-16,-17 0-186 0,-4-16-408 0</inkml:trace>
  <inkml:trace contextRef="#ctx0" brushRef="#br0" timeOffset="114589.61">10483 8347 1927 0,'0'0'620'0,"0"0"-411"15,0 0-57-15,0 0-70 0,0 0-28 16,0 0-26-16,0 0-11 16,93-17-10-16,-43 12-7 15,1 3-13-15,-6 2-54 16,-12 0-58-16,-15 2-70 15,-18 15-99-15,0 6-55 16,-29 4 37-16,-11 1-182 16,-3-2 419-16,10-7 75 15,13-6 320-15,9-5 20 16,11-4 5-16,0-4-98 0,29 2-128 16,18-2-57-1,10 0-62-15,36-6-58 0,-16-10-472 16,-12-1-1183-16</inkml:trace>
  <inkml:trace contextRef="#ctx0" brushRef="#br0" timeOffset="115600.1">11787 8157 973 0,'0'0'760'0,"0"0"-571"15,0 0 19-15,0 0-4 0,0 0-47 16,0 0 34-16,0 0-32 16,-19-38-38-16,19 38-74 15,0 0-46-15,2 0-1 16,13 0-27-16,7 22 3 0,3 16 24 16,-2 16 8-1,-8 16 9-15,-11 9 2 16,-4 4-8-16,0-3 2 15,-11-10-11-15,-1-19-1 0,6-12 1 16,2-18-2-16,4-11-12 0,0-7-12 16,0-3-3-1,2-10 5 1,16-26 4-16,9-35-111 0,-1-6-78 16,-4-12-121-16,-1-2 132 15,-13 29 196-15,-3 8 152 16,-5 24 67-16,0 19-33 0,0 11-161 15,-2 18-24 1,-7 16-1-16,0 7 54 0,9 7 28 16,0 1-24-1,2-1-28-15,25-2-3 0,7-7-27 16,5-10 0-16,9-9-28 16,0-10-47-1,4-10-81-15,10-8-61 16,-10-17-275-16,-15-8-167 0</inkml:trace>
  <inkml:trace contextRef="#ctx0" brushRef="#br0" timeOffset="115979.9">12242 7638 1154 0,'0'0'868'0,"0"0"-531"16,0 0-108-16,0 0-107 0,0 0-34 15,0 0 16 1,0 0-24-16,-42-64-26 0,42 60-54 31,17 4-11-31,8 0-14 0,2 4 2 0,-3 24 9 16,-13 12 14-1,-11 14 6-15,-6 8 25 16,-26 2-4-16,-3-5-16 16,2-12-4-16,10-14-6 15,12-15 1-15,11-11-2 16,0-7-16-16,15 0-37 16,26 0 16-16,12-7 23 0,11-14-113 15,8-5-163 1,15-14-92-16,-20 6-268 0,-15 4-792 0</inkml:trace>
  <inkml:trace contextRef="#ctx0" brushRef="#br0" timeOffset="116199.96">12710 7579 1726 0,'0'0'528'15,"0"0"-430"-15,0 0-98 0,0 0-12 16,0 0 12-1,3 143 153-15,-3-25 22 16,0 36-56-16,0 15-50 16,0-12-39-16,0-21-14 0,0-37-14 15,0-26-2-15,2-15 0 16,9-11-6-16,2 2-43 16,16 4-133-16,-3-7-112 15,-1-21-334-15</inkml:trace>
  <inkml:trace contextRef="#ctx0" brushRef="#br0" timeOffset="116450">13085 8536 2257 0,'0'0'418'0,"0"0"-418"16,0 0-33-1,-40 102 33-15,32-65 23 16,8-5 40-16,0-6 1 15,19-3-21-15,12-6-19 0,4-8-3 16,4-6-11 0,-4-3-9-16,-8-15-1 0,-14-15 0 15,-11-3-17-15,-2-8-63 16,-17 3-58-16,-17 6 1 16,-17-4-59-16,8 12-115 15,8 2-382-15</inkml:trace>
  <inkml:trace contextRef="#ctx0" brushRef="#br0" timeOffset="116749.99">13127 7656 2347 0,'0'0'380'0,"0"0"-380"16,0 0-6-16,67-113-77 16,-33 51 47-16,-5-6 24 15,-6 0 6-15,-7 4-15 0,-9 7-19 16,-5 15 40 0,-2 17 61-16,0 17 72 0,-9 8-100 15,-11 48-33 1,-2 51 0-16,2 52 0 0,7 27 0 15,13-5-30 1,0-50-171-16,15-50-603 0</inkml:trace>
  <inkml:trace contextRef="#ctx0" brushRef="#br0" timeOffset="117149.8">14054 8289 2015 0,'0'0'736'16,"0"0"-549"-1,0 0-145-15,0 0-42 0,0 0 0 16,0 0 12-1,129 0-4-15,-84-1-8 16,0-1-17-16,-10-1-81 16,-23 3-164-16,-12 0-390 0,-2 8-287 0</inkml:trace>
  <inkml:trace contextRef="#ctx0" brushRef="#br0" timeOffset="117274.68">14007 8460 1582 0,'0'0'720'0,"0"0"-554"16,0 0-57-16,0 0 7 0,0 0-49 15,152 95-67 1,-22-88-7-16,-17-5-153 0,-2-2-503 16</inkml:trace>
  <inkml:trace contextRef="#ctx0" brushRef="#br0" timeOffset="117649.76">14924 8412 2364 0,'0'0'506'16,"0"0"-448"-16,0 0-58 0,0 0-66 16,75-138 65-1,-43 75 1-15,-1-7 32 0,-2 0-11 16,-2 2-12-16,-5 5-3 0,-5 13 21 16,-5 14 26-1,-7 15 53-15,-5 15-7 16,0 6-90-16,0 15-9 15,-3 47-50-15,-11 45 40 16,4 41 9-16,-1 15-11 16,6-17-110-16,2-48-235 15,-1-42-467-15</inkml:trace>
  <inkml:trace contextRef="#ctx0" brushRef="#br0" timeOffset="118355.92">16928 7868 1991 0,'0'0'319'16,"0"0"-242"-16,0 0-68 16,-141 59-9-16,92 3 50 15,3 27 53-15,10 1 26 0,14 3-35 16,15 2-43-16,7-18-27 16,19 6-12-16,22-15-12 15,8-14 0-15,11-16-56 16,43-25-127-16,-16-12-276 15,-12-1-188-15</inkml:trace>
  <inkml:trace contextRef="#ctx0" brushRef="#br0" timeOffset="118680.21">17262 8242 1633 0,'0'0'313'15,"0"0"-190"1,0 0-12-16,0 0 45 0,0 0-1 16,0 0-30-1,13-106-75-15,14 103-36 0,0 3-13 16,-2 16-1-16,-12 18 1 0,-13 14 12 16,-2 10 21-1,-34 7 21-15,-13-1 5 0,-2-2-18 16,4-11-15-1,11-16 0-15,16-12-14 16,13-9-12-16,7-9 5 16,11 0-6-16,28-5-20 0,14 0 19 15,14-5-22-15,13-17-129 16,27-30-72-16,-17 6-306 16,-19-3-256-16</inkml:trace>
  <inkml:trace contextRef="#ctx0" brushRef="#br0" timeOffset="118859.68">17917 8007 2179 0,'0'0'585'0,"0"0"-511"0,150 38-47 16,-76 7-12-16,-5 14-9 0,-18 13 16 16,-22 8-11-1,-29 26-10-15,-22 21-1 0,-34-9-13 16,-54 17-65-1,14-41-172-15,12-40-364 0</inkml:trace>
  <inkml:trace contextRef="#ctx0" brushRef="#br0" timeOffset="121799.85">1796 11021 1008 0,'0'0'819'0,"0"0"-582"0,0 0-50 16,0 0-13-1,0 0 13-15,0 0-24 0,0 0-31 16,9-8-37 0,7-16-46-16,11-15-49 0,2-9-37 15,4-3 24-15,-2-4-11 0,-6 8 9 16,-8 10 1 0,-7 11-2-16,-6 12 7 0,-4 10 7 15,0 4 1 1,0 21-44-16,-6 22 8 0,-4 18 37 15,3 17 10 1,3 4-3-16,4-3 7 16,0-8-14-16,4-13-53 15,13-14-94-15,-2-18-38 16,12-22-39-16,-5-4-43 0,-5-2-289 0</inkml:trace>
  <inkml:trace contextRef="#ctx0" brushRef="#br0" timeOffset="122004.95">2244 10696 1602 0,'0'0'550'0,"0"0"-455"15,0 0-19-15,0 0-13 0,0 0 23 16,96 148-10-16,-96-92 13 16,0-1-53-16,-9-2-23 15,-7-4-3-15,-3-9-10 16,-4-10-60-16,-1-9-50 15,-20-14-94-15,3-7-144 16,1 0-355-16</inkml:trace>
  <inkml:trace contextRef="#ctx0" brushRef="#br0" timeOffset="122155.09">1571 10756 1332 0,'0'0'818'0,"0"0"-694"16,-62 102-72-16,46-28 24 15,16 11-16-15,0 1-37 0,22-4-22 16,25-7-1 0,16-12-26-16,50-13-131 0,-15-16-128 15,-7-19-481-15</inkml:trace>
  <inkml:trace contextRef="#ctx0" brushRef="#br0" timeOffset="122440.02">3031 10449 1629 0,'0'0'239'0,"0"0"-172"16,0 0-65-16,-156 27 60 15,103 24 186-15,5 18-45 16,13 15-38-1,15 6-41-15,15 3-44 0,5-6-27 16,16-7-38 0,20-11-4-16,7-9-11 15,7-14-1-15,4-12-74 0,0-13-98 16,6-21-122-16,-16 0-274 16,-15-13-490-16</inkml:trace>
  <inkml:trace contextRef="#ctx0" brushRef="#br0" timeOffset="122730.12">3040 10926 1998 0,'0'0'356'16,"0"0"-255"-1,0 0-80-15,0 0-20 0,0 0 6 16,0 0 49-16,0 0-37 16,76-61-7-16,-69 100 24 15,-7 14 24-15,0 5 11 16,-27 2-10-16,-9-2-23 15,3-11-10-15,4-16-11 16,11-11-16-16,11-11 6 16,7-3 2-16,5-6-9 15,26 0-6-15,12 0 6 16,9 0 1-16,6-11-1 0,1-3-18 16,-4-2-30-16,-1-7-35 15,-5-2-74-15,0-29-100 16,-11 8-109-16,-16-5-436 0</inkml:trace>
  <inkml:trace contextRef="#ctx0" brushRef="#br0" timeOffset="122897.36">3519 10529 2045 0,'0'0'464'16,"0"0"-414"-16,0 0-36 15,112 121 11-15,-88-49 39 0,-14 24 14 16,-10 22-31-1,-10-6-24-15,-12-12-23 0,-2-17-9 16,1-22-149 0,3 5-67-16,5-12-377 0,8-20-924 15</inkml:trace>
  <inkml:trace contextRef="#ctx0" brushRef="#br0" timeOffset="124604.69">4143 11285 719 0,'0'0'656'15,"0"0"-403"-15,0 0-28 16,0 0 98-16,0 0-17 16,0 0-109-16,0 0-126 0,0-18-71 31,0 26-12-31,0 17 0 0,0 5 12 0,0 4 8 16,-4 2-8-1,-5-2-58-15,5-8-73 0,4-15-120 16,6-8-283-1,12-3-687-15</inkml:trace>
  <inkml:trace contextRef="#ctx0" brushRef="#br0" timeOffset="124879.96">4625 10557 2053 0,'0'0'169'0,"0"0"-169"16,0 0 0-16,0 0 14 0,0 153 104 16,2-77 25-1,5 9-33-15,4 2-51 0,0-1-25 16,5-3-17 0,-1-13-10-16,1-10-6 0,-1-10-1 15,1-11-12-15,-3-9-52 16,-1-6-30-1,-3-8-69-15,-9-16-70 0,0 0-89 16,0-2-174-16</inkml:trace>
  <inkml:trace contextRef="#ctx0" brushRef="#br0" timeOffset="125279.85">4496 11113 1069 0,'0'0'746'0,"0"0"-422"15,0 0-150 1,0 0-107-16,0 0-55 0,0 0-12 15,0 0 0 1,140-112 0-16,-75 94-14 0,6 2 2 16,3 2-5-16,-3 4 15 15,-9 6 2 1,-8 4 18-16,-16 5-12 0,-14 26 9 0,-13 9 7 16,-11 9 28-1,0 4 5-15,-15-2 8 0,-5-5-4 16,2-9-33-1,0-9-17-15,4-7-2 16,6-10-7-16,3-4-33 16,5-7-34-16,0 0 2 15,3-14-6-15,15-17-227 0,3-9-373 16,0-6 389 0,-1 6 282-16,-5 8 13 0,-3 14 500 15,-5 11-198 1,-3 7-164-16,2 9-97 15,1 17 42-15,0 6-14 0,2 2-48 16,-1 1-28-16,4 2-6 16,8-3-114-16,-4-10-251 15,1-10-1069-15</inkml:trace>
  <inkml:trace contextRef="#ctx0" brushRef="#br0" timeOffset="126474.77">6239 10537 573 0,'0'0'1151'0,"0"0"-862"16,0 0-98 0,0 0-123-16,0 0-39 0,-145-27 25 15,100 52 21-15,5 15 2 16,9 14-2-16,11 11 32 16,18 5-41-16,2 2-16 15,20-2-15-15,15-8-17 16,5-7-6-16,-1-14-3 0,-8-9 4 15,-11-11-8 1,-9-5-5-16,-11-4-1 16,0-2-9-16,-18 3 6 15,-13 1 4-15,-5-2 6 0,1-6-6 16,6-6 0-16,6-13-16 16,17-21-14-16,6-12-146 15,13-4-36 1,24 1 41-16,13 12 97 0,4 12 41 15,-3 15 33-15,-7 10 2 16,-6 4 35-16,-11 20 42 16,-7 9 37-16,-7 2-2 15,-6 4-50-15,0-3-19 16,-3-4-29-16,3-6-8 16,-1-11 2-16,8-4-10 0,3-8-8 15,10-3-5 1,5 0-17-16,1-21-30 0,0-9-66 15,-4-6-13 1,-6 0-34-16,-9 8 173 0,-8 10 98 16,-6 11 63-1,0 7-100-15,0 3-60 0,0 17 17 16,0 6 47-16,2 0-14 16,7 0-24-16,7-2-9 15,1-6-4-15,6-6-5 16,2-8 9-16,1-4-13 15,1 0-5-15,1-6-24 16,-1-14-14-16,0-9-25 16,-4-4-60-16,-1-4-105 15,-2 0 21-15,-4 1 38 0,-6 10 118 16,-3 9 51 0,0 11 8-16,-2 6-8 0,1 0-9 15,1 0 9-15,2 9 1 16,0-2 5-16,-3-3-4 15,-1 1 12 1,-3-3 23-16,-2 1 43 0,0 12 20 16,0 9-48-1,0 20 80-15,0 20-22 0,0 30 4 16,0 30-57-16,-2 23 25 0,-5-11-32 16,-1-27-13-1,-4-33 5-15,-1-22-8 16,-8 3 7-16,-5-2-4 15,-8 1-1-15,-8-14 0 16,-7-10-11-16,-7-13-1 16,3-12-14-16,2-7 5 0,9-14-1 15,11-26-5-15,19-28 1 16,12-32-10-16,53-28-14 16,30-11-23-16,4 23-62 15,-7 29-87-15,16-11-96 16,-22 28-271-16,-8 0-847 0</inkml:trace>
  <inkml:trace contextRef="#ctx0" brushRef="#br0" timeOffset="126989.67">7374 10865 1813 0,'0'0'603'0,"0"0"-569"16,0 0-19-16,0 116-15 15,0-56 33-15,0 2 19 16,0-2 43-16,0-8-40 15,4-12-33-15,-2-11-13 16,2-12-7-16,-1-8 4 16,-3-5 0-16,0-4 15 15,2 0 7-15,5-17-28 0,6-17-2 16,10-12-166 0,6-6 108-16,8-3 43 15,5 9 6-15,8 7 10 16,1 8 1-16,0 9 10 0,0 7 26 15,-3 2 17 1,-6 4-18-16,-7 0-20 16,-8 5 5-16,-11 0-5 15,-9 4-13-15,-7 0 11 0,0 0 42 16,-25 4-23-16,-11 20-31 0,-9 11 7 16,3 9 14-1,3 6-1-15,12-3-9 16,11-1-10-16,11-11 5 15,5-7 2-15,0-8-9 16,21-8-20-16,10-10-7 16,2-2-20-16,5-8-65 15,-3-18-29-15,-3-4 22 0,-6-3-19 16,-5 7 79 0,-6 6 59-16,-3 8 119 0,-4 12-13 15,3 0-79-15,5 12-26 16,2 19-1-16,18 25-52 15,-5-5-114 1,0-11-519-16</inkml:trace>
  <inkml:trace contextRef="#ctx0" brushRef="#br0" timeOffset="127869.43">9375 11168 1222 0,'0'0'343'0,"0"0"-138"15,0 0-62-15,0 0-24 16,0 0 55-1,134-37-23-15,-70-4-97 16,4-8-37-16,-8-9-17 16,-7-7 1-16,-12-2-1 0,-12 0-1 15,-16 1-4-15,-9 5 5 16,-4 12 12-16,0 12-4 16,-9 16 32-16,-5 14-33 0,2 7-7 15,-1 26-17 1,-3 38 17-16,5 43 49 0,6 41 34 15,2 11-2 1,3-5-14-16,0-37-23 0,0-37-18 16,0-20-11-1,-4-8-14-15,-5 6 0 0,-6 2 11 16,-7 1-3-16,-5-10 3 0,-7-8-6 16,-3-14 3-1,2-8-9-15,4-11 9 16,10-10 3-16,7-10 1 15,14-30 13-15,2-32-26 0,47-35-33 16,32-25 32 0,15-15-10-16,8 6-68 15,-6 11-13-15,-15 6-23 16,-7 3 42-16,-23 24 48 16,-17 20 7-16,-16 22-1 0,-14 15 18 15,1 0 1-15,-7 6 37 16,0 7 5-16,0 19 53 15,-11 8-95 1,-13 28-9-16,-10 40 9 0,-6 38 56 16,9 31 23-16,10-5-22 15,17-27-36-15,4-35-11 16,2-24-2-16,16-2-8 0,7-2-5 16,2-4-19-1,2-14-21-15,-3-12-25 0,-1-12-36 16,-5 0-13-1,-7-55-101-15,-3-3-335 0,-8-5-554 0</inkml:trace>
  <inkml:trace contextRef="#ctx0" brushRef="#br0" timeOffset="128189.71">10333 10868 998 0,'0'0'700'16,"0"0"-440"-16,0 0-97 16,0 0-32-16,0 0-11 15,112 135-3-15,-112-83-2 16,0 3-25-16,-8-2-2 15,-13-5-34-15,4-10-28 16,5-12-17-16,6-9-9 16,4-9-1-16,2-8-49 15,6 0-23-15,19-13 9 16,6-19 9-16,2-16-115 0,-2-8-223 16,-8-5 73-1,-8 10 320-15,-7 15 48 16,-8 18 470-16,0 18-398 15,0 0-119-15,0 23 42 16,0 8 27-16,0 3 10 16,0 0-7-16,10-6-40 0,11-2-18 15,2-7-15-15,9-10-18 0,4-9-36 16,0-9-52 0,-10-14-153-16,-10-9-470 0</inkml:trace>
  <inkml:trace contextRef="#ctx0" brushRef="#br0" timeOffset="128339.72">11027 10560 2053 0,'0'0'573'0,"0"0"-511"0,0 0-43 16,114 175-9-16,-106-88-10 16,-8 9-4-16,-17-11-53 15,-41 31-50-15,2-28-197 16,7-22-700-16</inkml:trace>
  <inkml:trace contextRef="#ctx0" brushRef="#br0" timeOffset="129269.93">12164 10064 1405 0,'0'0'483'0,"0"0"-230"15,0 0-64-15,-11-128-94 0,6 110 15 16,3 10 0 0,2 8-62-16,-2 2-48 15,2 46-28-15,-7 52 28 16,-4 50 77-16,0 25 3 15,2 1-8-15,3-23-23 16,6-31-11-16,0-22-13 16,0-21 13-16,0-23-19 15,8-8-13-15,5 1-6 16,3-2 6-16,2-1-5 0,4-15-1 16,5-12 0-1,2-9-24-15,9-10 6 0,5-3 6 16,3-31-6-1,-1-17-40-15,-5-9-14 0,-11 0-53 16,-11 11 87 0,-14 12 38-16,-4 21 70 0,0 13-55 15,-11 3-15-15,-11 24-22 16,2 15 22-16,2 3 0 16,5 4 31-16,8 0-7 0,5-5-16 15,0-6 4 1,0-6-12-16,0-6-1 15,5-6-43-15,-5-6-54 16,0-4-69-16,-5-7-98 0,-15-7-22 16,-5-15-109-16</inkml:trace>
  <inkml:trace contextRef="#ctx0" brushRef="#br0" timeOffset="129379.54">12372 10712 2072 0,'0'0'342'0,"0"0"-261"15,131-35-81-15,-31 30-54 16,-11 2-212-16,-8 2-393 0</inkml:trace>
  <inkml:trace contextRef="#ctx0" brushRef="#br0" timeOffset="130631.85">13653 9815 1028 0,'0'0'552'0,"0"0"-550"0,2 209 98 15,11-30 94-15,3 21 53 0,-5-7-2 16,-2-28-55 0,-4-48-78-16,0-27-57 15,-1-28-37-15,-2-14 0 16,0 1-17-16,0-8 7 15,-2-4-8-15,2-19 1 16,-2-10 0-16,0-8-1 0,3 0 6 16,1-20-6-1,6-38-6-15,0-8-180 0,4-15 28 16,1 3 29-16,-4 24 129 16,-1 10 113-16,-6 21 31 15,-4 21-144 1,0 2-3-16,0 19-7 15,-4 17 10-15,-4 8 56 0,6 5 1 16,2 1-17 0,5-5-15-16,23-4-16 0,9-11-9 15,9-10-12-15,8-12 3 16,4-8-11-16,0-4-7 16,-4-20-30-16,-10-10 21 15,-11-7-22-15,-15 3-19 16,-11 4 58-16,-7 10 19 0,-9 15 116 15,-20 9-75 1,-11 5-39-16,-2 26 8 0,0 5 23 16,3 1 6-1,10 0 4-15,10-5-18 0,7-7-11 16,12-8-14-16,0-8-33 16,0 0-25-16,20-9 15 15,7 0 14-15,6-6-5 16,5-18-67-16,0-6-53 15,-4-2 20-15,-10 4 65 16,-8 6 69-16,-8 14 130 16,-3 8-74-16,-5 3-56 0,0 26 66 15,0 8 32 1,0 0-10-16,0 1-39 16,0-8-19-16,2-5-15 0,5-12 3 15,6-5-18 1,3-8 0-16,6 0 11 0,5-8-11 15,4-16-17 1,4-9-40-16,2-2 19 0,-4-2 20 16,-4 10 18-1,-7 8 48-15,-6 12-6 0,-7 7-35 16,-5 0 2-16,-2 21-6 0,-2 6 19 16,0 3 19-1,0-6-7-15,0-3-16 0,-4-10-12 16,4-5 0-1,0-6 1-15,2 0-7 0,20-4-10 16,16-16-26 0,9-10-45-16,7-3-5 0,-1-2 39 15,-6 4 24-15,-9 10 23 16,-9 9 5-16,-11 12 25 16,-9 0-23-1,-9 24-6-15,0 5 15 0,0 3 8 16,-5-6-3-16,-1-5-6 15,4-11-15-15,2-6-1 16,0-4-19-16,19 0-8 16,17-12 12-16,9-11-21 15,3 0-1-15,-1 2 38 16,-7 7 21-16,-11 5 64 0,-4 6-24 16,-7 3-37-1,-5 0-17-15,-4 17-7 0,-2 1-11 16,-7 2-6-1,0 0-20-15,-9-2-22 16,-13-2-51-16,-32-9-106 16,5-7-173-16,-5 0-516 0</inkml:trace>
  <inkml:trace contextRef="#ctx0" brushRef="#br0" timeOffset="130769.89">14273 10728 1766 0,'0'0'631'0,"0"0"-473"0,60-118-64 15,-6 81-70 1,17 12-24-16,30 11-8 0,52 14-68 16,-17 1-157-1,-9 14-347-15</inkml:trace>
  <inkml:trace contextRef="#ctx0" brushRef="#br0" timeOffset="131999.66">16397 10818 2015 0,'0'0'268'0,"0"0"-268"16,0 0 0-1,-15 167 41-15,5-83 63 0,2 2 9 16,1-8 0-1,3-10-63-15,2-14-29 16,2-16-6-16,0-13-6 16,0-11-8-16,0-10-1 15,0-4 0-15,0 0-10 0,11-26 2 16,15-23-42-16,10-19-119 16,6-11 0-16,5-4-94 15,-5 11 135-15,-3 21 128 16,-12 26 92-16,-8 23-32 15,-10 2-29-15,-6 32 71 16,-3 10 38-16,-6 6-9 16,-13 2-40-16,-1-2-29 15,1-3-35-15,4-12-17 16,7-11-10-16,3-5-5 0,5-12-24 16,0-5-25-1,0 0-20-15,9 0 32 0,18-23-10 16,13-16-72-1,9-13-200-15,2-9-159 16,-2 3 384-16,-11 12 99 16,-16 17 351-16,-11 18-38 0,-9 11-220 15,-2 11-93-15,0 21 52 16,0 6 28-16,0 2 29 16,0 3-39-16,0-10-30 15,10-1-16-15,21-10-5 16,13-5-5-16,12-12-14 0,9-5-6 15,3-4-37 1,0-20-40-16,-6-10-20 0,-13-4-43 16,-14-3-60-1,-19 6 70-15,-16 9 136 0,0 10 70 16,-31 16 1-16,-11 0-26 16,-3 16 74-16,1 10-23 15,5 2-18-15,13-6-21 16,13-5-37-1,10-5-20-15,3-5-43 0,16-7 15 16,16 0 26-16,8 0-24 16,4-19-115-1,1-1-23-15,-8 1 113 0,-5 5 51 0,-8 6 110 16,-1 8-46 0,-6 0-25-16,-1 8-8 0,1 13 25 15,2 2-3 1,1-2-19-16,2-1-6 0,0-11 1 15,5-7 0 1,2-2 13-16,2-8-10 0,3-22-32 16,-1-12-99-1,-6-8-42-15,-7-8 1 0,-5-7 35 16,-4-3 27-16,-3-3 44 0,-2 6 3 16,0 11 31-1,1 14 78-15,0 20 116 16,2 18-94-16,-2 2-90 15,1 30 16-15,0 17 76 16,-6 14 0-16,0 11 2 16,-2 6-4-16,0 4-37 15,0-1-25-15,0-7-17 16,0-8-12-16,0-10-7 16,4-8-2-16,1-12 0 15,-3-9-27-15,2-9-76 0,-4-6-35 16,0-11-70-16,-4-5-27 15,-19-18 52 1,-1-6-527-16</inkml:trace>
  <inkml:trace contextRef="#ctx0" brushRef="#br0" timeOffset="132120.04">17763 11083 1068 0,'0'0'584'16,"0"0"-296"-16,0 0 64 0,164-107-134 16,-104 84-96-1,5 2-79-15,1 3-28 0,-1 6-14 16,-7 2-1-1,-14 6-41-15,-30 4-95 16,-14 0-178-16,0 11-437 0</inkml:trace>
  <inkml:trace contextRef="#ctx0" brushRef="#br0" timeOffset="132309.97">17138 10788 1612 0,'0'0'506'15,"0"0"-332"1,0 0 17-16,93-120-38 0,-46 95-84 16,2 11-69-1,2 14-25-15,-4 16-144 0,-12 81-215 16,-12-5-218-16,-17 10-379 0</inkml:trace>
  <inkml:trace contextRef="#ctx0" brushRef="#br0" timeOffset="132389.74">17404 11526 1064 0,'0'0'586'16,"0"0"-336"-16,0 0-114 0,0 0-136 16,0 0-158-16,0 0-665 0</inkml:trace>
  <inkml:trace contextRef="#ctx0" brushRef="#br0" timeOffset="132999.76">19464 10856 1149 0,'0'0'387'0,"0"0"-180"16,0 0-96-1,0 0-22-15,-151-5 99 0,95 42-21 16,-4 14-52 0,7 9-40-16,8 0-40 0,14-9-11 15,15-10-2 1,11-15-10-16,5-12 6 0,16-12-6 16,20-2 6-16,11-8-18 15,4-24-66-15,0-11-116 16,-6-15-87-16,-5-9 75 15,0-55-48-15,-11 13-145 16,-9 7-822-16</inkml:trace>
  <inkml:trace contextRef="#ctx0" brushRef="#br0" timeOffset="133159.66">19456 10326 1475 0,'0'0'663'16,"0"0"-401"-16,0 0-231 0,0 0-31 16,0 0 0-1,-14 123 55-15,1-33 33 0,0 0 15 16,3 7-41-1,2-1-39-15,5-16-16 0,1 4-6 16,2-6-1-16,0-15-36 0,0-10-61 16,0-10-54-1,7-15-132-15,-1-12-233 0,-4-16-1019 16</inkml:trace>
  <inkml:trace contextRef="#ctx0" brushRef="#br0" timeOffset="133635.65">18851 10664 1866 0,'0'0'481'16,"0"0"-388"-1,0 0-59-15,0 0-17 0,0 0 11 16,0 0-15-16,0 0 45 16,163 48-15-16,-56-16-29 15,34-8-13-15,28-12 1 16,-11-8 4-16,-38-4 0 15,-41 0-5-15,-39 0 0 16,-9 0 6-16,-6 4-7 0,-13 13-32 16,-12 14 32-1,-10 11 29-15,-17 8 48 0,-2 3-28 16,7-5-25 0,8-10-9-16,10-8-3 0,4-10-1 15,0-6-5 1,6-6-5-16,6-5 5 0,-3-3-6 15,-7 0 0 1,-2-11 0-16,-6-17-17 0,-28-11-98 16,-13-8 2-1,-7-6 34-15,0-5 37 0,10 0 10 16,15 0 32-16,19 3 38 16,10 4 26-16,6 3-38 15,25 8 5-15,5 8 37 0,4 11-33 31,2 13-29-31,3 8-6 0,2 22-51 16,7 75-70-16,-15-7-175 16,-12 5-293-16</inkml:trace>
  <inkml:trace contextRef="#ctx0" brushRef="#br0" timeOffset="133739.72">19821 11578 1642 0,'0'0'552'0,"0"0"-475"16,0 0-77-16,0 0-21 15,0 0-220-15,0 0-555 16</inkml:trace>
  <inkml:trace contextRef="#ctx0" brushRef="#br0" timeOffset="133979.73">21025 10680 2212 0,'0'0'296'0,"0"0"-296"16,0 0 0 0,-122 94 34-16,59-36 90 0,-2 10-7 15,5 7-57-15,7 1-36 0,10-5-13 16,7-6-11 0,12-12-11-16,6-12-37 15,2-11-96-15,3-9-22 16,-13-21-105-16,-1 0-229 15,-2-14-238-15</inkml:trace>
  <inkml:trace contextRef="#ctx0" brushRef="#br0" timeOffset="134140.07">20440 10935 1064 0,'0'0'1249'0,"0"0"-917"0,0 0-250 16,131-18-76-16,-81 26-4 15,4 20-1-15,2 8 0 16,0 5-1-16,2 5-1 15,0 0-81-15,-1-9-71 16,17-14-130-16,-16-5-208 16,-6-17-778-16</inkml:trace>
  <inkml:trace contextRef="#ctx0" brushRef="#br0" timeOffset="134399.5">21478 10703 2031 0,'0'0'339'15,"0"0"-233"1,0 0-54-16,0 0-52 0,0 0 12 16,0 0 60-16,0 0-14 15,-121 27 3-15,114 25 19 16,7 8-27-16,0 2-19 16,4 1-13-16,15-5-6 15,-1-7-8-15,-5-5 1 0,-7-5-8 16,-6-10 6-1,-4 1-6-15,-25-3-11 0,-9-3-37 16,-4-14-138 0,6-8-353-16,16-4-854 0</inkml:trace>
  <inkml:trace contextRef="#ctx0" brushRef="#br0" timeOffset="134509.2">21781 10968 1967 0,'0'0'0'0,"0"0"-963"16,0 0 31-16</inkml:trace>
  <inkml:trace contextRef="#ctx0" brushRef="#br0" timeOffset="135260.13">19734 10943 1287 0,'0'0'395'0,"0"0"-179"0,0 0 37 16,0 0-60-16,0 0-93 16,0 0-59-16,0 0-25 15,-89 15-2-15,60 21 10 16,2 9 43-16,10 3-9 15,10 0-12 1,7-6-6-16,0-4-7 0,22-7-9 16,9-10-3-16,10-9-6 15,7-7-3-15,2-5-6 0,-4-11-6 16,-5-13-11 0,-12-8-4-16,-14-5-18 0,-13-10-13 15,-2-1-48 1,-23-2 54-16,-10 5 15 0,-7 10-7 15,1 6-20 1,1 13-120-16,-1 6-135 0,12 4-57 16,10 0-558-16</inkml:trace>
  <inkml:trace contextRef="#ctx0" brushRef="#br0" timeOffset="135579.79">19628 10742 1617 0,'0'0'620'0,"0"0"-433"0,0 0 28 15,0 0-70-15,0 0-84 16,0 0-22-16,46-136-38 15,-11 94 10-15,6 0-11 16,5 3-6-16,0 5-4 16,-7 8 10-16,-10 10-1 15,-8 12 1-15,-10 4-27 16,-9 15-58-16,-2 28-9 0,0 13 31 16,0 33-35-1,0-13-235-15,0-18-295 0</inkml:trace>
  <inkml:trace contextRef="#ctx0" brushRef="#br0" timeOffset="136219.57">19810 11754 2089 0,'0'0'546'0,"0"0"-546"0,0 0-6 15,0 0-46 1,0 0-215-16,0 0-694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60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47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1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9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58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451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458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464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548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495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398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8451-9855-4532-94D8-51D61804881F}" type="datetimeFigureOut">
              <a:rPr lang="vi-VN" smtClean="0"/>
              <a:t>04/06/2023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4402-AA25-472E-B2B4-1D89F6B38D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1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10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15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customXml" Target="../ink/ink26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customXml" Target="../ink/ink5.xml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601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III. BIẾN NGẪU NHIÊN VÀ    PHÂN PHỐI XÁC SUẤT</a:t>
            </a:r>
            <a:endParaRPr lang="vi-VN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4387"/>
            <a:ext cx="10515600" cy="360257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KHÁI NIỆM CƠ BẢN</a:t>
            </a:r>
          </a:p>
          <a:p>
            <a:r>
              <a:rPr lang="en-US">
                <a:solidFill>
                  <a:schemeClr val="bg1"/>
                </a:solidFill>
              </a:rPr>
              <a:t>CÁC ĐẶC TRƯNG CỦA BIẾN NGẪU NHIÊN</a:t>
            </a:r>
          </a:p>
          <a:p>
            <a:r>
              <a:rPr lang="en-US">
                <a:solidFill>
                  <a:schemeClr val="bg1"/>
                </a:solidFill>
              </a:rPr>
              <a:t>MỘT SỐ PHÂN PHỐI THƯỜNG GẶP</a:t>
            </a:r>
          </a:p>
          <a:p>
            <a:pPr marL="0" indent="0">
              <a:buNone/>
            </a:pP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70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93" y="259115"/>
            <a:ext cx="9573022" cy="11181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35B3C2-5D81-4BFA-9AEC-D82FF5481F36}"/>
                  </a:ext>
                </a:extLst>
              </p14:cNvPr>
              <p14:cNvContentPartPr/>
              <p14:nvPr/>
            </p14:nvContentPartPr>
            <p14:xfrm>
              <a:off x="384120" y="1564920"/>
              <a:ext cx="10622880" cy="5031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35B3C2-5D81-4BFA-9AEC-D82FF5481F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760" y="1555560"/>
                <a:ext cx="10641600" cy="50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3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9" y="278165"/>
            <a:ext cx="8791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6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7" y="255939"/>
            <a:ext cx="10906167" cy="11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4" y="283280"/>
            <a:ext cx="88201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2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8" y="245180"/>
            <a:ext cx="8848725" cy="1581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49ECE9-1ABE-4B0E-9B1D-79935C517439}"/>
                  </a:ext>
                </a:extLst>
              </p14:cNvPr>
              <p14:cNvContentPartPr/>
              <p14:nvPr/>
            </p14:nvContentPartPr>
            <p14:xfrm>
              <a:off x="336960" y="289800"/>
              <a:ext cx="11223360" cy="620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49ECE9-1ABE-4B0E-9B1D-79935C5174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00" y="280440"/>
                <a:ext cx="11242080" cy="62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41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1" y="489144"/>
            <a:ext cx="10865534" cy="4424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55600" y="2657160"/>
              <a:ext cx="9669600" cy="3441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080" y="2644920"/>
                <a:ext cx="9689760" cy="34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04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3" y="291538"/>
            <a:ext cx="7336595" cy="14434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37480" y="407160"/>
              <a:ext cx="10675080" cy="3954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320" y="397440"/>
                <a:ext cx="10697760" cy="39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7733160" y="258084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23800" y="2571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8" y="350079"/>
            <a:ext cx="9983080" cy="32801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936800" y="3093120"/>
              <a:ext cx="955080" cy="68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120" y="3080880"/>
                <a:ext cx="96912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33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4" y="316303"/>
            <a:ext cx="10028213" cy="54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71600" y="362880"/>
              <a:ext cx="9999360" cy="6162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800" y="352080"/>
                <a:ext cx="10017360" cy="61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600" y="261983"/>
            <a:ext cx="4755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4000" b="1">
                <a:solidFill>
                  <a:srgbClr val="FFC000"/>
                </a:solidFill>
              </a:rPr>
              <a:t>I- KHÁI NIỆM CƠ BẢN</a:t>
            </a:r>
            <a:endParaRPr lang="vi-VN" altLang="en-US" sz="4000" b="1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79" y="1321117"/>
            <a:ext cx="10960564" cy="39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7800" y="291600"/>
              <a:ext cx="11247120" cy="380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920" y="279000"/>
                <a:ext cx="11270880" cy="38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876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7" y="251706"/>
            <a:ext cx="8375769" cy="24124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71600" y="333360"/>
              <a:ext cx="11163960" cy="5675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40" y="321480"/>
                <a:ext cx="11184120" cy="56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436600" y="2960280"/>
              <a:ext cx="256680" cy="3825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5080" y="2950200"/>
                <a:ext cx="279000" cy="38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2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67560" y="295920"/>
              <a:ext cx="11333160" cy="6123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60" y="284040"/>
                <a:ext cx="11358360" cy="61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43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81" y="400930"/>
            <a:ext cx="10559269" cy="60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7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58" y="319892"/>
            <a:ext cx="7582728" cy="14245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00760" y="1610640"/>
              <a:ext cx="4960440" cy="2516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960" y="1604880"/>
                <a:ext cx="497700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3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4" y="272194"/>
            <a:ext cx="8989549" cy="23871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97800" y="2774160"/>
              <a:ext cx="11457000" cy="3861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00" y="2763720"/>
                <a:ext cx="11472840" cy="38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76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3960" y="504720"/>
              <a:ext cx="5969880" cy="330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440" y="493200"/>
                <a:ext cx="5990760" cy="33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31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905" y="284671"/>
            <a:ext cx="10174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 CÁC ĐẶC TRƯNG CỦA BIẾN NGẪU NHIÊN</a:t>
            </a:r>
            <a:endParaRPr lang="vi-VN" altLang="en-US" sz="36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5" y="1366131"/>
            <a:ext cx="9499628" cy="50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2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3" y="265817"/>
            <a:ext cx="8671101" cy="38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7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48" y="865187"/>
            <a:ext cx="3590925" cy="657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67640" y="282600"/>
              <a:ext cx="10246680" cy="2575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720" y="271080"/>
                <a:ext cx="10265760" cy="25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9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5" y="766690"/>
            <a:ext cx="10834141" cy="31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8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54" y="878945"/>
            <a:ext cx="4086225" cy="1171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42520" y="233280"/>
              <a:ext cx="10359000" cy="6555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640" y="221760"/>
                <a:ext cx="10383840" cy="65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54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68" y="518230"/>
            <a:ext cx="8722865" cy="14121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68" y="3183289"/>
            <a:ext cx="8904288" cy="20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85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1040" y="281520"/>
              <a:ext cx="11242440" cy="5813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720" y="269640"/>
                <a:ext cx="11264040" cy="58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09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4" y="338881"/>
            <a:ext cx="10028213" cy="54257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168920" y="5960520"/>
              <a:ext cx="1002960" cy="380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7400" y="5948640"/>
                <a:ext cx="1023480" cy="3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980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4600" y="370800"/>
              <a:ext cx="7920000" cy="4336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440" y="359280"/>
                <a:ext cx="7943400" cy="43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694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905" y="284671"/>
            <a:ext cx="10174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 CÁC ĐẶC TRƯNG CỦA BIẾN NGẪU NHIÊN</a:t>
            </a:r>
            <a:endParaRPr lang="vi-VN" altLang="en-US" sz="36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17" y="1170110"/>
            <a:ext cx="9549033" cy="51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5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04" y="398292"/>
            <a:ext cx="8385518" cy="39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11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87" y="837051"/>
            <a:ext cx="5956726" cy="1090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06880" y="229680"/>
              <a:ext cx="6599160" cy="2244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560" y="218880"/>
                <a:ext cx="6624720" cy="22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74560" y="2058120"/>
              <a:ext cx="10491480" cy="1902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320" y="2049480"/>
                <a:ext cx="10509120" cy="19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13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24" y="822674"/>
            <a:ext cx="4441413" cy="12734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42520" y="298800"/>
              <a:ext cx="9707040" cy="3818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20" y="287280"/>
                <a:ext cx="9731160" cy="38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5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5" y="660887"/>
            <a:ext cx="10234896" cy="28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2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3" y="561828"/>
            <a:ext cx="10772482" cy="47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13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55" y="896596"/>
            <a:ext cx="10699140" cy="51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5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545" y="191645"/>
            <a:ext cx="8819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 MỘT SỐ PHÂN PHỐI THƯỜNG GẶP</a:t>
            </a:r>
            <a:endParaRPr lang="vi-VN" altLang="en-US" sz="36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91" y="1027895"/>
            <a:ext cx="9615927" cy="53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1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" y="316889"/>
            <a:ext cx="8951083" cy="1163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56480" y="1531800"/>
              <a:ext cx="11237040" cy="4110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240" y="1521720"/>
                <a:ext cx="11256840" cy="41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6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6" y="300623"/>
            <a:ext cx="10339242" cy="17169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36040" y="2107440"/>
              <a:ext cx="10711800" cy="4480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600" y="2098440"/>
                <a:ext cx="10729440" cy="45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21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64742D-20E2-4EAD-B144-361B5314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5" y="453104"/>
            <a:ext cx="11438350" cy="9919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84FECB-1E6D-46DC-8BFE-FF75D8FBD723}"/>
                  </a:ext>
                </a:extLst>
              </p14:cNvPr>
              <p14:cNvContentPartPr/>
              <p14:nvPr/>
            </p14:nvContentPartPr>
            <p14:xfrm>
              <a:off x="3765600" y="628560"/>
              <a:ext cx="306000" cy="30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84FECB-1E6D-46DC-8BFE-FF75D8FBD7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6240" y="619200"/>
                <a:ext cx="324720" cy="3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59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5" y="445989"/>
            <a:ext cx="10839377" cy="5304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942840" y="3546360"/>
              <a:ext cx="1525680" cy="918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0960" y="3535920"/>
                <a:ext cx="154908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547520" y="5267880"/>
              <a:ext cx="861480" cy="128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7440" y="5259600"/>
                <a:ext cx="87840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29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4" y="641765"/>
            <a:ext cx="10865754" cy="39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74" y="278127"/>
            <a:ext cx="8536159" cy="1336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8B4512-7A79-405A-8B2E-38B5F0BF936F}"/>
                  </a:ext>
                </a:extLst>
              </p14:cNvPr>
              <p14:cNvContentPartPr/>
              <p14:nvPr/>
            </p14:nvContentPartPr>
            <p14:xfrm>
              <a:off x="348840" y="491400"/>
              <a:ext cx="10458720" cy="508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8B4512-7A79-405A-8B2E-38B5F0BF93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480" y="482040"/>
                <a:ext cx="10477440" cy="51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18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1" y="209415"/>
            <a:ext cx="11190667" cy="12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4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1" y="279753"/>
            <a:ext cx="7858125" cy="857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20C239-3F57-4FC1-9BC4-EBA6ACFF6C32}"/>
                  </a:ext>
                </a:extLst>
              </p14:cNvPr>
              <p14:cNvContentPartPr/>
              <p14:nvPr/>
            </p14:nvContentPartPr>
            <p14:xfrm>
              <a:off x="384120" y="347400"/>
              <a:ext cx="10175400" cy="459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20C239-3F57-4FC1-9BC4-EBA6ACFF6C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760" y="338040"/>
                <a:ext cx="10194120" cy="46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5CD111-6DC0-44A2-BD07-90B86AF430A8}"/>
                  </a:ext>
                </a:extLst>
              </p14:cNvPr>
              <p14:cNvContentPartPr/>
              <p14:nvPr/>
            </p14:nvContentPartPr>
            <p14:xfrm>
              <a:off x="384120" y="1128240"/>
              <a:ext cx="11497680" cy="5173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5CD111-6DC0-44A2-BD07-90B86AF430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760" y="1118880"/>
                <a:ext cx="11516400" cy="51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1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56</Words>
  <Application>Microsoft Office PowerPoint</Application>
  <PresentationFormat>Widescreen</PresentationFormat>
  <Paragraphs>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Office Theme</vt:lpstr>
      <vt:lpstr>CHƯƠNG III. BIẾN NGẪU NHIÊN VÀ    PHÂN PHỐI XÁC SUẤT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III. BIẾN NGẪU NHIÊN VÀ    PHÂN PHỐI XÁC SUẤT</dc:title>
  <dc:creator>NGDIEP</dc:creator>
  <cp:lastModifiedBy>Nguyễn Điệp</cp:lastModifiedBy>
  <cp:revision>24</cp:revision>
  <dcterms:created xsi:type="dcterms:W3CDTF">2021-09-24T14:53:38Z</dcterms:created>
  <dcterms:modified xsi:type="dcterms:W3CDTF">2023-06-04T03:16:57Z</dcterms:modified>
</cp:coreProperties>
</file>