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32" r:id="rId1"/>
  </p:sldMasterIdLst>
  <p:sldIdLst>
    <p:sldId id="256" r:id="rId2"/>
    <p:sldId id="263" r:id="rId3"/>
    <p:sldId id="258" r:id="rId4"/>
    <p:sldId id="264" r:id="rId5"/>
    <p:sldId id="262" r:id="rId6"/>
    <p:sldId id="267" r:id="rId7"/>
    <p:sldId id="266" r:id="rId8"/>
    <p:sldId id="268" r:id="rId9"/>
    <p:sldId id="269"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4D7D205-9D52-4EAE-B6CB-632985268358}" v="330" dt="2025-04-28T05:47:35.222"/>
    <p1510:client id="{5B23C0BC-FCF0-83FA-0314-8BA727987F31}" v="3" dt="2025-04-28T05:39:14.41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384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ullenix, Carter" userId="67025512-d8fb-4ddc-ac35-8d67e2bb45b5" providerId="ADAL" clId="{04D7D205-9D52-4EAE-B6CB-632985268358}"/>
    <pc:docChg chg="undo redo custSel addSld delSld modSld">
      <pc:chgData name="Mullenix, Carter" userId="67025512-d8fb-4ddc-ac35-8d67e2bb45b5" providerId="ADAL" clId="{04D7D205-9D52-4EAE-B6CB-632985268358}" dt="2025-04-28T05:47:35.223" v="472" actId="20577"/>
      <pc:docMkLst>
        <pc:docMk/>
      </pc:docMkLst>
      <pc:sldChg chg="modSp mod modAnim">
        <pc:chgData name="Mullenix, Carter" userId="67025512-d8fb-4ddc-ac35-8d67e2bb45b5" providerId="ADAL" clId="{04D7D205-9D52-4EAE-B6CB-632985268358}" dt="2025-04-28T05:32:59.056" v="419"/>
        <pc:sldMkLst>
          <pc:docMk/>
          <pc:sldMk cId="0" sldId="258"/>
        </pc:sldMkLst>
        <pc:spChg chg="mod">
          <ac:chgData name="Mullenix, Carter" userId="67025512-d8fb-4ddc-ac35-8d67e2bb45b5" providerId="ADAL" clId="{04D7D205-9D52-4EAE-B6CB-632985268358}" dt="2025-04-28T05:27:01.770" v="406" actId="20577"/>
          <ac:spMkLst>
            <pc:docMk/>
            <pc:sldMk cId="0" sldId="258"/>
            <ac:spMk id="2" creationId="{00000000-0000-0000-0000-000000000000}"/>
          </ac:spMkLst>
        </pc:spChg>
        <pc:picChg chg="mod">
          <ac:chgData name="Mullenix, Carter" userId="67025512-d8fb-4ddc-ac35-8d67e2bb45b5" providerId="ADAL" clId="{04D7D205-9D52-4EAE-B6CB-632985268358}" dt="2025-04-28T05:27:52.090" v="415" actId="1076"/>
          <ac:picMkLst>
            <pc:docMk/>
            <pc:sldMk cId="0" sldId="258"/>
            <ac:picMk id="2050" creationId="{CF505467-9521-6D52-85A6-A2A358905FAA}"/>
          </ac:picMkLst>
        </pc:picChg>
        <pc:picChg chg="mod">
          <ac:chgData name="Mullenix, Carter" userId="67025512-d8fb-4ddc-ac35-8d67e2bb45b5" providerId="ADAL" clId="{04D7D205-9D52-4EAE-B6CB-632985268358}" dt="2025-04-28T05:28:06.865" v="417" actId="1076"/>
          <ac:picMkLst>
            <pc:docMk/>
            <pc:sldMk cId="0" sldId="258"/>
            <ac:picMk id="2052" creationId="{6C428EF8-23CF-9A21-B618-A5023B3C5407}"/>
          </ac:picMkLst>
        </pc:picChg>
      </pc:sldChg>
      <pc:sldChg chg="del">
        <pc:chgData name="Mullenix, Carter" userId="67025512-d8fb-4ddc-ac35-8d67e2bb45b5" providerId="ADAL" clId="{04D7D205-9D52-4EAE-B6CB-632985268358}" dt="2025-04-28T05:02:34.361" v="145" actId="2696"/>
        <pc:sldMkLst>
          <pc:docMk/>
          <pc:sldMk cId="0" sldId="261"/>
        </pc:sldMkLst>
      </pc:sldChg>
      <pc:sldChg chg="addSp delSp modSp mod chgLayout">
        <pc:chgData name="Mullenix, Carter" userId="67025512-d8fb-4ddc-ac35-8d67e2bb45b5" providerId="ADAL" clId="{04D7D205-9D52-4EAE-B6CB-632985268358}" dt="2025-04-28T05:09:04.706" v="189" actId="113"/>
        <pc:sldMkLst>
          <pc:docMk/>
          <pc:sldMk cId="3930412432" sldId="262"/>
        </pc:sldMkLst>
        <pc:spChg chg="mod ord">
          <ac:chgData name="Mullenix, Carter" userId="67025512-d8fb-4ddc-ac35-8d67e2bb45b5" providerId="ADAL" clId="{04D7D205-9D52-4EAE-B6CB-632985268358}" dt="2025-04-28T04:47:24.624" v="38" actId="700"/>
          <ac:spMkLst>
            <pc:docMk/>
            <pc:sldMk cId="3930412432" sldId="262"/>
            <ac:spMk id="2" creationId="{9F109BED-782C-E79F-D931-5FD63BB7DAC9}"/>
          </ac:spMkLst>
        </pc:spChg>
        <pc:spChg chg="del">
          <ac:chgData name="Mullenix, Carter" userId="67025512-d8fb-4ddc-ac35-8d67e2bb45b5" providerId="ADAL" clId="{04D7D205-9D52-4EAE-B6CB-632985268358}" dt="2025-04-28T04:44:36.624" v="24" actId="478"/>
          <ac:spMkLst>
            <pc:docMk/>
            <pc:sldMk cId="3930412432" sldId="262"/>
            <ac:spMk id="3" creationId="{5E54E3C7-8C2B-09C3-B0D9-5623B4A51820}"/>
          </ac:spMkLst>
        </pc:spChg>
        <pc:spChg chg="mod">
          <ac:chgData name="Mullenix, Carter" userId="67025512-d8fb-4ddc-ac35-8d67e2bb45b5" providerId="ADAL" clId="{04D7D205-9D52-4EAE-B6CB-632985268358}" dt="2025-04-28T05:08:47.039" v="182" actId="113"/>
          <ac:spMkLst>
            <pc:docMk/>
            <pc:sldMk cId="3930412432" sldId="262"/>
            <ac:spMk id="7" creationId="{3F8BAAC6-70C2-9C6B-D917-89E6C17BA385}"/>
          </ac:spMkLst>
        </pc:spChg>
        <pc:spChg chg="mod">
          <ac:chgData name="Mullenix, Carter" userId="67025512-d8fb-4ddc-ac35-8d67e2bb45b5" providerId="ADAL" clId="{04D7D205-9D52-4EAE-B6CB-632985268358}" dt="2025-04-28T05:08:48.850" v="183" actId="113"/>
          <ac:spMkLst>
            <pc:docMk/>
            <pc:sldMk cId="3930412432" sldId="262"/>
            <ac:spMk id="8" creationId="{0A2133CD-A4A8-0605-7E1B-2C702E3A7FD7}"/>
          </ac:spMkLst>
        </pc:spChg>
        <pc:spChg chg="mod">
          <ac:chgData name="Mullenix, Carter" userId="67025512-d8fb-4ddc-ac35-8d67e2bb45b5" providerId="ADAL" clId="{04D7D205-9D52-4EAE-B6CB-632985268358}" dt="2025-04-28T05:08:55.289" v="185" actId="113"/>
          <ac:spMkLst>
            <pc:docMk/>
            <pc:sldMk cId="3930412432" sldId="262"/>
            <ac:spMk id="9" creationId="{8DD002B2-6B21-4D1B-44AB-D57C36B8E72C}"/>
          </ac:spMkLst>
        </pc:spChg>
        <pc:spChg chg="mod">
          <ac:chgData name="Mullenix, Carter" userId="67025512-d8fb-4ddc-ac35-8d67e2bb45b5" providerId="ADAL" clId="{04D7D205-9D52-4EAE-B6CB-632985268358}" dt="2025-04-28T04:50:10.007" v="50" actId="1076"/>
          <ac:spMkLst>
            <pc:docMk/>
            <pc:sldMk cId="3930412432" sldId="262"/>
            <ac:spMk id="10" creationId="{2C149EC4-5054-D9CA-E704-3ACA9B0C17CE}"/>
          </ac:spMkLst>
        </pc:spChg>
        <pc:spChg chg="mod">
          <ac:chgData name="Mullenix, Carter" userId="67025512-d8fb-4ddc-ac35-8d67e2bb45b5" providerId="ADAL" clId="{04D7D205-9D52-4EAE-B6CB-632985268358}" dt="2025-04-28T05:09:00.326" v="187" actId="113"/>
          <ac:spMkLst>
            <pc:docMk/>
            <pc:sldMk cId="3930412432" sldId="262"/>
            <ac:spMk id="11" creationId="{D2F603D8-0A60-AD3A-87F5-578E496459C3}"/>
          </ac:spMkLst>
        </pc:spChg>
        <pc:spChg chg="mod">
          <ac:chgData name="Mullenix, Carter" userId="67025512-d8fb-4ddc-ac35-8d67e2bb45b5" providerId="ADAL" clId="{04D7D205-9D52-4EAE-B6CB-632985268358}" dt="2025-04-28T05:08:52.724" v="184" actId="113"/>
          <ac:spMkLst>
            <pc:docMk/>
            <pc:sldMk cId="3930412432" sldId="262"/>
            <ac:spMk id="14" creationId="{1CD1F941-9619-4E39-3A37-FFC8A1BBE043}"/>
          </ac:spMkLst>
        </pc:spChg>
        <pc:spChg chg="mod">
          <ac:chgData name="Mullenix, Carter" userId="67025512-d8fb-4ddc-ac35-8d67e2bb45b5" providerId="ADAL" clId="{04D7D205-9D52-4EAE-B6CB-632985268358}" dt="2025-04-28T05:08:43.355" v="181" actId="113"/>
          <ac:spMkLst>
            <pc:docMk/>
            <pc:sldMk cId="3930412432" sldId="262"/>
            <ac:spMk id="15" creationId="{1B3F04E4-04FA-B2FD-82B4-D74F1287171D}"/>
          </ac:spMkLst>
        </pc:spChg>
        <pc:spChg chg="mod">
          <ac:chgData name="Mullenix, Carter" userId="67025512-d8fb-4ddc-ac35-8d67e2bb45b5" providerId="ADAL" clId="{04D7D205-9D52-4EAE-B6CB-632985268358}" dt="2025-04-28T05:08:57.664" v="186" actId="113"/>
          <ac:spMkLst>
            <pc:docMk/>
            <pc:sldMk cId="3930412432" sldId="262"/>
            <ac:spMk id="16" creationId="{442938F6-885B-24E4-4DD2-ABD407CE72EA}"/>
          </ac:spMkLst>
        </pc:spChg>
        <pc:spChg chg="mod">
          <ac:chgData name="Mullenix, Carter" userId="67025512-d8fb-4ddc-ac35-8d67e2bb45b5" providerId="ADAL" clId="{04D7D205-9D52-4EAE-B6CB-632985268358}" dt="2025-04-28T05:09:04.706" v="189" actId="113"/>
          <ac:spMkLst>
            <pc:docMk/>
            <pc:sldMk cId="3930412432" sldId="262"/>
            <ac:spMk id="17" creationId="{65D633CA-2C57-2626-1754-7063AC5386B7}"/>
          </ac:spMkLst>
        </pc:spChg>
        <pc:spChg chg="mod">
          <ac:chgData name="Mullenix, Carter" userId="67025512-d8fb-4ddc-ac35-8d67e2bb45b5" providerId="ADAL" clId="{04D7D205-9D52-4EAE-B6CB-632985268358}" dt="2025-04-28T05:09:02.337" v="188" actId="113"/>
          <ac:spMkLst>
            <pc:docMk/>
            <pc:sldMk cId="3930412432" sldId="262"/>
            <ac:spMk id="18" creationId="{9F6F521A-152C-2624-9499-AA4276F6084F}"/>
          </ac:spMkLst>
        </pc:spChg>
        <pc:spChg chg="mod">
          <ac:chgData name="Mullenix, Carter" userId="67025512-d8fb-4ddc-ac35-8d67e2bb45b5" providerId="ADAL" clId="{04D7D205-9D52-4EAE-B6CB-632985268358}" dt="2025-04-28T04:46:05.562" v="25"/>
          <ac:spMkLst>
            <pc:docMk/>
            <pc:sldMk cId="3930412432" sldId="262"/>
            <ac:spMk id="24" creationId="{6A7463B3-4734-B174-133A-DAFA5E2ECCAF}"/>
          </ac:spMkLst>
        </pc:spChg>
        <pc:spChg chg="add del mod ord">
          <ac:chgData name="Mullenix, Carter" userId="67025512-d8fb-4ddc-ac35-8d67e2bb45b5" providerId="ADAL" clId="{04D7D205-9D52-4EAE-B6CB-632985268358}" dt="2025-04-28T04:47:36.700" v="39" actId="478"/>
          <ac:spMkLst>
            <pc:docMk/>
            <pc:sldMk cId="3930412432" sldId="262"/>
            <ac:spMk id="37" creationId="{DE825C30-CAE6-4B51-39BA-6D2967402036}"/>
          </ac:spMkLst>
        </pc:spChg>
        <pc:grpChg chg="mod">
          <ac:chgData name="Mullenix, Carter" userId="67025512-d8fb-4ddc-ac35-8d67e2bb45b5" providerId="ADAL" clId="{04D7D205-9D52-4EAE-B6CB-632985268358}" dt="2025-04-28T05:08:32.520" v="180" actId="1076"/>
          <ac:grpSpMkLst>
            <pc:docMk/>
            <pc:sldMk cId="3930412432" sldId="262"/>
            <ac:grpSpMk id="4" creationId="{2F9FC8C2-1604-B7CA-FE2C-D743E344557E}"/>
          </ac:grpSpMkLst>
        </pc:grpChg>
        <pc:cxnChg chg="mod">
          <ac:chgData name="Mullenix, Carter" userId="67025512-d8fb-4ddc-ac35-8d67e2bb45b5" providerId="ADAL" clId="{04D7D205-9D52-4EAE-B6CB-632985268358}" dt="2025-04-28T04:47:06.733" v="36" actId="1076"/>
          <ac:cxnSpMkLst>
            <pc:docMk/>
            <pc:sldMk cId="3930412432" sldId="262"/>
            <ac:cxnSpMk id="19" creationId="{C7536890-BF62-14D7-E4EF-4AF06F732E9C}"/>
          </ac:cxnSpMkLst>
        </pc:cxnChg>
        <pc:cxnChg chg="mod">
          <ac:chgData name="Mullenix, Carter" userId="67025512-d8fb-4ddc-ac35-8d67e2bb45b5" providerId="ADAL" clId="{04D7D205-9D52-4EAE-B6CB-632985268358}" dt="2025-04-28T04:47:06.733" v="36" actId="1076"/>
          <ac:cxnSpMkLst>
            <pc:docMk/>
            <pc:sldMk cId="3930412432" sldId="262"/>
            <ac:cxnSpMk id="20" creationId="{451BDE23-94AA-70CA-157B-6F0D7F6A808C}"/>
          </ac:cxnSpMkLst>
        </pc:cxnChg>
        <pc:cxnChg chg="mod">
          <ac:chgData name="Mullenix, Carter" userId="67025512-d8fb-4ddc-ac35-8d67e2bb45b5" providerId="ADAL" clId="{04D7D205-9D52-4EAE-B6CB-632985268358}" dt="2025-04-28T04:47:06.733" v="36" actId="1076"/>
          <ac:cxnSpMkLst>
            <pc:docMk/>
            <pc:sldMk cId="3930412432" sldId="262"/>
            <ac:cxnSpMk id="21" creationId="{FC5633F2-15D9-F1AB-13DF-D1EFF397A797}"/>
          </ac:cxnSpMkLst>
        </pc:cxnChg>
        <pc:cxnChg chg="mod">
          <ac:chgData name="Mullenix, Carter" userId="67025512-d8fb-4ddc-ac35-8d67e2bb45b5" providerId="ADAL" clId="{04D7D205-9D52-4EAE-B6CB-632985268358}" dt="2025-04-28T04:47:00.506" v="34" actId="1076"/>
          <ac:cxnSpMkLst>
            <pc:docMk/>
            <pc:sldMk cId="3930412432" sldId="262"/>
            <ac:cxnSpMk id="22" creationId="{69FC6EB1-E6CB-3CAB-5F74-1666DC470CB4}"/>
          </ac:cxnSpMkLst>
        </pc:cxnChg>
        <pc:cxnChg chg="mod">
          <ac:chgData name="Mullenix, Carter" userId="67025512-d8fb-4ddc-ac35-8d67e2bb45b5" providerId="ADAL" clId="{04D7D205-9D52-4EAE-B6CB-632985268358}" dt="2025-04-28T04:47:00.506" v="34" actId="1076"/>
          <ac:cxnSpMkLst>
            <pc:docMk/>
            <pc:sldMk cId="3930412432" sldId="262"/>
            <ac:cxnSpMk id="23" creationId="{185F0C20-EE67-B267-C966-8CDB5FE2C112}"/>
          </ac:cxnSpMkLst>
        </pc:cxnChg>
      </pc:sldChg>
      <pc:sldChg chg="modSp mod">
        <pc:chgData name="Mullenix, Carter" userId="67025512-d8fb-4ddc-ac35-8d67e2bb45b5" providerId="ADAL" clId="{04D7D205-9D52-4EAE-B6CB-632985268358}" dt="2025-04-28T05:47:35.223" v="472" actId="20577"/>
        <pc:sldMkLst>
          <pc:docMk/>
          <pc:sldMk cId="3078242677" sldId="263"/>
        </pc:sldMkLst>
        <pc:spChg chg="mod">
          <ac:chgData name="Mullenix, Carter" userId="67025512-d8fb-4ddc-ac35-8d67e2bb45b5" providerId="ADAL" clId="{04D7D205-9D52-4EAE-B6CB-632985268358}" dt="2025-04-28T05:27:04.188" v="409" actId="20577"/>
          <ac:spMkLst>
            <pc:docMk/>
            <pc:sldMk cId="3078242677" sldId="263"/>
            <ac:spMk id="2" creationId="{2FE17434-045E-0092-C2F8-CA3676F46767}"/>
          </ac:spMkLst>
        </pc:spChg>
        <pc:spChg chg="mod">
          <ac:chgData name="Mullenix, Carter" userId="67025512-d8fb-4ddc-ac35-8d67e2bb45b5" providerId="ADAL" clId="{04D7D205-9D52-4EAE-B6CB-632985268358}" dt="2025-04-28T05:47:35.223" v="472" actId="20577"/>
          <ac:spMkLst>
            <pc:docMk/>
            <pc:sldMk cId="3078242677" sldId="263"/>
            <ac:spMk id="3" creationId="{031A3321-1EFF-0F61-870C-35F8EC8F0D40}"/>
          </ac:spMkLst>
        </pc:spChg>
      </pc:sldChg>
      <pc:sldChg chg="modSp mod">
        <pc:chgData name="Mullenix, Carter" userId="67025512-d8fb-4ddc-ac35-8d67e2bb45b5" providerId="ADAL" clId="{04D7D205-9D52-4EAE-B6CB-632985268358}" dt="2025-04-28T05:15:35.853" v="267" actId="20577"/>
        <pc:sldMkLst>
          <pc:docMk/>
          <pc:sldMk cId="2954985960" sldId="264"/>
        </pc:sldMkLst>
        <pc:spChg chg="mod">
          <ac:chgData name="Mullenix, Carter" userId="67025512-d8fb-4ddc-ac35-8d67e2bb45b5" providerId="ADAL" clId="{04D7D205-9D52-4EAE-B6CB-632985268358}" dt="2025-04-28T05:15:35.853" v="267" actId="20577"/>
          <ac:spMkLst>
            <pc:docMk/>
            <pc:sldMk cId="2954985960" sldId="264"/>
            <ac:spMk id="2" creationId="{0FAFECB9-6FD9-8F89-39A6-D0A5C8A90594}"/>
          </ac:spMkLst>
        </pc:spChg>
      </pc:sldChg>
      <pc:sldChg chg="addSp modSp del mod">
        <pc:chgData name="Mullenix, Carter" userId="67025512-d8fb-4ddc-ac35-8d67e2bb45b5" providerId="ADAL" clId="{04D7D205-9D52-4EAE-B6CB-632985268358}" dt="2025-04-28T05:08:18.868" v="179" actId="2696"/>
        <pc:sldMkLst>
          <pc:docMk/>
          <pc:sldMk cId="3660328362" sldId="265"/>
        </pc:sldMkLst>
        <pc:spChg chg="add mod">
          <ac:chgData name="Mullenix, Carter" userId="67025512-d8fb-4ddc-ac35-8d67e2bb45b5" providerId="ADAL" clId="{04D7D205-9D52-4EAE-B6CB-632985268358}" dt="2025-04-28T04:57:34.350" v="112" actId="207"/>
          <ac:spMkLst>
            <pc:docMk/>
            <pc:sldMk cId="3660328362" sldId="265"/>
            <ac:spMk id="4" creationId="{CE338288-1721-639D-CD49-D4126023B785}"/>
          </ac:spMkLst>
        </pc:spChg>
        <pc:spChg chg="add mod">
          <ac:chgData name="Mullenix, Carter" userId="67025512-d8fb-4ddc-ac35-8d67e2bb45b5" providerId="ADAL" clId="{04D7D205-9D52-4EAE-B6CB-632985268358}" dt="2025-04-28T05:03:19.591" v="146" actId="207"/>
          <ac:spMkLst>
            <pc:docMk/>
            <pc:sldMk cId="3660328362" sldId="265"/>
            <ac:spMk id="5" creationId="{40495C53-29FD-6563-BF54-7A4C8C035C96}"/>
          </ac:spMkLst>
        </pc:spChg>
        <pc:spChg chg="add mod">
          <ac:chgData name="Mullenix, Carter" userId="67025512-d8fb-4ddc-ac35-8d67e2bb45b5" providerId="ADAL" clId="{04D7D205-9D52-4EAE-B6CB-632985268358}" dt="2025-04-28T04:54:16.896" v="60"/>
          <ac:spMkLst>
            <pc:docMk/>
            <pc:sldMk cId="3660328362" sldId="265"/>
            <ac:spMk id="7" creationId="{01BC98E6-15B9-CEC7-8C52-BDFD8B6EA198}"/>
          </ac:spMkLst>
        </pc:spChg>
        <pc:spChg chg="add mod">
          <ac:chgData name="Mullenix, Carter" userId="67025512-d8fb-4ddc-ac35-8d67e2bb45b5" providerId="ADAL" clId="{04D7D205-9D52-4EAE-B6CB-632985268358}" dt="2025-04-28T05:01:17.295" v="140" actId="1076"/>
          <ac:spMkLst>
            <pc:docMk/>
            <pc:sldMk cId="3660328362" sldId="265"/>
            <ac:spMk id="8" creationId="{4AFCA012-6875-33BF-F7B7-A18E11DD13DD}"/>
          </ac:spMkLst>
        </pc:spChg>
        <pc:spChg chg="add mod">
          <ac:chgData name="Mullenix, Carter" userId="67025512-d8fb-4ddc-ac35-8d67e2bb45b5" providerId="ADAL" clId="{04D7D205-9D52-4EAE-B6CB-632985268358}" dt="2025-04-28T04:58:06.293" v="117" actId="20577"/>
          <ac:spMkLst>
            <pc:docMk/>
            <pc:sldMk cId="3660328362" sldId="265"/>
            <ac:spMk id="10" creationId="{54E4F965-6145-CA54-4096-C0296666F580}"/>
          </ac:spMkLst>
        </pc:spChg>
        <pc:spChg chg="add mod">
          <ac:chgData name="Mullenix, Carter" userId="67025512-d8fb-4ddc-ac35-8d67e2bb45b5" providerId="ADAL" clId="{04D7D205-9D52-4EAE-B6CB-632985268358}" dt="2025-04-28T05:03:24.953" v="147" actId="207"/>
          <ac:spMkLst>
            <pc:docMk/>
            <pc:sldMk cId="3660328362" sldId="265"/>
            <ac:spMk id="12" creationId="{1FDF17E3-3427-2FDA-594F-75940EEF996B}"/>
          </ac:spMkLst>
        </pc:spChg>
        <pc:spChg chg="add mod">
          <ac:chgData name="Mullenix, Carter" userId="67025512-d8fb-4ddc-ac35-8d67e2bb45b5" providerId="ADAL" clId="{04D7D205-9D52-4EAE-B6CB-632985268358}" dt="2025-04-28T05:01:57.934" v="144" actId="1076"/>
          <ac:spMkLst>
            <pc:docMk/>
            <pc:sldMk cId="3660328362" sldId="265"/>
            <ac:spMk id="13" creationId="{B0E6DFBE-89CA-F69A-93C1-C92759678EEF}"/>
          </ac:spMkLst>
        </pc:spChg>
        <pc:graphicFrameChg chg="mod modGraphic">
          <ac:chgData name="Mullenix, Carter" userId="67025512-d8fb-4ddc-ac35-8d67e2bb45b5" providerId="ADAL" clId="{04D7D205-9D52-4EAE-B6CB-632985268358}" dt="2025-04-28T05:03:40.246" v="149" actId="14100"/>
          <ac:graphicFrameMkLst>
            <pc:docMk/>
            <pc:sldMk cId="3660328362" sldId="265"/>
            <ac:graphicFrameMk id="6" creationId="{0FF2509B-C6A9-4C6D-3815-1216B52B28FC}"/>
          </ac:graphicFrameMkLst>
        </pc:graphicFrameChg>
        <pc:picChg chg="add mod">
          <ac:chgData name="Mullenix, Carter" userId="67025512-d8fb-4ddc-ac35-8d67e2bb45b5" providerId="ADAL" clId="{04D7D205-9D52-4EAE-B6CB-632985268358}" dt="2025-04-28T04:56:15.991" v="107" actId="1076"/>
          <ac:picMkLst>
            <pc:docMk/>
            <pc:sldMk cId="3660328362" sldId="265"/>
            <ac:picMk id="9" creationId="{2B84BB5B-7E0A-73F2-2EE3-D43300789360}"/>
          </ac:picMkLst>
        </pc:picChg>
        <pc:picChg chg="add mod">
          <ac:chgData name="Mullenix, Carter" userId="67025512-d8fb-4ddc-ac35-8d67e2bb45b5" providerId="ADAL" clId="{04D7D205-9D52-4EAE-B6CB-632985268358}" dt="2025-04-28T04:58:48.993" v="124" actId="1076"/>
          <ac:picMkLst>
            <pc:docMk/>
            <pc:sldMk cId="3660328362" sldId="265"/>
            <ac:picMk id="11" creationId="{28AD0D95-E066-2DCC-1DFA-19A7B7763E3C}"/>
          </ac:picMkLst>
        </pc:picChg>
      </pc:sldChg>
      <pc:sldChg chg="addSp delSp modSp mod">
        <pc:chgData name="Mullenix, Carter" userId="67025512-d8fb-4ddc-ac35-8d67e2bb45b5" providerId="ADAL" clId="{04D7D205-9D52-4EAE-B6CB-632985268358}" dt="2025-04-28T05:47:16.291" v="464" actId="20577"/>
        <pc:sldMkLst>
          <pc:docMk/>
          <pc:sldMk cId="1355403868" sldId="266"/>
        </pc:sldMkLst>
        <pc:spChg chg="mod">
          <ac:chgData name="Mullenix, Carter" userId="67025512-d8fb-4ddc-ac35-8d67e2bb45b5" providerId="ADAL" clId="{04D7D205-9D52-4EAE-B6CB-632985268358}" dt="2025-04-28T05:27:07.334" v="412" actId="20577"/>
          <ac:spMkLst>
            <pc:docMk/>
            <pc:sldMk cId="1355403868" sldId="266"/>
            <ac:spMk id="2" creationId="{2E44F06C-7B36-1182-D888-4217518D8459}"/>
          </ac:spMkLst>
        </pc:spChg>
        <pc:spChg chg="mod">
          <ac:chgData name="Mullenix, Carter" userId="67025512-d8fb-4ddc-ac35-8d67e2bb45b5" providerId="ADAL" clId="{04D7D205-9D52-4EAE-B6CB-632985268358}" dt="2025-04-28T05:47:16.291" v="464" actId="20577"/>
          <ac:spMkLst>
            <pc:docMk/>
            <pc:sldMk cId="1355403868" sldId="266"/>
            <ac:spMk id="3" creationId="{454DD08D-5FBE-EE37-CC66-F181FEFA1396}"/>
          </ac:spMkLst>
        </pc:spChg>
        <pc:spChg chg="add mod topLvl">
          <ac:chgData name="Mullenix, Carter" userId="67025512-d8fb-4ddc-ac35-8d67e2bb45b5" providerId="ADAL" clId="{04D7D205-9D52-4EAE-B6CB-632985268358}" dt="2025-04-28T05:24:37.843" v="391" actId="164"/>
          <ac:spMkLst>
            <pc:docMk/>
            <pc:sldMk cId="1355403868" sldId="266"/>
            <ac:spMk id="4" creationId="{40CEE6F5-2913-087F-14C0-81E6E209A24D}"/>
          </ac:spMkLst>
        </pc:spChg>
        <pc:spChg chg="add del mod topLvl">
          <ac:chgData name="Mullenix, Carter" userId="67025512-d8fb-4ddc-ac35-8d67e2bb45b5" providerId="ADAL" clId="{04D7D205-9D52-4EAE-B6CB-632985268358}" dt="2025-04-28T05:26:12.081" v="403" actId="164"/>
          <ac:spMkLst>
            <pc:docMk/>
            <pc:sldMk cId="1355403868" sldId="266"/>
            <ac:spMk id="5" creationId="{D427FAA8-BAF3-399F-AE31-EC6D083B148B}"/>
          </ac:spMkLst>
        </pc:spChg>
        <pc:spChg chg="add mod topLvl">
          <ac:chgData name="Mullenix, Carter" userId="67025512-d8fb-4ddc-ac35-8d67e2bb45b5" providerId="ADAL" clId="{04D7D205-9D52-4EAE-B6CB-632985268358}" dt="2025-04-28T05:24:37.843" v="391" actId="164"/>
          <ac:spMkLst>
            <pc:docMk/>
            <pc:sldMk cId="1355403868" sldId="266"/>
            <ac:spMk id="9" creationId="{1FF5F8E2-1424-659A-A032-FF938552B0CE}"/>
          </ac:spMkLst>
        </pc:spChg>
        <pc:spChg chg="add del mod topLvl">
          <ac:chgData name="Mullenix, Carter" userId="67025512-d8fb-4ddc-ac35-8d67e2bb45b5" providerId="ADAL" clId="{04D7D205-9D52-4EAE-B6CB-632985268358}" dt="2025-04-28T05:26:12.081" v="403" actId="164"/>
          <ac:spMkLst>
            <pc:docMk/>
            <pc:sldMk cId="1355403868" sldId="266"/>
            <ac:spMk id="10" creationId="{AE84769E-04C1-6F6D-E380-CDAB726744B0}"/>
          </ac:spMkLst>
        </pc:spChg>
        <pc:spChg chg="add mod topLvl">
          <ac:chgData name="Mullenix, Carter" userId="67025512-d8fb-4ddc-ac35-8d67e2bb45b5" providerId="ADAL" clId="{04D7D205-9D52-4EAE-B6CB-632985268358}" dt="2025-04-28T05:24:37.843" v="391" actId="164"/>
          <ac:spMkLst>
            <pc:docMk/>
            <pc:sldMk cId="1355403868" sldId="266"/>
            <ac:spMk id="11" creationId="{F85B12BC-1835-F816-F07D-0C27C6E1AD84}"/>
          </ac:spMkLst>
        </pc:spChg>
        <pc:spChg chg="add del mod topLvl">
          <ac:chgData name="Mullenix, Carter" userId="67025512-d8fb-4ddc-ac35-8d67e2bb45b5" providerId="ADAL" clId="{04D7D205-9D52-4EAE-B6CB-632985268358}" dt="2025-04-28T05:26:12.081" v="403" actId="164"/>
          <ac:spMkLst>
            <pc:docMk/>
            <pc:sldMk cId="1355403868" sldId="266"/>
            <ac:spMk id="12" creationId="{6A787D09-72F3-8BC9-40A4-6A5BE42D63C8}"/>
          </ac:spMkLst>
        </pc:spChg>
        <pc:spChg chg="add mod">
          <ac:chgData name="Mullenix, Carter" userId="67025512-d8fb-4ddc-ac35-8d67e2bb45b5" providerId="ADAL" clId="{04D7D205-9D52-4EAE-B6CB-632985268358}" dt="2025-04-28T05:23:14.090" v="372"/>
          <ac:spMkLst>
            <pc:docMk/>
            <pc:sldMk cId="1355403868" sldId="266"/>
            <ac:spMk id="16" creationId="{C0C7EC02-5EB7-910B-8698-E7581F888E81}"/>
          </ac:spMkLst>
        </pc:spChg>
        <pc:grpChg chg="add del mod">
          <ac:chgData name="Mullenix, Carter" userId="67025512-d8fb-4ddc-ac35-8d67e2bb45b5" providerId="ADAL" clId="{04D7D205-9D52-4EAE-B6CB-632985268358}" dt="2025-04-28T05:23:31.565" v="375" actId="165"/>
          <ac:grpSpMkLst>
            <pc:docMk/>
            <pc:sldMk cId="1355403868" sldId="266"/>
            <ac:grpSpMk id="14" creationId="{D5E3C96E-DEA1-026F-BA08-9393E3AC82EF}"/>
          </ac:grpSpMkLst>
        </pc:grpChg>
        <pc:grpChg chg="add del mod">
          <ac:chgData name="Mullenix, Carter" userId="67025512-d8fb-4ddc-ac35-8d67e2bb45b5" providerId="ADAL" clId="{04D7D205-9D52-4EAE-B6CB-632985268358}" dt="2025-04-28T05:23:59.927" v="382" actId="165"/>
          <ac:grpSpMkLst>
            <pc:docMk/>
            <pc:sldMk cId="1355403868" sldId="266"/>
            <ac:grpSpMk id="15" creationId="{A8DECB45-3CAB-1D1A-5860-8E29116F913C}"/>
          </ac:grpSpMkLst>
        </pc:grpChg>
        <pc:grpChg chg="add mod">
          <ac:chgData name="Mullenix, Carter" userId="67025512-d8fb-4ddc-ac35-8d67e2bb45b5" providerId="ADAL" clId="{04D7D205-9D52-4EAE-B6CB-632985268358}" dt="2025-04-28T05:24:37.843" v="391" actId="164"/>
          <ac:grpSpMkLst>
            <pc:docMk/>
            <pc:sldMk cId="1355403868" sldId="266"/>
            <ac:grpSpMk id="21" creationId="{52127373-AE67-27A1-A34A-50DD6C548A81}"/>
          </ac:grpSpMkLst>
        </pc:grpChg>
        <pc:grpChg chg="add del mod">
          <ac:chgData name="Mullenix, Carter" userId="67025512-d8fb-4ddc-ac35-8d67e2bb45b5" providerId="ADAL" clId="{04D7D205-9D52-4EAE-B6CB-632985268358}" dt="2025-04-28T05:25:00.156" v="394" actId="165"/>
          <ac:grpSpMkLst>
            <pc:docMk/>
            <pc:sldMk cId="1355403868" sldId="266"/>
            <ac:grpSpMk id="22" creationId="{74DD820E-5858-2B0E-4C14-8C3D7522DF4C}"/>
          </ac:grpSpMkLst>
        </pc:grpChg>
        <pc:grpChg chg="add mod">
          <ac:chgData name="Mullenix, Carter" userId="67025512-d8fb-4ddc-ac35-8d67e2bb45b5" providerId="ADAL" clId="{04D7D205-9D52-4EAE-B6CB-632985268358}" dt="2025-04-28T05:26:12.081" v="403" actId="164"/>
          <ac:grpSpMkLst>
            <pc:docMk/>
            <pc:sldMk cId="1355403868" sldId="266"/>
            <ac:grpSpMk id="23" creationId="{86C4D1F9-A938-C2F0-4E39-3E9A7606792E}"/>
          </ac:grpSpMkLst>
        </pc:grpChg>
        <pc:picChg chg="add del mod topLvl">
          <ac:chgData name="Mullenix, Carter" userId="67025512-d8fb-4ddc-ac35-8d67e2bb45b5" providerId="ADAL" clId="{04D7D205-9D52-4EAE-B6CB-632985268358}" dt="2025-04-28T05:24:02.580" v="383" actId="478"/>
          <ac:picMkLst>
            <pc:docMk/>
            <pc:sldMk cId="1355403868" sldId="266"/>
            <ac:picMk id="6" creationId="{0DC5FD6F-2E9A-9B37-F41B-99248F388A3F}"/>
          </ac:picMkLst>
        </pc:picChg>
        <pc:picChg chg="add del mod">
          <ac:chgData name="Mullenix, Carter" userId="67025512-d8fb-4ddc-ac35-8d67e2bb45b5" providerId="ADAL" clId="{04D7D205-9D52-4EAE-B6CB-632985268358}" dt="2025-04-28T05:19:48.287" v="318" actId="478"/>
          <ac:picMkLst>
            <pc:docMk/>
            <pc:sldMk cId="1355403868" sldId="266"/>
            <ac:picMk id="7" creationId="{827DFAE7-C331-F0B3-63CC-C3408E44DAF4}"/>
          </ac:picMkLst>
        </pc:picChg>
        <pc:picChg chg="add del">
          <ac:chgData name="Mullenix, Carter" userId="67025512-d8fb-4ddc-ac35-8d67e2bb45b5" providerId="ADAL" clId="{04D7D205-9D52-4EAE-B6CB-632985268358}" dt="2025-04-28T05:17:10.271" v="282" actId="478"/>
          <ac:picMkLst>
            <pc:docMk/>
            <pc:sldMk cId="1355403868" sldId="266"/>
            <ac:picMk id="8" creationId="{73916920-0311-759F-9ED3-92177DF3F2F5}"/>
          </ac:picMkLst>
        </pc:picChg>
        <pc:picChg chg="add del mod topLvl">
          <ac:chgData name="Mullenix, Carter" userId="67025512-d8fb-4ddc-ac35-8d67e2bb45b5" providerId="ADAL" clId="{04D7D205-9D52-4EAE-B6CB-632985268358}" dt="2025-04-28T05:23:38.384" v="378" actId="478"/>
          <ac:picMkLst>
            <pc:docMk/>
            <pc:sldMk cId="1355403868" sldId="266"/>
            <ac:picMk id="13" creationId="{2EE50FDF-ECD5-6FE9-3620-425504E9D0C9}"/>
          </ac:picMkLst>
        </pc:picChg>
        <pc:picChg chg="add mod">
          <ac:chgData name="Mullenix, Carter" userId="67025512-d8fb-4ddc-ac35-8d67e2bb45b5" providerId="ADAL" clId="{04D7D205-9D52-4EAE-B6CB-632985268358}" dt="2025-04-28T05:23:10.452" v="371"/>
          <ac:picMkLst>
            <pc:docMk/>
            <pc:sldMk cId="1355403868" sldId="266"/>
            <ac:picMk id="17" creationId="{D607BCAD-4876-A131-103D-60B3386B5933}"/>
          </ac:picMkLst>
        </pc:picChg>
        <pc:picChg chg="add mod topLvl">
          <ac:chgData name="Mullenix, Carter" userId="67025512-d8fb-4ddc-ac35-8d67e2bb45b5" providerId="ADAL" clId="{04D7D205-9D52-4EAE-B6CB-632985268358}" dt="2025-04-28T05:26:12.081" v="403" actId="164"/>
          <ac:picMkLst>
            <pc:docMk/>
            <pc:sldMk cId="1355403868" sldId="266"/>
            <ac:picMk id="18" creationId="{1296A0B8-03D4-3E02-ABE5-DAC8AEE3F6ED}"/>
          </ac:picMkLst>
        </pc:picChg>
        <pc:picChg chg="add">
          <ac:chgData name="Mullenix, Carter" userId="67025512-d8fb-4ddc-ac35-8d67e2bb45b5" providerId="ADAL" clId="{04D7D205-9D52-4EAE-B6CB-632985268358}" dt="2025-04-28T05:24:08.411" v="384"/>
          <ac:picMkLst>
            <pc:docMk/>
            <pc:sldMk cId="1355403868" sldId="266"/>
            <ac:picMk id="19" creationId="{5DE89451-A15D-263F-ACCA-67723CE590E9}"/>
          </ac:picMkLst>
        </pc:picChg>
        <pc:picChg chg="add mod">
          <ac:chgData name="Mullenix, Carter" userId="67025512-d8fb-4ddc-ac35-8d67e2bb45b5" providerId="ADAL" clId="{04D7D205-9D52-4EAE-B6CB-632985268358}" dt="2025-04-28T05:24:37.843" v="391" actId="164"/>
          <ac:picMkLst>
            <pc:docMk/>
            <pc:sldMk cId="1355403868" sldId="266"/>
            <ac:picMk id="20" creationId="{DC431A1B-3F67-D075-D9BE-0B71610D1F52}"/>
          </ac:picMkLst>
        </pc:picChg>
        <pc:picChg chg="mod">
          <ac:chgData name="Mullenix, Carter" userId="67025512-d8fb-4ddc-ac35-8d67e2bb45b5" providerId="ADAL" clId="{04D7D205-9D52-4EAE-B6CB-632985268358}" dt="2025-04-28T05:17:42.956" v="289" actId="1076"/>
          <ac:picMkLst>
            <pc:docMk/>
            <pc:sldMk cId="1355403868" sldId="266"/>
            <ac:picMk id="6148" creationId="{29674709-25B9-E3C7-56C3-3E0028147C7D}"/>
          </ac:picMkLst>
        </pc:picChg>
      </pc:sldChg>
      <pc:sldChg chg="addSp delSp modSp add mod">
        <pc:chgData name="Mullenix, Carter" userId="67025512-d8fb-4ddc-ac35-8d67e2bb45b5" providerId="ADAL" clId="{04D7D205-9D52-4EAE-B6CB-632985268358}" dt="2025-04-28T05:42:01.552" v="442" actId="20577"/>
        <pc:sldMkLst>
          <pc:docMk/>
          <pc:sldMk cId="3733716611" sldId="267"/>
        </pc:sldMkLst>
        <pc:spChg chg="mod">
          <ac:chgData name="Mullenix, Carter" userId="67025512-d8fb-4ddc-ac35-8d67e2bb45b5" providerId="ADAL" clId="{04D7D205-9D52-4EAE-B6CB-632985268358}" dt="2025-04-28T05:15:15.009" v="264" actId="20577"/>
          <ac:spMkLst>
            <pc:docMk/>
            <pc:sldMk cId="3733716611" sldId="267"/>
            <ac:spMk id="2" creationId="{F270F36D-CD12-E5BE-4E16-7A2A3CF23923}"/>
          </ac:spMkLst>
        </pc:spChg>
        <pc:spChg chg="add del mod">
          <ac:chgData name="Mullenix, Carter" userId="67025512-d8fb-4ddc-ac35-8d67e2bb45b5" providerId="ADAL" clId="{04D7D205-9D52-4EAE-B6CB-632985268358}" dt="2025-04-28T05:21:25.205" v="344" actId="478"/>
          <ac:spMkLst>
            <pc:docMk/>
            <pc:sldMk cId="3733716611" sldId="267"/>
            <ac:spMk id="25" creationId="{3639A3C8-75B7-BBF3-F0C7-E571DE04E506}"/>
          </ac:spMkLst>
        </pc:spChg>
        <pc:spChg chg="add del mod">
          <ac:chgData name="Mullenix, Carter" userId="67025512-d8fb-4ddc-ac35-8d67e2bb45b5" providerId="ADAL" clId="{04D7D205-9D52-4EAE-B6CB-632985268358}" dt="2025-04-28T05:21:27.330" v="346" actId="478"/>
          <ac:spMkLst>
            <pc:docMk/>
            <pc:sldMk cId="3733716611" sldId="267"/>
            <ac:spMk id="27" creationId="{D67CDC88-F8B0-7EA6-8083-E441BCC9D77F}"/>
          </ac:spMkLst>
        </pc:spChg>
        <pc:spChg chg="add del mod">
          <ac:chgData name="Mullenix, Carter" userId="67025512-d8fb-4ddc-ac35-8d67e2bb45b5" providerId="ADAL" clId="{04D7D205-9D52-4EAE-B6CB-632985268358}" dt="2025-04-28T05:21:28.470" v="347" actId="478"/>
          <ac:spMkLst>
            <pc:docMk/>
            <pc:sldMk cId="3733716611" sldId="267"/>
            <ac:spMk id="28" creationId="{D9C965EF-9E26-C572-67E5-8EA9F2883E16}"/>
          </ac:spMkLst>
        </pc:spChg>
        <pc:spChg chg="add del mod">
          <ac:chgData name="Mullenix, Carter" userId="67025512-d8fb-4ddc-ac35-8d67e2bb45b5" providerId="ADAL" clId="{04D7D205-9D52-4EAE-B6CB-632985268358}" dt="2025-04-28T05:21:23.389" v="343" actId="478"/>
          <ac:spMkLst>
            <pc:docMk/>
            <pc:sldMk cId="3733716611" sldId="267"/>
            <ac:spMk id="29" creationId="{4AD56A7D-2B33-39C6-1643-16BB108F9EEB}"/>
          </ac:spMkLst>
        </pc:spChg>
        <pc:spChg chg="add del mod">
          <ac:chgData name="Mullenix, Carter" userId="67025512-d8fb-4ddc-ac35-8d67e2bb45b5" providerId="ADAL" clId="{04D7D205-9D52-4EAE-B6CB-632985268358}" dt="2025-04-28T05:21:19.184" v="341" actId="478"/>
          <ac:spMkLst>
            <pc:docMk/>
            <pc:sldMk cId="3733716611" sldId="267"/>
            <ac:spMk id="31" creationId="{8DABA8BA-0A97-91F7-DB29-32BE51E6A156}"/>
          </ac:spMkLst>
        </pc:spChg>
        <pc:spChg chg="add del mod">
          <ac:chgData name="Mullenix, Carter" userId="67025512-d8fb-4ddc-ac35-8d67e2bb45b5" providerId="ADAL" clId="{04D7D205-9D52-4EAE-B6CB-632985268358}" dt="2025-04-28T05:21:16.853" v="338" actId="478"/>
          <ac:spMkLst>
            <pc:docMk/>
            <pc:sldMk cId="3733716611" sldId="267"/>
            <ac:spMk id="32" creationId="{6B12B76C-72E4-5FEE-9D11-1F4D1D9450A0}"/>
          </ac:spMkLst>
        </pc:spChg>
        <pc:spChg chg="mod">
          <ac:chgData name="Mullenix, Carter" userId="67025512-d8fb-4ddc-ac35-8d67e2bb45b5" providerId="ADAL" clId="{04D7D205-9D52-4EAE-B6CB-632985268358}" dt="2025-04-28T05:22:26.113" v="363" actId="20577"/>
          <ac:spMkLst>
            <pc:docMk/>
            <pc:sldMk cId="3733716611" sldId="267"/>
            <ac:spMk id="34" creationId="{E850EBA5-32F0-3FE9-74AB-B8E5BD90C85D}"/>
          </ac:spMkLst>
        </pc:spChg>
        <pc:spChg chg="mod">
          <ac:chgData name="Mullenix, Carter" userId="67025512-d8fb-4ddc-ac35-8d67e2bb45b5" providerId="ADAL" clId="{04D7D205-9D52-4EAE-B6CB-632985268358}" dt="2025-04-28T05:21:30.225" v="348"/>
          <ac:spMkLst>
            <pc:docMk/>
            <pc:sldMk cId="3733716611" sldId="267"/>
            <ac:spMk id="35" creationId="{0C018C58-F126-F534-D4D7-C585F2505B78}"/>
          </ac:spMkLst>
        </pc:spChg>
        <pc:spChg chg="mod">
          <ac:chgData name="Mullenix, Carter" userId="67025512-d8fb-4ddc-ac35-8d67e2bb45b5" providerId="ADAL" clId="{04D7D205-9D52-4EAE-B6CB-632985268358}" dt="2025-04-28T05:21:30.225" v="348"/>
          <ac:spMkLst>
            <pc:docMk/>
            <pc:sldMk cId="3733716611" sldId="267"/>
            <ac:spMk id="36" creationId="{C3C80CA4-749E-21C4-02B9-37E622326F6B}"/>
          </ac:spMkLst>
        </pc:spChg>
        <pc:spChg chg="mod">
          <ac:chgData name="Mullenix, Carter" userId="67025512-d8fb-4ddc-ac35-8d67e2bb45b5" providerId="ADAL" clId="{04D7D205-9D52-4EAE-B6CB-632985268358}" dt="2025-04-28T05:22:21.943" v="356" actId="20577"/>
          <ac:spMkLst>
            <pc:docMk/>
            <pc:sldMk cId="3733716611" sldId="267"/>
            <ac:spMk id="39" creationId="{2B918B0B-7A2C-2648-BC62-855E276169D0}"/>
          </ac:spMkLst>
        </pc:spChg>
        <pc:spChg chg="mod">
          <ac:chgData name="Mullenix, Carter" userId="67025512-d8fb-4ddc-ac35-8d67e2bb45b5" providerId="ADAL" clId="{04D7D205-9D52-4EAE-B6CB-632985268358}" dt="2025-04-28T05:21:41.845" v="349"/>
          <ac:spMkLst>
            <pc:docMk/>
            <pc:sldMk cId="3733716611" sldId="267"/>
            <ac:spMk id="41" creationId="{01C7E405-B2EC-F50C-7229-99BE5265422F}"/>
          </ac:spMkLst>
        </pc:spChg>
        <pc:spChg chg="mod">
          <ac:chgData name="Mullenix, Carter" userId="67025512-d8fb-4ddc-ac35-8d67e2bb45b5" providerId="ADAL" clId="{04D7D205-9D52-4EAE-B6CB-632985268358}" dt="2025-04-28T05:21:41.845" v="349"/>
          <ac:spMkLst>
            <pc:docMk/>
            <pc:sldMk cId="3733716611" sldId="267"/>
            <ac:spMk id="42" creationId="{F291E29D-1184-1AE7-C5F0-5EB1A452B352}"/>
          </ac:spMkLst>
        </pc:spChg>
        <pc:grpChg chg="del">
          <ac:chgData name="Mullenix, Carter" userId="67025512-d8fb-4ddc-ac35-8d67e2bb45b5" providerId="ADAL" clId="{04D7D205-9D52-4EAE-B6CB-632985268358}" dt="2025-04-28T05:04:10.232" v="151" actId="478"/>
          <ac:grpSpMkLst>
            <pc:docMk/>
            <pc:sldMk cId="3733716611" sldId="267"/>
            <ac:grpSpMk id="4" creationId="{BEA30E3F-4B9E-D65C-AC5E-805376B79136}"/>
          </ac:grpSpMkLst>
        </pc:grpChg>
        <pc:grpChg chg="add mod">
          <ac:chgData name="Mullenix, Carter" userId="67025512-d8fb-4ddc-ac35-8d67e2bb45b5" providerId="ADAL" clId="{04D7D205-9D52-4EAE-B6CB-632985268358}" dt="2025-04-28T05:21:54.128" v="351" actId="1076"/>
          <ac:grpSpMkLst>
            <pc:docMk/>
            <pc:sldMk cId="3733716611" sldId="267"/>
            <ac:grpSpMk id="33" creationId="{259EE8D9-2306-EFA1-0ED3-F34772A51F1B}"/>
          </ac:grpSpMkLst>
        </pc:grpChg>
        <pc:grpChg chg="add mod">
          <ac:chgData name="Mullenix, Carter" userId="67025512-d8fb-4ddc-ac35-8d67e2bb45b5" providerId="ADAL" clId="{04D7D205-9D52-4EAE-B6CB-632985268358}" dt="2025-04-28T05:22:08.892" v="352" actId="1076"/>
          <ac:grpSpMkLst>
            <pc:docMk/>
            <pc:sldMk cId="3733716611" sldId="267"/>
            <ac:grpSpMk id="38" creationId="{A4DBCC69-E905-4A9B-4BB6-4DF5762AAAF1}"/>
          </ac:grpSpMkLst>
        </pc:grpChg>
        <pc:graphicFrameChg chg="add mod modGraphic">
          <ac:chgData name="Mullenix, Carter" userId="67025512-d8fb-4ddc-ac35-8d67e2bb45b5" providerId="ADAL" clId="{04D7D205-9D52-4EAE-B6CB-632985268358}" dt="2025-04-28T05:42:01.552" v="442" actId="20577"/>
          <ac:graphicFrameMkLst>
            <pc:docMk/>
            <pc:sldMk cId="3733716611" sldId="267"/>
            <ac:graphicFrameMk id="3" creationId="{F0E8EB89-9C3C-8F1C-2CD7-37B2BD65BA7F}"/>
          </ac:graphicFrameMkLst>
        </pc:graphicFrameChg>
        <pc:picChg chg="add del mod">
          <ac:chgData name="Mullenix, Carter" userId="67025512-d8fb-4ddc-ac35-8d67e2bb45b5" providerId="ADAL" clId="{04D7D205-9D52-4EAE-B6CB-632985268358}" dt="2025-04-28T05:21:25.681" v="345" actId="478"/>
          <ac:picMkLst>
            <pc:docMk/>
            <pc:sldMk cId="3733716611" sldId="267"/>
            <ac:picMk id="26" creationId="{B63A6135-5600-8228-0DFB-2B5A07E46C02}"/>
          </ac:picMkLst>
        </pc:picChg>
        <pc:picChg chg="add del mod">
          <ac:chgData name="Mullenix, Carter" userId="67025512-d8fb-4ddc-ac35-8d67e2bb45b5" providerId="ADAL" clId="{04D7D205-9D52-4EAE-B6CB-632985268358}" dt="2025-04-28T05:21:17.498" v="339" actId="478"/>
          <ac:picMkLst>
            <pc:docMk/>
            <pc:sldMk cId="3733716611" sldId="267"/>
            <ac:picMk id="30" creationId="{0C379C47-1B50-FA61-67C1-6EE83661F7A6}"/>
          </ac:picMkLst>
        </pc:picChg>
        <pc:picChg chg="mod">
          <ac:chgData name="Mullenix, Carter" userId="67025512-d8fb-4ddc-ac35-8d67e2bb45b5" providerId="ADAL" clId="{04D7D205-9D52-4EAE-B6CB-632985268358}" dt="2025-04-28T05:21:30.225" v="348"/>
          <ac:picMkLst>
            <pc:docMk/>
            <pc:sldMk cId="3733716611" sldId="267"/>
            <ac:picMk id="37" creationId="{C8C20435-0FF6-90DB-92BC-3932DC05EB8F}"/>
          </ac:picMkLst>
        </pc:picChg>
        <pc:picChg chg="mod">
          <ac:chgData name="Mullenix, Carter" userId="67025512-d8fb-4ddc-ac35-8d67e2bb45b5" providerId="ADAL" clId="{04D7D205-9D52-4EAE-B6CB-632985268358}" dt="2025-04-28T05:21:41.845" v="349"/>
          <ac:picMkLst>
            <pc:docMk/>
            <pc:sldMk cId="3733716611" sldId="267"/>
            <ac:picMk id="40" creationId="{B1B72AAC-5FE9-3008-6141-C688EAADE625}"/>
          </ac:picMkLst>
        </pc:picChg>
        <pc:cxnChg chg="mod">
          <ac:chgData name="Mullenix, Carter" userId="67025512-d8fb-4ddc-ac35-8d67e2bb45b5" providerId="ADAL" clId="{04D7D205-9D52-4EAE-B6CB-632985268358}" dt="2025-04-28T05:04:10.232" v="151" actId="478"/>
          <ac:cxnSpMkLst>
            <pc:docMk/>
            <pc:sldMk cId="3733716611" sldId="267"/>
            <ac:cxnSpMk id="19" creationId="{D99DE3E5-2B12-D62B-08F8-1BD3C4C56039}"/>
          </ac:cxnSpMkLst>
        </pc:cxnChg>
        <pc:cxnChg chg="mod">
          <ac:chgData name="Mullenix, Carter" userId="67025512-d8fb-4ddc-ac35-8d67e2bb45b5" providerId="ADAL" clId="{04D7D205-9D52-4EAE-B6CB-632985268358}" dt="2025-04-28T05:04:10.232" v="151" actId="478"/>
          <ac:cxnSpMkLst>
            <pc:docMk/>
            <pc:sldMk cId="3733716611" sldId="267"/>
            <ac:cxnSpMk id="20" creationId="{4020643C-E7CD-A16C-9E0C-B6817864FDA6}"/>
          </ac:cxnSpMkLst>
        </pc:cxnChg>
        <pc:cxnChg chg="mod">
          <ac:chgData name="Mullenix, Carter" userId="67025512-d8fb-4ddc-ac35-8d67e2bb45b5" providerId="ADAL" clId="{04D7D205-9D52-4EAE-B6CB-632985268358}" dt="2025-04-28T05:04:10.232" v="151" actId="478"/>
          <ac:cxnSpMkLst>
            <pc:docMk/>
            <pc:sldMk cId="3733716611" sldId="267"/>
            <ac:cxnSpMk id="21" creationId="{E50A8B44-CE48-8A4C-9DDD-FC5E439845E3}"/>
          </ac:cxnSpMkLst>
        </pc:cxnChg>
        <pc:cxnChg chg="mod">
          <ac:chgData name="Mullenix, Carter" userId="67025512-d8fb-4ddc-ac35-8d67e2bb45b5" providerId="ADAL" clId="{04D7D205-9D52-4EAE-B6CB-632985268358}" dt="2025-04-28T05:04:10.232" v="151" actId="478"/>
          <ac:cxnSpMkLst>
            <pc:docMk/>
            <pc:sldMk cId="3733716611" sldId="267"/>
            <ac:cxnSpMk id="22" creationId="{4315583F-8838-8EBC-894E-58DD7235DD74}"/>
          </ac:cxnSpMkLst>
        </pc:cxnChg>
        <pc:cxnChg chg="mod">
          <ac:chgData name="Mullenix, Carter" userId="67025512-d8fb-4ddc-ac35-8d67e2bb45b5" providerId="ADAL" clId="{04D7D205-9D52-4EAE-B6CB-632985268358}" dt="2025-04-28T05:04:10.232" v="151" actId="478"/>
          <ac:cxnSpMkLst>
            <pc:docMk/>
            <pc:sldMk cId="3733716611" sldId="267"/>
            <ac:cxnSpMk id="23" creationId="{B0FAAA42-F427-AC49-43D9-6F8687459084}"/>
          </ac:cxnSpMkLst>
        </pc:cxnChg>
      </pc:sldChg>
      <pc:sldChg chg="modSp new mod">
        <pc:chgData name="Mullenix, Carter" userId="67025512-d8fb-4ddc-ac35-8d67e2bb45b5" providerId="ADAL" clId="{04D7D205-9D52-4EAE-B6CB-632985268358}" dt="2025-04-28T05:13:35.603" v="251" actId="20577"/>
        <pc:sldMkLst>
          <pc:docMk/>
          <pc:sldMk cId="3598320621" sldId="268"/>
        </pc:sldMkLst>
        <pc:spChg chg="mod">
          <ac:chgData name="Mullenix, Carter" userId="67025512-d8fb-4ddc-ac35-8d67e2bb45b5" providerId="ADAL" clId="{04D7D205-9D52-4EAE-B6CB-632985268358}" dt="2025-04-28T05:13:14.348" v="240" actId="20577"/>
          <ac:spMkLst>
            <pc:docMk/>
            <pc:sldMk cId="3598320621" sldId="268"/>
            <ac:spMk id="2" creationId="{B03BE2F8-B5AD-9B29-9DD9-75EE5D4A4F40}"/>
          </ac:spMkLst>
        </pc:spChg>
        <pc:spChg chg="mod">
          <ac:chgData name="Mullenix, Carter" userId="67025512-d8fb-4ddc-ac35-8d67e2bb45b5" providerId="ADAL" clId="{04D7D205-9D52-4EAE-B6CB-632985268358}" dt="2025-04-28T05:13:35.603" v="251" actId="20577"/>
          <ac:spMkLst>
            <pc:docMk/>
            <pc:sldMk cId="3598320621" sldId="268"/>
            <ac:spMk id="3" creationId="{307EE6FD-A596-3D2A-9223-E527C137AE29}"/>
          </ac:spMkLst>
        </pc:spChg>
      </pc:sldChg>
      <pc:sldChg chg="modSp new mod">
        <pc:chgData name="Mullenix, Carter" userId="67025512-d8fb-4ddc-ac35-8d67e2bb45b5" providerId="ADAL" clId="{04D7D205-9D52-4EAE-B6CB-632985268358}" dt="2025-04-28T05:13:49.656" v="255" actId="20577"/>
        <pc:sldMkLst>
          <pc:docMk/>
          <pc:sldMk cId="3253581242" sldId="269"/>
        </pc:sldMkLst>
        <pc:spChg chg="mod">
          <ac:chgData name="Mullenix, Carter" userId="67025512-d8fb-4ddc-ac35-8d67e2bb45b5" providerId="ADAL" clId="{04D7D205-9D52-4EAE-B6CB-632985268358}" dt="2025-04-28T05:13:18.411" v="247" actId="20577"/>
          <ac:spMkLst>
            <pc:docMk/>
            <pc:sldMk cId="3253581242" sldId="269"/>
            <ac:spMk id="2" creationId="{AE289F3A-B439-1890-A969-58594DA055C9}"/>
          </ac:spMkLst>
        </pc:spChg>
        <pc:spChg chg="mod">
          <ac:chgData name="Mullenix, Carter" userId="67025512-d8fb-4ddc-ac35-8d67e2bb45b5" providerId="ADAL" clId="{04D7D205-9D52-4EAE-B6CB-632985268358}" dt="2025-04-28T05:13:49.656" v="255" actId="20577"/>
          <ac:spMkLst>
            <pc:docMk/>
            <pc:sldMk cId="3253581242" sldId="269"/>
            <ac:spMk id="3" creationId="{D52CF48C-C961-6999-6157-F13DDC331AB3}"/>
          </ac:spMkLst>
        </pc:spChg>
      </pc:sldChg>
    </pc:docChg>
  </pc:docChgLst>
  <pc:docChgLst>
    <pc:chgData name="Nguyen, Tri Huu Minh" userId="S::trihnguy@iu.edu::aebb1031-4032-4669-b983-57aca486903d" providerId="AD" clId="Web-{5B23C0BC-FCF0-83FA-0314-8BA727987F31}"/>
    <pc:docChg chg="modSld">
      <pc:chgData name="Nguyen, Tri Huu Minh" userId="S::trihnguy@iu.edu::aebb1031-4032-4669-b983-57aca486903d" providerId="AD" clId="Web-{5B23C0BC-FCF0-83FA-0314-8BA727987F31}" dt="2025-04-28T05:39:13.631" v="0" actId="20577"/>
      <pc:docMkLst>
        <pc:docMk/>
      </pc:docMkLst>
      <pc:sldChg chg="modSp">
        <pc:chgData name="Nguyen, Tri Huu Minh" userId="S::trihnguy@iu.edu::aebb1031-4032-4669-b983-57aca486903d" providerId="AD" clId="Web-{5B23C0BC-FCF0-83FA-0314-8BA727987F31}" dt="2025-04-28T05:39:13.631" v="0" actId="20577"/>
        <pc:sldMkLst>
          <pc:docMk/>
          <pc:sldMk cId="3930412432" sldId="262"/>
        </pc:sldMkLst>
        <pc:spChg chg="mod">
          <ac:chgData name="Nguyen, Tri Huu Minh" userId="S::trihnguy@iu.edu::aebb1031-4032-4669-b983-57aca486903d" providerId="AD" clId="Web-{5B23C0BC-FCF0-83FA-0314-8BA727987F31}" dt="2025-04-28T05:39:13.631" v="0" actId="20577"/>
          <ac:spMkLst>
            <pc:docMk/>
            <pc:sldMk cId="3930412432" sldId="262"/>
            <ac:spMk id="10" creationId="{2C149EC4-5054-D9CA-E704-3ACA9B0C17CE}"/>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4/27/2025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354751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4/27/2025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0689931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4/27/2025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928081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4/27/2025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644505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4/27/2025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0292895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p:cNvSpPr>
            <a:spLocks noGrp="1"/>
          </p:cNvSpPr>
          <p:nvPr>
            <p:ph type="dt" sz="half" idx="10"/>
          </p:nvPr>
        </p:nvSpPr>
        <p:spPr/>
        <p:txBody>
          <a:bodyPr/>
          <a:lstStyle/>
          <a:p>
            <a:fld id="{5BCAD085-E8A6-8845-BD4E-CB4CCA059FC4}" type="datetimeFigureOut">
              <a:rPr lang="en-US" smtClean="0"/>
              <a:t>4/27/2025</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9489534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Date Placeholder 1"/>
          <p:cNvSpPr>
            <a:spLocks noGrp="1"/>
          </p:cNvSpPr>
          <p:nvPr>
            <p:ph type="dt" sz="half" idx="10"/>
          </p:nvPr>
        </p:nvSpPr>
        <p:spPr/>
        <p:txBody>
          <a:bodyPr/>
          <a:lstStyle/>
          <a:p>
            <a:fld id="{5BCAD085-E8A6-8845-BD4E-CB4CCA059FC4}" type="datetimeFigureOut">
              <a:rPr lang="en-US" smtClean="0"/>
              <a:t>4/27/2025</a:t>
            </a:fld>
            <a:endParaRPr lang="en-US"/>
          </a:p>
        </p:txBody>
      </p:sp>
      <p:sp>
        <p:nvSpPr>
          <p:cNvPr id="11" name="Footer Placeholder 10"/>
          <p:cNvSpPr>
            <a:spLocks noGrp="1"/>
          </p:cNvSpPr>
          <p:nvPr>
            <p:ph type="ftr" sz="quarter" idx="11"/>
          </p:nvPr>
        </p:nvSpPr>
        <p:spPr/>
        <p:txBody>
          <a:bodyPr/>
          <a:lstStyle/>
          <a:p>
            <a:endParaRPr lang="en-US"/>
          </a:p>
        </p:txBody>
      </p:sp>
      <p:sp>
        <p:nvSpPr>
          <p:cNvPr id="12" name="Slide Number Placeholder 11"/>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242191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2" name="Date Placeholder 1"/>
          <p:cNvSpPr>
            <a:spLocks noGrp="1"/>
          </p:cNvSpPr>
          <p:nvPr>
            <p:ph type="dt" sz="half" idx="10"/>
          </p:nvPr>
        </p:nvSpPr>
        <p:spPr/>
        <p:txBody>
          <a:bodyPr/>
          <a:lstStyle/>
          <a:p>
            <a:fld id="{5BCAD085-E8A6-8845-BD4E-CB4CCA059FC4}" type="datetimeFigureOut">
              <a:rPr lang="en-US" smtClean="0"/>
              <a:t>4/27/2025</a:t>
            </a:fld>
            <a:endParaRPr lang="en-US"/>
          </a:p>
        </p:txBody>
      </p:sp>
      <p:sp>
        <p:nvSpPr>
          <p:cNvPr id="7" name="Footer Placeholder 6"/>
          <p:cNvSpPr>
            <a:spLocks noGrp="1"/>
          </p:cNvSpPr>
          <p:nvPr>
            <p:ph type="ftr" sz="quarter" idx="11"/>
          </p:nvPr>
        </p:nvSpPr>
        <p:spPr/>
        <p:txBody>
          <a:bodyPr/>
          <a:lstStyle/>
          <a:p>
            <a:endParaRPr lang="en-US"/>
          </a:p>
        </p:txBody>
      </p:sp>
      <p:sp>
        <p:nvSpPr>
          <p:cNvPr id="8" name="Slide Number Placeholder 7"/>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83138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BCAD085-E8A6-8845-BD4E-CB4CCA059FC4}" type="datetimeFigureOut">
              <a:rPr lang="en-US" smtClean="0"/>
              <a:t>4/27/2025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754110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BCAD085-E8A6-8845-BD4E-CB4CCA059FC4}" type="datetimeFigureOut">
              <a:rPr lang="en-US" smtClean="0"/>
              <a:t>4/27/2025</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580275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BCAD085-E8A6-8845-BD4E-CB4CCA059FC4}" type="datetimeFigureOut">
              <a:rPr lang="en-US" smtClean="0"/>
              <a:t>4/27/2025</a:t>
            </a:fld>
            <a:endParaRPr lang="en-US"/>
          </a:p>
        </p:txBody>
      </p:sp>
      <p:sp>
        <p:nvSpPr>
          <p:cNvPr id="9" name="Footer Placeholder 8"/>
          <p:cNvSpPr>
            <a:spLocks noGrp="1"/>
          </p:cNvSpPr>
          <p:nvPr>
            <p:ph type="ftr" sz="quarter" idx="11"/>
          </p:nvPr>
        </p:nvSpPr>
        <p:spPr>
          <a:xfrm>
            <a:off x="3499101" y="6356350"/>
            <a:ext cx="5911517" cy="365125"/>
          </a:xfrm>
        </p:spPr>
        <p:txBody>
          <a:bodyPr/>
          <a:lstStyle/>
          <a:p>
            <a:endParaRPr lang="en-US"/>
          </a:p>
        </p:txBody>
      </p:sp>
      <p:sp>
        <p:nvSpPr>
          <p:cNvPr id="10" name="Slide Number Placeholder 9"/>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498848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BCAD085-E8A6-8845-BD4E-CB4CCA059FC4}" type="datetimeFigureOut">
              <a:rPr lang="en-US" smtClean="0"/>
              <a:t>4/27/2025</a:t>
            </a:fld>
            <a:endParaRPr lang="en-US"/>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4162109769"/>
      </p:ext>
    </p:extLst>
  </p:cSld>
  <p:clrMap bg1="lt1" tx1="dk1" bg2="lt2" tx2="dk2" accent1="accent1" accent2="accent2" accent3="accent3" accent4="accent4" accent5="accent5" accent6="accent6" hlink="hlink" folHlink="folHlink"/>
  <p:sldLayoutIdLst>
    <p:sldLayoutId id="2147484033" r:id="rId1"/>
    <p:sldLayoutId id="2147484034" r:id="rId2"/>
    <p:sldLayoutId id="2147484035" r:id="rId3"/>
    <p:sldLayoutId id="2147484036" r:id="rId4"/>
    <p:sldLayoutId id="2147484037" r:id="rId5"/>
    <p:sldLayoutId id="2147484038" r:id="rId6"/>
    <p:sldLayoutId id="2147484039" r:id="rId7"/>
    <p:sldLayoutId id="2147484040" r:id="rId8"/>
    <p:sldLayoutId id="2147484041" r:id="rId9"/>
    <p:sldLayoutId id="2147484042" r:id="rId10"/>
    <p:sldLayoutId id="2147484043" r:id="rId11"/>
  </p:sldLayoutIdLst>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5.jpe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162DF2A-64D1-4AA9-BA42-8A4063EADE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0" name="Rectangle 9">
            <a:extLst>
              <a:ext uri="{FF2B5EF4-FFF2-40B4-BE49-F238E27FC236}">
                <a16:creationId xmlns:a16="http://schemas.microsoft.com/office/drawing/2014/main" id="{5D7C1373-63AF-4A75-909E-990E053566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useBgFill="1">
        <p:nvSpPr>
          <p:cNvPr id="12" name="Rectangle 11">
            <a:extLst>
              <a:ext uri="{FF2B5EF4-FFF2-40B4-BE49-F238E27FC236}">
                <a16:creationId xmlns:a16="http://schemas.microsoft.com/office/drawing/2014/main" id="{57F231E5-F402-49E1-82B4-C762909ED2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6F0BA12B-74D1-4DB1-9A3F-C9BA27B815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0" y="762000"/>
            <a:ext cx="4208489" cy="5334001"/>
          </a:xfrm>
          <a:custGeom>
            <a:avLst/>
            <a:gdLst>
              <a:gd name="connsiteX0" fmla="*/ 1015642 w 4208489"/>
              <a:gd name="connsiteY0" fmla="*/ 0 h 5334001"/>
              <a:gd name="connsiteX1" fmla="*/ 4208489 w 4208489"/>
              <a:gd name="connsiteY1" fmla="*/ 0 h 5334001"/>
              <a:gd name="connsiteX2" fmla="*/ 4208489 w 4208489"/>
              <a:gd name="connsiteY2" fmla="*/ 5334001 h 5334001"/>
              <a:gd name="connsiteX3" fmla="*/ 0 w 4208489"/>
              <a:gd name="connsiteY3" fmla="*/ 5334001 h 5334001"/>
            </a:gdLst>
            <a:ahLst/>
            <a:cxnLst>
              <a:cxn ang="0">
                <a:pos x="connsiteX0" y="connsiteY0"/>
              </a:cxn>
              <a:cxn ang="0">
                <a:pos x="connsiteX1" y="connsiteY1"/>
              </a:cxn>
              <a:cxn ang="0">
                <a:pos x="connsiteX2" y="connsiteY2"/>
              </a:cxn>
              <a:cxn ang="0">
                <a:pos x="connsiteX3" y="connsiteY3"/>
              </a:cxn>
            </a:cxnLst>
            <a:rect l="l" t="t" r="r" b="b"/>
            <a:pathLst>
              <a:path w="4208489" h="5334001">
                <a:moveTo>
                  <a:pt x="1015642" y="0"/>
                </a:moveTo>
                <a:lnTo>
                  <a:pt x="4208489" y="0"/>
                </a:lnTo>
                <a:lnTo>
                  <a:pt x="4208489" y="5334001"/>
                </a:lnTo>
                <a:lnTo>
                  <a:pt x="0" y="533400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6" name="Freeform: Shape 15">
            <a:extLst>
              <a:ext uri="{FF2B5EF4-FFF2-40B4-BE49-F238E27FC236}">
                <a16:creationId xmlns:a16="http://schemas.microsoft.com/office/drawing/2014/main" id="{515FCC40-AA93-4D3B-90D0-69BC824EAD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1190517" y="1056875"/>
            <a:ext cx="1001483" cy="4744251"/>
          </a:xfrm>
          <a:custGeom>
            <a:avLst/>
            <a:gdLst>
              <a:gd name="connsiteX0" fmla="*/ 0 w 1001483"/>
              <a:gd name="connsiteY0" fmla="*/ 0 h 4744251"/>
              <a:gd name="connsiteX1" fmla="*/ 1001483 w 1001483"/>
              <a:gd name="connsiteY1" fmla="*/ 0 h 4744251"/>
              <a:gd name="connsiteX2" fmla="*/ 0 w 1001483"/>
              <a:gd name="connsiteY2" fmla="*/ 4744251 h 4744251"/>
            </a:gdLst>
            <a:ahLst/>
            <a:cxnLst>
              <a:cxn ang="0">
                <a:pos x="connsiteX0" y="connsiteY0"/>
              </a:cxn>
              <a:cxn ang="0">
                <a:pos x="connsiteX1" y="connsiteY1"/>
              </a:cxn>
              <a:cxn ang="0">
                <a:pos x="connsiteX2" y="connsiteY2"/>
              </a:cxn>
            </a:cxnLst>
            <a:rect l="l" t="t" r="r" b="b"/>
            <a:pathLst>
              <a:path w="1001483" h="4744251">
                <a:moveTo>
                  <a:pt x="0" y="0"/>
                </a:moveTo>
                <a:lnTo>
                  <a:pt x="1001483" y="0"/>
                </a:lnTo>
                <a:lnTo>
                  <a:pt x="0" y="474425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p:cNvSpPr>
            <a:spLocks noGrp="1"/>
          </p:cNvSpPr>
          <p:nvPr>
            <p:ph type="title"/>
          </p:nvPr>
        </p:nvSpPr>
        <p:spPr>
          <a:xfrm>
            <a:off x="4084398" y="1298448"/>
            <a:ext cx="7315200" cy="3255264"/>
          </a:xfrm>
        </p:spPr>
        <p:txBody>
          <a:bodyPr vert="horz" lIns="91440" tIns="45720" rIns="91440" bIns="45720" rtlCol="0" anchor="b">
            <a:normAutofit/>
          </a:bodyPr>
          <a:lstStyle/>
          <a:p>
            <a:r>
              <a:rPr lang="en-US" sz="5900" b="0" i="0" spc="-100">
                <a:solidFill>
                  <a:schemeClr val="tx2"/>
                </a:solidFill>
              </a:rPr>
              <a:t>SigLIP Adapter for Better Vision-Language Learning</a:t>
            </a:r>
          </a:p>
        </p:txBody>
      </p:sp>
      <p:sp>
        <p:nvSpPr>
          <p:cNvPr id="3" name="Content Placeholder 2"/>
          <p:cNvSpPr>
            <a:spLocks noGrp="1"/>
          </p:cNvSpPr>
          <p:nvPr>
            <p:ph idx="1"/>
          </p:nvPr>
        </p:nvSpPr>
        <p:spPr>
          <a:xfrm>
            <a:off x="4084397" y="4670246"/>
            <a:ext cx="6714232" cy="914400"/>
          </a:xfrm>
        </p:spPr>
        <p:txBody>
          <a:bodyPr vert="horz" lIns="91440" tIns="45720" rIns="91440" bIns="45720" rtlCol="0" anchor="t">
            <a:normAutofit/>
          </a:bodyPr>
          <a:lstStyle/>
          <a:p>
            <a:pPr marL="0" indent="0">
              <a:buNone/>
            </a:pPr>
            <a:r>
              <a:rPr lang="en-US" sz="2200" b="0" i="0">
                <a:solidFill>
                  <a:schemeClr val="accent1"/>
                </a:solidFill>
              </a:rPr>
              <a:t>By Tri Nguyen and Carter Mullenix</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50B385D-C136-B8A4-DB23-E0AD57AECE1D}"/>
            </a:ext>
          </a:extLst>
        </p:cNvPr>
        <p:cNvGrpSpPr/>
        <p:nvPr/>
      </p:nvGrpSpPr>
      <p:grpSpPr>
        <a:xfrm>
          <a:off x="0" y="0"/>
          <a:ext cx="0" cy="0"/>
          <a:chOff x="0" y="0"/>
          <a:chExt cx="0" cy="0"/>
        </a:xfrm>
      </p:grpSpPr>
      <p:sp useBgFill="1">
        <p:nvSpPr>
          <p:cNvPr id="2057" name="Rectangle 2056">
            <a:extLst>
              <a:ext uri="{FF2B5EF4-FFF2-40B4-BE49-F238E27FC236}">
                <a16:creationId xmlns:a16="http://schemas.microsoft.com/office/drawing/2014/main" id="{A3935018-3FC6-70D2-C3C1-A7F62ECB6B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9" name="Rectangle 2058">
            <a:extLst>
              <a:ext uri="{FF2B5EF4-FFF2-40B4-BE49-F238E27FC236}">
                <a16:creationId xmlns:a16="http://schemas.microsoft.com/office/drawing/2014/main" id="{DE98A108-AFB8-57AA-6E64-987819691A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62000"/>
            <a:ext cx="4053525" cy="533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2FE17434-045E-0092-C2F8-CA3676F46767}"/>
              </a:ext>
            </a:extLst>
          </p:cNvPr>
          <p:cNvSpPr>
            <a:spLocks noGrp="1"/>
          </p:cNvSpPr>
          <p:nvPr>
            <p:ph type="title"/>
          </p:nvPr>
        </p:nvSpPr>
        <p:spPr>
          <a:xfrm>
            <a:off x="252919" y="1123837"/>
            <a:ext cx="3616348" cy="1322637"/>
          </a:xfrm>
        </p:spPr>
        <p:txBody>
          <a:bodyPr>
            <a:normAutofit/>
          </a:bodyPr>
          <a:lstStyle/>
          <a:p>
            <a:r>
              <a:rPr lang="en-US"/>
              <a:t>Background: CLIP and SigLIP</a:t>
            </a:r>
          </a:p>
        </p:txBody>
      </p:sp>
      <p:sp>
        <p:nvSpPr>
          <p:cNvPr id="3" name="Content Placeholder 2">
            <a:extLst>
              <a:ext uri="{FF2B5EF4-FFF2-40B4-BE49-F238E27FC236}">
                <a16:creationId xmlns:a16="http://schemas.microsoft.com/office/drawing/2014/main" id="{031A3321-1EFF-0F61-870C-35F8EC8F0D40}"/>
              </a:ext>
            </a:extLst>
          </p:cNvPr>
          <p:cNvSpPr>
            <a:spLocks noGrp="1"/>
          </p:cNvSpPr>
          <p:nvPr>
            <p:ph idx="1"/>
          </p:nvPr>
        </p:nvSpPr>
        <p:spPr>
          <a:xfrm>
            <a:off x="218589" y="2446474"/>
            <a:ext cx="3616348" cy="3386883"/>
          </a:xfrm>
        </p:spPr>
        <p:txBody>
          <a:bodyPr anchor="t">
            <a:normAutofit/>
          </a:bodyPr>
          <a:lstStyle/>
          <a:p>
            <a:r>
              <a:rPr lang="en-US">
                <a:solidFill>
                  <a:srgbClr val="FFFFFF"/>
                </a:solidFill>
              </a:rPr>
              <a:t>- CLIP: Vision and text encoders trained with 400M image-text pairs.</a:t>
            </a:r>
          </a:p>
          <a:p>
            <a:r>
              <a:rPr lang="en-US">
                <a:solidFill>
                  <a:srgbClr val="FFFFFF"/>
                </a:solidFill>
              </a:rPr>
              <a:t>- Zero-shot classification via label prompts.</a:t>
            </a:r>
          </a:p>
          <a:p>
            <a:r>
              <a:rPr lang="en-US">
                <a:solidFill>
                  <a:srgbClr val="FFFFFF"/>
                </a:solidFill>
              </a:rPr>
              <a:t>- SigLIP: Replaces </a:t>
            </a:r>
            <a:r>
              <a:rPr lang="en-US" err="1">
                <a:solidFill>
                  <a:srgbClr val="FFFFFF"/>
                </a:solidFill>
              </a:rPr>
              <a:t>softmax</a:t>
            </a:r>
            <a:r>
              <a:rPr lang="en-US">
                <a:solidFill>
                  <a:srgbClr val="FFFFFF"/>
                </a:solidFill>
              </a:rPr>
              <a:t>-based loss with pairwise sigmoid loss.</a:t>
            </a:r>
          </a:p>
          <a:p>
            <a:r>
              <a:rPr lang="en-US">
                <a:solidFill>
                  <a:srgbClr val="FFFFFF"/>
                </a:solidFill>
              </a:rPr>
              <a:t>- More efficient, scalable to 1M batch size.</a:t>
            </a:r>
          </a:p>
        </p:txBody>
      </p:sp>
      <p:pic>
        <p:nvPicPr>
          <p:cNvPr id="4" name="Picture 2">
            <a:extLst>
              <a:ext uri="{FF2B5EF4-FFF2-40B4-BE49-F238E27FC236}">
                <a16:creationId xmlns:a16="http://schemas.microsoft.com/office/drawing/2014/main" id="{D9FA90BF-C810-0EFA-72AA-CE8EF1EAD3D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06444" y="2289993"/>
            <a:ext cx="6992758" cy="25631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82426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7" name="Rectangle 2056">
            <a:extLst>
              <a:ext uri="{FF2B5EF4-FFF2-40B4-BE49-F238E27FC236}">
                <a16:creationId xmlns:a16="http://schemas.microsoft.com/office/drawing/2014/main" id="{6B086509-1281-468A-AAAC-1BBEDAE757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9" name="Rectangle 2058">
            <a:extLst>
              <a:ext uri="{FF2B5EF4-FFF2-40B4-BE49-F238E27FC236}">
                <a16:creationId xmlns:a16="http://schemas.microsoft.com/office/drawing/2014/main" id="{EEA73850-2107-4E65-85FE-EDD3F45FCD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62000"/>
            <a:ext cx="4053525" cy="533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p:cNvSpPr>
            <a:spLocks noGrp="1"/>
          </p:cNvSpPr>
          <p:nvPr>
            <p:ph type="title"/>
          </p:nvPr>
        </p:nvSpPr>
        <p:spPr>
          <a:xfrm>
            <a:off x="252919" y="1123837"/>
            <a:ext cx="3616348" cy="1322637"/>
          </a:xfrm>
        </p:spPr>
        <p:txBody>
          <a:bodyPr>
            <a:normAutofit/>
          </a:bodyPr>
          <a:lstStyle/>
          <a:p>
            <a:r>
              <a:t>Parameter-Efficient Tuning</a:t>
            </a:r>
          </a:p>
        </p:txBody>
      </p:sp>
      <p:sp>
        <p:nvSpPr>
          <p:cNvPr id="3" name="Content Placeholder 2"/>
          <p:cNvSpPr>
            <a:spLocks noGrp="1"/>
          </p:cNvSpPr>
          <p:nvPr>
            <p:ph idx="1"/>
          </p:nvPr>
        </p:nvSpPr>
        <p:spPr>
          <a:xfrm>
            <a:off x="218589" y="2446474"/>
            <a:ext cx="3616348" cy="3386883"/>
          </a:xfrm>
        </p:spPr>
        <p:txBody>
          <a:bodyPr anchor="t">
            <a:normAutofit/>
          </a:bodyPr>
          <a:lstStyle/>
          <a:p>
            <a:r>
              <a:rPr lang="en-US">
                <a:solidFill>
                  <a:srgbClr val="FFFFFF"/>
                </a:solidFill>
              </a:rPr>
              <a:t>- Adapter Tuning: Insert small trainable adapters.</a:t>
            </a:r>
          </a:p>
          <a:p>
            <a:r>
              <a:rPr lang="en-US">
                <a:solidFill>
                  <a:srgbClr val="FFFFFF"/>
                </a:solidFill>
              </a:rPr>
              <a:t>- CLIP-Adapter: Two-layer projections.</a:t>
            </a:r>
          </a:p>
          <a:p>
            <a:r>
              <a:rPr lang="en-US">
                <a:solidFill>
                  <a:srgbClr val="FFFFFF"/>
                </a:solidFill>
              </a:rPr>
              <a:t>- IDEA: Enhanced Adapter using captioned pairs and </a:t>
            </a:r>
            <a:r>
              <a:rPr lang="en-US" err="1">
                <a:solidFill>
                  <a:srgbClr val="FFFFFF"/>
                </a:solidFill>
              </a:rPr>
              <a:t>SigLIP</a:t>
            </a:r>
            <a:r>
              <a:rPr lang="en-US">
                <a:solidFill>
                  <a:srgbClr val="FFFFFF"/>
                </a:solidFill>
              </a:rPr>
              <a:t> for better few-shot results.</a:t>
            </a:r>
          </a:p>
        </p:txBody>
      </p:sp>
      <p:pic>
        <p:nvPicPr>
          <p:cNvPr id="2052" name="Picture 4">
            <a:extLst>
              <a:ext uri="{FF2B5EF4-FFF2-40B4-BE49-F238E27FC236}">
                <a16:creationId xmlns:a16="http://schemas.microsoft.com/office/drawing/2014/main" id="{6C428EF8-23CF-9A21-B618-A5023B3C540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726597" y="2835372"/>
            <a:ext cx="4509340" cy="3923126"/>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a:extLst>
              <a:ext uri="{FF2B5EF4-FFF2-40B4-BE49-F238E27FC236}">
                <a16:creationId xmlns:a16="http://schemas.microsoft.com/office/drawing/2014/main" id="{CF505467-9521-6D52-85A6-A2A358905FAA}"/>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230694" y="274107"/>
            <a:ext cx="5501147" cy="246176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ECDD87E-152D-3F7E-4521-04BF4EBF4C4F}"/>
            </a:ext>
          </a:extLst>
        </p:cNvPr>
        <p:cNvGrpSpPr/>
        <p:nvPr/>
      </p:nvGrpSpPr>
      <p:grpSpPr>
        <a:xfrm>
          <a:off x="0" y="0"/>
          <a:ext cx="0" cy="0"/>
          <a:chOff x="0" y="0"/>
          <a:chExt cx="0" cy="0"/>
        </a:xfrm>
      </p:grpSpPr>
      <p:sp useBgFill="1">
        <p:nvSpPr>
          <p:cNvPr id="2057" name="Rectangle 2056">
            <a:extLst>
              <a:ext uri="{FF2B5EF4-FFF2-40B4-BE49-F238E27FC236}">
                <a16:creationId xmlns:a16="http://schemas.microsoft.com/office/drawing/2014/main" id="{F08C01FD-734F-0071-4279-C8DC741D64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9" name="Rectangle 2058">
            <a:extLst>
              <a:ext uri="{FF2B5EF4-FFF2-40B4-BE49-F238E27FC236}">
                <a16:creationId xmlns:a16="http://schemas.microsoft.com/office/drawing/2014/main" id="{A2AC3897-D9A7-E461-8C6E-8AC2BA1F0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62000"/>
            <a:ext cx="4053525" cy="533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0FAFECB9-6FD9-8F89-39A6-D0A5C8A90594}"/>
              </a:ext>
            </a:extLst>
          </p:cNvPr>
          <p:cNvSpPr>
            <a:spLocks noGrp="1"/>
          </p:cNvSpPr>
          <p:nvPr>
            <p:ph type="title"/>
          </p:nvPr>
        </p:nvSpPr>
        <p:spPr>
          <a:xfrm>
            <a:off x="252919" y="1123837"/>
            <a:ext cx="3616348" cy="1322637"/>
          </a:xfrm>
        </p:spPr>
        <p:txBody>
          <a:bodyPr>
            <a:normAutofit fontScale="90000"/>
          </a:bodyPr>
          <a:lstStyle/>
          <a:p>
            <a:r>
              <a:rPr lang="en-US"/>
              <a:t>Dataset Preparation with SmolVLM + T5</a:t>
            </a:r>
            <a:endParaRPr/>
          </a:p>
        </p:txBody>
      </p:sp>
      <p:sp>
        <p:nvSpPr>
          <p:cNvPr id="3" name="Content Placeholder 2">
            <a:extLst>
              <a:ext uri="{FF2B5EF4-FFF2-40B4-BE49-F238E27FC236}">
                <a16:creationId xmlns:a16="http://schemas.microsoft.com/office/drawing/2014/main" id="{3E9F507F-6B6B-4F7D-D2F4-CF83D8C23ACF}"/>
              </a:ext>
            </a:extLst>
          </p:cNvPr>
          <p:cNvSpPr>
            <a:spLocks noGrp="1"/>
          </p:cNvSpPr>
          <p:nvPr>
            <p:ph idx="1"/>
          </p:nvPr>
        </p:nvSpPr>
        <p:spPr>
          <a:xfrm>
            <a:off x="218589" y="2577795"/>
            <a:ext cx="3616348" cy="3386883"/>
          </a:xfrm>
        </p:spPr>
        <p:txBody>
          <a:bodyPr anchor="t">
            <a:normAutofit/>
          </a:bodyPr>
          <a:lstStyle/>
          <a:p>
            <a:r>
              <a:rPr lang="en-US">
                <a:solidFill>
                  <a:srgbClr val="FFFFFF"/>
                </a:solidFill>
              </a:rPr>
              <a:t>- Challenge: Lack of captions.</a:t>
            </a:r>
          </a:p>
          <a:p>
            <a:r>
              <a:rPr lang="en-US">
                <a:solidFill>
                  <a:srgbClr val="FFFFFF"/>
                </a:solidFill>
              </a:rPr>
              <a:t>- SmolVLM: Auto-generate image captions.</a:t>
            </a:r>
          </a:p>
          <a:p>
            <a:r>
              <a:rPr lang="en-US">
                <a:solidFill>
                  <a:srgbClr val="FFFFFF"/>
                </a:solidFill>
              </a:rPr>
              <a:t>- T5: Summarize captions to 64 tokens.</a:t>
            </a:r>
          </a:p>
          <a:p>
            <a:r>
              <a:rPr lang="en-US">
                <a:solidFill>
                  <a:srgbClr val="FFFFFF"/>
                </a:solidFill>
              </a:rPr>
              <a:t>- Rich captions improve feature quality.</a:t>
            </a:r>
          </a:p>
          <a:p>
            <a:endParaRPr lang="en-US">
              <a:solidFill>
                <a:srgbClr val="FFFFFF"/>
              </a:solidFill>
            </a:endParaRPr>
          </a:p>
        </p:txBody>
      </p:sp>
      <p:pic>
        <p:nvPicPr>
          <p:cNvPr id="6146" name="Picture 2">
            <a:extLst>
              <a:ext uri="{FF2B5EF4-FFF2-40B4-BE49-F238E27FC236}">
                <a16:creationId xmlns:a16="http://schemas.microsoft.com/office/drawing/2014/main" id="{AE62CEC0-1F62-A14F-D469-98E79CC7587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16070" y="762000"/>
            <a:ext cx="4511477" cy="2888629"/>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A table with numbers and text&#10;&#10;AI-generated content may be incorrect.">
            <a:extLst>
              <a:ext uri="{FF2B5EF4-FFF2-40B4-BE49-F238E27FC236}">
                <a16:creationId xmlns:a16="http://schemas.microsoft.com/office/drawing/2014/main" id="{822B4992-4CD9-50D0-78AF-7F0D5779F95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45045" y="3752988"/>
            <a:ext cx="4053526" cy="26829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49859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109BED-782C-E79F-D931-5FD63BB7DAC9}"/>
              </a:ext>
            </a:extLst>
          </p:cNvPr>
          <p:cNvSpPr>
            <a:spLocks noGrp="1"/>
          </p:cNvSpPr>
          <p:nvPr>
            <p:ph type="title"/>
          </p:nvPr>
        </p:nvSpPr>
        <p:spPr/>
        <p:txBody>
          <a:bodyPr/>
          <a:lstStyle/>
          <a:p>
            <a:r>
              <a:rPr lang="en-US"/>
              <a:t>Text Generation Pipeline</a:t>
            </a:r>
          </a:p>
        </p:txBody>
      </p:sp>
      <p:grpSp>
        <p:nvGrpSpPr>
          <p:cNvPr id="4" name="Group 3">
            <a:extLst>
              <a:ext uri="{FF2B5EF4-FFF2-40B4-BE49-F238E27FC236}">
                <a16:creationId xmlns:a16="http://schemas.microsoft.com/office/drawing/2014/main" id="{2F9FC8C2-1604-B7CA-FE2C-D743E344557E}"/>
              </a:ext>
            </a:extLst>
          </p:cNvPr>
          <p:cNvGrpSpPr/>
          <p:nvPr/>
        </p:nvGrpSpPr>
        <p:grpSpPr>
          <a:xfrm>
            <a:off x="3802810" y="815501"/>
            <a:ext cx="7832647" cy="5217849"/>
            <a:chOff x="1018777" y="880217"/>
            <a:chExt cx="8133945" cy="5382602"/>
          </a:xfrm>
        </p:grpSpPr>
        <p:grpSp>
          <p:nvGrpSpPr>
            <p:cNvPr id="5" name="Group 4">
              <a:extLst>
                <a:ext uri="{FF2B5EF4-FFF2-40B4-BE49-F238E27FC236}">
                  <a16:creationId xmlns:a16="http://schemas.microsoft.com/office/drawing/2014/main" id="{C0AD1DE1-708E-6FC8-5756-13FCABD64BEC}"/>
                </a:ext>
              </a:extLst>
            </p:cNvPr>
            <p:cNvGrpSpPr/>
            <p:nvPr/>
          </p:nvGrpSpPr>
          <p:grpSpPr>
            <a:xfrm>
              <a:off x="1018777" y="880217"/>
              <a:ext cx="8133945" cy="5382602"/>
              <a:chOff x="625313" y="616362"/>
              <a:chExt cx="8685584" cy="5766323"/>
            </a:xfrm>
          </p:grpSpPr>
          <p:grpSp>
            <p:nvGrpSpPr>
              <p:cNvPr id="12" name="Group 11">
                <a:extLst>
                  <a:ext uri="{FF2B5EF4-FFF2-40B4-BE49-F238E27FC236}">
                    <a16:creationId xmlns:a16="http://schemas.microsoft.com/office/drawing/2014/main" id="{79F0D3C2-29A7-2E4B-B024-04885DB7DEFE}"/>
                  </a:ext>
                </a:extLst>
              </p:cNvPr>
              <p:cNvGrpSpPr/>
              <p:nvPr/>
            </p:nvGrpSpPr>
            <p:grpSpPr>
              <a:xfrm>
                <a:off x="625313" y="616362"/>
                <a:ext cx="8685584" cy="5766323"/>
                <a:chOff x="603948" y="607816"/>
                <a:chExt cx="8685584" cy="5766323"/>
              </a:xfrm>
            </p:grpSpPr>
            <p:sp>
              <p:nvSpPr>
                <p:cNvPr id="14" name="Rounded Rectangle 4">
                  <a:extLst>
                    <a:ext uri="{FF2B5EF4-FFF2-40B4-BE49-F238E27FC236}">
                      <a16:creationId xmlns:a16="http://schemas.microsoft.com/office/drawing/2014/main" id="{1CD1F941-9619-4E39-3A37-FFC8A1BBE043}"/>
                    </a:ext>
                  </a:extLst>
                </p:cNvPr>
                <p:cNvSpPr/>
                <p:nvPr/>
              </p:nvSpPr>
              <p:spPr>
                <a:xfrm>
                  <a:off x="1556162" y="3803135"/>
                  <a:ext cx="3312509" cy="721360"/>
                </a:xfrm>
                <a:prstGeom prst="roundRect">
                  <a:avLst/>
                </a:prstGeom>
              </p:spPr>
              <p:style>
                <a:lnRef idx="1">
                  <a:schemeClr val="accent5"/>
                </a:lnRef>
                <a:fillRef idx="2">
                  <a:schemeClr val="accent5"/>
                </a:fillRef>
                <a:effectRef idx="1">
                  <a:schemeClr val="accent5"/>
                </a:effectRef>
                <a:fontRef idx="minor">
                  <a:schemeClr val="dk1"/>
                </a:fontRef>
              </p:style>
              <p:txBody>
                <a:bodyPr lIns="91440" tIns="45720" rIns="91440" bIns="45720" rtlCol="0" anchor="ctr"/>
                <a:lstStyle/>
                <a:p>
                  <a:pPr algn="ctr"/>
                  <a:r>
                    <a:rPr lang="en-US" sz="1400" b="1"/>
                    <a:t>Vision-Language Model (</a:t>
                  </a:r>
                  <a:r>
                    <a:rPr lang="en-US" sz="1400" b="1" err="1"/>
                    <a:t>SmolVLM</a:t>
                  </a:r>
                  <a:r>
                    <a:rPr lang="en-US" sz="1400" b="1"/>
                    <a:t>)</a:t>
                  </a:r>
                </a:p>
              </p:txBody>
            </p:sp>
            <p:sp>
              <p:nvSpPr>
                <p:cNvPr id="15" name="Rounded Rectangle 5">
                  <a:extLst>
                    <a:ext uri="{FF2B5EF4-FFF2-40B4-BE49-F238E27FC236}">
                      <a16:creationId xmlns:a16="http://schemas.microsoft.com/office/drawing/2014/main" id="{1B3F04E4-04FA-B2FD-82B4-D74F1287171D}"/>
                    </a:ext>
                  </a:extLst>
                </p:cNvPr>
                <p:cNvSpPr/>
                <p:nvPr/>
              </p:nvSpPr>
              <p:spPr>
                <a:xfrm>
                  <a:off x="3675418" y="607817"/>
                  <a:ext cx="2286000" cy="22860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b="1"/>
                    <a:t>This is a photo of a {chihuahua}. Please describe the object’s shape, color, texture, pose, background, and camera angle. Only mention what you can see</a:t>
                  </a:r>
                </a:p>
              </p:txBody>
            </p:sp>
            <p:sp>
              <p:nvSpPr>
                <p:cNvPr id="16" name="Rounded Rectangle 6">
                  <a:extLst>
                    <a:ext uri="{FF2B5EF4-FFF2-40B4-BE49-F238E27FC236}">
                      <a16:creationId xmlns:a16="http://schemas.microsoft.com/office/drawing/2014/main" id="{442938F6-885B-24E4-4DD2-ABD407CE72EA}"/>
                    </a:ext>
                  </a:extLst>
                </p:cNvPr>
                <p:cNvSpPr/>
                <p:nvPr/>
              </p:nvSpPr>
              <p:spPr>
                <a:xfrm>
                  <a:off x="755878" y="5387940"/>
                  <a:ext cx="4913078" cy="986199"/>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b="1"/>
                    <a:t>The chihuahua is in the foreground of the image. It is looking straight at the camera. The background is blurred. The chihuahua is in the center of the image. The background is white and the chihuahua is white.</a:t>
                  </a:r>
                </a:p>
              </p:txBody>
            </p:sp>
            <p:sp>
              <p:nvSpPr>
                <p:cNvPr id="17" name="Rounded Rectangle 7">
                  <a:extLst>
                    <a:ext uri="{FF2B5EF4-FFF2-40B4-BE49-F238E27FC236}">
                      <a16:creationId xmlns:a16="http://schemas.microsoft.com/office/drawing/2014/main" id="{65D633CA-2C57-2626-1754-7063AC5386B7}"/>
                    </a:ext>
                  </a:extLst>
                </p:cNvPr>
                <p:cNvSpPr/>
                <p:nvPr/>
              </p:nvSpPr>
              <p:spPr>
                <a:xfrm>
                  <a:off x="6894761" y="637609"/>
                  <a:ext cx="2286000" cy="2286000"/>
                </a:xfrm>
                <a:prstGeom prst="roundRect">
                  <a:avLst/>
                </a:prstGeom>
              </p:spPr>
              <p:style>
                <a:lnRef idx="1">
                  <a:schemeClr val="accent5"/>
                </a:lnRef>
                <a:fillRef idx="2">
                  <a:schemeClr val="accent5"/>
                </a:fillRef>
                <a:effectRef idx="1">
                  <a:schemeClr val="accent5"/>
                </a:effectRef>
                <a:fontRef idx="minor">
                  <a:schemeClr val="dk1"/>
                </a:fontRef>
              </p:style>
              <p:txBody>
                <a:bodyPr lIns="91440" tIns="45720" rIns="91440" bIns="45720" rtlCol="0" anchor="ctr"/>
                <a:lstStyle/>
                <a:p>
                  <a:pPr algn="ctr"/>
                  <a:r>
                    <a:rPr lang="en-US" sz="1200" b="1" i="0">
                      <a:effectLst/>
                      <a:latin typeface="Century Gothic (Body)"/>
                    </a:rPr>
                    <a:t>The chihuahua is in the foreground of the image. It is looking straight at the camera. The background is blurred. The chihuahua is in the center of the image. The background is white.</a:t>
                  </a:r>
                  <a:r>
                    <a:rPr lang="en-US" sz="1200" b="1">
                      <a:latin typeface="Century Gothic (Body)"/>
                    </a:rPr>
                    <a:t> (&lt;= 64 tokens)</a:t>
                  </a:r>
                </a:p>
              </p:txBody>
            </p:sp>
            <p:sp>
              <p:nvSpPr>
                <p:cNvPr id="18" name="Rounded Rectangle 8">
                  <a:extLst>
                    <a:ext uri="{FF2B5EF4-FFF2-40B4-BE49-F238E27FC236}">
                      <a16:creationId xmlns:a16="http://schemas.microsoft.com/office/drawing/2014/main" id="{9F6F521A-152C-2624-9499-AA4276F6084F}"/>
                    </a:ext>
                  </a:extLst>
                </p:cNvPr>
                <p:cNvSpPr/>
                <p:nvPr/>
              </p:nvSpPr>
              <p:spPr>
                <a:xfrm>
                  <a:off x="6785988" y="3884661"/>
                  <a:ext cx="2503544" cy="721360"/>
                </a:xfrm>
                <a:prstGeom prst="roundRect">
                  <a:avLst/>
                </a:prstGeom>
              </p:spPr>
              <p:style>
                <a:lnRef idx="1">
                  <a:schemeClr val="accent5"/>
                </a:lnRef>
                <a:fillRef idx="2">
                  <a:schemeClr val="accent5"/>
                </a:fillRef>
                <a:effectRef idx="1">
                  <a:schemeClr val="accent5"/>
                </a:effectRef>
                <a:fontRef idx="minor">
                  <a:schemeClr val="dk1"/>
                </a:fontRef>
              </p:style>
              <p:txBody>
                <a:bodyPr lIns="91440" tIns="45720" rIns="91440" bIns="45720" rtlCol="0" anchor="ctr"/>
                <a:lstStyle/>
                <a:p>
                  <a:pPr algn="ctr"/>
                  <a:r>
                    <a:rPr lang="en-US" sz="1400" b="1"/>
                    <a:t>Text-to-Text Transformer (Google T5)</a:t>
                  </a:r>
                </a:p>
              </p:txBody>
            </p:sp>
            <p:cxnSp>
              <p:nvCxnSpPr>
                <p:cNvPr id="19" name="Elbow Connector 12">
                  <a:extLst>
                    <a:ext uri="{FF2B5EF4-FFF2-40B4-BE49-F238E27FC236}">
                      <a16:creationId xmlns:a16="http://schemas.microsoft.com/office/drawing/2014/main" id="{C7536890-BF62-14D7-E4EF-4AF06F732E9C}"/>
                    </a:ext>
                  </a:extLst>
                </p:cNvPr>
                <p:cNvCxnSpPr>
                  <a:cxnSpLocks/>
                  <a:stCxn id="24" idx="2"/>
                  <a:endCxn id="14" idx="0"/>
                </p:cNvCxnSpPr>
                <p:nvPr/>
              </p:nvCxnSpPr>
              <p:spPr>
                <a:xfrm rot="16200000" flipH="1">
                  <a:off x="2025022" y="2615741"/>
                  <a:ext cx="909319" cy="1465468"/>
                </a:xfrm>
                <a:prstGeom prst="bentConnector3">
                  <a:avLst>
                    <a:gd name="adj1" fmla="val 50000"/>
                  </a:avLst>
                </a:prstGeom>
                <a:ln w="57150">
                  <a:solidFill>
                    <a:schemeClr val="accent1"/>
                  </a:solidFill>
                  <a:tailEnd type="triangle"/>
                </a:ln>
              </p:spPr>
              <p:style>
                <a:lnRef idx="1">
                  <a:schemeClr val="accent5"/>
                </a:lnRef>
                <a:fillRef idx="2">
                  <a:schemeClr val="accent5"/>
                </a:fillRef>
                <a:effectRef idx="1">
                  <a:schemeClr val="accent5"/>
                </a:effectRef>
                <a:fontRef idx="minor">
                  <a:schemeClr val="dk1"/>
                </a:fontRef>
              </p:style>
            </p:cxnSp>
            <p:cxnSp>
              <p:nvCxnSpPr>
                <p:cNvPr id="20" name="Elbow Connector 14">
                  <a:extLst>
                    <a:ext uri="{FF2B5EF4-FFF2-40B4-BE49-F238E27FC236}">
                      <a16:creationId xmlns:a16="http://schemas.microsoft.com/office/drawing/2014/main" id="{451BDE23-94AA-70CA-157B-6F0D7F6A808C}"/>
                    </a:ext>
                  </a:extLst>
                </p:cNvPr>
                <p:cNvCxnSpPr>
                  <a:cxnSpLocks/>
                  <a:stCxn id="15" idx="2"/>
                  <a:endCxn id="14" idx="0"/>
                </p:cNvCxnSpPr>
                <p:nvPr/>
              </p:nvCxnSpPr>
              <p:spPr>
                <a:xfrm rot="5400000">
                  <a:off x="3560759" y="2545475"/>
                  <a:ext cx="909318" cy="1606002"/>
                </a:xfrm>
                <a:prstGeom prst="bentConnector3">
                  <a:avLst>
                    <a:gd name="adj1" fmla="val 50000"/>
                  </a:avLst>
                </a:prstGeom>
                <a:ln w="57150">
                  <a:solidFill>
                    <a:schemeClr val="accent1"/>
                  </a:solidFill>
                  <a:tailEnd type="triangle"/>
                </a:ln>
              </p:spPr>
              <p:style>
                <a:lnRef idx="1">
                  <a:schemeClr val="accent5"/>
                </a:lnRef>
                <a:fillRef idx="2">
                  <a:schemeClr val="accent5"/>
                </a:fillRef>
                <a:effectRef idx="1">
                  <a:schemeClr val="accent5"/>
                </a:effectRef>
                <a:fontRef idx="minor">
                  <a:schemeClr val="dk1"/>
                </a:fontRef>
              </p:style>
            </p:cxnSp>
            <p:cxnSp>
              <p:nvCxnSpPr>
                <p:cNvPr id="21" name="Straight Arrow Connector 20">
                  <a:extLst>
                    <a:ext uri="{FF2B5EF4-FFF2-40B4-BE49-F238E27FC236}">
                      <a16:creationId xmlns:a16="http://schemas.microsoft.com/office/drawing/2014/main" id="{FC5633F2-15D9-F1AB-13DF-D1EFF397A797}"/>
                    </a:ext>
                  </a:extLst>
                </p:cNvPr>
                <p:cNvCxnSpPr>
                  <a:cxnSpLocks/>
                  <a:stCxn id="14" idx="2"/>
                  <a:endCxn id="16" idx="0"/>
                </p:cNvCxnSpPr>
                <p:nvPr/>
              </p:nvCxnSpPr>
              <p:spPr>
                <a:xfrm>
                  <a:off x="3212417" y="4524496"/>
                  <a:ext cx="0" cy="863445"/>
                </a:xfrm>
                <a:prstGeom prst="straightConnector1">
                  <a:avLst/>
                </a:prstGeom>
                <a:ln w="57150">
                  <a:solidFill>
                    <a:schemeClr val="accent1"/>
                  </a:solidFill>
                  <a:tailEnd type="triangle"/>
                </a:ln>
              </p:spPr>
              <p:style>
                <a:lnRef idx="1">
                  <a:schemeClr val="accent5"/>
                </a:lnRef>
                <a:fillRef idx="2">
                  <a:schemeClr val="accent5"/>
                </a:fillRef>
                <a:effectRef idx="1">
                  <a:schemeClr val="accent5"/>
                </a:effectRef>
                <a:fontRef idx="minor">
                  <a:schemeClr val="dk1"/>
                </a:fontRef>
              </p:style>
            </p:cxnSp>
            <p:cxnSp>
              <p:nvCxnSpPr>
                <p:cNvPr id="22" name="Elbow Connector 21">
                  <a:extLst>
                    <a:ext uri="{FF2B5EF4-FFF2-40B4-BE49-F238E27FC236}">
                      <a16:creationId xmlns:a16="http://schemas.microsoft.com/office/drawing/2014/main" id="{69FC6EB1-E6CB-3CAB-5F74-1666DC470CB4}"/>
                    </a:ext>
                  </a:extLst>
                </p:cNvPr>
                <p:cNvCxnSpPr>
                  <a:cxnSpLocks/>
                  <a:stCxn id="16" idx="3"/>
                  <a:endCxn id="18" idx="2"/>
                </p:cNvCxnSpPr>
                <p:nvPr/>
              </p:nvCxnSpPr>
              <p:spPr>
                <a:xfrm flipV="1">
                  <a:off x="5668956" y="4606021"/>
                  <a:ext cx="2368804" cy="1275019"/>
                </a:xfrm>
                <a:prstGeom prst="bentConnector2">
                  <a:avLst/>
                </a:prstGeom>
                <a:ln w="57150">
                  <a:solidFill>
                    <a:schemeClr val="accent1"/>
                  </a:solidFill>
                  <a:tailEnd type="triangle"/>
                </a:ln>
              </p:spPr>
              <p:style>
                <a:lnRef idx="1">
                  <a:schemeClr val="accent5"/>
                </a:lnRef>
                <a:fillRef idx="2">
                  <a:schemeClr val="accent5"/>
                </a:fillRef>
                <a:effectRef idx="1">
                  <a:schemeClr val="accent5"/>
                </a:effectRef>
                <a:fontRef idx="minor">
                  <a:schemeClr val="dk1"/>
                </a:fontRef>
              </p:style>
            </p:cxnSp>
            <p:cxnSp>
              <p:nvCxnSpPr>
                <p:cNvPr id="23" name="Straight Arrow Connector 22">
                  <a:extLst>
                    <a:ext uri="{FF2B5EF4-FFF2-40B4-BE49-F238E27FC236}">
                      <a16:creationId xmlns:a16="http://schemas.microsoft.com/office/drawing/2014/main" id="{185F0C20-EE67-B267-C966-8CDB5FE2C112}"/>
                    </a:ext>
                  </a:extLst>
                </p:cNvPr>
                <p:cNvCxnSpPr>
                  <a:stCxn id="18" idx="0"/>
                  <a:endCxn id="17" idx="2"/>
                </p:cNvCxnSpPr>
                <p:nvPr/>
              </p:nvCxnSpPr>
              <p:spPr>
                <a:xfrm flipV="1">
                  <a:off x="8037760" y="2923609"/>
                  <a:ext cx="1" cy="961052"/>
                </a:xfrm>
                <a:prstGeom prst="straightConnector1">
                  <a:avLst/>
                </a:prstGeom>
                <a:ln w="57150">
                  <a:solidFill>
                    <a:schemeClr val="accent1"/>
                  </a:solidFill>
                  <a:tailEnd type="triangle"/>
                </a:ln>
              </p:spPr>
              <p:style>
                <a:lnRef idx="1">
                  <a:schemeClr val="accent5"/>
                </a:lnRef>
                <a:fillRef idx="2">
                  <a:schemeClr val="accent5"/>
                </a:fillRef>
                <a:effectRef idx="1">
                  <a:schemeClr val="accent5"/>
                </a:effectRef>
                <a:fontRef idx="minor">
                  <a:schemeClr val="dk1"/>
                </a:fontRef>
              </p:style>
            </p:cxnSp>
            <p:sp>
              <p:nvSpPr>
                <p:cNvPr id="24" name="Rounded Rectangle 27">
                  <a:extLst>
                    <a:ext uri="{FF2B5EF4-FFF2-40B4-BE49-F238E27FC236}">
                      <a16:creationId xmlns:a16="http://schemas.microsoft.com/office/drawing/2014/main" id="{6A7463B3-4734-B174-133A-DAFA5E2ECCAF}"/>
                    </a:ext>
                  </a:extLst>
                </p:cNvPr>
                <p:cNvSpPr/>
                <p:nvPr/>
              </p:nvSpPr>
              <p:spPr>
                <a:xfrm>
                  <a:off x="603948" y="607816"/>
                  <a:ext cx="2286000" cy="22860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sz="1400"/>
                </a:p>
              </p:txBody>
            </p:sp>
          </p:grpSp>
          <p:pic>
            <p:nvPicPr>
              <p:cNvPr id="13" name="Picture 4">
                <a:extLst>
                  <a:ext uri="{FF2B5EF4-FFF2-40B4-BE49-F238E27FC236}">
                    <a16:creationId xmlns:a16="http://schemas.microsoft.com/office/drawing/2014/main" id="{FB4A0108-352B-64B9-33CA-B2E91DAE98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9082" y="793238"/>
                <a:ext cx="1910077" cy="1910077"/>
              </a:xfrm>
              <a:prstGeom prst="rect">
                <a:avLst/>
              </a:prstGeom>
              <a:ln/>
            </p:spPr>
            <p:style>
              <a:lnRef idx="1">
                <a:schemeClr val="accent5"/>
              </a:lnRef>
              <a:fillRef idx="2">
                <a:schemeClr val="accent5"/>
              </a:fillRef>
              <a:effectRef idx="1">
                <a:schemeClr val="accent5"/>
              </a:effectRef>
              <a:fontRef idx="minor">
                <a:schemeClr val="dk1"/>
              </a:fontRef>
            </p:style>
          </p:pic>
        </p:grpSp>
        <p:grpSp>
          <p:nvGrpSpPr>
            <p:cNvPr id="6" name="Group 5">
              <a:extLst>
                <a:ext uri="{FF2B5EF4-FFF2-40B4-BE49-F238E27FC236}">
                  <a16:creationId xmlns:a16="http://schemas.microsoft.com/office/drawing/2014/main" id="{172AB4D7-184D-76E2-327B-0BC8F1714F7E}"/>
                </a:ext>
              </a:extLst>
            </p:cNvPr>
            <p:cNvGrpSpPr/>
            <p:nvPr/>
          </p:nvGrpSpPr>
          <p:grpSpPr>
            <a:xfrm>
              <a:off x="2328580" y="3070916"/>
              <a:ext cx="5583739" cy="2675414"/>
              <a:chOff x="2328580" y="3070916"/>
              <a:chExt cx="5583739" cy="2675414"/>
            </a:xfrm>
          </p:grpSpPr>
          <p:sp>
            <p:nvSpPr>
              <p:cNvPr id="7" name="TextBox 6">
                <a:extLst>
                  <a:ext uri="{FF2B5EF4-FFF2-40B4-BE49-F238E27FC236}">
                    <a16:creationId xmlns:a16="http://schemas.microsoft.com/office/drawing/2014/main" id="{3F8BAAC6-70C2-9C6B-D917-89E6C17BA385}"/>
                  </a:ext>
                </a:extLst>
              </p:cNvPr>
              <p:cNvSpPr txBox="1"/>
              <p:nvPr/>
            </p:nvSpPr>
            <p:spPr>
              <a:xfrm>
                <a:off x="2328580" y="3075775"/>
                <a:ext cx="889583" cy="31749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en-US" sz="1400" b="1"/>
                  <a:t>Image</a:t>
                </a:r>
              </a:p>
            </p:txBody>
          </p:sp>
          <p:sp>
            <p:nvSpPr>
              <p:cNvPr id="8" name="TextBox 7">
                <a:extLst>
                  <a:ext uri="{FF2B5EF4-FFF2-40B4-BE49-F238E27FC236}">
                    <a16:creationId xmlns:a16="http://schemas.microsoft.com/office/drawing/2014/main" id="{0A2133CD-A4A8-0605-7E1B-2C702E3A7FD7}"/>
                  </a:ext>
                </a:extLst>
              </p:cNvPr>
              <p:cNvSpPr txBox="1"/>
              <p:nvPr/>
            </p:nvSpPr>
            <p:spPr>
              <a:xfrm>
                <a:off x="3700973" y="3070916"/>
                <a:ext cx="1024625" cy="31749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nchor="ctr">
                <a:spAutoFit/>
              </a:bodyPr>
              <a:lstStyle/>
              <a:p>
                <a:pPr algn="ctr"/>
                <a:r>
                  <a:rPr lang="en-US" sz="1400" b="1"/>
                  <a:t>Text</a:t>
                </a:r>
              </a:p>
            </p:txBody>
          </p:sp>
          <p:sp>
            <p:nvSpPr>
              <p:cNvPr id="9" name="TextBox 8">
                <a:extLst>
                  <a:ext uri="{FF2B5EF4-FFF2-40B4-BE49-F238E27FC236}">
                    <a16:creationId xmlns:a16="http://schemas.microsoft.com/office/drawing/2014/main" id="{8DD002B2-6B21-4D1B-44AB-D57C36B8E72C}"/>
                  </a:ext>
                </a:extLst>
              </p:cNvPr>
              <p:cNvSpPr txBox="1"/>
              <p:nvPr/>
            </p:nvSpPr>
            <p:spPr>
              <a:xfrm>
                <a:off x="3552634" y="4729432"/>
                <a:ext cx="1692093" cy="317495"/>
              </a:xfrm>
              <a:prstGeom prst="rect">
                <a:avLst/>
              </a:prstGeom>
            </p:spPr>
            <p:style>
              <a:lnRef idx="1">
                <a:schemeClr val="accent5"/>
              </a:lnRef>
              <a:fillRef idx="2">
                <a:schemeClr val="accent5"/>
              </a:fillRef>
              <a:effectRef idx="1">
                <a:schemeClr val="accent5"/>
              </a:effectRef>
              <a:fontRef idx="minor">
                <a:schemeClr val="dk1"/>
              </a:fontRef>
            </p:style>
            <p:txBody>
              <a:bodyPr wrap="square" lIns="91440" tIns="45720" rIns="91440" bIns="45720" rtlCol="0" anchor="t">
                <a:spAutoFit/>
              </a:bodyPr>
              <a:lstStyle/>
              <a:p>
                <a:pPr algn="ctr"/>
                <a:r>
                  <a:rPr lang="en-US" sz="1400" b="1"/>
                  <a:t>Generating Text</a:t>
                </a:r>
              </a:p>
            </p:txBody>
          </p:sp>
          <p:sp>
            <p:nvSpPr>
              <p:cNvPr id="10" name="TextBox 9">
                <a:extLst>
                  <a:ext uri="{FF2B5EF4-FFF2-40B4-BE49-F238E27FC236}">
                    <a16:creationId xmlns:a16="http://schemas.microsoft.com/office/drawing/2014/main" id="{2C149EC4-5054-D9CA-E704-3ACA9B0C17CE}"/>
                  </a:ext>
                </a:extLst>
              </p:cNvPr>
              <p:cNvSpPr txBox="1"/>
              <p:nvPr/>
            </p:nvSpPr>
            <p:spPr>
              <a:xfrm>
                <a:off x="5771508" y="3336565"/>
                <a:ext cx="2140811" cy="317495"/>
              </a:xfrm>
              <a:prstGeom prst="rect">
                <a:avLst/>
              </a:prstGeom>
            </p:spPr>
            <p:style>
              <a:lnRef idx="1">
                <a:schemeClr val="accent5"/>
              </a:lnRef>
              <a:fillRef idx="2">
                <a:schemeClr val="accent5"/>
              </a:fillRef>
              <a:effectRef idx="1">
                <a:schemeClr val="accent5"/>
              </a:effectRef>
              <a:fontRef idx="minor">
                <a:schemeClr val="dk1"/>
              </a:fontRef>
            </p:style>
            <p:txBody>
              <a:bodyPr wrap="square" lIns="91440" tIns="45720" rIns="91440" bIns="45720" rtlCol="0" anchor="t">
                <a:spAutoFit/>
              </a:bodyPr>
              <a:lstStyle/>
              <a:p>
                <a:pPr algn="ctr"/>
                <a:r>
                  <a:rPr lang="en-US" sz="1400" b="1"/>
                  <a:t>Summary Generation</a:t>
                </a:r>
              </a:p>
            </p:txBody>
          </p:sp>
          <p:sp>
            <p:nvSpPr>
              <p:cNvPr id="11" name="TextBox 10">
                <a:extLst>
                  <a:ext uri="{FF2B5EF4-FFF2-40B4-BE49-F238E27FC236}">
                    <a16:creationId xmlns:a16="http://schemas.microsoft.com/office/drawing/2014/main" id="{D2F603D8-0A60-AD3A-87F5-578E496459C3}"/>
                  </a:ext>
                </a:extLst>
              </p:cNvPr>
              <p:cNvSpPr txBox="1"/>
              <p:nvPr/>
            </p:nvSpPr>
            <p:spPr>
              <a:xfrm>
                <a:off x="6105123" y="5428835"/>
                <a:ext cx="1406118" cy="317495"/>
              </a:xfrm>
              <a:prstGeom prst="rect">
                <a:avLst/>
              </a:prstGeom>
            </p:spPr>
            <p:style>
              <a:lnRef idx="1">
                <a:schemeClr val="accent5"/>
              </a:lnRef>
              <a:fillRef idx="2">
                <a:schemeClr val="accent5"/>
              </a:fillRef>
              <a:effectRef idx="1">
                <a:schemeClr val="accent5"/>
              </a:effectRef>
              <a:fontRef idx="minor">
                <a:schemeClr val="dk1"/>
              </a:fontRef>
            </p:style>
            <p:txBody>
              <a:bodyPr wrap="square" lIns="91440" tIns="45720" rIns="91440" bIns="45720" rtlCol="0" anchor="t">
                <a:spAutoFit/>
              </a:bodyPr>
              <a:lstStyle/>
              <a:p>
                <a:pPr algn="ctr"/>
                <a:r>
                  <a:rPr lang="en-US" sz="1400" b="1"/>
                  <a:t>Cleaning up</a:t>
                </a:r>
              </a:p>
            </p:txBody>
          </p:sp>
        </p:grpSp>
      </p:grpSp>
    </p:spTree>
    <p:extLst>
      <p:ext uri="{BB962C8B-B14F-4D97-AF65-F5344CB8AC3E}">
        <p14:creationId xmlns:p14="http://schemas.microsoft.com/office/powerpoint/2010/main" val="39304124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0C84FF-2C55-56B9-8637-78A437ACCA6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270F36D-CD12-E5BE-4E16-7A2A3CF23923}"/>
              </a:ext>
            </a:extLst>
          </p:cNvPr>
          <p:cNvSpPr>
            <a:spLocks noGrp="1"/>
          </p:cNvSpPr>
          <p:nvPr>
            <p:ph type="title"/>
          </p:nvPr>
        </p:nvSpPr>
        <p:spPr/>
        <p:txBody>
          <a:bodyPr/>
          <a:lstStyle/>
          <a:p>
            <a:r>
              <a:rPr lang="en-US"/>
              <a:t>Results</a:t>
            </a:r>
          </a:p>
        </p:txBody>
      </p:sp>
      <p:graphicFrame>
        <p:nvGraphicFramePr>
          <p:cNvPr id="3" name="Table 2">
            <a:extLst>
              <a:ext uri="{FF2B5EF4-FFF2-40B4-BE49-F238E27FC236}">
                <a16:creationId xmlns:a16="http://schemas.microsoft.com/office/drawing/2014/main" id="{F0E8EB89-9C3C-8F1C-2CD7-37B2BD65BA7F}"/>
              </a:ext>
            </a:extLst>
          </p:cNvPr>
          <p:cNvGraphicFramePr>
            <a:graphicFrameLocks noGrp="1"/>
          </p:cNvGraphicFramePr>
          <p:nvPr>
            <p:extLst>
              <p:ext uri="{D42A27DB-BD31-4B8C-83A1-F6EECF244321}">
                <p14:modId xmlns:p14="http://schemas.microsoft.com/office/powerpoint/2010/main" val="1874281391"/>
              </p:ext>
            </p:extLst>
          </p:nvPr>
        </p:nvGraphicFramePr>
        <p:xfrm>
          <a:off x="3537959" y="760576"/>
          <a:ext cx="8541522" cy="2237740"/>
        </p:xfrm>
        <a:graphic>
          <a:graphicData uri="http://schemas.openxmlformats.org/drawingml/2006/table">
            <a:tbl>
              <a:tblPr firstRow="1" bandRow="1">
                <a:tableStyleId>{5C22544A-7EE6-4342-B048-85BDC9FD1C3A}</a:tableStyleId>
              </a:tblPr>
              <a:tblGrid>
                <a:gridCol w="1650597">
                  <a:extLst>
                    <a:ext uri="{9D8B030D-6E8A-4147-A177-3AD203B41FA5}">
                      <a16:colId xmlns:a16="http://schemas.microsoft.com/office/drawing/2014/main" val="3398894334"/>
                    </a:ext>
                  </a:extLst>
                </a:gridCol>
                <a:gridCol w="2444072">
                  <a:extLst>
                    <a:ext uri="{9D8B030D-6E8A-4147-A177-3AD203B41FA5}">
                      <a16:colId xmlns:a16="http://schemas.microsoft.com/office/drawing/2014/main" val="745241357"/>
                    </a:ext>
                  </a:extLst>
                </a:gridCol>
                <a:gridCol w="2219183">
                  <a:extLst>
                    <a:ext uri="{9D8B030D-6E8A-4147-A177-3AD203B41FA5}">
                      <a16:colId xmlns:a16="http://schemas.microsoft.com/office/drawing/2014/main" val="4230833799"/>
                    </a:ext>
                  </a:extLst>
                </a:gridCol>
                <a:gridCol w="2227670">
                  <a:extLst>
                    <a:ext uri="{9D8B030D-6E8A-4147-A177-3AD203B41FA5}">
                      <a16:colId xmlns:a16="http://schemas.microsoft.com/office/drawing/2014/main" val="2887297493"/>
                    </a:ext>
                  </a:extLst>
                </a:gridCol>
              </a:tblGrid>
              <a:tr h="559749">
                <a:tc>
                  <a:txBody>
                    <a:bodyPr/>
                    <a:lstStyle/>
                    <a:p>
                      <a:pPr algn="ctr" rtl="0" fontAlgn="base">
                        <a:lnSpc>
                          <a:spcPts val="2775"/>
                        </a:lnSpc>
                        <a:buNone/>
                      </a:pPr>
                      <a:r>
                        <a:rPr lang="en-US" sz="1800" b="1" i="0">
                          <a:solidFill>
                            <a:srgbClr val="FFFFFF"/>
                          </a:solidFill>
                          <a:effectLst/>
                          <a:latin typeface="Corbel (Body)"/>
                        </a:rPr>
                        <a:t>Data Set​</a:t>
                      </a:r>
                      <a:endParaRPr lang="en-US" b="1" i="0">
                        <a:solidFill>
                          <a:srgbClr val="FFFFFF"/>
                        </a:solidFill>
                        <a:effectLst/>
                        <a:latin typeface="Corbel (Body)"/>
                      </a:endParaRPr>
                    </a:p>
                  </a:txBody>
                  <a:tcPr anchor="b"/>
                </a:tc>
                <a:tc>
                  <a:txBody>
                    <a:bodyPr/>
                    <a:lstStyle/>
                    <a:p>
                      <a:pPr algn="ctr" rtl="0" fontAlgn="base">
                        <a:lnSpc>
                          <a:spcPts val="1875"/>
                        </a:lnSpc>
                        <a:buNone/>
                      </a:pPr>
                      <a:r>
                        <a:rPr lang="en-US" sz="1800" b="1" i="0">
                          <a:solidFill>
                            <a:srgbClr val="FFFFFF"/>
                          </a:solidFill>
                          <a:effectLst/>
                          <a:latin typeface="Corbel (Body)"/>
                        </a:rPr>
                        <a:t>Without SmolVLM+T5​</a:t>
                      </a:r>
                      <a:endParaRPr lang="en-US" b="1" i="0">
                        <a:solidFill>
                          <a:srgbClr val="FFFFFF"/>
                        </a:solidFill>
                        <a:effectLst/>
                        <a:latin typeface="Corbel (Body)"/>
                      </a:endParaRPr>
                    </a:p>
                    <a:p>
                      <a:pPr algn="ctr" rtl="0" fontAlgn="base">
                        <a:lnSpc>
                          <a:spcPts val="1875"/>
                        </a:lnSpc>
                        <a:buNone/>
                      </a:pPr>
                      <a:r>
                        <a:rPr lang="en-US" sz="1800" b="1" i="0">
                          <a:solidFill>
                            <a:schemeClr val="accent6"/>
                          </a:solidFill>
                          <a:effectLst/>
                          <a:latin typeface="Corbel (Body)"/>
                        </a:rPr>
                        <a:t>Zero-Shot​</a:t>
                      </a:r>
                      <a:endParaRPr lang="en-US" b="1" i="0">
                        <a:solidFill>
                          <a:schemeClr val="accent6"/>
                        </a:solidFill>
                        <a:effectLst/>
                        <a:latin typeface="Corbel (Body)"/>
                      </a:endParaRPr>
                    </a:p>
                  </a:txBody>
                  <a:tcPr anchor="b"/>
                </a:tc>
                <a:tc>
                  <a:txBody>
                    <a:bodyPr/>
                    <a:lstStyle/>
                    <a:p>
                      <a:pPr algn="ctr" rtl="0" fontAlgn="base">
                        <a:lnSpc>
                          <a:spcPts val="1875"/>
                        </a:lnSpc>
                        <a:buNone/>
                      </a:pPr>
                      <a:r>
                        <a:rPr lang="en-US" sz="1800" b="1" i="0">
                          <a:solidFill>
                            <a:srgbClr val="FFFFFF"/>
                          </a:solidFill>
                          <a:effectLst/>
                          <a:latin typeface="Corbel (Body)"/>
                        </a:rPr>
                        <a:t>With SmolVLM+T5 </a:t>
                      </a:r>
                      <a:r>
                        <a:rPr lang="en-US" sz="1800" b="1" i="0">
                          <a:solidFill>
                            <a:schemeClr val="accent6"/>
                          </a:solidFill>
                          <a:effectLst/>
                          <a:latin typeface="Corbel (Body)"/>
                        </a:rPr>
                        <a:t>Zero-Shot</a:t>
                      </a:r>
                      <a:endParaRPr lang="en-US" b="1" i="0">
                        <a:solidFill>
                          <a:schemeClr val="accent6"/>
                        </a:solidFill>
                        <a:effectLst/>
                        <a:latin typeface="Corbel (Body)"/>
                      </a:endParaRPr>
                    </a:p>
                  </a:txBody>
                  <a:tcPr anchor="b"/>
                </a:tc>
                <a:tc>
                  <a:txBody>
                    <a:bodyPr/>
                    <a:lstStyle/>
                    <a:p>
                      <a:pPr algn="ctr" rtl="0" fontAlgn="base">
                        <a:lnSpc>
                          <a:spcPts val="1875"/>
                        </a:lnSpc>
                        <a:buNone/>
                      </a:pPr>
                      <a:r>
                        <a:rPr lang="en-US" sz="1800" b="1" i="0">
                          <a:solidFill>
                            <a:srgbClr val="FFFFFF"/>
                          </a:solidFill>
                          <a:effectLst/>
                          <a:latin typeface="Corbel (Body)"/>
                        </a:rPr>
                        <a:t>SigLIP Adapter </a:t>
                      </a:r>
                      <a:r>
                        <a:rPr lang="en-US" sz="1800" b="1" i="0">
                          <a:solidFill>
                            <a:schemeClr val="accent2"/>
                          </a:solidFill>
                          <a:effectLst/>
                          <a:latin typeface="Corbel (Body)"/>
                        </a:rPr>
                        <a:t>Trainable (1-Shot)</a:t>
                      </a:r>
                      <a:endParaRPr lang="en-US" b="1" i="0">
                        <a:solidFill>
                          <a:schemeClr val="accent2"/>
                        </a:solidFill>
                        <a:effectLst/>
                        <a:latin typeface="Corbel (Body)"/>
                      </a:endParaRPr>
                    </a:p>
                  </a:txBody>
                  <a:tcPr anchor="b"/>
                </a:tc>
                <a:extLst>
                  <a:ext uri="{0D108BD9-81ED-4DB2-BD59-A6C34878D82A}">
                    <a16:rowId xmlns:a16="http://schemas.microsoft.com/office/drawing/2014/main" val="4258305279"/>
                  </a:ext>
                </a:extLst>
              </a:tr>
              <a:tr h="325085">
                <a:tc>
                  <a:txBody>
                    <a:bodyPr/>
                    <a:lstStyle/>
                    <a:p>
                      <a:pPr algn="ctr" rtl="0" fontAlgn="base">
                        <a:lnSpc>
                          <a:spcPts val="1875"/>
                        </a:lnSpc>
                        <a:buNone/>
                      </a:pPr>
                      <a:r>
                        <a:rPr lang="en-US" sz="1800" b="0" i="0">
                          <a:solidFill>
                            <a:srgbClr val="000000"/>
                          </a:solidFill>
                          <a:effectLst/>
                          <a:latin typeface="Corbel (Body)"/>
                        </a:rPr>
                        <a:t>Oxford Pets ​</a:t>
                      </a:r>
                      <a:endParaRPr lang="en-US" b="0" i="0">
                        <a:solidFill>
                          <a:srgbClr val="000000"/>
                        </a:solidFill>
                        <a:effectLst/>
                        <a:latin typeface="Corbel (Body)"/>
                      </a:endParaRPr>
                    </a:p>
                  </a:txBody>
                  <a:tcPr anchor="ctr"/>
                </a:tc>
                <a:tc>
                  <a:txBody>
                    <a:bodyPr/>
                    <a:lstStyle/>
                    <a:p>
                      <a:pPr algn="ctr" rtl="0" fontAlgn="base">
                        <a:lnSpc>
                          <a:spcPts val="1875"/>
                        </a:lnSpc>
                        <a:buNone/>
                      </a:pPr>
                      <a:r>
                        <a:rPr lang="en-US" sz="1800" b="0" i="0">
                          <a:solidFill>
                            <a:srgbClr val="000000"/>
                          </a:solidFill>
                          <a:effectLst/>
                          <a:latin typeface="Corbel (Body)"/>
                        </a:rPr>
                        <a:t>63.59%​</a:t>
                      </a:r>
                      <a:endParaRPr lang="en-US" b="0" i="0">
                        <a:solidFill>
                          <a:srgbClr val="000000"/>
                        </a:solidFill>
                        <a:effectLst/>
                        <a:latin typeface="Corbel (Body)"/>
                      </a:endParaRPr>
                    </a:p>
                  </a:txBody>
                  <a:tcPr anchor="ctr"/>
                </a:tc>
                <a:tc>
                  <a:txBody>
                    <a:bodyPr/>
                    <a:lstStyle/>
                    <a:p>
                      <a:pPr algn="ctr" rtl="0" fontAlgn="base">
                        <a:lnSpc>
                          <a:spcPts val="1875"/>
                        </a:lnSpc>
                        <a:buNone/>
                      </a:pPr>
                      <a:r>
                        <a:rPr lang="en-US" sz="1800" b="0" i="0">
                          <a:solidFill>
                            <a:srgbClr val="000000"/>
                          </a:solidFill>
                          <a:effectLst/>
                          <a:latin typeface="Corbel (Body)"/>
                        </a:rPr>
                        <a:t>65.59%​</a:t>
                      </a:r>
                      <a:endParaRPr lang="en-US" b="0" i="0">
                        <a:solidFill>
                          <a:srgbClr val="000000"/>
                        </a:solidFill>
                        <a:effectLst/>
                        <a:latin typeface="Corbel (Body)"/>
                      </a:endParaRPr>
                    </a:p>
                  </a:txBody>
                  <a:tcPr anchor="ctr"/>
                </a:tc>
                <a:tc>
                  <a:txBody>
                    <a:bodyPr/>
                    <a:lstStyle/>
                    <a:p>
                      <a:pPr algn="ctr" rtl="0" fontAlgn="base">
                        <a:lnSpc>
                          <a:spcPts val="1875"/>
                        </a:lnSpc>
                        <a:buNone/>
                      </a:pPr>
                      <a:r>
                        <a:rPr lang="en-US" sz="1800" b="0" i="0">
                          <a:solidFill>
                            <a:srgbClr val="000000"/>
                          </a:solidFill>
                          <a:effectLst/>
                          <a:latin typeface="Corbel (Body)"/>
                        </a:rPr>
                        <a:t>69.39%​</a:t>
                      </a:r>
                      <a:endParaRPr lang="en-US" b="0" i="0">
                        <a:solidFill>
                          <a:srgbClr val="000000"/>
                        </a:solidFill>
                        <a:effectLst/>
                        <a:latin typeface="Corbel (Body)"/>
                      </a:endParaRPr>
                    </a:p>
                  </a:txBody>
                  <a:tcPr anchor="ctr"/>
                </a:tc>
                <a:extLst>
                  <a:ext uri="{0D108BD9-81ED-4DB2-BD59-A6C34878D82A}">
                    <a16:rowId xmlns:a16="http://schemas.microsoft.com/office/drawing/2014/main" val="451034723"/>
                  </a:ext>
                </a:extLst>
              </a:tr>
              <a:tr h="325085">
                <a:tc>
                  <a:txBody>
                    <a:bodyPr/>
                    <a:lstStyle/>
                    <a:p>
                      <a:pPr algn="ctr" rtl="0" fontAlgn="base">
                        <a:lnSpc>
                          <a:spcPts val="1875"/>
                        </a:lnSpc>
                        <a:buNone/>
                      </a:pPr>
                      <a:r>
                        <a:rPr lang="en-US" sz="1800" b="0" i="0">
                          <a:solidFill>
                            <a:srgbClr val="000000"/>
                          </a:solidFill>
                          <a:effectLst/>
                          <a:latin typeface="Corbel (Body)"/>
                        </a:rPr>
                        <a:t>Caltech101​</a:t>
                      </a:r>
                      <a:endParaRPr lang="en-US" b="0" i="0">
                        <a:solidFill>
                          <a:srgbClr val="000000"/>
                        </a:solidFill>
                        <a:effectLst/>
                        <a:latin typeface="Corbel (Body)"/>
                      </a:endParaRPr>
                    </a:p>
                  </a:txBody>
                  <a:tcPr anchor="ctr"/>
                </a:tc>
                <a:tc>
                  <a:txBody>
                    <a:bodyPr/>
                    <a:lstStyle/>
                    <a:p>
                      <a:pPr algn="ctr" rtl="0" fontAlgn="base">
                        <a:lnSpc>
                          <a:spcPts val="1875"/>
                        </a:lnSpc>
                        <a:buNone/>
                      </a:pPr>
                      <a:r>
                        <a:rPr lang="en-US" sz="1800" b="0" i="0">
                          <a:solidFill>
                            <a:srgbClr val="000000"/>
                          </a:solidFill>
                          <a:effectLst/>
                          <a:latin typeface="Corbel (Body)"/>
                        </a:rPr>
                        <a:t>49.24%​</a:t>
                      </a:r>
                      <a:endParaRPr lang="en-US" b="0" i="0">
                        <a:solidFill>
                          <a:srgbClr val="000000"/>
                        </a:solidFill>
                        <a:effectLst/>
                        <a:latin typeface="Corbel (Body)"/>
                      </a:endParaRPr>
                    </a:p>
                  </a:txBody>
                  <a:tcPr anchor="ctr"/>
                </a:tc>
                <a:tc>
                  <a:txBody>
                    <a:bodyPr/>
                    <a:lstStyle/>
                    <a:p>
                      <a:pPr algn="ctr" rtl="0" fontAlgn="base">
                        <a:lnSpc>
                          <a:spcPts val="1875"/>
                        </a:lnSpc>
                        <a:buNone/>
                      </a:pPr>
                      <a:r>
                        <a:rPr lang="en-US" sz="1800" b="0" i="0">
                          <a:solidFill>
                            <a:srgbClr val="000000"/>
                          </a:solidFill>
                          <a:effectLst/>
                          <a:latin typeface="Corbel (Body)"/>
                        </a:rPr>
                        <a:t>50.66%​</a:t>
                      </a:r>
                      <a:endParaRPr lang="en-US" b="0" i="0">
                        <a:solidFill>
                          <a:srgbClr val="000000"/>
                        </a:solidFill>
                        <a:effectLst/>
                        <a:latin typeface="Corbel (Body)"/>
                      </a:endParaRPr>
                    </a:p>
                  </a:txBody>
                  <a:tcPr anchor="ctr"/>
                </a:tc>
                <a:tc>
                  <a:txBody>
                    <a:bodyPr/>
                    <a:lstStyle/>
                    <a:p>
                      <a:pPr algn="ctr" rtl="0" fontAlgn="base">
                        <a:lnSpc>
                          <a:spcPts val="1875"/>
                        </a:lnSpc>
                        <a:buNone/>
                      </a:pPr>
                      <a:r>
                        <a:rPr lang="en-US" sz="1800" b="0" i="0">
                          <a:solidFill>
                            <a:srgbClr val="000000"/>
                          </a:solidFill>
                          <a:effectLst/>
                          <a:latin typeface="Corbel (Body)"/>
                        </a:rPr>
                        <a:t>55.36%​</a:t>
                      </a:r>
                      <a:endParaRPr lang="en-US" b="0" i="0">
                        <a:solidFill>
                          <a:srgbClr val="000000"/>
                        </a:solidFill>
                        <a:effectLst/>
                        <a:latin typeface="Corbel (Body)"/>
                      </a:endParaRPr>
                    </a:p>
                  </a:txBody>
                  <a:tcPr anchor="ctr"/>
                </a:tc>
                <a:extLst>
                  <a:ext uri="{0D108BD9-81ED-4DB2-BD59-A6C34878D82A}">
                    <a16:rowId xmlns:a16="http://schemas.microsoft.com/office/drawing/2014/main" val="1235272207"/>
                  </a:ext>
                </a:extLst>
              </a:tr>
              <a:tr h="325085">
                <a:tc>
                  <a:txBody>
                    <a:bodyPr/>
                    <a:lstStyle/>
                    <a:p>
                      <a:pPr algn="ctr" rtl="0" fontAlgn="base">
                        <a:lnSpc>
                          <a:spcPts val="1875"/>
                        </a:lnSpc>
                        <a:buNone/>
                      </a:pPr>
                      <a:r>
                        <a:rPr lang="en-US" sz="1800" b="0" i="0">
                          <a:solidFill>
                            <a:srgbClr val="000000"/>
                          </a:solidFill>
                          <a:effectLst/>
                          <a:latin typeface="Corbel (Body)"/>
                        </a:rPr>
                        <a:t>Food-101​</a:t>
                      </a:r>
                      <a:endParaRPr lang="en-US" b="0" i="0">
                        <a:solidFill>
                          <a:srgbClr val="000000"/>
                        </a:solidFill>
                        <a:effectLst/>
                        <a:latin typeface="Corbel (Body)"/>
                      </a:endParaRPr>
                    </a:p>
                  </a:txBody>
                  <a:tcPr anchor="ctr"/>
                </a:tc>
                <a:tc>
                  <a:txBody>
                    <a:bodyPr/>
                    <a:lstStyle/>
                    <a:p>
                      <a:pPr algn="ctr" rtl="0" fontAlgn="base">
                        <a:lnSpc>
                          <a:spcPts val="1875"/>
                        </a:lnSpc>
                        <a:buNone/>
                      </a:pPr>
                      <a:r>
                        <a:rPr lang="en-US" sz="1800" b="0" i="0">
                          <a:solidFill>
                            <a:srgbClr val="000000"/>
                          </a:solidFill>
                          <a:effectLst/>
                          <a:latin typeface="Corbel (Body)"/>
                        </a:rPr>
                        <a:t>18.15%​</a:t>
                      </a:r>
                      <a:endParaRPr lang="en-US" b="0" i="0">
                        <a:solidFill>
                          <a:srgbClr val="000000"/>
                        </a:solidFill>
                        <a:effectLst/>
                        <a:latin typeface="Corbel (Body)"/>
                      </a:endParaRPr>
                    </a:p>
                  </a:txBody>
                  <a:tcPr anchor="ctr"/>
                </a:tc>
                <a:tc>
                  <a:txBody>
                    <a:bodyPr/>
                    <a:lstStyle/>
                    <a:p>
                      <a:pPr algn="ctr" rtl="0" fontAlgn="base">
                        <a:lnSpc>
                          <a:spcPts val="1875"/>
                        </a:lnSpc>
                        <a:buNone/>
                      </a:pPr>
                      <a:r>
                        <a:rPr lang="en-US" sz="1800" b="0" i="0">
                          <a:solidFill>
                            <a:srgbClr val="000000"/>
                          </a:solidFill>
                          <a:effectLst/>
                          <a:latin typeface="Corbel (Body)"/>
                        </a:rPr>
                        <a:t>20.45%​</a:t>
                      </a:r>
                      <a:endParaRPr lang="en-US" b="0" i="0">
                        <a:solidFill>
                          <a:srgbClr val="000000"/>
                        </a:solidFill>
                        <a:effectLst/>
                        <a:latin typeface="Corbel (Body)"/>
                      </a:endParaRPr>
                    </a:p>
                  </a:txBody>
                  <a:tcPr anchor="ctr"/>
                </a:tc>
                <a:tc>
                  <a:txBody>
                    <a:bodyPr/>
                    <a:lstStyle/>
                    <a:p>
                      <a:pPr algn="ctr" rtl="0" fontAlgn="base">
                        <a:lnSpc>
                          <a:spcPts val="1875"/>
                        </a:lnSpc>
                        <a:buNone/>
                      </a:pPr>
                      <a:r>
                        <a:rPr lang="en-US" sz="1800" b="0" i="0">
                          <a:solidFill>
                            <a:srgbClr val="000000"/>
                          </a:solidFill>
                          <a:effectLst/>
                          <a:latin typeface="Corbel (Body)"/>
                        </a:rPr>
                        <a:t>23.35%​</a:t>
                      </a:r>
                      <a:endParaRPr lang="en-US" b="0" i="0">
                        <a:solidFill>
                          <a:srgbClr val="000000"/>
                        </a:solidFill>
                        <a:effectLst/>
                        <a:latin typeface="Corbel (Body)"/>
                      </a:endParaRPr>
                    </a:p>
                  </a:txBody>
                  <a:tcPr anchor="ctr"/>
                </a:tc>
                <a:extLst>
                  <a:ext uri="{0D108BD9-81ED-4DB2-BD59-A6C34878D82A}">
                    <a16:rowId xmlns:a16="http://schemas.microsoft.com/office/drawing/2014/main" val="4007156072"/>
                  </a:ext>
                </a:extLst>
              </a:tr>
              <a:tr h="325085">
                <a:tc>
                  <a:txBody>
                    <a:bodyPr/>
                    <a:lstStyle/>
                    <a:p>
                      <a:pPr algn="ctr" rtl="0" fontAlgn="base">
                        <a:lnSpc>
                          <a:spcPts val="1875"/>
                        </a:lnSpc>
                        <a:buNone/>
                      </a:pPr>
                      <a:r>
                        <a:rPr lang="en-US" sz="1800" b="0" i="0" err="1">
                          <a:solidFill>
                            <a:srgbClr val="000000"/>
                          </a:solidFill>
                          <a:effectLst/>
                          <a:latin typeface="Corbel (Body)"/>
                        </a:rPr>
                        <a:t>EuroSat</a:t>
                      </a:r>
                      <a:r>
                        <a:rPr lang="en-US" sz="1800" b="0" i="0">
                          <a:solidFill>
                            <a:srgbClr val="000000"/>
                          </a:solidFill>
                          <a:effectLst/>
                          <a:latin typeface="Corbel (Body)"/>
                        </a:rPr>
                        <a:t>​</a:t>
                      </a:r>
                      <a:endParaRPr lang="en-US" b="0" i="0">
                        <a:solidFill>
                          <a:srgbClr val="000000"/>
                        </a:solidFill>
                        <a:effectLst/>
                        <a:latin typeface="Corbel (Body)"/>
                      </a:endParaRPr>
                    </a:p>
                  </a:txBody>
                  <a:tcPr anchor="ctr"/>
                </a:tc>
                <a:tc>
                  <a:txBody>
                    <a:bodyPr/>
                    <a:lstStyle/>
                    <a:p>
                      <a:pPr algn="ctr" rtl="0" fontAlgn="base">
                        <a:lnSpc>
                          <a:spcPts val="1875"/>
                        </a:lnSpc>
                        <a:buNone/>
                      </a:pPr>
                      <a:r>
                        <a:rPr lang="en-US" sz="1800" b="0" i="0">
                          <a:solidFill>
                            <a:srgbClr val="000000"/>
                          </a:solidFill>
                          <a:effectLst/>
                          <a:latin typeface="Corbel (Body)"/>
                        </a:rPr>
                        <a:t>19.19%​</a:t>
                      </a:r>
                      <a:endParaRPr lang="en-US" b="0" i="0">
                        <a:solidFill>
                          <a:srgbClr val="000000"/>
                        </a:solidFill>
                        <a:effectLst/>
                        <a:latin typeface="Corbel (Body)"/>
                      </a:endParaRPr>
                    </a:p>
                  </a:txBody>
                  <a:tcPr anchor="ctr"/>
                </a:tc>
                <a:tc>
                  <a:txBody>
                    <a:bodyPr/>
                    <a:lstStyle/>
                    <a:p>
                      <a:pPr algn="ctr" rtl="0" fontAlgn="base">
                        <a:lnSpc>
                          <a:spcPts val="1875"/>
                        </a:lnSpc>
                        <a:buNone/>
                      </a:pPr>
                      <a:r>
                        <a:rPr lang="en-US" sz="1800" b="0" i="0">
                          <a:solidFill>
                            <a:srgbClr val="000000"/>
                          </a:solidFill>
                          <a:effectLst/>
                          <a:latin typeface="Corbel (Body)"/>
                        </a:rPr>
                        <a:t>18.89%​</a:t>
                      </a:r>
                      <a:endParaRPr lang="en-US" b="0" i="0">
                        <a:solidFill>
                          <a:srgbClr val="000000"/>
                        </a:solidFill>
                        <a:effectLst/>
                        <a:latin typeface="Corbel (Body)"/>
                      </a:endParaRPr>
                    </a:p>
                  </a:txBody>
                  <a:tcPr anchor="ctr"/>
                </a:tc>
                <a:tc>
                  <a:txBody>
                    <a:bodyPr/>
                    <a:lstStyle/>
                    <a:p>
                      <a:pPr algn="ctr" rtl="0" fontAlgn="base">
                        <a:lnSpc>
                          <a:spcPts val="1875"/>
                        </a:lnSpc>
                        <a:buNone/>
                      </a:pPr>
                      <a:r>
                        <a:rPr lang="en-US" sz="1800" b="0" i="0">
                          <a:solidFill>
                            <a:srgbClr val="000000"/>
                          </a:solidFill>
                          <a:effectLst/>
                          <a:latin typeface="Corbel (Body)"/>
                        </a:rPr>
                        <a:t>49.19%​</a:t>
                      </a:r>
                      <a:endParaRPr lang="en-US" b="0" i="0">
                        <a:solidFill>
                          <a:srgbClr val="000000"/>
                        </a:solidFill>
                        <a:effectLst/>
                        <a:latin typeface="Corbel (Body)"/>
                      </a:endParaRPr>
                    </a:p>
                  </a:txBody>
                  <a:tcPr anchor="ctr"/>
                </a:tc>
                <a:extLst>
                  <a:ext uri="{0D108BD9-81ED-4DB2-BD59-A6C34878D82A}">
                    <a16:rowId xmlns:a16="http://schemas.microsoft.com/office/drawing/2014/main" val="2423580135"/>
                  </a:ext>
                </a:extLst>
              </a:tr>
              <a:tr h="325085">
                <a:tc>
                  <a:txBody>
                    <a:bodyPr/>
                    <a:lstStyle/>
                    <a:p>
                      <a:pPr algn="ctr" rtl="0" fontAlgn="base">
                        <a:lnSpc>
                          <a:spcPts val="1875"/>
                        </a:lnSpc>
                        <a:buNone/>
                      </a:pPr>
                      <a:r>
                        <a:rPr lang="en-US" sz="1800" b="0" i="0">
                          <a:solidFill>
                            <a:srgbClr val="000000"/>
                          </a:solidFill>
                          <a:effectLst/>
                          <a:latin typeface="Corbel (Body)"/>
                        </a:rPr>
                        <a:t>DTD​</a:t>
                      </a:r>
                      <a:endParaRPr lang="en-US" b="0" i="0">
                        <a:solidFill>
                          <a:srgbClr val="000000"/>
                        </a:solidFill>
                        <a:effectLst/>
                        <a:latin typeface="Corbel (Body)"/>
                      </a:endParaRPr>
                    </a:p>
                  </a:txBody>
                  <a:tcPr anchor="ctr"/>
                </a:tc>
                <a:tc>
                  <a:txBody>
                    <a:bodyPr/>
                    <a:lstStyle/>
                    <a:p>
                      <a:pPr algn="ctr" rtl="0" fontAlgn="base">
                        <a:lnSpc>
                          <a:spcPts val="1875"/>
                        </a:lnSpc>
                        <a:buNone/>
                      </a:pPr>
                      <a:r>
                        <a:rPr lang="en-US" sz="1800" b="0" i="0" u="none" strike="noStrike">
                          <a:solidFill>
                            <a:srgbClr val="000000"/>
                          </a:solidFill>
                          <a:effectLst/>
                          <a:latin typeface="Corbel (Body)"/>
                        </a:rPr>
                        <a:t>35.46%</a:t>
                      </a:r>
                      <a:endParaRPr lang="en-US" b="0" i="0">
                        <a:solidFill>
                          <a:srgbClr val="000000"/>
                        </a:solidFill>
                        <a:effectLst/>
                        <a:latin typeface="Corbel (Body)"/>
                      </a:endParaRPr>
                    </a:p>
                  </a:txBody>
                  <a:tcPr anchor="ctr"/>
                </a:tc>
                <a:tc>
                  <a:txBody>
                    <a:bodyPr/>
                    <a:lstStyle/>
                    <a:p>
                      <a:pPr algn="ctr" rtl="0" fontAlgn="base">
                        <a:lnSpc>
                          <a:spcPts val="1875"/>
                        </a:lnSpc>
                        <a:buNone/>
                      </a:pPr>
                      <a:r>
                        <a:rPr lang="en-US" sz="1800" b="0" i="0">
                          <a:solidFill>
                            <a:srgbClr val="000000"/>
                          </a:solidFill>
                          <a:effectLst/>
                          <a:latin typeface="Corbel (Body)"/>
                        </a:rPr>
                        <a:t>35.28%​</a:t>
                      </a:r>
                      <a:endParaRPr lang="en-US" b="0" i="0">
                        <a:solidFill>
                          <a:srgbClr val="000000"/>
                        </a:solidFill>
                        <a:effectLst/>
                        <a:latin typeface="Corbel (Body)"/>
                      </a:endParaRPr>
                    </a:p>
                  </a:txBody>
                  <a:tcPr anchor="ctr"/>
                </a:tc>
                <a:tc>
                  <a:txBody>
                    <a:bodyPr/>
                    <a:lstStyle/>
                    <a:p>
                      <a:pPr algn="ctr" rtl="0" fontAlgn="base">
                        <a:lnSpc>
                          <a:spcPts val="1875"/>
                        </a:lnSpc>
                        <a:buNone/>
                      </a:pPr>
                      <a:r>
                        <a:rPr lang="en-US" sz="1800" b="0" i="0">
                          <a:solidFill>
                            <a:srgbClr val="000000"/>
                          </a:solidFill>
                          <a:effectLst/>
                          <a:latin typeface="Corbel (Body)"/>
                        </a:rPr>
                        <a:t>43.79%​</a:t>
                      </a:r>
                      <a:endParaRPr lang="en-US" b="0" i="0">
                        <a:solidFill>
                          <a:srgbClr val="000000"/>
                        </a:solidFill>
                        <a:effectLst/>
                        <a:latin typeface="Corbel (Body)"/>
                      </a:endParaRPr>
                    </a:p>
                  </a:txBody>
                  <a:tcPr anchor="ctr"/>
                </a:tc>
                <a:extLst>
                  <a:ext uri="{0D108BD9-81ED-4DB2-BD59-A6C34878D82A}">
                    <a16:rowId xmlns:a16="http://schemas.microsoft.com/office/drawing/2014/main" val="209534686"/>
                  </a:ext>
                </a:extLst>
              </a:tr>
            </a:tbl>
          </a:graphicData>
        </a:graphic>
      </p:graphicFrame>
      <p:grpSp>
        <p:nvGrpSpPr>
          <p:cNvPr id="33" name="Group 32">
            <a:extLst>
              <a:ext uri="{FF2B5EF4-FFF2-40B4-BE49-F238E27FC236}">
                <a16:creationId xmlns:a16="http://schemas.microsoft.com/office/drawing/2014/main" id="{259EE8D9-2306-EFA1-0ED3-F34772A51F1B}"/>
              </a:ext>
            </a:extLst>
          </p:cNvPr>
          <p:cNvGrpSpPr/>
          <p:nvPr/>
        </p:nvGrpSpPr>
        <p:grpSpPr>
          <a:xfrm>
            <a:off x="8130425" y="3172556"/>
            <a:ext cx="3448227" cy="3493488"/>
            <a:chOff x="7716737" y="3215831"/>
            <a:chExt cx="3448227" cy="3493488"/>
          </a:xfrm>
        </p:grpSpPr>
        <p:sp>
          <p:nvSpPr>
            <p:cNvPr id="34" name="Text Placeholder 3">
              <a:extLst>
                <a:ext uri="{FF2B5EF4-FFF2-40B4-BE49-F238E27FC236}">
                  <a16:creationId xmlns:a16="http://schemas.microsoft.com/office/drawing/2014/main" id="{E850EBA5-32F0-3FE9-74AB-B8E5BD90C85D}"/>
                </a:ext>
              </a:extLst>
            </p:cNvPr>
            <p:cNvSpPr txBox="1">
              <a:spLocks/>
            </p:cNvSpPr>
            <p:nvPr/>
          </p:nvSpPr>
          <p:spPr>
            <a:xfrm>
              <a:off x="7818896" y="3215831"/>
              <a:ext cx="3243912" cy="328164"/>
            </a:xfrm>
            <a:prstGeom prst="rect">
              <a:avLst/>
            </a:prstGeom>
          </p:spPr>
          <p:txBody>
            <a:bodyPr vert="horz" lIns="91440" tIns="45720" rIns="91440" bIns="45720" rtlCol="0" anchor="b">
              <a:noAutofit/>
            </a:bodyPr>
            <a:lstStyle>
              <a:lvl1pPr marL="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400" b="0" i="0" kern="1200">
                  <a:solidFill>
                    <a:schemeClr val="bg2">
                      <a:lumMod val="40000"/>
                      <a:lumOff val="60000"/>
                    </a:schemeClr>
                  </a:solidFill>
                  <a:latin typeface="+mj-lt"/>
                  <a:ea typeface="+mj-ea"/>
                  <a:cs typeface="+mj-cs"/>
                </a:defRPr>
              </a:lvl1pPr>
              <a:lvl2pPr marL="4572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000" b="1" i="0" kern="1200">
                  <a:solidFill>
                    <a:schemeClr val="tx1"/>
                  </a:solidFill>
                  <a:latin typeface="+mj-lt"/>
                  <a:ea typeface="+mj-ea"/>
                  <a:cs typeface="+mj-cs"/>
                </a:defRPr>
              </a:lvl2pPr>
              <a:lvl3pPr marL="9144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800" b="1" i="0" kern="1200">
                  <a:solidFill>
                    <a:schemeClr val="tx1"/>
                  </a:solidFill>
                  <a:latin typeface="+mj-lt"/>
                  <a:ea typeface="+mj-ea"/>
                  <a:cs typeface="+mj-cs"/>
                </a:defRPr>
              </a:lvl3pPr>
              <a:lvl4pPr marL="13716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4pPr>
              <a:lvl5pPr marL="18288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5pPr>
              <a:lvl6pPr marL="22860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6pPr>
              <a:lvl7pPr marL="27432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7pPr>
              <a:lvl8pPr marL="32004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8pPr>
              <a:lvl9pPr marL="36576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9pPr>
            </a:lstStyle>
            <a:p>
              <a:pPr marL="0" marR="0" lvl="0" indent="0" algn="ctr" defTabSz="457200" rtl="0" eaLnBrk="1" fontAlgn="auto" latinLnBrk="0" hangingPunct="1">
                <a:lnSpc>
                  <a:spcPct val="100000"/>
                </a:lnSpc>
                <a:spcBef>
                  <a:spcPts val="1000"/>
                </a:spcBef>
                <a:spcAft>
                  <a:spcPts val="0"/>
                </a:spcAft>
                <a:buClr>
                  <a:srgbClr val="1E5155">
                    <a:lumMod val="40000"/>
                    <a:lumOff val="60000"/>
                  </a:srgbClr>
                </a:buClr>
                <a:buSzPct val="80000"/>
                <a:buFont typeface="Wingdings 3" charset="2"/>
                <a:buNone/>
                <a:tabLst/>
                <a:defRPr/>
              </a:pPr>
              <a:r>
                <a:rPr kumimoji="0" lang="en-US" sz="1800" i="0" u="none" strike="noStrike" kern="1200" cap="none" spc="0" normalizeH="0" baseline="0" noProof="0">
                  <a:ln>
                    <a:noFill/>
                  </a:ln>
                  <a:solidFill>
                    <a:schemeClr val="accent1"/>
                  </a:solidFill>
                  <a:effectLst/>
                  <a:uLnTx/>
                  <a:uFillTx/>
                  <a:latin typeface="Century Gothic" panose="020B0502020202020204"/>
                  <a:ea typeface="+mj-ea"/>
                  <a:cs typeface="+mj-cs"/>
                </a:rPr>
                <a:t>Food101 Good Example</a:t>
              </a:r>
            </a:p>
          </p:txBody>
        </p:sp>
        <p:sp>
          <p:nvSpPr>
            <p:cNvPr id="35" name="TextBox 34">
              <a:extLst>
                <a:ext uri="{FF2B5EF4-FFF2-40B4-BE49-F238E27FC236}">
                  <a16:creationId xmlns:a16="http://schemas.microsoft.com/office/drawing/2014/main" id="{0C018C58-F126-F534-D4D7-C585F2505B78}"/>
                </a:ext>
              </a:extLst>
            </p:cNvPr>
            <p:cNvSpPr txBox="1"/>
            <p:nvPr/>
          </p:nvSpPr>
          <p:spPr>
            <a:xfrm>
              <a:off x="8813670" y="4831665"/>
              <a:ext cx="125436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u="sng">
                  <a:solidFill>
                    <a:schemeClr val="accent3"/>
                  </a:solidFill>
                </a:rPr>
                <a:t>Summary</a:t>
              </a:r>
            </a:p>
          </p:txBody>
        </p:sp>
        <p:sp>
          <p:nvSpPr>
            <p:cNvPr id="36" name="Text Placeholder 6">
              <a:extLst>
                <a:ext uri="{FF2B5EF4-FFF2-40B4-BE49-F238E27FC236}">
                  <a16:creationId xmlns:a16="http://schemas.microsoft.com/office/drawing/2014/main" id="{C3C80CA4-749E-21C4-02B9-37E622326F6B}"/>
                </a:ext>
              </a:extLst>
            </p:cNvPr>
            <p:cNvSpPr txBox="1">
              <a:spLocks/>
            </p:cNvSpPr>
            <p:nvPr/>
          </p:nvSpPr>
          <p:spPr>
            <a:xfrm>
              <a:off x="7716737" y="5090831"/>
              <a:ext cx="3448227" cy="1618488"/>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solidFill>
                  <a:latin typeface="+mj-lt"/>
                  <a:ea typeface="+mj-ea"/>
                  <a:cs typeface="+mj-cs"/>
                </a:defRPr>
              </a:lvl1pPr>
              <a:lvl2pPr marL="4572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200" b="0" i="0" kern="1200">
                  <a:solidFill>
                    <a:schemeClr val="tx1"/>
                  </a:solidFill>
                  <a:latin typeface="+mj-lt"/>
                  <a:ea typeface="+mj-ea"/>
                  <a:cs typeface="+mj-cs"/>
                </a:defRPr>
              </a:lvl2pPr>
              <a:lvl3pPr marL="9144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000" b="0" i="0" kern="1200">
                  <a:solidFill>
                    <a:schemeClr val="tx1"/>
                  </a:solidFill>
                  <a:latin typeface="+mj-lt"/>
                  <a:ea typeface="+mj-ea"/>
                  <a:cs typeface="+mj-cs"/>
                </a:defRPr>
              </a:lvl3pPr>
              <a:lvl4pPr marL="13716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900" b="0" i="0" kern="1200">
                  <a:solidFill>
                    <a:schemeClr val="tx1"/>
                  </a:solidFill>
                  <a:latin typeface="+mj-lt"/>
                  <a:ea typeface="+mj-ea"/>
                  <a:cs typeface="+mj-cs"/>
                </a:defRPr>
              </a:lvl4pPr>
              <a:lvl5pPr marL="18288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900" b="0" i="0" kern="1200">
                  <a:solidFill>
                    <a:schemeClr val="tx1"/>
                  </a:solidFill>
                  <a:latin typeface="+mj-lt"/>
                  <a:ea typeface="+mj-ea"/>
                  <a:cs typeface="+mj-cs"/>
                </a:defRPr>
              </a:lvl5pPr>
              <a:lvl6pPr marL="22860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900" b="0" i="0" kern="1200">
                  <a:solidFill>
                    <a:schemeClr val="tx1"/>
                  </a:solidFill>
                  <a:latin typeface="+mj-lt"/>
                  <a:ea typeface="+mj-ea"/>
                  <a:cs typeface="+mj-cs"/>
                </a:defRPr>
              </a:lvl6pPr>
              <a:lvl7pPr marL="27432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900" b="0" i="0" kern="1200">
                  <a:solidFill>
                    <a:schemeClr val="tx1"/>
                  </a:solidFill>
                  <a:latin typeface="+mj-lt"/>
                  <a:ea typeface="+mj-ea"/>
                  <a:cs typeface="+mj-cs"/>
                </a:defRPr>
              </a:lvl7pPr>
              <a:lvl8pPr marL="32004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900" b="0" i="0" kern="1200">
                  <a:solidFill>
                    <a:schemeClr val="tx1"/>
                  </a:solidFill>
                  <a:latin typeface="+mj-lt"/>
                  <a:ea typeface="+mj-ea"/>
                  <a:cs typeface="+mj-cs"/>
                </a:defRPr>
              </a:lvl8pPr>
              <a:lvl9pPr marL="36576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900" b="0" i="0" kern="1200">
                  <a:solidFill>
                    <a:schemeClr val="tx1"/>
                  </a:solidFill>
                  <a:latin typeface="+mj-lt"/>
                  <a:ea typeface="+mj-ea"/>
                  <a:cs typeface="+mj-cs"/>
                </a:defRPr>
              </a:lvl9pPr>
            </a:lstStyle>
            <a:p>
              <a:pPr algn="just"/>
              <a:r>
                <a:rPr lang="en-US" sz="1200">
                  <a:latin typeface="Century Gothic (Body)"/>
                </a:rPr>
                <a:t>the image shows a close-up view of a bowl of a red-colored curry, garnished with pieces of carrot. the curry appears to be thick and has a rich, deep color, suggesting it might be made with a variety of spices and vegetables. the bowl itself is made of stainless steel and is filled with pieces of carrot.</a:t>
              </a:r>
            </a:p>
          </p:txBody>
        </p:sp>
        <p:pic>
          <p:nvPicPr>
            <p:cNvPr id="37" name="Picture 36" descr="A bowl of red sauce&#10;&#10;AI-generated content may be incorrect.">
              <a:extLst>
                <a:ext uri="{FF2B5EF4-FFF2-40B4-BE49-F238E27FC236}">
                  <a16:creationId xmlns:a16="http://schemas.microsoft.com/office/drawing/2014/main" id="{C8C20435-0FF6-90DB-92BC-3932DC05EB8F}"/>
                </a:ext>
              </a:extLst>
            </p:cNvPr>
            <p:cNvPicPr>
              <a:picLocks noChangeAspect="1"/>
            </p:cNvPicPr>
            <p:nvPr/>
          </p:nvPicPr>
          <p:blipFill>
            <a:blip r:embed="rId2"/>
            <a:stretch>
              <a:fillRect/>
            </a:stretch>
          </p:blipFill>
          <p:spPr>
            <a:xfrm>
              <a:off x="8709017" y="3525561"/>
              <a:ext cx="1463665" cy="1306104"/>
            </a:xfrm>
            <a:prstGeom prst="rect">
              <a:avLst/>
            </a:prstGeom>
          </p:spPr>
        </p:pic>
      </p:grpSp>
      <p:grpSp>
        <p:nvGrpSpPr>
          <p:cNvPr id="38" name="Group 37">
            <a:extLst>
              <a:ext uri="{FF2B5EF4-FFF2-40B4-BE49-F238E27FC236}">
                <a16:creationId xmlns:a16="http://schemas.microsoft.com/office/drawing/2014/main" id="{A4DBCC69-E905-4A9B-4BB6-4DF5762AAAF1}"/>
              </a:ext>
            </a:extLst>
          </p:cNvPr>
          <p:cNvGrpSpPr/>
          <p:nvPr/>
        </p:nvGrpSpPr>
        <p:grpSpPr>
          <a:xfrm>
            <a:off x="3992379" y="3144973"/>
            <a:ext cx="3448227" cy="3521071"/>
            <a:chOff x="4212097" y="3225523"/>
            <a:chExt cx="3448227" cy="3521071"/>
          </a:xfrm>
        </p:grpSpPr>
        <p:sp>
          <p:nvSpPr>
            <p:cNvPr id="39" name="Text Placeholder 3">
              <a:extLst>
                <a:ext uri="{FF2B5EF4-FFF2-40B4-BE49-F238E27FC236}">
                  <a16:creationId xmlns:a16="http://schemas.microsoft.com/office/drawing/2014/main" id="{2B918B0B-7A2C-2648-BC62-855E276169D0}"/>
                </a:ext>
              </a:extLst>
            </p:cNvPr>
            <p:cNvSpPr txBox="1">
              <a:spLocks/>
            </p:cNvSpPr>
            <p:nvPr/>
          </p:nvSpPr>
          <p:spPr>
            <a:xfrm>
              <a:off x="4314255" y="3225523"/>
              <a:ext cx="3243912" cy="328164"/>
            </a:xfrm>
            <a:prstGeom prst="rect">
              <a:avLst/>
            </a:prstGeom>
          </p:spPr>
          <p:txBody>
            <a:bodyPr vert="horz" lIns="91440" tIns="45720" rIns="91440" bIns="45720" rtlCol="0" anchor="b">
              <a:noAutofit/>
            </a:bodyPr>
            <a:lstStyle>
              <a:lvl1pPr marL="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400" b="0" i="0" kern="1200">
                  <a:solidFill>
                    <a:schemeClr val="bg2">
                      <a:lumMod val="40000"/>
                      <a:lumOff val="60000"/>
                    </a:schemeClr>
                  </a:solidFill>
                  <a:latin typeface="+mj-lt"/>
                  <a:ea typeface="+mj-ea"/>
                  <a:cs typeface="+mj-cs"/>
                </a:defRPr>
              </a:lvl1pPr>
              <a:lvl2pPr marL="4572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000" b="1" i="0" kern="1200">
                  <a:solidFill>
                    <a:schemeClr val="tx1"/>
                  </a:solidFill>
                  <a:latin typeface="+mj-lt"/>
                  <a:ea typeface="+mj-ea"/>
                  <a:cs typeface="+mj-cs"/>
                </a:defRPr>
              </a:lvl2pPr>
              <a:lvl3pPr marL="9144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800" b="1" i="0" kern="1200">
                  <a:solidFill>
                    <a:schemeClr val="tx1"/>
                  </a:solidFill>
                  <a:latin typeface="+mj-lt"/>
                  <a:ea typeface="+mj-ea"/>
                  <a:cs typeface="+mj-cs"/>
                </a:defRPr>
              </a:lvl3pPr>
              <a:lvl4pPr marL="13716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4pPr>
              <a:lvl5pPr marL="18288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5pPr>
              <a:lvl6pPr marL="22860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6pPr>
              <a:lvl7pPr marL="27432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7pPr>
              <a:lvl8pPr marL="32004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8pPr>
              <a:lvl9pPr marL="36576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9pPr>
            </a:lstStyle>
            <a:p>
              <a:pPr marL="0" marR="0" lvl="0" indent="0" algn="ctr" defTabSz="457200" rtl="0" eaLnBrk="1" fontAlgn="auto" latinLnBrk="0" hangingPunct="1">
                <a:lnSpc>
                  <a:spcPct val="100000"/>
                </a:lnSpc>
                <a:spcBef>
                  <a:spcPts val="1000"/>
                </a:spcBef>
                <a:spcAft>
                  <a:spcPts val="0"/>
                </a:spcAft>
                <a:buClr>
                  <a:srgbClr val="1E5155">
                    <a:lumMod val="40000"/>
                    <a:lumOff val="60000"/>
                  </a:srgbClr>
                </a:buClr>
                <a:buSzPct val="80000"/>
                <a:buFont typeface="Wingdings 3" charset="2"/>
                <a:buNone/>
                <a:tabLst/>
                <a:defRPr/>
              </a:pPr>
              <a:r>
                <a:rPr kumimoji="0" lang="en-US" sz="1800" i="0" u="none" strike="noStrike" kern="1200" cap="none" spc="0" normalizeH="0" baseline="0" noProof="0">
                  <a:ln>
                    <a:noFill/>
                  </a:ln>
                  <a:solidFill>
                    <a:schemeClr val="accent1"/>
                  </a:solidFill>
                  <a:effectLst/>
                  <a:uLnTx/>
                  <a:uFillTx/>
                  <a:latin typeface="Century Gothic" panose="020B0502020202020204"/>
                  <a:ea typeface="+mj-ea"/>
                  <a:cs typeface="+mj-cs"/>
                </a:rPr>
                <a:t>Oxford Pets Good Example</a:t>
              </a:r>
            </a:p>
          </p:txBody>
        </p:sp>
        <p:pic>
          <p:nvPicPr>
            <p:cNvPr id="40" name="Picture 39">
              <a:extLst>
                <a:ext uri="{FF2B5EF4-FFF2-40B4-BE49-F238E27FC236}">
                  <a16:creationId xmlns:a16="http://schemas.microsoft.com/office/drawing/2014/main" id="{B1B72AAC-5FE9-3008-6141-C688EAADE625}"/>
                </a:ext>
              </a:extLst>
            </p:cNvPr>
            <p:cNvPicPr>
              <a:picLocks noChangeAspect="1"/>
            </p:cNvPicPr>
            <p:nvPr/>
          </p:nvPicPr>
          <p:blipFill>
            <a:blip r:embed="rId3"/>
            <a:stretch>
              <a:fillRect/>
            </a:stretch>
          </p:blipFill>
          <p:spPr>
            <a:xfrm>
              <a:off x="5097938" y="3543995"/>
              <a:ext cx="1676545" cy="1304657"/>
            </a:xfrm>
            <a:prstGeom prst="rect">
              <a:avLst/>
            </a:prstGeom>
          </p:spPr>
        </p:pic>
        <p:sp>
          <p:nvSpPr>
            <p:cNvPr id="41" name="TextBox 40">
              <a:extLst>
                <a:ext uri="{FF2B5EF4-FFF2-40B4-BE49-F238E27FC236}">
                  <a16:creationId xmlns:a16="http://schemas.microsoft.com/office/drawing/2014/main" id="{01C7E405-B2EC-F50C-7229-99BE5265422F}"/>
                </a:ext>
              </a:extLst>
            </p:cNvPr>
            <p:cNvSpPr txBox="1"/>
            <p:nvPr/>
          </p:nvSpPr>
          <p:spPr>
            <a:xfrm>
              <a:off x="5309028" y="4848652"/>
              <a:ext cx="125436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u="sng">
                  <a:solidFill>
                    <a:schemeClr val="accent3"/>
                  </a:solidFill>
                </a:rPr>
                <a:t>Summary</a:t>
              </a:r>
            </a:p>
          </p:txBody>
        </p:sp>
        <p:sp>
          <p:nvSpPr>
            <p:cNvPr id="42" name="Text Placeholder 6">
              <a:extLst>
                <a:ext uri="{FF2B5EF4-FFF2-40B4-BE49-F238E27FC236}">
                  <a16:creationId xmlns:a16="http://schemas.microsoft.com/office/drawing/2014/main" id="{F291E29D-1184-1AE7-C5F0-5EB1A452B352}"/>
                </a:ext>
              </a:extLst>
            </p:cNvPr>
            <p:cNvSpPr txBox="1">
              <a:spLocks/>
            </p:cNvSpPr>
            <p:nvPr/>
          </p:nvSpPr>
          <p:spPr>
            <a:xfrm>
              <a:off x="4212097" y="5128106"/>
              <a:ext cx="3448227" cy="1618488"/>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solidFill>
                  <a:latin typeface="+mj-lt"/>
                  <a:ea typeface="+mj-ea"/>
                  <a:cs typeface="+mj-cs"/>
                </a:defRPr>
              </a:lvl1pPr>
              <a:lvl2pPr marL="4572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200" b="0" i="0" kern="1200">
                  <a:solidFill>
                    <a:schemeClr val="tx1"/>
                  </a:solidFill>
                  <a:latin typeface="+mj-lt"/>
                  <a:ea typeface="+mj-ea"/>
                  <a:cs typeface="+mj-cs"/>
                </a:defRPr>
              </a:lvl2pPr>
              <a:lvl3pPr marL="9144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000" b="0" i="0" kern="1200">
                  <a:solidFill>
                    <a:schemeClr val="tx1"/>
                  </a:solidFill>
                  <a:latin typeface="+mj-lt"/>
                  <a:ea typeface="+mj-ea"/>
                  <a:cs typeface="+mj-cs"/>
                </a:defRPr>
              </a:lvl3pPr>
              <a:lvl4pPr marL="13716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900" b="0" i="0" kern="1200">
                  <a:solidFill>
                    <a:schemeClr val="tx1"/>
                  </a:solidFill>
                  <a:latin typeface="+mj-lt"/>
                  <a:ea typeface="+mj-ea"/>
                  <a:cs typeface="+mj-cs"/>
                </a:defRPr>
              </a:lvl4pPr>
              <a:lvl5pPr marL="18288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900" b="0" i="0" kern="1200">
                  <a:solidFill>
                    <a:schemeClr val="tx1"/>
                  </a:solidFill>
                  <a:latin typeface="+mj-lt"/>
                  <a:ea typeface="+mj-ea"/>
                  <a:cs typeface="+mj-cs"/>
                </a:defRPr>
              </a:lvl5pPr>
              <a:lvl6pPr marL="22860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900" b="0" i="0" kern="1200">
                  <a:solidFill>
                    <a:schemeClr val="tx1"/>
                  </a:solidFill>
                  <a:latin typeface="+mj-lt"/>
                  <a:ea typeface="+mj-ea"/>
                  <a:cs typeface="+mj-cs"/>
                </a:defRPr>
              </a:lvl6pPr>
              <a:lvl7pPr marL="27432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900" b="0" i="0" kern="1200">
                  <a:solidFill>
                    <a:schemeClr val="tx1"/>
                  </a:solidFill>
                  <a:latin typeface="+mj-lt"/>
                  <a:ea typeface="+mj-ea"/>
                  <a:cs typeface="+mj-cs"/>
                </a:defRPr>
              </a:lvl7pPr>
              <a:lvl8pPr marL="32004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900" b="0" i="0" kern="1200">
                  <a:solidFill>
                    <a:schemeClr val="tx1"/>
                  </a:solidFill>
                  <a:latin typeface="+mj-lt"/>
                  <a:ea typeface="+mj-ea"/>
                  <a:cs typeface="+mj-cs"/>
                </a:defRPr>
              </a:lvl8pPr>
              <a:lvl9pPr marL="36576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900" b="0" i="0" kern="1200">
                  <a:solidFill>
                    <a:schemeClr val="tx1"/>
                  </a:solidFill>
                  <a:latin typeface="+mj-lt"/>
                  <a:ea typeface="+mj-ea"/>
                  <a:cs typeface="+mj-cs"/>
                </a:defRPr>
              </a:lvl9pPr>
            </a:lstStyle>
            <a:p>
              <a:pPr algn="just"/>
              <a:r>
                <a:rPr lang="en-US" sz="1200">
                  <a:latin typeface="Century Gothic (Body)"/>
                  <a:ea typeface="+mj-lt"/>
                  <a:cs typeface="+mj-lt"/>
                </a:rPr>
                <a:t>The dog is wearing a red bandana around its neck. The dog is standing on a snow-covered ground. The background is blurred. The dog is looking straight ahead. The photo is taken from a low angle, making the dog appear larger than life.</a:t>
              </a:r>
              <a:endParaRPr lang="en-US" sz="1200">
                <a:latin typeface="Century Gothic (Body)"/>
              </a:endParaRPr>
            </a:p>
          </p:txBody>
        </p:sp>
      </p:grpSp>
    </p:spTree>
    <p:extLst>
      <p:ext uri="{BB962C8B-B14F-4D97-AF65-F5344CB8AC3E}">
        <p14:creationId xmlns:p14="http://schemas.microsoft.com/office/powerpoint/2010/main" val="37337166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626EA77-206E-DF9E-BD8B-82F58E9E4988}"/>
            </a:ext>
          </a:extLst>
        </p:cNvPr>
        <p:cNvGrpSpPr/>
        <p:nvPr/>
      </p:nvGrpSpPr>
      <p:grpSpPr>
        <a:xfrm>
          <a:off x="0" y="0"/>
          <a:ext cx="0" cy="0"/>
          <a:chOff x="0" y="0"/>
          <a:chExt cx="0" cy="0"/>
        </a:xfrm>
      </p:grpSpPr>
      <p:sp useBgFill="1">
        <p:nvSpPr>
          <p:cNvPr id="2057" name="Rectangle 2056">
            <a:extLst>
              <a:ext uri="{FF2B5EF4-FFF2-40B4-BE49-F238E27FC236}">
                <a16:creationId xmlns:a16="http://schemas.microsoft.com/office/drawing/2014/main" id="{2F10BCD4-A3B4-E72F-4D30-FE795160BA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9" name="Rectangle 2058">
            <a:extLst>
              <a:ext uri="{FF2B5EF4-FFF2-40B4-BE49-F238E27FC236}">
                <a16:creationId xmlns:a16="http://schemas.microsoft.com/office/drawing/2014/main" id="{E79986DD-96D3-441F-C518-26B6D62AA4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62000"/>
            <a:ext cx="4053525" cy="533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2E44F06C-7B36-1182-D888-4217518D8459}"/>
              </a:ext>
            </a:extLst>
          </p:cNvPr>
          <p:cNvSpPr>
            <a:spLocks noGrp="1"/>
          </p:cNvSpPr>
          <p:nvPr>
            <p:ph type="title"/>
          </p:nvPr>
        </p:nvSpPr>
        <p:spPr>
          <a:xfrm>
            <a:off x="252919" y="1123837"/>
            <a:ext cx="3616348" cy="1322637"/>
          </a:xfrm>
        </p:spPr>
        <p:txBody>
          <a:bodyPr>
            <a:normAutofit/>
          </a:bodyPr>
          <a:lstStyle/>
          <a:p>
            <a:r>
              <a:rPr lang="en-US"/>
              <a:t>Takeaways</a:t>
            </a:r>
          </a:p>
        </p:txBody>
      </p:sp>
      <p:sp>
        <p:nvSpPr>
          <p:cNvPr id="3" name="Content Placeholder 2">
            <a:extLst>
              <a:ext uri="{FF2B5EF4-FFF2-40B4-BE49-F238E27FC236}">
                <a16:creationId xmlns:a16="http://schemas.microsoft.com/office/drawing/2014/main" id="{454DD08D-5FBE-EE37-CC66-F181FEFA1396}"/>
              </a:ext>
            </a:extLst>
          </p:cNvPr>
          <p:cNvSpPr>
            <a:spLocks noGrp="1"/>
          </p:cNvSpPr>
          <p:nvPr>
            <p:ph idx="1"/>
          </p:nvPr>
        </p:nvSpPr>
        <p:spPr>
          <a:xfrm>
            <a:off x="218589" y="2347280"/>
            <a:ext cx="3616348" cy="3386883"/>
          </a:xfrm>
        </p:spPr>
        <p:txBody>
          <a:bodyPr anchor="t">
            <a:normAutofit/>
          </a:bodyPr>
          <a:lstStyle/>
          <a:p>
            <a:r>
              <a:rPr lang="en-US">
                <a:solidFill>
                  <a:srgbClr val="FFFFFF"/>
                </a:solidFill>
              </a:rPr>
              <a:t>- Adapters make </a:t>
            </a:r>
            <a:r>
              <a:rPr lang="en-US" err="1">
                <a:solidFill>
                  <a:srgbClr val="FFFFFF"/>
                </a:solidFill>
              </a:rPr>
              <a:t>SigLIP</a:t>
            </a:r>
            <a:r>
              <a:rPr lang="en-US">
                <a:solidFill>
                  <a:srgbClr val="FFFFFF"/>
                </a:solidFill>
              </a:rPr>
              <a:t> flexible.</a:t>
            </a:r>
          </a:p>
          <a:p>
            <a:r>
              <a:rPr lang="en-US">
                <a:solidFill>
                  <a:srgbClr val="FFFFFF"/>
                </a:solidFill>
              </a:rPr>
              <a:t>- Captioning boosts low-shot learning.</a:t>
            </a:r>
          </a:p>
          <a:p>
            <a:r>
              <a:rPr lang="en-US">
                <a:solidFill>
                  <a:srgbClr val="FFFFFF"/>
                </a:solidFill>
              </a:rPr>
              <a:t>- Future: Larger parameter models and more shots.</a:t>
            </a:r>
          </a:p>
          <a:p>
            <a:endParaRPr lang="en-US">
              <a:solidFill>
                <a:srgbClr val="FFFFFF"/>
              </a:solidFill>
            </a:endParaRPr>
          </a:p>
        </p:txBody>
      </p:sp>
      <p:pic>
        <p:nvPicPr>
          <p:cNvPr id="6148" name="Picture 4" descr="A table with numbers and text&#10;&#10;AI-generated content may be incorrect.">
            <a:extLst>
              <a:ext uri="{FF2B5EF4-FFF2-40B4-BE49-F238E27FC236}">
                <a16:creationId xmlns:a16="http://schemas.microsoft.com/office/drawing/2014/main" id="{29674709-25B9-E3C7-56C3-3E0028147C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659451"/>
            <a:ext cx="3506893" cy="2321150"/>
          </a:xfrm>
          <a:prstGeom prst="rect">
            <a:avLst/>
          </a:prstGeom>
          <a:noFill/>
          <a:extLst>
            <a:ext uri="{909E8E84-426E-40DD-AFC4-6F175D3DCCD1}">
              <a14:hiddenFill xmlns:a14="http://schemas.microsoft.com/office/drawing/2010/main">
                <a:solidFill>
                  <a:srgbClr val="FFFFFF"/>
                </a:solidFill>
              </a14:hiddenFill>
            </a:ext>
          </a:extLst>
        </p:spPr>
      </p:pic>
      <p:grpSp>
        <p:nvGrpSpPr>
          <p:cNvPr id="23" name="Group 22">
            <a:extLst>
              <a:ext uri="{FF2B5EF4-FFF2-40B4-BE49-F238E27FC236}">
                <a16:creationId xmlns:a16="http://schemas.microsoft.com/office/drawing/2014/main" id="{86C4D1F9-A938-C2F0-4E39-3E9A7606792E}"/>
              </a:ext>
            </a:extLst>
          </p:cNvPr>
          <p:cNvGrpSpPr/>
          <p:nvPr/>
        </p:nvGrpSpPr>
        <p:grpSpPr>
          <a:xfrm>
            <a:off x="7921053" y="3223070"/>
            <a:ext cx="3448227" cy="3521064"/>
            <a:chOff x="7921053" y="3223070"/>
            <a:chExt cx="3448227" cy="3521064"/>
          </a:xfrm>
        </p:grpSpPr>
        <p:sp>
          <p:nvSpPr>
            <p:cNvPr id="5" name="Text Placeholder 3">
              <a:extLst>
                <a:ext uri="{FF2B5EF4-FFF2-40B4-BE49-F238E27FC236}">
                  <a16:creationId xmlns:a16="http://schemas.microsoft.com/office/drawing/2014/main" id="{D427FAA8-BAF3-399F-AE31-EC6D083B148B}"/>
                </a:ext>
              </a:extLst>
            </p:cNvPr>
            <p:cNvSpPr txBox="1">
              <a:spLocks/>
            </p:cNvSpPr>
            <p:nvPr/>
          </p:nvSpPr>
          <p:spPr>
            <a:xfrm>
              <a:off x="8023212" y="3223070"/>
              <a:ext cx="3243912" cy="328164"/>
            </a:xfrm>
            <a:prstGeom prst="rect">
              <a:avLst/>
            </a:prstGeom>
          </p:spPr>
          <p:txBody>
            <a:bodyPr vert="horz" lIns="91440" tIns="45720" rIns="91440" bIns="45720" rtlCol="0" anchor="b">
              <a:noAutofit/>
            </a:bodyPr>
            <a:lstStyle>
              <a:lvl1pPr marL="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400" b="0" i="0" kern="1200">
                  <a:solidFill>
                    <a:schemeClr val="bg2">
                      <a:lumMod val="40000"/>
                      <a:lumOff val="60000"/>
                    </a:schemeClr>
                  </a:solidFill>
                  <a:latin typeface="+mj-lt"/>
                  <a:ea typeface="+mj-ea"/>
                  <a:cs typeface="+mj-cs"/>
                </a:defRPr>
              </a:lvl1pPr>
              <a:lvl2pPr marL="4572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000" b="1" i="0" kern="1200">
                  <a:solidFill>
                    <a:schemeClr val="tx1"/>
                  </a:solidFill>
                  <a:latin typeface="+mj-lt"/>
                  <a:ea typeface="+mj-ea"/>
                  <a:cs typeface="+mj-cs"/>
                </a:defRPr>
              </a:lvl2pPr>
              <a:lvl3pPr marL="9144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800" b="1" i="0" kern="1200">
                  <a:solidFill>
                    <a:schemeClr val="tx1"/>
                  </a:solidFill>
                  <a:latin typeface="+mj-lt"/>
                  <a:ea typeface="+mj-ea"/>
                  <a:cs typeface="+mj-cs"/>
                </a:defRPr>
              </a:lvl3pPr>
              <a:lvl4pPr marL="13716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4pPr>
              <a:lvl5pPr marL="18288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5pPr>
              <a:lvl6pPr marL="22860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6pPr>
              <a:lvl7pPr marL="27432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7pPr>
              <a:lvl8pPr marL="32004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8pPr>
              <a:lvl9pPr marL="36576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9pPr>
            </a:lstStyle>
            <a:p>
              <a:pPr marL="0" marR="0" lvl="0" indent="0" algn="ctr" defTabSz="457200" rtl="0" eaLnBrk="1" fontAlgn="auto" latinLnBrk="0" hangingPunct="1">
                <a:lnSpc>
                  <a:spcPct val="100000"/>
                </a:lnSpc>
                <a:spcBef>
                  <a:spcPts val="1000"/>
                </a:spcBef>
                <a:spcAft>
                  <a:spcPts val="0"/>
                </a:spcAft>
                <a:buClr>
                  <a:srgbClr val="1E5155">
                    <a:lumMod val="40000"/>
                    <a:lumOff val="60000"/>
                  </a:srgbClr>
                </a:buClr>
                <a:buSzPct val="80000"/>
                <a:buFont typeface="Wingdings 3" charset="2"/>
                <a:buNone/>
                <a:tabLst/>
                <a:defRPr/>
              </a:pPr>
              <a:r>
                <a:rPr kumimoji="0" lang="en-US" sz="1800" i="0" u="none" strike="noStrike" kern="1200" cap="none" spc="0" normalizeH="0" baseline="0" noProof="0">
                  <a:ln>
                    <a:noFill/>
                  </a:ln>
                  <a:solidFill>
                    <a:schemeClr val="accent1"/>
                  </a:solidFill>
                  <a:effectLst/>
                  <a:uLnTx/>
                  <a:uFillTx/>
                  <a:latin typeface="Century Gothic" panose="020B0502020202020204"/>
                  <a:ea typeface="+mj-ea"/>
                  <a:cs typeface="+mj-cs"/>
                </a:rPr>
                <a:t>Food101 Bad Example</a:t>
              </a:r>
            </a:p>
          </p:txBody>
        </p:sp>
        <p:sp>
          <p:nvSpPr>
            <p:cNvPr id="10" name="TextBox 9">
              <a:extLst>
                <a:ext uri="{FF2B5EF4-FFF2-40B4-BE49-F238E27FC236}">
                  <a16:creationId xmlns:a16="http://schemas.microsoft.com/office/drawing/2014/main" id="{AE84769E-04C1-6F6D-E380-CDAB726744B0}"/>
                </a:ext>
              </a:extLst>
            </p:cNvPr>
            <p:cNvSpPr txBox="1"/>
            <p:nvPr/>
          </p:nvSpPr>
          <p:spPr>
            <a:xfrm>
              <a:off x="9017984" y="4846018"/>
              <a:ext cx="125436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u="sng">
                  <a:solidFill>
                    <a:schemeClr val="accent3"/>
                  </a:solidFill>
                </a:rPr>
                <a:t>Summary</a:t>
              </a:r>
            </a:p>
          </p:txBody>
        </p:sp>
        <p:sp>
          <p:nvSpPr>
            <p:cNvPr id="12" name="Text Placeholder 6">
              <a:extLst>
                <a:ext uri="{FF2B5EF4-FFF2-40B4-BE49-F238E27FC236}">
                  <a16:creationId xmlns:a16="http://schemas.microsoft.com/office/drawing/2014/main" id="{6A787D09-72F3-8BC9-40A4-6A5BE42D63C8}"/>
                </a:ext>
              </a:extLst>
            </p:cNvPr>
            <p:cNvSpPr txBox="1">
              <a:spLocks/>
            </p:cNvSpPr>
            <p:nvPr/>
          </p:nvSpPr>
          <p:spPr>
            <a:xfrm>
              <a:off x="7921053" y="5125646"/>
              <a:ext cx="3448227" cy="1618488"/>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solidFill>
                  <a:latin typeface="+mj-lt"/>
                  <a:ea typeface="+mj-ea"/>
                  <a:cs typeface="+mj-cs"/>
                </a:defRPr>
              </a:lvl1pPr>
              <a:lvl2pPr marL="4572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200" b="0" i="0" kern="1200">
                  <a:solidFill>
                    <a:schemeClr val="tx1"/>
                  </a:solidFill>
                  <a:latin typeface="+mj-lt"/>
                  <a:ea typeface="+mj-ea"/>
                  <a:cs typeface="+mj-cs"/>
                </a:defRPr>
              </a:lvl2pPr>
              <a:lvl3pPr marL="9144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000" b="0" i="0" kern="1200">
                  <a:solidFill>
                    <a:schemeClr val="tx1"/>
                  </a:solidFill>
                  <a:latin typeface="+mj-lt"/>
                  <a:ea typeface="+mj-ea"/>
                  <a:cs typeface="+mj-cs"/>
                </a:defRPr>
              </a:lvl3pPr>
              <a:lvl4pPr marL="13716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900" b="0" i="0" kern="1200">
                  <a:solidFill>
                    <a:schemeClr val="tx1"/>
                  </a:solidFill>
                  <a:latin typeface="+mj-lt"/>
                  <a:ea typeface="+mj-ea"/>
                  <a:cs typeface="+mj-cs"/>
                </a:defRPr>
              </a:lvl4pPr>
              <a:lvl5pPr marL="18288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900" b="0" i="0" kern="1200">
                  <a:solidFill>
                    <a:schemeClr val="tx1"/>
                  </a:solidFill>
                  <a:latin typeface="+mj-lt"/>
                  <a:ea typeface="+mj-ea"/>
                  <a:cs typeface="+mj-cs"/>
                </a:defRPr>
              </a:lvl5pPr>
              <a:lvl6pPr marL="22860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900" b="0" i="0" kern="1200">
                  <a:solidFill>
                    <a:schemeClr val="tx1"/>
                  </a:solidFill>
                  <a:latin typeface="+mj-lt"/>
                  <a:ea typeface="+mj-ea"/>
                  <a:cs typeface="+mj-cs"/>
                </a:defRPr>
              </a:lvl6pPr>
              <a:lvl7pPr marL="27432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900" b="0" i="0" kern="1200">
                  <a:solidFill>
                    <a:schemeClr val="tx1"/>
                  </a:solidFill>
                  <a:latin typeface="+mj-lt"/>
                  <a:ea typeface="+mj-ea"/>
                  <a:cs typeface="+mj-cs"/>
                </a:defRPr>
              </a:lvl7pPr>
              <a:lvl8pPr marL="32004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900" b="0" i="0" kern="1200">
                  <a:solidFill>
                    <a:schemeClr val="tx1"/>
                  </a:solidFill>
                  <a:latin typeface="+mj-lt"/>
                  <a:ea typeface="+mj-ea"/>
                  <a:cs typeface="+mj-cs"/>
                </a:defRPr>
              </a:lvl8pPr>
              <a:lvl9pPr marL="36576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900" b="0" i="0" kern="1200">
                  <a:solidFill>
                    <a:schemeClr val="tx1"/>
                  </a:solidFill>
                  <a:latin typeface="+mj-lt"/>
                  <a:ea typeface="+mj-ea"/>
                  <a:cs typeface="+mj-cs"/>
                </a:defRPr>
              </a:lvl9pPr>
            </a:lstStyle>
            <a:p>
              <a:pPr algn="just"/>
              <a:r>
                <a:rPr lang="en-US" sz="1200">
                  <a:latin typeface="Century Gothic (Body)"/>
                </a:rPr>
                <a:t>a strawberry shortcake, a type of food. a photo of a strawberry shortcake, a type of food, was taken by a user of a strawberry shortcake. a strawberry shortcake is a type of food, a type of food, a type of food</a:t>
              </a:r>
            </a:p>
          </p:txBody>
        </p:sp>
        <p:pic>
          <p:nvPicPr>
            <p:cNvPr id="18" name="Picture 17">
              <a:extLst>
                <a:ext uri="{FF2B5EF4-FFF2-40B4-BE49-F238E27FC236}">
                  <a16:creationId xmlns:a16="http://schemas.microsoft.com/office/drawing/2014/main" id="{1296A0B8-03D4-3E02-ABE5-DAC8AEE3F6ED}"/>
                </a:ext>
              </a:extLst>
            </p:cNvPr>
            <p:cNvPicPr>
              <a:picLocks noChangeAspect="1"/>
            </p:cNvPicPr>
            <p:nvPr/>
          </p:nvPicPr>
          <p:blipFill>
            <a:blip r:embed="rId3"/>
            <a:stretch>
              <a:fillRect/>
            </a:stretch>
          </p:blipFill>
          <p:spPr>
            <a:xfrm>
              <a:off x="8966335" y="3532604"/>
              <a:ext cx="1357662" cy="1316048"/>
            </a:xfrm>
            <a:prstGeom prst="rect">
              <a:avLst/>
            </a:prstGeom>
          </p:spPr>
        </p:pic>
      </p:grpSp>
      <p:grpSp>
        <p:nvGrpSpPr>
          <p:cNvPr id="21" name="Group 20">
            <a:extLst>
              <a:ext uri="{FF2B5EF4-FFF2-40B4-BE49-F238E27FC236}">
                <a16:creationId xmlns:a16="http://schemas.microsoft.com/office/drawing/2014/main" id="{52127373-AE67-27A1-A34A-50DD6C548A81}"/>
              </a:ext>
            </a:extLst>
          </p:cNvPr>
          <p:cNvGrpSpPr/>
          <p:nvPr/>
        </p:nvGrpSpPr>
        <p:grpSpPr>
          <a:xfrm>
            <a:off x="4212097" y="3225523"/>
            <a:ext cx="3448227" cy="3521071"/>
            <a:chOff x="4212097" y="3225523"/>
            <a:chExt cx="3448227" cy="3521071"/>
          </a:xfrm>
        </p:grpSpPr>
        <p:sp>
          <p:nvSpPr>
            <p:cNvPr id="4" name="Text Placeholder 3">
              <a:extLst>
                <a:ext uri="{FF2B5EF4-FFF2-40B4-BE49-F238E27FC236}">
                  <a16:creationId xmlns:a16="http://schemas.microsoft.com/office/drawing/2014/main" id="{40CEE6F5-2913-087F-14C0-81E6E209A24D}"/>
                </a:ext>
              </a:extLst>
            </p:cNvPr>
            <p:cNvSpPr txBox="1">
              <a:spLocks/>
            </p:cNvSpPr>
            <p:nvPr/>
          </p:nvSpPr>
          <p:spPr>
            <a:xfrm>
              <a:off x="4314255" y="3225523"/>
              <a:ext cx="3243912" cy="328164"/>
            </a:xfrm>
            <a:prstGeom prst="rect">
              <a:avLst/>
            </a:prstGeom>
          </p:spPr>
          <p:txBody>
            <a:bodyPr vert="horz" lIns="91440" tIns="45720" rIns="91440" bIns="45720" rtlCol="0" anchor="b">
              <a:noAutofit/>
            </a:bodyPr>
            <a:lstStyle>
              <a:lvl1pPr marL="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400" b="0" i="0" kern="1200">
                  <a:solidFill>
                    <a:schemeClr val="bg2">
                      <a:lumMod val="40000"/>
                      <a:lumOff val="60000"/>
                    </a:schemeClr>
                  </a:solidFill>
                  <a:latin typeface="+mj-lt"/>
                  <a:ea typeface="+mj-ea"/>
                  <a:cs typeface="+mj-cs"/>
                </a:defRPr>
              </a:lvl1pPr>
              <a:lvl2pPr marL="4572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000" b="1" i="0" kern="1200">
                  <a:solidFill>
                    <a:schemeClr val="tx1"/>
                  </a:solidFill>
                  <a:latin typeface="+mj-lt"/>
                  <a:ea typeface="+mj-ea"/>
                  <a:cs typeface="+mj-cs"/>
                </a:defRPr>
              </a:lvl2pPr>
              <a:lvl3pPr marL="9144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800" b="1" i="0" kern="1200">
                  <a:solidFill>
                    <a:schemeClr val="tx1"/>
                  </a:solidFill>
                  <a:latin typeface="+mj-lt"/>
                  <a:ea typeface="+mj-ea"/>
                  <a:cs typeface="+mj-cs"/>
                </a:defRPr>
              </a:lvl3pPr>
              <a:lvl4pPr marL="13716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4pPr>
              <a:lvl5pPr marL="18288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5pPr>
              <a:lvl6pPr marL="22860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6pPr>
              <a:lvl7pPr marL="27432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7pPr>
              <a:lvl8pPr marL="32004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8pPr>
              <a:lvl9pPr marL="36576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9pPr>
            </a:lstStyle>
            <a:p>
              <a:pPr marL="0" marR="0" lvl="0" indent="0" algn="ctr" defTabSz="457200" rtl="0" eaLnBrk="1" fontAlgn="auto" latinLnBrk="0" hangingPunct="1">
                <a:lnSpc>
                  <a:spcPct val="100000"/>
                </a:lnSpc>
                <a:spcBef>
                  <a:spcPts val="1000"/>
                </a:spcBef>
                <a:spcAft>
                  <a:spcPts val="0"/>
                </a:spcAft>
                <a:buClr>
                  <a:srgbClr val="1E5155">
                    <a:lumMod val="40000"/>
                    <a:lumOff val="60000"/>
                  </a:srgbClr>
                </a:buClr>
                <a:buSzPct val="80000"/>
                <a:buFont typeface="Wingdings 3" charset="2"/>
                <a:buNone/>
                <a:tabLst/>
                <a:defRPr/>
              </a:pPr>
              <a:r>
                <a:rPr kumimoji="0" lang="en-US" sz="1800" i="0" u="none" strike="noStrike" kern="1200" cap="none" spc="0" normalizeH="0" baseline="0" noProof="0">
                  <a:ln>
                    <a:noFill/>
                  </a:ln>
                  <a:solidFill>
                    <a:schemeClr val="accent1"/>
                  </a:solidFill>
                  <a:effectLst/>
                  <a:uLnTx/>
                  <a:uFillTx/>
                  <a:latin typeface="Century Gothic" panose="020B0502020202020204"/>
                  <a:ea typeface="+mj-ea"/>
                  <a:cs typeface="+mj-cs"/>
                </a:rPr>
                <a:t>Oxford Pets Bad Example</a:t>
              </a:r>
            </a:p>
          </p:txBody>
        </p:sp>
        <p:sp>
          <p:nvSpPr>
            <p:cNvPr id="9" name="TextBox 8">
              <a:extLst>
                <a:ext uri="{FF2B5EF4-FFF2-40B4-BE49-F238E27FC236}">
                  <a16:creationId xmlns:a16="http://schemas.microsoft.com/office/drawing/2014/main" id="{1FF5F8E2-1424-659A-A032-FF938552B0CE}"/>
                </a:ext>
              </a:extLst>
            </p:cNvPr>
            <p:cNvSpPr txBox="1"/>
            <p:nvPr/>
          </p:nvSpPr>
          <p:spPr>
            <a:xfrm>
              <a:off x="5309028" y="4848652"/>
              <a:ext cx="125436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u="sng">
                  <a:solidFill>
                    <a:schemeClr val="accent3"/>
                  </a:solidFill>
                </a:rPr>
                <a:t>Summary</a:t>
              </a:r>
            </a:p>
          </p:txBody>
        </p:sp>
        <p:sp>
          <p:nvSpPr>
            <p:cNvPr id="11" name="Text Placeholder 6">
              <a:extLst>
                <a:ext uri="{FF2B5EF4-FFF2-40B4-BE49-F238E27FC236}">
                  <a16:creationId xmlns:a16="http://schemas.microsoft.com/office/drawing/2014/main" id="{F85B12BC-1835-F816-F07D-0C27C6E1AD84}"/>
                </a:ext>
              </a:extLst>
            </p:cNvPr>
            <p:cNvSpPr txBox="1">
              <a:spLocks/>
            </p:cNvSpPr>
            <p:nvPr/>
          </p:nvSpPr>
          <p:spPr>
            <a:xfrm>
              <a:off x="4212097" y="5128106"/>
              <a:ext cx="3448227" cy="1618488"/>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solidFill>
                  <a:latin typeface="+mj-lt"/>
                  <a:ea typeface="+mj-ea"/>
                  <a:cs typeface="+mj-cs"/>
                </a:defRPr>
              </a:lvl1pPr>
              <a:lvl2pPr marL="4572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200" b="0" i="0" kern="1200">
                  <a:solidFill>
                    <a:schemeClr val="tx1"/>
                  </a:solidFill>
                  <a:latin typeface="+mj-lt"/>
                  <a:ea typeface="+mj-ea"/>
                  <a:cs typeface="+mj-cs"/>
                </a:defRPr>
              </a:lvl2pPr>
              <a:lvl3pPr marL="9144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000" b="0" i="0" kern="1200">
                  <a:solidFill>
                    <a:schemeClr val="tx1"/>
                  </a:solidFill>
                  <a:latin typeface="+mj-lt"/>
                  <a:ea typeface="+mj-ea"/>
                  <a:cs typeface="+mj-cs"/>
                </a:defRPr>
              </a:lvl3pPr>
              <a:lvl4pPr marL="13716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900" b="0" i="0" kern="1200">
                  <a:solidFill>
                    <a:schemeClr val="tx1"/>
                  </a:solidFill>
                  <a:latin typeface="+mj-lt"/>
                  <a:ea typeface="+mj-ea"/>
                  <a:cs typeface="+mj-cs"/>
                </a:defRPr>
              </a:lvl4pPr>
              <a:lvl5pPr marL="18288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900" b="0" i="0" kern="1200">
                  <a:solidFill>
                    <a:schemeClr val="tx1"/>
                  </a:solidFill>
                  <a:latin typeface="+mj-lt"/>
                  <a:ea typeface="+mj-ea"/>
                  <a:cs typeface="+mj-cs"/>
                </a:defRPr>
              </a:lvl5pPr>
              <a:lvl6pPr marL="22860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900" b="0" i="0" kern="1200">
                  <a:solidFill>
                    <a:schemeClr val="tx1"/>
                  </a:solidFill>
                  <a:latin typeface="+mj-lt"/>
                  <a:ea typeface="+mj-ea"/>
                  <a:cs typeface="+mj-cs"/>
                </a:defRPr>
              </a:lvl6pPr>
              <a:lvl7pPr marL="27432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900" b="0" i="0" kern="1200">
                  <a:solidFill>
                    <a:schemeClr val="tx1"/>
                  </a:solidFill>
                  <a:latin typeface="+mj-lt"/>
                  <a:ea typeface="+mj-ea"/>
                  <a:cs typeface="+mj-cs"/>
                </a:defRPr>
              </a:lvl7pPr>
              <a:lvl8pPr marL="32004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900" b="0" i="0" kern="1200">
                  <a:solidFill>
                    <a:schemeClr val="tx1"/>
                  </a:solidFill>
                  <a:latin typeface="+mj-lt"/>
                  <a:ea typeface="+mj-ea"/>
                  <a:cs typeface="+mj-cs"/>
                </a:defRPr>
              </a:lvl8pPr>
              <a:lvl9pPr marL="36576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900" b="0" i="0" kern="1200">
                  <a:solidFill>
                    <a:schemeClr val="tx1"/>
                  </a:solidFill>
                  <a:latin typeface="+mj-lt"/>
                  <a:ea typeface="+mj-ea"/>
                  <a:cs typeface="+mj-cs"/>
                </a:defRPr>
              </a:lvl9pPr>
            </a:lstStyle>
            <a:p>
              <a:pPr algn="just"/>
              <a:r>
                <a:rPr lang="en-US" sz="1200">
                  <a:latin typeface="Century Gothic (Body)"/>
                </a:rPr>
                <a:t>this is a photo of a </a:t>
              </a:r>
              <a:r>
                <a:rPr lang="en-US" sz="1200" err="1">
                  <a:latin typeface="Century Gothic (Body)"/>
                </a:rPr>
                <a:t>maine</a:t>
              </a:r>
              <a:r>
                <a:rPr lang="en-US" sz="1200">
                  <a:latin typeface="Century Gothic (Body)"/>
                </a:rPr>
                <a:t> coon. Please describe the object’s shape, </a:t>
              </a:r>
              <a:r>
                <a:rPr lang="en-US" sz="1200" err="1">
                  <a:latin typeface="Century Gothic (Body)"/>
                </a:rPr>
                <a:t>colour</a:t>
              </a:r>
              <a:r>
                <a:rPr lang="en-US" sz="1200">
                  <a:latin typeface="Century Gothic (Body)"/>
                </a:rPr>
                <a:t>, texture, pose, background, and camera angle. only mention what you can see. Assistant: This is a photo of a </a:t>
              </a:r>
              <a:r>
                <a:rPr lang="en-US" sz="1200" err="1">
                  <a:latin typeface="Century Gothic (Body)"/>
                </a:rPr>
                <a:t>maine</a:t>
              </a:r>
              <a:r>
                <a:rPr lang="en-US" sz="1200">
                  <a:latin typeface="Century Gothic (Body)"/>
                </a:rPr>
                <a:t> coon. Only mention the shape, </a:t>
              </a:r>
              <a:r>
                <a:rPr lang="en-US" sz="1200" err="1">
                  <a:latin typeface="Century Gothic (Body)"/>
                </a:rPr>
                <a:t>colour</a:t>
              </a:r>
              <a:r>
                <a:rPr lang="en-US" sz="1200">
                  <a:latin typeface="Century Gothic (Body)"/>
                </a:rPr>
                <a:t>, texture, pose, background, and camera angle. </a:t>
              </a:r>
            </a:p>
            <a:p>
              <a:pPr algn="just"/>
              <a:endParaRPr lang="en-US" sz="1200">
                <a:latin typeface="Century Gothic (Body)"/>
              </a:endParaRPr>
            </a:p>
          </p:txBody>
        </p:sp>
        <p:pic>
          <p:nvPicPr>
            <p:cNvPr id="20" name="Picture 19">
              <a:extLst>
                <a:ext uri="{FF2B5EF4-FFF2-40B4-BE49-F238E27FC236}">
                  <a16:creationId xmlns:a16="http://schemas.microsoft.com/office/drawing/2014/main" id="{DC431A1B-3F67-D075-D9BE-0B71610D1F52}"/>
                </a:ext>
              </a:extLst>
            </p:cNvPr>
            <p:cNvPicPr>
              <a:picLocks noChangeAspect="1"/>
            </p:cNvPicPr>
            <p:nvPr/>
          </p:nvPicPr>
          <p:blipFill>
            <a:blip r:embed="rId4"/>
            <a:stretch>
              <a:fillRect/>
            </a:stretch>
          </p:blipFill>
          <p:spPr>
            <a:xfrm>
              <a:off x="4953880" y="3553687"/>
              <a:ext cx="1964658" cy="1309772"/>
            </a:xfrm>
            <a:prstGeom prst="rect">
              <a:avLst/>
            </a:prstGeom>
          </p:spPr>
        </p:pic>
      </p:grpSp>
    </p:spTree>
    <p:extLst>
      <p:ext uri="{BB962C8B-B14F-4D97-AF65-F5344CB8AC3E}">
        <p14:creationId xmlns:p14="http://schemas.microsoft.com/office/powerpoint/2010/main" val="13554038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3BE2F8-B5AD-9B29-9DD9-75EE5D4A4F40}"/>
              </a:ext>
            </a:extLst>
          </p:cNvPr>
          <p:cNvSpPr>
            <a:spLocks noGrp="1"/>
          </p:cNvSpPr>
          <p:nvPr>
            <p:ph type="title"/>
          </p:nvPr>
        </p:nvSpPr>
        <p:spPr/>
        <p:txBody>
          <a:bodyPr/>
          <a:lstStyle/>
          <a:p>
            <a:r>
              <a:rPr lang="en-US"/>
              <a:t>Sources</a:t>
            </a:r>
          </a:p>
        </p:txBody>
      </p:sp>
      <p:sp>
        <p:nvSpPr>
          <p:cNvPr id="3" name="Content Placeholder 2">
            <a:extLst>
              <a:ext uri="{FF2B5EF4-FFF2-40B4-BE49-F238E27FC236}">
                <a16:creationId xmlns:a16="http://schemas.microsoft.com/office/drawing/2014/main" id="{307EE6FD-A596-3D2A-9223-E527C137AE29}"/>
              </a:ext>
            </a:extLst>
          </p:cNvPr>
          <p:cNvSpPr>
            <a:spLocks noGrp="1"/>
          </p:cNvSpPr>
          <p:nvPr>
            <p:ph idx="1"/>
          </p:nvPr>
        </p:nvSpPr>
        <p:spPr/>
        <p:txBody>
          <a:bodyPr>
            <a:normAutofit fontScale="92500" lnSpcReduction="10000"/>
          </a:bodyPr>
          <a:lstStyle/>
          <a:p>
            <a:r>
              <a:rPr lang="en-US" sz="2000">
                <a:latin typeface="Century Gothic (Body)"/>
              </a:rPr>
              <a:t>Bossard et al., Food-101: Mining Discriminative Components with Random Forests (2014)</a:t>
            </a:r>
          </a:p>
          <a:p>
            <a:r>
              <a:rPr lang="en-US" sz="2000" err="1">
                <a:latin typeface="Century Gothic (Body)"/>
              </a:rPr>
              <a:t>Cimpoi</a:t>
            </a:r>
            <a:r>
              <a:rPr lang="en-US" sz="2000">
                <a:latin typeface="Century Gothic (Body)"/>
              </a:rPr>
              <a:t> et al., Describable Textures Dataset (DTD) (2022)</a:t>
            </a:r>
          </a:p>
          <a:p>
            <a:r>
              <a:rPr lang="en-US" sz="2000">
                <a:latin typeface="Century Gothic (Body)"/>
              </a:rPr>
              <a:t>Ding et al., Delta Tuning: A Comprehensive Study of Parameter Efficient Methods (2022) [arXiv:2203.06904]</a:t>
            </a:r>
          </a:p>
          <a:p>
            <a:r>
              <a:rPr lang="en-US" sz="2000">
                <a:latin typeface="Century Gothic (Body)"/>
              </a:rPr>
              <a:t>Fei-Fei et al., Caltech 101 Dataset (2004)</a:t>
            </a:r>
          </a:p>
          <a:p>
            <a:r>
              <a:rPr lang="en-US" sz="2000">
                <a:latin typeface="Century Gothic (Body)"/>
              </a:rPr>
              <a:t>Gao et al., CLIP-Adapter: Better Vision-Language Models with Feature Adapters (2025) [arXiv:2110.04544]</a:t>
            </a:r>
          </a:p>
          <a:p>
            <a:r>
              <a:rPr lang="en-US" sz="2000">
                <a:latin typeface="Century Gothic (Body)"/>
              </a:rPr>
              <a:t>Helber et al., </a:t>
            </a:r>
            <a:r>
              <a:rPr lang="en-US" sz="2000" err="1">
                <a:latin typeface="Century Gothic (Body)"/>
              </a:rPr>
              <a:t>EuroSAT</a:t>
            </a:r>
            <a:r>
              <a:rPr lang="en-US" sz="2000">
                <a:latin typeface="Century Gothic (Body)"/>
              </a:rPr>
              <a:t> Dataset (2023)</a:t>
            </a:r>
          </a:p>
          <a:p>
            <a:r>
              <a:rPr lang="en-US" sz="2000">
                <a:latin typeface="Century Gothic (Body)"/>
              </a:rPr>
              <a:t>Hugging Face Research Team, </a:t>
            </a:r>
            <a:r>
              <a:rPr lang="en-US" sz="2000" err="1">
                <a:latin typeface="Century Gothic (Body)"/>
              </a:rPr>
              <a:t>SmolVLM</a:t>
            </a:r>
            <a:r>
              <a:rPr lang="en-US" sz="2000">
                <a:latin typeface="Century Gothic (Body)"/>
              </a:rPr>
              <a:t>: Smaller, Faster, Cheaper Vision-Language Models (2024)</a:t>
            </a:r>
          </a:p>
          <a:p>
            <a:r>
              <a:rPr lang="en-US" sz="2000">
                <a:latin typeface="Century Gothic (Body)"/>
              </a:rPr>
              <a:t>Jia et al., Scaling Up Visual and Vision-Language Representation Learning With Noisy Text Supervision (2021) [arXiv:2102.05918]</a:t>
            </a:r>
          </a:p>
          <a:p>
            <a:r>
              <a:rPr lang="en-US" sz="2000">
                <a:latin typeface="Century Gothic (Body)"/>
              </a:rPr>
              <a:t>Lewis et al., BART: Denoising Sequence-to-Sequence Pre-training (2020) [ACL 2020]</a:t>
            </a:r>
          </a:p>
        </p:txBody>
      </p:sp>
    </p:spTree>
    <p:extLst>
      <p:ext uri="{BB962C8B-B14F-4D97-AF65-F5344CB8AC3E}">
        <p14:creationId xmlns:p14="http://schemas.microsoft.com/office/powerpoint/2010/main" val="35983206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89F3A-B439-1890-A969-58594DA055C9}"/>
              </a:ext>
            </a:extLst>
          </p:cNvPr>
          <p:cNvSpPr>
            <a:spLocks noGrp="1"/>
          </p:cNvSpPr>
          <p:nvPr>
            <p:ph type="title"/>
          </p:nvPr>
        </p:nvSpPr>
        <p:spPr/>
        <p:txBody>
          <a:bodyPr/>
          <a:lstStyle/>
          <a:p>
            <a:r>
              <a:rPr lang="en-US"/>
              <a:t>Sources</a:t>
            </a:r>
          </a:p>
        </p:txBody>
      </p:sp>
      <p:sp>
        <p:nvSpPr>
          <p:cNvPr id="3" name="Content Placeholder 2">
            <a:extLst>
              <a:ext uri="{FF2B5EF4-FFF2-40B4-BE49-F238E27FC236}">
                <a16:creationId xmlns:a16="http://schemas.microsoft.com/office/drawing/2014/main" id="{D52CF48C-C961-6999-6157-F13DDC331AB3}"/>
              </a:ext>
            </a:extLst>
          </p:cNvPr>
          <p:cNvSpPr>
            <a:spLocks noGrp="1"/>
          </p:cNvSpPr>
          <p:nvPr>
            <p:ph idx="1"/>
          </p:nvPr>
        </p:nvSpPr>
        <p:spPr/>
        <p:txBody>
          <a:bodyPr>
            <a:normAutofit lnSpcReduction="10000"/>
          </a:bodyPr>
          <a:lstStyle/>
          <a:p>
            <a:r>
              <a:rPr lang="en-US" sz="2000">
                <a:latin typeface="Century Gothic (Body)"/>
              </a:rPr>
              <a:t>Liu et al., Visual Instruction Tuning (</a:t>
            </a:r>
            <a:r>
              <a:rPr lang="en-US" sz="2000" err="1">
                <a:latin typeface="Century Gothic (Body)"/>
              </a:rPr>
              <a:t>LLaVA</a:t>
            </a:r>
            <a:r>
              <a:rPr lang="en-US" sz="2000">
                <a:latin typeface="Century Gothic (Body)"/>
              </a:rPr>
              <a:t>) (2023) [arXiv:2304.08485]</a:t>
            </a:r>
          </a:p>
          <a:p>
            <a:r>
              <a:rPr lang="en-US" sz="2000">
                <a:latin typeface="Century Gothic (Body)"/>
              </a:rPr>
              <a:t>Parkhi et al., The Oxford-IIIT Pet Dataset (2012)</a:t>
            </a:r>
          </a:p>
          <a:p>
            <a:r>
              <a:rPr lang="en-US" sz="2000">
                <a:latin typeface="Century Gothic (Body)"/>
              </a:rPr>
              <a:t>Raffel et al., Exploring the Limits of Transfer Learning with a Unified Text-to-Text Transformer (2023) [arXiv:1910.10683]</a:t>
            </a:r>
          </a:p>
          <a:p>
            <a:r>
              <a:rPr lang="en-US" sz="2000">
                <a:latin typeface="Century Gothic (Body)"/>
              </a:rPr>
              <a:t>Radford et al., Learning Transferable Visual Models From Natural Language Supervision (2021) [arXiv:2103.00020]</a:t>
            </a:r>
          </a:p>
          <a:p>
            <a:r>
              <a:rPr lang="en-US" sz="2000">
                <a:latin typeface="Century Gothic (Body)"/>
              </a:rPr>
              <a:t>Singh et al., FLAVA: A Foundational Language and Vision Alignment Model (2022) [arXiv:2112.04482]</a:t>
            </a:r>
          </a:p>
          <a:p>
            <a:r>
              <a:rPr lang="en-US" sz="2000" err="1">
                <a:latin typeface="Century Gothic (Body)"/>
              </a:rPr>
              <a:t>Touvron</a:t>
            </a:r>
            <a:r>
              <a:rPr lang="en-US" sz="2000">
                <a:latin typeface="Century Gothic (Body)"/>
              </a:rPr>
              <a:t> et al., LLaMA: Open and Efficient Foundation Language Models (2023) [arXiv:2302.13971]</a:t>
            </a:r>
          </a:p>
          <a:p>
            <a:r>
              <a:rPr lang="en-US" sz="2000">
                <a:latin typeface="Century Gothic (Body)"/>
              </a:rPr>
              <a:t>Ye et al., IDEA: Image Description Enhanced CLIP-Adapter (2025) [arXiv:2501.08816]</a:t>
            </a:r>
          </a:p>
          <a:p>
            <a:r>
              <a:rPr lang="en-US" sz="2000">
                <a:latin typeface="Century Gothic (Body)"/>
              </a:rPr>
              <a:t>Zhai et al., Sigmoid Loss for Language Image Pre-Training (2023) [arXiv:2303.15343]</a:t>
            </a:r>
          </a:p>
        </p:txBody>
      </p:sp>
    </p:spTree>
    <p:extLst>
      <p:ext uri="{BB962C8B-B14F-4D97-AF65-F5344CB8AC3E}">
        <p14:creationId xmlns:p14="http://schemas.microsoft.com/office/powerpoint/2010/main" val="3253581242"/>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emplate>Frame</Template>
  <Application>Microsoft Office PowerPoint</Application>
  <PresentationFormat>Widescreen</PresentationFormat>
  <Slides>9</Slides>
  <Notes>0</Notes>
  <HiddenSlides>0</HiddenSlide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Frame</vt:lpstr>
      <vt:lpstr>SigLIP Adapter for Better Vision-Language Learning</vt:lpstr>
      <vt:lpstr>Background: CLIP and SigLIP</vt:lpstr>
      <vt:lpstr>Parameter-Efficient Tuning</vt:lpstr>
      <vt:lpstr>Dataset Preparation with SmolVLM + T5</vt:lpstr>
      <vt:lpstr>Text Generation Pipeline</vt:lpstr>
      <vt:lpstr>Results</vt:lpstr>
      <vt:lpstr>Takeaways</vt:lpstr>
      <vt:lpstr>Sources</vt:lpstr>
      <vt:lpstr>Sources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revision>1</cp:revision>
  <dcterms:created xsi:type="dcterms:W3CDTF">2013-01-27T09:14:16Z</dcterms:created>
  <dcterms:modified xsi:type="dcterms:W3CDTF">2025-04-28T05:47:56Z</dcterms:modified>
  <cp:category/>
</cp:coreProperties>
</file>