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7BB95-74BC-4A5D-A2B8-FF208AA98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24682A-37E9-4F7A-96DE-6B16AA484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8102D-5A5A-4F9B-B39E-4CB272EC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2114-9105-469B-B515-5FD57F36CF43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4FB1C-464A-4E23-ADB3-CC173CBB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59955-0560-4B5A-AE18-814CCCAE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5624-FB66-4EC6-9D75-2CDD320ED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01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7A4D9-D3E1-40B6-B9AE-DBE9A83B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09C1ED-E308-4844-AEF8-58DBC03AE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31E06-FD94-4BE3-9A7E-667A8A2A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2114-9105-469B-B515-5FD57F36CF43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1B6EF-56DB-4112-A3FA-04EF6082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A865E-F683-4082-895B-05536E7B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5624-FB66-4EC6-9D75-2CDD320ED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8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753B54-A28E-4627-A3BE-C9AA71105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36F7EF-4FCB-4C40-8651-9B8722008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14D60-0305-4285-ABB9-CE0914FA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2114-9105-469B-B515-5FD57F36CF43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DC0F45-E702-4E12-B235-CE753C8B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17CCB2-2317-4FD7-849C-29FBB05B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5624-FB66-4EC6-9D75-2CDD320ED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64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36EC2-3E06-4EF6-B368-CB635CB1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46BF9-50FE-4502-9D1A-C3945D757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61033-A7EA-4579-8A0D-25C4D2D5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2114-9105-469B-B515-5FD57F36CF43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7F7207-1DDE-40CB-A68D-908B1236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6E2F20-E332-4DDA-BFDB-394C3780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5624-FB66-4EC6-9D75-2CDD320ED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0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DD6F0-5A19-4305-8448-50EFAF636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B90952-328B-44AC-A032-C40D7C790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45FB96-D5CB-439E-A643-B030DA3D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2114-9105-469B-B515-5FD57F36CF43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6FDACF-4648-45B7-B017-1258D35C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5E2B8F-59E9-470D-B7BC-2D0F2C58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5624-FB66-4EC6-9D75-2CDD320ED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79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79B52-4E41-4DA4-A887-199EB972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F3960-B632-4A31-83A8-A475FD324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468C7B-B601-4405-86AF-39C41BCF7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03791-BE8C-404B-9FDD-AC3A4141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2114-9105-469B-B515-5FD57F36CF43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20C318-1695-4073-B616-276E7319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89A5D0-A540-468B-A116-AB62A288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5624-FB66-4EC6-9D75-2CDD320ED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50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5EFA3-B743-4826-99A7-AF6D99AC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EC2D4-20B0-478A-AE9F-B45CA4802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26FF46-78F3-4FD8-84FE-91DDC7E10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6B7220-5205-423C-94AE-4B5DEB566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D35710-9090-42E1-8596-F0B3CE511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52C337-D9CE-483B-A757-7405A84E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2114-9105-469B-B515-5FD57F36CF43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2E9104-CDF2-4213-BED4-67E81892E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F0389C-B8D2-4D75-BFDA-E34BFF68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5624-FB66-4EC6-9D75-2CDD320ED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21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79C2C-5AE0-45CF-A61F-EFB854C8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90707F-3A83-4798-9A29-B260FF34F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2114-9105-469B-B515-5FD57F36CF43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84F2C1-2792-4D6E-811D-3B12220C6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B48FFD-B21F-4752-9025-2A4657D4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5624-FB66-4EC6-9D75-2CDD320ED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26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769B01-AEC0-43E1-9489-2E6008E8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2114-9105-469B-B515-5FD57F36CF43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465091-C57B-4D03-BB3A-9B2E974C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655A40-FCAC-4541-9A7A-A35AC2D1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5624-FB66-4EC6-9D75-2CDD320ED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82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09003-F6F7-4E4B-9BFF-6D99E4EB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7A553D-551E-4493-88C4-64F40C19F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5479EC-B0C6-42D6-AA97-3714DA14E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70D2CA-3D34-4AA9-B20C-AD6A1E22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2114-9105-469B-B515-5FD57F36CF43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7B232A-665A-4F3C-B3A9-4315747D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3FF6EE-7F18-42AC-AD77-4F81D03B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5624-FB66-4EC6-9D75-2CDD320ED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34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7DD16-2C13-4F0D-AD83-A80193821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0AD17B-9F2A-4E3F-BEF5-3A1669A69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4289B9-C66D-497E-83BC-604B0F1E8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33C0CB-65EE-4847-8263-06A303AA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2114-9105-469B-B515-5FD57F36CF43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50FB9E-C906-467D-B23E-F60046AE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4F8274-48B5-4D42-88E7-E8D1F588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5624-FB66-4EC6-9D75-2CDD320ED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30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68F9CE-42E5-4619-AF07-515549310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F8E5E0-E70C-42E7-8A87-10FFD8602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41D8A1-EF13-4499-9101-076034210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2114-9105-469B-B515-5FD57F36CF43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FE301-5AB1-4AFD-B4DF-5ED465D39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CE4FD1-4F95-4ACF-951E-AAA0E3D1D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D5624-FB66-4EC6-9D75-2CDD320ED3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48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BC2FAD7-8D31-46AE-8C98-9AEB30CA5A87}"/>
              </a:ext>
            </a:extLst>
          </p:cNvPr>
          <p:cNvSpPr/>
          <p:nvPr/>
        </p:nvSpPr>
        <p:spPr>
          <a:xfrm>
            <a:off x="1020077" y="433839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data</a:t>
            </a:r>
            <a:endParaRPr lang="zh-CN" altLang="en-US" sz="1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801E78-BA5F-4ADD-81BB-BDC807FE9598}"/>
              </a:ext>
            </a:extLst>
          </p:cNvPr>
          <p:cNvSpPr/>
          <p:nvPr/>
        </p:nvSpPr>
        <p:spPr>
          <a:xfrm>
            <a:off x="1955615" y="433839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[1, 2, 3, 4, 5]</a:t>
            </a:r>
            <a:endParaRPr lang="zh-CN" altLang="en-US" sz="1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B9982C-5814-461B-B76E-4ED4FFFF4724}"/>
              </a:ext>
            </a:extLst>
          </p:cNvPr>
          <p:cNvSpPr/>
          <p:nvPr/>
        </p:nvSpPr>
        <p:spPr>
          <a:xfrm>
            <a:off x="1020077" y="233605"/>
            <a:ext cx="2677570" cy="2002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</a:t>
            </a:r>
            <a:endParaRPr lang="zh-CN" altLang="en-US" sz="1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2253C1-8C2A-4587-A7F5-39BEF73B5E81}"/>
              </a:ext>
            </a:extLst>
          </p:cNvPr>
          <p:cNvSpPr/>
          <p:nvPr/>
        </p:nvSpPr>
        <p:spPr>
          <a:xfrm>
            <a:off x="1020077" y="634073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autograd</a:t>
            </a:r>
            <a:endParaRPr lang="zh-CN" altLang="en-US" sz="1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CDD470-8048-44E1-BFB9-B4E058A2CE15}"/>
              </a:ext>
            </a:extLst>
          </p:cNvPr>
          <p:cNvSpPr/>
          <p:nvPr/>
        </p:nvSpPr>
        <p:spPr>
          <a:xfrm>
            <a:off x="1955615" y="634073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True</a:t>
            </a:r>
            <a:endParaRPr lang="zh-CN" altLang="en-US" sz="1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4BE7D3-EFB4-42B1-AFC0-5771CD3E6989}"/>
              </a:ext>
            </a:extLst>
          </p:cNvPr>
          <p:cNvSpPr/>
          <p:nvPr/>
        </p:nvSpPr>
        <p:spPr>
          <a:xfrm>
            <a:off x="1020077" y="833191"/>
            <a:ext cx="934424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creators</a:t>
            </a:r>
            <a:endParaRPr lang="zh-CN" altLang="en-US" sz="1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D9143DE-8D11-45BD-8898-92E7FE6DEC49}"/>
              </a:ext>
            </a:extLst>
          </p:cNvPr>
          <p:cNvSpPr/>
          <p:nvPr/>
        </p:nvSpPr>
        <p:spPr>
          <a:xfrm>
            <a:off x="1954501" y="833191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None</a:t>
            </a:r>
            <a:endParaRPr lang="zh-CN" altLang="en-US" sz="1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2A895D-A1B9-4643-89F9-4EEF5E322732}"/>
              </a:ext>
            </a:extLst>
          </p:cNvPr>
          <p:cNvSpPr/>
          <p:nvPr/>
        </p:nvSpPr>
        <p:spPr>
          <a:xfrm>
            <a:off x="1021191" y="1033425"/>
            <a:ext cx="934424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Creation_op</a:t>
            </a:r>
            <a:endParaRPr lang="zh-CN" altLang="en-US" sz="1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815C62F-B6EA-410A-AAA8-E554FDF4C986}"/>
              </a:ext>
            </a:extLst>
          </p:cNvPr>
          <p:cNvSpPr/>
          <p:nvPr/>
        </p:nvSpPr>
        <p:spPr>
          <a:xfrm>
            <a:off x="1955615" y="1033425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None</a:t>
            </a:r>
            <a:endParaRPr lang="zh-CN" altLang="en-US" sz="1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6CBB057-739E-4FD7-9297-FA015BADBBFF}"/>
              </a:ext>
            </a:extLst>
          </p:cNvPr>
          <p:cNvSpPr/>
          <p:nvPr/>
        </p:nvSpPr>
        <p:spPr>
          <a:xfrm>
            <a:off x="1020077" y="1233659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cid</a:t>
            </a:r>
            <a:endParaRPr lang="zh-CN" altLang="en-US" sz="1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3A24855-0114-4E96-BC67-2CA913EB4B1D}"/>
              </a:ext>
            </a:extLst>
          </p:cNvPr>
          <p:cNvSpPr/>
          <p:nvPr/>
        </p:nvSpPr>
        <p:spPr>
          <a:xfrm>
            <a:off x="1955615" y="1233659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8001</a:t>
            </a:r>
            <a:endParaRPr lang="zh-CN" altLang="en-US" sz="1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59435E-F5B7-44E5-8DBC-AC00A48BBEF3}"/>
              </a:ext>
            </a:extLst>
          </p:cNvPr>
          <p:cNvSpPr/>
          <p:nvPr/>
        </p:nvSpPr>
        <p:spPr>
          <a:xfrm>
            <a:off x="1018963" y="1432777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grad</a:t>
            </a:r>
            <a:endParaRPr lang="zh-CN" altLang="en-US" sz="10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FF8D1AE-0D60-4344-A1C0-9204C17E6BAA}"/>
              </a:ext>
            </a:extLst>
          </p:cNvPr>
          <p:cNvSpPr/>
          <p:nvPr/>
        </p:nvSpPr>
        <p:spPr>
          <a:xfrm>
            <a:off x="1954501" y="1432777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None</a:t>
            </a:r>
            <a:endParaRPr lang="zh-CN" altLang="en-US" sz="1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B6F5B16-AD8C-4CB6-8C15-C327C8B0B8B2}"/>
              </a:ext>
            </a:extLst>
          </p:cNvPr>
          <p:cNvSpPr/>
          <p:nvPr/>
        </p:nvSpPr>
        <p:spPr>
          <a:xfrm>
            <a:off x="1018963" y="1633011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children</a:t>
            </a:r>
            <a:endParaRPr lang="zh-CN" altLang="en-US" sz="10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DB81DF9-1AD9-4BFD-8D25-12B20D4AA9FB}"/>
              </a:ext>
            </a:extLst>
          </p:cNvPr>
          <p:cNvSpPr/>
          <p:nvPr/>
        </p:nvSpPr>
        <p:spPr>
          <a:xfrm>
            <a:off x="1954501" y="1633011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{d: 1}</a:t>
            </a:r>
            <a:endParaRPr lang="zh-CN" altLang="en-US" sz="10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0396C28-8639-413C-AD21-6AE7508C0432}"/>
              </a:ext>
            </a:extLst>
          </p:cNvPr>
          <p:cNvSpPr/>
          <p:nvPr/>
        </p:nvSpPr>
        <p:spPr>
          <a:xfrm>
            <a:off x="4149283" y="433839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data</a:t>
            </a:r>
            <a:endParaRPr lang="zh-CN" altLang="en-US" sz="10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C6EC7CE-C459-424C-BDAC-7CA1BECB2E5C}"/>
              </a:ext>
            </a:extLst>
          </p:cNvPr>
          <p:cNvSpPr/>
          <p:nvPr/>
        </p:nvSpPr>
        <p:spPr>
          <a:xfrm>
            <a:off x="5084821" y="433839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[2, 2, 2, 2, 2]</a:t>
            </a:r>
            <a:endParaRPr lang="zh-CN" altLang="en-US" sz="10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B5E965D-63A9-4FD7-B406-E05441C96865}"/>
              </a:ext>
            </a:extLst>
          </p:cNvPr>
          <p:cNvSpPr/>
          <p:nvPr/>
        </p:nvSpPr>
        <p:spPr>
          <a:xfrm>
            <a:off x="4149283" y="233605"/>
            <a:ext cx="2677570" cy="2002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b</a:t>
            </a:r>
            <a:endParaRPr lang="zh-CN" altLang="en-US" sz="10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78F58B3-5CD2-4727-9B07-C29C902B17D2}"/>
              </a:ext>
            </a:extLst>
          </p:cNvPr>
          <p:cNvSpPr/>
          <p:nvPr/>
        </p:nvSpPr>
        <p:spPr>
          <a:xfrm>
            <a:off x="4149283" y="634073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autograd</a:t>
            </a:r>
            <a:endParaRPr lang="zh-CN" altLang="en-US" sz="10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EA77960-1CE3-442A-863E-D74DFB53A8FC}"/>
              </a:ext>
            </a:extLst>
          </p:cNvPr>
          <p:cNvSpPr/>
          <p:nvPr/>
        </p:nvSpPr>
        <p:spPr>
          <a:xfrm>
            <a:off x="5084821" y="634073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True</a:t>
            </a:r>
            <a:endParaRPr lang="zh-CN" altLang="en-US" sz="10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2509512-388B-4075-A6C8-4A67FFDBD496}"/>
              </a:ext>
            </a:extLst>
          </p:cNvPr>
          <p:cNvSpPr/>
          <p:nvPr/>
        </p:nvSpPr>
        <p:spPr>
          <a:xfrm>
            <a:off x="4149283" y="833191"/>
            <a:ext cx="934424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creators</a:t>
            </a:r>
            <a:endParaRPr lang="zh-CN" altLang="en-US" sz="10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1012EB7-ED61-4715-BDDC-E768B9F32A9F}"/>
              </a:ext>
            </a:extLst>
          </p:cNvPr>
          <p:cNvSpPr/>
          <p:nvPr/>
        </p:nvSpPr>
        <p:spPr>
          <a:xfrm>
            <a:off x="5083707" y="833191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None</a:t>
            </a:r>
            <a:endParaRPr lang="zh-CN" altLang="en-US" sz="10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8B26CD9-FF28-49D7-8E58-8D7CA8918662}"/>
              </a:ext>
            </a:extLst>
          </p:cNvPr>
          <p:cNvSpPr/>
          <p:nvPr/>
        </p:nvSpPr>
        <p:spPr>
          <a:xfrm>
            <a:off x="4150397" y="1033425"/>
            <a:ext cx="934424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Creation_op</a:t>
            </a:r>
            <a:endParaRPr lang="zh-CN" altLang="en-US" sz="10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505F21E-C494-402D-89B5-960473D6E14F}"/>
              </a:ext>
            </a:extLst>
          </p:cNvPr>
          <p:cNvSpPr/>
          <p:nvPr/>
        </p:nvSpPr>
        <p:spPr>
          <a:xfrm>
            <a:off x="5084821" y="1033425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None</a:t>
            </a:r>
            <a:endParaRPr lang="zh-CN" altLang="en-US" sz="10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D3340A9-1A66-498F-B28F-34BF9693C110}"/>
              </a:ext>
            </a:extLst>
          </p:cNvPr>
          <p:cNvSpPr/>
          <p:nvPr/>
        </p:nvSpPr>
        <p:spPr>
          <a:xfrm>
            <a:off x="4149283" y="1233659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cid</a:t>
            </a:r>
            <a:endParaRPr lang="zh-CN" altLang="en-US" sz="1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BD540F4-CCD7-4EE6-BDFA-D3D7E623232D}"/>
              </a:ext>
            </a:extLst>
          </p:cNvPr>
          <p:cNvSpPr/>
          <p:nvPr/>
        </p:nvSpPr>
        <p:spPr>
          <a:xfrm>
            <a:off x="5084821" y="1233659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8002</a:t>
            </a:r>
            <a:endParaRPr lang="zh-CN" altLang="en-US" sz="10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C9CE304-B7E9-49C6-918F-E0BA7741A9F2}"/>
              </a:ext>
            </a:extLst>
          </p:cNvPr>
          <p:cNvSpPr/>
          <p:nvPr/>
        </p:nvSpPr>
        <p:spPr>
          <a:xfrm>
            <a:off x="4148169" y="1432777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grad</a:t>
            </a:r>
            <a:endParaRPr lang="zh-CN" altLang="en-US" sz="10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7DC57CE-6D11-4F03-8EB7-2E6CFBA910A0}"/>
              </a:ext>
            </a:extLst>
          </p:cNvPr>
          <p:cNvSpPr/>
          <p:nvPr/>
        </p:nvSpPr>
        <p:spPr>
          <a:xfrm>
            <a:off x="5083707" y="1432777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None</a:t>
            </a:r>
            <a:endParaRPr lang="zh-CN" altLang="en-US" sz="10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D6BFE5C-B47E-411D-84DF-B5502F8B6859}"/>
              </a:ext>
            </a:extLst>
          </p:cNvPr>
          <p:cNvSpPr/>
          <p:nvPr/>
        </p:nvSpPr>
        <p:spPr>
          <a:xfrm>
            <a:off x="4148169" y="1633011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children</a:t>
            </a:r>
            <a:endParaRPr lang="zh-CN" altLang="en-US" sz="10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8582959-3ED6-4BD6-A846-B0482F0C4F68}"/>
              </a:ext>
            </a:extLst>
          </p:cNvPr>
          <p:cNvSpPr/>
          <p:nvPr/>
        </p:nvSpPr>
        <p:spPr>
          <a:xfrm>
            <a:off x="5083707" y="1633011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{d:1, e:1}</a:t>
            </a:r>
            <a:endParaRPr lang="zh-CN" altLang="en-US" sz="10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E82C70F-46FE-4E44-A39D-66A61FE83726}"/>
              </a:ext>
            </a:extLst>
          </p:cNvPr>
          <p:cNvSpPr/>
          <p:nvPr/>
        </p:nvSpPr>
        <p:spPr>
          <a:xfrm>
            <a:off x="7279603" y="433839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data</a:t>
            </a:r>
            <a:endParaRPr lang="zh-CN" altLang="en-US" sz="10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6218F9F-4333-44FD-B6D9-B4A051DB8DD3}"/>
              </a:ext>
            </a:extLst>
          </p:cNvPr>
          <p:cNvSpPr/>
          <p:nvPr/>
        </p:nvSpPr>
        <p:spPr>
          <a:xfrm>
            <a:off x="8215141" y="433839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[5, 4, 3, 2, 1]</a:t>
            </a:r>
            <a:endParaRPr lang="zh-CN" altLang="en-US" sz="10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9599333-89A2-48AC-8D2E-ABA0AD9692BF}"/>
              </a:ext>
            </a:extLst>
          </p:cNvPr>
          <p:cNvSpPr/>
          <p:nvPr/>
        </p:nvSpPr>
        <p:spPr>
          <a:xfrm>
            <a:off x="7279603" y="233605"/>
            <a:ext cx="2677570" cy="2002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</a:t>
            </a:r>
            <a:endParaRPr lang="zh-CN" altLang="en-US" sz="10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048500E-4B5B-4ADF-A79D-F7F61E9FA710}"/>
              </a:ext>
            </a:extLst>
          </p:cNvPr>
          <p:cNvSpPr/>
          <p:nvPr/>
        </p:nvSpPr>
        <p:spPr>
          <a:xfrm>
            <a:off x="7279603" y="634073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autograd</a:t>
            </a:r>
            <a:endParaRPr lang="zh-CN" altLang="en-US" sz="10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B560E0C-CF1E-47B2-A43F-2718B8E1B232}"/>
              </a:ext>
            </a:extLst>
          </p:cNvPr>
          <p:cNvSpPr/>
          <p:nvPr/>
        </p:nvSpPr>
        <p:spPr>
          <a:xfrm>
            <a:off x="8215141" y="634073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True</a:t>
            </a:r>
            <a:endParaRPr lang="zh-CN" altLang="en-US" sz="10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D4E1285-E89F-4C25-A017-47C00F906AE3}"/>
              </a:ext>
            </a:extLst>
          </p:cNvPr>
          <p:cNvSpPr/>
          <p:nvPr/>
        </p:nvSpPr>
        <p:spPr>
          <a:xfrm>
            <a:off x="7279603" y="833191"/>
            <a:ext cx="934424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creators</a:t>
            </a:r>
            <a:endParaRPr lang="zh-CN" altLang="en-US" sz="10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65A9F72-9E1C-4F51-B07A-F9E6BA57C899}"/>
              </a:ext>
            </a:extLst>
          </p:cNvPr>
          <p:cNvSpPr/>
          <p:nvPr/>
        </p:nvSpPr>
        <p:spPr>
          <a:xfrm>
            <a:off x="8214027" y="833191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None</a:t>
            </a:r>
            <a:endParaRPr lang="zh-CN" altLang="en-US" sz="10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13EC6D9-DF7C-432C-AC47-E6635F0355D5}"/>
              </a:ext>
            </a:extLst>
          </p:cNvPr>
          <p:cNvSpPr/>
          <p:nvPr/>
        </p:nvSpPr>
        <p:spPr>
          <a:xfrm>
            <a:off x="7280717" y="1033425"/>
            <a:ext cx="934424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Creation_op</a:t>
            </a:r>
            <a:endParaRPr lang="zh-CN" altLang="en-US" sz="10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48BA69A-8F76-412C-BCD6-512201AD3F40}"/>
              </a:ext>
            </a:extLst>
          </p:cNvPr>
          <p:cNvSpPr/>
          <p:nvPr/>
        </p:nvSpPr>
        <p:spPr>
          <a:xfrm>
            <a:off x="8215141" y="1033425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None</a:t>
            </a:r>
            <a:endParaRPr lang="zh-CN" altLang="en-US" sz="10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B561F56-901D-498D-96D0-66998839149B}"/>
              </a:ext>
            </a:extLst>
          </p:cNvPr>
          <p:cNvSpPr/>
          <p:nvPr/>
        </p:nvSpPr>
        <p:spPr>
          <a:xfrm>
            <a:off x="7279603" y="1233659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cid</a:t>
            </a:r>
            <a:endParaRPr lang="zh-CN" altLang="en-US" sz="10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85A1F1A-8DEB-4D13-8E54-B83BCE94A29A}"/>
              </a:ext>
            </a:extLst>
          </p:cNvPr>
          <p:cNvSpPr/>
          <p:nvPr/>
        </p:nvSpPr>
        <p:spPr>
          <a:xfrm>
            <a:off x="8215141" y="1233659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8003</a:t>
            </a:r>
            <a:endParaRPr lang="zh-CN" altLang="en-US" sz="10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5E2BCE8-8851-490F-9BF3-9FCC24197F76}"/>
              </a:ext>
            </a:extLst>
          </p:cNvPr>
          <p:cNvSpPr/>
          <p:nvPr/>
        </p:nvSpPr>
        <p:spPr>
          <a:xfrm>
            <a:off x="7278489" y="1432777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grad</a:t>
            </a:r>
            <a:endParaRPr lang="zh-CN" altLang="en-US" sz="10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D3397A7-1EBF-47C3-9A47-4B30CA5B3D6A}"/>
              </a:ext>
            </a:extLst>
          </p:cNvPr>
          <p:cNvSpPr/>
          <p:nvPr/>
        </p:nvSpPr>
        <p:spPr>
          <a:xfrm>
            <a:off x="8214027" y="1432777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None</a:t>
            </a:r>
            <a:endParaRPr lang="zh-CN" altLang="en-US" sz="10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890E14D-6524-4213-9F60-88C3939E1B1B}"/>
              </a:ext>
            </a:extLst>
          </p:cNvPr>
          <p:cNvSpPr/>
          <p:nvPr/>
        </p:nvSpPr>
        <p:spPr>
          <a:xfrm>
            <a:off x="7278489" y="1633011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children</a:t>
            </a:r>
            <a:endParaRPr lang="zh-CN" altLang="en-US" sz="10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FABB87C-D3DA-4218-84C2-C7AC67F84E5F}"/>
              </a:ext>
            </a:extLst>
          </p:cNvPr>
          <p:cNvSpPr/>
          <p:nvPr/>
        </p:nvSpPr>
        <p:spPr>
          <a:xfrm>
            <a:off x="8214027" y="1633011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{e:1}</a:t>
            </a:r>
            <a:endParaRPr lang="zh-CN" altLang="en-US" sz="10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2E16AE4-D62B-4316-A4CB-21A493F51B6A}"/>
              </a:ext>
            </a:extLst>
          </p:cNvPr>
          <p:cNvSpPr/>
          <p:nvPr/>
        </p:nvSpPr>
        <p:spPr>
          <a:xfrm>
            <a:off x="2356634" y="2929531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data</a:t>
            </a:r>
            <a:endParaRPr lang="zh-CN" altLang="en-US" sz="10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64A24C2-D197-47A3-B5B4-EDF8E36C518C}"/>
              </a:ext>
            </a:extLst>
          </p:cNvPr>
          <p:cNvSpPr/>
          <p:nvPr/>
        </p:nvSpPr>
        <p:spPr>
          <a:xfrm>
            <a:off x="3292172" y="2929531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[3, 4, 5, 6, 7]</a:t>
            </a:r>
            <a:endParaRPr lang="zh-CN" altLang="en-US" sz="10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7575DB6-E4F5-43B9-8707-AE3CC5FC8A74}"/>
              </a:ext>
            </a:extLst>
          </p:cNvPr>
          <p:cNvSpPr/>
          <p:nvPr/>
        </p:nvSpPr>
        <p:spPr>
          <a:xfrm>
            <a:off x="2356634" y="2729297"/>
            <a:ext cx="2677570" cy="2002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</a:t>
            </a:r>
            <a:endParaRPr lang="zh-CN" altLang="en-US" sz="10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CA860B9-372C-4C94-9F98-617A2504A8F6}"/>
              </a:ext>
            </a:extLst>
          </p:cNvPr>
          <p:cNvSpPr/>
          <p:nvPr/>
        </p:nvSpPr>
        <p:spPr>
          <a:xfrm>
            <a:off x="2356634" y="3129765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autograd</a:t>
            </a:r>
            <a:endParaRPr lang="zh-CN" altLang="en-US" sz="10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9E9A020-2E95-4C0F-9B04-54B95ECF7139}"/>
              </a:ext>
            </a:extLst>
          </p:cNvPr>
          <p:cNvSpPr/>
          <p:nvPr/>
        </p:nvSpPr>
        <p:spPr>
          <a:xfrm>
            <a:off x="3292172" y="3129765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True</a:t>
            </a:r>
            <a:endParaRPr lang="zh-CN" altLang="en-US" sz="10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2CC82E7-F777-47FC-BDE5-F87A11562A8C}"/>
              </a:ext>
            </a:extLst>
          </p:cNvPr>
          <p:cNvSpPr/>
          <p:nvPr/>
        </p:nvSpPr>
        <p:spPr>
          <a:xfrm>
            <a:off x="2356634" y="3328883"/>
            <a:ext cx="934424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creators</a:t>
            </a:r>
            <a:endParaRPr lang="zh-CN" altLang="en-US" sz="10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B702711-0B24-4D1D-8974-9D60D57470CE}"/>
              </a:ext>
            </a:extLst>
          </p:cNvPr>
          <p:cNvSpPr/>
          <p:nvPr/>
        </p:nvSpPr>
        <p:spPr>
          <a:xfrm>
            <a:off x="3291058" y="3328883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[a, b]</a:t>
            </a:r>
            <a:endParaRPr lang="zh-CN" altLang="en-US" sz="10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51B00E6-8140-46B7-B823-E3F0FA91F113}"/>
              </a:ext>
            </a:extLst>
          </p:cNvPr>
          <p:cNvSpPr/>
          <p:nvPr/>
        </p:nvSpPr>
        <p:spPr>
          <a:xfrm>
            <a:off x="2357748" y="3529117"/>
            <a:ext cx="934424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Creation_op</a:t>
            </a:r>
            <a:endParaRPr lang="zh-CN" altLang="en-US" sz="10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E7C0D93-88E7-45E0-9666-AF8A51F1AA93}"/>
              </a:ext>
            </a:extLst>
          </p:cNvPr>
          <p:cNvSpPr/>
          <p:nvPr/>
        </p:nvSpPr>
        <p:spPr>
          <a:xfrm>
            <a:off x="3292172" y="3529117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add</a:t>
            </a:r>
            <a:endParaRPr lang="zh-CN" altLang="en-US" sz="10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58E47BB-E656-4FF7-BBEB-EA527E387153}"/>
              </a:ext>
            </a:extLst>
          </p:cNvPr>
          <p:cNvSpPr/>
          <p:nvPr/>
        </p:nvSpPr>
        <p:spPr>
          <a:xfrm>
            <a:off x="2356634" y="3729351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cid</a:t>
            </a:r>
            <a:endParaRPr lang="zh-CN" altLang="en-US" sz="10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15190D1-163C-470A-B3AB-2CA05B95FCB6}"/>
              </a:ext>
            </a:extLst>
          </p:cNvPr>
          <p:cNvSpPr/>
          <p:nvPr/>
        </p:nvSpPr>
        <p:spPr>
          <a:xfrm>
            <a:off x="3292172" y="3729351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9001</a:t>
            </a:r>
            <a:endParaRPr lang="zh-CN" altLang="en-US" sz="10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4326A97-851A-4F82-9BEF-A7B439D95CE5}"/>
              </a:ext>
            </a:extLst>
          </p:cNvPr>
          <p:cNvSpPr/>
          <p:nvPr/>
        </p:nvSpPr>
        <p:spPr>
          <a:xfrm>
            <a:off x="2355520" y="3928469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grad</a:t>
            </a:r>
            <a:endParaRPr lang="zh-CN" altLang="en-US" sz="10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A300ED0-80B3-4F3C-81C0-29E5E197DE6D}"/>
              </a:ext>
            </a:extLst>
          </p:cNvPr>
          <p:cNvSpPr/>
          <p:nvPr/>
        </p:nvSpPr>
        <p:spPr>
          <a:xfrm>
            <a:off x="3291058" y="3928469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None</a:t>
            </a:r>
            <a:endParaRPr lang="zh-CN" altLang="en-US" sz="10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A267772-6FBF-4AEC-B3B6-58A405D0B52D}"/>
              </a:ext>
            </a:extLst>
          </p:cNvPr>
          <p:cNvSpPr/>
          <p:nvPr/>
        </p:nvSpPr>
        <p:spPr>
          <a:xfrm>
            <a:off x="2355520" y="4128703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children</a:t>
            </a:r>
            <a:endParaRPr lang="zh-CN" altLang="en-US" sz="10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1A886BE-04DE-4A71-AFAE-3E0EC4A67D78}"/>
              </a:ext>
            </a:extLst>
          </p:cNvPr>
          <p:cNvSpPr/>
          <p:nvPr/>
        </p:nvSpPr>
        <p:spPr>
          <a:xfrm>
            <a:off x="3291058" y="4128703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{f:1}</a:t>
            </a:r>
            <a:endParaRPr lang="zh-CN" altLang="en-US" sz="10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818DE32-3123-4B15-A12D-9558D476E240}"/>
              </a:ext>
            </a:extLst>
          </p:cNvPr>
          <p:cNvSpPr/>
          <p:nvPr/>
        </p:nvSpPr>
        <p:spPr>
          <a:xfrm>
            <a:off x="6413588" y="2929531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data</a:t>
            </a:r>
            <a:endParaRPr lang="zh-CN" altLang="en-US" sz="10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ACDF131-482E-4BB3-B584-0FF0B235B849}"/>
              </a:ext>
            </a:extLst>
          </p:cNvPr>
          <p:cNvSpPr/>
          <p:nvPr/>
        </p:nvSpPr>
        <p:spPr>
          <a:xfrm>
            <a:off x="7349126" y="2929531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[7, 6, 5, 4, 3]</a:t>
            </a:r>
            <a:endParaRPr lang="zh-CN" altLang="en-US" sz="10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1B962B1-68EB-4E72-8A1E-EEA97BAEC0E6}"/>
              </a:ext>
            </a:extLst>
          </p:cNvPr>
          <p:cNvSpPr/>
          <p:nvPr/>
        </p:nvSpPr>
        <p:spPr>
          <a:xfrm>
            <a:off x="6413588" y="2729297"/>
            <a:ext cx="2677570" cy="2002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e</a:t>
            </a:r>
            <a:endParaRPr lang="zh-CN" altLang="en-US" sz="100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41E79E6-B199-4B46-826A-CF9B28FF2BFA}"/>
              </a:ext>
            </a:extLst>
          </p:cNvPr>
          <p:cNvSpPr/>
          <p:nvPr/>
        </p:nvSpPr>
        <p:spPr>
          <a:xfrm>
            <a:off x="6413588" y="3129765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autograd</a:t>
            </a:r>
            <a:endParaRPr lang="zh-CN" altLang="en-US" sz="1000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0B19132-91CC-44CF-ABE5-D7E1AB58292B}"/>
              </a:ext>
            </a:extLst>
          </p:cNvPr>
          <p:cNvSpPr/>
          <p:nvPr/>
        </p:nvSpPr>
        <p:spPr>
          <a:xfrm>
            <a:off x="7349126" y="3129765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True</a:t>
            </a:r>
            <a:endParaRPr lang="zh-CN" altLang="en-US" sz="10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DFBC9C6-EEC2-45CB-81AA-18526EE0FB3B}"/>
              </a:ext>
            </a:extLst>
          </p:cNvPr>
          <p:cNvSpPr/>
          <p:nvPr/>
        </p:nvSpPr>
        <p:spPr>
          <a:xfrm>
            <a:off x="6413588" y="3328883"/>
            <a:ext cx="934424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creators</a:t>
            </a:r>
            <a:endParaRPr lang="zh-CN" altLang="en-US" sz="10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51FDDC4-25D7-4EDC-B934-D2E65576F84C}"/>
              </a:ext>
            </a:extLst>
          </p:cNvPr>
          <p:cNvSpPr/>
          <p:nvPr/>
        </p:nvSpPr>
        <p:spPr>
          <a:xfrm>
            <a:off x="7348012" y="3328883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[b, c]</a:t>
            </a:r>
            <a:endParaRPr lang="zh-CN" altLang="en-US" sz="10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1F32C53-2414-458F-8600-BBF33F839D09}"/>
              </a:ext>
            </a:extLst>
          </p:cNvPr>
          <p:cNvSpPr/>
          <p:nvPr/>
        </p:nvSpPr>
        <p:spPr>
          <a:xfrm>
            <a:off x="6414702" y="3529117"/>
            <a:ext cx="934424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Creation_op</a:t>
            </a:r>
            <a:endParaRPr lang="zh-CN" altLang="en-US" sz="10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07744802-920C-4A4F-8A6A-5A6AAD5BC1CD}"/>
              </a:ext>
            </a:extLst>
          </p:cNvPr>
          <p:cNvSpPr/>
          <p:nvPr/>
        </p:nvSpPr>
        <p:spPr>
          <a:xfrm>
            <a:off x="7349126" y="3529117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add</a:t>
            </a:r>
            <a:endParaRPr lang="zh-CN" altLang="en-US" sz="10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16CB307-FEAA-45B8-BC78-1DA6C8684A83}"/>
              </a:ext>
            </a:extLst>
          </p:cNvPr>
          <p:cNvSpPr/>
          <p:nvPr/>
        </p:nvSpPr>
        <p:spPr>
          <a:xfrm>
            <a:off x="6413588" y="3729351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cid</a:t>
            </a:r>
            <a:endParaRPr lang="zh-CN" altLang="en-US" sz="10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D007C3C6-864D-47B0-AE7C-D42A0C313859}"/>
              </a:ext>
            </a:extLst>
          </p:cNvPr>
          <p:cNvSpPr/>
          <p:nvPr/>
        </p:nvSpPr>
        <p:spPr>
          <a:xfrm>
            <a:off x="7349126" y="3729351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9002</a:t>
            </a:r>
            <a:endParaRPr lang="zh-CN" altLang="en-US" sz="10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5D4D272-D227-4E71-BB0C-5458A78238B3}"/>
              </a:ext>
            </a:extLst>
          </p:cNvPr>
          <p:cNvSpPr/>
          <p:nvPr/>
        </p:nvSpPr>
        <p:spPr>
          <a:xfrm>
            <a:off x="6412474" y="3928469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grad</a:t>
            </a:r>
            <a:endParaRPr lang="zh-CN" altLang="en-US" sz="10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BA604102-A08E-44B1-83C4-53268753CE97}"/>
              </a:ext>
            </a:extLst>
          </p:cNvPr>
          <p:cNvSpPr/>
          <p:nvPr/>
        </p:nvSpPr>
        <p:spPr>
          <a:xfrm>
            <a:off x="7348012" y="3928469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None</a:t>
            </a:r>
            <a:endParaRPr lang="zh-CN" altLang="en-US" sz="1000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B03945B9-4F3A-428D-84E3-E361078C0329}"/>
              </a:ext>
            </a:extLst>
          </p:cNvPr>
          <p:cNvSpPr/>
          <p:nvPr/>
        </p:nvSpPr>
        <p:spPr>
          <a:xfrm>
            <a:off x="6412474" y="4128703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children</a:t>
            </a:r>
            <a:endParaRPr lang="zh-CN" altLang="en-US" sz="10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68975AB-3AE6-48FA-953B-3600D7332E89}"/>
              </a:ext>
            </a:extLst>
          </p:cNvPr>
          <p:cNvSpPr/>
          <p:nvPr/>
        </p:nvSpPr>
        <p:spPr>
          <a:xfrm>
            <a:off x="7348012" y="4128703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{f:1}</a:t>
            </a:r>
            <a:endParaRPr lang="zh-CN" altLang="en-US" sz="100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5C2315E2-CFD5-403C-9079-436B2CFE2A90}"/>
              </a:ext>
            </a:extLst>
          </p:cNvPr>
          <p:cNvSpPr/>
          <p:nvPr/>
        </p:nvSpPr>
        <p:spPr>
          <a:xfrm>
            <a:off x="4671556" y="5425223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data</a:t>
            </a:r>
            <a:endParaRPr lang="zh-CN" altLang="en-US" sz="10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AF1FE2E-F8C7-45D4-BD08-5785133B3603}"/>
              </a:ext>
            </a:extLst>
          </p:cNvPr>
          <p:cNvSpPr/>
          <p:nvPr/>
        </p:nvSpPr>
        <p:spPr>
          <a:xfrm>
            <a:off x="5607094" y="5425223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[10, 10, 10, 10, 10]</a:t>
            </a:r>
            <a:endParaRPr lang="zh-CN" altLang="en-US" sz="10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0BFC6F5-0111-4749-8F41-25830999CB6A}"/>
              </a:ext>
            </a:extLst>
          </p:cNvPr>
          <p:cNvSpPr/>
          <p:nvPr/>
        </p:nvSpPr>
        <p:spPr>
          <a:xfrm>
            <a:off x="4671556" y="5224989"/>
            <a:ext cx="2677570" cy="2002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f</a:t>
            </a:r>
            <a:endParaRPr lang="zh-CN" altLang="en-US" sz="10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386BB312-FCA4-42F3-8F5B-BCFC8A281D20}"/>
              </a:ext>
            </a:extLst>
          </p:cNvPr>
          <p:cNvSpPr/>
          <p:nvPr/>
        </p:nvSpPr>
        <p:spPr>
          <a:xfrm>
            <a:off x="4671556" y="5625457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autograd</a:t>
            </a:r>
            <a:endParaRPr lang="zh-CN" altLang="en-US" sz="10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8CE9C76C-2034-40ED-A230-F098543271E2}"/>
              </a:ext>
            </a:extLst>
          </p:cNvPr>
          <p:cNvSpPr/>
          <p:nvPr/>
        </p:nvSpPr>
        <p:spPr>
          <a:xfrm>
            <a:off x="5607094" y="5625457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True</a:t>
            </a:r>
            <a:endParaRPr lang="zh-CN" altLang="en-US" sz="10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D7B3711-8F83-4D5A-8ADD-779671F6A799}"/>
              </a:ext>
            </a:extLst>
          </p:cNvPr>
          <p:cNvSpPr/>
          <p:nvPr/>
        </p:nvSpPr>
        <p:spPr>
          <a:xfrm>
            <a:off x="4671556" y="5824575"/>
            <a:ext cx="934424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creators</a:t>
            </a:r>
            <a:endParaRPr lang="zh-CN" altLang="en-US" sz="10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839FABC-663D-44E2-B84D-0C1DB0D845D5}"/>
              </a:ext>
            </a:extLst>
          </p:cNvPr>
          <p:cNvSpPr/>
          <p:nvPr/>
        </p:nvSpPr>
        <p:spPr>
          <a:xfrm>
            <a:off x="5605980" y="5824575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[d, e]</a:t>
            </a:r>
            <a:endParaRPr lang="zh-CN" altLang="en-US" sz="10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F29000D9-D4F0-4A20-9185-4702E10C3077}"/>
              </a:ext>
            </a:extLst>
          </p:cNvPr>
          <p:cNvSpPr/>
          <p:nvPr/>
        </p:nvSpPr>
        <p:spPr>
          <a:xfrm>
            <a:off x="4672670" y="6024809"/>
            <a:ext cx="934424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Creation_op</a:t>
            </a:r>
            <a:endParaRPr lang="zh-CN" altLang="en-US" sz="100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643587B-0081-416C-B402-B72CC74E73D7}"/>
              </a:ext>
            </a:extLst>
          </p:cNvPr>
          <p:cNvSpPr/>
          <p:nvPr/>
        </p:nvSpPr>
        <p:spPr>
          <a:xfrm>
            <a:off x="5607094" y="6024809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add</a:t>
            </a:r>
            <a:endParaRPr lang="zh-CN" altLang="en-US" sz="10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509BA2E8-C7C8-40AB-AAC6-D6FF680C224C}"/>
              </a:ext>
            </a:extLst>
          </p:cNvPr>
          <p:cNvSpPr/>
          <p:nvPr/>
        </p:nvSpPr>
        <p:spPr>
          <a:xfrm>
            <a:off x="4671556" y="6225043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cid</a:t>
            </a:r>
            <a:endParaRPr lang="zh-CN" altLang="en-US" sz="100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5D50FF5-7933-40D5-8FA7-9C0B68458090}"/>
              </a:ext>
            </a:extLst>
          </p:cNvPr>
          <p:cNvSpPr/>
          <p:nvPr/>
        </p:nvSpPr>
        <p:spPr>
          <a:xfrm>
            <a:off x="5607094" y="6225043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1001</a:t>
            </a:r>
            <a:endParaRPr lang="zh-CN" altLang="en-US" sz="1000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00E80497-55E0-4E4B-9F6B-3DC3066A1D1B}"/>
              </a:ext>
            </a:extLst>
          </p:cNvPr>
          <p:cNvSpPr/>
          <p:nvPr/>
        </p:nvSpPr>
        <p:spPr>
          <a:xfrm>
            <a:off x="4670442" y="6424161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grad</a:t>
            </a:r>
            <a:endParaRPr lang="zh-CN" altLang="en-US" sz="1000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D6060A80-5B3F-45EA-A737-C47B465986BC}"/>
              </a:ext>
            </a:extLst>
          </p:cNvPr>
          <p:cNvSpPr/>
          <p:nvPr/>
        </p:nvSpPr>
        <p:spPr>
          <a:xfrm>
            <a:off x="5605980" y="6424161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None</a:t>
            </a:r>
            <a:endParaRPr lang="zh-CN" altLang="en-US" sz="1000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CE9DB0A6-0845-49C8-8BFA-D161603D691B}"/>
              </a:ext>
            </a:extLst>
          </p:cNvPr>
          <p:cNvSpPr/>
          <p:nvPr/>
        </p:nvSpPr>
        <p:spPr>
          <a:xfrm>
            <a:off x="4670442" y="6624395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children</a:t>
            </a:r>
            <a:endParaRPr lang="zh-CN" altLang="en-US" sz="1000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339BEF84-1ED6-4D12-BDA2-EA971C245B04}"/>
              </a:ext>
            </a:extLst>
          </p:cNvPr>
          <p:cNvSpPr/>
          <p:nvPr/>
        </p:nvSpPr>
        <p:spPr>
          <a:xfrm>
            <a:off x="5605980" y="6624395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{}</a:t>
            </a:r>
            <a:endParaRPr lang="zh-CN" altLang="en-US" sz="1000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2D9F8938-8D0C-423D-8CBE-003B1DBAC441}"/>
              </a:ext>
            </a:extLst>
          </p:cNvPr>
          <p:cNvCxnSpPr>
            <a:stCxn id="53" idx="0"/>
            <a:endCxn id="20" idx="2"/>
          </p:cNvCxnSpPr>
          <p:nvPr/>
        </p:nvCxnSpPr>
        <p:spPr>
          <a:xfrm flipH="1" flipV="1">
            <a:off x="2825517" y="1833245"/>
            <a:ext cx="869902" cy="89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EDFCC69B-1095-4082-B088-6B91A9E43468}"/>
              </a:ext>
            </a:extLst>
          </p:cNvPr>
          <p:cNvCxnSpPr>
            <a:stCxn id="53" idx="0"/>
            <a:endCxn id="35" idx="2"/>
          </p:cNvCxnSpPr>
          <p:nvPr/>
        </p:nvCxnSpPr>
        <p:spPr>
          <a:xfrm flipV="1">
            <a:off x="3695419" y="1833245"/>
            <a:ext cx="2259304" cy="89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5E7F2C7-CD77-49A9-8372-E0E9C33EF6BE}"/>
              </a:ext>
            </a:extLst>
          </p:cNvPr>
          <p:cNvCxnSpPr>
            <a:stCxn id="68" idx="0"/>
            <a:endCxn id="35" idx="2"/>
          </p:cNvCxnSpPr>
          <p:nvPr/>
        </p:nvCxnSpPr>
        <p:spPr>
          <a:xfrm flipH="1" flipV="1">
            <a:off x="5954723" y="1833245"/>
            <a:ext cx="1797650" cy="89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545E5AB6-82BF-4831-B2CB-382FCA31C5E0}"/>
              </a:ext>
            </a:extLst>
          </p:cNvPr>
          <p:cNvCxnSpPr>
            <a:stCxn id="68" idx="0"/>
            <a:endCxn id="50" idx="2"/>
          </p:cNvCxnSpPr>
          <p:nvPr/>
        </p:nvCxnSpPr>
        <p:spPr>
          <a:xfrm flipV="1">
            <a:off x="7752373" y="1833245"/>
            <a:ext cx="1332670" cy="89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4317D785-2F02-43AF-9C59-F4AC704142B2}"/>
              </a:ext>
            </a:extLst>
          </p:cNvPr>
          <p:cNvCxnSpPr>
            <a:stCxn id="83" idx="0"/>
            <a:endCxn id="65" idx="2"/>
          </p:cNvCxnSpPr>
          <p:nvPr/>
        </p:nvCxnSpPr>
        <p:spPr>
          <a:xfrm flipH="1" flipV="1">
            <a:off x="4162074" y="4328937"/>
            <a:ext cx="1848267" cy="89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BD443FC-D059-42EF-88CD-4855DAE51A77}"/>
              </a:ext>
            </a:extLst>
          </p:cNvPr>
          <p:cNvCxnSpPr>
            <a:stCxn id="83" idx="0"/>
            <a:endCxn id="80" idx="2"/>
          </p:cNvCxnSpPr>
          <p:nvPr/>
        </p:nvCxnSpPr>
        <p:spPr>
          <a:xfrm flipV="1">
            <a:off x="6010341" y="4328937"/>
            <a:ext cx="2208687" cy="89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93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BC2FAD7-8D31-46AE-8C98-9AEB30CA5A87}"/>
              </a:ext>
            </a:extLst>
          </p:cNvPr>
          <p:cNvSpPr/>
          <p:nvPr/>
        </p:nvSpPr>
        <p:spPr>
          <a:xfrm>
            <a:off x="1020077" y="433839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data</a:t>
            </a:r>
            <a:endParaRPr lang="zh-CN" altLang="en-US" sz="1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801E78-BA5F-4ADD-81BB-BDC807FE9598}"/>
              </a:ext>
            </a:extLst>
          </p:cNvPr>
          <p:cNvSpPr/>
          <p:nvPr/>
        </p:nvSpPr>
        <p:spPr>
          <a:xfrm>
            <a:off x="1955615" y="433839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[1, 2, 3, 4, 5]</a:t>
            </a:r>
            <a:endParaRPr lang="zh-CN" altLang="en-US" sz="1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B9982C-5814-461B-B76E-4ED4FFFF4724}"/>
              </a:ext>
            </a:extLst>
          </p:cNvPr>
          <p:cNvSpPr/>
          <p:nvPr/>
        </p:nvSpPr>
        <p:spPr>
          <a:xfrm>
            <a:off x="1020077" y="233605"/>
            <a:ext cx="2677570" cy="2002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</a:t>
            </a:r>
            <a:endParaRPr lang="zh-CN" altLang="en-US" sz="1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2253C1-8C2A-4587-A7F5-39BEF73B5E81}"/>
              </a:ext>
            </a:extLst>
          </p:cNvPr>
          <p:cNvSpPr/>
          <p:nvPr/>
        </p:nvSpPr>
        <p:spPr>
          <a:xfrm>
            <a:off x="1020077" y="634073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autograd</a:t>
            </a:r>
            <a:endParaRPr lang="zh-CN" altLang="en-US" sz="1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CDD470-8048-44E1-BFB9-B4E058A2CE15}"/>
              </a:ext>
            </a:extLst>
          </p:cNvPr>
          <p:cNvSpPr/>
          <p:nvPr/>
        </p:nvSpPr>
        <p:spPr>
          <a:xfrm>
            <a:off x="1955615" y="634073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True</a:t>
            </a:r>
            <a:endParaRPr lang="zh-CN" altLang="en-US" sz="1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4BE7D3-EFB4-42B1-AFC0-5771CD3E6989}"/>
              </a:ext>
            </a:extLst>
          </p:cNvPr>
          <p:cNvSpPr/>
          <p:nvPr/>
        </p:nvSpPr>
        <p:spPr>
          <a:xfrm>
            <a:off x="1020077" y="833191"/>
            <a:ext cx="934424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creators</a:t>
            </a:r>
            <a:endParaRPr lang="zh-CN" altLang="en-US" sz="1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D9143DE-8D11-45BD-8898-92E7FE6DEC49}"/>
              </a:ext>
            </a:extLst>
          </p:cNvPr>
          <p:cNvSpPr/>
          <p:nvPr/>
        </p:nvSpPr>
        <p:spPr>
          <a:xfrm>
            <a:off x="1954501" y="833191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None</a:t>
            </a:r>
            <a:endParaRPr lang="zh-CN" altLang="en-US" sz="1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2A895D-A1B9-4643-89F9-4EEF5E322732}"/>
              </a:ext>
            </a:extLst>
          </p:cNvPr>
          <p:cNvSpPr/>
          <p:nvPr/>
        </p:nvSpPr>
        <p:spPr>
          <a:xfrm>
            <a:off x="1021191" y="1033425"/>
            <a:ext cx="934424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Creation_op</a:t>
            </a:r>
            <a:endParaRPr lang="zh-CN" altLang="en-US" sz="1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815C62F-B6EA-410A-AAA8-E554FDF4C986}"/>
              </a:ext>
            </a:extLst>
          </p:cNvPr>
          <p:cNvSpPr/>
          <p:nvPr/>
        </p:nvSpPr>
        <p:spPr>
          <a:xfrm>
            <a:off x="1955615" y="1033425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None</a:t>
            </a:r>
            <a:endParaRPr lang="zh-CN" altLang="en-US" sz="1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6CBB057-739E-4FD7-9297-FA015BADBBFF}"/>
              </a:ext>
            </a:extLst>
          </p:cNvPr>
          <p:cNvSpPr/>
          <p:nvPr/>
        </p:nvSpPr>
        <p:spPr>
          <a:xfrm>
            <a:off x="1020077" y="1233659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cid</a:t>
            </a:r>
            <a:endParaRPr lang="zh-CN" altLang="en-US" sz="1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3A24855-0114-4E96-BC67-2CA913EB4B1D}"/>
              </a:ext>
            </a:extLst>
          </p:cNvPr>
          <p:cNvSpPr/>
          <p:nvPr/>
        </p:nvSpPr>
        <p:spPr>
          <a:xfrm>
            <a:off x="1955615" y="1233659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8001</a:t>
            </a:r>
            <a:endParaRPr lang="zh-CN" altLang="en-US" sz="1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59435E-F5B7-44E5-8DBC-AC00A48BBEF3}"/>
              </a:ext>
            </a:extLst>
          </p:cNvPr>
          <p:cNvSpPr/>
          <p:nvPr/>
        </p:nvSpPr>
        <p:spPr>
          <a:xfrm>
            <a:off x="1018963" y="1432777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grad</a:t>
            </a:r>
            <a:endParaRPr lang="zh-CN" altLang="en-US" sz="10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FF8D1AE-0D60-4344-A1C0-9204C17E6BAA}"/>
              </a:ext>
            </a:extLst>
          </p:cNvPr>
          <p:cNvSpPr/>
          <p:nvPr/>
        </p:nvSpPr>
        <p:spPr>
          <a:xfrm>
            <a:off x="1954501" y="1432777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None</a:t>
            </a:r>
            <a:endParaRPr lang="zh-CN" altLang="en-US" sz="1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B6F5B16-AD8C-4CB6-8C15-C327C8B0B8B2}"/>
              </a:ext>
            </a:extLst>
          </p:cNvPr>
          <p:cNvSpPr/>
          <p:nvPr/>
        </p:nvSpPr>
        <p:spPr>
          <a:xfrm>
            <a:off x="1018963" y="1633011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children</a:t>
            </a:r>
            <a:endParaRPr lang="zh-CN" altLang="en-US" sz="10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DB81DF9-1AD9-4BFD-8D25-12B20D4AA9FB}"/>
              </a:ext>
            </a:extLst>
          </p:cNvPr>
          <p:cNvSpPr/>
          <p:nvPr/>
        </p:nvSpPr>
        <p:spPr>
          <a:xfrm>
            <a:off x="1954501" y="1633011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{d: 1}</a:t>
            </a:r>
            <a:endParaRPr lang="zh-CN" altLang="en-US" sz="10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0396C28-8639-413C-AD21-6AE7508C0432}"/>
              </a:ext>
            </a:extLst>
          </p:cNvPr>
          <p:cNvSpPr/>
          <p:nvPr/>
        </p:nvSpPr>
        <p:spPr>
          <a:xfrm>
            <a:off x="4149283" y="433839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data</a:t>
            </a:r>
            <a:endParaRPr lang="zh-CN" altLang="en-US" sz="10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C6EC7CE-C459-424C-BDAC-7CA1BECB2E5C}"/>
              </a:ext>
            </a:extLst>
          </p:cNvPr>
          <p:cNvSpPr/>
          <p:nvPr/>
        </p:nvSpPr>
        <p:spPr>
          <a:xfrm>
            <a:off x="5084821" y="433839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[2, 2, 2, 2, 2]</a:t>
            </a:r>
            <a:endParaRPr lang="zh-CN" altLang="en-US" sz="10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B5E965D-63A9-4FD7-B406-E05441C96865}"/>
              </a:ext>
            </a:extLst>
          </p:cNvPr>
          <p:cNvSpPr/>
          <p:nvPr/>
        </p:nvSpPr>
        <p:spPr>
          <a:xfrm>
            <a:off x="4149283" y="233605"/>
            <a:ext cx="2677570" cy="2002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b</a:t>
            </a:r>
            <a:endParaRPr lang="zh-CN" altLang="en-US" sz="10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78F58B3-5CD2-4727-9B07-C29C902B17D2}"/>
              </a:ext>
            </a:extLst>
          </p:cNvPr>
          <p:cNvSpPr/>
          <p:nvPr/>
        </p:nvSpPr>
        <p:spPr>
          <a:xfrm>
            <a:off x="4149283" y="634073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autograd</a:t>
            </a:r>
            <a:endParaRPr lang="zh-CN" altLang="en-US" sz="10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EA77960-1CE3-442A-863E-D74DFB53A8FC}"/>
              </a:ext>
            </a:extLst>
          </p:cNvPr>
          <p:cNvSpPr/>
          <p:nvPr/>
        </p:nvSpPr>
        <p:spPr>
          <a:xfrm>
            <a:off x="5084821" y="634073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True</a:t>
            </a:r>
            <a:endParaRPr lang="zh-CN" altLang="en-US" sz="10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2509512-388B-4075-A6C8-4A67FFDBD496}"/>
              </a:ext>
            </a:extLst>
          </p:cNvPr>
          <p:cNvSpPr/>
          <p:nvPr/>
        </p:nvSpPr>
        <p:spPr>
          <a:xfrm>
            <a:off x="4149283" y="833191"/>
            <a:ext cx="934424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creators</a:t>
            </a:r>
            <a:endParaRPr lang="zh-CN" altLang="en-US" sz="10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1012EB7-ED61-4715-BDDC-E768B9F32A9F}"/>
              </a:ext>
            </a:extLst>
          </p:cNvPr>
          <p:cNvSpPr/>
          <p:nvPr/>
        </p:nvSpPr>
        <p:spPr>
          <a:xfrm>
            <a:off x="5083707" y="833191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None</a:t>
            </a:r>
            <a:endParaRPr lang="zh-CN" altLang="en-US" sz="10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8B26CD9-FF28-49D7-8E58-8D7CA8918662}"/>
              </a:ext>
            </a:extLst>
          </p:cNvPr>
          <p:cNvSpPr/>
          <p:nvPr/>
        </p:nvSpPr>
        <p:spPr>
          <a:xfrm>
            <a:off x="4150397" y="1033425"/>
            <a:ext cx="934424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Creation_op</a:t>
            </a:r>
            <a:endParaRPr lang="zh-CN" altLang="en-US" sz="10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505F21E-C494-402D-89B5-960473D6E14F}"/>
              </a:ext>
            </a:extLst>
          </p:cNvPr>
          <p:cNvSpPr/>
          <p:nvPr/>
        </p:nvSpPr>
        <p:spPr>
          <a:xfrm>
            <a:off x="5084821" y="1033425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None</a:t>
            </a:r>
            <a:endParaRPr lang="zh-CN" altLang="en-US" sz="10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D3340A9-1A66-498F-B28F-34BF9693C110}"/>
              </a:ext>
            </a:extLst>
          </p:cNvPr>
          <p:cNvSpPr/>
          <p:nvPr/>
        </p:nvSpPr>
        <p:spPr>
          <a:xfrm>
            <a:off x="4149283" y="1233659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cid</a:t>
            </a:r>
            <a:endParaRPr lang="zh-CN" altLang="en-US" sz="1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BD540F4-CCD7-4EE6-BDFA-D3D7E623232D}"/>
              </a:ext>
            </a:extLst>
          </p:cNvPr>
          <p:cNvSpPr/>
          <p:nvPr/>
        </p:nvSpPr>
        <p:spPr>
          <a:xfrm>
            <a:off x="5084821" y="1233659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8002</a:t>
            </a:r>
            <a:endParaRPr lang="zh-CN" altLang="en-US" sz="10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C9CE304-B7E9-49C6-918F-E0BA7741A9F2}"/>
              </a:ext>
            </a:extLst>
          </p:cNvPr>
          <p:cNvSpPr/>
          <p:nvPr/>
        </p:nvSpPr>
        <p:spPr>
          <a:xfrm>
            <a:off x="4148169" y="1432777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grad</a:t>
            </a:r>
            <a:endParaRPr lang="zh-CN" altLang="en-US" sz="10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7DC57CE-6D11-4F03-8EB7-2E6CFBA910A0}"/>
              </a:ext>
            </a:extLst>
          </p:cNvPr>
          <p:cNvSpPr/>
          <p:nvPr/>
        </p:nvSpPr>
        <p:spPr>
          <a:xfrm>
            <a:off x="5083707" y="1432777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None</a:t>
            </a:r>
            <a:endParaRPr lang="zh-CN" altLang="en-US" sz="10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D6BFE5C-B47E-411D-84DF-B5502F8B6859}"/>
              </a:ext>
            </a:extLst>
          </p:cNvPr>
          <p:cNvSpPr/>
          <p:nvPr/>
        </p:nvSpPr>
        <p:spPr>
          <a:xfrm>
            <a:off x="4148169" y="1633011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children</a:t>
            </a:r>
            <a:endParaRPr lang="zh-CN" altLang="en-US" sz="10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8582959-3ED6-4BD6-A846-B0482F0C4F68}"/>
              </a:ext>
            </a:extLst>
          </p:cNvPr>
          <p:cNvSpPr/>
          <p:nvPr/>
        </p:nvSpPr>
        <p:spPr>
          <a:xfrm>
            <a:off x="5083707" y="1633011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{d:1, e:1}</a:t>
            </a:r>
            <a:endParaRPr lang="zh-CN" altLang="en-US" sz="10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E82C70F-46FE-4E44-A39D-66A61FE83726}"/>
              </a:ext>
            </a:extLst>
          </p:cNvPr>
          <p:cNvSpPr/>
          <p:nvPr/>
        </p:nvSpPr>
        <p:spPr>
          <a:xfrm>
            <a:off x="7279603" y="433839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data</a:t>
            </a:r>
            <a:endParaRPr lang="zh-CN" altLang="en-US" sz="10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6218F9F-4333-44FD-B6D9-B4A051DB8DD3}"/>
              </a:ext>
            </a:extLst>
          </p:cNvPr>
          <p:cNvSpPr/>
          <p:nvPr/>
        </p:nvSpPr>
        <p:spPr>
          <a:xfrm>
            <a:off x="8215141" y="433839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[5, 4, 3, 2, 1]</a:t>
            </a:r>
            <a:endParaRPr lang="zh-CN" altLang="en-US" sz="10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9599333-89A2-48AC-8D2E-ABA0AD9692BF}"/>
              </a:ext>
            </a:extLst>
          </p:cNvPr>
          <p:cNvSpPr/>
          <p:nvPr/>
        </p:nvSpPr>
        <p:spPr>
          <a:xfrm>
            <a:off x="7279603" y="233605"/>
            <a:ext cx="2677570" cy="2002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</a:t>
            </a:r>
            <a:endParaRPr lang="zh-CN" altLang="en-US" sz="10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048500E-4B5B-4ADF-A79D-F7F61E9FA710}"/>
              </a:ext>
            </a:extLst>
          </p:cNvPr>
          <p:cNvSpPr/>
          <p:nvPr/>
        </p:nvSpPr>
        <p:spPr>
          <a:xfrm>
            <a:off x="7279603" y="634073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autograd</a:t>
            </a:r>
            <a:endParaRPr lang="zh-CN" altLang="en-US" sz="10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B560E0C-CF1E-47B2-A43F-2718B8E1B232}"/>
              </a:ext>
            </a:extLst>
          </p:cNvPr>
          <p:cNvSpPr/>
          <p:nvPr/>
        </p:nvSpPr>
        <p:spPr>
          <a:xfrm>
            <a:off x="8215141" y="634073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True</a:t>
            </a:r>
            <a:endParaRPr lang="zh-CN" altLang="en-US" sz="10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D4E1285-E89F-4C25-A017-47C00F906AE3}"/>
              </a:ext>
            </a:extLst>
          </p:cNvPr>
          <p:cNvSpPr/>
          <p:nvPr/>
        </p:nvSpPr>
        <p:spPr>
          <a:xfrm>
            <a:off x="7279603" y="833191"/>
            <a:ext cx="934424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creators</a:t>
            </a:r>
            <a:endParaRPr lang="zh-CN" altLang="en-US" sz="10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65A9F72-9E1C-4F51-B07A-F9E6BA57C899}"/>
              </a:ext>
            </a:extLst>
          </p:cNvPr>
          <p:cNvSpPr/>
          <p:nvPr/>
        </p:nvSpPr>
        <p:spPr>
          <a:xfrm>
            <a:off x="8214027" y="833191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None</a:t>
            </a:r>
            <a:endParaRPr lang="zh-CN" altLang="en-US" sz="10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13EC6D9-DF7C-432C-AC47-E6635F0355D5}"/>
              </a:ext>
            </a:extLst>
          </p:cNvPr>
          <p:cNvSpPr/>
          <p:nvPr/>
        </p:nvSpPr>
        <p:spPr>
          <a:xfrm>
            <a:off x="7280717" y="1033425"/>
            <a:ext cx="934424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Creation_op</a:t>
            </a:r>
            <a:endParaRPr lang="zh-CN" altLang="en-US" sz="10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48BA69A-8F76-412C-BCD6-512201AD3F40}"/>
              </a:ext>
            </a:extLst>
          </p:cNvPr>
          <p:cNvSpPr/>
          <p:nvPr/>
        </p:nvSpPr>
        <p:spPr>
          <a:xfrm>
            <a:off x="8215141" y="1033425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None</a:t>
            </a:r>
            <a:endParaRPr lang="zh-CN" altLang="en-US" sz="10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B561F56-901D-498D-96D0-66998839149B}"/>
              </a:ext>
            </a:extLst>
          </p:cNvPr>
          <p:cNvSpPr/>
          <p:nvPr/>
        </p:nvSpPr>
        <p:spPr>
          <a:xfrm>
            <a:off x="7279603" y="1233659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cid</a:t>
            </a:r>
            <a:endParaRPr lang="zh-CN" altLang="en-US" sz="10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85A1F1A-8DEB-4D13-8E54-B83BCE94A29A}"/>
              </a:ext>
            </a:extLst>
          </p:cNvPr>
          <p:cNvSpPr/>
          <p:nvPr/>
        </p:nvSpPr>
        <p:spPr>
          <a:xfrm>
            <a:off x="8215141" y="1233659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8003</a:t>
            </a:r>
            <a:endParaRPr lang="zh-CN" altLang="en-US" sz="10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5E2BCE8-8851-490F-9BF3-9FCC24197F76}"/>
              </a:ext>
            </a:extLst>
          </p:cNvPr>
          <p:cNvSpPr/>
          <p:nvPr/>
        </p:nvSpPr>
        <p:spPr>
          <a:xfrm>
            <a:off x="7278489" y="1432777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grad</a:t>
            </a:r>
            <a:endParaRPr lang="zh-CN" altLang="en-US" sz="10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D3397A7-1EBF-47C3-9A47-4B30CA5B3D6A}"/>
              </a:ext>
            </a:extLst>
          </p:cNvPr>
          <p:cNvSpPr/>
          <p:nvPr/>
        </p:nvSpPr>
        <p:spPr>
          <a:xfrm>
            <a:off x="8214027" y="1432777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None</a:t>
            </a:r>
            <a:endParaRPr lang="zh-CN" altLang="en-US" sz="10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890E14D-6524-4213-9F60-88C3939E1B1B}"/>
              </a:ext>
            </a:extLst>
          </p:cNvPr>
          <p:cNvSpPr/>
          <p:nvPr/>
        </p:nvSpPr>
        <p:spPr>
          <a:xfrm>
            <a:off x="7278489" y="1633011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children</a:t>
            </a:r>
            <a:endParaRPr lang="zh-CN" altLang="en-US" sz="10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FABB87C-D3DA-4218-84C2-C7AC67F84E5F}"/>
              </a:ext>
            </a:extLst>
          </p:cNvPr>
          <p:cNvSpPr/>
          <p:nvPr/>
        </p:nvSpPr>
        <p:spPr>
          <a:xfrm>
            <a:off x="8214027" y="1633011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{e:1}</a:t>
            </a:r>
            <a:endParaRPr lang="zh-CN" altLang="en-US" sz="10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2E16AE4-D62B-4316-A4CB-21A493F51B6A}"/>
              </a:ext>
            </a:extLst>
          </p:cNvPr>
          <p:cNvSpPr/>
          <p:nvPr/>
        </p:nvSpPr>
        <p:spPr>
          <a:xfrm>
            <a:off x="2356634" y="2929531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data</a:t>
            </a:r>
            <a:endParaRPr lang="zh-CN" altLang="en-US" sz="10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64A24C2-D197-47A3-B5B4-EDF8E36C518C}"/>
              </a:ext>
            </a:extLst>
          </p:cNvPr>
          <p:cNvSpPr/>
          <p:nvPr/>
        </p:nvSpPr>
        <p:spPr>
          <a:xfrm>
            <a:off x="3292172" y="2929531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[3, 4, 5, 6, 7]</a:t>
            </a:r>
            <a:endParaRPr lang="zh-CN" altLang="en-US" sz="10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7575DB6-E4F5-43B9-8707-AE3CC5FC8A74}"/>
              </a:ext>
            </a:extLst>
          </p:cNvPr>
          <p:cNvSpPr/>
          <p:nvPr/>
        </p:nvSpPr>
        <p:spPr>
          <a:xfrm>
            <a:off x="2356634" y="2729297"/>
            <a:ext cx="2677570" cy="2002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</a:t>
            </a:r>
            <a:endParaRPr lang="zh-CN" altLang="en-US" sz="10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CA860B9-372C-4C94-9F98-617A2504A8F6}"/>
              </a:ext>
            </a:extLst>
          </p:cNvPr>
          <p:cNvSpPr/>
          <p:nvPr/>
        </p:nvSpPr>
        <p:spPr>
          <a:xfrm>
            <a:off x="2356634" y="3129765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autograd</a:t>
            </a:r>
            <a:endParaRPr lang="zh-CN" altLang="en-US" sz="10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9E9A020-2E95-4C0F-9B04-54B95ECF7139}"/>
              </a:ext>
            </a:extLst>
          </p:cNvPr>
          <p:cNvSpPr/>
          <p:nvPr/>
        </p:nvSpPr>
        <p:spPr>
          <a:xfrm>
            <a:off x="3292172" y="3129765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True</a:t>
            </a:r>
            <a:endParaRPr lang="zh-CN" altLang="en-US" sz="10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2CC82E7-F777-47FC-BDE5-F87A11562A8C}"/>
              </a:ext>
            </a:extLst>
          </p:cNvPr>
          <p:cNvSpPr/>
          <p:nvPr/>
        </p:nvSpPr>
        <p:spPr>
          <a:xfrm>
            <a:off x="2356634" y="3328883"/>
            <a:ext cx="934424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creators</a:t>
            </a:r>
            <a:endParaRPr lang="zh-CN" altLang="en-US" sz="10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B702711-0B24-4D1D-8974-9D60D57470CE}"/>
              </a:ext>
            </a:extLst>
          </p:cNvPr>
          <p:cNvSpPr/>
          <p:nvPr/>
        </p:nvSpPr>
        <p:spPr>
          <a:xfrm>
            <a:off x="3291058" y="3328883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[a, b]</a:t>
            </a:r>
            <a:endParaRPr lang="zh-CN" altLang="en-US" sz="10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51B00E6-8140-46B7-B823-E3F0FA91F113}"/>
              </a:ext>
            </a:extLst>
          </p:cNvPr>
          <p:cNvSpPr/>
          <p:nvPr/>
        </p:nvSpPr>
        <p:spPr>
          <a:xfrm>
            <a:off x="2357748" y="3529117"/>
            <a:ext cx="934424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Creation_op</a:t>
            </a:r>
            <a:endParaRPr lang="zh-CN" altLang="en-US" sz="10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E7C0D93-88E7-45E0-9666-AF8A51F1AA93}"/>
              </a:ext>
            </a:extLst>
          </p:cNvPr>
          <p:cNvSpPr/>
          <p:nvPr/>
        </p:nvSpPr>
        <p:spPr>
          <a:xfrm>
            <a:off x="3292172" y="3529117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add</a:t>
            </a:r>
            <a:endParaRPr lang="zh-CN" altLang="en-US" sz="10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58E47BB-E656-4FF7-BBEB-EA527E387153}"/>
              </a:ext>
            </a:extLst>
          </p:cNvPr>
          <p:cNvSpPr/>
          <p:nvPr/>
        </p:nvSpPr>
        <p:spPr>
          <a:xfrm>
            <a:off x="2356634" y="3729351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cid</a:t>
            </a:r>
            <a:endParaRPr lang="zh-CN" altLang="en-US" sz="10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15190D1-163C-470A-B3AB-2CA05B95FCB6}"/>
              </a:ext>
            </a:extLst>
          </p:cNvPr>
          <p:cNvSpPr/>
          <p:nvPr/>
        </p:nvSpPr>
        <p:spPr>
          <a:xfrm>
            <a:off x="3292172" y="3729351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9001</a:t>
            </a:r>
            <a:endParaRPr lang="zh-CN" altLang="en-US" sz="10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4326A97-851A-4F82-9BEF-A7B439D95CE5}"/>
              </a:ext>
            </a:extLst>
          </p:cNvPr>
          <p:cNvSpPr/>
          <p:nvPr/>
        </p:nvSpPr>
        <p:spPr>
          <a:xfrm>
            <a:off x="2355520" y="3928469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grad</a:t>
            </a:r>
            <a:endParaRPr lang="zh-CN" altLang="en-US" sz="10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A300ED0-80B3-4F3C-81C0-29E5E197DE6D}"/>
              </a:ext>
            </a:extLst>
          </p:cNvPr>
          <p:cNvSpPr/>
          <p:nvPr/>
        </p:nvSpPr>
        <p:spPr>
          <a:xfrm>
            <a:off x="3291058" y="3928469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[1, 1, 1, 1, 1]</a:t>
            </a:r>
            <a:endParaRPr lang="zh-CN" altLang="en-US" sz="10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A267772-6FBF-4AEC-B3B6-58A405D0B52D}"/>
              </a:ext>
            </a:extLst>
          </p:cNvPr>
          <p:cNvSpPr/>
          <p:nvPr/>
        </p:nvSpPr>
        <p:spPr>
          <a:xfrm>
            <a:off x="2355520" y="4128703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children</a:t>
            </a:r>
            <a:endParaRPr lang="zh-CN" altLang="en-US" sz="10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1A886BE-04DE-4A71-AFAE-3E0EC4A67D78}"/>
              </a:ext>
            </a:extLst>
          </p:cNvPr>
          <p:cNvSpPr/>
          <p:nvPr/>
        </p:nvSpPr>
        <p:spPr>
          <a:xfrm>
            <a:off x="3291058" y="4128703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{f:0}</a:t>
            </a:r>
            <a:endParaRPr lang="zh-CN" altLang="en-US" sz="10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818DE32-3123-4B15-A12D-9558D476E240}"/>
              </a:ext>
            </a:extLst>
          </p:cNvPr>
          <p:cNvSpPr/>
          <p:nvPr/>
        </p:nvSpPr>
        <p:spPr>
          <a:xfrm>
            <a:off x="6413588" y="2929531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data</a:t>
            </a:r>
            <a:endParaRPr lang="zh-CN" altLang="en-US" sz="10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ACDF131-482E-4BB3-B584-0FF0B235B849}"/>
              </a:ext>
            </a:extLst>
          </p:cNvPr>
          <p:cNvSpPr/>
          <p:nvPr/>
        </p:nvSpPr>
        <p:spPr>
          <a:xfrm>
            <a:off x="7349126" y="2929531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[7, 6, 5, 4, 3]</a:t>
            </a:r>
            <a:endParaRPr lang="zh-CN" altLang="en-US" sz="10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1B962B1-68EB-4E72-8A1E-EEA97BAEC0E6}"/>
              </a:ext>
            </a:extLst>
          </p:cNvPr>
          <p:cNvSpPr/>
          <p:nvPr/>
        </p:nvSpPr>
        <p:spPr>
          <a:xfrm>
            <a:off x="6413588" y="2729297"/>
            <a:ext cx="2677570" cy="2002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e</a:t>
            </a:r>
            <a:endParaRPr lang="zh-CN" altLang="en-US" sz="100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41E79E6-B199-4B46-826A-CF9B28FF2BFA}"/>
              </a:ext>
            </a:extLst>
          </p:cNvPr>
          <p:cNvSpPr/>
          <p:nvPr/>
        </p:nvSpPr>
        <p:spPr>
          <a:xfrm>
            <a:off x="6413588" y="3129765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autograd</a:t>
            </a:r>
            <a:endParaRPr lang="zh-CN" altLang="en-US" sz="1000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0B19132-91CC-44CF-ABE5-D7E1AB58292B}"/>
              </a:ext>
            </a:extLst>
          </p:cNvPr>
          <p:cNvSpPr/>
          <p:nvPr/>
        </p:nvSpPr>
        <p:spPr>
          <a:xfrm>
            <a:off x="7349126" y="3129765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True</a:t>
            </a:r>
            <a:endParaRPr lang="zh-CN" altLang="en-US" sz="10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DFBC9C6-EEC2-45CB-81AA-18526EE0FB3B}"/>
              </a:ext>
            </a:extLst>
          </p:cNvPr>
          <p:cNvSpPr/>
          <p:nvPr/>
        </p:nvSpPr>
        <p:spPr>
          <a:xfrm>
            <a:off x="6413588" y="3328883"/>
            <a:ext cx="934424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creators</a:t>
            </a:r>
            <a:endParaRPr lang="zh-CN" altLang="en-US" sz="10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51FDDC4-25D7-4EDC-B934-D2E65576F84C}"/>
              </a:ext>
            </a:extLst>
          </p:cNvPr>
          <p:cNvSpPr/>
          <p:nvPr/>
        </p:nvSpPr>
        <p:spPr>
          <a:xfrm>
            <a:off x="7348012" y="3328883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[b, c]</a:t>
            </a:r>
            <a:endParaRPr lang="zh-CN" altLang="en-US" sz="10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1F32C53-2414-458F-8600-BBF33F839D09}"/>
              </a:ext>
            </a:extLst>
          </p:cNvPr>
          <p:cNvSpPr/>
          <p:nvPr/>
        </p:nvSpPr>
        <p:spPr>
          <a:xfrm>
            <a:off x="6414702" y="3529117"/>
            <a:ext cx="934424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Creation_op</a:t>
            </a:r>
            <a:endParaRPr lang="zh-CN" altLang="en-US" sz="10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07744802-920C-4A4F-8A6A-5A6AAD5BC1CD}"/>
              </a:ext>
            </a:extLst>
          </p:cNvPr>
          <p:cNvSpPr/>
          <p:nvPr/>
        </p:nvSpPr>
        <p:spPr>
          <a:xfrm>
            <a:off x="7349126" y="3529117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add</a:t>
            </a:r>
            <a:endParaRPr lang="zh-CN" altLang="en-US" sz="10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16CB307-FEAA-45B8-BC78-1DA6C8684A83}"/>
              </a:ext>
            </a:extLst>
          </p:cNvPr>
          <p:cNvSpPr/>
          <p:nvPr/>
        </p:nvSpPr>
        <p:spPr>
          <a:xfrm>
            <a:off x="6413588" y="3729351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cid</a:t>
            </a:r>
            <a:endParaRPr lang="zh-CN" altLang="en-US" sz="10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D007C3C6-864D-47B0-AE7C-D42A0C313859}"/>
              </a:ext>
            </a:extLst>
          </p:cNvPr>
          <p:cNvSpPr/>
          <p:nvPr/>
        </p:nvSpPr>
        <p:spPr>
          <a:xfrm>
            <a:off x="7349126" y="3729351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9002</a:t>
            </a:r>
            <a:endParaRPr lang="zh-CN" altLang="en-US" sz="10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5D4D272-D227-4E71-BB0C-5458A78238B3}"/>
              </a:ext>
            </a:extLst>
          </p:cNvPr>
          <p:cNvSpPr/>
          <p:nvPr/>
        </p:nvSpPr>
        <p:spPr>
          <a:xfrm>
            <a:off x="6412474" y="3928469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grad</a:t>
            </a:r>
            <a:endParaRPr lang="zh-CN" altLang="en-US" sz="10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BA604102-A08E-44B1-83C4-53268753CE97}"/>
              </a:ext>
            </a:extLst>
          </p:cNvPr>
          <p:cNvSpPr/>
          <p:nvPr/>
        </p:nvSpPr>
        <p:spPr>
          <a:xfrm>
            <a:off x="7348012" y="3928469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None</a:t>
            </a:r>
            <a:endParaRPr lang="zh-CN" altLang="en-US" sz="1000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B03945B9-4F3A-428D-84E3-E361078C0329}"/>
              </a:ext>
            </a:extLst>
          </p:cNvPr>
          <p:cNvSpPr/>
          <p:nvPr/>
        </p:nvSpPr>
        <p:spPr>
          <a:xfrm>
            <a:off x="6412474" y="4128703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children</a:t>
            </a:r>
            <a:endParaRPr lang="zh-CN" altLang="en-US" sz="10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68975AB-3AE6-48FA-953B-3600D7332E89}"/>
              </a:ext>
            </a:extLst>
          </p:cNvPr>
          <p:cNvSpPr/>
          <p:nvPr/>
        </p:nvSpPr>
        <p:spPr>
          <a:xfrm>
            <a:off x="7348012" y="4128703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{f:1}</a:t>
            </a:r>
            <a:endParaRPr lang="zh-CN" altLang="en-US" sz="100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5C2315E2-CFD5-403C-9079-436B2CFE2A90}"/>
              </a:ext>
            </a:extLst>
          </p:cNvPr>
          <p:cNvSpPr/>
          <p:nvPr/>
        </p:nvSpPr>
        <p:spPr>
          <a:xfrm>
            <a:off x="4671556" y="5425223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data</a:t>
            </a:r>
            <a:endParaRPr lang="zh-CN" altLang="en-US" sz="10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AF1FE2E-F8C7-45D4-BD08-5785133B3603}"/>
              </a:ext>
            </a:extLst>
          </p:cNvPr>
          <p:cNvSpPr/>
          <p:nvPr/>
        </p:nvSpPr>
        <p:spPr>
          <a:xfrm>
            <a:off x="5607094" y="5425223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[10, 10, 10, 10, 10]</a:t>
            </a:r>
            <a:endParaRPr lang="zh-CN" altLang="en-US" sz="10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0BFC6F5-0111-4749-8F41-25830999CB6A}"/>
              </a:ext>
            </a:extLst>
          </p:cNvPr>
          <p:cNvSpPr/>
          <p:nvPr/>
        </p:nvSpPr>
        <p:spPr>
          <a:xfrm>
            <a:off x="4671556" y="5224989"/>
            <a:ext cx="2677570" cy="2002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f</a:t>
            </a:r>
            <a:endParaRPr lang="zh-CN" altLang="en-US" sz="10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386BB312-FCA4-42F3-8F5B-BCFC8A281D20}"/>
              </a:ext>
            </a:extLst>
          </p:cNvPr>
          <p:cNvSpPr/>
          <p:nvPr/>
        </p:nvSpPr>
        <p:spPr>
          <a:xfrm>
            <a:off x="4671556" y="5625457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autograd</a:t>
            </a:r>
            <a:endParaRPr lang="zh-CN" altLang="en-US" sz="10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8CE9C76C-2034-40ED-A230-F098543271E2}"/>
              </a:ext>
            </a:extLst>
          </p:cNvPr>
          <p:cNvSpPr/>
          <p:nvPr/>
        </p:nvSpPr>
        <p:spPr>
          <a:xfrm>
            <a:off x="5607094" y="5625457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True</a:t>
            </a:r>
            <a:endParaRPr lang="zh-CN" altLang="en-US" sz="10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D7B3711-8F83-4D5A-8ADD-779671F6A799}"/>
              </a:ext>
            </a:extLst>
          </p:cNvPr>
          <p:cNvSpPr/>
          <p:nvPr/>
        </p:nvSpPr>
        <p:spPr>
          <a:xfrm>
            <a:off x="4671556" y="5824575"/>
            <a:ext cx="934424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creators</a:t>
            </a:r>
            <a:endParaRPr lang="zh-CN" altLang="en-US" sz="10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839FABC-663D-44E2-B84D-0C1DB0D845D5}"/>
              </a:ext>
            </a:extLst>
          </p:cNvPr>
          <p:cNvSpPr/>
          <p:nvPr/>
        </p:nvSpPr>
        <p:spPr>
          <a:xfrm>
            <a:off x="5605980" y="5824575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[d, e]</a:t>
            </a:r>
            <a:endParaRPr lang="zh-CN" altLang="en-US" sz="10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F29000D9-D4F0-4A20-9185-4702E10C3077}"/>
              </a:ext>
            </a:extLst>
          </p:cNvPr>
          <p:cNvSpPr/>
          <p:nvPr/>
        </p:nvSpPr>
        <p:spPr>
          <a:xfrm>
            <a:off x="4672670" y="6024809"/>
            <a:ext cx="934424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Creation_op</a:t>
            </a:r>
            <a:endParaRPr lang="zh-CN" altLang="en-US" sz="100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643587B-0081-416C-B402-B72CC74E73D7}"/>
              </a:ext>
            </a:extLst>
          </p:cNvPr>
          <p:cNvSpPr/>
          <p:nvPr/>
        </p:nvSpPr>
        <p:spPr>
          <a:xfrm>
            <a:off x="5607094" y="6024809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add</a:t>
            </a:r>
            <a:endParaRPr lang="zh-CN" altLang="en-US" sz="10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509BA2E8-C7C8-40AB-AAC6-D6FF680C224C}"/>
              </a:ext>
            </a:extLst>
          </p:cNvPr>
          <p:cNvSpPr/>
          <p:nvPr/>
        </p:nvSpPr>
        <p:spPr>
          <a:xfrm>
            <a:off x="4671556" y="6225043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cid</a:t>
            </a:r>
            <a:endParaRPr lang="zh-CN" altLang="en-US" sz="100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5D50FF5-7933-40D5-8FA7-9C0B68458090}"/>
              </a:ext>
            </a:extLst>
          </p:cNvPr>
          <p:cNvSpPr/>
          <p:nvPr/>
        </p:nvSpPr>
        <p:spPr>
          <a:xfrm>
            <a:off x="5607094" y="6225043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1001</a:t>
            </a:r>
            <a:endParaRPr lang="zh-CN" altLang="en-US" sz="1000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00E80497-55E0-4E4B-9F6B-3DC3066A1D1B}"/>
              </a:ext>
            </a:extLst>
          </p:cNvPr>
          <p:cNvSpPr/>
          <p:nvPr/>
        </p:nvSpPr>
        <p:spPr>
          <a:xfrm>
            <a:off x="4670442" y="6424161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grad</a:t>
            </a:r>
            <a:endParaRPr lang="zh-CN" altLang="en-US" sz="1000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D6060A80-5B3F-45EA-A737-C47B465986BC}"/>
              </a:ext>
            </a:extLst>
          </p:cNvPr>
          <p:cNvSpPr/>
          <p:nvPr/>
        </p:nvSpPr>
        <p:spPr>
          <a:xfrm>
            <a:off x="5605980" y="6424161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[1, 1, 1, 1, 1]</a:t>
            </a:r>
            <a:endParaRPr lang="zh-CN" altLang="en-US" sz="1000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CE9DB0A6-0845-49C8-8BFA-D161603D691B}"/>
              </a:ext>
            </a:extLst>
          </p:cNvPr>
          <p:cNvSpPr/>
          <p:nvPr/>
        </p:nvSpPr>
        <p:spPr>
          <a:xfrm>
            <a:off x="4670442" y="6624395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children</a:t>
            </a:r>
            <a:endParaRPr lang="zh-CN" altLang="en-US" sz="1000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339BEF84-1ED6-4D12-BDA2-EA971C245B04}"/>
              </a:ext>
            </a:extLst>
          </p:cNvPr>
          <p:cNvSpPr/>
          <p:nvPr/>
        </p:nvSpPr>
        <p:spPr>
          <a:xfrm>
            <a:off x="5605980" y="6624395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{}</a:t>
            </a:r>
            <a:endParaRPr lang="zh-CN" altLang="en-US" sz="1000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2D9F8938-8D0C-423D-8CBE-003B1DBAC441}"/>
              </a:ext>
            </a:extLst>
          </p:cNvPr>
          <p:cNvCxnSpPr>
            <a:stCxn id="53" idx="0"/>
            <a:endCxn id="20" idx="2"/>
          </p:cNvCxnSpPr>
          <p:nvPr/>
        </p:nvCxnSpPr>
        <p:spPr>
          <a:xfrm flipH="1" flipV="1">
            <a:off x="2825517" y="1833245"/>
            <a:ext cx="869902" cy="89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EDFCC69B-1095-4082-B088-6B91A9E43468}"/>
              </a:ext>
            </a:extLst>
          </p:cNvPr>
          <p:cNvCxnSpPr>
            <a:stCxn id="53" idx="0"/>
            <a:endCxn id="35" idx="2"/>
          </p:cNvCxnSpPr>
          <p:nvPr/>
        </p:nvCxnSpPr>
        <p:spPr>
          <a:xfrm flipV="1">
            <a:off x="3695419" y="1833245"/>
            <a:ext cx="2259304" cy="89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5E7F2C7-CD77-49A9-8372-E0E9C33EF6BE}"/>
              </a:ext>
            </a:extLst>
          </p:cNvPr>
          <p:cNvCxnSpPr>
            <a:stCxn id="68" idx="0"/>
            <a:endCxn id="35" idx="2"/>
          </p:cNvCxnSpPr>
          <p:nvPr/>
        </p:nvCxnSpPr>
        <p:spPr>
          <a:xfrm flipH="1" flipV="1">
            <a:off x="5954723" y="1833245"/>
            <a:ext cx="1797650" cy="89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545E5AB6-82BF-4831-B2CB-382FCA31C5E0}"/>
              </a:ext>
            </a:extLst>
          </p:cNvPr>
          <p:cNvCxnSpPr>
            <a:stCxn id="68" idx="0"/>
            <a:endCxn id="50" idx="2"/>
          </p:cNvCxnSpPr>
          <p:nvPr/>
        </p:nvCxnSpPr>
        <p:spPr>
          <a:xfrm flipV="1">
            <a:off x="7752373" y="1833245"/>
            <a:ext cx="1332670" cy="89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4317D785-2F02-43AF-9C59-F4AC704142B2}"/>
              </a:ext>
            </a:extLst>
          </p:cNvPr>
          <p:cNvCxnSpPr>
            <a:stCxn id="83" idx="0"/>
            <a:endCxn id="65" idx="2"/>
          </p:cNvCxnSpPr>
          <p:nvPr/>
        </p:nvCxnSpPr>
        <p:spPr>
          <a:xfrm flipH="1" flipV="1">
            <a:off x="4162074" y="4328937"/>
            <a:ext cx="1848267" cy="89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BD443FC-D059-42EF-88CD-4855DAE51A77}"/>
              </a:ext>
            </a:extLst>
          </p:cNvPr>
          <p:cNvCxnSpPr>
            <a:stCxn id="83" idx="0"/>
            <a:endCxn id="80" idx="2"/>
          </p:cNvCxnSpPr>
          <p:nvPr/>
        </p:nvCxnSpPr>
        <p:spPr>
          <a:xfrm flipV="1">
            <a:off x="6010341" y="4328937"/>
            <a:ext cx="2208687" cy="89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02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BC2FAD7-8D31-46AE-8C98-9AEB30CA5A87}"/>
              </a:ext>
            </a:extLst>
          </p:cNvPr>
          <p:cNvSpPr/>
          <p:nvPr/>
        </p:nvSpPr>
        <p:spPr>
          <a:xfrm>
            <a:off x="1020077" y="433839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data</a:t>
            </a:r>
            <a:endParaRPr lang="zh-CN" altLang="en-US" sz="1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801E78-BA5F-4ADD-81BB-BDC807FE9598}"/>
              </a:ext>
            </a:extLst>
          </p:cNvPr>
          <p:cNvSpPr/>
          <p:nvPr/>
        </p:nvSpPr>
        <p:spPr>
          <a:xfrm>
            <a:off x="1955615" y="433839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[1, 2, 3, 4, 5]</a:t>
            </a:r>
            <a:endParaRPr lang="zh-CN" altLang="en-US" sz="1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B9982C-5814-461B-B76E-4ED4FFFF4724}"/>
              </a:ext>
            </a:extLst>
          </p:cNvPr>
          <p:cNvSpPr/>
          <p:nvPr/>
        </p:nvSpPr>
        <p:spPr>
          <a:xfrm>
            <a:off x="1020077" y="233605"/>
            <a:ext cx="2677570" cy="2002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</a:t>
            </a:r>
            <a:endParaRPr lang="zh-CN" altLang="en-US" sz="1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2253C1-8C2A-4587-A7F5-39BEF73B5E81}"/>
              </a:ext>
            </a:extLst>
          </p:cNvPr>
          <p:cNvSpPr/>
          <p:nvPr/>
        </p:nvSpPr>
        <p:spPr>
          <a:xfrm>
            <a:off x="1020077" y="634073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autograd</a:t>
            </a:r>
            <a:endParaRPr lang="zh-CN" altLang="en-US" sz="1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CDD470-8048-44E1-BFB9-B4E058A2CE15}"/>
              </a:ext>
            </a:extLst>
          </p:cNvPr>
          <p:cNvSpPr/>
          <p:nvPr/>
        </p:nvSpPr>
        <p:spPr>
          <a:xfrm>
            <a:off x="1955615" y="634073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True</a:t>
            </a:r>
            <a:endParaRPr lang="zh-CN" altLang="en-US" sz="1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4BE7D3-EFB4-42B1-AFC0-5771CD3E6989}"/>
              </a:ext>
            </a:extLst>
          </p:cNvPr>
          <p:cNvSpPr/>
          <p:nvPr/>
        </p:nvSpPr>
        <p:spPr>
          <a:xfrm>
            <a:off x="1020077" y="833191"/>
            <a:ext cx="934424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creators</a:t>
            </a:r>
            <a:endParaRPr lang="zh-CN" altLang="en-US" sz="1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D9143DE-8D11-45BD-8898-92E7FE6DEC49}"/>
              </a:ext>
            </a:extLst>
          </p:cNvPr>
          <p:cNvSpPr/>
          <p:nvPr/>
        </p:nvSpPr>
        <p:spPr>
          <a:xfrm>
            <a:off x="1954501" y="833191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None</a:t>
            </a:r>
            <a:endParaRPr lang="zh-CN" altLang="en-US" sz="1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2A895D-A1B9-4643-89F9-4EEF5E322732}"/>
              </a:ext>
            </a:extLst>
          </p:cNvPr>
          <p:cNvSpPr/>
          <p:nvPr/>
        </p:nvSpPr>
        <p:spPr>
          <a:xfrm>
            <a:off x="1021191" y="1033425"/>
            <a:ext cx="934424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Creation_op</a:t>
            </a:r>
            <a:endParaRPr lang="zh-CN" altLang="en-US" sz="1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815C62F-B6EA-410A-AAA8-E554FDF4C986}"/>
              </a:ext>
            </a:extLst>
          </p:cNvPr>
          <p:cNvSpPr/>
          <p:nvPr/>
        </p:nvSpPr>
        <p:spPr>
          <a:xfrm>
            <a:off x="1955615" y="1033425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None</a:t>
            </a:r>
            <a:endParaRPr lang="zh-CN" altLang="en-US" sz="1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6CBB057-739E-4FD7-9297-FA015BADBBFF}"/>
              </a:ext>
            </a:extLst>
          </p:cNvPr>
          <p:cNvSpPr/>
          <p:nvPr/>
        </p:nvSpPr>
        <p:spPr>
          <a:xfrm>
            <a:off x="1020077" y="1233659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cid</a:t>
            </a:r>
            <a:endParaRPr lang="zh-CN" altLang="en-US" sz="1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3A24855-0114-4E96-BC67-2CA913EB4B1D}"/>
              </a:ext>
            </a:extLst>
          </p:cNvPr>
          <p:cNvSpPr/>
          <p:nvPr/>
        </p:nvSpPr>
        <p:spPr>
          <a:xfrm>
            <a:off x="1955615" y="1233659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8001</a:t>
            </a:r>
            <a:endParaRPr lang="zh-CN" altLang="en-US" sz="1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59435E-F5B7-44E5-8DBC-AC00A48BBEF3}"/>
              </a:ext>
            </a:extLst>
          </p:cNvPr>
          <p:cNvSpPr/>
          <p:nvPr/>
        </p:nvSpPr>
        <p:spPr>
          <a:xfrm>
            <a:off x="1018963" y="1432777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grad</a:t>
            </a:r>
            <a:endParaRPr lang="zh-CN" altLang="en-US" sz="10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FF8D1AE-0D60-4344-A1C0-9204C17E6BAA}"/>
              </a:ext>
            </a:extLst>
          </p:cNvPr>
          <p:cNvSpPr/>
          <p:nvPr/>
        </p:nvSpPr>
        <p:spPr>
          <a:xfrm>
            <a:off x="1954501" y="1432777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[1, 1, 1, 1, 1]</a:t>
            </a:r>
            <a:endParaRPr lang="zh-CN" altLang="en-US" sz="1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B6F5B16-AD8C-4CB6-8C15-C327C8B0B8B2}"/>
              </a:ext>
            </a:extLst>
          </p:cNvPr>
          <p:cNvSpPr/>
          <p:nvPr/>
        </p:nvSpPr>
        <p:spPr>
          <a:xfrm>
            <a:off x="1018963" y="1633011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children</a:t>
            </a:r>
            <a:endParaRPr lang="zh-CN" altLang="en-US" sz="10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DB81DF9-1AD9-4BFD-8D25-12B20D4AA9FB}"/>
              </a:ext>
            </a:extLst>
          </p:cNvPr>
          <p:cNvSpPr/>
          <p:nvPr/>
        </p:nvSpPr>
        <p:spPr>
          <a:xfrm>
            <a:off x="1954501" y="1633011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{d: 0}</a:t>
            </a:r>
            <a:endParaRPr lang="zh-CN" altLang="en-US" sz="10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0396C28-8639-413C-AD21-6AE7508C0432}"/>
              </a:ext>
            </a:extLst>
          </p:cNvPr>
          <p:cNvSpPr/>
          <p:nvPr/>
        </p:nvSpPr>
        <p:spPr>
          <a:xfrm>
            <a:off x="4149283" y="433839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data</a:t>
            </a:r>
            <a:endParaRPr lang="zh-CN" altLang="en-US" sz="10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C6EC7CE-C459-424C-BDAC-7CA1BECB2E5C}"/>
              </a:ext>
            </a:extLst>
          </p:cNvPr>
          <p:cNvSpPr/>
          <p:nvPr/>
        </p:nvSpPr>
        <p:spPr>
          <a:xfrm>
            <a:off x="5084821" y="433839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[2, 2, 2, 2, 2]</a:t>
            </a:r>
            <a:endParaRPr lang="zh-CN" altLang="en-US" sz="10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B5E965D-63A9-4FD7-B406-E05441C96865}"/>
              </a:ext>
            </a:extLst>
          </p:cNvPr>
          <p:cNvSpPr/>
          <p:nvPr/>
        </p:nvSpPr>
        <p:spPr>
          <a:xfrm>
            <a:off x="4149283" y="233605"/>
            <a:ext cx="2677570" cy="2002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b</a:t>
            </a:r>
            <a:endParaRPr lang="zh-CN" altLang="en-US" sz="10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78F58B3-5CD2-4727-9B07-C29C902B17D2}"/>
              </a:ext>
            </a:extLst>
          </p:cNvPr>
          <p:cNvSpPr/>
          <p:nvPr/>
        </p:nvSpPr>
        <p:spPr>
          <a:xfrm>
            <a:off x="4149283" y="634073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autograd</a:t>
            </a:r>
            <a:endParaRPr lang="zh-CN" altLang="en-US" sz="10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EA77960-1CE3-442A-863E-D74DFB53A8FC}"/>
              </a:ext>
            </a:extLst>
          </p:cNvPr>
          <p:cNvSpPr/>
          <p:nvPr/>
        </p:nvSpPr>
        <p:spPr>
          <a:xfrm>
            <a:off x="5084821" y="634073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True</a:t>
            </a:r>
            <a:endParaRPr lang="zh-CN" altLang="en-US" sz="10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2509512-388B-4075-A6C8-4A67FFDBD496}"/>
              </a:ext>
            </a:extLst>
          </p:cNvPr>
          <p:cNvSpPr/>
          <p:nvPr/>
        </p:nvSpPr>
        <p:spPr>
          <a:xfrm>
            <a:off x="4149283" y="833191"/>
            <a:ext cx="934424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creators</a:t>
            </a:r>
            <a:endParaRPr lang="zh-CN" altLang="en-US" sz="10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1012EB7-ED61-4715-BDDC-E768B9F32A9F}"/>
              </a:ext>
            </a:extLst>
          </p:cNvPr>
          <p:cNvSpPr/>
          <p:nvPr/>
        </p:nvSpPr>
        <p:spPr>
          <a:xfrm>
            <a:off x="5083707" y="833191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None</a:t>
            </a:r>
            <a:endParaRPr lang="zh-CN" altLang="en-US" sz="10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8B26CD9-FF28-49D7-8E58-8D7CA8918662}"/>
              </a:ext>
            </a:extLst>
          </p:cNvPr>
          <p:cNvSpPr/>
          <p:nvPr/>
        </p:nvSpPr>
        <p:spPr>
          <a:xfrm>
            <a:off x="4150397" y="1033425"/>
            <a:ext cx="934424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Creation_op</a:t>
            </a:r>
            <a:endParaRPr lang="zh-CN" altLang="en-US" sz="10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505F21E-C494-402D-89B5-960473D6E14F}"/>
              </a:ext>
            </a:extLst>
          </p:cNvPr>
          <p:cNvSpPr/>
          <p:nvPr/>
        </p:nvSpPr>
        <p:spPr>
          <a:xfrm>
            <a:off x="5084821" y="1033425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None</a:t>
            </a:r>
            <a:endParaRPr lang="zh-CN" altLang="en-US" sz="10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D3340A9-1A66-498F-B28F-34BF9693C110}"/>
              </a:ext>
            </a:extLst>
          </p:cNvPr>
          <p:cNvSpPr/>
          <p:nvPr/>
        </p:nvSpPr>
        <p:spPr>
          <a:xfrm>
            <a:off x="4149283" y="1233659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cid</a:t>
            </a:r>
            <a:endParaRPr lang="zh-CN" altLang="en-US" sz="1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BD540F4-CCD7-4EE6-BDFA-D3D7E623232D}"/>
              </a:ext>
            </a:extLst>
          </p:cNvPr>
          <p:cNvSpPr/>
          <p:nvPr/>
        </p:nvSpPr>
        <p:spPr>
          <a:xfrm>
            <a:off x="5084821" y="1233659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8002</a:t>
            </a:r>
            <a:endParaRPr lang="zh-CN" altLang="en-US" sz="10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C9CE304-B7E9-49C6-918F-E0BA7741A9F2}"/>
              </a:ext>
            </a:extLst>
          </p:cNvPr>
          <p:cNvSpPr/>
          <p:nvPr/>
        </p:nvSpPr>
        <p:spPr>
          <a:xfrm>
            <a:off x="4148169" y="1432777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grad</a:t>
            </a:r>
            <a:endParaRPr lang="zh-CN" altLang="en-US" sz="10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7DC57CE-6D11-4F03-8EB7-2E6CFBA910A0}"/>
              </a:ext>
            </a:extLst>
          </p:cNvPr>
          <p:cNvSpPr/>
          <p:nvPr/>
        </p:nvSpPr>
        <p:spPr>
          <a:xfrm>
            <a:off x="5083707" y="1432777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[1, 1, 1, 1, 1]</a:t>
            </a:r>
            <a:endParaRPr lang="zh-CN" altLang="en-US" sz="10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D6BFE5C-B47E-411D-84DF-B5502F8B6859}"/>
              </a:ext>
            </a:extLst>
          </p:cNvPr>
          <p:cNvSpPr/>
          <p:nvPr/>
        </p:nvSpPr>
        <p:spPr>
          <a:xfrm>
            <a:off x="4148169" y="1633011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children</a:t>
            </a:r>
            <a:endParaRPr lang="zh-CN" altLang="en-US" sz="10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8582959-3ED6-4BD6-A846-B0482F0C4F68}"/>
              </a:ext>
            </a:extLst>
          </p:cNvPr>
          <p:cNvSpPr/>
          <p:nvPr/>
        </p:nvSpPr>
        <p:spPr>
          <a:xfrm>
            <a:off x="5083707" y="1633011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{d:0, e:1}</a:t>
            </a:r>
            <a:endParaRPr lang="zh-CN" altLang="en-US" sz="10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2E16AE4-D62B-4316-A4CB-21A493F51B6A}"/>
              </a:ext>
            </a:extLst>
          </p:cNvPr>
          <p:cNvSpPr/>
          <p:nvPr/>
        </p:nvSpPr>
        <p:spPr>
          <a:xfrm>
            <a:off x="2356634" y="2929531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data</a:t>
            </a:r>
            <a:endParaRPr lang="zh-CN" altLang="en-US" sz="10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64A24C2-D197-47A3-B5B4-EDF8E36C518C}"/>
              </a:ext>
            </a:extLst>
          </p:cNvPr>
          <p:cNvSpPr/>
          <p:nvPr/>
        </p:nvSpPr>
        <p:spPr>
          <a:xfrm>
            <a:off x="3292172" y="2929531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[3, 4, 5, 6, 7]</a:t>
            </a:r>
            <a:endParaRPr lang="zh-CN" altLang="en-US" sz="10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7575DB6-E4F5-43B9-8707-AE3CC5FC8A74}"/>
              </a:ext>
            </a:extLst>
          </p:cNvPr>
          <p:cNvSpPr/>
          <p:nvPr/>
        </p:nvSpPr>
        <p:spPr>
          <a:xfrm>
            <a:off x="2356634" y="2729297"/>
            <a:ext cx="2677570" cy="2002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</a:t>
            </a:r>
            <a:endParaRPr lang="zh-CN" altLang="en-US" sz="10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CA860B9-372C-4C94-9F98-617A2504A8F6}"/>
              </a:ext>
            </a:extLst>
          </p:cNvPr>
          <p:cNvSpPr/>
          <p:nvPr/>
        </p:nvSpPr>
        <p:spPr>
          <a:xfrm>
            <a:off x="2356634" y="3129765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autograd</a:t>
            </a:r>
            <a:endParaRPr lang="zh-CN" altLang="en-US" sz="10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9E9A020-2E95-4C0F-9B04-54B95ECF7139}"/>
              </a:ext>
            </a:extLst>
          </p:cNvPr>
          <p:cNvSpPr/>
          <p:nvPr/>
        </p:nvSpPr>
        <p:spPr>
          <a:xfrm>
            <a:off x="3292172" y="3129765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True</a:t>
            </a:r>
            <a:endParaRPr lang="zh-CN" altLang="en-US" sz="10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2CC82E7-F777-47FC-BDE5-F87A11562A8C}"/>
              </a:ext>
            </a:extLst>
          </p:cNvPr>
          <p:cNvSpPr/>
          <p:nvPr/>
        </p:nvSpPr>
        <p:spPr>
          <a:xfrm>
            <a:off x="2356634" y="3328883"/>
            <a:ext cx="934424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creators</a:t>
            </a:r>
            <a:endParaRPr lang="zh-CN" altLang="en-US" sz="10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B702711-0B24-4D1D-8974-9D60D57470CE}"/>
              </a:ext>
            </a:extLst>
          </p:cNvPr>
          <p:cNvSpPr/>
          <p:nvPr/>
        </p:nvSpPr>
        <p:spPr>
          <a:xfrm>
            <a:off x="3291058" y="3328883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[a, b]</a:t>
            </a:r>
            <a:endParaRPr lang="zh-CN" altLang="en-US" sz="10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51B00E6-8140-46B7-B823-E3F0FA91F113}"/>
              </a:ext>
            </a:extLst>
          </p:cNvPr>
          <p:cNvSpPr/>
          <p:nvPr/>
        </p:nvSpPr>
        <p:spPr>
          <a:xfrm>
            <a:off x="2357748" y="3529117"/>
            <a:ext cx="934424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Creation_op</a:t>
            </a:r>
            <a:endParaRPr lang="zh-CN" altLang="en-US" sz="10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E7C0D93-88E7-45E0-9666-AF8A51F1AA93}"/>
              </a:ext>
            </a:extLst>
          </p:cNvPr>
          <p:cNvSpPr/>
          <p:nvPr/>
        </p:nvSpPr>
        <p:spPr>
          <a:xfrm>
            <a:off x="3292172" y="3529117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add</a:t>
            </a:r>
            <a:endParaRPr lang="zh-CN" altLang="en-US" sz="10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58E47BB-E656-4FF7-BBEB-EA527E387153}"/>
              </a:ext>
            </a:extLst>
          </p:cNvPr>
          <p:cNvSpPr/>
          <p:nvPr/>
        </p:nvSpPr>
        <p:spPr>
          <a:xfrm>
            <a:off x="2356634" y="3729351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cid</a:t>
            </a:r>
            <a:endParaRPr lang="zh-CN" altLang="en-US" sz="10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15190D1-163C-470A-B3AB-2CA05B95FCB6}"/>
              </a:ext>
            </a:extLst>
          </p:cNvPr>
          <p:cNvSpPr/>
          <p:nvPr/>
        </p:nvSpPr>
        <p:spPr>
          <a:xfrm>
            <a:off x="3292172" y="3729351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9001</a:t>
            </a:r>
            <a:endParaRPr lang="zh-CN" altLang="en-US" sz="10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4326A97-851A-4F82-9BEF-A7B439D95CE5}"/>
              </a:ext>
            </a:extLst>
          </p:cNvPr>
          <p:cNvSpPr/>
          <p:nvPr/>
        </p:nvSpPr>
        <p:spPr>
          <a:xfrm>
            <a:off x="2355520" y="3928469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grad</a:t>
            </a:r>
            <a:endParaRPr lang="zh-CN" altLang="en-US" sz="10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A300ED0-80B3-4F3C-81C0-29E5E197DE6D}"/>
              </a:ext>
            </a:extLst>
          </p:cNvPr>
          <p:cNvSpPr/>
          <p:nvPr/>
        </p:nvSpPr>
        <p:spPr>
          <a:xfrm>
            <a:off x="3291058" y="3928469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[1, 1, 1, 1, 1]</a:t>
            </a:r>
            <a:endParaRPr lang="zh-CN" altLang="en-US" sz="10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A267772-6FBF-4AEC-B3B6-58A405D0B52D}"/>
              </a:ext>
            </a:extLst>
          </p:cNvPr>
          <p:cNvSpPr/>
          <p:nvPr/>
        </p:nvSpPr>
        <p:spPr>
          <a:xfrm>
            <a:off x="2355520" y="4128703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children</a:t>
            </a:r>
            <a:endParaRPr lang="zh-CN" altLang="en-US" sz="10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1A886BE-04DE-4A71-AFAE-3E0EC4A67D78}"/>
              </a:ext>
            </a:extLst>
          </p:cNvPr>
          <p:cNvSpPr/>
          <p:nvPr/>
        </p:nvSpPr>
        <p:spPr>
          <a:xfrm>
            <a:off x="3291058" y="4128703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{f:0}</a:t>
            </a:r>
            <a:endParaRPr lang="zh-CN" altLang="en-US" sz="100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5C2315E2-CFD5-403C-9079-436B2CFE2A90}"/>
              </a:ext>
            </a:extLst>
          </p:cNvPr>
          <p:cNvSpPr/>
          <p:nvPr/>
        </p:nvSpPr>
        <p:spPr>
          <a:xfrm>
            <a:off x="4671556" y="5425223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data</a:t>
            </a:r>
            <a:endParaRPr lang="zh-CN" altLang="en-US" sz="10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AF1FE2E-F8C7-45D4-BD08-5785133B3603}"/>
              </a:ext>
            </a:extLst>
          </p:cNvPr>
          <p:cNvSpPr/>
          <p:nvPr/>
        </p:nvSpPr>
        <p:spPr>
          <a:xfrm>
            <a:off x="5607094" y="5425223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[10, 10, 10, 10, 10]</a:t>
            </a:r>
            <a:endParaRPr lang="zh-CN" altLang="en-US" sz="10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0BFC6F5-0111-4749-8F41-25830999CB6A}"/>
              </a:ext>
            </a:extLst>
          </p:cNvPr>
          <p:cNvSpPr/>
          <p:nvPr/>
        </p:nvSpPr>
        <p:spPr>
          <a:xfrm>
            <a:off x="4671556" y="5224989"/>
            <a:ext cx="2677570" cy="2002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f</a:t>
            </a:r>
            <a:endParaRPr lang="zh-CN" altLang="en-US" sz="10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386BB312-FCA4-42F3-8F5B-BCFC8A281D20}"/>
              </a:ext>
            </a:extLst>
          </p:cNvPr>
          <p:cNvSpPr/>
          <p:nvPr/>
        </p:nvSpPr>
        <p:spPr>
          <a:xfrm>
            <a:off x="4671556" y="5625457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autograd</a:t>
            </a:r>
            <a:endParaRPr lang="zh-CN" altLang="en-US" sz="10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8CE9C76C-2034-40ED-A230-F098543271E2}"/>
              </a:ext>
            </a:extLst>
          </p:cNvPr>
          <p:cNvSpPr/>
          <p:nvPr/>
        </p:nvSpPr>
        <p:spPr>
          <a:xfrm>
            <a:off x="5607094" y="5625457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True</a:t>
            </a:r>
            <a:endParaRPr lang="zh-CN" altLang="en-US" sz="10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D7B3711-8F83-4D5A-8ADD-779671F6A799}"/>
              </a:ext>
            </a:extLst>
          </p:cNvPr>
          <p:cNvSpPr/>
          <p:nvPr/>
        </p:nvSpPr>
        <p:spPr>
          <a:xfrm>
            <a:off x="4671556" y="5824575"/>
            <a:ext cx="934424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creators</a:t>
            </a:r>
            <a:endParaRPr lang="zh-CN" altLang="en-US" sz="10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839FABC-663D-44E2-B84D-0C1DB0D845D5}"/>
              </a:ext>
            </a:extLst>
          </p:cNvPr>
          <p:cNvSpPr/>
          <p:nvPr/>
        </p:nvSpPr>
        <p:spPr>
          <a:xfrm>
            <a:off x="5605980" y="5824575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[d, e]</a:t>
            </a:r>
            <a:endParaRPr lang="zh-CN" altLang="en-US" sz="10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F29000D9-D4F0-4A20-9185-4702E10C3077}"/>
              </a:ext>
            </a:extLst>
          </p:cNvPr>
          <p:cNvSpPr/>
          <p:nvPr/>
        </p:nvSpPr>
        <p:spPr>
          <a:xfrm>
            <a:off x="4672670" y="6024809"/>
            <a:ext cx="934424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Creation_op</a:t>
            </a:r>
            <a:endParaRPr lang="zh-CN" altLang="en-US" sz="100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643587B-0081-416C-B402-B72CC74E73D7}"/>
              </a:ext>
            </a:extLst>
          </p:cNvPr>
          <p:cNvSpPr/>
          <p:nvPr/>
        </p:nvSpPr>
        <p:spPr>
          <a:xfrm>
            <a:off x="5607094" y="6024809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add</a:t>
            </a:r>
            <a:endParaRPr lang="zh-CN" altLang="en-US" sz="10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509BA2E8-C7C8-40AB-AAC6-D6FF680C224C}"/>
              </a:ext>
            </a:extLst>
          </p:cNvPr>
          <p:cNvSpPr/>
          <p:nvPr/>
        </p:nvSpPr>
        <p:spPr>
          <a:xfrm>
            <a:off x="4671556" y="6225043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cid</a:t>
            </a:r>
            <a:endParaRPr lang="zh-CN" altLang="en-US" sz="100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5D50FF5-7933-40D5-8FA7-9C0B68458090}"/>
              </a:ext>
            </a:extLst>
          </p:cNvPr>
          <p:cNvSpPr/>
          <p:nvPr/>
        </p:nvSpPr>
        <p:spPr>
          <a:xfrm>
            <a:off x="5607094" y="6225043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1001</a:t>
            </a:r>
            <a:endParaRPr lang="zh-CN" altLang="en-US" sz="1000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00E80497-55E0-4E4B-9F6B-3DC3066A1D1B}"/>
              </a:ext>
            </a:extLst>
          </p:cNvPr>
          <p:cNvSpPr/>
          <p:nvPr/>
        </p:nvSpPr>
        <p:spPr>
          <a:xfrm>
            <a:off x="4670442" y="6424161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grad</a:t>
            </a:r>
            <a:endParaRPr lang="zh-CN" altLang="en-US" sz="1000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D6060A80-5B3F-45EA-A737-C47B465986BC}"/>
              </a:ext>
            </a:extLst>
          </p:cNvPr>
          <p:cNvSpPr/>
          <p:nvPr/>
        </p:nvSpPr>
        <p:spPr>
          <a:xfrm>
            <a:off x="5605980" y="6424161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[1, 1, 1, 1, 1]</a:t>
            </a:r>
            <a:endParaRPr lang="zh-CN" altLang="en-US" sz="1000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CE9DB0A6-0845-49C8-8BFA-D161603D691B}"/>
              </a:ext>
            </a:extLst>
          </p:cNvPr>
          <p:cNvSpPr/>
          <p:nvPr/>
        </p:nvSpPr>
        <p:spPr>
          <a:xfrm>
            <a:off x="4670442" y="6624395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children</a:t>
            </a:r>
            <a:endParaRPr lang="zh-CN" altLang="en-US" sz="1000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339BEF84-1ED6-4D12-BDA2-EA971C245B04}"/>
              </a:ext>
            </a:extLst>
          </p:cNvPr>
          <p:cNvSpPr/>
          <p:nvPr/>
        </p:nvSpPr>
        <p:spPr>
          <a:xfrm>
            <a:off x="5605980" y="6624395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{}</a:t>
            </a:r>
            <a:endParaRPr lang="zh-CN" altLang="en-US" sz="1000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2D9F8938-8D0C-423D-8CBE-003B1DBAC441}"/>
              </a:ext>
            </a:extLst>
          </p:cNvPr>
          <p:cNvCxnSpPr>
            <a:stCxn id="53" idx="0"/>
            <a:endCxn id="20" idx="2"/>
          </p:cNvCxnSpPr>
          <p:nvPr/>
        </p:nvCxnSpPr>
        <p:spPr>
          <a:xfrm flipH="1" flipV="1">
            <a:off x="2825517" y="1833245"/>
            <a:ext cx="869902" cy="89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EDFCC69B-1095-4082-B088-6B91A9E43468}"/>
              </a:ext>
            </a:extLst>
          </p:cNvPr>
          <p:cNvCxnSpPr>
            <a:stCxn id="53" idx="0"/>
            <a:endCxn id="35" idx="2"/>
          </p:cNvCxnSpPr>
          <p:nvPr/>
        </p:nvCxnSpPr>
        <p:spPr>
          <a:xfrm flipV="1">
            <a:off x="3695419" y="1833245"/>
            <a:ext cx="2259304" cy="89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4317D785-2F02-43AF-9C59-F4AC704142B2}"/>
              </a:ext>
            </a:extLst>
          </p:cNvPr>
          <p:cNvCxnSpPr>
            <a:stCxn id="83" idx="0"/>
            <a:endCxn id="65" idx="2"/>
          </p:cNvCxnSpPr>
          <p:nvPr/>
        </p:nvCxnSpPr>
        <p:spPr>
          <a:xfrm flipH="1" flipV="1">
            <a:off x="4162074" y="4328937"/>
            <a:ext cx="1848267" cy="89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79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A0396C28-8639-413C-AD21-6AE7508C0432}"/>
              </a:ext>
            </a:extLst>
          </p:cNvPr>
          <p:cNvSpPr/>
          <p:nvPr/>
        </p:nvSpPr>
        <p:spPr>
          <a:xfrm>
            <a:off x="4149283" y="433839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data</a:t>
            </a:r>
            <a:endParaRPr lang="zh-CN" altLang="en-US" sz="10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C6EC7CE-C459-424C-BDAC-7CA1BECB2E5C}"/>
              </a:ext>
            </a:extLst>
          </p:cNvPr>
          <p:cNvSpPr/>
          <p:nvPr/>
        </p:nvSpPr>
        <p:spPr>
          <a:xfrm>
            <a:off x="5084821" y="433839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[2, 2, 2, 2, 2]</a:t>
            </a:r>
            <a:endParaRPr lang="zh-CN" altLang="en-US" sz="10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B5E965D-63A9-4FD7-B406-E05441C96865}"/>
              </a:ext>
            </a:extLst>
          </p:cNvPr>
          <p:cNvSpPr/>
          <p:nvPr/>
        </p:nvSpPr>
        <p:spPr>
          <a:xfrm>
            <a:off x="4149283" y="233605"/>
            <a:ext cx="2677570" cy="2002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b</a:t>
            </a:r>
            <a:endParaRPr lang="zh-CN" altLang="en-US" sz="10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78F58B3-5CD2-4727-9B07-C29C902B17D2}"/>
              </a:ext>
            </a:extLst>
          </p:cNvPr>
          <p:cNvSpPr/>
          <p:nvPr/>
        </p:nvSpPr>
        <p:spPr>
          <a:xfrm>
            <a:off x="4149283" y="634073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autograd</a:t>
            </a:r>
            <a:endParaRPr lang="zh-CN" altLang="en-US" sz="10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EA77960-1CE3-442A-863E-D74DFB53A8FC}"/>
              </a:ext>
            </a:extLst>
          </p:cNvPr>
          <p:cNvSpPr/>
          <p:nvPr/>
        </p:nvSpPr>
        <p:spPr>
          <a:xfrm>
            <a:off x="5084821" y="634073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True</a:t>
            </a:r>
            <a:endParaRPr lang="zh-CN" altLang="en-US" sz="10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2509512-388B-4075-A6C8-4A67FFDBD496}"/>
              </a:ext>
            </a:extLst>
          </p:cNvPr>
          <p:cNvSpPr/>
          <p:nvPr/>
        </p:nvSpPr>
        <p:spPr>
          <a:xfrm>
            <a:off x="4149283" y="833191"/>
            <a:ext cx="934424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creators</a:t>
            </a:r>
            <a:endParaRPr lang="zh-CN" altLang="en-US" sz="10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1012EB7-ED61-4715-BDDC-E768B9F32A9F}"/>
              </a:ext>
            </a:extLst>
          </p:cNvPr>
          <p:cNvSpPr/>
          <p:nvPr/>
        </p:nvSpPr>
        <p:spPr>
          <a:xfrm>
            <a:off x="5083707" y="833191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None</a:t>
            </a:r>
            <a:endParaRPr lang="zh-CN" altLang="en-US" sz="10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8B26CD9-FF28-49D7-8E58-8D7CA8918662}"/>
              </a:ext>
            </a:extLst>
          </p:cNvPr>
          <p:cNvSpPr/>
          <p:nvPr/>
        </p:nvSpPr>
        <p:spPr>
          <a:xfrm>
            <a:off x="4150397" y="1033425"/>
            <a:ext cx="934424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Creation_op</a:t>
            </a:r>
            <a:endParaRPr lang="zh-CN" altLang="en-US" sz="10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505F21E-C494-402D-89B5-960473D6E14F}"/>
              </a:ext>
            </a:extLst>
          </p:cNvPr>
          <p:cNvSpPr/>
          <p:nvPr/>
        </p:nvSpPr>
        <p:spPr>
          <a:xfrm>
            <a:off x="5084821" y="1033425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None</a:t>
            </a:r>
            <a:endParaRPr lang="zh-CN" altLang="en-US" sz="10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D3340A9-1A66-498F-B28F-34BF9693C110}"/>
              </a:ext>
            </a:extLst>
          </p:cNvPr>
          <p:cNvSpPr/>
          <p:nvPr/>
        </p:nvSpPr>
        <p:spPr>
          <a:xfrm>
            <a:off x="4149283" y="1233659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cid</a:t>
            </a:r>
            <a:endParaRPr lang="zh-CN" altLang="en-US" sz="1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BD540F4-CCD7-4EE6-BDFA-D3D7E623232D}"/>
              </a:ext>
            </a:extLst>
          </p:cNvPr>
          <p:cNvSpPr/>
          <p:nvPr/>
        </p:nvSpPr>
        <p:spPr>
          <a:xfrm>
            <a:off x="5084821" y="1233659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8002</a:t>
            </a:r>
            <a:endParaRPr lang="zh-CN" altLang="en-US" sz="10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C9CE304-B7E9-49C6-918F-E0BA7741A9F2}"/>
              </a:ext>
            </a:extLst>
          </p:cNvPr>
          <p:cNvSpPr/>
          <p:nvPr/>
        </p:nvSpPr>
        <p:spPr>
          <a:xfrm>
            <a:off x="4148169" y="1432777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grad</a:t>
            </a:r>
            <a:endParaRPr lang="zh-CN" altLang="en-US" sz="10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7DC57CE-6D11-4F03-8EB7-2E6CFBA910A0}"/>
              </a:ext>
            </a:extLst>
          </p:cNvPr>
          <p:cNvSpPr/>
          <p:nvPr/>
        </p:nvSpPr>
        <p:spPr>
          <a:xfrm>
            <a:off x="5083707" y="1432777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[1+1, 1+1, 1+1, 1+1, 1+1]</a:t>
            </a:r>
            <a:endParaRPr lang="zh-CN" altLang="en-US" sz="10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D6BFE5C-B47E-411D-84DF-B5502F8B6859}"/>
              </a:ext>
            </a:extLst>
          </p:cNvPr>
          <p:cNvSpPr/>
          <p:nvPr/>
        </p:nvSpPr>
        <p:spPr>
          <a:xfrm>
            <a:off x="4148169" y="1633011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children</a:t>
            </a:r>
            <a:endParaRPr lang="zh-CN" altLang="en-US" sz="10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8582959-3ED6-4BD6-A846-B0482F0C4F68}"/>
              </a:ext>
            </a:extLst>
          </p:cNvPr>
          <p:cNvSpPr/>
          <p:nvPr/>
        </p:nvSpPr>
        <p:spPr>
          <a:xfrm>
            <a:off x="5083707" y="1633011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{d:0, e:0}</a:t>
            </a:r>
            <a:endParaRPr lang="zh-CN" altLang="en-US" sz="10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E82C70F-46FE-4E44-A39D-66A61FE83726}"/>
              </a:ext>
            </a:extLst>
          </p:cNvPr>
          <p:cNvSpPr/>
          <p:nvPr/>
        </p:nvSpPr>
        <p:spPr>
          <a:xfrm>
            <a:off x="7279603" y="433839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data</a:t>
            </a:r>
            <a:endParaRPr lang="zh-CN" altLang="en-US" sz="10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6218F9F-4333-44FD-B6D9-B4A051DB8DD3}"/>
              </a:ext>
            </a:extLst>
          </p:cNvPr>
          <p:cNvSpPr/>
          <p:nvPr/>
        </p:nvSpPr>
        <p:spPr>
          <a:xfrm>
            <a:off x="8215141" y="433839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[5, 4, 3, 2, 1]</a:t>
            </a:r>
            <a:endParaRPr lang="zh-CN" altLang="en-US" sz="10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9599333-89A2-48AC-8D2E-ABA0AD9692BF}"/>
              </a:ext>
            </a:extLst>
          </p:cNvPr>
          <p:cNvSpPr/>
          <p:nvPr/>
        </p:nvSpPr>
        <p:spPr>
          <a:xfrm>
            <a:off x="7279603" y="233605"/>
            <a:ext cx="2677570" cy="2002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</a:t>
            </a:r>
            <a:endParaRPr lang="zh-CN" altLang="en-US" sz="10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048500E-4B5B-4ADF-A79D-F7F61E9FA710}"/>
              </a:ext>
            </a:extLst>
          </p:cNvPr>
          <p:cNvSpPr/>
          <p:nvPr/>
        </p:nvSpPr>
        <p:spPr>
          <a:xfrm>
            <a:off x="7279603" y="634073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autograd</a:t>
            </a:r>
            <a:endParaRPr lang="zh-CN" altLang="en-US" sz="10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B560E0C-CF1E-47B2-A43F-2718B8E1B232}"/>
              </a:ext>
            </a:extLst>
          </p:cNvPr>
          <p:cNvSpPr/>
          <p:nvPr/>
        </p:nvSpPr>
        <p:spPr>
          <a:xfrm>
            <a:off x="8215141" y="634073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True</a:t>
            </a:r>
            <a:endParaRPr lang="zh-CN" altLang="en-US" sz="10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D4E1285-E89F-4C25-A017-47C00F906AE3}"/>
              </a:ext>
            </a:extLst>
          </p:cNvPr>
          <p:cNvSpPr/>
          <p:nvPr/>
        </p:nvSpPr>
        <p:spPr>
          <a:xfrm>
            <a:off x="7279603" y="833191"/>
            <a:ext cx="934424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creators</a:t>
            </a:r>
            <a:endParaRPr lang="zh-CN" altLang="en-US" sz="10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65A9F72-9E1C-4F51-B07A-F9E6BA57C899}"/>
              </a:ext>
            </a:extLst>
          </p:cNvPr>
          <p:cNvSpPr/>
          <p:nvPr/>
        </p:nvSpPr>
        <p:spPr>
          <a:xfrm>
            <a:off x="8214027" y="833191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None</a:t>
            </a:r>
            <a:endParaRPr lang="zh-CN" altLang="en-US" sz="10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13EC6D9-DF7C-432C-AC47-E6635F0355D5}"/>
              </a:ext>
            </a:extLst>
          </p:cNvPr>
          <p:cNvSpPr/>
          <p:nvPr/>
        </p:nvSpPr>
        <p:spPr>
          <a:xfrm>
            <a:off x="7280717" y="1033425"/>
            <a:ext cx="934424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Creation_op</a:t>
            </a:r>
            <a:endParaRPr lang="zh-CN" altLang="en-US" sz="10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48BA69A-8F76-412C-BCD6-512201AD3F40}"/>
              </a:ext>
            </a:extLst>
          </p:cNvPr>
          <p:cNvSpPr/>
          <p:nvPr/>
        </p:nvSpPr>
        <p:spPr>
          <a:xfrm>
            <a:off x="8215141" y="1033425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None</a:t>
            </a:r>
            <a:endParaRPr lang="zh-CN" altLang="en-US" sz="10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B561F56-901D-498D-96D0-66998839149B}"/>
              </a:ext>
            </a:extLst>
          </p:cNvPr>
          <p:cNvSpPr/>
          <p:nvPr/>
        </p:nvSpPr>
        <p:spPr>
          <a:xfrm>
            <a:off x="7279603" y="1233659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cid</a:t>
            </a:r>
            <a:endParaRPr lang="zh-CN" altLang="en-US" sz="10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85A1F1A-8DEB-4D13-8E54-B83BCE94A29A}"/>
              </a:ext>
            </a:extLst>
          </p:cNvPr>
          <p:cNvSpPr/>
          <p:nvPr/>
        </p:nvSpPr>
        <p:spPr>
          <a:xfrm>
            <a:off x="8215141" y="1233659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8003</a:t>
            </a:r>
            <a:endParaRPr lang="zh-CN" altLang="en-US" sz="10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5E2BCE8-8851-490F-9BF3-9FCC24197F76}"/>
              </a:ext>
            </a:extLst>
          </p:cNvPr>
          <p:cNvSpPr/>
          <p:nvPr/>
        </p:nvSpPr>
        <p:spPr>
          <a:xfrm>
            <a:off x="7278489" y="1432777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grad</a:t>
            </a:r>
            <a:endParaRPr lang="zh-CN" altLang="en-US" sz="10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D3397A7-1EBF-47C3-9A47-4B30CA5B3D6A}"/>
              </a:ext>
            </a:extLst>
          </p:cNvPr>
          <p:cNvSpPr/>
          <p:nvPr/>
        </p:nvSpPr>
        <p:spPr>
          <a:xfrm>
            <a:off x="8214027" y="1432777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[1, 1, 1, 1, 1]</a:t>
            </a:r>
            <a:endParaRPr lang="zh-CN" altLang="en-US" sz="10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890E14D-6524-4213-9F60-88C3939E1B1B}"/>
              </a:ext>
            </a:extLst>
          </p:cNvPr>
          <p:cNvSpPr/>
          <p:nvPr/>
        </p:nvSpPr>
        <p:spPr>
          <a:xfrm>
            <a:off x="7278489" y="1633011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children</a:t>
            </a:r>
            <a:endParaRPr lang="zh-CN" altLang="en-US" sz="10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FABB87C-D3DA-4218-84C2-C7AC67F84E5F}"/>
              </a:ext>
            </a:extLst>
          </p:cNvPr>
          <p:cNvSpPr/>
          <p:nvPr/>
        </p:nvSpPr>
        <p:spPr>
          <a:xfrm>
            <a:off x="8214027" y="1633011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{e:0}</a:t>
            </a:r>
            <a:endParaRPr lang="zh-CN" altLang="en-US" sz="10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818DE32-3123-4B15-A12D-9558D476E240}"/>
              </a:ext>
            </a:extLst>
          </p:cNvPr>
          <p:cNvSpPr/>
          <p:nvPr/>
        </p:nvSpPr>
        <p:spPr>
          <a:xfrm>
            <a:off x="6413588" y="2929531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data</a:t>
            </a:r>
            <a:endParaRPr lang="zh-CN" altLang="en-US" sz="10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ACDF131-482E-4BB3-B584-0FF0B235B849}"/>
              </a:ext>
            </a:extLst>
          </p:cNvPr>
          <p:cNvSpPr/>
          <p:nvPr/>
        </p:nvSpPr>
        <p:spPr>
          <a:xfrm>
            <a:off x="7349126" y="2929531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[7, 6, 5, 4, 3]</a:t>
            </a:r>
            <a:endParaRPr lang="zh-CN" altLang="en-US" sz="10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1B962B1-68EB-4E72-8A1E-EEA97BAEC0E6}"/>
              </a:ext>
            </a:extLst>
          </p:cNvPr>
          <p:cNvSpPr/>
          <p:nvPr/>
        </p:nvSpPr>
        <p:spPr>
          <a:xfrm>
            <a:off x="6413588" y="2729297"/>
            <a:ext cx="2677570" cy="2002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e</a:t>
            </a:r>
            <a:endParaRPr lang="zh-CN" altLang="en-US" sz="100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41E79E6-B199-4B46-826A-CF9B28FF2BFA}"/>
              </a:ext>
            </a:extLst>
          </p:cNvPr>
          <p:cNvSpPr/>
          <p:nvPr/>
        </p:nvSpPr>
        <p:spPr>
          <a:xfrm>
            <a:off x="6413588" y="3129765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autograd</a:t>
            </a:r>
            <a:endParaRPr lang="zh-CN" altLang="en-US" sz="1000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0B19132-91CC-44CF-ABE5-D7E1AB58292B}"/>
              </a:ext>
            </a:extLst>
          </p:cNvPr>
          <p:cNvSpPr/>
          <p:nvPr/>
        </p:nvSpPr>
        <p:spPr>
          <a:xfrm>
            <a:off x="7349126" y="3129765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True</a:t>
            </a:r>
            <a:endParaRPr lang="zh-CN" altLang="en-US" sz="10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DFBC9C6-EEC2-45CB-81AA-18526EE0FB3B}"/>
              </a:ext>
            </a:extLst>
          </p:cNvPr>
          <p:cNvSpPr/>
          <p:nvPr/>
        </p:nvSpPr>
        <p:spPr>
          <a:xfrm>
            <a:off x="6413588" y="3328883"/>
            <a:ext cx="934424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creators</a:t>
            </a:r>
            <a:endParaRPr lang="zh-CN" altLang="en-US" sz="10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51FDDC4-25D7-4EDC-B934-D2E65576F84C}"/>
              </a:ext>
            </a:extLst>
          </p:cNvPr>
          <p:cNvSpPr/>
          <p:nvPr/>
        </p:nvSpPr>
        <p:spPr>
          <a:xfrm>
            <a:off x="7348012" y="3328883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[b, c]</a:t>
            </a:r>
            <a:endParaRPr lang="zh-CN" altLang="en-US" sz="10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1F32C53-2414-458F-8600-BBF33F839D09}"/>
              </a:ext>
            </a:extLst>
          </p:cNvPr>
          <p:cNvSpPr/>
          <p:nvPr/>
        </p:nvSpPr>
        <p:spPr>
          <a:xfrm>
            <a:off x="6414702" y="3529117"/>
            <a:ext cx="934424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Creation_op</a:t>
            </a:r>
            <a:endParaRPr lang="zh-CN" altLang="en-US" sz="10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07744802-920C-4A4F-8A6A-5A6AAD5BC1CD}"/>
              </a:ext>
            </a:extLst>
          </p:cNvPr>
          <p:cNvSpPr/>
          <p:nvPr/>
        </p:nvSpPr>
        <p:spPr>
          <a:xfrm>
            <a:off x="7349126" y="3529117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add</a:t>
            </a:r>
            <a:endParaRPr lang="zh-CN" altLang="en-US" sz="10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16CB307-FEAA-45B8-BC78-1DA6C8684A83}"/>
              </a:ext>
            </a:extLst>
          </p:cNvPr>
          <p:cNvSpPr/>
          <p:nvPr/>
        </p:nvSpPr>
        <p:spPr>
          <a:xfrm>
            <a:off x="6413588" y="3729351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cid</a:t>
            </a:r>
            <a:endParaRPr lang="zh-CN" altLang="en-US" sz="10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D007C3C6-864D-47B0-AE7C-D42A0C313859}"/>
              </a:ext>
            </a:extLst>
          </p:cNvPr>
          <p:cNvSpPr/>
          <p:nvPr/>
        </p:nvSpPr>
        <p:spPr>
          <a:xfrm>
            <a:off x="7349126" y="3729351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9002</a:t>
            </a:r>
            <a:endParaRPr lang="zh-CN" altLang="en-US" sz="10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5D4D272-D227-4E71-BB0C-5458A78238B3}"/>
              </a:ext>
            </a:extLst>
          </p:cNvPr>
          <p:cNvSpPr/>
          <p:nvPr/>
        </p:nvSpPr>
        <p:spPr>
          <a:xfrm>
            <a:off x="6412474" y="3928469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grad</a:t>
            </a:r>
            <a:endParaRPr lang="zh-CN" altLang="en-US" sz="10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BA604102-A08E-44B1-83C4-53268753CE97}"/>
              </a:ext>
            </a:extLst>
          </p:cNvPr>
          <p:cNvSpPr/>
          <p:nvPr/>
        </p:nvSpPr>
        <p:spPr>
          <a:xfrm>
            <a:off x="7348012" y="3928469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None</a:t>
            </a:r>
            <a:endParaRPr lang="zh-CN" altLang="en-US" sz="1000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B03945B9-4F3A-428D-84E3-E361078C0329}"/>
              </a:ext>
            </a:extLst>
          </p:cNvPr>
          <p:cNvSpPr/>
          <p:nvPr/>
        </p:nvSpPr>
        <p:spPr>
          <a:xfrm>
            <a:off x="6412474" y="4128703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children</a:t>
            </a:r>
            <a:endParaRPr lang="zh-CN" altLang="en-US" sz="10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68975AB-3AE6-48FA-953B-3600D7332E89}"/>
              </a:ext>
            </a:extLst>
          </p:cNvPr>
          <p:cNvSpPr/>
          <p:nvPr/>
        </p:nvSpPr>
        <p:spPr>
          <a:xfrm>
            <a:off x="7348012" y="4128703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{f:1}</a:t>
            </a:r>
            <a:endParaRPr lang="zh-CN" altLang="en-US" sz="100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5C2315E2-CFD5-403C-9079-436B2CFE2A90}"/>
              </a:ext>
            </a:extLst>
          </p:cNvPr>
          <p:cNvSpPr/>
          <p:nvPr/>
        </p:nvSpPr>
        <p:spPr>
          <a:xfrm>
            <a:off x="4671556" y="5425223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data</a:t>
            </a:r>
            <a:endParaRPr lang="zh-CN" altLang="en-US" sz="10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AF1FE2E-F8C7-45D4-BD08-5785133B3603}"/>
              </a:ext>
            </a:extLst>
          </p:cNvPr>
          <p:cNvSpPr/>
          <p:nvPr/>
        </p:nvSpPr>
        <p:spPr>
          <a:xfrm>
            <a:off x="5607094" y="5425223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[10, 10, 10, 10, 10]</a:t>
            </a:r>
            <a:endParaRPr lang="zh-CN" altLang="en-US" sz="10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0BFC6F5-0111-4749-8F41-25830999CB6A}"/>
              </a:ext>
            </a:extLst>
          </p:cNvPr>
          <p:cNvSpPr/>
          <p:nvPr/>
        </p:nvSpPr>
        <p:spPr>
          <a:xfrm>
            <a:off x="4671556" y="5224989"/>
            <a:ext cx="2677570" cy="2002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f</a:t>
            </a:r>
            <a:endParaRPr lang="zh-CN" altLang="en-US" sz="10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386BB312-FCA4-42F3-8F5B-BCFC8A281D20}"/>
              </a:ext>
            </a:extLst>
          </p:cNvPr>
          <p:cNvSpPr/>
          <p:nvPr/>
        </p:nvSpPr>
        <p:spPr>
          <a:xfrm>
            <a:off x="4671556" y="5625457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autograd</a:t>
            </a:r>
            <a:endParaRPr lang="zh-CN" altLang="en-US" sz="10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8CE9C76C-2034-40ED-A230-F098543271E2}"/>
              </a:ext>
            </a:extLst>
          </p:cNvPr>
          <p:cNvSpPr/>
          <p:nvPr/>
        </p:nvSpPr>
        <p:spPr>
          <a:xfrm>
            <a:off x="5607094" y="5625457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True</a:t>
            </a:r>
            <a:endParaRPr lang="zh-CN" altLang="en-US" sz="10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D7B3711-8F83-4D5A-8ADD-779671F6A799}"/>
              </a:ext>
            </a:extLst>
          </p:cNvPr>
          <p:cNvSpPr/>
          <p:nvPr/>
        </p:nvSpPr>
        <p:spPr>
          <a:xfrm>
            <a:off x="4671556" y="5824575"/>
            <a:ext cx="934424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creators</a:t>
            </a:r>
            <a:endParaRPr lang="zh-CN" altLang="en-US" sz="10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839FABC-663D-44E2-B84D-0C1DB0D845D5}"/>
              </a:ext>
            </a:extLst>
          </p:cNvPr>
          <p:cNvSpPr/>
          <p:nvPr/>
        </p:nvSpPr>
        <p:spPr>
          <a:xfrm>
            <a:off x="5605980" y="5824575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[d, e]</a:t>
            </a:r>
            <a:endParaRPr lang="zh-CN" altLang="en-US" sz="10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F29000D9-D4F0-4A20-9185-4702E10C3077}"/>
              </a:ext>
            </a:extLst>
          </p:cNvPr>
          <p:cNvSpPr/>
          <p:nvPr/>
        </p:nvSpPr>
        <p:spPr>
          <a:xfrm>
            <a:off x="4672670" y="6024809"/>
            <a:ext cx="934424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Creation_op</a:t>
            </a:r>
            <a:endParaRPr lang="zh-CN" altLang="en-US" sz="100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643587B-0081-416C-B402-B72CC74E73D7}"/>
              </a:ext>
            </a:extLst>
          </p:cNvPr>
          <p:cNvSpPr/>
          <p:nvPr/>
        </p:nvSpPr>
        <p:spPr>
          <a:xfrm>
            <a:off x="5607094" y="6024809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add</a:t>
            </a:r>
            <a:endParaRPr lang="zh-CN" altLang="en-US" sz="10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509BA2E8-C7C8-40AB-AAC6-D6FF680C224C}"/>
              </a:ext>
            </a:extLst>
          </p:cNvPr>
          <p:cNvSpPr/>
          <p:nvPr/>
        </p:nvSpPr>
        <p:spPr>
          <a:xfrm>
            <a:off x="4671556" y="6225043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cid</a:t>
            </a:r>
            <a:endParaRPr lang="zh-CN" altLang="en-US" sz="100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5D50FF5-7933-40D5-8FA7-9C0B68458090}"/>
              </a:ext>
            </a:extLst>
          </p:cNvPr>
          <p:cNvSpPr/>
          <p:nvPr/>
        </p:nvSpPr>
        <p:spPr>
          <a:xfrm>
            <a:off x="5607094" y="6225043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1001</a:t>
            </a:r>
            <a:endParaRPr lang="zh-CN" altLang="en-US" sz="1000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00E80497-55E0-4E4B-9F6B-3DC3066A1D1B}"/>
              </a:ext>
            </a:extLst>
          </p:cNvPr>
          <p:cNvSpPr/>
          <p:nvPr/>
        </p:nvSpPr>
        <p:spPr>
          <a:xfrm>
            <a:off x="4670442" y="6424161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grad</a:t>
            </a:r>
            <a:endParaRPr lang="zh-CN" altLang="en-US" sz="1000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D6060A80-5B3F-45EA-A737-C47B465986BC}"/>
              </a:ext>
            </a:extLst>
          </p:cNvPr>
          <p:cNvSpPr/>
          <p:nvPr/>
        </p:nvSpPr>
        <p:spPr>
          <a:xfrm>
            <a:off x="5605980" y="6424161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[1, 1, 1, 1, 1]</a:t>
            </a:r>
            <a:endParaRPr lang="zh-CN" altLang="en-US" sz="1000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CE9DB0A6-0845-49C8-8BFA-D161603D691B}"/>
              </a:ext>
            </a:extLst>
          </p:cNvPr>
          <p:cNvSpPr/>
          <p:nvPr/>
        </p:nvSpPr>
        <p:spPr>
          <a:xfrm>
            <a:off x="4670442" y="6624395"/>
            <a:ext cx="935538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children</a:t>
            </a:r>
            <a:endParaRPr lang="zh-CN" altLang="en-US" sz="1000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339BEF84-1ED6-4D12-BDA2-EA971C245B04}"/>
              </a:ext>
            </a:extLst>
          </p:cNvPr>
          <p:cNvSpPr/>
          <p:nvPr/>
        </p:nvSpPr>
        <p:spPr>
          <a:xfrm>
            <a:off x="5605980" y="6624395"/>
            <a:ext cx="1742032" cy="20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{}</a:t>
            </a:r>
            <a:endParaRPr lang="zh-CN" altLang="en-US" sz="1000" dirty="0"/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5E7F2C7-CD77-49A9-8372-E0E9C33EF6BE}"/>
              </a:ext>
            </a:extLst>
          </p:cNvPr>
          <p:cNvCxnSpPr>
            <a:stCxn id="68" idx="0"/>
            <a:endCxn id="35" idx="2"/>
          </p:cNvCxnSpPr>
          <p:nvPr/>
        </p:nvCxnSpPr>
        <p:spPr>
          <a:xfrm flipH="1" flipV="1">
            <a:off x="5954723" y="1833245"/>
            <a:ext cx="1797650" cy="89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545E5AB6-82BF-4831-B2CB-382FCA31C5E0}"/>
              </a:ext>
            </a:extLst>
          </p:cNvPr>
          <p:cNvCxnSpPr>
            <a:stCxn id="68" idx="0"/>
            <a:endCxn id="50" idx="2"/>
          </p:cNvCxnSpPr>
          <p:nvPr/>
        </p:nvCxnSpPr>
        <p:spPr>
          <a:xfrm flipV="1">
            <a:off x="7752373" y="1833245"/>
            <a:ext cx="1332670" cy="89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BD443FC-D059-42EF-88CD-4855DAE51A77}"/>
              </a:ext>
            </a:extLst>
          </p:cNvPr>
          <p:cNvCxnSpPr>
            <a:stCxn id="83" idx="0"/>
            <a:endCxn id="80" idx="2"/>
          </p:cNvCxnSpPr>
          <p:nvPr/>
        </p:nvCxnSpPr>
        <p:spPr>
          <a:xfrm flipV="1">
            <a:off x="6010341" y="4328937"/>
            <a:ext cx="2208687" cy="89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511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750</Words>
  <Application>Microsoft Office PowerPoint</Application>
  <PresentationFormat>宽屏</PresentationFormat>
  <Paragraphs>300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yantao7589@outlook.com</dc:creator>
  <cp:lastModifiedBy>yantao7589@outlook.com</cp:lastModifiedBy>
  <cp:revision>9</cp:revision>
  <dcterms:created xsi:type="dcterms:W3CDTF">2020-12-26T01:55:01Z</dcterms:created>
  <dcterms:modified xsi:type="dcterms:W3CDTF">2020-12-26T13:36:58Z</dcterms:modified>
</cp:coreProperties>
</file>