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19" r:id="rId3"/>
    <p:sldId id="320" r:id="rId4"/>
    <p:sldId id="321" r:id="rId5"/>
    <p:sldId id="322" r:id="rId6"/>
  </p:sldIdLst>
  <p:sldSz cx="10972800" cy="6858000"/>
  <p:notesSz cx="6735763" cy="9866313"/>
  <p:defaultTextStyle>
    <a:defPPr>
      <a:defRPr lang="en-US"/>
    </a:defPPr>
    <a:lvl1pPr marL="0" algn="l" defTabSz="108063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0319" algn="l" defTabSz="108063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0638" algn="l" defTabSz="108063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0957" algn="l" defTabSz="108063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1276" algn="l" defTabSz="108063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1595" algn="l" defTabSz="108063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1914" algn="l" defTabSz="108063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2233" algn="l" defTabSz="108063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22552" algn="l" defTabSz="108063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87"/>
    <a:srgbClr val="009787"/>
    <a:srgbClr val="009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80" y="43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28B51-B91D-4830-A0F6-EFDA6BCD57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1F058-36C2-41FD-94A6-FD29AFC5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4"/>
          </a:xfrm>
          <a:prstGeom prst="rect">
            <a:avLst/>
          </a:prstGeom>
        </p:spPr>
        <p:txBody>
          <a:bodyPr anchor="ctr"/>
          <a:lstStyle>
            <a:lvl1pPr>
              <a:defRPr sz="4400" b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0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1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1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1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2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A5C-58F1-428E-B0AE-9F20AE534BC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CD0-FBDE-4D35-B0F1-9C3229D2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88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1600202"/>
            <a:ext cx="987552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A5C-58F1-428E-B0AE-9F20AE534BC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CD0-FBDE-4D35-B0F1-9C3229D215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7010400" cy="762000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3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0" y="255589"/>
            <a:ext cx="914400" cy="5462588"/>
          </a:xfrm>
          <a:prstGeom prst="rect">
            <a:avLst/>
          </a:prstGeom>
        </p:spPr>
        <p:txBody>
          <a:bodyPr vert="eaVert"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55589"/>
            <a:ext cx="8366760" cy="54625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A5C-58F1-428E-B0AE-9F20AE534BC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CD0-FBDE-4D35-B0F1-9C3229D2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76200"/>
            <a:ext cx="7010400" cy="4572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219200"/>
            <a:ext cx="9875520" cy="490696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A5C-58F1-428E-B0AE-9F20AE534BC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CD0-FBDE-4D35-B0F1-9C3229D2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64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  <a:prstGeom prst="rect">
            <a:avLst/>
          </a:prstGeom>
        </p:spPr>
        <p:txBody>
          <a:bodyPr anchor="t"/>
          <a:lstStyle>
            <a:lvl1pPr algn="l">
              <a:defRPr sz="4700" b="1" cap="all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031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06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095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6127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015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419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8223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2255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A5C-58F1-428E-B0AE-9F20AE534BC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CD0-FBDE-4D35-B0F1-9C3229D2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54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090160" cy="487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219200"/>
            <a:ext cx="5090160" cy="487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A5C-58F1-428E-B0AE-9F20AE534BC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CD0-FBDE-4D35-B0F1-9C3229D215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7010400" cy="762000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8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143000"/>
            <a:ext cx="484822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/>
            </a:lvl1pPr>
            <a:lvl2pPr marL="540319" indent="0">
              <a:buNone/>
              <a:defRPr sz="2400" b="1"/>
            </a:lvl2pPr>
            <a:lvl3pPr marL="1080638" indent="0">
              <a:buNone/>
              <a:defRPr sz="2100" b="1"/>
            </a:lvl3pPr>
            <a:lvl4pPr marL="1620957" indent="0">
              <a:buNone/>
              <a:defRPr sz="1900" b="1"/>
            </a:lvl4pPr>
            <a:lvl5pPr marL="2161276" indent="0">
              <a:buNone/>
              <a:defRPr sz="1900" b="1"/>
            </a:lvl5pPr>
            <a:lvl6pPr marL="2701595" indent="0">
              <a:buNone/>
              <a:defRPr sz="1900" b="1"/>
            </a:lvl6pPr>
            <a:lvl7pPr marL="3241914" indent="0">
              <a:buNone/>
              <a:defRPr sz="1900" b="1"/>
            </a:lvl7pPr>
            <a:lvl8pPr marL="3782233" indent="0">
              <a:buNone/>
              <a:defRPr sz="1900" b="1"/>
            </a:lvl8pPr>
            <a:lvl9pPr marL="432255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1905000"/>
            <a:ext cx="4848226" cy="422116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3" y="1143000"/>
            <a:ext cx="485013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/>
            </a:lvl1pPr>
            <a:lvl2pPr marL="540319" indent="0">
              <a:buNone/>
              <a:defRPr sz="2400" b="1"/>
            </a:lvl2pPr>
            <a:lvl3pPr marL="1080638" indent="0">
              <a:buNone/>
              <a:defRPr sz="2100" b="1"/>
            </a:lvl3pPr>
            <a:lvl4pPr marL="1620957" indent="0">
              <a:buNone/>
              <a:defRPr sz="1900" b="1"/>
            </a:lvl4pPr>
            <a:lvl5pPr marL="2161276" indent="0">
              <a:buNone/>
              <a:defRPr sz="1900" b="1"/>
            </a:lvl5pPr>
            <a:lvl6pPr marL="2701595" indent="0">
              <a:buNone/>
              <a:defRPr sz="1900" b="1"/>
            </a:lvl6pPr>
            <a:lvl7pPr marL="3241914" indent="0">
              <a:buNone/>
              <a:defRPr sz="1900" b="1"/>
            </a:lvl7pPr>
            <a:lvl8pPr marL="3782233" indent="0">
              <a:buNone/>
              <a:defRPr sz="1900" b="1"/>
            </a:lvl8pPr>
            <a:lvl9pPr marL="432255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3" y="1905000"/>
            <a:ext cx="4850130" cy="422116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A5C-58F1-428E-B0AE-9F20AE534BC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CD0-FBDE-4D35-B0F1-9C3229D2158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7010400" cy="762000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4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A5C-58F1-428E-B0AE-9F20AE534BC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CD0-FBDE-4D35-B0F1-9C3229D215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7010400" cy="762000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68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A5C-58F1-428E-B0AE-9F20AE534BC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CD0-FBDE-4D35-B0F1-9C3229D2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3" y="1155699"/>
            <a:ext cx="3609976" cy="44450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1143000"/>
            <a:ext cx="6134100" cy="498316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3" y="1676400"/>
            <a:ext cx="3609976" cy="4449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/>
            </a:lvl1pPr>
            <a:lvl2pPr marL="540319" indent="0">
              <a:buNone/>
              <a:defRPr sz="1400"/>
            </a:lvl2pPr>
            <a:lvl3pPr marL="1080638" indent="0">
              <a:buNone/>
              <a:defRPr sz="1200"/>
            </a:lvl3pPr>
            <a:lvl4pPr marL="1620957" indent="0">
              <a:buNone/>
              <a:defRPr sz="1100"/>
            </a:lvl4pPr>
            <a:lvl5pPr marL="2161276" indent="0">
              <a:buNone/>
              <a:defRPr sz="1100"/>
            </a:lvl5pPr>
            <a:lvl6pPr marL="2701595" indent="0">
              <a:buNone/>
              <a:defRPr sz="1100"/>
            </a:lvl6pPr>
            <a:lvl7pPr marL="3241914" indent="0">
              <a:buNone/>
              <a:defRPr sz="1100"/>
            </a:lvl7pPr>
            <a:lvl8pPr marL="3782233" indent="0">
              <a:buNone/>
              <a:defRPr sz="1100"/>
            </a:lvl8pPr>
            <a:lvl9pPr marL="432255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A5C-58F1-428E-B0AE-9F20AE534BC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CD0-FBDE-4D35-B0F1-9C3229D2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0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1"/>
            <a:ext cx="658368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4"/>
            <a:ext cx="658368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00"/>
            </a:lvl1pPr>
            <a:lvl2pPr marL="540319" indent="0">
              <a:buNone/>
              <a:defRPr sz="3300"/>
            </a:lvl2pPr>
            <a:lvl3pPr marL="1080638" indent="0">
              <a:buNone/>
              <a:defRPr sz="2800"/>
            </a:lvl3pPr>
            <a:lvl4pPr marL="1620957" indent="0">
              <a:buNone/>
              <a:defRPr sz="2400"/>
            </a:lvl4pPr>
            <a:lvl5pPr marL="2161276" indent="0">
              <a:buNone/>
              <a:defRPr sz="2400"/>
            </a:lvl5pPr>
            <a:lvl6pPr marL="2701595" indent="0">
              <a:buNone/>
              <a:defRPr sz="2400"/>
            </a:lvl6pPr>
            <a:lvl7pPr marL="3241914" indent="0">
              <a:buNone/>
              <a:defRPr sz="2400"/>
            </a:lvl7pPr>
            <a:lvl8pPr marL="3782233" indent="0">
              <a:buNone/>
              <a:defRPr sz="2400"/>
            </a:lvl8pPr>
            <a:lvl9pPr marL="4322552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/>
            </a:lvl1pPr>
            <a:lvl2pPr marL="540319" indent="0">
              <a:buNone/>
              <a:defRPr sz="1400"/>
            </a:lvl2pPr>
            <a:lvl3pPr marL="1080638" indent="0">
              <a:buNone/>
              <a:defRPr sz="1200"/>
            </a:lvl3pPr>
            <a:lvl4pPr marL="1620957" indent="0">
              <a:buNone/>
              <a:defRPr sz="1100"/>
            </a:lvl4pPr>
            <a:lvl5pPr marL="2161276" indent="0">
              <a:buNone/>
              <a:defRPr sz="1100"/>
            </a:lvl5pPr>
            <a:lvl6pPr marL="2701595" indent="0">
              <a:buNone/>
              <a:defRPr sz="1100"/>
            </a:lvl6pPr>
            <a:lvl7pPr marL="3241914" indent="0">
              <a:buNone/>
              <a:defRPr sz="1100"/>
            </a:lvl7pPr>
            <a:lvl8pPr marL="3782233" indent="0">
              <a:buNone/>
              <a:defRPr sz="1100"/>
            </a:lvl8pPr>
            <a:lvl9pPr marL="432255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A5C-58F1-428E-B0AE-9F20AE534BC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8CD0-FBDE-4D35-B0F1-9C3229D2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2"/>
            <a:ext cx="2560320" cy="365124"/>
          </a:xfrm>
          <a:prstGeom prst="rect">
            <a:avLst/>
          </a:prstGeom>
        </p:spPr>
        <p:txBody>
          <a:bodyPr vert="horz" lIns="108064" tIns="54032" rIns="108064" bIns="5403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1A5C-58F1-428E-B0AE-9F20AE534BC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2"/>
            <a:ext cx="3474720" cy="365124"/>
          </a:xfrm>
          <a:prstGeom prst="rect">
            <a:avLst/>
          </a:prstGeom>
        </p:spPr>
        <p:txBody>
          <a:bodyPr vert="horz" lIns="108064" tIns="54032" rIns="108064" bIns="5403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2"/>
            <a:ext cx="2560320" cy="365124"/>
          </a:xfrm>
          <a:prstGeom prst="rect">
            <a:avLst/>
          </a:prstGeom>
        </p:spPr>
        <p:txBody>
          <a:bodyPr vert="horz" lIns="108064" tIns="54032" rIns="108064" bIns="5403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88CD0-FBDE-4D35-B0F1-9C3229D2158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9372600" y="-1"/>
            <a:ext cx="1600200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MTD 24.09.19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42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0638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239" indent="-405239" algn="l" defTabSz="108063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8018" indent="-337699" algn="l" defTabSz="1080638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797" indent="-270159" algn="l" defTabSz="108063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1116" indent="-270159" algn="l" defTabSz="1080638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1435" indent="-270159" algn="l" defTabSz="1080638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1754" indent="-270159" algn="l" defTabSz="108063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2073" indent="-270159" algn="l" defTabSz="108063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2392" indent="-270159" algn="l" defTabSz="108063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711" indent="-270159" algn="l" defTabSz="108063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063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0319" algn="l" defTabSz="108063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638" algn="l" defTabSz="108063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957" algn="l" defTabSz="108063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1276" algn="l" defTabSz="108063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1595" algn="l" defTabSz="108063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1914" algn="l" defTabSz="108063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2233" algn="l" defTabSz="108063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22552" algn="l" defTabSz="108063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881746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</a:t>
            </a:r>
            <a:r>
              <a:rPr lang="en-US" sz="2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sz="25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62000" y="3331090"/>
            <a:ext cx="3964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1999" y="3806197"/>
            <a:ext cx="3964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MTD 24.09.19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3358800"/>
            <a:ext cx="396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Monthly Report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1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4" y="1066800"/>
            <a:ext cx="8302752" cy="75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171700"/>
            <a:ext cx="90868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0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OPD By Location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5" y="1371600"/>
            <a:ext cx="106497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05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OPD By Specialty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58" y="1621972"/>
            <a:ext cx="10471684" cy="363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3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88" y="1905000"/>
            <a:ext cx="10605024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3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20735</TotalTime>
  <Words>14</Words>
  <Application>Microsoft Office PowerPoint</Application>
  <PresentationFormat>Custom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OVERVIEW</vt:lpstr>
      <vt:lpstr>OPD By Location</vt:lpstr>
      <vt:lpstr>OPD By Specialty</vt:lpstr>
      <vt:lpstr>IPD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Truc Truong</cp:lastModifiedBy>
  <cp:revision>300</cp:revision>
  <cp:lastPrinted>2019-05-28T03:18:26Z</cp:lastPrinted>
  <dcterms:created xsi:type="dcterms:W3CDTF">2019-05-14T01:36:14Z</dcterms:created>
  <dcterms:modified xsi:type="dcterms:W3CDTF">2019-10-02T09:41:50Z</dcterms:modified>
</cp:coreProperties>
</file>