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7DF0ACF-434C-45B0-8E0F-3D4AB4CA2717}"/>
              </a:ext>
            </a:extLst>
          </p:cNvPr>
          <p:cNvGrpSpPr/>
          <p:nvPr/>
        </p:nvGrpSpPr>
        <p:grpSpPr>
          <a:xfrm>
            <a:off x="96411" y="2593315"/>
            <a:ext cx="10972800" cy="2377440"/>
            <a:chOff x="96411" y="2593315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11" y="2593315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96254" y="3339553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203578" y="3253464"/>
              <a:ext cx="54087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>
                  <a:solidFill>
                    <a:srgbClr val="002060"/>
                  </a:solidFill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970087" y="3710886"/>
              <a:ext cx="3938744" cy="461665"/>
              <a:chOff x="4771487" y="5937356"/>
              <a:chExt cx="3938744" cy="4616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874400" y="5937356"/>
                <a:ext cx="1773242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771487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570111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19E533-BADE-468E-B7D9-7CEB164BE990}"/>
              </a:ext>
            </a:extLst>
          </p:cNvPr>
          <p:cNvGrpSpPr/>
          <p:nvPr/>
        </p:nvGrpSpPr>
        <p:grpSpPr>
          <a:xfrm>
            <a:off x="549971" y="475712"/>
            <a:ext cx="5486402" cy="2028855"/>
            <a:chOff x="549971" y="475712"/>
            <a:chExt cx="5486402" cy="202885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C76AC3-95F9-4A70-AADE-D68C7D7BD1C7}"/>
                </a:ext>
              </a:extLst>
            </p:cNvPr>
            <p:cNvSpPr/>
            <p:nvPr/>
          </p:nvSpPr>
          <p:spPr>
            <a:xfrm>
              <a:off x="549971" y="2186166"/>
              <a:ext cx="5486400" cy="3184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549973" y="475712"/>
              <a:ext cx="5486400" cy="174470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141061" y="928447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A9B19B-F9D3-408E-B9FA-434D16AA23A8}"/>
                </a:ext>
              </a:extLst>
            </p:cNvPr>
            <p:cNvSpPr/>
            <p:nvPr/>
          </p:nvSpPr>
          <p:spPr>
            <a:xfrm>
              <a:off x="980321" y="1752658"/>
              <a:ext cx="4675254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02885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AF6506-C3C2-49F0-9156-08199D395E91}"/>
              </a:ext>
            </a:extLst>
          </p:cNvPr>
          <p:cNvGrpSpPr/>
          <p:nvPr/>
        </p:nvGrpSpPr>
        <p:grpSpPr>
          <a:xfrm>
            <a:off x="1447601" y="2104457"/>
            <a:ext cx="3691140" cy="400110"/>
            <a:chOff x="1442983" y="3260436"/>
            <a:chExt cx="3691140" cy="40011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8CAFB98-BBB3-49CD-98DD-354C4F90A588}"/>
                </a:ext>
              </a:extLst>
            </p:cNvPr>
            <p:cNvSpPr/>
            <p:nvPr/>
          </p:nvSpPr>
          <p:spPr>
            <a:xfrm>
              <a:off x="2547770" y="3260436"/>
              <a:ext cx="150714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557FA4-F1B6-4D94-92F0-A6BCC19414A9}"/>
                </a:ext>
              </a:extLst>
            </p:cNvPr>
            <p:cNvCxnSpPr/>
            <p:nvPr/>
          </p:nvCxnSpPr>
          <p:spPr>
            <a:xfrm>
              <a:off x="1442983" y="3488674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BC1D18-B44C-4FAB-9046-04EDE5246C25}"/>
                </a:ext>
              </a:extLst>
            </p:cNvPr>
            <p:cNvCxnSpPr/>
            <p:nvPr/>
          </p:nvCxnSpPr>
          <p:spPr>
            <a:xfrm>
              <a:off x="3994003" y="3488674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15</cp:revision>
  <dcterms:created xsi:type="dcterms:W3CDTF">2020-08-26T05:08:02Z</dcterms:created>
  <dcterms:modified xsi:type="dcterms:W3CDTF">2020-08-29T14:56:13Z</dcterms:modified>
</cp:coreProperties>
</file>