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54F26-3A0C-493B-B031-22994C37E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C5DB68-1C71-4AB5-930E-1C2D2F260F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DAA3D-CF97-415C-9677-94F9D7A6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BA5-6064-4ED0-8CB4-C9AE4E038121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36D4D-9AFB-4BA8-B984-C0E7694B3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FD786-BCE7-44E3-A9AF-54968D8CA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772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2DA0F-C277-42CE-BE1F-93F7A2E96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3D7B05-7CC5-4FC0-B417-48CAE2A2D8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549EC-630B-4FA4-9272-FE43B3135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BA5-6064-4ED0-8CB4-C9AE4E038121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5A16B-755A-46D7-9DFC-611633038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38534-2664-4BEC-9A0D-1E4BFABD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3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9E66F4-415E-4995-8612-F688B3D1DE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243064-B0B6-4192-A0CE-E97FAA931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20AE4-6C45-4299-A946-540C814D7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BA5-6064-4ED0-8CB4-C9AE4E038121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57563-0432-4BFE-B5B2-3257E6F5F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5FDFC-E481-4EB0-B54F-C4A94A631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1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E6FB4-B091-432D-8FA9-481085443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D95C5-0D53-4315-8776-98D6BA41A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1F387-5BD9-4455-A9FB-B3CD3FDDA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BA5-6064-4ED0-8CB4-C9AE4E038121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B8EA1-FB72-4239-B6E7-7540C7932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E85D5-FE79-4D40-860A-2FC47ABB6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957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CD343-120C-4BBF-8F5B-6245BA372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40944-BA06-4FCE-A878-2C0C8BB75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9E24C-5B10-4ECF-9AEA-EE8D339BD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BA5-6064-4ED0-8CB4-C9AE4E038121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41BB0-8120-456C-8E2A-F030AF175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DAE5F-331D-436D-B64D-F9430AF4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79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3E5FD-B15A-4FAE-86B6-6A9BE011B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72467-9C57-4121-9366-2F1AE5EF4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9E3D54-82ED-4993-8A88-AA39B96E1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F1517-F2EA-4EE5-B447-EA2F98D9D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BA5-6064-4ED0-8CB4-C9AE4E038121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08A86F-D557-4923-A9E2-F65C8A188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CB6BE-92C6-4D7B-94B9-84CBB1477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68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97DF1-E649-4DFF-83C5-FC546B9D0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4F66C-A2F8-4CF9-B827-E3FA29FFB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E98A17-A3EB-473C-B55C-A3443D354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5C4F51-AA66-4E02-B867-77D140AFBC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EA697E-789B-4D62-925A-193DBC398D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5390B3-B59A-43C6-82E2-D4B461438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BA5-6064-4ED0-8CB4-C9AE4E038121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9A9325-58DB-4F1B-A87F-99A9F8E67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10F9A-A1AB-4543-AA97-0FC08B299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43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19C63-254F-4919-A3E3-1D51F064B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909C08-8B59-47E1-B0CA-40F6594AD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BA5-6064-4ED0-8CB4-C9AE4E038121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E6EE89-96E6-45DF-8B65-B806B7574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EDF05C-0F4A-4169-8E48-C6BF6903E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38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3676BA-36D5-4E51-B731-F5D732F46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BA5-6064-4ED0-8CB4-C9AE4E038121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E26AC7-4EC5-4C19-A311-729A131F1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FD2BA-F12C-4661-9D5E-38815DF12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53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0CD86-E4CF-42E4-9C37-CEDB431D1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21111-9FA4-4A36-ADCA-D804B6BB1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E513B7-3587-4D15-8637-56D59ADA5E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AEC851-62C7-42B7-B728-A729F20B1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BA5-6064-4ED0-8CB4-C9AE4E038121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F6E1E9-E559-4E28-98ED-908B1E78B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6DBAB-916C-4054-ABCE-1F2CE03CB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1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A78B6-122E-4A96-999D-AE2C23059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345691-03D6-4124-A850-3CEB60B1A6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2B598-5E3E-440E-B0F4-9A8FD14E5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AAF463-E835-4FFE-9ECB-554AB8CC2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BA5-6064-4ED0-8CB4-C9AE4E038121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75EFEB-7CB7-44E3-96F2-042272883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9E1878-FB85-4091-95F8-32E42F902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36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6156A3-2885-4810-8C7D-C18C19F0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63EA9-E21D-4346-93E9-0F1C4797A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7956B-19C6-41DC-92B1-44CCD79E45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F7BA5-6064-4ED0-8CB4-C9AE4E038121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47166-8A8B-4ED3-AE97-3322624373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EB24B-332E-427D-A5F3-C6A3672FD6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00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5BE4D22-22FA-4F36-A34E-A4524EC67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11" y="247989"/>
            <a:ext cx="10972800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376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347A0459-7798-4E61-AF8B-BC1B8D5C75F8}"/>
              </a:ext>
            </a:extLst>
          </p:cNvPr>
          <p:cNvGrpSpPr/>
          <p:nvPr/>
        </p:nvGrpSpPr>
        <p:grpSpPr>
          <a:xfrm>
            <a:off x="356007" y="4115325"/>
            <a:ext cx="10972800" cy="2377440"/>
            <a:chOff x="356007" y="4115325"/>
            <a:chExt cx="10972800" cy="237744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5BE4D22-22FA-4F36-A34E-A4524EC673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007" y="4115325"/>
              <a:ext cx="10972800" cy="2377440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33CC3BA-D443-44AA-BCB5-FB96D0ACA68E}"/>
                </a:ext>
              </a:extLst>
            </p:cNvPr>
            <p:cNvSpPr/>
            <p:nvPr/>
          </p:nvSpPr>
          <p:spPr>
            <a:xfrm>
              <a:off x="2460293" y="4861563"/>
              <a:ext cx="230422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rush Script MT" panose="03060802040406070304" pitchFamily="66" charset="0"/>
                </a:rPr>
                <a:t>Trí Nhân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E1DB161-CAF5-460F-AEF6-F4719039488E}"/>
                </a:ext>
              </a:extLst>
            </p:cNvPr>
            <p:cNvSpPr/>
            <p:nvPr/>
          </p:nvSpPr>
          <p:spPr>
            <a:xfrm>
              <a:off x="5324626" y="4775474"/>
              <a:ext cx="5408725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280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</a:rPr>
                <a:t>Data Science &amp; Application, R&amp;D Group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9B06856-7642-4A6C-A9AE-8E3FC4A62865}"/>
                </a:ext>
              </a:extLst>
            </p:cNvPr>
            <p:cNvGrpSpPr/>
            <p:nvPr/>
          </p:nvGrpSpPr>
          <p:grpSpPr>
            <a:xfrm>
              <a:off x="6091135" y="5232896"/>
              <a:ext cx="3938744" cy="461665"/>
              <a:chOff x="5020859" y="5937356"/>
              <a:chExt cx="3938744" cy="461665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21DAAE7-527F-4583-8E04-0D9D5F2D8639}"/>
                  </a:ext>
                </a:extLst>
              </p:cNvPr>
              <p:cNvSpPr/>
              <p:nvPr/>
            </p:nvSpPr>
            <p:spPr>
              <a:xfrm>
                <a:off x="6123773" y="5937356"/>
                <a:ext cx="1773241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cap="none" spc="0">
                    <a:ln w="0"/>
                    <a:solidFill>
                      <a:srgbClr val="FF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rial Narrow" panose="020B0606020202030204" pitchFamily="34" charset="0"/>
                  </a:rPr>
                  <a:t>Learn Forever</a:t>
                </a:r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593B4689-CFFD-47B1-9C7F-976DDCFD87E5}"/>
                  </a:ext>
                </a:extLst>
              </p:cNvPr>
              <p:cNvCxnSpPr/>
              <p:nvPr/>
            </p:nvCxnSpPr>
            <p:spPr>
              <a:xfrm>
                <a:off x="5020859" y="6218804"/>
                <a:ext cx="114012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14C6FAC6-4128-4B63-81FE-6436BC3E26FD}"/>
                  </a:ext>
                </a:extLst>
              </p:cNvPr>
              <p:cNvCxnSpPr/>
              <p:nvPr/>
            </p:nvCxnSpPr>
            <p:spPr>
              <a:xfrm>
                <a:off x="7819483" y="6218804"/>
                <a:ext cx="114012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DF298B7-E668-49EA-B762-F0CC09671B9B}"/>
              </a:ext>
            </a:extLst>
          </p:cNvPr>
          <p:cNvGrpSpPr/>
          <p:nvPr/>
        </p:nvGrpSpPr>
        <p:grpSpPr>
          <a:xfrm>
            <a:off x="7853745" y="686284"/>
            <a:ext cx="3240000" cy="726742"/>
            <a:chOff x="5932581" y="3388155"/>
            <a:chExt cx="3240000" cy="726742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E063DF1-4E64-4908-9591-C4A822E1A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2581" y="3388155"/>
              <a:ext cx="3240000" cy="702000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2FD8BF4-07D9-4C08-8820-75EA92E9F94E}"/>
                </a:ext>
              </a:extLst>
            </p:cNvPr>
            <p:cNvSpPr/>
            <p:nvPr/>
          </p:nvSpPr>
          <p:spPr>
            <a:xfrm>
              <a:off x="6487396" y="3492839"/>
              <a:ext cx="1374419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800" b="0" cap="none" spc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rush Script MT" panose="03060802040406070304" pitchFamily="66" charset="0"/>
                </a:rPr>
                <a:t>Trí Nhân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1FFF250-C9FC-4540-89CC-12D27F49601F}"/>
                </a:ext>
              </a:extLst>
            </p:cNvPr>
            <p:cNvSpPr/>
            <p:nvPr/>
          </p:nvSpPr>
          <p:spPr>
            <a:xfrm>
              <a:off x="6405822" y="3837898"/>
              <a:ext cx="2576603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1200" b="1">
                  <a:solidFill>
                    <a:srgbClr val="002060"/>
                  </a:solidFill>
                  <a:latin typeface="Arial Narrow" panose="020B0606020202030204" pitchFamily="34" charset="0"/>
                </a:rPr>
                <a:t>Data Science &amp; Application, R&amp;D Group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2F4ECB0-D365-4D57-B6FA-CD53F077CCE8}"/>
                </a:ext>
              </a:extLst>
            </p:cNvPr>
            <p:cNvGrpSpPr/>
            <p:nvPr/>
          </p:nvGrpSpPr>
          <p:grpSpPr>
            <a:xfrm>
              <a:off x="7845464" y="3583754"/>
              <a:ext cx="1109253" cy="261610"/>
              <a:chOff x="7981883" y="4881422"/>
              <a:chExt cx="1109253" cy="26161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FBA6F47-792C-41D6-95F3-62AE3C2A99E9}"/>
                  </a:ext>
                </a:extLst>
              </p:cNvPr>
              <p:cNvSpPr/>
              <p:nvPr/>
            </p:nvSpPr>
            <p:spPr>
              <a:xfrm>
                <a:off x="8090619" y="4881422"/>
                <a:ext cx="909223" cy="26161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100" b="0" cap="none" spc="0">
                    <a:ln w="0"/>
                    <a:solidFill>
                      <a:srgbClr val="FF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rial Narrow" panose="020B0606020202030204" pitchFamily="34" charset="0"/>
                  </a:rPr>
                  <a:t>Learn Forever</a:t>
                </a:r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3CF23C6E-2C3F-49E1-BC42-F3926DC7AE8F}"/>
                  </a:ext>
                </a:extLst>
              </p:cNvPr>
              <p:cNvCxnSpPr/>
              <p:nvPr/>
            </p:nvCxnSpPr>
            <p:spPr>
              <a:xfrm>
                <a:off x="8908256" y="5038361"/>
                <a:ext cx="182880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EC3ED352-0DB1-4923-B2D9-BF24366D5BCE}"/>
                  </a:ext>
                </a:extLst>
              </p:cNvPr>
              <p:cNvCxnSpPr/>
              <p:nvPr/>
            </p:nvCxnSpPr>
            <p:spPr>
              <a:xfrm>
                <a:off x="7981883" y="5038361"/>
                <a:ext cx="182880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51F21F6-B601-4152-BE97-5002C03C6FF1}"/>
              </a:ext>
            </a:extLst>
          </p:cNvPr>
          <p:cNvGrpSpPr/>
          <p:nvPr/>
        </p:nvGrpSpPr>
        <p:grpSpPr>
          <a:xfrm>
            <a:off x="549973" y="438766"/>
            <a:ext cx="3236976" cy="1008521"/>
            <a:chOff x="549973" y="438766"/>
            <a:chExt cx="3236976" cy="100852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1362593-BB23-4993-AC03-B674573FF3A0}"/>
                </a:ext>
              </a:extLst>
            </p:cNvPr>
            <p:cNvGrpSpPr/>
            <p:nvPr/>
          </p:nvGrpSpPr>
          <p:grpSpPr>
            <a:xfrm>
              <a:off x="549973" y="438766"/>
              <a:ext cx="3236976" cy="1008521"/>
              <a:chOff x="549973" y="438766"/>
              <a:chExt cx="3236976" cy="1008521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BB60124-DCE2-4B8D-8B8D-907D04950522}"/>
                  </a:ext>
                </a:extLst>
              </p:cNvPr>
              <p:cNvSpPr/>
              <p:nvPr/>
            </p:nvSpPr>
            <p:spPr>
              <a:xfrm>
                <a:off x="549973" y="1170287"/>
                <a:ext cx="3236976" cy="277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1679AF28-0C8F-4AD0-BC37-31A2CB5B3D5E}"/>
                  </a:ext>
                </a:extLst>
              </p:cNvPr>
              <p:cNvPicPr>
                <a:picLocks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598"/>
              <a:stretch/>
            </p:blipFill>
            <p:spPr>
              <a:xfrm>
                <a:off x="549973" y="438766"/>
                <a:ext cx="3236976" cy="731520"/>
              </a:xfrm>
              <a:prstGeom prst="rect">
                <a:avLst/>
              </a:prstGeom>
            </p:spPr>
          </p:pic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C50F501-657C-4A89-B2D1-EBC59C11CF20}"/>
                  </a:ext>
                </a:extLst>
              </p:cNvPr>
              <p:cNvSpPr/>
              <p:nvPr/>
            </p:nvSpPr>
            <p:spPr>
              <a:xfrm>
                <a:off x="1527548" y="568678"/>
                <a:ext cx="1281826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Brush Script MT" panose="03060802040406070304" pitchFamily="66" charset="0"/>
                  </a:rPr>
                  <a:t>Trí Nhân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FE6D168-8E98-43A9-A480-A33410066613}"/>
                  </a:ext>
                </a:extLst>
              </p:cNvPr>
              <p:cNvSpPr/>
              <p:nvPr/>
            </p:nvSpPr>
            <p:spPr>
              <a:xfrm>
                <a:off x="955083" y="964885"/>
                <a:ext cx="2426755" cy="27699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r>
                  <a:rPr lang="en-US" sz="120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Narrow" panose="020B0606020202030204" pitchFamily="34" charset="0"/>
                  </a:rPr>
                  <a:t>Data Science &amp; Application, R&amp;D Group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65F512D-2E04-4FA6-B333-DB9B25281F8E}"/>
                </a:ext>
              </a:extLst>
            </p:cNvPr>
            <p:cNvGrpSpPr/>
            <p:nvPr/>
          </p:nvGrpSpPr>
          <p:grpSpPr>
            <a:xfrm>
              <a:off x="1226164" y="1150584"/>
              <a:ext cx="1884592" cy="261610"/>
              <a:chOff x="8343502" y="2544082"/>
              <a:chExt cx="1884592" cy="261610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AFA4087-126A-4E77-88BF-5E73E02B613B}"/>
                  </a:ext>
                </a:extLst>
              </p:cNvPr>
              <p:cNvSpPr/>
              <p:nvPr/>
            </p:nvSpPr>
            <p:spPr>
              <a:xfrm>
                <a:off x="8834883" y="2544082"/>
                <a:ext cx="909223" cy="26161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100" cap="none" spc="0">
                    <a:ln w="0"/>
                    <a:solidFill>
                      <a:srgbClr val="FF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rial Narrow" panose="020B0606020202030204" pitchFamily="34" charset="0"/>
                  </a:rPr>
                  <a:t>Learn Forever</a:t>
                </a:r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8D443F1D-F44E-48F8-B072-D0460183A349}"/>
                  </a:ext>
                </a:extLst>
              </p:cNvPr>
              <p:cNvCxnSpPr/>
              <p:nvPr/>
            </p:nvCxnSpPr>
            <p:spPr>
              <a:xfrm>
                <a:off x="8343502" y="2674887"/>
                <a:ext cx="54864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155C7122-00AF-4382-B92D-28079AE762C2}"/>
                  </a:ext>
                </a:extLst>
              </p:cNvPr>
              <p:cNvCxnSpPr/>
              <p:nvPr/>
            </p:nvCxnSpPr>
            <p:spPr>
              <a:xfrm>
                <a:off x="9679454" y="2674887"/>
                <a:ext cx="54864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F76C50E-F081-4163-B72A-D18AB45C53B0}"/>
              </a:ext>
            </a:extLst>
          </p:cNvPr>
          <p:cNvGrpSpPr/>
          <p:nvPr/>
        </p:nvGrpSpPr>
        <p:grpSpPr>
          <a:xfrm>
            <a:off x="735335" y="1962581"/>
            <a:ext cx="3236976" cy="780095"/>
            <a:chOff x="735335" y="1962581"/>
            <a:chExt cx="3236976" cy="780095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98E36551-D371-40A1-ABEA-5F246C4C2FAD}"/>
                </a:ext>
              </a:extLst>
            </p:cNvPr>
            <p:cNvGrpSpPr/>
            <p:nvPr/>
          </p:nvGrpSpPr>
          <p:grpSpPr>
            <a:xfrm>
              <a:off x="735335" y="1988122"/>
              <a:ext cx="3236976" cy="731520"/>
              <a:chOff x="735335" y="1988122"/>
              <a:chExt cx="3236976" cy="902683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957327EA-61D6-417B-8467-B2FC5560A236}"/>
                  </a:ext>
                </a:extLst>
              </p:cNvPr>
              <p:cNvSpPr/>
              <p:nvPr/>
            </p:nvSpPr>
            <p:spPr>
              <a:xfrm>
                <a:off x="735335" y="2639731"/>
                <a:ext cx="3236976" cy="2510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DF9AC6A5-6392-45A7-85DD-30187D34671A}"/>
                  </a:ext>
                </a:extLst>
              </p:cNvPr>
              <p:cNvPicPr>
                <a:picLocks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417" b="4598"/>
              <a:stretch/>
            </p:blipFill>
            <p:spPr>
              <a:xfrm>
                <a:off x="735335" y="1988122"/>
                <a:ext cx="3236976" cy="651608"/>
              </a:xfrm>
              <a:prstGeom prst="rect">
                <a:avLst/>
              </a:prstGeom>
            </p:spPr>
          </p:pic>
        </p:grp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20A9870-2FD1-4C36-9487-CA3D2AAE439E}"/>
                </a:ext>
              </a:extLst>
            </p:cNvPr>
            <p:cNvSpPr/>
            <p:nvPr/>
          </p:nvSpPr>
          <p:spPr>
            <a:xfrm>
              <a:off x="1712910" y="1962581"/>
              <a:ext cx="1281826" cy="55589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0" cap="none" spc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rush Script MT" panose="03060802040406070304" pitchFamily="66" charset="0"/>
                </a:rPr>
                <a:t>Trí Nhân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E17B9B9-A103-4E8C-96D8-678F9EF4E3E7}"/>
                </a:ext>
              </a:extLst>
            </p:cNvPr>
            <p:cNvSpPr/>
            <p:nvPr/>
          </p:nvSpPr>
          <p:spPr>
            <a:xfrm>
              <a:off x="1140445" y="2301366"/>
              <a:ext cx="2426755" cy="2942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120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</a:rPr>
                <a:t>Data Science &amp; Application, R&amp;D Group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8E02CEE-3617-4E51-AEF4-138C8E3EB8EC}"/>
                </a:ext>
              </a:extLst>
            </p:cNvPr>
            <p:cNvGrpSpPr/>
            <p:nvPr/>
          </p:nvGrpSpPr>
          <p:grpSpPr>
            <a:xfrm>
              <a:off x="1411526" y="2464727"/>
              <a:ext cx="1884592" cy="277949"/>
              <a:chOff x="8343502" y="2544082"/>
              <a:chExt cx="1884592" cy="261610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3946967-BAF9-4C1F-A125-10ABC09D8C8B}"/>
                  </a:ext>
                </a:extLst>
              </p:cNvPr>
              <p:cNvSpPr/>
              <p:nvPr/>
            </p:nvSpPr>
            <p:spPr>
              <a:xfrm>
                <a:off x="8834883" y="2544082"/>
                <a:ext cx="909223" cy="26161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100" cap="none" spc="0">
                    <a:ln w="0"/>
                    <a:solidFill>
                      <a:srgbClr val="FF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rial Narrow" panose="020B0606020202030204" pitchFamily="34" charset="0"/>
                  </a:rPr>
                  <a:t>Learn Forever</a:t>
                </a:r>
              </a:p>
            </p:txBody>
          </p: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FF50B4F5-B386-49CE-8219-E9B4CB98D743}"/>
                  </a:ext>
                </a:extLst>
              </p:cNvPr>
              <p:cNvCxnSpPr/>
              <p:nvPr/>
            </p:nvCxnSpPr>
            <p:spPr>
              <a:xfrm>
                <a:off x="8343502" y="2674887"/>
                <a:ext cx="54864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EF184E9-62D5-4A87-B481-A0862F439E20}"/>
                  </a:ext>
                </a:extLst>
              </p:cNvPr>
              <p:cNvCxnSpPr/>
              <p:nvPr/>
            </p:nvCxnSpPr>
            <p:spPr>
              <a:xfrm>
                <a:off x="9679454" y="2674887"/>
                <a:ext cx="54864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B70E9EE-B1BB-45BF-931B-ED1B85F3500D}"/>
              </a:ext>
            </a:extLst>
          </p:cNvPr>
          <p:cNvGrpSpPr/>
          <p:nvPr/>
        </p:nvGrpSpPr>
        <p:grpSpPr>
          <a:xfrm>
            <a:off x="4145713" y="1462377"/>
            <a:ext cx="3236976" cy="731520"/>
            <a:chOff x="5401623" y="1988122"/>
            <a:chExt cx="3236976" cy="731520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8C9E7FC4-78BA-4AE7-8D65-3686010B7082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1623" y="1988122"/>
              <a:ext cx="3236976" cy="731520"/>
            </a:xfrm>
            <a:prstGeom prst="rect">
              <a:avLst/>
            </a:prstGeom>
          </p:spPr>
        </p:pic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21D78C7-B98B-4273-B2C4-C241B5F62F98}"/>
                </a:ext>
              </a:extLst>
            </p:cNvPr>
            <p:cNvSpPr/>
            <p:nvPr/>
          </p:nvSpPr>
          <p:spPr>
            <a:xfrm>
              <a:off x="6687204" y="2145519"/>
              <a:ext cx="1867819" cy="2308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90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</a:rPr>
                <a:t>Data Science &amp; Application, R&amp;D Group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F987C6B-61D6-45D4-A103-378EAF90C3EE}"/>
                </a:ext>
              </a:extLst>
            </p:cNvPr>
            <p:cNvSpPr/>
            <p:nvPr/>
          </p:nvSpPr>
          <p:spPr>
            <a:xfrm>
              <a:off x="5847508" y="2145519"/>
              <a:ext cx="970137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0" cap="none" spc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rush Script MT" panose="03060802040406070304" pitchFamily="66" charset="0"/>
                </a:rPr>
                <a:t>Trí Nhân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219A6BF-3337-44EB-8024-EEC49DD15B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73466" y="2302528"/>
              <a:ext cx="1424589" cy="245468"/>
            </a:xfrm>
            <a:prstGeom prst="rect">
              <a:avLst/>
            </a:prstGeom>
          </p:spPr>
        </p:pic>
      </p:grpSp>
      <p:pic>
        <p:nvPicPr>
          <p:cNvPr id="64" name="Picture 63">
            <a:extLst>
              <a:ext uri="{FF2B5EF4-FFF2-40B4-BE49-F238E27FC236}">
                <a16:creationId xmlns:a16="http://schemas.microsoft.com/office/drawing/2014/main" id="{10961B35-1EB1-465E-ACCD-C2557DA98CC1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229" y="298730"/>
            <a:ext cx="3307080" cy="73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240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D51F728-49B8-48E1-A464-E30D2DDC0D91}"/>
              </a:ext>
            </a:extLst>
          </p:cNvPr>
          <p:cNvSpPr/>
          <p:nvPr/>
        </p:nvSpPr>
        <p:spPr>
          <a:xfrm>
            <a:off x="2551672" y="4965153"/>
            <a:ext cx="23042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Trí Nhân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4557EF2-BDB4-4474-95DD-2C84F014CB21}"/>
              </a:ext>
            </a:extLst>
          </p:cNvPr>
          <p:cNvGrpSpPr/>
          <p:nvPr/>
        </p:nvGrpSpPr>
        <p:grpSpPr>
          <a:xfrm>
            <a:off x="6211864" y="5309536"/>
            <a:ext cx="4169648" cy="523220"/>
            <a:chOff x="4651419" y="5937356"/>
            <a:chExt cx="4169648" cy="52322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D2417AD-78E5-4261-89A0-DE495421BEC1}"/>
                </a:ext>
              </a:extLst>
            </p:cNvPr>
            <p:cNvSpPr/>
            <p:nvPr/>
          </p:nvSpPr>
          <p:spPr>
            <a:xfrm>
              <a:off x="5745359" y="5937356"/>
              <a:ext cx="2031325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0" cap="none" spc="0">
                  <a:ln w="0"/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rial Narrow" panose="020B0606020202030204" pitchFamily="34" charset="0"/>
                </a:rPr>
                <a:t>Learn Forever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5022020-7F8D-4081-A0DB-7B887FBBF8C4}"/>
                </a:ext>
              </a:extLst>
            </p:cNvPr>
            <p:cNvCxnSpPr/>
            <p:nvPr/>
          </p:nvCxnSpPr>
          <p:spPr>
            <a:xfrm>
              <a:off x="4651419" y="6246512"/>
              <a:ext cx="114012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C5A50D5-5636-4184-BE86-3AFC6D1E6B53}"/>
                </a:ext>
              </a:extLst>
            </p:cNvPr>
            <p:cNvCxnSpPr/>
            <p:nvPr/>
          </p:nvCxnSpPr>
          <p:spPr>
            <a:xfrm>
              <a:off x="7680947" y="6246512"/>
              <a:ext cx="114012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3DE4485-30A1-40D6-B9E2-1A534ACE60BF}"/>
              </a:ext>
            </a:extLst>
          </p:cNvPr>
          <p:cNvGrpSpPr/>
          <p:nvPr/>
        </p:nvGrpSpPr>
        <p:grpSpPr>
          <a:xfrm>
            <a:off x="6593928" y="475712"/>
            <a:ext cx="5486402" cy="2028855"/>
            <a:chOff x="6593928" y="475712"/>
            <a:chExt cx="5486402" cy="2233675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7CB1A27-5120-447A-AF9E-8169659E3AF3}"/>
                </a:ext>
              </a:extLst>
            </p:cNvPr>
            <p:cNvSpPr/>
            <p:nvPr/>
          </p:nvSpPr>
          <p:spPr>
            <a:xfrm>
              <a:off x="6593928" y="2186166"/>
              <a:ext cx="5486400" cy="5232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3AC3CB1D-9E7F-42C4-9A55-539A072A06C0}"/>
                </a:ext>
              </a:extLst>
            </p:cNvPr>
            <p:cNvPicPr>
              <a:picLocks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598"/>
            <a:stretch/>
          </p:blipFill>
          <p:spPr>
            <a:xfrm>
              <a:off x="6593930" y="475712"/>
              <a:ext cx="5486400" cy="1744706"/>
            </a:xfrm>
            <a:prstGeom prst="rect">
              <a:avLst/>
            </a:prstGeom>
          </p:spPr>
        </p:pic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41D9DF77-3FBF-4A00-BC59-AA3804DE6037}"/>
              </a:ext>
            </a:extLst>
          </p:cNvPr>
          <p:cNvSpPr/>
          <p:nvPr/>
        </p:nvSpPr>
        <p:spPr>
          <a:xfrm>
            <a:off x="5761171" y="4169313"/>
            <a:ext cx="540872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Data Science &amp; Application, R&amp;D Group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E0AE25-5A63-4A27-8283-1538505F8E75}"/>
              </a:ext>
            </a:extLst>
          </p:cNvPr>
          <p:cNvGrpSpPr/>
          <p:nvPr/>
        </p:nvGrpSpPr>
        <p:grpSpPr>
          <a:xfrm>
            <a:off x="549971" y="475712"/>
            <a:ext cx="5486402" cy="2028855"/>
            <a:chOff x="549971" y="475712"/>
            <a:chExt cx="5486402" cy="202885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419E533-BADE-468E-B7D9-7CEB164BE990}"/>
                </a:ext>
              </a:extLst>
            </p:cNvPr>
            <p:cNvGrpSpPr/>
            <p:nvPr/>
          </p:nvGrpSpPr>
          <p:grpSpPr>
            <a:xfrm>
              <a:off x="549971" y="475712"/>
              <a:ext cx="5486402" cy="2028855"/>
              <a:chOff x="549971" y="475712"/>
              <a:chExt cx="5486402" cy="2028855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BC76AC3-95F9-4A70-AADE-D68C7D7BD1C7}"/>
                  </a:ext>
                </a:extLst>
              </p:cNvPr>
              <p:cNvSpPr/>
              <p:nvPr/>
            </p:nvSpPr>
            <p:spPr>
              <a:xfrm>
                <a:off x="549971" y="2186166"/>
                <a:ext cx="5486400" cy="31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1FD7A4A4-D107-4289-8368-4B48E566AA5C}"/>
                  </a:ext>
                </a:extLst>
              </p:cNvPr>
              <p:cNvPicPr>
                <a:picLocks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598"/>
              <a:stretch/>
            </p:blipFill>
            <p:spPr>
              <a:xfrm>
                <a:off x="549973" y="475712"/>
                <a:ext cx="5486400" cy="1744706"/>
              </a:xfrm>
              <a:prstGeom prst="rect">
                <a:avLst/>
              </a:prstGeom>
            </p:spPr>
          </p:pic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142240D-F517-4ACB-93ED-B55517122BCE}"/>
                  </a:ext>
                </a:extLst>
              </p:cNvPr>
              <p:cNvSpPr/>
              <p:nvPr/>
            </p:nvSpPr>
            <p:spPr>
              <a:xfrm>
                <a:off x="2141061" y="928447"/>
                <a:ext cx="2304221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b="0" cap="none" spc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Brush Script MT" panose="03060802040406070304" pitchFamily="66" charset="0"/>
                  </a:rPr>
                  <a:t>Trí Nhân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FA9B19B-F9D3-408E-B9FA-434D16AA23A8}"/>
                  </a:ext>
                </a:extLst>
              </p:cNvPr>
              <p:cNvSpPr/>
              <p:nvPr/>
            </p:nvSpPr>
            <p:spPr>
              <a:xfrm>
                <a:off x="980321" y="1752658"/>
                <a:ext cx="4675254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r>
                  <a:rPr lang="en-US" sz="2400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Narrow" panose="020B0606020202030204" pitchFamily="34" charset="0"/>
                  </a:rPr>
                  <a:t>Data Science &amp; Application, R&amp;D Group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4AF6506-C3C2-49F0-9156-08199D395E91}"/>
                </a:ext>
              </a:extLst>
            </p:cNvPr>
            <p:cNvGrpSpPr/>
            <p:nvPr/>
          </p:nvGrpSpPr>
          <p:grpSpPr>
            <a:xfrm>
              <a:off x="1447601" y="2104457"/>
              <a:ext cx="3691140" cy="400110"/>
              <a:chOff x="1442983" y="3260436"/>
              <a:chExt cx="3691140" cy="40011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8CAFB98-BBB3-49CD-98DD-354C4F90A588}"/>
                  </a:ext>
                </a:extLst>
              </p:cNvPr>
              <p:cNvSpPr/>
              <p:nvPr/>
            </p:nvSpPr>
            <p:spPr>
              <a:xfrm>
                <a:off x="2547770" y="3260436"/>
                <a:ext cx="1507143" cy="40011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cap="none" spc="0">
                    <a:ln w="0"/>
                    <a:solidFill>
                      <a:srgbClr val="FF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rial Narrow" panose="020B0606020202030204" pitchFamily="34" charset="0"/>
                  </a:rPr>
                  <a:t>Learn Forever</a:t>
                </a:r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F0557FA4-F1B6-4D94-92F0-A6BCC19414A9}"/>
                  </a:ext>
                </a:extLst>
              </p:cNvPr>
              <p:cNvCxnSpPr/>
              <p:nvPr/>
            </p:nvCxnSpPr>
            <p:spPr>
              <a:xfrm>
                <a:off x="1442983" y="3488674"/>
                <a:ext cx="114012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C8BC1D18-B44C-4FAB-9046-04EDE5246C25}"/>
                  </a:ext>
                </a:extLst>
              </p:cNvPr>
              <p:cNvCxnSpPr/>
              <p:nvPr/>
            </p:nvCxnSpPr>
            <p:spPr>
              <a:xfrm>
                <a:off x="3994003" y="3488674"/>
                <a:ext cx="114012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61899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7D99EB0-6204-4A5A-A031-32F8C7AFB3C0}"/>
              </a:ext>
            </a:extLst>
          </p:cNvPr>
          <p:cNvGrpSpPr/>
          <p:nvPr/>
        </p:nvGrpSpPr>
        <p:grpSpPr>
          <a:xfrm>
            <a:off x="356007" y="4115325"/>
            <a:ext cx="10972800" cy="2377440"/>
            <a:chOff x="356007" y="4115325"/>
            <a:chExt cx="10972800" cy="237744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D45C19A-3602-4D3C-BCE6-8AA77B5D93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007" y="4115325"/>
              <a:ext cx="10972800" cy="237744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B4F71CA-1636-4764-A962-C083E20115EA}"/>
                </a:ext>
              </a:extLst>
            </p:cNvPr>
            <p:cNvSpPr/>
            <p:nvPr/>
          </p:nvSpPr>
          <p:spPr>
            <a:xfrm>
              <a:off x="5324626" y="4775474"/>
              <a:ext cx="5408725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2800">
                  <a:solidFill>
                    <a:srgbClr val="002060"/>
                  </a:solidFill>
                  <a:latin typeface="Arial Narrow" panose="020B0606020202030204" pitchFamily="34" charset="0"/>
                </a:rPr>
                <a:t>Data Science &amp; Application, R&amp;D Group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09F5AEA-DCD4-4624-8960-A70B155E279F}"/>
                </a:ext>
              </a:extLst>
            </p:cNvPr>
            <p:cNvGrpSpPr/>
            <p:nvPr/>
          </p:nvGrpSpPr>
          <p:grpSpPr>
            <a:xfrm>
              <a:off x="6091135" y="5232896"/>
              <a:ext cx="3938744" cy="461665"/>
              <a:chOff x="5020859" y="5937356"/>
              <a:chExt cx="3938744" cy="461665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78CD97C-4A5D-40C0-8872-3963F4207288}"/>
                  </a:ext>
                </a:extLst>
              </p:cNvPr>
              <p:cNvSpPr/>
              <p:nvPr/>
            </p:nvSpPr>
            <p:spPr>
              <a:xfrm>
                <a:off x="6123773" y="5937356"/>
                <a:ext cx="1773241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cap="none" spc="0">
                    <a:ln w="0"/>
                    <a:solidFill>
                      <a:srgbClr val="FF0000"/>
                    </a:solidFill>
                    <a:latin typeface="Arial Narrow" panose="020B0606020202030204" pitchFamily="34" charset="0"/>
                  </a:rPr>
                  <a:t>Learn Forever</a:t>
                </a: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F41E9903-FFA3-44F4-84A7-BDFC8A49504D}"/>
                  </a:ext>
                </a:extLst>
              </p:cNvPr>
              <p:cNvCxnSpPr/>
              <p:nvPr/>
            </p:nvCxnSpPr>
            <p:spPr>
              <a:xfrm>
                <a:off x="5020859" y="6218804"/>
                <a:ext cx="114012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A3BB2901-1D27-4FEA-8E5D-CB47AD57E390}"/>
                  </a:ext>
                </a:extLst>
              </p:cNvPr>
              <p:cNvCxnSpPr/>
              <p:nvPr/>
            </p:nvCxnSpPr>
            <p:spPr>
              <a:xfrm>
                <a:off x="7819483" y="6218804"/>
                <a:ext cx="114012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C081E02-59EC-4E35-AAB1-D349F66E8EC4}"/>
              </a:ext>
            </a:extLst>
          </p:cNvPr>
          <p:cNvGrpSpPr/>
          <p:nvPr/>
        </p:nvGrpSpPr>
        <p:grpSpPr>
          <a:xfrm>
            <a:off x="805769" y="487969"/>
            <a:ext cx="3376245" cy="731520"/>
            <a:chOff x="805769" y="487969"/>
            <a:chExt cx="3376245" cy="73152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C0AB553-4875-4C8F-871A-D5EBFD47D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5769" y="487969"/>
              <a:ext cx="3376245" cy="73152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49DDB98-96FC-4727-B526-33A604E45EDB}"/>
                </a:ext>
              </a:extLst>
            </p:cNvPr>
            <p:cNvSpPr/>
            <p:nvPr/>
          </p:nvSpPr>
          <p:spPr>
            <a:xfrm>
              <a:off x="1299835" y="631447"/>
              <a:ext cx="1125949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0" cap="none" spc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rush Script MT" panose="03060802040406070304" pitchFamily="66" charset="0"/>
                </a:rPr>
                <a:t>Trí Nhân</a:t>
              </a: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96E2CEDA-CAC8-40FA-87B6-BD850C2771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9209" y="1806053"/>
            <a:ext cx="3236976" cy="73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842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102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Narrow</vt:lpstr>
      <vt:lpstr>Brush Script MT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Trung Phan</dc:creator>
  <cp:lastModifiedBy>Trung Phan</cp:lastModifiedBy>
  <cp:revision>29</cp:revision>
  <dcterms:created xsi:type="dcterms:W3CDTF">2020-08-26T05:08:02Z</dcterms:created>
  <dcterms:modified xsi:type="dcterms:W3CDTF">2020-08-30T06:49:47Z</dcterms:modified>
</cp:coreProperties>
</file>