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F78B-D29F-4650-8266-3CB11CC9EB87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56AB-C0A1-43BA-A9CD-1035AD18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8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F78B-D29F-4650-8266-3CB11CC9EB87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56AB-C0A1-43BA-A9CD-1035AD18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0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F78B-D29F-4650-8266-3CB11CC9EB87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56AB-C0A1-43BA-A9CD-1035AD18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7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F78B-D29F-4650-8266-3CB11CC9EB87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56AB-C0A1-43BA-A9CD-1035AD18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1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F78B-D29F-4650-8266-3CB11CC9EB87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56AB-C0A1-43BA-A9CD-1035AD18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4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F78B-D29F-4650-8266-3CB11CC9EB87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56AB-C0A1-43BA-A9CD-1035AD18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5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F78B-D29F-4650-8266-3CB11CC9EB87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56AB-C0A1-43BA-A9CD-1035AD18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2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F78B-D29F-4650-8266-3CB11CC9EB87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56AB-C0A1-43BA-A9CD-1035AD18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1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F78B-D29F-4650-8266-3CB11CC9EB87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56AB-C0A1-43BA-A9CD-1035AD18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9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F78B-D29F-4650-8266-3CB11CC9EB87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56AB-C0A1-43BA-A9CD-1035AD18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F78B-D29F-4650-8266-3CB11CC9EB87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56AB-C0A1-43BA-A9CD-1035AD18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4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FF78B-D29F-4650-8266-3CB11CC9EB87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656AB-C0A1-43BA-A9CD-1035AD18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7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-1447800"/>
            <a:ext cx="121920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59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77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87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DOPHUC</dc:creator>
  <cp:lastModifiedBy>DOPHUC</cp:lastModifiedBy>
  <cp:revision>1</cp:revision>
  <dcterms:created xsi:type="dcterms:W3CDTF">2020-08-04T14:50:04Z</dcterms:created>
  <dcterms:modified xsi:type="dcterms:W3CDTF">2020-08-04T14:50:29Z</dcterms:modified>
</cp:coreProperties>
</file>