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C2B070-08B4-44E0-9492-FA113F08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101600"/>
            <a:ext cx="10972800" cy="2377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2612498"/>
            <a:ext cx="10972800" cy="23774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8E62D-6A35-42D0-BD40-EBBC5E64D53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1" y="5199477"/>
            <a:ext cx="109728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A7BDFA2-98B7-4269-B3E8-14C98A1D1C09}"/>
              </a:ext>
            </a:extLst>
          </p:cNvPr>
          <p:cNvGrpSpPr/>
          <p:nvPr/>
        </p:nvGrpSpPr>
        <p:grpSpPr>
          <a:xfrm>
            <a:off x="1010810" y="449400"/>
            <a:ext cx="5486400" cy="1924831"/>
            <a:chOff x="1010810" y="449400"/>
            <a:chExt cx="5486400" cy="19248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FD7A4A4-D107-4289-8368-4B48E566AA5C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10" y="449400"/>
              <a:ext cx="5486400" cy="18288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A6789A4-5365-403C-AE20-EB58C2F28C88}"/>
                </a:ext>
              </a:extLst>
            </p:cNvPr>
            <p:cNvSpPr/>
            <p:nvPr/>
          </p:nvSpPr>
          <p:spPr>
            <a:xfrm>
              <a:off x="1848941" y="1616360"/>
              <a:ext cx="438511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 Science &amp; Application Group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42240D-F517-4ACB-93ED-B55517122BCE}"/>
                </a:ext>
              </a:extLst>
            </p:cNvPr>
            <p:cNvSpPr/>
            <p:nvPr/>
          </p:nvSpPr>
          <p:spPr>
            <a:xfrm>
              <a:off x="2889386" y="902135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B9FBF7-1344-4ED7-810C-00BF33402570}"/>
                </a:ext>
              </a:extLst>
            </p:cNvPr>
            <p:cNvGrpSpPr/>
            <p:nvPr/>
          </p:nvGrpSpPr>
          <p:grpSpPr>
            <a:xfrm>
              <a:off x="2585564" y="1943344"/>
              <a:ext cx="2911864" cy="430887"/>
              <a:chOff x="3414997" y="2847319"/>
              <a:chExt cx="2911864" cy="43088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A7BE631-2B4F-4D48-82E0-38D8F3A573F1}"/>
                  </a:ext>
                </a:extLst>
              </p:cNvPr>
              <p:cNvSpPr/>
              <p:nvPr/>
            </p:nvSpPr>
            <p:spPr>
              <a:xfrm>
                <a:off x="4069080" y="2847319"/>
                <a:ext cx="1633781" cy="43088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2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7661F69-F4F2-4A4C-9296-4B11AA92C7FD}"/>
                  </a:ext>
                </a:extLst>
              </p:cNvPr>
              <p:cNvCxnSpPr/>
              <p:nvPr/>
            </p:nvCxnSpPr>
            <p:spPr>
              <a:xfrm>
                <a:off x="5648835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94A7D5-97EA-4298-8D11-D87C8FAE913C}"/>
                  </a:ext>
                </a:extLst>
              </p:cNvPr>
              <p:cNvCxnSpPr/>
              <p:nvPr/>
            </p:nvCxnSpPr>
            <p:spPr>
              <a:xfrm>
                <a:off x="3414997" y="3102090"/>
                <a:ext cx="678026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8784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5</cp:revision>
  <dcterms:created xsi:type="dcterms:W3CDTF">2020-08-26T05:08:02Z</dcterms:created>
  <dcterms:modified xsi:type="dcterms:W3CDTF">2020-08-26T06:06:42Z</dcterms:modified>
</cp:coreProperties>
</file>