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5F0328D-673F-4721-92C9-83A992567EEC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69C857-1515-4B70-9156-008AD1435D94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Books:</a:t>
            </a:r>
            <a:br>
              <a:rPr lang="en-US" dirty="0" smtClean="0"/>
            </a:br>
            <a:r>
              <a:rPr lang="en-US" sz="5300" dirty="0" smtClean="0"/>
              <a:t>AI </a:t>
            </a:r>
            <a:r>
              <a:rPr lang="en-US" sz="5300" dirty="0" smtClean="0"/>
              <a:t>in Finance and </a:t>
            </a:r>
            <a:r>
              <a:rPr lang="en-US" sz="5300" dirty="0" smtClean="0"/>
              <a:t>Accounting 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933056"/>
            <a:ext cx="7854696" cy="1752600"/>
          </a:xfrm>
        </p:spPr>
        <p:txBody>
          <a:bodyPr/>
          <a:lstStyle/>
          <a:p>
            <a:pPr algn="l"/>
            <a:r>
              <a:rPr lang="en-US" dirty="0" smtClean="0"/>
              <a:t>Tri </a:t>
            </a:r>
            <a:r>
              <a:rPr lang="en-US" dirty="0" err="1" smtClean="0"/>
              <a:t>Nhan</a:t>
            </a:r>
            <a:r>
              <a:rPr lang="en-US" dirty="0" smtClean="0"/>
              <a:t> Data Science and Application Group</a:t>
            </a:r>
          </a:p>
          <a:p>
            <a:pPr algn="l"/>
            <a:r>
              <a:rPr lang="en-US" dirty="0" smtClean="0"/>
              <a:t>Year 2020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636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24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813"/>
            <a:ext cx="35369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529569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Machine Learning </a:t>
            </a:r>
            <a:r>
              <a:rPr lang="en-US" sz="1400" b="1" dirty="0" smtClean="0"/>
              <a:t>for  Finance</a:t>
            </a:r>
            <a:endParaRPr lang="en-US" sz="1400" b="1" dirty="0"/>
          </a:p>
          <a:p>
            <a:r>
              <a:rPr lang="en-US" sz="1400" dirty="0"/>
              <a:t>Copyright © 2019 </a:t>
            </a:r>
            <a:r>
              <a:rPr lang="en-US" sz="1400" dirty="0" err="1"/>
              <a:t>Packt</a:t>
            </a:r>
            <a:r>
              <a:rPr lang="en-US" sz="1400" dirty="0"/>
              <a:t> </a:t>
            </a:r>
            <a:r>
              <a:rPr lang="en-US" sz="1400" dirty="0" smtClean="0"/>
              <a:t>Publishing</a:t>
            </a:r>
            <a:endParaRPr 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404664"/>
            <a:ext cx="342986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644007" y="5295690"/>
            <a:ext cx="3528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Matthew F. </a:t>
            </a:r>
            <a:r>
              <a:rPr lang="en-US" sz="1400" dirty="0" err="1" smtClean="0"/>
              <a:t>Dixon,Igor</a:t>
            </a:r>
            <a:r>
              <a:rPr lang="en-US" sz="1400" dirty="0" smtClean="0"/>
              <a:t> </a:t>
            </a:r>
            <a:r>
              <a:rPr lang="en-US" sz="1400" dirty="0" err="1"/>
              <a:t>Halperin</a:t>
            </a:r>
            <a:endParaRPr lang="en-US" sz="1400" dirty="0"/>
          </a:p>
          <a:p>
            <a:r>
              <a:rPr lang="en-US" sz="1400" dirty="0" smtClean="0"/>
              <a:t>Paul </a:t>
            </a:r>
            <a:r>
              <a:rPr lang="en-US" sz="1400" dirty="0" err="1"/>
              <a:t>Bilokon</a:t>
            </a:r>
            <a:endParaRPr lang="en-US" sz="1400" dirty="0"/>
          </a:p>
          <a:p>
            <a:r>
              <a:rPr lang="de-DE" sz="1400" dirty="0" smtClean="0"/>
              <a:t>© </a:t>
            </a:r>
            <a:r>
              <a:rPr lang="de-DE" sz="1400" dirty="0"/>
              <a:t>Springer Nature Switzerland AG 2020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270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3384376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1723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Mastering Machine Learning with </a:t>
            </a:r>
            <a:r>
              <a:rPr lang="en-US" sz="1200" dirty="0" err="1"/>
              <a:t>scikit</a:t>
            </a:r>
            <a:r>
              <a:rPr lang="en-US" sz="1200" dirty="0"/>
              <a:t>-learn</a:t>
            </a:r>
          </a:p>
          <a:p>
            <a:r>
              <a:rPr lang="en-US" sz="1200" dirty="0"/>
              <a:t>Copyright © 2014 </a:t>
            </a:r>
            <a:r>
              <a:rPr lang="en-US" sz="1200" dirty="0" err="1"/>
              <a:t>Packt</a:t>
            </a:r>
            <a:r>
              <a:rPr lang="en-US" sz="1200" dirty="0"/>
              <a:t> Publishing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0656"/>
            <a:ext cx="3548435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55172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Morgan Kaufmann Publishers is an imprint of Elsevier</a:t>
            </a:r>
          </a:p>
          <a:p>
            <a:r>
              <a:rPr lang="en-US" sz="1200" dirty="0" smtClean="0"/>
              <a:t>Copyright </a:t>
            </a:r>
            <a:r>
              <a:rPr lang="en-US" sz="1200" dirty="0"/>
              <a:t>© 2011 Elsevier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854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5"/>
            <a:ext cx="3757984" cy="46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5517232"/>
            <a:ext cx="3613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Python for Finance</a:t>
            </a:r>
          </a:p>
          <a:p>
            <a:r>
              <a:rPr lang="en-US" sz="1000" dirty="0"/>
              <a:t>by Yves </a:t>
            </a:r>
            <a:r>
              <a:rPr lang="en-US" sz="1000" dirty="0" err="1"/>
              <a:t>Hilpisch</a:t>
            </a:r>
            <a:endParaRPr lang="en-US" sz="1000" dirty="0"/>
          </a:p>
          <a:p>
            <a:r>
              <a:rPr lang="en-US" sz="1000" dirty="0"/>
              <a:t>Copyright ⓒ 2015 Yves </a:t>
            </a:r>
            <a:r>
              <a:rPr lang="en-US" sz="1000" dirty="0" err="1"/>
              <a:t>Hilpisch</a:t>
            </a:r>
            <a:r>
              <a:rPr lang="en-US" sz="1000" dirty="0"/>
              <a:t>. All rights reserved.</a:t>
            </a:r>
          </a:p>
          <a:p>
            <a:r>
              <a:rPr lang="en-US" sz="1000" dirty="0"/>
              <a:t>Printed in the United States of America.</a:t>
            </a:r>
          </a:p>
          <a:p>
            <a:r>
              <a:rPr lang="en-US" sz="1000" dirty="0"/>
              <a:t>Published by O’Reilly Media, Inc., 1005 </a:t>
            </a:r>
            <a:r>
              <a:rPr lang="en-US" sz="1000" dirty="0" err="1"/>
              <a:t>Gravenstein</a:t>
            </a:r>
            <a:r>
              <a:rPr lang="en-US" sz="1000" dirty="0"/>
              <a:t> Highway North, Sebastopol, CA 95472.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14889"/>
            <a:ext cx="3871739" cy="475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0" y="5733256"/>
            <a:ext cx="387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Python for Finance</a:t>
            </a:r>
          </a:p>
          <a:p>
            <a:r>
              <a:rPr lang="en-US" sz="1200" dirty="0"/>
              <a:t>Second Edition</a:t>
            </a:r>
          </a:p>
          <a:p>
            <a:r>
              <a:rPr lang="en-US" sz="1200" dirty="0"/>
              <a:t>Copyright © 2017 </a:t>
            </a:r>
            <a:r>
              <a:rPr lang="en-US" sz="1200" dirty="0" err="1"/>
              <a:t>Packt</a:t>
            </a:r>
            <a:r>
              <a:rPr lang="en-US" sz="1200" dirty="0"/>
              <a:t> Publishing</a:t>
            </a:r>
          </a:p>
        </p:txBody>
      </p:sp>
    </p:spTree>
    <p:extLst>
      <p:ext uri="{BB962C8B-B14F-4D97-AF65-F5344CB8AC3E}">
        <p14:creationId xmlns:p14="http://schemas.microsoft.com/office/powerpoint/2010/main" val="270625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3793"/>
            <a:ext cx="4176464" cy="547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67544" y="6093296"/>
            <a:ext cx="41764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DATA ANALYTICS FOR ACCOUNTING</a:t>
            </a:r>
          </a:p>
          <a:p>
            <a:r>
              <a:rPr lang="en-US" sz="1100" dirty="0"/>
              <a:t>Published by McGraw-Hill Education, 2 Penn Plaza, New York, NY 10121. Copyright c 2019 by McGraw-Hill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718" y="373793"/>
            <a:ext cx="3817789" cy="543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6718" y="6237312"/>
            <a:ext cx="39237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© 2017 Association of International Certified Professional Accountants,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740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</TotalTime>
  <Words>149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Flow</vt:lpstr>
      <vt:lpstr> Books: AI in Finance and Accounting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Tài liệu tham khảo</dc:title>
  <dc:creator>DOPHUC</dc:creator>
  <cp:lastModifiedBy>DOPHUC</cp:lastModifiedBy>
  <cp:revision>9</cp:revision>
  <dcterms:created xsi:type="dcterms:W3CDTF">2020-08-22T06:29:42Z</dcterms:created>
  <dcterms:modified xsi:type="dcterms:W3CDTF">2020-08-23T00:00:31Z</dcterms:modified>
</cp:coreProperties>
</file>