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54F26-3A0C-493B-B031-22994C37E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5DB68-1C71-4AB5-930E-1C2D2F260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DAA3D-CF97-415C-9677-94F9D7A6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36D4D-9AFB-4BA8-B984-C0E7694B3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FD786-BCE7-44E3-A9AF-54968D8CA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7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2DA0F-C277-42CE-BE1F-93F7A2E96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3D7B05-7CC5-4FC0-B417-48CAE2A2D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549EC-630B-4FA4-9272-FE43B3135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5A16B-755A-46D7-9DFC-611633038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38534-2664-4BEC-9A0D-1E4BFABD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3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9E66F4-415E-4995-8612-F688B3D1D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243064-B0B6-4192-A0CE-E97FAA931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20AE4-6C45-4299-A946-540C814D7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57563-0432-4BFE-B5B2-3257E6F5F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5FDFC-E481-4EB0-B54F-C4A94A631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E6FB4-B091-432D-8FA9-481085443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D95C5-0D53-4315-8776-98D6BA41A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1F387-5BD9-4455-A9FB-B3CD3FDDA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B8EA1-FB72-4239-B6E7-7540C7932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E85D5-FE79-4D40-860A-2FC47ABB6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57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CD343-120C-4BBF-8F5B-6245BA372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40944-BA06-4FCE-A878-2C0C8BB75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9E24C-5B10-4ECF-9AEA-EE8D339BD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41BB0-8120-456C-8E2A-F030AF175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DAE5F-331D-436D-B64D-F9430AF4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7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E5FD-B15A-4FAE-86B6-6A9BE011B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72467-9C57-4121-9366-2F1AE5EF4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E3D54-82ED-4993-8A88-AA39B96E1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F1517-F2EA-4EE5-B447-EA2F98D9D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8A86F-D557-4923-A9E2-F65C8A188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CB6BE-92C6-4D7B-94B9-84CBB1477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8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97DF1-E649-4DFF-83C5-FC546B9D0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4F66C-A2F8-4CF9-B827-E3FA29FFB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E98A17-A3EB-473C-B55C-A3443D354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5C4F51-AA66-4E02-B867-77D140AFBC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EA697E-789B-4D62-925A-193DBC398D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5390B3-B59A-43C6-82E2-D4B461438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9A9325-58DB-4F1B-A87F-99A9F8E67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10F9A-A1AB-4543-AA97-0FC08B299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4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19C63-254F-4919-A3E3-1D51F064B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909C08-8B59-47E1-B0CA-40F6594AD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6EE89-96E6-45DF-8B65-B806B757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EDF05C-0F4A-4169-8E48-C6BF6903E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38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3676BA-36D5-4E51-B731-F5D732F46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E26AC7-4EC5-4C19-A311-729A131F1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FD2BA-F12C-4661-9D5E-38815DF12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5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0CD86-E4CF-42E4-9C37-CEDB431D1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21111-9FA4-4A36-ADCA-D804B6BB1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513B7-3587-4D15-8637-56D59ADA5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EC851-62C7-42B7-B728-A729F20B1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6E1E9-E559-4E28-98ED-908B1E78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6DBAB-916C-4054-ABCE-1F2CE03CB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A78B6-122E-4A96-999D-AE2C23059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345691-03D6-4124-A850-3CEB60B1A6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2B598-5E3E-440E-B0F4-9A8FD14E5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AF463-E835-4FFE-9ECB-554AB8CC2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5EFEB-7CB7-44E3-96F2-042272883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E1878-FB85-4091-95F8-32E42F902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3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6156A3-2885-4810-8C7D-C18C19F0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63EA9-E21D-4346-93E9-0F1C4797A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7956B-19C6-41DC-92B1-44CCD79E45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F7BA5-6064-4ED0-8CB4-C9AE4E03812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47166-8A8B-4ED3-AE97-3322624373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EB24B-332E-427D-A5F3-C6A3672FD6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00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C2B070-08B4-44E0-9492-FA113F081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1" y="101600"/>
            <a:ext cx="10972800" cy="23774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5BE4D22-22FA-4F36-A34E-A4524EC673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1" y="2612498"/>
            <a:ext cx="10972800" cy="23774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68E62D-6A35-42D0-BD40-EBBC5E64D53B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1" y="5199477"/>
            <a:ext cx="10972800" cy="123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376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A7BDFA2-98B7-4269-B3E8-14C98A1D1C09}"/>
              </a:ext>
            </a:extLst>
          </p:cNvPr>
          <p:cNvGrpSpPr/>
          <p:nvPr/>
        </p:nvGrpSpPr>
        <p:grpSpPr>
          <a:xfrm>
            <a:off x="1010810" y="449400"/>
            <a:ext cx="5486400" cy="1924831"/>
            <a:chOff x="1010810" y="449400"/>
            <a:chExt cx="5486400" cy="192483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FD7A4A4-D107-4289-8368-4B48E566AA5C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0810" y="449400"/>
              <a:ext cx="5486400" cy="1828800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A6789A4-5365-403C-AE20-EB58C2F28C88}"/>
                </a:ext>
              </a:extLst>
            </p:cNvPr>
            <p:cNvSpPr/>
            <p:nvPr/>
          </p:nvSpPr>
          <p:spPr>
            <a:xfrm>
              <a:off x="1848941" y="1616360"/>
              <a:ext cx="4385110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0" cap="none" spc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Data Science &amp; Application Group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142240D-F517-4ACB-93ED-B55517122BCE}"/>
                </a:ext>
              </a:extLst>
            </p:cNvPr>
            <p:cNvSpPr/>
            <p:nvPr/>
          </p:nvSpPr>
          <p:spPr>
            <a:xfrm>
              <a:off x="2889386" y="902135"/>
              <a:ext cx="230422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rush Script MT" panose="03060802040406070304" pitchFamily="66" charset="0"/>
                </a:rPr>
                <a:t>Trí Nhân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CB9FBF7-1344-4ED7-810C-00BF33402570}"/>
                </a:ext>
              </a:extLst>
            </p:cNvPr>
            <p:cNvGrpSpPr/>
            <p:nvPr/>
          </p:nvGrpSpPr>
          <p:grpSpPr>
            <a:xfrm>
              <a:off x="2585564" y="1943344"/>
              <a:ext cx="2911864" cy="430887"/>
              <a:chOff x="3414997" y="2847319"/>
              <a:chExt cx="2911864" cy="430887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A7BE631-2B4F-4D48-82E0-38D8F3A573F1}"/>
                  </a:ext>
                </a:extLst>
              </p:cNvPr>
              <p:cNvSpPr/>
              <p:nvPr/>
            </p:nvSpPr>
            <p:spPr>
              <a:xfrm>
                <a:off x="4069080" y="2847319"/>
                <a:ext cx="1633781" cy="43088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200" b="0" cap="none" spc="0">
                    <a:ln w="0"/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rial Narrow" panose="020B0606020202030204" pitchFamily="34" charset="0"/>
                  </a:rPr>
                  <a:t>Learn Forever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B7661F69-F4F2-4A4C-9296-4B11AA92C7FD}"/>
                  </a:ext>
                </a:extLst>
              </p:cNvPr>
              <p:cNvCxnSpPr/>
              <p:nvPr/>
            </p:nvCxnSpPr>
            <p:spPr>
              <a:xfrm>
                <a:off x="5648835" y="3102090"/>
                <a:ext cx="678026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0994A7D5-97EA-4298-8D11-D87C8FAE913C}"/>
                  </a:ext>
                </a:extLst>
              </p:cNvPr>
              <p:cNvCxnSpPr/>
              <p:nvPr/>
            </p:nvCxnSpPr>
            <p:spPr>
              <a:xfrm>
                <a:off x="3414997" y="3102090"/>
                <a:ext cx="678026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87845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C2B070-08B4-44E0-9492-FA113F081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1" y="101600"/>
            <a:ext cx="10972800" cy="237744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3931C2C-5624-4E57-A203-E10CEB04E82A}"/>
              </a:ext>
            </a:extLst>
          </p:cNvPr>
          <p:cNvGrpSpPr/>
          <p:nvPr/>
        </p:nvGrpSpPr>
        <p:grpSpPr>
          <a:xfrm>
            <a:off x="96411" y="2612498"/>
            <a:ext cx="10972800" cy="2377440"/>
            <a:chOff x="96411" y="2612498"/>
            <a:chExt cx="10972800" cy="237744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5BE4D22-22FA-4F36-A34E-A4524EC67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11" y="2612498"/>
              <a:ext cx="10972800" cy="2377440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33CC3BA-D443-44AA-BCB5-FB96D0ACA68E}"/>
                </a:ext>
              </a:extLst>
            </p:cNvPr>
            <p:cNvSpPr/>
            <p:nvPr/>
          </p:nvSpPr>
          <p:spPr>
            <a:xfrm>
              <a:off x="2496254" y="3339553"/>
              <a:ext cx="230422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rush Script MT" panose="03060802040406070304" pitchFamily="66" charset="0"/>
                </a:rPr>
                <a:t>Trí Nhân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E1DB161-CAF5-460F-AEF6-F4719039488E}"/>
                </a:ext>
              </a:extLst>
            </p:cNvPr>
            <p:cNvSpPr/>
            <p:nvPr/>
          </p:nvSpPr>
          <p:spPr>
            <a:xfrm>
              <a:off x="5582811" y="3258815"/>
              <a:ext cx="4777013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Narrow" panose="020B0606020202030204" pitchFamily="34" charset="0"/>
                </a:rPr>
                <a:t>IT Research &amp; Development Group</a:t>
              </a:r>
              <a:endParaRPr lang="en-US" sz="2800" b="0" cap="none" spc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9B06856-7642-4A6C-A9AE-8E3FC4A62865}"/>
                </a:ext>
              </a:extLst>
            </p:cNvPr>
            <p:cNvGrpSpPr/>
            <p:nvPr/>
          </p:nvGrpSpPr>
          <p:grpSpPr>
            <a:xfrm>
              <a:off x="5850019" y="3653883"/>
              <a:ext cx="4169648" cy="523220"/>
              <a:chOff x="4651419" y="5937356"/>
              <a:chExt cx="4169648" cy="52322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21DAAE7-527F-4583-8E04-0D9D5F2D8639}"/>
                  </a:ext>
                </a:extLst>
              </p:cNvPr>
              <p:cNvSpPr/>
              <p:nvPr/>
            </p:nvSpPr>
            <p:spPr>
              <a:xfrm>
                <a:off x="5745359" y="5937356"/>
                <a:ext cx="2031325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>
                    <a:ln w="0"/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rial Narrow" panose="020B0606020202030204" pitchFamily="34" charset="0"/>
                  </a:rPr>
                  <a:t>Learn Forever</a:t>
                </a: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593B4689-CFFD-47B1-9C7F-976DDCFD87E5}"/>
                  </a:ext>
                </a:extLst>
              </p:cNvPr>
              <p:cNvCxnSpPr/>
              <p:nvPr/>
            </p:nvCxnSpPr>
            <p:spPr>
              <a:xfrm>
                <a:off x="4651419" y="6246512"/>
                <a:ext cx="114012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14C6FAC6-4128-4B63-81FE-6436BC3E26FD}"/>
                  </a:ext>
                </a:extLst>
              </p:cNvPr>
              <p:cNvCxnSpPr/>
              <p:nvPr/>
            </p:nvCxnSpPr>
            <p:spPr>
              <a:xfrm>
                <a:off x="7680947" y="6246512"/>
                <a:ext cx="114012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58240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D51F728-49B8-48E1-A464-E30D2DDC0D91}"/>
              </a:ext>
            </a:extLst>
          </p:cNvPr>
          <p:cNvSpPr/>
          <p:nvPr/>
        </p:nvSpPr>
        <p:spPr>
          <a:xfrm>
            <a:off x="2551672" y="4965153"/>
            <a:ext cx="23042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Trí Nhân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2DCA8C-63F5-4567-A3DD-E19437F556A2}"/>
              </a:ext>
            </a:extLst>
          </p:cNvPr>
          <p:cNvGrpSpPr/>
          <p:nvPr/>
        </p:nvGrpSpPr>
        <p:grpSpPr>
          <a:xfrm>
            <a:off x="1010808" y="449400"/>
            <a:ext cx="5486402" cy="2390349"/>
            <a:chOff x="1010808" y="449400"/>
            <a:chExt cx="5486402" cy="239034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BC76AC3-95F9-4A70-AADE-D68C7D7BD1C7}"/>
                </a:ext>
              </a:extLst>
            </p:cNvPr>
            <p:cNvSpPr/>
            <p:nvPr/>
          </p:nvSpPr>
          <p:spPr>
            <a:xfrm>
              <a:off x="1010808" y="2159854"/>
              <a:ext cx="5486400" cy="6798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FD7A4A4-D107-4289-8368-4B48E566AA5C}"/>
                </a:ext>
              </a:extLst>
            </p:cNvPr>
            <p:cNvPicPr>
              <a:picLocks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598"/>
            <a:stretch/>
          </p:blipFill>
          <p:spPr>
            <a:xfrm>
              <a:off x="1010810" y="449400"/>
              <a:ext cx="5486400" cy="1744706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142240D-F517-4ACB-93ED-B55517122BCE}"/>
                </a:ext>
              </a:extLst>
            </p:cNvPr>
            <p:cNvSpPr/>
            <p:nvPr/>
          </p:nvSpPr>
          <p:spPr>
            <a:xfrm>
              <a:off x="2601898" y="902135"/>
              <a:ext cx="230422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rush Script MT" panose="03060802040406070304" pitchFamily="66" charset="0"/>
                </a:rPr>
                <a:t>Trí Nhân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A9CB5CA-A828-4761-9790-FEC97E804BD1}"/>
                </a:ext>
              </a:extLst>
            </p:cNvPr>
            <p:cNvSpPr/>
            <p:nvPr/>
          </p:nvSpPr>
          <p:spPr>
            <a:xfrm>
              <a:off x="1365503" y="1670887"/>
              <a:ext cx="4777013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Narrow" panose="020B0606020202030204" pitchFamily="34" charset="0"/>
                </a:rPr>
                <a:t>IT Research &amp; Development Group</a:t>
              </a:r>
              <a:endParaRPr lang="en-US" sz="2800" b="0" cap="none" spc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53CA35A-A18C-4C81-86E5-034271F4F75C}"/>
                </a:ext>
              </a:extLst>
            </p:cNvPr>
            <p:cNvGrpSpPr/>
            <p:nvPr/>
          </p:nvGrpSpPr>
          <p:grpSpPr>
            <a:xfrm>
              <a:off x="1618958" y="2070997"/>
              <a:ext cx="4169648" cy="523220"/>
              <a:chOff x="4651419" y="5937356"/>
              <a:chExt cx="4169648" cy="52322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8CAFB98-BBB3-49CD-98DD-354C4F90A588}"/>
                  </a:ext>
                </a:extLst>
              </p:cNvPr>
              <p:cNvSpPr/>
              <p:nvPr/>
            </p:nvSpPr>
            <p:spPr>
              <a:xfrm>
                <a:off x="5745359" y="5937356"/>
                <a:ext cx="2031325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>
                    <a:ln w="0"/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rial Narrow" panose="020B0606020202030204" pitchFamily="34" charset="0"/>
                  </a:rPr>
                  <a:t>Learn Forever</a:t>
                </a:r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0557FA4-F1B6-4D94-92F0-A6BCC19414A9}"/>
                  </a:ext>
                </a:extLst>
              </p:cNvPr>
              <p:cNvCxnSpPr/>
              <p:nvPr/>
            </p:nvCxnSpPr>
            <p:spPr>
              <a:xfrm>
                <a:off x="4651419" y="6246512"/>
                <a:ext cx="114012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C8BC1D18-B44C-4FAB-9046-04EDE5246C25}"/>
                  </a:ext>
                </a:extLst>
              </p:cNvPr>
              <p:cNvCxnSpPr/>
              <p:nvPr/>
            </p:nvCxnSpPr>
            <p:spPr>
              <a:xfrm>
                <a:off x="7680947" y="6246512"/>
                <a:ext cx="114012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FA9B19B-F9D3-408E-B9FA-434D16AA23A8}"/>
              </a:ext>
            </a:extLst>
          </p:cNvPr>
          <p:cNvSpPr/>
          <p:nvPr/>
        </p:nvSpPr>
        <p:spPr>
          <a:xfrm>
            <a:off x="5823896" y="4663893"/>
            <a:ext cx="477701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</a:rPr>
              <a:t>IT Research &amp; Development Group</a:t>
            </a:r>
            <a:endParaRPr lang="en-US" sz="2800" b="0" cap="none" spc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6020202030204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4557EF2-BDB4-4474-95DD-2C84F014CB21}"/>
              </a:ext>
            </a:extLst>
          </p:cNvPr>
          <p:cNvGrpSpPr/>
          <p:nvPr/>
        </p:nvGrpSpPr>
        <p:grpSpPr>
          <a:xfrm>
            <a:off x="6211864" y="5309536"/>
            <a:ext cx="4169648" cy="523220"/>
            <a:chOff x="4651419" y="5937356"/>
            <a:chExt cx="4169648" cy="52322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D2417AD-78E5-4261-89A0-DE495421BEC1}"/>
                </a:ext>
              </a:extLst>
            </p:cNvPr>
            <p:cNvSpPr/>
            <p:nvPr/>
          </p:nvSpPr>
          <p:spPr>
            <a:xfrm>
              <a:off x="5745359" y="5937356"/>
              <a:ext cx="2031325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0" cap="none" spc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 Narrow" panose="020B0606020202030204" pitchFamily="34" charset="0"/>
                </a:rPr>
                <a:t>Learn Forever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5022020-7F8D-4081-A0DB-7B887FBBF8C4}"/>
                </a:ext>
              </a:extLst>
            </p:cNvPr>
            <p:cNvCxnSpPr/>
            <p:nvPr/>
          </p:nvCxnSpPr>
          <p:spPr>
            <a:xfrm>
              <a:off x="4651419" y="6246512"/>
              <a:ext cx="114012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C5A50D5-5636-4184-BE86-3AFC6D1E6B53}"/>
                </a:ext>
              </a:extLst>
            </p:cNvPr>
            <p:cNvCxnSpPr/>
            <p:nvPr/>
          </p:nvCxnSpPr>
          <p:spPr>
            <a:xfrm>
              <a:off x="7680947" y="6246512"/>
              <a:ext cx="114012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B6C6555-81D1-4D21-B016-E59CE354AE81}"/>
              </a:ext>
            </a:extLst>
          </p:cNvPr>
          <p:cNvGrpSpPr/>
          <p:nvPr/>
        </p:nvGrpSpPr>
        <p:grpSpPr>
          <a:xfrm>
            <a:off x="6593928" y="475712"/>
            <a:ext cx="5486402" cy="2390349"/>
            <a:chOff x="6593928" y="475712"/>
            <a:chExt cx="5486402" cy="239034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7CB1A27-5120-447A-AF9E-8169659E3AF3}"/>
                </a:ext>
              </a:extLst>
            </p:cNvPr>
            <p:cNvSpPr/>
            <p:nvPr/>
          </p:nvSpPr>
          <p:spPr>
            <a:xfrm>
              <a:off x="6593928" y="2186166"/>
              <a:ext cx="5486400" cy="6798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3AC3CB1D-9E7F-42C4-9A55-539A072A06C0}"/>
                </a:ext>
              </a:extLst>
            </p:cNvPr>
            <p:cNvPicPr>
              <a:picLocks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598"/>
            <a:stretch/>
          </p:blipFill>
          <p:spPr>
            <a:xfrm>
              <a:off x="6593930" y="475712"/>
              <a:ext cx="5486400" cy="17447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1899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36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Narrow</vt:lpstr>
      <vt:lpstr>Brush Script MT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 Phan</dc:creator>
  <cp:lastModifiedBy>Trung Phan</cp:lastModifiedBy>
  <cp:revision>8</cp:revision>
  <dcterms:created xsi:type="dcterms:W3CDTF">2020-08-26T05:08:02Z</dcterms:created>
  <dcterms:modified xsi:type="dcterms:W3CDTF">2020-08-29T06:03:51Z</dcterms:modified>
</cp:coreProperties>
</file>