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612498"/>
            <a:ext cx="1097280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8E62D-6A35-42D0-BD40-EBBC5E64D53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5199477"/>
            <a:ext cx="109728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2EAF5A-9371-4FC1-A96A-90AE5E5BD8C4}"/>
              </a:ext>
            </a:extLst>
          </p:cNvPr>
          <p:cNvGrpSpPr/>
          <p:nvPr/>
        </p:nvGrpSpPr>
        <p:grpSpPr>
          <a:xfrm>
            <a:off x="96411" y="2593315"/>
            <a:ext cx="10972800" cy="2377440"/>
            <a:chOff x="96411" y="2593315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11" y="2593315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96254" y="3339553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203578" y="3225756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5850019" y="3609290"/>
              <a:ext cx="4169648" cy="523220"/>
              <a:chOff x="4651419" y="5937356"/>
              <a:chExt cx="4169648" cy="5232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5745359" y="5937356"/>
                <a:ext cx="20313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4651419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680947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7E1A11-C039-4924-ACDD-A372F6ADE571}"/>
              </a:ext>
            </a:extLst>
          </p:cNvPr>
          <p:cNvGrpSpPr/>
          <p:nvPr/>
        </p:nvGrpSpPr>
        <p:grpSpPr>
          <a:xfrm>
            <a:off x="549970" y="475712"/>
            <a:ext cx="5486403" cy="2212976"/>
            <a:chOff x="549970" y="475712"/>
            <a:chExt cx="5486403" cy="221297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98EC40-0AAE-4F02-9A6D-13F007D0C764}"/>
                </a:ext>
              </a:extLst>
            </p:cNvPr>
            <p:cNvGrpSpPr/>
            <p:nvPr/>
          </p:nvGrpSpPr>
          <p:grpSpPr>
            <a:xfrm>
              <a:off x="549970" y="475712"/>
              <a:ext cx="5486403" cy="2212976"/>
              <a:chOff x="549970" y="475712"/>
              <a:chExt cx="5486403" cy="221297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C76AC3-95F9-4A70-AADE-D68C7D7BD1C7}"/>
                  </a:ext>
                </a:extLst>
              </p:cNvPr>
              <p:cNvSpPr/>
              <p:nvPr/>
            </p:nvSpPr>
            <p:spPr>
              <a:xfrm>
                <a:off x="549970" y="2165468"/>
                <a:ext cx="5486400" cy="5232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FD7A4A4-D107-4289-8368-4B48E566AA5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98"/>
              <a:stretch/>
            </p:blipFill>
            <p:spPr>
              <a:xfrm>
                <a:off x="549973" y="475712"/>
                <a:ext cx="5486400" cy="1744706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42240D-F517-4ACB-93ED-B55517122BCE}"/>
                  </a:ext>
                </a:extLst>
              </p:cNvPr>
              <p:cNvSpPr/>
              <p:nvPr/>
            </p:nvSpPr>
            <p:spPr>
              <a:xfrm>
                <a:off x="2141061" y="928447"/>
                <a:ext cx="230422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rush Script MT" panose="03060802040406070304" pitchFamily="66" charset="0"/>
                  </a:rPr>
                  <a:t>Trí Nhân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53CA35A-A18C-4C81-86E5-034271F4F75C}"/>
                  </a:ext>
                </a:extLst>
              </p:cNvPr>
              <p:cNvGrpSpPr/>
              <p:nvPr/>
            </p:nvGrpSpPr>
            <p:grpSpPr>
              <a:xfrm>
                <a:off x="1208346" y="2098940"/>
                <a:ext cx="4169648" cy="523220"/>
                <a:chOff x="4651419" y="5937356"/>
                <a:chExt cx="4169648" cy="52322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8CAFB98-BBB3-49CD-98DD-354C4F90A588}"/>
                    </a:ext>
                  </a:extLst>
                </p:cNvPr>
                <p:cNvSpPr/>
                <p:nvPr/>
              </p:nvSpPr>
              <p:spPr>
                <a:xfrm>
                  <a:off x="5745359" y="5937356"/>
                  <a:ext cx="2031325" cy="52322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800" b="0" cap="none" spc="0">
                      <a:ln w="0"/>
                      <a:solidFill>
                        <a:srgbClr val="FF0000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Arial Narrow" panose="020B0606020202030204" pitchFamily="34" charset="0"/>
                    </a:rPr>
                    <a:t>Learn Forever</a:t>
                  </a: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0557FA4-F1B6-4D94-92F0-A6BCC19414A9}"/>
                    </a:ext>
                  </a:extLst>
                </p:cNvPr>
                <p:cNvCxnSpPr/>
                <p:nvPr/>
              </p:nvCxnSpPr>
              <p:spPr>
                <a:xfrm>
                  <a:off x="4651419" y="6246512"/>
                  <a:ext cx="114012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8BC1D18-B44C-4FAB-9046-04EDE5246C25}"/>
                    </a:ext>
                  </a:extLst>
                </p:cNvPr>
                <p:cNvCxnSpPr/>
                <p:nvPr/>
              </p:nvCxnSpPr>
              <p:spPr>
                <a:xfrm>
                  <a:off x="7680947" y="6246512"/>
                  <a:ext cx="114012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A9B19B-F9D3-408E-B9FA-434D16AA23A8}"/>
                </a:ext>
              </a:extLst>
            </p:cNvPr>
            <p:cNvSpPr/>
            <p:nvPr/>
          </p:nvSpPr>
          <p:spPr>
            <a:xfrm>
              <a:off x="588808" y="1704142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23367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DF77-3FBF-4A00-BC59-AA3804DE6037}"/>
              </a:ext>
            </a:extLst>
          </p:cNvPr>
          <p:cNvSpPr/>
          <p:nvPr/>
        </p:nvSpPr>
        <p:spPr>
          <a:xfrm>
            <a:off x="5761171" y="4169313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11</cp:revision>
  <dcterms:created xsi:type="dcterms:W3CDTF">2020-08-26T05:08:02Z</dcterms:created>
  <dcterms:modified xsi:type="dcterms:W3CDTF">2020-08-29T06:59:47Z</dcterms:modified>
</cp:coreProperties>
</file>