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980C-9DC1-4FB4-A1B6-B98036D5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63EC0-9F52-4D46-A35E-2282B61E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AC4A-4499-455A-8261-02F4DDCE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84A5-98FF-4107-82A6-CB4D3896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61CF-B795-413F-B2FF-934B38E1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B54-30CA-4027-911D-4076456B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44F1-2DA8-4BD9-B55B-0E62A30A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1624-1FF1-4582-BBBD-C88578E2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864E-3071-495A-B7F3-236B1227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F135-A455-400B-8C24-8456B9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B5AAE-D2A9-4EB4-93F5-4E33E6FCF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8760F-9A10-4833-BBCD-28C29042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5DA1-CB9D-4798-94B1-2DB78AD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FC2B-2B09-4DE8-AE82-12C9DE4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4A25-5CC3-4145-8C2B-B3A8B63D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77F9-9717-419C-810D-C8E4FBD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EB3A-83D6-47BC-B51C-AB2486FD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4970-2016-48A6-A8F1-0B34560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C18A-5038-4310-865C-C99C3AB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0D92-A8FF-4CBF-B1EA-7A25F739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631A-600E-415A-ACDA-E5DD34F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A0F6-FF82-4DD3-88D2-9B5F3AC62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03DD-6C9C-4398-B0A5-5F260157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D861-2AE5-4C5F-97AF-C1F5175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8B8D-42C1-418B-8D75-7816B27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B8C-350A-4560-968B-271AD1D4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D3A5-0438-49CA-A141-9D3794C4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BB01-98BC-4985-BB82-067C3186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980F-15CA-40EF-9C2F-F47DB1AD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10CE-B1E5-415D-8C03-91C5AD8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B993-F1D4-49A6-AECA-83A1FB5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0B43-E932-4136-971D-6B52A71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3846A-5FFD-49ED-9B9D-720620C3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61F6-9FF5-4820-B384-3F3E9EFD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DDE7C-8622-4AEF-9FA5-DA5A040F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D3FFB-76F2-4F77-9ED4-F4F3AB24A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75E70-F2EA-4486-B14B-3D62BAF9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BEE2A-376A-4550-81D9-CF0641A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E67B1-51EA-44EA-8560-16355F0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E68B-1863-4FA7-A94C-2FA2252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36ECE-7608-4928-A83F-DD713CD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53566-E673-4E8B-8D7E-A0E65D69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F92D-02E1-4AEB-A9FA-C5AB5885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01CAF-261B-4304-856E-BDF654A5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AF161-C14B-425C-9CDA-1796B2C5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C69D7-9049-40DA-8628-341C9B19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6B4-666E-4AB8-88AA-7B8FD47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49-8323-4DDF-BC93-A12B3E04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BE916-457A-425E-90B0-E36CB278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B3C6-15A4-46D8-BD9A-123F4928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96D2-BC34-4D78-A2D4-7DAE0A75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D47-1E41-4EFD-B704-E426040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7136-4F1E-45B1-8637-2651CF76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B217A-B7B6-4B92-95C3-0DE5791FF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3AD1-BEAB-4D62-8C17-2EA70AAD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D5FF-378D-47AA-AD40-BC531C67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0A08-F3EE-4C1C-8460-BCAA08C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6934-B4CE-4468-B0F3-9D48F5A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122F8-A9A9-4F16-93FE-3E372CDA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31B7-A956-4450-90CF-FFB3C11C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B502-4C84-4455-90A6-CA0310048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407C-97A0-45D3-931B-01B6D30797E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3D7D-96CC-4677-9B1C-648E8D6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4AC0-5A56-431E-B5F5-23C774440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10FF-815D-43E3-A67C-281963128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CA9A30-B84F-420A-8529-3F1297C6591E}"/>
              </a:ext>
            </a:extLst>
          </p:cNvPr>
          <p:cNvSpPr/>
          <p:nvPr/>
        </p:nvSpPr>
        <p:spPr>
          <a:xfrm>
            <a:off x="2554651" y="1240135"/>
            <a:ext cx="27748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3707E-D3B1-4136-989E-1FEF8D390792}"/>
              </a:ext>
            </a:extLst>
          </p:cNvPr>
          <p:cNvSpPr/>
          <p:nvPr/>
        </p:nvSpPr>
        <p:spPr>
          <a:xfrm>
            <a:off x="2725553" y="3150215"/>
            <a:ext cx="2067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8512C-0AA2-4EFC-9934-9F292D38A8AB}"/>
              </a:ext>
            </a:extLst>
          </p:cNvPr>
          <p:cNvSpPr/>
          <p:nvPr/>
        </p:nvSpPr>
        <p:spPr>
          <a:xfrm>
            <a:off x="2194262" y="4506297"/>
            <a:ext cx="57998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&amp; Application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3833B-322C-47DE-A1DE-7C14A027C9F6}"/>
              </a:ext>
            </a:extLst>
          </p:cNvPr>
          <p:cNvSpPr/>
          <p:nvPr/>
        </p:nvSpPr>
        <p:spPr>
          <a:xfrm>
            <a:off x="7097722" y="1949886"/>
            <a:ext cx="24775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Forever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00598-C431-4677-A21F-038D1BD15616}"/>
              </a:ext>
            </a:extLst>
          </p:cNvPr>
          <p:cNvSpPr/>
          <p:nvPr/>
        </p:nvSpPr>
        <p:spPr>
          <a:xfrm>
            <a:off x="1780773" y="5493047"/>
            <a:ext cx="6484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&amp; Application Group</a:t>
            </a:r>
          </a:p>
        </p:txBody>
      </p:sp>
    </p:spTree>
    <p:extLst>
      <p:ext uri="{BB962C8B-B14F-4D97-AF65-F5344CB8AC3E}">
        <p14:creationId xmlns:p14="http://schemas.microsoft.com/office/powerpoint/2010/main" val="374234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4</cp:revision>
  <dcterms:created xsi:type="dcterms:W3CDTF">2020-07-25T14:25:50Z</dcterms:created>
  <dcterms:modified xsi:type="dcterms:W3CDTF">2020-07-25T15:09:10Z</dcterms:modified>
</cp:coreProperties>
</file>