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A7BDFA2-98B7-4269-B3E8-14C98A1D1C09}"/>
              </a:ext>
            </a:extLst>
          </p:cNvPr>
          <p:cNvGrpSpPr/>
          <p:nvPr/>
        </p:nvGrpSpPr>
        <p:grpSpPr>
          <a:xfrm>
            <a:off x="1010810" y="449400"/>
            <a:ext cx="5486400" cy="1924831"/>
            <a:chOff x="1010810" y="449400"/>
            <a:chExt cx="5486400" cy="19248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10" y="449400"/>
              <a:ext cx="5486400" cy="18288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6789A4-5365-403C-AE20-EB58C2F28C88}"/>
                </a:ext>
              </a:extLst>
            </p:cNvPr>
            <p:cNvSpPr/>
            <p:nvPr/>
          </p:nvSpPr>
          <p:spPr>
            <a:xfrm>
              <a:off x="1848941" y="1616360"/>
              <a:ext cx="438511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Science &amp; Application Group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889386" y="902135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B9FBF7-1344-4ED7-810C-00BF33402570}"/>
                </a:ext>
              </a:extLst>
            </p:cNvPr>
            <p:cNvGrpSpPr/>
            <p:nvPr/>
          </p:nvGrpSpPr>
          <p:grpSpPr>
            <a:xfrm>
              <a:off x="2585564" y="1943344"/>
              <a:ext cx="2911864" cy="430887"/>
              <a:chOff x="3414997" y="2847319"/>
              <a:chExt cx="2911864" cy="43088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BE631-2B4F-4D48-82E0-38D8F3A573F1}"/>
                  </a:ext>
                </a:extLst>
              </p:cNvPr>
              <p:cNvSpPr/>
              <p:nvPr/>
            </p:nvSpPr>
            <p:spPr>
              <a:xfrm>
                <a:off x="4069080" y="2847319"/>
                <a:ext cx="1633781" cy="43088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2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7661F69-F4F2-4A4C-9296-4B11AA92C7FD}"/>
                  </a:ext>
                </a:extLst>
              </p:cNvPr>
              <p:cNvCxnSpPr/>
              <p:nvPr/>
            </p:nvCxnSpPr>
            <p:spPr>
              <a:xfrm>
                <a:off x="5648835" y="3102090"/>
                <a:ext cx="6780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94A7D5-97EA-4298-8D11-D87C8FAE913C}"/>
                  </a:ext>
                </a:extLst>
              </p:cNvPr>
              <p:cNvCxnSpPr/>
              <p:nvPr/>
            </p:nvCxnSpPr>
            <p:spPr>
              <a:xfrm>
                <a:off x="3414997" y="3102090"/>
                <a:ext cx="6780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784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2EAF5A-9371-4FC1-A96A-90AE5E5BD8C4}"/>
              </a:ext>
            </a:extLst>
          </p:cNvPr>
          <p:cNvGrpSpPr/>
          <p:nvPr/>
        </p:nvGrpSpPr>
        <p:grpSpPr>
          <a:xfrm>
            <a:off x="96411" y="2593315"/>
            <a:ext cx="10972800" cy="2377440"/>
            <a:chOff x="96411" y="2593315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11" y="2593315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96254" y="333955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203578" y="3225756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850019" y="3609290"/>
              <a:ext cx="4169648" cy="523220"/>
              <a:chOff x="4651419" y="5937356"/>
              <a:chExt cx="4169648" cy="5232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745359" y="5937356"/>
                <a:ext cx="20313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651419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680947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98EC40-0AAE-4F02-9A6D-13F007D0C764}"/>
              </a:ext>
            </a:extLst>
          </p:cNvPr>
          <p:cNvGrpSpPr/>
          <p:nvPr/>
        </p:nvGrpSpPr>
        <p:grpSpPr>
          <a:xfrm>
            <a:off x="549970" y="475712"/>
            <a:ext cx="5486403" cy="2212976"/>
            <a:chOff x="549970" y="475712"/>
            <a:chExt cx="5486403" cy="2212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C76AC3-95F9-4A70-AADE-D68C7D7BD1C7}"/>
                </a:ext>
              </a:extLst>
            </p:cNvPr>
            <p:cNvSpPr/>
            <p:nvPr/>
          </p:nvSpPr>
          <p:spPr>
            <a:xfrm>
              <a:off x="549970" y="2165468"/>
              <a:ext cx="54864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549973" y="475712"/>
              <a:ext cx="5486400" cy="174470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141061" y="928447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3CA35A-A18C-4C81-86E5-034271F4F75C}"/>
                </a:ext>
              </a:extLst>
            </p:cNvPr>
            <p:cNvGrpSpPr/>
            <p:nvPr/>
          </p:nvGrpSpPr>
          <p:grpSpPr>
            <a:xfrm>
              <a:off x="1208346" y="2098940"/>
              <a:ext cx="4169648" cy="523220"/>
              <a:chOff x="4651419" y="5937356"/>
              <a:chExt cx="4169648" cy="52322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5745359" y="5937356"/>
                <a:ext cx="20313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4651419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7680947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FA9B19B-F9D3-408E-B9FA-434D16AA23A8}"/>
              </a:ext>
            </a:extLst>
          </p:cNvPr>
          <p:cNvSpPr/>
          <p:nvPr/>
        </p:nvSpPr>
        <p:spPr>
          <a:xfrm>
            <a:off x="588808" y="1704142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23367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10</cp:revision>
  <dcterms:created xsi:type="dcterms:W3CDTF">2020-08-26T05:08:02Z</dcterms:created>
  <dcterms:modified xsi:type="dcterms:W3CDTF">2020-08-29T06:50:35Z</dcterms:modified>
</cp:coreProperties>
</file>