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4F26-3A0C-493B-B031-22994C37E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5DB68-1C71-4AB5-930E-1C2D2F260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AA3D-CF97-415C-9677-94F9D7A6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36D4D-9AFB-4BA8-B984-C0E7694B3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D786-BCE7-44E3-A9AF-54968D8C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7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DA0F-C277-42CE-BE1F-93F7A2E96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D7B05-7CC5-4FC0-B417-48CAE2A2D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49EC-630B-4FA4-9272-FE43B313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5A16B-755A-46D7-9DFC-61163303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8534-2664-4BEC-9A0D-1E4BFABD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9E66F4-415E-4995-8612-F688B3D1D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43064-B0B6-4192-A0CE-E97FAA931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20AE4-6C45-4299-A946-540C814D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57563-0432-4BFE-B5B2-3257E6F5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FDFC-E481-4EB0-B54F-C4A94A63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E6FB4-B091-432D-8FA9-48108544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D95C5-0D53-4315-8776-98D6BA41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1F387-5BD9-4455-A9FB-B3CD3FD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B8EA1-FB72-4239-B6E7-7540C793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85D5-FE79-4D40-860A-2FC47ABB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57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D343-120C-4BBF-8F5B-6245BA37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40944-BA06-4FCE-A878-2C0C8BB75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E24C-5B10-4ECF-9AEA-EE8D339B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1BB0-8120-456C-8E2A-F030AF175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DAE5F-331D-436D-B64D-F9430AF4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7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E5FD-B15A-4FAE-86B6-6A9BE011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2467-9C57-4121-9366-2F1AE5EF4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E3D54-82ED-4993-8A88-AA39B96E1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F1517-F2EA-4EE5-B447-EA2F98D9D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8A86F-D557-4923-A9E2-F65C8A18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CB6BE-92C6-4D7B-94B9-84CBB1477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7DF1-E649-4DFF-83C5-FC546B9D0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4F66C-A2F8-4CF9-B827-E3FA29FFB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98A17-A3EB-473C-B55C-A3443D354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5C4F51-AA66-4E02-B867-77D140AFB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A697E-789B-4D62-925A-193DBC398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390B3-B59A-43C6-82E2-D4B46143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9325-58DB-4F1B-A87F-99A9F8E6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10F9A-A1AB-4543-AA97-0FC08B29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4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9C63-254F-4919-A3E3-1D51F064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909C08-8B59-47E1-B0CA-40F6594A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6EE89-96E6-45DF-8B65-B806B757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EDF05C-0F4A-4169-8E48-C6BF6903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676BA-36D5-4E51-B731-F5D732F46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26AC7-4EC5-4C19-A311-729A131F1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D2BA-F12C-4661-9D5E-38815DF1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CD86-E4CF-42E4-9C37-CEDB431D1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21111-9FA4-4A36-ADCA-D804B6BB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513B7-3587-4D15-8637-56D59ADA5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EC851-62C7-42B7-B728-A729F20B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6E1E9-E559-4E28-98ED-908B1E78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6DBAB-916C-4054-ABCE-1F2CE03C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78B6-122E-4A96-999D-AE2C2305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45691-03D6-4124-A850-3CEB60B1A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B598-5E3E-440E-B0F4-9A8FD14E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AF463-E835-4FFE-9ECB-554AB8CC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EFEB-7CB7-44E3-96F2-04227288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E1878-FB85-4091-95F8-32E42F90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6156A3-2885-4810-8C7D-C18C19F0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3EA9-E21D-4346-93E9-0F1C4797A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7956B-19C6-41DC-92B1-44CCD79E45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F7BA5-6064-4ED0-8CB4-C9AE4E03812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47166-8A8B-4ED3-AE97-332262437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EB24B-332E-427D-A5F3-C6A3672F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B9B17-5220-4E7B-AF2B-E533FF99D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BE4D22-22FA-4F36-A34E-A4524EC67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1" y="247989"/>
            <a:ext cx="109728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EAD48F66-5A90-4533-BB7C-9E00A51E4B94}"/>
              </a:ext>
            </a:extLst>
          </p:cNvPr>
          <p:cNvGrpSpPr/>
          <p:nvPr/>
        </p:nvGrpSpPr>
        <p:grpSpPr>
          <a:xfrm>
            <a:off x="345793" y="321169"/>
            <a:ext cx="10972800" cy="2377440"/>
            <a:chOff x="345793" y="321169"/>
            <a:chExt cx="10972800" cy="237744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5BE4D22-22FA-4F36-A34E-A4524EC67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93" y="321169"/>
              <a:ext cx="10972800" cy="237744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33CC3BA-D443-44AA-BCB5-FB96D0ACA68E}"/>
                </a:ext>
              </a:extLst>
            </p:cNvPr>
            <p:cNvSpPr/>
            <p:nvPr/>
          </p:nvSpPr>
          <p:spPr>
            <a:xfrm>
              <a:off x="2450079" y="1067407"/>
              <a:ext cx="2304221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1DB161-CAF5-460F-AEF6-F4719039488E}"/>
                </a:ext>
              </a:extLst>
            </p:cNvPr>
            <p:cNvSpPr/>
            <p:nvPr/>
          </p:nvSpPr>
          <p:spPr>
            <a:xfrm>
              <a:off x="5065040" y="981318"/>
              <a:ext cx="575080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2800" b="1">
                  <a:solidFill>
                    <a:srgbClr val="00206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B06856-7642-4A6C-A9AE-8E3FC4A62865}"/>
                </a:ext>
              </a:extLst>
            </p:cNvPr>
            <p:cNvGrpSpPr/>
            <p:nvPr/>
          </p:nvGrpSpPr>
          <p:grpSpPr>
            <a:xfrm>
              <a:off x="5831549" y="1438740"/>
              <a:ext cx="3938744" cy="461665"/>
              <a:chOff x="4771487" y="5937356"/>
              <a:chExt cx="3938744" cy="46166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21DAAE7-527F-4583-8E04-0D9D5F2D8639}"/>
                  </a:ext>
                </a:extLst>
              </p:cNvPr>
              <p:cNvSpPr/>
              <p:nvPr/>
            </p:nvSpPr>
            <p:spPr>
              <a:xfrm>
                <a:off x="5826310" y="5937356"/>
                <a:ext cx="186942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93B4689-CFFD-47B1-9C7F-976DDCFD87E5}"/>
                  </a:ext>
                </a:extLst>
              </p:cNvPr>
              <p:cNvCxnSpPr/>
              <p:nvPr/>
            </p:nvCxnSpPr>
            <p:spPr>
              <a:xfrm>
                <a:off x="4771487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C6FAC6-4128-4B63-81FE-6436BC3E26FD}"/>
                  </a:ext>
                </a:extLst>
              </p:cNvPr>
              <p:cNvCxnSpPr/>
              <p:nvPr/>
            </p:nvCxnSpPr>
            <p:spPr>
              <a:xfrm>
                <a:off x="7570111" y="621880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298B7-E668-49EA-B762-F0CC09671B9B}"/>
              </a:ext>
            </a:extLst>
          </p:cNvPr>
          <p:cNvGrpSpPr/>
          <p:nvPr/>
        </p:nvGrpSpPr>
        <p:grpSpPr>
          <a:xfrm>
            <a:off x="5932581" y="3388155"/>
            <a:ext cx="3240000" cy="726742"/>
            <a:chOff x="5932581" y="3388155"/>
            <a:chExt cx="3240000" cy="7267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63DF1-4E64-4908-9591-C4A822E1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32581" y="3388155"/>
              <a:ext cx="3240000" cy="702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FD8BF4-07D9-4C08-8820-75EA92E9F94E}"/>
                </a:ext>
              </a:extLst>
            </p:cNvPr>
            <p:cNvSpPr/>
            <p:nvPr/>
          </p:nvSpPr>
          <p:spPr>
            <a:xfrm>
              <a:off x="6487396" y="3492839"/>
              <a:ext cx="1374419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rush Script MT" panose="03060802040406070304" pitchFamily="66" charset="0"/>
                </a:rPr>
                <a:t>Trí Nhân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FFF250-C9FC-4540-89CC-12D27F49601F}"/>
                </a:ext>
              </a:extLst>
            </p:cNvPr>
            <p:cNvSpPr/>
            <p:nvPr/>
          </p:nvSpPr>
          <p:spPr>
            <a:xfrm>
              <a:off x="6405822" y="3837898"/>
              <a:ext cx="2576603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200" b="1">
                  <a:solidFill>
                    <a:srgbClr val="002060"/>
                  </a:solidFill>
                  <a:latin typeface="Arial Narrow" panose="020B0606020202030204" pitchFamily="34" charset="0"/>
                </a:rPr>
                <a:t>Data Science &amp; Application, R&amp;D Group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2F4ECB0-D365-4D57-B6FA-CD53F077CCE8}"/>
                </a:ext>
              </a:extLst>
            </p:cNvPr>
            <p:cNvGrpSpPr/>
            <p:nvPr/>
          </p:nvGrpSpPr>
          <p:grpSpPr>
            <a:xfrm>
              <a:off x="7845464" y="3583754"/>
              <a:ext cx="1109253" cy="261610"/>
              <a:chOff x="7981883" y="4881422"/>
              <a:chExt cx="1109253" cy="2616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FBA6F47-792C-41D6-95F3-62AE3C2A99E9}"/>
                  </a:ext>
                </a:extLst>
              </p:cNvPr>
              <p:cNvSpPr/>
              <p:nvPr/>
            </p:nvSpPr>
            <p:spPr>
              <a:xfrm>
                <a:off x="8090619" y="4881422"/>
                <a:ext cx="909223" cy="2616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100" b="0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F23C6E-2C3F-49E1-BC42-F3926DC7AE8F}"/>
                  </a:ext>
                </a:extLst>
              </p:cNvPr>
              <p:cNvCxnSpPr/>
              <p:nvPr/>
            </p:nvCxnSpPr>
            <p:spPr>
              <a:xfrm>
                <a:off x="8908256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C3ED352-0DB1-4923-B2D9-BF24366D5BCE}"/>
                  </a:ext>
                </a:extLst>
              </p:cNvPr>
              <p:cNvCxnSpPr/>
              <p:nvPr/>
            </p:nvCxnSpPr>
            <p:spPr>
              <a:xfrm>
                <a:off x="7981883" y="5038361"/>
                <a:ext cx="182880" cy="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5824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51F728-49B8-48E1-A464-E30D2DDC0D91}"/>
              </a:ext>
            </a:extLst>
          </p:cNvPr>
          <p:cNvSpPr/>
          <p:nvPr/>
        </p:nvSpPr>
        <p:spPr>
          <a:xfrm>
            <a:off x="2551672" y="4965153"/>
            <a:ext cx="23042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ush Script MT" panose="03060802040406070304" pitchFamily="66" charset="0"/>
              </a:rPr>
              <a:t>Trí Nhân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557EF2-BDB4-4474-95DD-2C84F014CB21}"/>
              </a:ext>
            </a:extLst>
          </p:cNvPr>
          <p:cNvGrpSpPr/>
          <p:nvPr/>
        </p:nvGrpSpPr>
        <p:grpSpPr>
          <a:xfrm>
            <a:off x="6211864" y="5309536"/>
            <a:ext cx="4169648" cy="523220"/>
            <a:chOff x="4651419" y="5937356"/>
            <a:chExt cx="4169648" cy="5232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2417AD-78E5-4261-89A0-DE495421BEC1}"/>
                </a:ext>
              </a:extLst>
            </p:cNvPr>
            <p:cNvSpPr/>
            <p:nvPr/>
          </p:nvSpPr>
          <p:spPr>
            <a:xfrm>
              <a:off x="5745359" y="5937356"/>
              <a:ext cx="203132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00" b="0" cap="none" spc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 Narrow" panose="020B0606020202030204" pitchFamily="34" charset="0"/>
                </a:rPr>
                <a:t>Learn Forever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5022020-7F8D-4081-A0DB-7B887FBBF8C4}"/>
                </a:ext>
              </a:extLst>
            </p:cNvPr>
            <p:cNvCxnSpPr/>
            <p:nvPr/>
          </p:nvCxnSpPr>
          <p:spPr>
            <a:xfrm>
              <a:off x="4651419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5A50D5-5636-4184-BE86-3AFC6D1E6B53}"/>
                </a:ext>
              </a:extLst>
            </p:cNvPr>
            <p:cNvCxnSpPr/>
            <p:nvPr/>
          </p:nvCxnSpPr>
          <p:spPr>
            <a:xfrm>
              <a:off x="7680947" y="6246512"/>
              <a:ext cx="114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3DE4485-30A1-40D6-B9E2-1A534ACE60BF}"/>
              </a:ext>
            </a:extLst>
          </p:cNvPr>
          <p:cNvGrpSpPr/>
          <p:nvPr/>
        </p:nvGrpSpPr>
        <p:grpSpPr>
          <a:xfrm>
            <a:off x="6593928" y="475712"/>
            <a:ext cx="5486402" cy="2028855"/>
            <a:chOff x="6593928" y="475712"/>
            <a:chExt cx="5486402" cy="223367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7CB1A27-5120-447A-AF9E-8169659E3AF3}"/>
                </a:ext>
              </a:extLst>
            </p:cNvPr>
            <p:cNvSpPr/>
            <p:nvPr/>
          </p:nvSpPr>
          <p:spPr>
            <a:xfrm>
              <a:off x="6593928" y="2186166"/>
              <a:ext cx="5486400" cy="5232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C3CB1D-9E7F-42C4-9A55-539A072A06C0}"/>
                </a:ext>
              </a:extLst>
            </p:cNvPr>
            <p:cNvPicPr>
              <a:picLocks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98"/>
            <a:stretch/>
          </p:blipFill>
          <p:spPr>
            <a:xfrm>
              <a:off x="6593930" y="475712"/>
              <a:ext cx="5486400" cy="1744706"/>
            </a:xfrm>
            <a:prstGeom prst="rect">
              <a:avLst/>
            </a:prstGeom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DF77-3FBF-4A00-BC59-AA3804DE6037}"/>
              </a:ext>
            </a:extLst>
          </p:cNvPr>
          <p:cNvSpPr/>
          <p:nvPr/>
        </p:nvSpPr>
        <p:spPr>
          <a:xfrm>
            <a:off x="5761171" y="4169313"/>
            <a:ext cx="54087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80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Data Science &amp; Application, R&amp;D Group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E0AE25-5A63-4A27-8283-1538505F8E75}"/>
              </a:ext>
            </a:extLst>
          </p:cNvPr>
          <p:cNvGrpSpPr/>
          <p:nvPr/>
        </p:nvGrpSpPr>
        <p:grpSpPr>
          <a:xfrm>
            <a:off x="549971" y="475712"/>
            <a:ext cx="5486402" cy="2028855"/>
            <a:chOff x="549971" y="475712"/>
            <a:chExt cx="5486402" cy="20288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19E533-BADE-468E-B7D9-7CEB164BE990}"/>
                </a:ext>
              </a:extLst>
            </p:cNvPr>
            <p:cNvGrpSpPr/>
            <p:nvPr/>
          </p:nvGrpSpPr>
          <p:grpSpPr>
            <a:xfrm>
              <a:off x="549971" y="475712"/>
              <a:ext cx="5486402" cy="2028855"/>
              <a:chOff x="549971" y="475712"/>
              <a:chExt cx="5486402" cy="202885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C76AC3-95F9-4A70-AADE-D68C7D7BD1C7}"/>
                  </a:ext>
                </a:extLst>
              </p:cNvPr>
              <p:cNvSpPr/>
              <p:nvPr/>
            </p:nvSpPr>
            <p:spPr>
              <a:xfrm>
                <a:off x="549971" y="2186166"/>
                <a:ext cx="5486400" cy="31840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D7A4A4-D107-4289-8368-4B48E566AA5C}"/>
                  </a:ext>
                </a:extLst>
              </p:cNvPr>
              <p:cNvPicPr>
                <a:picLocks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598"/>
              <a:stretch/>
            </p:blipFill>
            <p:spPr>
              <a:xfrm>
                <a:off x="549973" y="475712"/>
                <a:ext cx="5486400" cy="1744706"/>
              </a:xfrm>
              <a:prstGeom prst="rect">
                <a:avLst/>
              </a:prstGeom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142240D-F517-4ACB-93ED-B55517122BCE}"/>
                  </a:ext>
                </a:extLst>
              </p:cNvPr>
              <p:cNvSpPr/>
              <p:nvPr/>
            </p:nvSpPr>
            <p:spPr>
              <a:xfrm>
                <a:off x="2141061" y="928447"/>
                <a:ext cx="2304221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5400" b="0" cap="none" spc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rush Script MT" panose="03060802040406070304" pitchFamily="66" charset="0"/>
                  </a:rPr>
                  <a:t>Trí Nhân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FA9B19B-F9D3-408E-B9FA-434D16AA23A8}"/>
                  </a:ext>
                </a:extLst>
              </p:cNvPr>
              <p:cNvSpPr/>
              <p:nvPr/>
            </p:nvSpPr>
            <p:spPr>
              <a:xfrm>
                <a:off x="980321" y="1752658"/>
                <a:ext cx="4966873" cy="4616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r>
                  <a:rPr lang="en-US" sz="2400" b="1">
                    <a:solidFill>
                      <a:srgbClr val="00206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Narrow" panose="020B0606020202030204" pitchFamily="34" charset="0"/>
                  </a:rPr>
                  <a:t>Data Science &amp; Application, R&amp;D Group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4AF6506-C3C2-49F0-9156-08199D395E91}"/>
                </a:ext>
              </a:extLst>
            </p:cNvPr>
            <p:cNvGrpSpPr/>
            <p:nvPr/>
          </p:nvGrpSpPr>
          <p:grpSpPr>
            <a:xfrm>
              <a:off x="1447601" y="2104457"/>
              <a:ext cx="3691140" cy="400110"/>
              <a:chOff x="1442983" y="3260436"/>
              <a:chExt cx="3691140" cy="40011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8CAFB98-BBB3-49CD-98DD-354C4F90A588}"/>
                  </a:ext>
                </a:extLst>
              </p:cNvPr>
              <p:cNvSpPr/>
              <p:nvPr/>
            </p:nvSpPr>
            <p:spPr>
              <a:xfrm>
                <a:off x="2508497" y="3260436"/>
                <a:ext cx="1585690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>
                    <a:ln w="0"/>
                    <a:solidFill>
                      <a:srgbClr val="FF000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rial Narrow" panose="020B0606020202030204" pitchFamily="34" charset="0"/>
                  </a:rPr>
                  <a:t>Learn Forever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0557FA4-F1B6-4D94-92F0-A6BCC19414A9}"/>
                  </a:ext>
                </a:extLst>
              </p:cNvPr>
              <p:cNvCxnSpPr/>
              <p:nvPr/>
            </p:nvCxnSpPr>
            <p:spPr>
              <a:xfrm>
                <a:off x="144298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8BC1D18-B44C-4FAB-9046-04EDE5246C25}"/>
                  </a:ext>
                </a:extLst>
              </p:cNvPr>
              <p:cNvCxnSpPr/>
              <p:nvPr/>
            </p:nvCxnSpPr>
            <p:spPr>
              <a:xfrm>
                <a:off x="3994003" y="3488674"/>
                <a:ext cx="1140120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6189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Narrow</vt:lpstr>
      <vt:lpstr>Brush Script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21</cp:revision>
  <dcterms:created xsi:type="dcterms:W3CDTF">2020-08-26T05:08:02Z</dcterms:created>
  <dcterms:modified xsi:type="dcterms:W3CDTF">2020-08-30T04:44:00Z</dcterms:modified>
</cp:coreProperties>
</file>