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7DF0ACF-434C-45B0-8E0F-3D4AB4CA2717}"/>
              </a:ext>
            </a:extLst>
          </p:cNvPr>
          <p:cNvGrpSpPr/>
          <p:nvPr/>
        </p:nvGrpSpPr>
        <p:grpSpPr>
          <a:xfrm>
            <a:off x="96411" y="2593315"/>
            <a:ext cx="10972800" cy="2377440"/>
            <a:chOff x="96411" y="2593315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593315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203578" y="3253464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solidFill>
                    <a:srgbClr val="002060"/>
                  </a:solidFill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970087" y="3710886"/>
              <a:ext cx="3938744" cy="461665"/>
              <a:chOff x="4771487" y="5937356"/>
              <a:chExt cx="3938744" cy="4616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874400" y="5937356"/>
                <a:ext cx="177324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771487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570111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02885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0AE25-5A63-4A27-8283-1538505F8E75}"/>
              </a:ext>
            </a:extLst>
          </p:cNvPr>
          <p:cNvGrpSpPr/>
          <p:nvPr/>
        </p:nvGrpSpPr>
        <p:grpSpPr>
          <a:xfrm>
            <a:off x="549971" y="475712"/>
            <a:ext cx="5486402" cy="2028855"/>
            <a:chOff x="549971" y="475712"/>
            <a:chExt cx="5486402" cy="20288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19E533-BADE-468E-B7D9-7CEB164BE990}"/>
                </a:ext>
              </a:extLst>
            </p:cNvPr>
            <p:cNvGrpSpPr/>
            <p:nvPr/>
          </p:nvGrpSpPr>
          <p:grpSpPr>
            <a:xfrm>
              <a:off x="549971" y="475712"/>
              <a:ext cx="5486402" cy="2028855"/>
              <a:chOff x="549971" y="475712"/>
              <a:chExt cx="5486402" cy="202885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C76AC3-95F9-4A70-AADE-D68C7D7BD1C7}"/>
                  </a:ext>
                </a:extLst>
              </p:cNvPr>
              <p:cNvSpPr/>
              <p:nvPr/>
            </p:nvSpPr>
            <p:spPr>
              <a:xfrm>
                <a:off x="549971" y="2186166"/>
                <a:ext cx="5486400" cy="31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FD7A4A4-D107-4289-8368-4B48E566AA5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98"/>
              <a:stretch/>
            </p:blipFill>
            <p:spPr>
              <a:xfrm>
                <a:off x="549973" y="475712"/>
                <a:ext cx="5486400" cy="1744706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42240D-F517-4ACB-93ED-B55517122BCE}"/>
                  </a:ext>
                </a:extLst>
              </p:cNvPr>
              <p:cNvSpPr/>
              <p:nvPr/>
            </p:nvSpPr>
            <p:spPr>
              <a:xfrm>
                <a:off x="2141061" y="928447"/>
                <a:ext cx="230422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rush Script MT" panose="03060802040406070304" pitchFamily="66" charset="0"/>
                  </a:rPr>
                  <a:t>Trí Nhân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A9B19B-F9D3-408E-B9FA-434D16AA23A8}"/>
                  </a:ext>
                </a:extLst>
              </p:cNvPr>
              <p:cNvSpPr/>
              <p:nvPr/>
            </p:nvSpPr>
            <p:spPr>
              <a:xfrm>
                <a:off x="980321" y="1752658"/>
                <a:ext cx="467525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Data Science &amp; Application, R&amp;D Group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AF6506-C3C2-49F0-9156-08199D395E91}"/>
                </a:ext>
              </a:extLst>
            </p:cNvPr>
            <p:cNvGrpSpPr/>
            <p:nvPr/>
          </p:nvGrpSpPr>
          <p:grpSpPr>
            <a:xfrm>
              <a:off x="1447601" y="2104457"/>
              <a:ext cx="3691140" cy="400110"/>
              <a:chOff x="1442983" y="3260436"/>
              <a:chExt cx="3691140" cy="40011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2547770" y="3260436"/>
                <a:ext cx="1507144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144298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399400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16</cp:revision>
  <dcterms:created xsi:type="dcterms:W3CDTF">2020-08-26T05:08:02Z</dcterms:created>
  <dcterms:modified xsi:type="dcterms:W3CDTF">2020-08-29T17:33:18Z</dcterms:modified>
</cp:coreProperties>
</file>