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732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6541F-F265-4745-8CCA-5FADD3C5D1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55FBA2-30CE-4D68-B4FC-40B34980E7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2CB71-07F9-45D0-9C2E-EE881F417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E596F-C5F5-4679-816E-B8736AFA8438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77C0C-3EC6-4EBB-A33E-CAFAD1001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0149E-D616-4B4F-ADCA-F8D0ACCBE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54699-A121-4F2D-8A85-E8EB550F2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93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F62A5-7830-4A94-A8EF-0E744A11E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3A137-0FF0-4C3B-AEB5-7D04130CA6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36AEF-D5EA-47E5-AA56-DAC256EAD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E596F-C5F5-4679-816E-B8736AFA8438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16A4E-3885-49F1-B403-06552FB08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E7EFC-BB4A-47CA-9655-AB3E59853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54699-A121-4F2D-8A85-E8EB550F2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0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173E88-5704-4FF6-9F4F-09E3D7B73C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3424CE-12E4-49AF-97C3-9D89AF03B3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2B9AB-E841-4200-B158-4A12D2BEE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E596F-C5F5-4679-816E-B8736AFA8438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58E10-2C46-4B7B-8BC0-715D5B804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81A6B-20BE-4244-8104-A9E905CB4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54699-A121-4F2D-8A85-E8EB550F2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01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5757E-0A13-4BA7-99C6-170EB4EE8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B8B13-B71D-445E-953A-4783644B5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F68CE-5271-4E8E-9D58-1AF3843CC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E596F-C5F5-4679-816E-B8736AFA8438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07A24-4671-44D6-BDAA-98A6C3427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4F6D7-C628-4CAD-8F9F-CE8758DC9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54699-A121-4F2D-8A85-E8EB550F2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72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6277E-3CE8-4D25-9700-10E7A5426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86420-8274-4E32-A504-5E52098D5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01548-8F1A-441D-82D1-E89F363A9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E596F-C5F5-4679-816E-B8736AFA8438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38962-5773-4430-BBB8-89C88E87F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C7D0D-DE8A-47F7-9DDB-FE2B1A4D3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54699-A121-4F2D-8A85-E8EB550F2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29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49641-30FC-4952-B087-A57E1DE80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F6338-26FB-4C65-9A1B-7DAF998E2F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786B1-F24F-4D10-BCFF-78C38073C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049918-E9D0-4407-B6A9-62F6FFC14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E596F-C5F5-4679-816E-B8736AFA8438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99C3F-FD41-4C06-A7D7-88FD6656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63FA09-6FFE-4094-8C04-2828D01CD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54699-A121-4F2D-8A85-E8EB550F2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76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C68B7-9A5B-49E2-A8FF-9E8BF9EA5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244589-06AC-4E0E-94DC-84CB4775F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560BA-6245-4616-9C38-4799E3BD5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59341B-1324-4AD4-9B6B-699D1B29E6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B93788-8793-4B16-9BD6-4C1023CB47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565AB9-E949-43E0-830C-56041A4DA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E596F-C5F5-4679-816E-B8736AFA8438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5D4DDA-7C37-41BD-9A71-B55B2B466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885AE1-11F4-4FD9-8B52-DF97CAD58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54699-A121-4F2D-8A85-E8EB550F2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93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0C47F-A742-4A55-9256-A61AECF78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EC63F2-5173-49C0-9B84-1863B65CA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E596F-C5F5-4679-816E-B8736AFA8438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B50D6-2448-4CF8-AA29-97A9BB27B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B62310-CBF4-468C-A5BF-EE25FC5A1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54699-A121-4F2D-8A85-E8EB550F2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712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F12549-C648-48D0-A508-16ECF3248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E596F-C5F5-4679-816E-B8736AFA8438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4F4526-DF62-4266-8CBC-744C015D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ADCD8-E344-46E9-87AA-DFE279871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54699-A121-4F2D-8A85-E8EB550F2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323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FCD78-129C-4D82-9792-5D8E536C1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3CC3B-3389-4632-8B63-085D3FA14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250A2C-2F66-4094-B074-F6E466E5E4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1FA9F-2732-43E8-A4AE-8160C4D00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E596F-C5F5-4679-816E-B8736AFA8438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F0C66-E931-4A92-A11D-A4C35517D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7D4AAC-4F3C-4B45-83AC-66CB4F37A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54699-A121-4F2D-8A85-E8EB550F2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165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7AA05-0C33-42C1-B2F2-E1B5073DF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4D6CF4-4B0B-477E-B1D8-14276E0E45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BA6CB4-E86A-4986-A188-581DC929E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EA959-2997-46E5-AF75-83E8CCC21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E596F-C5F5-4679-816E-B8736AFA8438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C314E7-0A60-4434-AB54-69C704801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5E4A92-2A21-46B4-98BC-27D847080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54699-A121-4F2D-8A85-E8EB550F2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24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AB9A88-6477-4E89-A624-90B718540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517CEF-1B67-44C4-8A08-9DE0B84A8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B3F77-221A-4D3E-9D86-6A3C189D07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E596F-C5F5-4679-816E-B8736AFA8438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1179E-0ED2-4AF8-B4D8-DE2B308A0E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B19FD-9C6C-48CF-8B0A-48635BBAA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54699-A121-4F2D-8A85-E8EB550F2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7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84AB489-17EB-4E22-922F-9ED0D6D85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55" y="2626995"/>
            <a:ext cx="8057117" cy="4104387"/>
          </a:xfrm>
          <a:prstGeom prst="rect">
            <a:avLst/>
          </a:prstGeom>
        </p:spPr>
      </p:pic>
      <p:pic>
        <p:nvPicPr>
          <p:cNvPr id="1030" name="Picture 6" descr="https://researchsupporthub.northampton.ac.uk/wp-content/uploads/2012/08/scholar_logo_lg_2011.gif?w=276&amp;h=110">
            <a:extLst>
              <a:ext uri="{FF2B5EF4-FFF2-40B4-BE49-F238E27FC236}">
                <a16:creationId xmlns:a16="http://schemas.microsoft.com/office/drawing/2014/main" id="{E991C757-0C9B-40D6-8063-3BF93D3CC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735" y="893698"/>
            <a:ext cx="6361303" cy="253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AD359E1-772A-42C5-9C5A-701C12D0E626}"/>
              </a:ext>
            </a:extLst>
          </p:cNvPr>
          <p:cNvSpPr/>
          <p:nvPr/>
        </p:nvSpPr>
        <p:spPr>
          <a:xfrm>
            <a:off x="2618788" y="2463197"/>
            <a:ext cx="7308851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800" b="1" cap="none" spc="0">
                <a:ln w="38100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2452862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Trung Phan</dc:creator>
  <cp:lastModifiedBy>Trung Phan</cp:lastModifiedBy>
  <cp:revision>2</cp:revision>
  <dcterms:created xsi:type="dcterms:W3CDTF">2025-05-08T08:46:12Z</dcterms:created>
  <dcterms:modified xsi:type="dcterms:W3CDTF">2025-05-08T09:55:12Z</dcterms:modified>
</cp:coreProperties>
</file>