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EAF5A-9371-4FC1-A96A-90AE5E5BD8C4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25756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50019" y="3609290"/>
              <a:ext cx="4169648" cy="523220"/>
              <a:chOff x="4651419" y="5937356"/>
              <a:chExt cx="4169648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32DCC7-B2ED-4A7F-8F8F-BAD03FC4F21C}"/>
              </a:ext>
            </a:extLst>
          </p:cNvPr>
          <p:cNvGrpSpPr/>
          <p:nvPr/>
        </p:nvGrpSpPr>
        <p:grpSpPr>
          <a:xfrm>
            <a:off x="549971" y="475712"/>
            <a:ext cx="5486402" cy="2233674"/>
            <a:chOff x="549971" y="475712"/>
            <a:chExt cx="5486402" cy="22336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C76AC3-95F9-4A70-AADE-D68C7D7BD1C7}"/>
                </a:ext>
              </a:extLst>
            </p:cNvPr>
            <p:cNvSpPr/>
            <p:nvPr/>
          </p:nvSpPr>
          <p:spPr>
            <a:xfrm>
              <a:off x="549971" y="2186166"/>
              <a:ext cx="548640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549973" y="475712"/>
              <a:ext cx="5486400" cy="17447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141061" y="92844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3CA35A-A18C-4C81-86E5-034271F4F75C}"/>
                </a:ext>
              </a:extLst>
            </p:cNvPr>
            <p:cNvGrpSpPr/>
            <p:nvPr/>
          </p:nvGrpSpPr>
          <p:grpSpPr>
            <a:xfrm>
              <a:off x="1341387" y="2120075"/>
              <a:ext cx="3903568" cy="461665"/>
              <a:chOff x="4834371" y="6415285"/>
              <a:chExt cx="3903568" cy="4616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5907705" y="6415285"/>
                <a:ext cx="177324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4834371" y="6661995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7597819" y="6661995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A9B19B-F9D3-408E-B9FA-434D16AA23A8}"/>
                </a:ext>
              </a:extLst>
            </p:cNvPr>
            <p:cNvSpPr/>
            <p:nvPr/>
          </p:nvSpPr>
          <p:spPr>
            <a:xfrm>
              <a:off x="980321" y="1752658"/>
              <a:ext cx="467525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23367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14</cp:revision>
  <dcterms:created xsi:type="dcterms:W3CDTF">2020-08-26T05:08:02Z</dcterms:created>
  <dcterms:modified xsi:type="dcterms:W3CDTF">2020-08-29T11:16:04Z</dcterms:modified>
</cp:coreProperties>
</file>