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hpiZxBBLAyQcIODc0Ep/NZUbY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63" Type="http://schemas.openxmlformats.org/officeDocument/2006/relationships/theme" Target="theme/theme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61" Type="http://schemas.openxmlformats.org/officeDocument/2006/relationships/presProps" Target="presProps.xml"/><Relationship Id="rId60" Type="http://customschemas.google.com/relationships/presentationmetadata" Target="metadata"/><Relationship Id="rId4" Type="http://schemas.openxmlformats.org/officeDocument/2006/relationships/notesMaster" Target="notesMasters/notesMaster1.xml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00" y="1002112"/>
            <a:ext cx="11570798" cy="5158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27" name="Google Shape;227;p8"/>
          <p:cNvSpPr/>
          <p:nvPr/>
        </p:nvSpPr>
        <p:spPr>
          <a:xfrm>
            <a:off x="1937895" y="1317234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38223" y="148856"/>
            <a:ext cx="2499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de bord Administrateur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637562" y="166987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395478" y="166987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68901" y="1767206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1970566" y="2068462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3534985" y="2208322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4591844" y="216960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5506601" y="2263119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24790" y="2218387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597175" y="2218375"/>
            <a:ext cx="400200" cy="1947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3899487" y="3072242"/>
            <a:ext cx="400298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4387912" y="3087212"/>
            <a:ext cx="400298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876337" y="3087212"/>
            <a:ext cx="400298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5404635" y="3087212"/>
            <a:ext cx="400298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919356" y="3297320"/>
            <a:ext cx="400200" cy="1947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253473" y="3151391"/>
            <a:ext cx="400298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3358412" y="3087200"/>
            <a:ext cx="400200" cy="1947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6920400" y="236427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6376550" y="2781300"/>
            <a:ext cx="400200" cy="1947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2166913" y="1329400"/>
            <a:ext cx="1765800" cy="1947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>
                <a:solidFill>
                  <a:schemeClr val="lt1"/>
                </a:solidFill>
              </a:rPr>
              <a:t>Créer un compte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2202717" y="3077775"/>
            <a:ext cx="591900" cy="1947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>
                <a:solidFill>
                  <a:schemeClr val="lt1"/>
                </a:solidFill>
              </a:rPr>
              <a:t>Editer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2313292" y="2203588"/>
            <a:ext cx="591900" cy="1947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>
                <a:solidFill>
                  <a:schemeClr val="lt1"/>
                </a:solidFill>
              </a:rPr>
              <a:t>Statut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3;p8">
            <a:extLst>
              <a:ext uri="{FF2B5EF4-FFF2-40B4-BE49-F238E27FC236}">
                <a16:creationId xmlns:a16="http://schemas.microsoft.com/office/drawing/2014/main" id="{8F32D26B-186E-46B4-8BD3-F11CB5517A61}"/>
              </a:ext>
            </a:extLst>
          </p:cNvPr>
          <p:cNvSpPr/>
          <p:nvPr/>
        </p:nvSpPr>
        <p:spPr>
          <a:xfrm>
            <a:off x="9646379" y="133571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34;p8">
            <a:extLst>
              <a:ext uri="{FF2B5EF4-FFF2-40B4-BE49-F238E27FC236}">
                <a16:creationId xmlns:a16="http://schemas.microsoft.com/office/drawing/2014/main" id="{8DA52DB7-B209-4EE8-9997-9B7AC6036FEF}"/>
              </a:ext>
            </a:extLst>
          </p:cNvPr>
          <p:cNvSpPr/>
          <p:nvPr/>
        </p:nvSpPr>
        <p:spPr>
          <a:xfrm>
            <a:off x="9898320" y="230093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5;p8">
            <a:extLst>
              <a:ext uri="{FF2B5EF4-FFF2-40B4-BE49-F238E27FC236}">
                <a16:creationId xmlns:a16="http://schemas.microsoft.com/office/drawing/2014/main" id="{BCD1531C-431A-4F29-960F-29C2A99B6FBD}"/>
              </a:ext>
            </a:extLst>
          </p:cNvPr>
          <p:cNvSpPr/>
          <p:nvPr/>
        </p:nvSpPr>
        <p:spPr>
          <a:xfrm>
            <a:off x="9947690" y="2989883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36;p8">
            <a:extLst>
              <a:ext uri="{FF2B5EF4-FFF2-40B4-BE49-F238E27FC236}">
                <a16:creationId xmlns:a16="http://schemas.microsoft.com/office/drawing/2014/main" id="{B8402512-911A-42AA-A37D-3718768BE732}"/>
              </a:ext>
            </a:extLst>
          </p:cNvPr>
          <p:cNvSpPr/>
          <p:nvPr/>
        </p:nvSpPr>
        <p:spPr>
          <a:xfrm>
            <a:off x="10048540" y="3888004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7;p8">
            <a:extLst>
              <a:ext uri="{FF2B5EF4-FFF2-40B4-BE49-F238E27FC236}">
                <a16:creationId xmlns:a16="http://schemas.microsoft.com/office/drawing/2014/main" id="{6EDA25A9-DC60-4BCF-8FA6-6FA16F097FBB}"/>
              </a:ext>
            </a:extLst>
          </p:cNvPr>
          <p:cNvSpPr/>
          <p:nvPr/>
        </p:nvSpPr>
        <p:spPr>
          <a:xfrm>
            <a:off x="9842745" y="4527695"/>
            <a:ext cx="400200" cy="1947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/>
        </p:nvSpPr>
        <p:spPr>
          <a:xfrm>
            <a:off x="138223" y="148856"/>
            <a:ext cx="2499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de bord Administrateur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60619" y="1312224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956985" y="1255663"/>
            <a:ext cx="948509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« total », « </a:t>
            </a: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 solo » and « </a:t>
            </a:r>
            <a:r>
              <a:rPr lang="fr-F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collaborate</a:t>
            </a: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60619" y="1822145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956985" y="1765584"/>
            <a:ext cx="67531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« 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760619" y="2418990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956985" y="2362429"/>
            <a:ext cx="48989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city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777736" y="3071518"/>
            <a:ext cx="196366" cy="19465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974100" y="3014961"/>
            <a:ext cx="653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: </a:t>
            </a:r>
            <a:r>
              <a:rPr lang="fr-FR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Agency, Staff or </a:t>
            </a:r>
            <a:r>
              <a:rPr lang="fr-FR" sz="1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Promoter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5461750" y="3634325"/>
            <a:ext cx="97902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7505700" y="3581400"/>
            <a:ext cx="97842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431085" y="3821476"/>
            <a:ext cx="525900" cy="1947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1071253" y="3700076"/>
            <a:ext cx="8406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lang="fr-FR" sz="14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Reason sociale (</a:t>
            </a:r>
            <a:r>
              <a:rPr lang="fr-FR" sz="14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fr-FR" sz="1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lang="fr-FR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), (can select 1 or multi) + can type </a:t>
            </a:r>
            <a:r>
              <a:rPr lang="fr-FR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fr-FR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FR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fr-FR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fr-FR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4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</Words>
  <Application>Microsoft Office PowerPoint</Application>
  <PresentationFormat>Grand écran</PresentationFormat>
  <Paragraphs>38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Arial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loue</dc:creator>
  <cp:lastModifiedBy>cedric loue</cp:lastModifiedBy>
  <cp:revision>4</cp:revision>
  <dcterms:created xsi:type="dcterms:W3CDTF">2019-07-08T11:57:31Z</dcterms:created>
  <dcterms:modified xsi:type="dcterms:W3CDTF">2019-08-26T04:45:03Z</dcterms:modified>
</cp:coreProperties>
</file>