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CB599-31DF-4928-8167-2EAAFE329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034E2F-81F3-47F0-A6FC-A948F6ED2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F3B31-8E38-4CE0-A49A-548B8DCE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8F0226-6BCB-42AA-B09F-D1D2077D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01DEC-2143-434E-A474-A061F981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9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63D81-0460-4595-B0B9-9C9D5D3D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5D0109-F161-4E41-B08D-BE9D472EC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63A65-543A-4725-8C33-60487972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A875A-47BA-44EE-A048-4DEECC9F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13EB8-E6BB-4187-8D6D-2E2263F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2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9F5656-4992-4968-A438-FD0183B4D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7447C6-F08C-436C-B97E-3CCBB20D9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B9E23-D65E-4DE9-8F47-511118EA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11550-7BD1-44DD-B05B-BF17045D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5D8F6-656F-4C10-9161-41DCAC18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12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83A9F-3EAC-4431-A75C-C0BC9BD5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ECCA0-5C67-4E66-893F-30D3C41E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22076-A28C-4453-9B27-B02F3D5A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01E39-609C-4983-88EC-BF29758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C771EA-3DB3-4BB7-BED7-D279975C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22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6DFA5-69D7-46B8-AAA1-B5212427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5BCD04-8443-43D9-985B-24EE1EA8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550D0-6DF0-4F5C-86D8-9F29CB3F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0E85CE-984C-4392-91F3-F0B44F73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FF780-EA7A-4940-94E9-F2DF8AD7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9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4398F-AB7C-4369-9B84-001835A1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04F1DD-7300-4D47-A485-1CF170AB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68566E-3E7F-4EB8-B266-B9F2393D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FF054E-6D29-4926-AA4A-5CC3E404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216D35-0F49-4D35-9011-0AC4E7A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9B756-97B9-4940-A003-E2F6B034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B0EF0-4C42-4F44-B364-9B809F17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D1858-8965-404C-849E-8F9FDEBE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7E0BE8-D7B4-4729-90CC-160678C1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FC5124-8D07-483C-9DFB-2CE8A23A9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5F2A99-DB08-4DA7-9885-EE308E2D2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50B938-0C02-4C98-91F7-EB653C7C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D2A61B-639D-43EE-A9A3-CD6E9998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86155E-3F66-4014-8A0D-370775F4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6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CAC6F-428D-49A1-88DE-34F4AE4C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97C331-8BD0-41AB-8936-A538BE93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6F13CB-53E7-4B0F-B887-621F195A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1C3068-3A78-4461-B977-E01C4D5D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78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EAD33-FC11-42F5-9DC6-FF4C3190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80E011-B185-4E04-8EB7-C0B4EFCE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3B3044-0AFA-4FB1-B1B6-68511A0C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85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2D3BC-4AC8-4FC8-B866-EF04351C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07F35-3C96-4ADA-B199-2F97342B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DA4C04-E175-478D-9FBB-30D5EA737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ED00A-D99E-4225-AA6F-34F44931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60FCC-0B89-40E2-948A-51D84527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4FF64B-681B-4A40-B210-B9AEC9DA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29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815C-10B4-441A-AC4B-8D29F2D2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41B270-9F12-4C91-A626-3D07A5EBE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E926B7-7C85-4C61-A466-5FA129A3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B355C2-FD01-4253-9531-133F8AC3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D7F4F-503C-4EB4-A2FE-79B37960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36DAB6-5200-428F-8D18-D6709682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5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63417-0154-4DA5-97A4-DEC3F161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E76545-13B8-4C1E-89C5-1FF4F3B9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2369CE-2DC0-4815-BBB8-1D495CCD1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5924-9C5B-4AD2-8164-7BCDD8477E48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EBD1F-CF3A-4828-A017-5BDE6A48C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26C41-8FCE-4CC0-9C72-6453416E6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B418-4F36-4B41-891E-1ADB091F5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89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88ED516-F553-422F-B04A-59C8B2DAF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2" y="0"/>
            <a:ext cx="12105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33489DA-A414-47CF-AD75-9E903D60E75D}"/>
              </a:ext>
            </a:extLst>
          </p:cNvPr>
          <p:cNvSpPr txBox="1"/>
          <p:nvPr/>
        </p:nvSpPr>
        <p:spPr>
          <a:xfrm>
            <a:off x="173620" y="208345"/>
            <a:ext cx="4608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Dashboard Admin : display the </a:t>
            </a:r>
            <a:r>
              <a:rPr lang="fr-FR" sz="1200" b="1" dirty="0" err="1"/>
              <a:t>list</a:t>
            </a:r>
            <a:r>
              <a:rPr lang="fr-FR" sz="1200" b="1" dirty="0"/>
              <a:t> of main </a:t>
            </a:r>
            <a:r>
              <a:rPr lang="fr-FR" sz="1200" b="1" dirty="0" err="1"/>
              <a:t>account</a:t>
            </a:r>
            <a:r>
              <a:rPr lang="fr-FR" sz="1200" b="1" dirty="0"/>
              <a:t> Agency, </a:t>
            </a:r>
            <a:r>
              <a:rPr lang="fr-FR" sz="1200" b="1" dirty="0" err="1"/>
              <a:t>Promoter</a:t>
            </a:r>
            <a:endParaRPr lang="fr-FR" sz="12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DC5E7E-F21C-4A19-B686-1659C7B20AC8}"/>
              </a:ext>
            </a:extLst>
          </p:cNvPr>
          <p:cNvSpPr txBox="1"/>
          <p:nvPr/>
        </p:nvSpPr>
        <p:spPr>
          <a:xfrm>
            <a:off x="1390422" y="725213"/>
            <a:ext cx="6782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 : </a:t>
            </a:r>
            <a:r>
              <a:rPr lang="fr-FR" sz="1200" dirty="0" err="1"/>
              <a:t>counter</a:t>
            </a:r>
            <a:r>
              <a:rPr lang="fr-FR" sz="1200" dirty="0"/>
              <a:t> for the </a:t>
            </a:r>
            <a:r>
              <a:rPr lang="fr-FR" sz="1200" dirty="0" err="1"/>
              <a:t>number</a:t>
            </a:r>
            <a:r>
              <a:rPr lang="fr-FR" sz="1200" dirty="0"/>
              <a:t> of </a:t>
            </a:r>
            <a:r>
              <a:rPr lang="fr-FR" sz="1200" dirty="0" err="1"/>
              <a:t>accounts</a:t>
            </a:r>
            <a:r>
              <a:rPr lang="fr-FR" sz="1200" dirty="0"/>
              <a:t> Agency and </a:t>
            </a:r>
            <a:r>
              <a:rPr lang="fr-FR" sz="1200" dirty="0" err="1"/>
              <a:t>Promoter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6 : </a:t>
            </a:r>
            <a:r>
              <a:rPr lang="fr-FR" sz="1200" dirty="0" err="1"/>
              <a:t>filter</a:t>
            </a:r>
            <a:r>
              <a:rPr lang="fr-FR" sz="1200" dirty="0"/>
              <a:t> by « total </a:t>
            </a:r>
            <a:r>
              <a:rPr lang="fr-FR" sz="1200" dirty="0" err="1"/>
              <a:t>collaborate</a:t>
            </a:r>
            <a:r>
              <a:rPr lang="fr-FR" sz="1200" dirty="0"/>
              <a:t> », « </a:t>
            </a:r>
            <a:r>
              <a:rPr lang="fr-FR" sz="1200" dirty="0" err="1"/>
              <a:t>collaborate</a:t>
            </a:r>
            <a:r>
              <a:rPr lang="fr-FR" sz="1200" dirty="0"/>
              <a:t> solo » and « </a:t>
            </a:r>
            <a:r>
              <a:rPr lang="fr-FR" sz="1200" dirty="0" err="1"/>
              <a:t>collaborate</a:t>
            </a:r>
            <a:r>
              <a:rPr lang="fr-FR" sz="1200" dirty="0"/>
              <a:t> 2 » to display </a:t>
            </a:r>
            <a:r>
              <a:rPr lang="fr-FR" sz="1200" dirty="0" err="1"/>
              <a:t>number</a:t>
            </a:r>
            <a:r>
              <a:rPr lang="fr-FR" sz="1200" dirty="0"/>
              <a:t> of </a:t>
            </a:r>
            <a:r>
              <a:rPr lang="fr-FR" sz="1200" dirty="0" err="1"/>
              <a:t>collaborate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7 : </a:t>
            </a:r>
            <a:r>
              <a:rPr lang="fr-FR" sz="1200" dirty="0" err="1"/>
              <a:t>filter</a:t>
            </a:r>
            <a:r>
              <a:rPr lang="fr-FR" sz="1200" dirty="0"/>
              <a:t> « </a:t>
            </a:r>
            <a:r>
              <a:rPr lang="fr-FR" sz="1200" dirty="0" err="1"/>
              <a:t>status</a:t>
            </a:r>
            <a:r>
              <a:rPr lang="fr-FR" sz="1200" dirty="0"/>
              <a:t> </a:t>
            </a:r>
            <a:r>
              <a:rPr lang="fr-FR" sz="1200" dirty="0" err="1"/>
              <a:t>property</a:t>
            </a:r>
            <a:r>
              <a:rPr lang="fr-FR" sz="1200" dirty="0"/>
              <a:t> » to display </a:t>
            </a:r>
            <a:r>
              <a:rPr lang="fr-FR" sz="1200" dirty="0" err="1"/>
              <a:t>number</a:t>
            </a:r>
            <a:r>
              <a:rPr lang="fr-FR" sz="1200" dirty="0"/>
              <a:t> of </a:t>
            </a:r>
            <a:r>
              <a:rPr lang="fr-FR" sz="1200" dirty="0" err="1"/>
              <a:t>properties</a:t>
            </a:r>
            <a:r>
              <a:rPr lang="fr-FR" sz="1200" dirty="0"/>
              <a:t> by </a:t>
            </a:r>
            <a:r>
              <a:rPr lang="fr-FR" sz="1200" dirty="0" err="1"/>
              <a:t>status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8 : </a:t>
            </a:r>
            <a:r>
              <a:rPr lang="fr-FR" sz="1200" dirty="0" err="1"/>
              <a:t>search</a:t>
            </a:r>
            <a:r>
              <a:rPr lang="fr-FR" sz="1200" dirty="0"/>
              <a:t> </a:t>
            </a:r>
            <a:r>
              <a:rPr lang="fr-FR" sz="1200" dirty="0" err="1"/>
              <a:t>field</a:t>
            </a:r>
            <a:r>
              <a:rPr lang="fr-FR" sz="1200" dirty="0"/>
              <a:t> « main </a:t>
            </a:r>
            <a:r>
              <a:rPr lang="fr-FR" sz="1200" dirty="0" err="1"/>
              <a:t>account</a:t>
            </a:r>
            <a:r>
              <a:rPr lang="fr-FR" sz="1200" dirty="0"/>
              <a:t> » by City </a:t>
            </a:r>
            <a:r>
              <a:rPr lang="fr-FR" sz="1200" dirty="0" err="1"/>
              <a:t>name</a:t>
            </a:r>
            <a:r>
              <a:rPr lang="fr-FR" sz="1200" dirty="0"/>
              <a:t>. (select </a:t>
            </a:r>
            <a:r>
              <a:rPr lang="fr-FR" sz="1200" dirty="0" err="1"/>
              <a:t>from</a:t>
            </a:r>
            <a:r>
              <a:rPr lang="fr-FR" sz="1200" dirty="0"/>
              <a:t> a </a:t>
            </a:r>
            <a:r>
              <a:rPr lang="fr-FR" sz="1200" dirty="0" err="1"/>
              <a:t>list</a:t>
            </a:r>
            <a:r>
              <a:rPr lang="fr-FR" sz="1200" dirty="0"/>
              <a:t> </a:t>
            </a:r>
            <a:r>
              <a:rPr lang="fr-FR" sz="1200" dirty="0" err="1"/>
              <a:t>existing</a:t>
            </a:r>
            <a:r>
              <a:rPr lang="fr-FR" sz="1200" dirty="0"/>
              <a:t> </a:t>
            </a:r>
            <a:r>
              <a:rPr lang="fr-FR" sz="1200" dirty="0" err="1"/>
              <a:t>cities</a:t>
            </a:r>
            <a:r>
              <a:rPr lang="fr-FR" sz="1200" dirty="0"/>
              <a:t> (select 1 or more), or type city </a:t>
            </a:r>
            <a:r>
              <a:rPr lang="fr-FR" sz="1200" dirty="0" err="1"/>
              <a:t>name</a:t>
            </a:r>
            <a:r>
              <a:rPr lang="fr-FR" sz="1200" dirty="0"/>
              <a:t>)</a:t>
            </a:r>
          </a:p>
          <a:p>
            <a:endParaRPr lang="fr-FR" sz="1200" dirty="0"/>
          </a:p>
          <a:p>
            <a:r>
              <a:rPr lang="fr-FR" sz="1200" dirty="0"/>
              <a:t>9 : </a:t>
            </a:r>
            <a:r>
              <a:rPr lang="fr-FR" sz="1200" dirty="0" err="1"/>
              <a:t>filter</a:t>
            </a:r>
            <a:r>
              <a:rPr lang="fr-FR" sz="1200" dirty="0"/>
              <a:t> </a:t>
            </a:r>
            <a:r>
              <a:rPr lang="fr-FR" sz="1200" dirty="0" err="1"/>
              <a:t>list</a:t>
            </a:r>
            <a:r>
              <a:rPr lang="fr-FR" sz="1200" dirty="0"/>
              <a:t> by </a:t>
            </a:r>
            <a:r>
              <a:rPr lang="fr-FR" sz="1200" dirty="0" err="1"/>
              <a:t>account</a:t>
            </a:r>
            <a:r>
              <a:rPr lang="fr-FR" sz="1200" dirty="0"/>
              <a:t> type « Agency » , « </a:t>
            </a:r>
            <a:r>
              <a:rPr lang="fr-FR" sz="1200" dirty="0" err="1"/>
              <a:t>Promoter</a:t>
            </a:r>
            <a:r>
              <a:rPr lang="fr-FR" sz="1200" dirty="0"/>
              <a:t> » or « Staff »</a:t>
            </a:r>
          </a:p>
          <a:p>
            <a:endParaRPr lang="fr-FR" sz="1200" dirty="0"/>
          </a:p>
          <a:p>
            <a:r>
              <a:rPr lang="fr-FR" sz="1200" dirty="0"/>
              <a:t>9b : </a:t>
            </a:r>
            <a:r>
              <a:rPr lang="fr-FR" sz="1200" dirty="0" err="1"/>
              <a:t>search</a:t>
            </a:r>
            <a:r>
              <a:rPr lang="fr-FR" sz="1200" dirty="0"/>
              <a:t> </a:t>
            </a:r>
            <a:r>
              <a:rPr lang="fr-FR" sz="1200" dirty="0" err="1"/>
              <a:t>field</a:t>
            </a:r>
            <a:r>
              <a:rPr lang="fr-FR" sz="1200" dirty="0"/>
              <a:t> « </a:t>
            </a:r>
            <a:r>
              <a:rPr lang="fr-FR" sz="1200" dirty="0" err="1"/>
              <a:t>existing</a:t>
            </a:r>
            <a:r>
              <a:rPr lang="fr-FR" sz="1200" dirty="0"/>
              <a:t> </a:t>
            </a:r>
            <a:r>
              <a:rPr lang="fr-FR" sz="1200" dirty="0" err="1"/>
              <a:t>accounts</a:t>
            </a:r>
            <a:r>
              <a:rPr lang="fr-FR" sz="1200" dirty="0"/>
              <a:t> » Reason sociale. (select </a:t>
            </a:r>
            <a:r>
              <a:rPr lang="fr-FR" sz="1200" dirty="0" err="1"/>
              <a:t>from</a:t>
            </a:r>
            <a:r>
              <a:rPr lang="fr-FR" sz="1200" dirty="0"/>
              <a:t> a </a:t>
            </a:r>
            <a:r>
              <a:rPr lang="fr-FR" sz="1200" dirty="0" err="1"/>
              <a:t>list</a:t>
            </a:r>
            <a:r>
              <a:rPr lang="fr-FR" sz="1200" dirty="0"/>
              <a:t> </a:t>
            </a:r>
            <a:r>
              <a:rPr lang="fr-FR" sz="1200" dirty="0" err="1"/>
              <a:t>existing</a:t>
            </a:r>
            <a:r>
              <a:rPr lang="fr-FR" sz="1200" dirty="0"/>
              <a:t> Reason sociale (can select 1 or more), or type Reason sociale </a:t>
            </a:r>
            <a:r>
              <a:rPr lang="fr-FR" sz="1200" dirty="0" err="1"/>
              <a:t>name</a:t>
            </a:r>
            <a:r>
              <a:rPr lang="fr-FR" sz="1200" dirty="0"/>
              <a:t>)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10 : display the </a:t>
            </a:r>
            <a:r>
              <a:rPr lang="fr-FR" sz="1200" dirty="0" err="1"/>
              <a:t>number</a:t>
            </a:r>
            <a:r>
              <a:rPr lang="fr-FR" sz="1200" dirty="0"/>
              <a:t> of « staff </a:t>
            </a:r>
            <a:r>
              <a:rPr lang="fr-FR" sz="1200" dirty="0" err="1"/>
              <a:t>account</a:t>
            </a:r>
            <a:r>
              <a:rPr lang="fr-FR" sz="1200" dirty="0"/>
              <a:t> » in </a:t>
            </a:r>
            <a:r>
              <a:rPr lang="fr-FR" sz="1200" dirty="0" err="1"/>
              <a:t>this</a:t>
            </a:r>
            <a:r>
              <a:rPr lang="fr-FR" sz="1200" dirty="0"/>
              <a:t> main </a:t>
            </a:r>
            <a:r>
              <a:rPr lang="fr-FR" sz="1200" dirty="0" err="1"/>
              <a:t>account</a:t>
            </a:r>
            <a:r>
              <a:rPr lang="fr-FR" sz="1200" dirty="0"/>
              <a:t>. If more </a:t>
            </a:r>
            <a:r>
              <a:rPr lang="fr-FR" sz="1200" dirty="0" err="1"/>
              <a:t>than</a:t>
            </a:r>
            <a:r>
              <a:rPr lang="fr-FR" sz="1200" dirty="0"/>
              <a:t> 1 staff </a:t>
            </a:r>
            <a:r>
              <a:rPr lang="fr-FR" sz="1200" dirty="0" err="1"/>
              <a:t>account</a:t>
            </a:r>
            <a:r>
              <a:rPr lang="fr-FR" sz="1200" dirty="0"/>
              <a:t>, </a:t>
            </a:r>
            <a:r>
              <a:rPr lang="fr-FR" sz="1200" dirty="0" err="1"/>
              <a:t>when</a:t>
            </a:r>
            <a:r>
              <a:rPr lang="fr-FR" sz="1200" dirty="0"/>
              <a:t> </a:t>
            </a:r>
            <a:r>
              <a:rPr lang="fr-FR" sz="1200" dirty="0" err="1"/>
              <a:t>hover</a:t>
            </a:r>
            <a:r>
              <a:rPr lang="fr-FR" sz="1200" dirty="0"/>
              <a:t> </a:t>
            </a:r>
            <a:r>
              <a:rPr lang="fr-FR" sz="1200" dirty="0" err="1"/>
              <a:t>this</a:t>
            </a:r>
            <a:r>
              <a:rPr lang="fr-FR" sz="1200" dirty="0"/>
              <a:t> value, have a modal display the </a:t>
            </a:r>
            <a:r>
              <a:rPr lang="fr-FR" sz="1200" dirty="0" err="1"/>
              <a:t>list</a:t>
            </a:r>
            <a:r>
              <a:rPr lang="fr-FR" sz="1200" dirty="0"/>
              <a:t> staff </a:t>
            </a:r>
            <a:r>
              <a:rPr lang="fr-FR" sz="1200" dirty="0" err="1"/>
              <a:t>account</a:t>
            </a:r>
            <a:r>
              <a:rPr lang="fr-FR" sz="1200" dirty="0"/>
              <a:t> : </a:t>
            </a:r>
            <a:r>
              <a:rPr lang="fr-FR" sz="1200" dirty="0" err="1"/>
              <a:t>firstname</a:t>
            </a:r>
            <a:r>
              <a:rPr lang="fr-FR" sz="1200" dirty="0"/>
              <a:t> </a:t>
            </a:r>
            <a:r>
              <a:rPr lang="fr-FR" sz="1200" dirty="0" err="1"/>
              <a:t>lastname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11 : display the total of </a:t>
            </a:r>
            <a:r>
              <a:rPr lang="fr-FR" sz="1200" dirty="0" err="1"/>
              <a:t>properties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12 : display the total of </a:t>
            </a:r>
            <a:r>
              <a:rPr lang="fr-FR" sz="1200" dirty="0" err="1"/>
              <a:t>properties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status</a:t>
            </a:r>
            <a:r>
              <a:rPr lang="fr-FR" sz="1200" dirty="0"/>
              <a:t> « sous-compromis »</a:t>
            </a:r>
          </a:p>
          <a:p>
            <a:endParaRPr lang="fr-FR" sz="1200" dirty="0"/>
          </a:p>
          <a:p>
            <a:r>
              <a:rPr lang="fr-FR" sz="1200" dirty="0"/>
              <a:t>13 : display the total of </a:t>
            </a:r>
            <a:r>
              <a:rPr lang="fr-FR" sz="1200" dirty="0" err="1"/>
              <a:t>properties</a:t>
            </a:r>
            <a:r>
              <a:rPr lang="fr-FR" sz="1200" dirty="0"/>
              <a:t> </a:t>
            </a:r>
            <a:r>
              <a:rPr lang="fr-FR" sz="1200" dirty="0" err="1"/>
              <a:t>where</a:t>
            </a:r>
            <a:r>
              <a:rPr lang="fr-FR" sz="1200" dirty="0"/>
              <a:t> « Date lift condition » has been </a:t>
            </a:r>
            <a:r>
              <a:rPr lang="fr-FR" sz="1200" dirty="0" err="1"/>
              <a:t>confirmed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14 : </a:t>
            </a:r>
            <a:r>
              <a:rPr lang="fr-FR" sz="1200" dirty="0" err="1"/>
              <a:t>Depend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r>
              <a:rPr lang="fr-FR" sz="1200" dirty="0"/>
              <a:t> « Buyer </a:t>
            </a:r>
            <a:r>
              <a:rPr lang="fr-FR" sz="1200" dirty="0" err="1"/>
              <a:t>Connect</a:t>
            </a:r>
            <a:r>
              <a:rPr lang="fr-FR" sz="1200" dirty="0"/>
              <a:t> » on « portal</a:t>
            </a:r>
            <a:r>
              <a:rPr lang="fr-FR" sz="1200"/>
              <a:t> »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14b – </a:t>
            </a:r>
            <a:r>
              <a:rPr lang="fr-FR" sz="1200" dirty="0" err="1"/>
              <a:t>Depend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r>
              <a:rPr lang="fr-FR" sz="1200" dirty="0"/>
              <a:t> « Buyer </a:t>
            </a:r>
            <a:r>
              <a:rPr lang="fr-FR" sz="1200" dirty="0" err="1"/>
              <a:t>Connect</a:t>
            </a:r>
            <a:r>
              <a:rPr lang="fr-FR" sz="1200" dirty="0"/>
              <a:t> » on « portal »</a:t>
            </a:r>
          </a:p>
          <a:p>
            <a:endParaRPr lang="fr-FR" sz="1200" dirty="0"/>
          </a:p>
          <a:p>
            <a:r>
              <a:rPr lang="fr-FR" sz="1200" dirty="0"/>
              <a:t>15 – </a:t>
            </a:r>
            <a:r>
              <a:rPr lang="fr-FR" sz="1200" dirty="0" err="1"/>
              <a:t>delete</a:t>
            </a:r>
            <a:r>
              <a:rPr lang="fr-FR" sz="1200" dirty="0"/>
              <a:t> </a:t>
            </a:r>
            <a:r>
              <a:rPr lang="fr-FR" sz="1200" dirty="0" err="1"/>
              <a:t>account</a:t>
            </a:r>
            <a:r>
              <a:rPr lang="fr-FR" sz="1200" dirty="0"/>
              <a:t> : 1st clic open modal « are </a:t>
            </a:r>
            <a:r>
              <a:rPr lang="fr-FR" sz="1200" dirty="0" err="1"/>
              <a:t>you</a:t>
            </a:r>
            <a:r>
              <a:rPr lang="fr-FR" sz="1200" dirty="0"/>
              <a:t> sure » + 2</a:t>
            </a:r>
            <a:r>
              <a:rPr lang="fr-FR" sz="1200" baseline="30000" dirty="0"/>
              <a:t>nd</a:t>
            </a:r>
            <a:r>
              <a:rPr lang="fr-FR" sz="1200" dirty="0"/>
              <a:t> clic « </a:t>
            </a:r>
            <a:r>
              <a:rPr lang="fr-FR" sz="1200" dirty="0" err="1"/>
              <a:t>confirm</a:t>
            </a:r>
            <a:r>
              <a:rPr lang="fr-FR" sz="1200" dirty="0"/>
              <a:t> </a:t>
            </a:r>
            <a:r>
              <a:rPr lang="fr-FR" sz="1200" dirty="0" err="1"/>
              <a:t>delete</a:t>
            </a:r>
            <a:r>
              <a:rPr lang="fr-FR" sz="1200" dirty="0"/>
              <a:t> »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D1BB6B-A1D1-479E-BCA1-0242A1862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1" t="14178" r="8663" b="25216"/>
          <a:stretch/>
        </p:blipFill>
        <p:spPr>
          <a:xfrm>
            <a:off x="8962662" y="1238087"/>
            <a:ext cx="3229338" cy="41563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B0F30A-7255-46E5-BF07-3FD03D4BD3F9}"/>
              </a:ext>
            </a:extLst>
          </p:cNvPr>
          <p:cNvSpPr txBox="1"/>
          <p:nvPr/>
        </p:nvSpPr>
        <p:spPr>
          <a:xfrm>
            <a:off x="10159071" y="1536831"/>
            <a:ext cx="41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E03579-D4FF-42E1-998D-B62E678F8BE7}"/>
              </a:ext>
            </a:extLst>
          </p:cNvPr>
          <p:cNvSpPr txBox="1"/>
          <p:nvPr/>
        </p:nvSpPr>
        <p:spPr>
          <a:xfrm>
            <a:off x="10159071" y="2412244"/>
            <a:ext cx="41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FA5433-1B79-441D-96A7-C81AA9672E0A}"/>
              </a:ext>
            </a:extLst>
          </p:cNvPr>
          <p:cNvSpPr txBox="1"/>
          <p:nvPr/>
        </p:nvSpPr>
        <p:spPr>
          <a:xfrm>
            <a:off x="10159071" y="3133768"/>
            <a:ext cx="41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4B6DEB-617B-4683-AD0E-782C7E4FF612}"/>
              </a:ext>
            </a:extLst>
          </p:cNvPr>
          <p:cNvSpPr txBox="1"/>
          <p:nvPr/>
        </p:nvSpPr>
        <p:spPr>
          <a:xfrm>
            <a:off x="10159071" y="3956343"/>
            <a:ext cx="41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9844EF-1674-48CA-B4A5-5D4B863EAF3F}"/>
              </a:ext>
            </a:extLst>
          </p:cNvPr>
          <p:cNvSpPr txBox="1"/>
          <p:nvPr/>
        </p:nvSpPr>
        <p:spPr>
          <a:xfrm>
            <a:off x="10159071" y="4669608"/>
            <a:ext cx="41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7ED380D5-9D7A-4C62-8E5C-FA49BBA08666}"/>
              </a:ext>
            </a:extLst>
          </p:cNvPr>
          <p:cNvSpPr/>
          <p:nvPr/>
        </p:nvSpPr>
        <p:spPr>
          <a:xfrm>
            <a:off x="1212112" y="733647"/>
            <a:ext cx="297711" cy="2695353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74E46CA7-552B-4DA1-AD3B-DA3F0967AFC7}"/>
              </a:ext>
            </a:extLst>
          </p:cNvPr>
          <p:cNvSpPr/>
          <p:nvPr/>
        </p:nvSpPr>
        <p:spPr>
          <a:xfrm>
            <a:off x="1202702" y="3631731"/>
            <a:ext cx="297711" cy="2695353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83B8D5-7507-4C42-A591-5AC9A5FBFDD0}"/>
              </a:ext>
            </a:extLst>
          </p:cNvPr>
          <p:cNvSpPr txBox="1"/>
          <p:nvPr/>
        </p:nvSpPr>
        <p:spPr>
          <a:xfrm>
            <a:off x="173620" y="1942823"/>
            <a:ext cx="844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Search</a:t>
            </a:r>
            <a:r>
              <a:rPr lang="fr-FR" sz="1200" dirty="0"/>
              <a:t> bar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C66F8FC-075F-406A-AF07-35DE418675AA}"/>
              </a:ext>
            </a:extLst>
          </p:cNvPr>
          <p:cNvSpPr txBox="1"/>
          <p:nvPr/>
        </p:nvSpPr>
        <p:spPr>
          <a:xfrm>
            <a:off x="329493" y="4838885"/>
            <a:ext cx="51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In </a:t>
            </a:r>
            <a:r>
              <a:rPr lang="fr-FR" sz="1200" dirty="0" err="1"/>
              <a:t>list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038182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</Words>
  <Application>Microsoft Office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loue</dc:creator>
  <cp:lastModifiedBy>cedric loue</cp:lastModifiedBy>
  <cp:revision>6</cp:revision>
  <dcterms:created xsi:type="dcterms:W3CDTF">2019-08-15T07:43:41Z</dcterms:created>
  <dcterms:modified xsi:type="dcterms:W3CDTF">2019-08-15T08:34:14Z</dcterms:modified>
</cp:coreProperties>
</file>