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4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D9F5-D026-4652-A414-CFF024DC256C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F739-3EFD-45E0-9004-300F92B61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79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D9F5-D026-4652-A414-CFF024DC256C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F739-3EFD-45E0-9004-300F92B61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35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D9F5-D026-4652-A414-CFF024DC256C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F739-3EFD-45E0-9004-300F92B61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58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D9F5-D026-4652-A414-CFF024DC256C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F739-3EFD-45E0-9004-300F92B61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5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D9F5-D026-4652-A414-CFF024DC256C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F739-3EFD-45E0-9004-300F92B61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5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D9F5-D026-4652-A414-CFF024DC256C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F739-3EFD-45E0-9004-300F92B61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11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D9F5-D026-4652-A414-CFF024DC256C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F739-3EFD-45E0-9004-300F92B61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17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D9F5-D026-4652-A414-CFF024DC256C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F739-3EFD-45E0-9004-300F92B61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06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D9F5-D026-4652-A414-CFF024DC256C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F739-3EFD-45E0-9004-300F92B61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89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D9F5-D026-4652-A414-CFF024DC256C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F739-3EFD-45E0-9004-300F92B61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89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D9F5-D026-4652-A414-CFF024DC256C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EF739-3EFD-45E0-9004-300F92B61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84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FD9F5-D026-4652-A414-CFF024DC256C}" type="datetimeFigureOut">
              <a:rPr lang="en-GB" smtClean="0"/>
              <a:t>25/10/2021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EF739-3EFD-45E0-9004-300F92B613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95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674D25A-DF66-1549-9408-A77DCD8ADD11}"/>
              </a:ext>
            </a:extLst>
          </p:cNvPr>
          <p:cNvGrpSpPr/>
          <p:nvPr/>
        </p:nvGrpSpPr>
        <p:grpSpPr>
          <a:xfrm>
            <a:off x="2886329" y="1376971"/>
            <a:ext cx="6650267" cy="4385319"/>
            <a:chOff x="2886329" y="1376971"/>
            <a:chExt cx="6650267" cy="4385319"/>
          </a:xfrm>
        </p:grpSpPr>
        <p:sp>
          <p:nvSpPr>
            <p:cNvPr id="4" name="Oval 3"/>
            <p:cNvSpPr/>
            <p:nvPr/>
          </p:nvSpPr>
          <p:spPr>
            <a:xfrm>
              <a:off x="5438597" y="2828577"/>
              <a:ext cx="1449658" cy="14496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1         2</a:t>
              </a:r>
              <a:endParaRPr lang="en-GB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Straight Connector 5"/>
            <p:cNvCxnSpPr>
              <a:stCxn id="4" idx="0"/>
              <a:endCxn id="4" idx="4"/>
            </p:cNvCxnSpPr>
            <p:nvPr/>
          </p:nvCxnSpPr>
          <p:spPr>
            <a:xfrm>
              <a:off x="6163426" y="2828577"/>
              <a:ext cx="0" cy="14496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8165" y="1376971"/>
              <a:ext cx="1611700" cy="13847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0468" y="2879854"/>
              <a:ext cx="1567953" cy="134711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86329" y="4293871"/>
              <a:ext cx="1632093" cy="140222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7023" y="1376971"/>
              <a:ext cx="1689573" cy="145160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47024" y="2836043"/>
              <a:ext cx="1689572" cy="145160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91591" y="4348976"/>
              <a:ext cx="1645005" cy="1413314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>
              <a:stCxn id="4" idx="1"/>
              <a:endCxn id="9" idx="3"/>
            </p:cNvCxnSpPr>
            <p:nvPr/>
          </p:nvCxnSpPr>
          <p:spPr>
            <a:xfrm flipH="1" flipV="1">
              <a:off x="4519865" y="2069321"/>
              <a:ext cx="1131029" cy="971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4" idx="2"/>
              <a:endCxn id="12" idx="3"/>
            </p:cNvCxnSpPr>
            <p:nvPr/>
          </p:nvCxnSpPr>
          <p:spPr>
            <a:xfrm flipH="1">
              <a:off x="4518421" y="3553406"/>
              <a:ext cx="920176" cy="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3" idx="3"/>
            </p:cNvCxnSpPr>
            <p:nvPr/>
          </p:nvCxnSpPr>
          <p:spPr>
            <a:xfrm flipH="1">
              <a:off x="4518422" y="4065938"/>
              <a:ext cx="1132472" cy="929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4" idx="7"/>
              <a:endCxn id="14" idx="1"/>
            </p:cNvCxnSpPr>
            <p:nvPr/>
          </p:nvCxnSpPr>
          <p:spPr>
            <a:xfrm flipV="1">
              <a:off x="6675958" y="2102774"/>
              <a:ext cx="1171065" cy="938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4" idx="6"/>
              <a:endCxn id="15" idx="1"/>
            </p:cNvCxnSpPr>
            <p:nvPr/>
          </p:nvCxnSpPr>
          <p:spPr>
            <a:xfrm>
              <a:off x="6888255" y="3553406"/>
              <a:ext cx="958769" cy="8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" idx="5"/>
              <a:endCxn id="16" idx="1"/>
            </p:cNvCxnSpPr>
            <p:nvPr/>
          </p:nvCxnSpPr>
          <p:spPr>
            <a:xfrm>
              <a:off x="6675958" y="4065938"/>
              <a:ext cx="1215633" cy="98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3D0497-9F87-454D-B061-3ECA66D68331}"/>
                </a:ext>
              </a:extLst>
            </p:cNvPr>
            <p:cNvSpPr txBox="1"/>
            <p:nvPr/>
          </p:nvSpPr>
          <p:spPr>
            <a:xfrm>
              <a:off x="5581671" y="2484672"/>
              <a:ext cx="11515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200" dirty="0">
                  <a:latin typeface="Arial" panose="020B0604020202020204" pitchFamily="34" charset="0"/>
                  <a:cs typeface="Arial" panose="020B0604020202020204" pitchFamily="34" charset="0"/>
                </a:rPr>
                <a:t>Latent 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96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Trinh Dong</dc:creator>
  <cp:lastModifiedBy>Dong, Trinh</cp:lastModifiedBy>
  <cp:revision>5</cp:revision>
  <dcterms:created xsi:type="dcterms:W3CDTF">2021-10-21T07:15:50Z</dcterms:created>
  <dcterms:modified xsi:type="dcterms:W3CDTF">2021-10-25T10:29:37Z</dcterms:modified>
</cp:coreProperties>
</file>