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AD25-6955-4C18-9301-13478E4D0262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495C-BBC6-4DC5-B7A9-2500CF1BF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Traffic</a:t>
            </a:r>
            <a:r>
              <a:rPr lang="fi-FI" dirty="0" smtClean="0"/>
              <a:t> </a:t>
            </a:r>
            <a:r>
              <a:rPr lang="fi-FI" dirty="0" err="1" smtClean="0"/>
              <a:t>light</a:t>
            </a:r>
            <a:r>
              <a:rPr lang="fi-FI" dirty="0" smtClean="0"/>
              <a:t> </a:t>
            </a:r>
            <a:r>
              <a:rPr lang="fi-FI" dirty="0" err="1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Erno Salminen</a:t>
            </a:r>
          </a:p>
          <a:p>
            <a:r>
              <a:rPr lang="fi-FI" dirty="0" err="1" smtClean="0"/>
              <a:t>February</a:t>
            </a:r>
            <a:r>
              <a:rPr lang="fi-FI" dirty="0" smtClean="0"/>
              <a:t>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1143000"/>
          </a:xfrm>
        </p:spPr>
        <p:txBody>
          <a:bodyPr/>
          <a:lstStyle/>
          <a:p>
            <a:r>
              <a:rPr lang="fi-FI" dirty="0" err="1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3466728" cy="4857403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versions</a:t>
            </a:r>
            <a:r>
              <a:rPr lang="fi-FI" dirty="0" smtClean="0"/>
              <a:t> show  </a:t>
            </a:r>
            <a:r>
              <a:rPr lang="fi-FI" dirty="0" err="1" smtClean="0"/>
              <a:t>yellow</a:t>
            </a:r>
            <a:r>
              <a:rPr lang="fi-FI" dirty="0" smtClean="0"/>
              <a:t> </a:t>
            </a:r>
            <a:r>
              <a:rPr lang="fi-FI" dirty="0" err="1" smtClean="0"/>
              <a:t>light</a:t>
            </a:r>
            <a:r>
              <a:rPr lang="fi-FI" dirty="0" smtClean="0"/>
              <a:t> the </a:t>
            </a:r>
            <a:r>
              <a:rPr lang="fi-FI" dirty="0" err="1" smtClean="0"/>
              <a:t>amount</a:t>
            </a:r>
            <a:r>
              <a:rPr lang="fi-FI" dirty="0" smtClean="0"/>
              <a:t> of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r_y_g</a:t>
            </a:r>
            <a:r>
              <a:rPr lang="fi-FI" dirty="0" smtClean="0"/>
              <a:t> = ”010”</a:t>
            </a:r>
          </a:p>
          <a:p>
            <a:r>
              <a:rPr lang="fi-FI" dirty="0" err="1" smtClean="0"/>
              <a:t>However</a:t>
            </a:r>
            <a:r>
              <a:rPr lang="fi-FI" dirty="0" smtClean="0"/>
              <a:t>, </a:t>
            </a:r>
            <a:r>
              <a:rPr lang="fi-FI" dirty="0" err="1" smtClean="0"/>
              <a:t>there</a:t>
            </a:r>
            <a:r>
              <a:rPr lang="fi-FI" dirty="0" smtClean="0"/>
              <a:t> is </a:t>
            </a:r>
            <a:r>
              <a:rPr lang="fi-FI" dirty="0" smtClean="0"/>
              <a:t>1 </a:t>
            </a:r>
            <a:r>
              <a:rPr lang="fi-FI" dirty="0" err="1" smtClean="0"/>
              <a:t>cycle</a:t>
            </a:r>
            <a:r>
              <a:rPr lang="fi-FI" dirty="0" smtClean="0"/>
              <a:t> </a:t>
            </a:r>
            <a:r>
              <a:rPr lang="fi-FI" dirty="0" err="1" smtClean="0"/>
              <a:t>difference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yellow</a:t>
            </a:r>
            <a:r>
              <a:rPr lang="fi-FI" dirty="0" smtClean="0"/>
              <a:t> is </a:t>
            </a:r>
            <a:r>
              <a:rPr lang="fi-FI" dirty="0" smtClean="0"/>
              <a:t>ON</a:t>
            </a:r>
            <a:endParaRPr lang="fi-FI" dirty="0" smtClean="0"/>
          </a:p>
          <a:p>
            <a:pPr lvl="1"/>
            <a:r>
              <a:rPr lang="fi-FI" dirty="0" smtClean="0"/>
              <a:t>Inside the DUV, </a:t>
            </a:r>
            <a:r>
              <a:rPr lang="fi-FI" dirty="0" err="1" smtClean="0"/>
              <a:t>state</a:t>
            </a:r>
            <a:r>
              <a:rPr lang="fi-FI" dirty="0" smtClean="0"/>
              <a:t> and </a:t>
            </a:r>
            <a:r>
              <a:rPr lang="fi-FI" dirty="0" err="1" smtClean="0"/>
              <a:t>counter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 </a:t>
            </a:r>
            <a:r>
              <a:rPr lang="fi-FI" dirty="0" err="1" smtClean="0"/>
              <a:t>aligned</a:t>
            </a:r>
            <a:r>
              <a:rPr lang="fi-FI" dirty="0" smtClean="0"/>
              <a:t> </a:t>
            </a:r>
            <a:r>
              <a:rPr lang="fi-FI" dirty="0" err="1" smtClean="0"/>
              <a:t>differently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endParaRPr lang="fi-FI" dirty="0" smtClean="0"/>
          </a:p>
          <a:p>
            <a:pPr marL="514350" indent="-514350">
              <a:buFont typeface="+mj-lt"/>
              <a:buAutoNum type="romanUcPeriod"/>
            </a:pPr>
            <a:r>
              <a:rPr lang="fi-FI" dirty="0" err="1" smtClean="0"/>
              <a:t>Mealy</a:t>
            </a:r>
            <a:r>
              <a:rPr lang="fi-FI" dirty="0"/>
              <a:t> </a:t>
            </a:r>
            <a:r>
              <a:rPr lang="fi-FI" dirty="0" smtClean="0"/>
              <a:t>2a,2b,3 </a:t>
            </a:r>
            <a:r>
              <a:rPr lang="fi-FI" dirty="0" err="1" smtClean="0"/>
              <a:t>react</a:t>
            </a:r>
            <a:r>
              <a:rPr lang="fi-FI" dirty="0" smtClean="0"/>
              <a:t> </a:t>
            </a:r>
            <a:r>
              <a:rPr lang="fi-FI" dirty="0" err="1" smtClean="0"/>
              <a:t>immediately</a:t>
            </a:r>
            <a:endParaRPr lang="fi-FI" dirty="0" smtClean="0"/>
          </a:p>
          <a:p>
            <a:pPr lvl="1"/>
            <a:r>
              <a:rPr lang="fi-FI" dirty="0" smtClean="0"/>
              <a:t>No output </a:t>
            </a:r>
            <a:r>
              <a:rPr lang="fi-FI" dirty="0" err="1" smtClean="0"/>
              <a:t>reg</a:t>
            </a:r>
            <a:r>
              <a:rPr lang="fi-FI" dirty="0" smtClean="0"/>
              <a:t>,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comb</a:t>
            </a:r>
            <a:r>
              <a:rPr lang="fi-FI" dirty="0" smtClean="0"/>
              <a:t>. </a:t>
            </a:r>
            <a:r>
              <a:rPr lang="fi-FI" dirty="0" err="1"/>
              <a:t>d</a:t>
            </a:r>
            <a:r>
              <a:rPr lang="fi-FI" dirty="0" err="1" smtClean="0"/>
              <a:t>elay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req</a:t>
            </a:r>
            <a:r>
              <a:rPr lang="fi-FI" dirty="0" smtClean="0"/>
              <a:t> to </a:t>
            </a:r>
            <a:r>
              <a:rPr lang="fi-FI" dirty="0" err="1" smtClean="0"/>
              <a:t>r_y_g</a:t>
            </a:r>
            <a:r>
              <a:rPr lang="fi-FI" dirty="0" smtClean="0"/>
              <a:t> (=</a:t>
            </a:r>
            <a:r>
              <a:rPr lang="fi-FI" dirty="0" smtClean="0"/>
              <a:t>0ns in RTL </a:t>
            </a:r>
            <a:r>
              <a:rPr lang="fi-FI" dirty="0" err="1" smtClean="0"/>
              <a:t>simulation</a:t>
            </a:r>
            <a:r>
              <a:rPr lang="fi-FI" dirty="0" smtClean="0"/>
              <a:t>)</a:t>
            </a:r>
          </a:p>
          <a:p>
            <a:pPr marL="457200" indent="-457200">
              <a:buFont typeface="+mj-lt"/>
              <a:buAutoNum type="romanUcPeriod"/>
            </a:pPr>
            <a:r>
              <a:rPr lang="fi-FI" dirty="0" err="1" smtClean="0"/>
              <a:t>Mealy</a:t>
            </a:r>
            <a:r>
              <a:rPr lang="fi-FI" dirty="0" smtClean="0"/>
              <a:t> 1 </a:t>
            </a:r>
            <a:r>
              <a:rPr lang="fi-FI" dirty="0" err="1" smtClean="0"/>
              <a:t>needs</a:t>
            </a:r>
            <a:r>
              <a:rPr lang="fi-FI" dirty="0" smtClean="0"/>
              <a:t> </a:t>
            </a:r>
            <a:r>
              <a:rPr lang="fi-FI" dirty="0" smtClean="0"/>
              <a:t>1 </a:t>
            </a:r>
            <a:r>
              <a:rPr lang="fi-FI" dirty="0" err="1" smtClean="0"/>
              <a:t>cycle</a:t>
            </a:r>
            <a:endParaRPr lang="fi-FI" dirty="0" smtClean="0"/>
          </a:p>
          <a:p>
            <a:pPr marL="857250" lvl="1" indent="-457200"/>
            <a:r>
              <a:rPr lang="fi-FI" dirty="0" smtClean="0"/>
              <a:t>Output </a:t>
            </a:r>
            <a:r>
              <a:rPr lang="fi-FI" dirty="0" err="1" smtClean="0"/>
              <a:t>reg</a:t>
            </a:r>
            <a:r>
              <a:rPr lang="fi-FI" dirty="0" smtClean="0"/>
              <a:t>  and </a:t>
            </a:r>
            <a:r>
              <a:rPr lang="fi-FI" dirty="0" err="1" smtClean="0"/>
              <a:t>curr_state_r</a:t>
            </a:r>
            <a:r>
              <a:rPr lang="fi-FI" dirty="0" smtClean="0"/>
              <a:t> </a:t>
            </a:r>
            <a:r>
              <a:rPr lang="fi-FI" dirty="0" err="1" smtClean="0"/>
              <a:t>change</a:t>
            </a:r>
            <a:r>
              <a:rPr lang="fi-FI" dirty="0" smtClean="0"/>
              <a:t> </a:t>
            </a:r>
            <a:r>
              <a:rPr lang="fi-FI" dirty="0" err="1" smtClean="0"/>
              <a:t>simultaneously</a:t>
            </a:r>
            <a:endParaRPr lang="fi-FI" dirty="0" smtClean="0"/>
          </a:p>
          <a:p>
            <a:pPr marL="857250" lvl="1" indent="-457200"/>
            <a:r>
              <a:rPr lang="fi-FI" dirty="0" smtClean="0"/>
              <a:t>VHDL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assigns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the </a:t>
            </a:r>
            <a:r>
              <a:rPr lang="fi-FI" dirty="0" err="1" smtClean="0"/>
              <a:t>state</a:t>
            </a:r>
            <a:r>
              <a:rPr lang="fi-FI" dirty="0" smtClean="0"/>
              <a:t> </a:t>
            </a:r>
            <a:r>
              <a:rPr lang="fi-FI" dirty="0" err="1" smtClean="0"/>
              <a:t>changes</a:t>
            </a:r>
            <a:endParaRPr lang="fi-FI" dirty="0" smtClean="0"/>
          </a:p>
          <a:p>
            <a:pPr marL="457200" indent="-457200">
              <a:buFont typeface="+mj-lt"/>
              <a:buAutoNum type="romanUcPeriod"/>
            </a:pPr>
            <a:r>
              <a:rPr lang="fi-FI" dirty="0" smtClean="0"/>
              <a:t>Moore 2 </a:t>
            </a:r>
            <a:r>
              <a:rPr lang="fi-FI" dirty="0" err="1" smtClean="0"/>
              <a:t>needs</a:t>
            </a:r>
            <a:r>
              <a:rPr lang="fi-FI" dirty="0" smtClean="0"/>
              <a:t> </a:t>
            </a:r>
            <a:r>
              <a:rPr lang="fi-FI" dirty="0" smtClean="0"/>
              <a:t>1 </a:t>
            </a:r>
            <a:r>
              <a:rPr lang="fi-FI" dirty="0" err="1" smtClean="0"/>
              <a:t>cycle</a:t>
            </a:r>
            <a:endParaRPr lang="fi-FI" dirty="0" smtClean="0"/>
          </a:p>
          <a:p>
            <a:pPr marL="857250" lvl="1" indent="-457200"/>
            <a:r>
              <a:rPr lang="fi-FI" dirty="0" err="1" smtClean="0"/>
              <a:t>Updating</a:t>
            </a:r>
            <a:r>
              <a:rPr lang="fi-FI" dirty="0" smtClean="0"/>
              <a:t> </a:t>
            </a:r>
            <a:r>
              <a:rPr lang="fi-FI" dirty="0" err="1" smtClean="0"/>
              <a:t>curr_state_r</a:t>
            </a:r>
            <a:r>
              <a:rPr lang="fi-FI" dirty="0" smtClean="0"/>
              <a:t> </a:t>
            </a:r>
            <a:r>
              <a:rPr lang="fi-FI" dirty="0" err="1" smtClean="0"/>
              <a:t>takes</a:t>
            </a:r>
            <a:r>
              <a:rPr lang="fi-FI" dirty="0" smtClean="0"/>
              <a:t> 1 </a:t>
            </a:r>
            <a:r>
              <a:rPr lang="fi-FI" dirty="0" err="1" smtClean="0"/>
              <a:t>cycle</a:t>
            </a:r>
            <a:endParaRPr lang="fi-FI" dirty="0" smtClean="0"/>
          </a:p>
          <a:p>
            <a:pPr marL="857250" lvl="1" indent="-457200"/>
            <a:r>
              <a:rPr lang="fi-FI" dirty="0" smtClean="0"/>
              <a:t>Output </a:t>
            </a:r>
            <a:r>
              <a:rPr lang="fi-FI" dirty="0" err="1" smtClean="0"/>
              <a:t>assigned</a:t>
            </a:r>
            <a:r>
              <a:rPr lang="fi-FI" dirty="0" smtClean="0"/>
              <a:t> </a:t>
            </a:r>
            <a:r>
              <a:rPr lang="fi-FI" dirty="0" err="1" smtClean="0"/>
              <a:t>combinatorially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curr_state_r</a:t>
            </a:r>
            <a:r>
              <a:rPr lang="fi-FI" dirty="0" smtClean="0"/>
              <a:t> (=0ns in RTL </a:t>
            </a:r>
            <a:r>
              <a:rPr lang="fi-FI" dirty="0" err="1" smtClean="0"/>
              <a:t>simulation</a:t>
            </a:r>
            <a:r>
              <a:rPr lang="fi-FI" smtClean="0"/>
              <a:t>)</a:t>
            </a:r>
            <a:endParaRPr lang="fi-FI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3995936" y="4005064"/>
            <a:ext cx="4928782" cy="1341730"/>
            <a:chOff x="3995936" y="142894"/>
            <a:chExt cx="4928782" cy="134173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77652"/>
              <a:ext cx="4928782" cy="1306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77652"/>
              <a:ext cx="4928782" cy="1306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77652"/>
              <a:ext cx="4928782" cy="1306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4985614" y="142894"/>
              <a:ext cx="681597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i-FI" sz="1100" dirty="0" smtClean="0"/>
                <a:t>Mealy_1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81422" y="44624"/>
            <a:ext cx="4928782" cy="1341730"/>
            <a:chOff x="3995936" y="1511206"/>
            <a:chExt cx="4928782" cy="134173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1545964"/>
              <a:ext cx="4928782" cy="1306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985614" y="1511206"/>
              <a:ext cx="748923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i-FI" sz="1100" dirty="0" smtClean="0"/>
                <a:t>Mealy_2a</a:t>
              </a:r>
              <a:endParaRPr lang="en-US" sz="11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6908" y="1386354"/>
            <a:ext cx="4964202" cy="1299837"/>
            <a:chOff x="3995936" y="4217235"/>
            <a:chExt cx="4964202" cy="1299837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95936" y="4217235"/>
              <a:ext cx="4964202" cy="1299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4996635" y="4247510"/>
              <a:ext cx="755335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i-FI" sz="1100" dirty="0" smtClean="0"/>
                <a:t>Mealy_2b</a:t>
              </a:r>
              <a:endParaRPr lang="en-US" sz="11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59651" y="2663334"/>
            <a:ext cx="4967796" cy="1341730"/>
            <a:chOff x="3995936" y="2879358"/>
            <a:chExt cx="4967796" cy="134173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5936" y="2914116"/>
              <a:ext cx="4967796" cy="1306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5005121" y="2879358"/>
              <a:ext cx="681597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i-FI" sz="1100" dirty="0" smtClean="0"/>
                <a:t>Mealy_3</a:t>
              </a:r>
              <a:endParaRPr lang="en-US" sz="11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95936" y="5373216"/>
            <a:ext cx="4916889" cy="1341730"/>
            <a:chOff x="3995936" y="5543654"/>
            <a:chExt cx="4916889" cy="134173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95936" y="5564333"/>
              <a:ext cx="4916889" cy="132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4992866" y="5543654"/>
              <a:ext cx="715260" cy="2616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fi-FI" sz="1100" dirty="0" smtClean="0"/>
                <a:t>Moore_2</a:t>
              </a:r>
              <a:endParaRPr lang="en-US" sz="1100" dirty="0"/>
            </a:p>
          </p:txBody>
        </p:sp>
      </p:grpSp>
      <p:sp>
        <p:nvSpPr>
          <p:cNvPr id="21" name="Oval 20"/>
          <p:cNvSpPr/>
          <p:nvPr/>
        </p:nvSpPr>
        <p:spPr>
          <a:xfrm>
            <a:off x="8820472" y="4149080"/>
            <a:ext cx="32352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20472" y="548680"/>
            <a:ext cx="323528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820472" y="5661248"/>
            <a:ext cx="32352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III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116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Traffic light examples</vt:lpstr>
      <vt:lpstr>Summary</vt:lpstr>
    </vt:vector>
  </TitlesOfParts>
  <Company>TTY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ege</dc:creator>
  <cp:lastModifiedBy>ege</cp:lastModifiedBy>
  <cp:revision>35</cp:revision>
  <dcterms:created xsi:type="dcterms:W3CDTF">2011-02-01T13:15:38Z</dcterms:created>
  <dcterms:modified xsi:type="dcterms:W3CDTF">2011-02-01T14:59:43Z</dcterms:modified>
</cp:coreProperties>
</file>