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1"/>
    <p:sldId id="257" r:id="rId32"/>
    <p:sldId id="258" r:id="rId33"/>
    <p:sldId id="259" r:id="rId34"/>
    <p:sldId id="260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Josefin Sans" charset="1" panose="00000500000000000000"/>
      <p:regular r:id="rId11"/>
    </p:embeddedFont>
    <p:embeddedFont>
      <p:font typeface="Josefin Sans Bold" charset="1" panose="00000800000000000000"/>
      <p:regular r:id="rId12"/>
    </p:embeddedFont>
    <p:embeddedFont>
      <p:font typeface="Josefin Sans Italics" charset="1" panose="00000500000000000000"/>
      <p:regular r:id="rId13"/>
    </p:embeddedFont>
    <p:embeddedFont>
      <p:font typeface="Josefin Sans Bold Italics" charset="1" panose="00000800000000000000"/>
      <p:regular r:id="rId14"/>
    </p:embeddedFont>
    <p:embeddedFont>
      <p:font typeface="Josefin Sans Thin" charset="1" panose="00000300000000000000"/>
      <p:regular r:id="rId15"/>
    </p:embeddedFont>
    <p:embeddedFont>
      <p:font typeface="Josefin Sans Thin Italics" charset="1" panose="00000300000000000000"/>
      <p:regular r:id="rId16"/>
    </p:embeddedFont>
    <p:embeddedFont>
      <p:font typeface="Josefin Sans Light" charset="1" panose="00000400000000000000"/>
      <p:regular r:id="rId17"/>
    </p:embeddedFont>
    <p:embeddedFont>
      <p:font typeface="Josefin Sans Light Italics" charset="1" panose="00000400000000000000"/>
      <p:regular r:id="rId18"/>
    </p:embeddedFont>
    <p:embeddedFont>
      <p:font typeface="Josefin Sans Semi-Bold" charset="1" panose="00000700000000000000"/>
      <p:regular r:id="rId19"/>
    </p:embeddedFont>
    <p:embeddedFont>
      <p:font typeface="Josefin Sans Semi-Bold Italics" charset="1" panose="00000700000000000000"/>
      <p:regular r:id="rId20"/>
    </p:embeddedFont>
    <p:embeddedFont>
      <p:font typeface="TT Norms" charset="1" panose="02000503030000020003"/>
      <p:regular r:id="rId21"/>
    </p:embeddedFont>
    <p:embeddedFont>
      <p:font typeface="TT Norms Bold" charset="1" panose="02000803030000020004"/>
      <p:regular r:id="rId22"/>
    </p:embeddedFont>
    <p:embeddedFont>
      <p:font typeface="TT Norms Italics" charset="1" panose="02000503030000090003"/>
      <p:regular r:id="rId23"/>
    </p:embeddedFont>
    <p:embeddedFont>
      <p:font typeface="TT Norms Bold Italics" charset="1" panose="02000803020000090004"/>
      <p:regular r:id="rId24"/>
    </p:embeddedFont>
    <p:embeddedFont>
      <p:font typeface="TT Norms Light" charset="1" panose="02000503020000020003"/>
      <p:regular r:id="rId25"/>
    </p:embeddedFont>
    <p:embeddedFont>
      <p:font typeface="TT Norms Light Italics" charset="1" panose="02000503020000090003"/>
      <p:regular r:id="rId26"/>
    </p:embeddedFont>
    <p:embeddedFont>
      <p:font typeface="TT Norms Ultra-Bold" charset="1" panose="02000503040000020004"/>
      <p:regular r:id="rId27"/>
    </p:embeddedFont>
    <p:embeddedFont>
      <p:font typeface="TT Norms Ultra-Bold Italics" charset="1" panose="02000503020000090004"/>
      <p:regular r:id="rId28"/>
    </p:embeddedFont>
    <p:embeddedFont>
      <p:font typeface="TT Norms Heavy" charset="1" panose="02000503050000020004"/>
      <p:regular r:id="rId29"/>
    </p:embeddedFont>
    <p:embeddedFont>
      <p:font typeface="TT Norms Heavy Italics" charset="1" panose="020005030200000900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slides/slide1.xml" Type="http://schemas.openxmlformats.org/officeDocument/2006/relationships/slide"/><Relationship Id="rId32" Target="slides/slide2.xml" Type="http://schemas.openxmlformats.org/officeDocument/2006/relationships/slide"/><Relationship Id="rId33" Target="slides/slide3.xml" Type="http://schemas.openxmlformats.org/officeDocument/2006/relationships/slide"/><Relationship Id="rId34" Target="slides/slide4.xml" Type="http://schemas.openxmlformats.org/officeDocument/2006/relationships/slide"/><Relationship Id="rId35" Target="slides/slide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60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403497"/>
            <a:ext cx="18288000" cy="4116330"/>
            <a:chOff x="0" y="0"/>
            <a:chExt cx="4816593" cy="10841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84136"/>
            </a:xfrm>
            <a:custGeom>
              <a:avLst/>
              <a:gdLst/>
              <a:ahLst/>
              <a:cxnLst/>
              <a:rect r="r" b="b" t="t" l="l"/>
              <a:pathLst>
                <a:path h="1084136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1062546"/>
                  </a:lnTo>
                  <a:cubicBezTo>
                    <a:pt x="4816592" y="1074470"/>
                    <a:pt x="4806926" y="1084136"/>
                    <a:pt x="4795002" y="1084136"/>
                  </a:cubicBezTo>
                  <a:lnTo>
                    <a:pt x="21590" y="1084136"/>
                  </a:lnTo>
                  <a:cubicBezTo>
                    <a:pt x="9666" y="1084136"/>
                    <a:pt x="0" y="1074470"/>
                    <a:pt x="0" y="1062546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FD717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816593" cy="1112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29813" y="8196720"/>
            <a:ext cx="12828375" cy="1311753"/>
            <a:chOff x="0" y="0"/>
            <a:chExt cx="3974417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74417" cy="406400"/>
            </a:xfrm>
            <a:custGeom>
              <a:avLst/>
              <a:gdLst/>
              <a:ahLst/>
              <a:cxnLst/>
              <a:rect r="r" b="b" t="t" l="l"/>
              <a:pathLst>
                <a:path h="406400" w="3974417">
                  <a:moveTo>
                    <a:pt x="3771217" y="0"/>
                  </a:moveTo>
                  <a:cubicBezTo>
                    <a:pt x="3883441" y="0"/>
                    <a:pt x="3974417" y="90976"/>
                    <a:pt x="3974417" y="203200"/>
                  </a:cubicBezTo>
                  <a:cubicBezTo>
                    <a:pt x="3974417" y="315424"/>
                    <a:pt x="3883441" y="406400"/>
                    <a:pt x="377121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3974417" cy="473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0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543770" y="1028700"/>
            <a:ext cx="13200459" cy="6552228"/>
          </a:xfrm>
          <a:custGeom>
            <a:avLst/>
            <a:gdLst/>
            <a:ahLst/>
            <a:cxnLst/>
            <a:rect r="r" b="b" t="t" l="l"/>
            <a:pathLst>
              <a:path h="6552228" w="13200459">
                <a:moveTo>
                  <a:pt x="0" y="0"/>
                </a:moveTo>
                <a:lnTo>
                  <a:pt x="13200460" y="0"/>
                </a:lnTo>
                <a:lnTo>
                  <a:pt x="13200460" y="6552228"/>
                </a:lnTo>
                <a:lnTo>
                  <a:pt x="0" y="6552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32261" y="8245683"/>
            <a:ext cx="10223477" cy="1158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80"/>
              </a:lnSpc>
              <a:spcBef>
                <a:spcPct val="0"/>
              </a:spcBef>
            </a:pPr>
            <a:r>
              <a:rPr lang="en-US" sz="6000" spc="900">
                <a:solidFill>
                  <a:srgbClr val="FD717C"/>
                </a:solidFill>
                <a:latin typeface="League Spartan Bold"/>
              </a:rPr>
              <a:t>SMART QUESTIONS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623239" y="8622239"/>
            <a:ext cx="2236261" cy="2236261"/>
          </a:xfrm>
          <a:custGeom>
            <a:avLst/>
            <a:gdLst/>
            <a:ahLst/>
            <a:cxnLst/>
            <a:rect r="r" b="b" t="t" l="l"/>
            <a:pathLst>
              <a:path h="2236261" w="2236261">
                <a:moveTo>
                  <a:pt x="0" y="0"/>
                </a:moveTo>
                <a:lnTo>
                  <a:pt x="2236261" y="0"/>
                </a:lnTo>
                <a:lnTo>
                  <a:pt x="2236261" y="2236261"/>
                </a:lnTo>
                <a:lnTo>
                  <a:pt x="0" y="2236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4175715">
            <a:off x="-1954702" y="-1450990"/>
            <a:ext cx="5388429" cy="4114800"/>
          </a:xfrm>
          <a:custGeom>
            <a:avLst/>
            <a:gdLst/>
            <a:ahLst/>
            <a:cxnLst/>
            <a:rect r="r" b="b" t="t" l="l"/>
            <a:pathLst>
              <a:path h="4114800" w="5388429">
                <a:moveTo>
                  <a:pt x="0" y="0"/>
                </a:moveTo>
                <a:lnTo>
                  <a:pt x="5388429" y="0"/>
                </a:lnTo>
                <a:lnTo>
                  <a:pt x="53884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60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10186" y="554945"/>
            <a:ext cx="9901564" cy="9177111"/>
            <a:chOff x="0" y="0"/>
            <a:chExt cx="2607819" cy="24170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7819" cy="2417017"/>
            </a:xfrm>
            <a:custGeom>
              <a:avLst/>
              <a:gdLst/>
              <a:ahLst/>
              <a:cxnLst/>
              <a:rect r="r" b="b" t="t" l="l"/>
              <a:pathLst>
                <a:path h="2417017" w="2607819">
                  <a:moveTo>
                    <a:pt x="39876" y="0"/>
                  </a:moveTo>
                  <a:lnTo>
                    <a:pt x="2567943" y="0"/>
                  </a:lnTo>
                  <a:cubicBezTo>
                    <a:pt x="2589966" y="0"/>
                    <a:pt x="2607819" y="17853"/>
                    <a:pt x="2607819" y="39876"/>
                  </a:cubicBezTo>
                  <a:lnTo>
                    <a:pt x="2607819" y="2377141"/>
                  </a:lnTo>
                  <a:cubicBezTo>
                    <a:pt x="2607819" y="2399164"/>
                    <a:pt x="2589966" y="2417017"/>
                    <a:pt x="2567943" y="2417017"/>
                  </a:cubicBezTo>
                  <a:lnTo>
                    <a:pt x="39876" y="2417017"/>
                  </a:lnTo>
                  <a:cubicBezTo>
                    <a:pt x="17853" y="2417017"/>
                    <a:pt x="0" y="2399164"/>
                    <a:pt x="0" y="2377141"/>
                  </a:cubicBezTo>
                  <a:lnTo>
                    <a:pt x="0" y="39876"/>
                  </a:lnTo>
                  <a:cubicBezTo>
                    <a:pt x="0" y="17853"/>
                    <a:pt x="17853" y="0"/>
                    <a:pt x="39876" y="0"/>
                  </a:cubicBezTo>
                  <a:close/>
                </a:path>
              </a:pathLst>
            </a:custGeom>
            <a:solidFill>
              <a:srgbClr val="FD717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607819" cy="24455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49559" y="1063008"/>
            <a:ext cx="9179022" cy="8160985"/>
          </a:xfrm>
          <a:custGeom>
            <a:avLst/>
            <a:gdLst/>
            <a:ahLst/>
            <a:cxnLst/>
            <a:rect r="r" b="b" t="t" l="l"/>
            <a:pathLst>
              <a:path h="8160985" w="9179022">
                <a:moveTo>
                  <a:pt x="0" y="0"/>
                </a:moveTo>
                <a:lnTo>
                  <a:pt x="9179022" y="0"/>
                </a:lnTo>
                <a:lnTo>
                  <a:pt x="9179022" y="8160984"/>
                </a:lnTo>
                <a:lnTo>
                  <a:pt x="0" y="81609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608034" y="4046172"/>
            <a:ext cx="6221982" cy="445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21" indent="-302261" lvl="1">
              <a:lnSpc>
                <a:spcPts val="448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TT Norms"/>
              </a:rPr>
              <a:t>The questions are thought thoroughly. They demonstrates that critical thinking, curiosity and a deep understanding of the topic.</a:t>
            </a:r>
          </a:p>
          <a:p>
            <a:pPr>
              <a:lnSpc>
                <a:spcPts val="4480"/>
              </a:lnSpc>
            </a:pPr>
          </a:p>
          <a:p>
            <a:pPr marL="604521" indent="-302261" lvl="1">
              <a:lnSpc>
                <a:spcPts val="448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TT Norms"/>
              </a:rPr>
              <a:t>Smart questions often require careful consideration and go beyond surface-level inquiries.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08034" y="2695137"/>
            <a:ext cx="7112596" cy="1052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65"/>
              </a:lnSpc>
              <a:spcBef>
                <a:spcPct val="0"/>
              </a:spcBef>
            </a:pPr>
            <a:r>
              <a:rPr lang="en-US" sz="5500" spc="825">
                <a:solidFill>
                  <a:srgbClr val="FFE75B"/>
                </a:solidFill>
                <a:latin typeface="League Spartan Bold"/>
              </a:rPr>
              <a:t>DEFINITION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338289">
            <a:off x="13999532" y="-2038843"/>
            <a:ext cx="5941161" cy="4536887"/>
          </a:xfrm>
          <a:custGeom>
            <a:avLst/>
            <a:gdLst/>
            <a:ahLst/>
            <a:cxnLst/>
            <a:rect r="r" b="b" t="t" l="l"/>
            <a:pathLst>
              <a:path h="4536887" w="5941161">
                <a:moveTo>
                  <a:pt x="0" y="0"/>
                </a:moveTo>
                <a:lnTo>
                  <a:pt x="5941161" y="0"/>
                </a:lnTo>
                <a:lnTo>
                  <a:pt x="5941161" y="4536886"/>
                </a:lnTo>
                <a:lnTo>
                  <a:pt x="0" y="4536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571500" y="-571500"/>
            <a:ext cx="2236261" cy="2236261"/>
          </a:xfrm>
          <a:custGeom>
            <a:avLst/>
            <a:gdLst/>
            <a:ahLst/>
            <a:cxnLst/>
            <a:rect r="r" b="b" t="t" l="l"/>
            <a:pathLst>
              <a:path h="2236261" w="2236261">
                <a:moveTo>
                  <a:pt x="0" y="0"/>
                </a:moveTo>
                <a:lnTo>
                  <a:pt x="2236261" y="0"/>
                </a:lnTo>
                <a:lnTo>
                  <a:pt x="2236261" y="2236261"/>
                </a:lnTo>
                <a:lnTo>
                  <a:pt x="0" y="22362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44000" y="9168869"/>
            <a:ext cx="2236261" cy="2236261"/>
          </a:xfrm>
          <a:custGeom>
            <a:avLst/>
            <a:gdLst/>
            <a:ahLst/>
            <a:cxnLst/>
            <a:rect r="r" b="b" t="t" l="l"/>
            <a:pathLst>
              <a:path h="2236261" w="2236261">
                <a:moveTo>
                  <a:pt x="0" y="0"/>
                </a:moveTo>
                <a:lnTo>
                  <a:pt x="2236261" y="0"/>
                </a:lnTo>
                <a:lnTo>
                  <a:pt x="2236261" y="2236262"/>
                </a:lnTo>
                <a:lnTo>
                  <a:pt x="0" y="22362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60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3702" y="554945"/>
            <a:ext cx="9901564" cy="9177111"/>
            <a:chOff x="0" y="0"/>
            <a:chExt cx="2607819" cy="24170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7819" cy="2417017"/>
            </a:xfrm>
            <a:custGeom>
              <a:avLst/>
              <a:gdLst/>
              <a:ahLst/>
              <a:cxnLst/>
              <a:rect r="r" b="b" t="t" l="l"/>
              <a:pathLst>
                <a:path h="2417017" w="2607819">
                  <a:moveTo>
                    <a:pt x="39876" y="0"/>
                  </a:moveTo>
                  <a:lnTo>
                    <a:pt x="2567943" y="0"/>
                  </a:lnTo>
                  <a:cubicBezTo>
                    <a:pt x="2589966" y="0"/>
                    <a:pt x="2607819" y="17853"/>
                    <a:pt x="2607819" y="39876"/>
                  </a:cubicBezTo>
                  <a:lnTo>
                    <a:pt x="2607819" y="2377141"/>
                  </a:lnTo>
                  <a:cubicBezTo>
                    <a:pt x="2607819" y="2399164"/>
                    <a:pt x="2589966" y="2417017"/>
                    <a:pt x="2567943" y="2417017"/>
                  </a:cubicBezTo>
                  <a:lnTo>
                    <a:pt x="39876" y="2417017"/>
                  </a:lnTo>
                  <a:cubicBezTo>
                    <a:pt x="17853" y="2417017"/>
                    <a:pt x="0" y="2399164"/>
                    <a:pt x="0" y="2377141"/>
                  </a:cubicBezTo>
                  <a:lnTo>
                    <a:pt x="0" y="39876"/>
                  </a:lnTo>
                  <a:cubicBezTo>
                    <a:pt x="0" y="17853"/>
                    <a:pt x="17853" y="0"/>
                    <a:pt x="39876" y="0"/>
                  </a:cubicBezTo>
                  <a:close/>
                </a:path>
              </a:pathLst>
            </a:custGeom>
            <a:solidFill>
              <a:srgbClr val="FD717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607819" cy="24455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734309" y="857627"/>
            <a:ext cx="8524991" cy="8571746"/>
          </a:xfrm>
          <a:custGeom>
            <a:avLst/>
            <a:gdLst/>
            <a:ahLst/>
            <a:cxnLst/>
            <a:rect r="r" b="b" t="t" l="l"/>
            <a:pathLst>
              <a:path h="8571746" w="8524991">
                <a:moveTo>
                  <a:pt x="0" y="0"/>
                </a:moveTo>
                <a:lnTo>
                  <a:pt x="8524991" y="0"/>
                </a:lnTo>
                <a:lnTo>
                  <a:pt x="8524991" y="8571746"/>
                </a:lnTo>
                <a:lnTo>
                  <a:pt x="0" y="8571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08259" y="5029200"/>
            <a:ext cx="6015630" cy="2691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2932" indent="-291466" lvl="1">
              <a:lnSpc>
                <a:spcPts val="432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TT Norms"/>
              </a:rPr>
              <a:t>It helps to ask for specific information and get detailed answers.</a:t>
            </a:r>
          </a:p>
          <a:p>
            <a:pPr marL="582932" indent="-291466" lvl="1">
              <a:lnSpc>
                <a:spcPts val="432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TT Norms"/>
              </a:rPr>
              <a:t>Promote critical thinking.</a:t>
            </a:r>
          </a:p>
          <a:p>
            <a:pPr marL="582932" indent="-291466" lvl="1">
              <a:lnSpc>
                <a:spcPts val="432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TT Norms"/>
              </a:rPr>
              <a:t>En hance problem solving.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8259" y="1958659"/>
            <a:ext cx="6886230" cy="284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61"/>
              </a:lnSpc>
              <a:spcBef>
                <a:spcPct val="0"/>
              </a:spcBef>
            </a:pPr>
            <a:r>
              <a:rPr lang="en-US" sz="4700" spc="705">
                <a:solidFill>
                  <a:srgbClr val="FFE75B"/>
                </a:solidFill>
                <a:latin typeface="League Spartan Bold"/>
              </a:rPr>
              <a:t>THE IMPORTANCE OF SMART QUESTIONS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824294">
            <a:off x="-1038216" y="-3154032"/>
            <a:ext cx="5941161" cy="4536887"/>
          </a:xfrm>
          <a:custGeom>
            <a:avLst/>
            <a:gdLst/>
            <a:ahLst/>
            <a:cxnLst/>
            <a:rect r="r" b="b" t="t" l="l"/>
            <a:pathLst>
              <a:path h="4536887" w="5941161">
                <a:moveTo>
                  <a:pt x="0" y="0"/>
                </a:moveTo>
                <a:lnTo>
                  <a:pt x="5941161" y="0"/>
                </a:lnTo>
                <a:lnTo>
                  <a:pt x="5941161" y="4536887"/>
                </a:lnTo>
                <a:lnTo>
                  <a:pt x="0" y="45368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51374" y="8933905"/>
            <a:ext cx="2236261" cy="2236261"/>
          </a:xfrm>
          <a:custGeom>
            <a:avLst/>
            <a:gdLst/>
            <a:ahLst/>
            <a:cxnLst/>
            <a:rect r="r" b="b" t="t" l="l"/>
            <a:pathLst>
              <a:path h="2236261" w="2236261">
                <a:moveTo>
                  <a:pt x="0" y="0"/>
                </a:moveTo>
                <a:lnTo>
                  <a:pt x="2236261" y="0"/>
                </a:lnTo>
                <a:lnTo>
                  <a:pt x="2236261" y="2236261"/>
                </a:lnTo>
                <a:lnTo>
                  <a:pt x="0" y="22362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60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6228" y="791822"/>
            <a:ext cx="16715543" cy="8703355"/>
            <a:chOff x="0" y="0"/>
            <a:chExt cx="4402448" cy="22922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448" cy="2292242"/>
            </a:xfrm>
            <a:custGeom>
              <a:avLst/>
              <a:gdLst/>
              <a:ahLst/>
              <a:cxnLst/>
              <a:rect r="r" b="b" t="t" l="l"/>
              <a:pathLst>
                <a:path h="2292242" w="4402448">
                  <a:moveTo>
                    <a:pt x="23621" y="0"/>
                  </a:moveTo>
                  <a:lnTo>
                    <a:pt x="4378827" y="0"/>
                  </a:lnTo>
                  <a:cubicBezTo>
                    <a:pt x="4391872" y="0"/>
                    <a:pt x="4402448" y="10575"/>
                    <a:pt x="4402448" y="23621"/>
                  </a:cubicBezTo>
                  <a:lnTo>
                    <a:pt x="4402448" y="2268621"/>
                  </a:lnTo>
                  <a:cubicBezTo>
                    <a:pt x="4402448" y="2281666"/>
                    <a:pt x="4391872" y="2292242"/>
                    <a:pt x="4378827" y="2292242"/>
                  </a:cubicBezTo>
                  <a:lnTo>
                    <a:pt x="23621" y="2292242"/>
                  </a:lnTo>
                  <a:cubicBezTo>
                    <a:pt x="10575" y="2292242"/>
                    <a:pt x="0" y="2281666"/>
                    <a:pt x="0" y="2268621"/>
                  </a:cubicBezTo>
                  <a:lnTo>
                    <a:pt x="0" y="23621"/>
                  </a:lnTo>
                  <a:cubicBezTo>
                    <a:pt x="0" y="10575"/>
                    <a:pt x="10575" y="0"/>
                    <a:pt x="23621" y="0"/>
                  </a:cubicBezTo>
                  <a:close/>
                </a:path>
              </a:pathLst>
            </a:custGeom>
            <a:solidFill>
              <a:srgbClr val="FD717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402448" cy="2320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668175" y="2638477"/>
            <a:ext cx="862188" cy="793114"/>
            <a:chOff x="0" y="0"/>
            <a:chExt cx="718727" cy="6611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18727" cy="661146"/>
            </a:xfrm>
            <a:custGeom>
              <a:avLst/>
              <a:gdLst/>
              <a:ahLst/>
              <a:cxnLst/>
              <a:rect r="r" b="b" t="t" l="l"/>
              <a:pathLst>
                <a:path h="661146" w="718727">
                  <a:moveTo>
                    <a:pt x="330573" y="0"/>
                  </a:moveTo>
                  <a:lnTo>
                    <a:pt x="388153" y="0"/>
                  </a:lnTo>
                  <a:cubicBezTo>
                    <a:pt x="570724" y="0"/>
                    <a:pt x="718727" y="148003"/>
                    <a:pt x="718727" y="330573"/>
                  </a:cubicBezTo>
                  <a:lnTo>
                    <a:pt x="718727" y="330573"/>
                  </a:lnTo>
                  <a:cubicBezTo>
                    <a:pt x="718727" y="513144"/>
                    <a:pt x="570724" y="661146"/>
                    <a:pt x="388153" y="661146"/>
                  </a:cubicBezTo>
                  <a:lnTo>
                    <a:pt x="330573" y="661146"/>
                  </a:lnTo>
                  <a:cubicBezTo>
                    <a:pt x="148003" y="661146"/>
                    <a:pt x="0" y="513144"/>
                    <a:pt x="0" y="330573"/>
                  </a:cubicBezTo>
                  <a:lnTo>
                    <a:pt x="0" y="330573"/>
                  </a:lnTo>
                  <a:cubicBezTo>
                    <a:pt x="0" y="148003"/>
                    <a:pt x="148003" y="0"/>
                    <a:pt x="330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718727" cy="7182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899"/>
                </a:lnSpc>
                <a:spcBef>
                  <a:spcPct val="0"/>
                </a:spcBef>
              </a:pPr>
              <a:r>
                <a:rPr lang="en-US" sz="3499" u="none">
                  <a:solidFill>
                    <a:srgbClr val="E6606B"/>
                  </a:solidFill>
                  <a:latin typeface="TT Norms Bold"/>
                </a:rPr>
                <a:t>1.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668175" y="3785457"/>
            <a:ext cx="862188" cy="793114"/>
            <a:chOff x="0" y="0"/>
            <a:chExt cx="718727" cy="6611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18727" cy="661146"/>
            </a:xfrm>
            <a:custGeom>
              <a:avLst/>
              <a:gdLst/>
              <a:ahLst/>
              <a:cxnLst/>
              <a:rect r="r" b="b" t="t" l="l"/>
              <a:pathLst>
                <a:path h="661146" w="718727">
                  <a:moveTo>
                    <a:pt x="330573" y="0"/>
                  </a:moveTo>
                  <a:lnTo>
                    <a:pt x="388153" y="0"/>
                  </a:lnTo>
                  <a:cubicBezTo>
                    <a:pt x="570724" y="0"/>
                    <a:pt x="718727" y="148003"/>
                    <a:pt x="718727" y="330573"/>
                  </a:cubicBezTo>
                  <a:lnTo>
                    <a:pt x="718727" y="330573"/>
                  </a:lnTo>
                  <a:cubicBezTo>
                    <a:pt x="718727" y="513144"/>
                    <a:pt x="570724" y="661146"/>
                    <a:pt x="388153" y="661146"/>
                  </a:cubicBezTo>
                  <a:lnTo>
                    <a:pt x="330573" y="661146"/>
                  </a:lnTo>
                  <a:cubicBezTo>
                    <a:pt x="148003" y="661146"/>
                    <a:pt x="0" y="513144"/>
                    <a:pt x="0" y="330573"/>
                  </a:cubicBezTo>
                  <a:lnTo>
                    <a:pt x="0" y="330573"/>
                  </a:lnTo>
                  <a:cubicBezTo>
                    <a:pt x="0" y="148003"/>
                    <a:pt x="148003" y="0"/>
                    <a:pt x="330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718727" cy="7182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899"/>
                </a:lnSpc>
                <a:spcBef>
                  <a:spcPct val="0"/>
                </a:spcBef>
              </a:pPr>
              <a:r>
                <a:rPr lang="en-US" sz="3499" u="none">
                  <a:solidFill>
                    <a:srgbClr val="E6606B"/>
                  </a:solidFill>
                  <a:latin typeface="TT Norms Bold"/>
                </a:rPr>
                <a:t>2.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668175" y="4932437"/>
            <a:ext cx="862188" cy="793114"/>
            <a:chOff x="0" y="0"/>
            <a:chExt cx="718727" cy="66114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18727" cy="661146"/>
            </a:xfrm>
            <a:custGeom>
              <a:avLst/>
              <a:gdLst/>
              <a:ahLst/>
              <a:cxnLst/>
              <a:rect r="r" b="b" t="t" l="l"/>
              <a:pathLst>
                <a:path h="661146" w="718727">
                  <a:moveTo>
                    <a:pt x="330573" y="0"/>
                  </a:moveTo>
                  <a:lnTo>
                    <a:pt x="388153" y="0"/>
                  </a:lnTo>
                  <a:cubicBezTo>
                    <a:pt x="570724" y="0"/>
                    <a:pt x="718727" y="148003"/>
                    <a:pt x="718727" y="330573"/>
                  </a:cubicBezTo>
                  <a:lnTo>
                    <a:pt x="718727" y="330573"/>
                  </a:lnTo>
                  <a:cubicBezTo>
                    <a:pt x="718727" y="513144"/>
                    <a:pt x="570724" y="661146"/>
                    <a:pt x="388153" y="661146"/>
                  </a:cubicBezTo>
                  <a:lnTo>
                    <a:pt x="330573" y="661146"/>
                  </a:lnTo>
                  <a:cubicBezTo>
                    <a:pt x="148003" y="661146"/>
                    <a:pt x="0" y="513144"/>
                    <a:pt x="0" y="330573"/>
                  </a:cubicBezTo>
                  <a:lnTo>
                    <a:pt x="0" y="330573"/>
                  </a:lnTo>
                  <a:cubicBezTo>
                    <a:pt x="0" y="148003"/>
                    <a:pt x="148003" y="0"/>
                    <a:pt x="330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718727" cy="7182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899"/>
                </a:lnSpc>
                <a:spcBef>
                  <a:spcPct val="0"/>
                </a:spcBef>
              </a:pPr>
              <a:r>
                <a:rPr lang="en-US" sz="3499" u="none">
                  <a:solidFill>
                    <a:srgbClr val="E6606B"/>
                  </a:solidFill>
                  <a:latin typeface="TT Norms Bold"/>
                </a:rPr>
                <a:t>3.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668175" y="6079417"/>
            <a:ext cx="862188" cy="793114"/>
            <a:chOff x="0" y="0"/>
            <a:chExt cx="718727" cy="66114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18727" cy="661146"/>
            </a:xfrm>
            <a:custGeom>
              <a:avLst/>
              <a:gdLst/>
              <a:ahLst/>
              <a:cxnLst/>
              <a:rect r="r" b="b" t="t" l="l"/>
              <a:pathLst>
                <a:path h="661146" w="718727">
                  <a:moveTo>
                    <a:pt x="330573" y="0"/>
                  </a:moveTo>
                  <a:lnTo>
                    <a:pt x="388153" y="0"/>
                  </a:lnTo>
                  <a:cubicBezTo>
                    <a:pt x="570724" y="0"/>
                    <a:pt x="718727" y="148003"/>
                    <a:pt x="718727" y="330573"/>
                  </a:cubicBezTo>
                  <a:lnTo>
                    <a:pt x="718727" y="330573"/>
                  </a:lnTo>
                  <a:cubicBezTo>
                    <a:pt x="718727" y="513144"/>
                    <a:pt x="570724" y="661146"/>
                    <a:pt x="388153" y="661146"/>
                  </a:cubicBezTo>
                  <a:lnTo>
                    <a:pt x="330573" y="661146"/>
                  </a:lnTo>
                  <a:cubicBezTo>
                    <a:pt x="148003" y="661146"/>
                    <a:pt x="0" y="513144"/>
                    <a:pt x="0" y="330573"/>
                  </a:cubicBezTo>
                  <a:lnTo>
                    <a:pt x="0" y="330573"/>
                  </a:lnTo>
                  <a:cubicBezTo>
                    <a:pt x="0" y="148003"/>
                    <a:pt x="148003" y="0"/>
                    <a:pt x="330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718727" cy="7182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899"/>
                </a:lnSpc>
                <a:spcBef>
                  <a:spcPct val="0"/>
                </a:spcBef>
              </a:pPr>
              <a:r>
                <a:rPr lang="en-US" sz="3499" u="none">
                  <a:solidFill>
                    <a:srgbClr val="E6606B"/>
                  </a:solidFill>
                  <a:latin typeface="TT Norms Bold"/>
                </a:rPr>
                <a:t>4.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668175" y="7226397"/>
            <a:ext cx="862188" cy="793114"/>
            <a:chOff x="0" y="0"/>
            <a:chExt cx="718727" cy="66114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18727" cy="661146"/>
            </a:xfrm>
            <a:custGeom>
              <a:avLst/>
              <a:gdLst/>
              <a:ahLst/>
              <a:cxnLst/>
              <a:rect r="r" b="b" t="t" l="l"/>
              <a:pathLst>
                <a:path h="661146" w="718727">
                  <a:moveTo>
                    <a:pt x="330573" y="0"/>
                  </a:moveTo>
                  <a:lnTo>
                    <a:pt x="388153" y="0"/>
                  </a:lnTo>
                  <a:cubicBezTo>
                    <a:pt x="570724" y="0"/>
                    <a:pt x="718727" y="148003"/>
                    <a:pt x="718727" y="330573"/>
                  </a:cubicBezTo>
                  <a:lnTo>
                    <a:pt x="718727" y="330573"/>
                  </a:lnTo>
                  <a:cubicBezTo>
                    <a:pt x="718727" y="513144"/>
                    <a:pt x="570724" y="661146"/>
                    <a:pt x="388153" y="661146"/>
                  </a:cubicBezTo>
                  <a:lnTo>
                    <a:pt x="330573" y="661146"/>
                  </a:lnTo>
                  <a:cubicBezTo>
                    <a:pt x="148003" y="661146"/>
                    <a:pt x="0" y="513144"/>
                    <a:pt x="0" y="330573"/>
                  </a:cubicBezTo>
                  <a:lnTo>
                    <a:pt x="0" y="330573"/>
                  </a:lnTo>
                  <a:cubicBezTo>
                    <a:pt x="0" y="148003"/>
                    <a:pt x="148003" y="0"/>
                    <a:pt x="330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718727" cy="7182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899"/>
                </a:lnSpc>
                <a:spcBef>
                  <a:spcPct val="0"/>
                </a:spcBef>
              </a:pPr>
              <a:r>
                <a:rPr lang="en-US" sz="3499" u="none">
                  <a:solidFill>
                    <a:srgbClr val="E6606B"/>
                  </a:solidFill>
                  <a:latin typeface="TT Norms Bold"/>
                </a:rPr>
                <a:t>5.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668175" y="8373377"/>
            <a:ext cx="862188" cy="793114"/>
            <a:chOff x="0" y="0"/>
            <a:chExt cx="718727" cy="66114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18727" cy="661146"/>
            </a:xfrm>
            <a:custGeom>
              <a:avLst/>
              <a:gdLst/>
              <a:ahLst/>
              <a:cxnLst/>
              <a:rect r="r" b="b" t="t" l="l"/>
              <a:pathLst>
                <a:path h="661146" w="718727">
                  <a:moveTo>
                    <a:pt x="330573" y="0"/>
                  </a:moveTo>
                  <a:lnTo>
                    <a:pt x="388153" y="0"/>
                  </a:lnTo>
                  <a:cubicBezTo>
                    <a:pt x="570724" y="0"/>
                    <a:pt x="718727" y="148003"/>
                    <a:pt x="718727" y="330573"/>
                  </a:cubicBezTo>
                  <a:lnTo>
                    <a:pt x="718727" y="330573"/>
                  </a:lnTo>
                  <a:cubicBezTo>
                    <a:pt x="718727" y="513144"/>
                    <a:pt x="570724" y="661146"/>
                    <a:pt x="388153" y="661146"/>
                  </a:cubicBezTo>
                  <a:lnTo>
                    <a:pt x="330573" y="661146"/>
                  </a:lnTo>
                  <a:cubicBezTo>
                    <a:pt x="148003" y="661146"/>
                    <a:pt x="0" y="513144"/>
                    <a:pt x="0" y="330573"/>
                  </a:cubicBezTo>
                  <a:lnTo>
                    <a:pt x="0" y="330573"/>
                  </a:lnTo>
                  <a:cubicBezTo>
                    <a:pt x="0" y="148003"/>
                    <a:pt x="148003" y="0"/>
                    <a:pt x="33057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718727" cy="7182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E6606B"/>
                  </a:solidFill>
                  <a:latin typeface="TT Norms Bold"/>
                </a:rPr>
                <a:t>6.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-230545" y="356128"/>
            <a:ext cx="9374545" cy="7584859"/>
          </a:xfrm>
          <a:custGeom>
            <a:avLst/>
            <a:gdLst/>
            <a:ahLst/>
            <a:cxnLst/>
            <a:rect r="r" b="b" t="t" l="l"/>
            <a:pathLst>
              <a:path h="7584859" w="9374545">
                <a:moveTo>
                  <a:pt x="0" y="0"/>
                </a:moveTo>
                <a:lnTo>
                  <a:pt x="9374545" y="0"/>
                </a:lnTo>
                <a:lnTo>
                  <a:pt x="9374545" y="7584859"/>
                </a:lnTo>
                <a:lnTo>
                  <a:pt x="0" y="7584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668175" y="1095427"/>
            <a:ext cx="7030824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FFFFFF"/>
                </a:solidFill>
                <a:latin typeface="TT Norms"/>
              </a:rPr>
              <a:t>Applying these steps to make a smart question: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768488" y="2682609"/>
            <a:ext cx="6733284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FFFFFF"/>
                </a:solidFill>
                <a:latin typeface="TT Norms Bold"/>
              </a:rPr>
              <a:t>Think about what you already know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768488" y="3829589"/>
            <a:ext cx="6205062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FFFFFF"/>
                </a:solidFill>
                <a:latin typeface="TT Norms Bold"/>
              </a:rPr>
              <a:t>Confirm what you want to learn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768488" y="4976569"/>
            <a:ext cx="6205062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FFFFFF"/>
                </a:solidFill>
                <a:latin typeface="TT Norms Bold"/>
              </a:rPr>
              <a:t>Create a draft of your questions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768488" y="6123549"/>
            <a:ext cx="6733284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FFFFFF"/>
                </a:solidFill>
                <a:latin typeface="TT Norms Bold"/>
              </a:rPr>
              <a:t>Refine your questions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768488" y="7270529"/>
            <a:ext cx="6205062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FFFFFF"/>
                </a:solidFill>
                <a:latin typeface="TT Norms Bold"/>
              </a:rPr>
              <a:t>Ensure simplicity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768488" y="8145781"/>
            <a:ext cx="6205062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FFFFFF"/>
                </a:solidFill>
                <a:latin typeface="TT Norms Bold"/>
              </a:rPr>
              <a:t>Ask your questions confidently and politely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534778" y="8100061"/>
            <a:ext cx="7609222" cy="1158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80"/>
              </a:lnSpc>
              <a:spcBef>
                <a:spcPct val="0"/>
              </a:spcBef>
            </a:pPr>
            <a:r>
              <a:rPr lang="en-US" sz="6000" spc="900">
                <a:solidFill>
                  <a:srgbClr val="FFE75B"/>
                </a:solidFill>
                <a:latin typeface="League Spartan Bold"/>
              </a:rPr>
              <a:t>THE WAYS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1338289">
            <a:off x="16313032" y="7134425"/>
            <a:ext cx="5941161" cy="4536887"/>
          </a:xfrm>
          <a:custGeom>
            <a:avLst/>
            <a:gdLst/>
            <a:ahLst/>
            <a:cxnLst/>
            <a:rect r="r" b="b" t="t" l="l"/>
            <a:pathLst>
              <a:path h="4536887" w="5941161">
                <a:moveTo>
                  <a:pt x="0" y="0"/>
                </a:moveTo>
                <a:lnTo>
                  <a:pt x="5941161" y="0"/>
                </a:lnTo>
                <a:lnTo>
                  <a:pt x="5941161" y="4536887"/>
                </a:lnTo>
                <a:lnTo>
                  <a:pt x="0" y="45368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60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10052028">
            <a:off x="-2203776" y="-1799690"/>
            <a:ext cx="6464951" cy="4936872"/>
          </a:xfrm>
          <a:custGeom>
            <a:avLst/>
            <a:gdLst/>
            <a:ahLst/>
            <a:cxnLst/>
            <a:rect r="r" b="b" t="t" l="l"/>
            <a:pathLst>
              <a:path h="4936872" w="6464951">
                <a:moveTo>
                  <a:pt x="6464952" y="0"/>
                </a:moveTo>
                <a:lnTo>
                  <a:pt x="0" y="0"/>
                </a:lnTo>
                <a:lnTo>
                  <a:pt x="0" y="4936872"/>
                </a:lnTo>
                <a:lnTo>
                  <a:pt x="6464952" y="4936872"/>
                </a:lnTo>
                <a:lnTo>
                  <a:pt x="64649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32598" y="668746"/>
            <a:ext cx="17022805" cy="4474754"/>
            <a:chOff x="0" y="0"/>
            <a:chExt cx="4483372" cy="11785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83372" cy="1178536"/>
            </a:xfrm>
            <a:custGeom>
              <a:avLst/>
              <a:gdLst/>
              <a:ahLst/>
              <a:cxnLst/>
              <a:rect r="r" b="b" t="t" l="l"/>
              <a:pathLst>
                <a:path h="1178536" w="4483372">
                  <a:moveTo>
                    <a:pt x="23195" y="0"/>
                  </a:moveTo>
                  <a:lnTo>
                    <a:pt x="4460178" y="0"/>
                  </a:lnTo>
                  <a:cubicBezTo>
                    <a:pt x="4472988" y="0"/>
                    <a:pt x="4483372" y="10385"/>
                    <a:pt x="4483372" y="23195"/>
                  </a:cubicBezTo>
                  <a:lnTo>
                    <a:pt x="4483372" y="1155341"/>
                  </a:lnTo>
                  <a:cubicBezTo>
                    <a:pt x="4483372" y="1168151"/>
                    <a:pt x="4472988" y="1178536"/>
                    <a:pt x="4460178" y="1178536"/>
                  </a:cubicBezTo>
                  <a:lnTo>
                    <a:pt x="23195" y="1178536"/>
                  </a:lnTo>
                  <a:cubicBezTo>
                    <a:pt x="10385" y="1178536"/>
                    <a:pt x="0" y="1168151"/>
                    <a:pt x="0" y="1155341"/>
                  </a:cubicBezTo>
                  <a:lnTo>
                    <a:pt x="0" y="23195"/>
                  </a:lnTo>
                  <a:cubicBezTo>
                    <a:pt x="0" y="10385"/>
                    <a:pt x="10385" y="0"/>
                    <a:pt x="23195" y="0"/>
                  </a:cubicBezTo>
                  <a:close/>
                </a:path>
              </a:pathLst>
            </a:custGeom>
            <a:solidFill>
              <a:srgbClr val="FD717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483372" cy="1207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241744" y="1467915"/>
            <a:ext cx="10261786" cy="7351171"/>
          </a:xfrm>
          <a:custGeom>
            <a:avLst/>
            <a:gdLst/>
            <a:ahLst/>
            <a:cxnLst/>
            <a:rect r="r" b="b" t="t" l="l"/>
            <a:pathLst>
              <a:path h="7351171" w="10261786">
                <a:moveTo>
                  <a:pt x="0" y="0"/>
                </a:moveTo>
                <a:lnTo>
                  <a:pt x="10261786" y="0"/>
                </a:lnTo>
                <a:lnTo>
                  <a:pt x="10261786" y="7351170"/>
                </a:lnTo>
                <a:lnTo>
                  <a:pt x="0" y="73511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4557" y="1579436"/>
            <a:ext cx="6235559" cy="306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099"/>
              </a:lnSpc>
            </a:pPr>
            <a:r>
              <a:rPr lang="en-US" sz="9999" spc="1499">
                <a:solidFill>
                  <a:srgbClr val="FFE75B"/>
                </a:solidFill>
                <a:latin typeface="League Spartan Bold"/>
              </a:rPr>
              <a:t>THANK</a:t>
            </a:r>
          </a:p>
          <a:p>
            <a:pPr>
              <a:lnSpc>
                <a:spcPts val="12099"/>
              </a:lnSpc>
            </a:pPr>
            <a:r>
              <a:rPr lang="en-US" sz="9999" spc="1499">
                <a:solidFill>
                  <a:srgbClr val="FFE75B"/>
                </a:solidFill>
                <a:latin typeface="League Spartan Bold"/>
              </a:rPr>
              <a:t>YOU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136376" y="9305060"/>
            <a:ext cx="2236261" cy="2236261"/>
          </a:xfrm>
          <a:custGeom>
            <a:avLst/>
            <a:gdLst/>
            <a:ahLst/>
            <a:cxnLst/>
            <a:rect r="r" b="b" t="t" l="l"/>
            <a:pathLst>
              <a:path h="2236261" w="2236261">
                <a:moveTo>
                  <a:pt x="0" y="0"/>
                </a:moveTo>
                <a:lnTo>
                  <a:pt x="2236261" y="0"/>
                </a:lnTo>
                <a:lnTo>
                  <a:pt x="2236261" y="2236261"/>
                </a:lnTo>
                <a:lnTo>
                  <a:pt x="0" y="22362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391031" y="-1207561"/>
            <a:ext cx="2236261" cy="2236261"/>
          </a:xfrm>
          <a:custGeom>
            <a:avLst/>
            <a:gdLst/>
            <a:ahLst/>
            <a:cxnLst/>
            <a:rect r="r" b="b" t="t" l="l"/>
            <a:pathLst>
              <a:path h="2236261" w="2236261">
                <a:moveTo>
                  <a:pt x="0" y="0"/>
                </a:moveTo>
                <a:lnTo>
                  <a:pt x="2236261" y="0"/>
                </a:lnTo>
                <a:lnTo>
                  <a:pt x="2236261" y="2236261"/>
                </a:lnTo>
                <a:lnTo>
                  <a:pt x="0" y="22362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DAF571dfH-Y</dc:identifier>
  <dcterms:modified xsi:type="dcterms:W3CDTF">2011-08-01T06:04:30Z</dcterms:modified>
  <cp:revision>1</cp:revision>
  <dc:title>Topic4_Challenge0_Presentation</dc:title>
</cp:coreProperties>
</file>