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embeddedFontLs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hNuw5JaHvpQEIXz1sFYBvf06P9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E04A2F-685F-4C75-BE9B-0AA2E6EBB4F8}">
  <a:tblStyle styleId="{16E04A2F-685F-4C75-BE9B-0AA2E6EBB4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55240f805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055240f805_0_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55240f805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055240f805_0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55240f805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055240f805_0_2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55240f805_13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055240f805_13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5bca8bbf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05bca8bbf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5bca8bbf0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05bca8bbf0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01d02d16d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f01d02d16d_0_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f01d02d16d_0_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f01d02d16d_0_2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01d02d16d_0_3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f01d02d16d_0_3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059c026b6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059c026b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059c026b6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059c026b68_0_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059c026b68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2059c026b68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059c026b68_0_2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059c026b68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2059c026b68_0_2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059c026b68_0_2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059c026b68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2059c026b68_0_2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f0427ad826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f0427ad82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1f0427ad82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055240f80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2055240f805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05a4c617e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205a4c617e5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05a4c617e5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205a4c617e5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05a4c617e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205a4c617e5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05bca8bbf0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205bca8bbf0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05bca8bbf0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205bca8bbf0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05a4c617e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205a4c617e5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5bca8bbf0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205bca8bbf0_0_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05bca8bbf0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205bca8bbf0_0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05bca8bbf0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205bca8bbf0_0_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05bca8bbf0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205bca8bbf0_0_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f0594e743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1f0594e7436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f2206dd03e_2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f2206dd03e_2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1f2206dd03e_2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55240f80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055240f805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55240f80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055240f805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55240f805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055240f805_0_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0594e7436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f0594e7436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55240f80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055240f805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0427ad826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f0427ad826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1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2" type="body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8"/>
          <p:cNvSpPr txBox="1"/>
          <p:nvPr>
            <p:ph idx="2" type="body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55240f805_0_81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2055240f805_0_81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2055240f805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25" y="714475"/>
            <a:ext cx="530525" cy="5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055240f805_0_81"/>
          <p:cNvSpPr txBox="1"/>
          <p:nvPr/>
        </p:nvSpPr>
        <p:spPr>
          <a:xfrm>
            <a:off x="1245000" y="764175"/>
            <a:ext cx="114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MIP - CP</a:t>
            </a:r>
            <a:endParaRPr b="1" sz="1600"/>
          </a:p>
        </p:txBody>
      </p:sp>
      <p:pic>
        <p:nvPicPr>
          <p:cNvPr id="131" name="Google Shape;131;g2055240f805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000" y="1245000"/>
            <a:ext cx="6927387" cy="507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55240f805_0_75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g2055240f805_0_75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055240f805_0_75"/>
          <p:cNvSpPr/>
          <p:nvPr/>
        </p:nvSpPr>
        <p:spPr>
          <a:xfrm>
            <a:off x="6425175" y="15249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</a:t>
            </a:r>
            <a:endParaRPr/>
          </a:p>
        </p:txBody>
      </p:sp>
      <p:sp>
        <p:nvSpPr>
          <p:cNvPr id="139" name="Google Shape;139;g2055240f805_0_75"/>
          <p:cNvSpPr/>
          <p:nvPr/>
        </p:nvSpPr>
        <p:spPr>
          <a:xfrm>
            <a:off x="6425175" y="20372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38</a:t>
            </a:r>
            <a:endParaRPr/>
          </a:p>
        </p:txBody>
      </p:sp>
      <p:sp>
        <p:nvSpPr>
          <p:cNvPr id="140" name="Google Shape;140;g2055240f805_0_75"/>
          <p:cNvSpPr/>
          <p:nvPr/>
        </p:nvSpPr>
        <p:spPr>
          <a:xfrm>
            <a:off x="6425175" y="25496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34</a:t>
            </a:r>
            <a:endParaRPr/>
          </a:p>
        </p:txBody>
      </p:sp>
      <p:sp>
        <p:nvSpPr>
          <p:cNvPr id="141" name="Google Shape;141;g2055240f805_0_75"/>
          <p:cNvSpPr/>
          <p:nvPr/>
        </p:nvSpPr>
        <p:spPr>
          <a:xfrm>
            <a:off x="6425175" y="30620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..</a:t>
            </a:r>
            <a:endParaRPr/>
          </a:p>
        </p:txBody>
      </p:sp>
      <p:sp>
        <p:nvSpPr>
          <p:cNvPr id="142" name="Google Shape;142;g2055240f805_0_75"/>
          <p:cNvSpPr/>
          <p:nvPr/>
        </p:nvSpPr>
        <p:spPr>
          <a:xfrm>
            <a:off x="6425175" y="35743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.. </a:t>
            </a:r>
            <a:endParaRPr/>
          </a:p>
        </p:txBody>
      </p:sp>
      <p:sp>
        <p:nvSpPr>
          <p:cNvPr id="143" name="Google Shape;143;g2055240f805_0_75"/>
          <p:cNvSpPr/>
          <p:nvPr/>
        </p:nvSpPr>
        <p:spPr>
          <a:xfrm>
            <a:off x="6425175" y="41309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..</a:t>
            </a:r>
            <a:endParaRPr/>
          </a:p>
        </p:txBody>
      </p:sp>
      <p:sp>
        <p:nvSpPr>
          <p:cNvPr id="144" name="Google Shape;144;g2055240f805_0_75"/>
          <p:cNvSpPr/>
          <p:nvPr/>
        </p:nvSpPr>
        <p:spPr>
          <a:xfrm>
            <a:off x="6425175" y="46875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145" name="Google Shape;145;g2055240f805_0_75"/>
          <p:cNvSpPr/>
          <p:nvPr/>
        </p:nvSpPr>
        <p:spPr>
          <a:xfrm>
            <a:off x="2682525" y="23122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</a:t>
            </a:r>
            <a:endParaRPr/>
          </a:p>
        </p:txBody>
      </p:sp>
      <p:sp>
        <p:nvSpPr>
          <p:cNvPr id="146" name="Google Shape;146;g2055240f805_0_75"/>
          <p:cNvSpPr/>
          <p:nvPr/>
        </p:nvSpPr>
        <p:spPr>
          <a:xfrm>
            <a:off x="2682525" y="28101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</a:t>
            </a:r>
            <a:endParaRPr/>
          </a:p>
        </p:txBody>
      </p:sp>
      <p:sp>
        <p:nvSpPr>
          <p:cNvPr id="147" name="Google Shape;147;g2055240f805_0_75"/>
          <p:cNvSpPr/>
          <p:nvPr/>
        </p:nvSpPr>
        <p:spPr>
          <a:xfrm>
            <a:off x="2682525" y="33080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148" name="Google Shape;148;g2055240f805_0_75"/>
          <p:cNvSpPr/>
          <p:nvPr/>
        </p:nvSpPr>
        <p:spPr>
          <a:xfrm>
            <a:off x="2682525" y="38381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149" name="Google Shape;149;g2055240f805_0_75"/>
          <p:cNvSpPr/>
          <p:nvPr/>
        </p:nvSpPr>
        <p:spPr>
          <a:xfrm>
            <a:off x="2682525" y="43683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150" name="Google Shape;150;g2055240f805_0_75"/>
          <p:cNvSpPr txBox="1"/>
          <p:nvPr/>
        </p:nvSpPr>
        <p:spPr>
          <a:xfrm>
            <a:off x="1359200" y="5813325"/>
            <a:ext cx="15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Kíp hiện tại:</a:t>
            </a:r>
            <a:endParaRPr b="1" sz="1600"/>
          </a:p>
        </p:txBody>
      </p:sp>
      <p:cxnSp>
        <p:nvCxnSpPr>
          <p:cNvPr id="151" name="Google Shape;151;g2055240f805_0_75"/>
          <p:cNvCxnSpPr/>
          <p:nvPr/>
        </p:nvCxnSpPr>
        <p:spPr>
          <a:xfrm flipH="1" rot="10800000">
            <a:off x="3299325" y="1766700"/>
            <a:ext cx="2903700" cy="239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g2055240f805_0_75"/>
          <p:cNvSpPr txBox="1"/>
          <p:nvPr/>
        </p:nvSpPr>
        <p:spPr>
          <a:xfrm>
            <a:off x="4580600" y="1414125"/>
            <a:ext cx="5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≤ ?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53" name="Google Shape;153;g2055240f805_0_75"/>
          <p:cNvSpPr/>
          <p:nvPr/>
        </p:nvSpPr>
        <p:spPr>
          <a:xfrm>
            <a:off x="1694100" y="2135450"/>
            <a:ext cx="738752" cy="3631946"/>
          </a:xfrm>
          <a:custGeom>
            <a:rect b="b" l="l" r="r" t="t"/>
            <a:pathLst>
              <a:path extrusionOk="0" h="144627" w="38031">
                <a:moveTo>
                  <a:pt x="38031" y="0"/>
                </a:moveTo>
                <a:cubicBezTo>
                  <a:pt x="31702" y="10201"/>
                  <a:pt x="914" y="38469"/>
                  <a:pt x="54" y="61206"/>
                </a:cubicBezTo>
                <a:cubicBezTo>
                  <a:pt x="-806" y="83943"/>
                  <a:pt x="26970" y="122781"/>
                  <a:pt x="32869" y="136423"/>
                </a:cubicBezTo>
                <a:cubicBezTo>
                  <a:pt x="38768" y="150065"/>
                  <a:pt x="35020" y="141954"/>
                  <a:pt x="35450" y="143060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54" name="Google Shape;154;g2055240f805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75" y="3245813"/>
            <a:ext cx="576225" cy="5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055240f805_0_75"/>
          <p:cNvSpPr txBox="1"/>
          <p:nvPr/>
        </p:nvSpPr>
        <p:spPr>
          <a:xfrm>
            <a:off x="6064650" y="5011375"/>
            <a:ext cx="30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055240f805_0_75"/>
          <p:cNvSpPr txBox="1"/>
          <p:nvPr/>
        </p:nvSpPr>
        <p:spPr>
          <a:xfrm>
            <a:off x="491538" y="38639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Conflict 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7" name="Google Shape;157;g2055240f805_0_75"/>
          <p:cNvSpPr txBox="1"/>
          <p:nvPr/>
        </p:nvSpPr>
        <p:spPr>
          <a:xfrm>
            <a:off x="2551725" y="972275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Exam</a:t>
            </a:r>
            <a:endParaRPr b="1"/>
          </a:p>
        </p:txBody>
      </p:sp>
      <p:sp>
        <p:nvSpPr>
          <p:cNvPr id="158" name="Google Shape;158;g2055240f805_0_75"/>
          <p:cNvSpPr txBox="1"/>
          <p:nvPr/>
        </p:nvSpPr>
        <p:spPr>
          <a:xfrm>
            <a:off x="6294375" y="972275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Room</a:t>
            </a:r>
            <a:endParaRPr b="1"/>
          </a:p>
        </p:txBody>
      </p:sp>
      <p:sp>
        <p:nvSpPr>
          <p:cNvPr id="159" name="Google Shape;159;g2055240f805_0_75"/>
          <p:cNvSpPr/>
          <p:nvPr/>
        </p:nvSpPr>
        <p:spPr>
          <a:xfrm>
            <a:off x="2682525" y="18143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</a:t>
            </a:r>
            <a:endParaRPr/>
          </a:p>
        </p:txBody>
      </p:sp>
      <p:sp>
        <p:nvSpPr>
          <p:cNvPr id="160" name="Google Shape;160;g2055240f805_0_75"/>
          <p:cNvSpPr/>
          <p:nvPr/>
        </p:nvSpPr>
        <p:spPr>
          <a:xfrm>
            <a:off x="2682525" y="18143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</a:t>
            </a:r>
            <a:endParaRPr/>
          </a:p>
        </p:txBody>
      </p:sp>
      <p:sp>
        <p:nvSpPr>
          <p:cNvPr id="161" name="Google Shape;161;g2055240f805_0_75"/>
          <p:cNvSpPr/>
          <p:nvPr/>
        </p:nvSpPr>
        <p:spPr>
          <a:xfrm>
            <a:off x="2750525" y="58029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</a:t>
            </a:r>
            <a:endParaRPr/>
          </a:p>
        </p:txBody>
      </p:sp>
      <p:sp>
        <p:nvSpPr>
          <p:cNvPr id="162" name="Google Shape;162;g2055240f805_0_75"/>
          <p:cNvSpPr/>
          <p:nvPr/>
        </p:nvSpPr>
        <p:spPr>
          <a:xfrm>
            <a:off x="2682513" y="18143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</a:t>
            </a:r>
            <a:endParaRPr/>
          </a:p>
        </p:txBody>
      </p:sp>
      <p:sp>
        <p:nvSpPr>
          <p:cNvPr id="163" name="Google Shape;163;g2055240f805_0_75"/>
          <p:cNvSpPr/>
          <p:nvPr/>
        </p:nvSpPr>
        <p:spPr>
          <a:xfrm>
            <a:off x="6425175" y="15249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</a:t>
            </a:r>
            <a:endParaRPr/>
          </a:p>
        </p:txBody>
      </p:sp>
      <p:sp>
        <p:nvSpPr>
          <p:cNvPr id="164" name="Google Shape;164;g2055240f805_0_75"/>
          <p:cNvSpPr/>
          <p:nvPr/>
        </p:nvSpPr>
        <p:spPr>
          <a:xfrm>
            <a:off x="6425175" y="20372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38</a:t>
            </a:r>
            <a:endParaRPr/>
          </a:p>
        </p:txBody>
      </p:sp>
      <p:sp>
        <p:nvSpPr>
          <p:cNvPr id="165" name="Google Shape;165;g2055240f805_0_75"/>
          <p:cNvSpPr/>
          <p:nvPr/>
        </p:nvSpPr>
        <p:spPr>
          <a:xfrm>
            <a:off x="2682525" y="23122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</a:t>
            </a:r>
            <a:endParaRPr/>
          </a:p>
        </p:txBody>
      </p:sp>
      <p:cxnSp>
        <p:nvCxnSpPr>
          <p:cNvPr id="166" name="Google Shape;166;g2055240f805_0_75"/>
          <p:cNvCxnSpPr/>
          <p:nvPr/>
        </p:nvCxnSpPr>
        <p:spPr>
          <a:xfrm flipH="1" rot="10800000">
            <a:off x="3266250" y="2249375"/>
            <a:ext cx="2903700" cy="23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g2055240f805_0_75"/>
          <p:cNvSpPr txBox="1"/>
          <p:nvPr/>
        </p:nvSpPr>
        <p:spPr>
          <a:xfrm>
            <a:off x="4547525" y="1896800"/>
            <a:ext cx="5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≤ ?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68" name="Google Shape;168;g2055240f805_0_75"/>
          <p:cNvSpPr/>
          <p:nvPr/>
        </p:nvSpPr>
        <p:spPr>
          <a:xfrm>
            <a:off x="2027625" y="2549650"/>
            <a:ext cx="516271" cy="3042229"/>
          </a:xfrm>
          <a:custGeom>
            <a:rect b="b" l="l" r="r" t="t"/>
            <a:pathLst>
              <a:path extrusionOk="0" h="144627" w="38031">
                <a:moveTo>
                  <a:pt x="38031" y="0"/>
                </a:moveTo>
                <a:cubicBezTo>
                  <a:pt x="31702" y="10201"/>
                  <a:pt x="914" y="38469"/>
                  <a:pt x="54" y="61206"/>
                </a:cubicBezTo>
                <a:cubicBezTo>
                  <a:pt x="-806" y="83943"/>
                  <a:pt x="26970" y="122781"/>
                  <a:pt x="32869" y="136423"/>
                </a:cubicBezTo>
                <a:cubicBezTo>
                  <a:pt x="38768" y="150065"/>
                  <a:pt x="35020" y="141954"/>
                  <a:pt x="35450" y="143060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69" name="Google Shape;169;g2055240f805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5" y="3261913"/>
            <a:ext cx="576225" cy="5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055240f805_0_75"/>
          <p:cNvSpPr txBox="1"/>
          <p:nvPr/>
        </p:nvSpPr>
        <p:spPr>
          <a:xfrm>
            <a:off x="804938" y="38800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Conflict 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1" name="Google Shape;171;g2055240f805_0_75"/>
          <p:cNvSpPr/>
          <p:nvPr/>
        </p:nvSpPr>
        <p:spPr>
          <a:xfrm>
            <a:off x="6425175" y="20372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38</a:t>
            </a:r>
            <a:endParaRPr/>
          </a:p>
        </p:txBody>
      </p:sp>
      <p:sp>
        <p:nvSpPr>
          <p:cNvPr id="172" name="Google Shape;172;g2055240f805_0_75"/>
          <p:cNvSpPr/>
          <p:nvPr/>
        </p:nvSpPr>
        <p:spPr>
          <a:xfrm>
            <a:off x="2682525" y="23122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</a:t>
            </a:r>
            <a:endParaRPr/>
          </a:p>
        </p:txBody>
      </p:sp>
      <p:sp>
        <p:nvSpPr>
          <p:cNvPr id="173" name="Google Shape;173;g2055240f805_0_75"/>
          <p:cNvSpPr/>
          <p:nvPr/>
        </p:nvSpPr>
        <p:spPr>
          <a:xfrm>
            <a:off x="2682525" y="28101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</a:t>
            </a:r>
            <a:endParaRPr/>
          </a:p>
        </p:txBody>
      </p:sp>
      <p:cxnSp>
        <p:nvCxnSpPr>
          <p:cNvPr id="174" name="Google Shape;174;g2055240f805_0_75"/>
          <p:cNvCxnSpPr/>
          <p:nvPr/>
        </p:nvCxnSpPr>
        <p:spPr>
          <a:xfrm flipH="1" rot="10800000">
            <a:off x="3308550" y="2310625"/>
            <a:ext cx="2894400" cy="700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g2055240f805_0_75"/>
          <p:cNvSpPr txBox="1"/>
          <p:nvPr/>
        </p:nvSpPr>
        <p:spPr>
          <a:xfrm>
            <a:off x="4516800" y="2186325"/>
            <a:ext cx="5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≤ ?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76" name="Google Shape;176;g2055240f805_0_75"/>
          <p:cNvSpPr/>
          <p:nvPr/>
        </p:nvSpPr>
        <p:spPr>
          <a:xfrm>
            <a:off x="2101700" y="3011125"/>
            <a:ext cx="442205" cy="2580507"/>
          </a:xfrm>
          <a:custGeom>
            <a:rect b="b" l="l" r="r" t="t"/>
            <a:pathLst>
              <a:path extrusionOk="0" h="144627" w="38031">
                <a:moveTo>
                  <a:pt x="38031" y="0"/>
                </a:moveTo>
                <a:cubicBezTo>
                  <a:pt x="31702" y="10201"/>
                  <a:pt x="914" y="38469"/>
                  <a:pt x="54" y="61206"/>
                </a:cubicBezTo>
                <a:cubicBezTo>
                  <a:pt x="-806" y="83943"/>
                  <a:pt x="26970" y="122781"/>
                  <a:pt x="32869" y="136423"/>
                </a:cubicBezTo>
                <a:cubicBezTo>
                  <a:pt x="38768" y="150065"/>
                  <a:pt x="35020" y="141954"/>
                  <a:pt x="35450" y="14306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77" name="Google Shape;177;g2055240f805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50" y="3261913"/>
            <a:ext cx="576225" cy="5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055240f805_0_75"/>
          <p:cNvSpPr txBox="1"/>
          <p:nvPr/>
        </p:nvSpPr>
        <p:spPr>
          <a:xfrm>
            <a:off x="676113" y="3880050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Conflict 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9" name="Google Shape;179;g2055240f805_0_75"/>
          <p:cNvSpPr/>
          <p:nvPr/>
        </p:nvSpPr>
        <p:spPr>
          <a:xfrm>
            <a:off x="2682525" y="28101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</a:t>
            </a:r>
            <a:endParaRPr/>
          </a:p>
        </p:txBody>
      </p:sp>
      <p:sp>
        <p:nvSpPr>
          <p:cNvPr id="180" name="Google Shape;180;g2055240f805_0_75"/>
          <p:cNvSpPr/>
          <p:nvPr/>
        </p:nvSpPr>
        <p:spPr>
          <a:xfrm>
            <a:off x="2682525" y="33080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</a:t>
            </a:r>
            <a:endParaRPr/>
          </a:p>
        </p:txBody>
      </p:sp>
      <p:cxnSp>
        <p:nvCxnSpPr>
          <p:cNvPr id="181" name="Google Shape;181;g2055240f805_0_75"/>
          <p:cNvCxnSpPr/>
          <p:nvPr/>
        </p:nvCxnSpPr>
        <p:spPr>
          <a:xfrm flipH="1" rot="10800000">
            <a:off x="3271675" y="2310575"/>
            <a:ext cx="2931300" cy="1143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g2055240f805_0_75"/>
          <p:cNvSpPr txBox="1"/>
          <p:nvPr/>
        </p:nvSpPr>
        <p:spPr>
          <a:xfrm>
            <a:off x="4516800" y="2186325"/>
            <a:ext cx="5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≤ ?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83" name="Google Shape;183;g2055240f805_0_75"/>
          <p:cNvSpPr/>
          <p:nvPr/>
        </p:nvSpPr>
        <p:spPr>
          <a:xfrm>
            <a:off x="2101700" y="3513825"/>
            <a:ext cx="442205" cy="2077928"/>
          </a:xfrm>
          <a:custGeom>
            <a:rect b="b" l="l" r="r" t="t"/>
            <a:pathLst>
              <a:path extrusionOk="0" h="144627" w="38031">
                <a:moveTo>
                  <a:pt x="38031" y="0"/>
                </a:moveTo>
                <a:cubicBezTo>
                  <a:pt x="31702" y="10201"/>
                  <a:pt x="914" y="38469"/>
                  <a:pt x="54" y="61206"/>
                </a:cubicBezTo>
                <a:cubicBezTo>
                  <a:pt x="-806" y="83943"/>
                  <a:pt x="26970" y="122781"/>
                  <a:pt x="32869" y="136423"/>
                </a:cubicBezTo>
                <a:cubicBezTo>
                  <a:pt x="38768" y="150065"/>
                  <a:pt x="35020" y="141954"/>
                  <a:pt x="35450" y="143060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84" name="Google Shape;184;g2055240f805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700" y="3934813"/>
            <a:ext cx="576225" cy="576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g2055240f805_0_75"/>
          <p:cNvSpPr txBox="1"/>
          <p:nvPr/>
        </p:nvSpPr>
        <p:spPr>
          <a:xfrm>
            <a:off x="914563" y="4552950"/>
            <a:ext cx="10485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Conflict 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6" name="Google Shape;186;g2055240f805_0_75"/>
          <p:cNvSpPr/>
          <p:nvPr/>
        </p:nvSpPr>
        <p:spPr>
          <a:xfrm>
            <a:off x="2682525" y="33080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187" name="Google Shape;187;g2055240f805_0_75"/>
          <p:cNvSpPr/>
          <p:nvPr/>
        </p:nvSpPr>
        <p:spPr>
          <a:xfrm>
            <a:off x="3355025" y="58029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188" name="Google Shape;188;g2055240f805_0_75"/>
          <p:cNvSpPr/>
          <p:nvPr/>
        </p:nvSpPr>
        <p:spPr>
          <a:xfrm>
            <a:off x="6425175" y="20372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38</a:t>
            </a:r>
            <a:endParaRPr/>
          </a:p>
        </p:txBody>
      </p:sp>
      <p:pic>
        <p:nvPicPr>
          <p:cNvPr id="189" name="Google Shape;189;g2055240f805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50" y="798875"/>
            <a:ext cx="530525" cy="5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055240f805_0_75"/>
          <p:cNvSpPr txBox="1"/>
          <p:nvPr/>
        </p:nvSpPr>
        <p:spPr>
          <a:xfrm>
            <a:off x="1152825" y="848575"/>
            <a:ext cx="114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Greedy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55240f805_0_252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g2055240f805_0_252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055240f805_0_252"/>
          <p:cNvSpPr/>
          <p:nvPr/>
        </p:nvSpPr>
        <p:spPr>
          <a:xfrm>
            <a:off x="6231600" y="17813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</a:t>
            </a:r>
            <a:endParaRPr/>
          </a:p>
        </p:txBody>
      </p:sp>
      <p:sp>
        <p:nvSpPr>
          <p:cNvPr id="198" name="Google Shape;198;g2055240f805_0_252"/>
          <p:cNvSpPr/>
          <p:nvPr/>
        </p:nvSpPr>
        <p:spPr>
          <a:xfrm>
            <a:off x="6231600" y="22937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38</a:t>
            </a:r>
            <a:endParaRPr/>
          </a:p>
        </p:txBody>
      </p:sp>
      <p:sp>
        <p:nvSpPr>
          <p:cNvPr id="199" name="Google Shape;199;g2055240f805_0_252"/>
          <p:cNvSpPr/>
          <p:nvPr/>
        </p:nvSpPr>
        <p:spPr>
          <a:xfrm>
            <a:off x="6231600" y="28061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34</a:t>
            </a:r>
            <a:endParaRPr/>
          </a:p>
        </p:txBody>
      </p:sp>
      <p:sp>
        <p:nvSpPr>
          <p:cNvPr id="200" name="Google Shape;200;g2055240f805_0_252"/>
          <p:cNvSpPr/>
          <p:nvPr/>
        </p:nvSpPr>
        <p:spPr>
          <a:xfrm>
            <a:off x="6231600" y="33184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..</a:t>
            </a:r>
            <a:endParaRPr/>
          </a:p>
        </p:txBody>
      </p:sp>
      <p:sp>
        <p:nvSpPr>
          <p:cNvPr id="201" name="Google Shape;201;g2055240f805_0_252"/>
          <p:cNvSpPr/>
          <p:nvPr/>
        </p:nvSpPr>
        <p:spPr>
          <a:xfrm>
            <a:off x="6231600" y="38308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.. </a:t>
            </a:r>
            <a:endParaRPr/>
          </a:p>
        </p:txBody>
      </p:sp>
      <p:sp>
        <p:nvSpPr>
          <p:cNvPr id="202" name="Google Shape;202;g2055240f805_0_252"/>
          <p:cNvSpPr/>
          <p:nvPr/>
        </p:nvSpPr>
        <p:spPr>
          <a:xfrm>
            <a:off x="6231600" y="43874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..</a:t>
            </a:r>
            <a:endParaRPr/>
          </a:p>
        </p:txBody>
      </p:sp>
      <p:sp>
        <p:nvSpPr>
          <p:cNvPr id="203" name="Google Shape;203;g2055240f805_0_252"/>
          <p:cNvSpPr/>
          <p:nvPr/>
        </p:nvSpPr>
        <p:spPr>
          <a:xfrm>
            <a:off x="6231600" y="49439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204" name="Google Shape;204;g2055240f805_0_252"/>
          <p:cNvSpPr/>
          <p:nvPr/>
        </p:nvSpPr>
        <p:spPr>
          <a:xfrm>
            <a:off x="2203200" y="18235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</a:t>
            </a:r>
            <a:endParaRPr/>
          </a:p>
        </p:txBody>
      </p:sp>
      <p:sp>
        <p:nvSpPr>
          <p:cNvPr id="205" name="Google Shape;205;g2055240f805_0_252"/>
          <p:cNvSpPr/>
          <p:nvPr/>
        </p:nvSpPr>
        <p:spPr>
          <a:xfrm>
            <a:off x="2203200" y="23214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</a:t>
            </a:r>
            <a:endParaRPr/>
          </a:p>
        </p:txBody>
      </p:sp>
      <p:sp>
        <p:nvSpPr>
          <p:cNvPr id="206" name="Google Shape;206;g2055240f805_0_252"/>
          <p:cNvSpPr/>
          <p:nvPr/>
        </p:nvSpPr>
        <p:spPr>
          <a:xfrm>
            <a:off x="2203200" y="28193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</a:t>
            </a:r>
            <a:endParaRPr/>
          </a:p>
        </p:txBody>
      </p:sp>
      <p:sp>
        <p:nvSpPr>
          <p:cNvPr id="207" name="Google Shape;207;g2055240f805_0_252"/>
          <p:cNvSpPr/>
          <p:nvPr/>
        </p:nvSpPr>
        <p:spPr>
          <a:xfrm>
            <a:off x="2203200" y="33172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208" name="Google Shape;208;g2055240f805_0_252"/>
          <p:cNvSpPr/>
          <p:nvPr/>
        </p:nvSpPr>
        <p:spPr>
          <a:xfrm>
            <a:off x="2203200" y="38473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209" name="Google Shape;209;g2055240f805_0_252"/>
          <p:cNvSpPr/>
          <p:nvPr/>
        </p:nvSpPr>
        <p:spPr>
          <a:xfrm>
            <a:off x="2203200" y="43775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210" name="Google Shape;210;g2055240f805_0_252"/>
          <p:cNvSpPr txBox="1"/>
          <p:nvPr/>
        </p:nvSpPr>
        <p:spPr>
          <a:xfrm>
            <a:off x="918600" y="5541625"/>
            <a:ext cx="128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Kíp hiện tại thu được:</a:t>
            </a:r>
            <a:endParaRPr b="1" sz="1600"/>
          </a:p>
        </p:txBody>
      </p:sp>
      <p:sp>
        <p:nvSpPr>
          <p:cNvPr id="211" name="Google Shape;211;g2055240f805_0_252"/>
          <p:cNvSpPr/>
          <p:nvPr/>
        </p:nvSpPr>
        <p:spPr>
          <a:xfrm>
            <a:off x="2344725" y="56542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</a:t>
            </a:r>
            <a:endParaRPr/>
          </a:p>
        </p:txBody>
      </p:sp>
      <p:sp>
        <p:nvSpPr>
          <p:cNvPr id="212" name="Google Shape;212;g2055240f805_0_252"/>
          <p:cNvSpPr/>
          <p:nvPr/>
        </p:nvSpPr>
        <p:spPr>
          <a:xfrm>
            <a:off x="2928450" y="56542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213" name="Google Shape;213;g2055240f805_0_252"/>
          <p:cNvSpPr/>
          <p:nvPr/>
        </p:nvSpPr>
        <p:spPr>
          <a:xfrm>
            <a:off x="3553925" y="56542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214" name="Google Shape;214;g2055240f805_0_252"/>
          <p:cNvSpPr/>
          <p:nvPr/>
        </p:nvSpPr>
        <p:spPr>
          <a:xfrm>
            <a:off x="2239300" y="4992950"/>
            <a:ext cx="341100" cy="45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055240f805_0_252"/>
          <p:cNvSpPr/>
          <p:nvPr/>
        </p:nvSpPr>
        <p:spPr>
          <a:xfrm>
            <a:off x="3167175" y="3281550"/>
            <a:ext cx="559800" cy="29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055240f805_0_252"/>
          <p:cNvSpPr/>
          <p:nvPr/>
        </p:nvSpPr>
        <p:spPr>
          <a:xfrm>
            <a:off x="4429350" y="28205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</a:t>
            </a:r>
            <a:endParaRPr/>
          </a:p>
        </p:txBody>
      </p:sp>
      <p:sp>
        <p:nvSpPr>
          <p:cNvPr id="217" name="Google Shape;217;g2055240f805_0_252"/>
          <p:cNvSpPr/>
          <p:nvPr/>
        </p:nvSpPr>
        <p:spPr>
          <a:xfrm>
            <a:off x="4429350" y="33184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</a:t>
            </a:r>
            <a:endParaRPr/>
          </a:p>
        </p:txBody>
      </p:sp>
      <p:sp>
        <p:nvSpPr>
          <p:cNvPr id="218" name="Google Shape;218;g2055240f805_0_252"/>
          <p:cNvSpPr/>
          <p:nvPr/>
        </p:nvSpPr>
        <p:spPr>
          <a:xfrm>
            <a:off x="4429350" y="38163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219" name="Google Shape;219;g2055240f805_0_252"/>
          <p:cNvSpPr/>
          <p:nvPr/>
        </p:nvSpPr>
        <p:spPr>
          <a:xfrm>
            <a:off x="4248750" y="1212000"/>
            <a:ext cx="2766000" cy="443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055240f805_0_252"/>
          <p:cNvSpPr txBox="1"/>
          <p:nvPr/>
        </p:nvSpPr>
        <p:spPr>
          <a:xfrm>
            <a:off x="4765200" y="1320575"/>
            <a:ext cx="17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Vòng lặp tiếp theo</a:t>
            </a:r>
            <a:endParaRPr/>
          </a:p>
        </p:txBody>
      </p:sp>
      <p:pic>
        <p:nvPicPr>
          <p:cNvPr id="221" name="Google Shape;221;g2055240f805_0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50" y="798875"/>
            <a:ext cx="530525" cy="5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055240f805_0_252"/>
          <p:cNvSpPr txBox="1"/>
          <p:nvPr/>
        </p:nvSpPr>
        <p:spPr>
          <a:xfrm>
            <a:off x="1152825" y="848575"/>
            <a:ext cx="114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Greedy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55240f805_13_20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g2055240f805_13_20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2055240f805_13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900" y="1648075"/>
            <a:ext cx="797175" cy="7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055240f805_13_20"/>
          <p:cNvSpPr txBox="1"/>
          <p:nvPr/>
        </p:nvSpPr>
        <p:spPr>
          <a:xfrm>
            <a:off x="1970152" y="2629300"/>
            <a:ext cx="153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Optimization</a:t>
            </a:r>
            <a:endParaRPr b="1" sz="1600"/>
          </a:p>
        </p:txBody>
      </p:sp>
      <p:pic>
        <p:nvPicPr>
          <p:cNvPr id="231" name="Google Shape;231;g2055240f805_13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300" y="1648075"/>
            <a:ext cx="797175" cy="7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055240f805_13_20"/>
          <p:cNvSpPr txBox="1"/>
          <p:nvPr/>
        </p:nvSpPr>
        <p:spPr>
          <a:xfrm>
            <a:off x="5668075" y="2629300"/>
            <a:ext cx="198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Find feasible solution</a:t>
            </a:r>
            <a:endParaRPr b="1" sz="1600"/>
          </a:p>
        </p:txBody>
      </p:sp>
      <p:sp>
        <p:nvSpPr>
          <p:cNvPr id="233" name="Google Shape;233;g2055240f805_13_20"/>
          <p:cNvSpPr/>
          <p:nvPr/>
        </p:nvSpPr>
        <p:spPr>
          <a:xfrm>
            <a:off x="4209750" y="1973050"/>
            <a:ext cx="11817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g2055240f805_13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50" y="798875"/>
            <a:ext cx="530525" cy="5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055240f805_13_20"/>
          <p:cNvSpPr txBox="1"/>
          <p:nvPr/>
        </p:nvSpPr>
        <p:spPr>
          <a:xfrm>
            <a:off x="1152825" y="848575"/>
            <a:ext cx="25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Simulated annealing</a:t>
            </a:r>
            <a:endParaRPr b="1" sz="1600"/>
          </a:p>
        </p:txBody>
      </p:sp>
      <p:pic>
        <p:nvPicPr>
          <p:cNvPr id="236" name="Google Shape;236;g2055240f805_13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9600" y="3539913"/>
            <a:ext cx="68770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5bca8bbf0_0_0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g205bca8bbf0_0_0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205bca8bbf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900" y="1648075"/>
            <a:ext cx="797175" cy="7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05bca8bbf0_0_0"/>
          <p:cNvSpPr txBox="1"/>
          <p:nvPr/>
        </p:nvSpPr>
        <p:spPr>
          <a:xfrm>
            <a:off x="1970152" y="2629300"/>
            <a:ext cx="153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Optimization</a:t>
            </a:r>
            <a:endParaRPr b="1" sz="1600"/>
          </a:p>
        </p:txBody>
      </p:sp>
      <p:pic>
        <p:nvPicPr>
          <p:cNvPr id="245" name="Google Shape;245;g205bca8bbf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300" y="1648075"/>
            <a:ext cx="797175" cy="7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05bca8bbf0_0_0"/>
          <p:cNvSpPr txBox="1"/>
          <p:nvPr/>
        </p:nvSpPr>
        <p:spPr>
          <a:xfrm>
            <a:off x="5668088" y="2610375"/>
            <a:ext cx="198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Find feasible solution</a:t>
            </a:r>
            <a:endParaRPr b="1" sz="1600"/>
          </a:p>
        </p:txBody>
      </p:sp>
      <p:sp>
        <p:nvSpPr>
          <p:cNvPr id="247" name="Google Shape;247;g205bca8bbf0_0_0"/>
          <p:cNvSpPr/>
          <p:nvPr/>
        </p:nvSpPr>
        <p:spPr>
          <a:xfrm>
            <a:off x="4209750" y="1973050"/>
            <a:ext cx="11817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g205bca8bbf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50" y="798875"/>
            <a:ext cx="530525" cy="5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05bca8bbf0_0_0"/>
          <p:cNvSpPr txBox="1"/>
          <p:nvPr/>
        </p:nvSpPr>
        <p:spPr>
          <a:xfrm>
            <a:off x="1152825" y="848575"/>
            <a:ext cx="25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Simulated annealing</a:t>
            </a:r>
            <a:endParaRPr b="1" sz="1600"/>
          </a:p>
        </p:txBody>
      </p:sp>
      <p:pic>
        <p:nvPicPr>
          <p:cNvPr id="250" name="Google Shape;250;g205bca8bbf0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3450" y="3244450"/>
            <a:ext cx="6117160" cy="32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5bca8bbf0_0_17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g205bca8bbf0_0_17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205bca8bbf0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50" y="798875"/>
            <a:ext cx="530525" cy="5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05bca8bbf0_0_17"/>
          <p:cNvSpPr txBox="1"/>
          <p:nvPr/>
        </p:nvSpPr>
        <p:spPr>
          <a:xfrm>
            <a:off x="1152825" y="848575"/>
            <a:ext cx="25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Simulated annealing</a:t>
            </a:r>
            <a:endParaRPr b="1" sz="1600"/>
          </a:p>
        </p:txBody>
      </p:sp>
      <p:sp>
        <p:nvSpPr>
          <p:cNvPr id="259" name="Google Shape;259;g205bca8bbf0_0_17"/>
          <p:cNvSpPr txBox="1"/>
          <p:nvPr/>
        </p:nvSpPr>
        <p:spPr>
          <a:xfrm>
            <a:off x="1152825" y="1376250"/>
            <a:ext cx="607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SA_based_local_search</a:t>
            </a:r>
            <a:endParaRPr b="1" sz="1600"/>
          </a:p>
        </p:txBody>
      </p:sp>
      <p:pic>
        <p:nvPicPr>
          <p:cNvPr id="260" name="Google Shape;260;g205bca8bbf0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750" y="1935175"/>
            <a:ext cx="77343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825" y="2053338"/>
            <a:ext cx="5397299" cy="34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50" y="798875"/>
            <a:ext cx="530525" cy="5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6"/>
          <p:cNvSpPr txBox="1"/>
          <p:nvPr/>
        </p:nvSpPr>
        <p:spPr>
          <a:xfrm>
            <a:off x="1152825" y="848575"/>
            <a:ext cx="25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Simulated annealing</a:t>
            </a:r>
            <a:endParaRPr b="1" sz="1600"/>
          </a:p>
        </p:txBody>
      </p:sp>
      <p:sp>
        <p:nvSpPr>
          <p:cNvPr id="270" name="Google Shape;270;p6"/>
          <p:cNvSpPr txBox="1"/>
          <p:nvPr/>
        </p:nvSpPr>
        <p:spPr>
          <a:xfrm>
            <a:off x="1152825" y="1376250"/>
            <a:ext cx="607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SA_based_local_search </a:t>
            </a:r>
            <a:r>
              <a:rPr b="1" lang="en-US" sz="1600">
                <a:solidFill>
                  <a:schemeClr val="dk1"/>
                </a:solidFill>
              </a:rPr>
              <a:t>-&gt; Neighborhood structure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276" name="Google Shape;276;p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2815150" y="28664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9</a:t>
            </a:r>
            <a:endParaRPr/>
          </a:p>
        </p:txBody>
      </p:sp>
      <p:sp>
        <p:nvSpPr>
          <p:cNvPr id="278" name="Google Shape;278;p8"/>
          <p:cNvSpPr/>
          <p:nvPr/>
        </p:nvSpPr>
        <p:spPr>
          <a:xfrm>
            <a:off x="2815150" y="33643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 </a:t>
            </a:r>
            <a:endParaRPr/>
          </a:p>
        </p:txBody>
      </p:sp>
      <p:sp>
        <p:nvSpPr>
          <p:cNvPr id="279" name="Google Shape;279;p8"/>
          <p:cNvSpPr/>
          <p:nvPr/>
        </p:nvSpPr>
        <p:spPr>
          <a:xfrm>
            <a:off x="2815150" y="38622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5</a:t>
            </a:r>
            <a:endParaRPr/>
          </a:p>
        </p:txBody>
      </p:sp>
      <p:sp>
        <p:nvSpPr>
          <p:cNvPr id="280" name="Google Shape;280;p8"/>
          <p:cNvSpPr/>
          <p:nvPr/>
        </p:nvSpPr>
        <p:spPr>
          <a:xfrm>
            <a:off x="2815150" y="43601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</a:t>
            </a:r>
            <a:endParaRPr/>
          </a:p>
        </p:txBody>
      </p:sp>
      <p:sp>
        <p:nvSpPr>
          <p:cNvPr id="281" name="Google Shape;281;p8"/>
          <p:cNvSpPr/>
          <p:nvPr/>
        </p:nvSpPr>
        <p:spPr>
          <a:xfrm>
            <a:off x="2815150" y="48902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0</a:t>
            </a:r>
            <a:endParaRPr/>
          </a:p>
        </p:txBody>
      </p:sp>
      <p:sp>
        <p:nvSpPr>
          <p:cNvPr id="282" name="Google Shape;282;p8"/>
          <p:cNvSpPr/>
          <p:nvPr/>
        </p:nvSpPr>
        <p:spPr>
          <a:xfrm>
            <a:off x="5942850" y="25852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14</a:t>
            </a:r>
            <a:endParaRPr sz="1200"/>
          </a:p>
        </p:txBody>
      </p:sp>
      <p:sp>
        <p:nvSpPr>
          <p:cNvPr id="283" name="Google Shape;283;p8"/>
          <p:cNvSpPr/>
          <p:nvPr/>
        </p:nvSpPr>
        <p:spPr>
          <a:xfrm>
            <a:off x="5942850" y="30831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284" name="Google Shape;284;p8"/>
          <p:cNvSpPr/>
          <p:nvPr/>
        </p:nvSpPr>
        <p:spPr>
          <a:xfrm>
            <a:off x="5942850" y="35810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285" name="Google Shape;285;p8"/>
          <p:cNvSpPr/>
          <p:nvPr/>
        </p:nvSpPr>
        <p:spPr>
          <a:xfrm>
            <a:off x="5942850" y="40789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286" name="Google Shape;286;p8"/>
          <p:cNvSpPr/>
          <p:nvPr/>
        </p:nvSpPr>
        <p:spPr>
          <a:xfrm>
            <a:off x="5942850" y="46091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287" name="Google Shape;287;p8"/>
          <p:cNvSpPr/>
          <p:nvPr/>
        </p:nvSpPr>
        <p:spPr>
          <a:xfrm>
            <a:off x="5942850" y="513921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</a:t>
            </a:r>
            <a:endParaRPr/>
          </a:p>
        </p:txBody>
      </p:sp>
      <p:sp>
        <p:nvSpPr>
          <p:cNvPr id="288" name="Google Shape;288;p8"/>
          <p:cNvSpPr txBox="1"/>
          <p:nvPr/>
        </p:nvSpPr>
        <p:spPr>
          <a:xfrm>
            <a:off x="2455900" y="2011025"/>
            <a:ext cx="11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 section </a:t>
            </a:r>
            <a:endParaRPr b="1"/>
          </a:p>
        </p:txBody>
      </p:sp>
      <p:sp>
        <p:nvSpPr>
          <p:cNvPr id="289" name="Google Shape;289;p8"/>
          <p:cNvSpPr txBox="1"/>
          <p:nvPr/>
        </p:nvSpPr>
        <p:spPr>
          <a:xfrm>
            <a:off x="5515050" y="1944275"/>
            <a:ext cx="12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Unassign</a:t>
            </a:r>
            <a:endParaRPr b="1"/>
          </a:p>
        </p:txBody>
      </p:sp>
      <p:sp>
        <p:nvSpPr>
          <p:cNvPr id="290" name="Google Shape;290;p8"/>
          <p:cNvSpPr txBox="1"/>
          <p:nvPr/>
        </p:nvSpPr>
        <p:spPr>
          <a:xfrm>
            <a:off x="358725" y="1037200"/>
            <a:ext cx="60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Neighborhood structure</a:t>
            </a:r>
            <a:endParaRPr b="1"/>
          </a:p>
        </p:txBody>
      </p:sp>
      <p:sp>
        <p:nvSpPr>
          <p:cNvPr id="291" name="Google Shape;291;p8"/>
          <p:cNvSpPr txBox="1"/>
          <p:nvPr/>
        </p:nvSpPr>
        <p:spPr>
          <a:xfrm>
            <a:off x="2746650" y="1342263"/>
            <a:ext cx="3650700" cy="43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Random select a element in section</a:t>
            </a:r>
            <a:endParaRPr b="1" sz="1600">
              <a:solidFill>
                <a:srgbClr val="00FF00"/>
              </a:solidFill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2815150" y="33643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 </a:t>
            </a:r>
            <a:endParaRPr/>
          </a:p>
        </p:txBody>
      </p:sp>
      <p:sp>
        <p:nvSpPr>
          <p:cNvPr id="293" name="Google Shape;293;p8"/>
          <p:cNvSpPr/>
          <p:nvPr/>
        </p:nvSpPr>
        <p:spPr>
          <a:xfrm>
            <a:off x="4379000" y="30831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 </a:t>
            </a:r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2815150" y="33643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9</a:t>
            </a:r>
            <a:endParaRPr/>
          </a:p>
        </p:txBody>
      </p:sp>
      <p:sp>
        <p:nvSpPr>
          <p:cNvPr id="295" name="Google Shape;295;p8"/>
          <p:cNvSpPr/>
          <p:nvPr/>
        </p:nvSpPr>
        <p:spPr>
          <a:xfrm>
            <a:off x="5942850" y="25853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14</a:t>
            </a:r>
            <a:endParaRPr sz="1200"/>
          </a:p>
        </p:txBody>
      </p:sp>
      <p:sp>
        <p:nvSpPr>
          <p:cNvPr id="296" name="Google Shape;296;p8"/>
          <p:cNvSpPr/>
          <p:nvPr/>
        </p:nvSpPr>
        <p:spPr>
          <a:xfrm>
            <a:off x="5942850" y="30832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>
            <a:off x="5942850" y="35811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>
            <a:off x="5942850" y="40790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299" name="Google Shape;299;p8"/>
          <p:cNvSpPr/>
          <p:nvPr/>
        </p:nvSpPr>
        <p:spPr>
          <a:xfrm>
            <a:off x="5942850" y="46091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00" name="Google Shape;300;p8"/>
          <p:cNvSpPr/>
          <p:nvPr/>
        </p:nvSpPr>
        <p:spPr>
          <a:xfrm>
            <a:off x="5942850" y="51392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</a:t>
            </a:r>
            <a:endParaRPr/>
          </a:p>
        </p:txBody>
      </p:sp>
      <p:sp>
        <p:nvSpPr>
          <p:cNvPr id="301" name="Google Shape;301;p8"/>
          <p:cNvSpPr txBox="1"/>
          <p:nvPr/>
        </p:nvSpPr>
        <p:spPr>
          <a:xfrm>
            <a:off x="2746650" y="1342250"/>
            <a:ext cx="3650700" cy="43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Remove element from section</a:t>
            </a:r>
            <a:endParaRPr b="1" sz="1600">
              <a:solidFill>
                <a:srgbClr val="00FF00"/>
              </a:solidFill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2746650" y="1342275"/>
            <a:ext cx="3650700" cy="43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Iteration on Unassign</a:t>
            </a:r>
            <a:endParaRPr b="1" sz="1600">
              <a:solidFill>
                <a:srgbClr val="00FF00"/>
              </a:solidFill>
            </a:endParaRPr>
          </a:p>
        </p:txBody>
      </p:sp>
      <p:pic>
        <p:nvPicPr>
          <p:cNvPr id="303" name="Google Shape;30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513" y="3364338"/>
            <a:ext cx="576225" cy="5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8"/>
          <p:cNvSpPr txBox="1"/>
          <p:nvPr/>
        </p:nvSpPr>
        <p:spPr>
          <a:xfrm>
            <a:off x="6996029" y="3982475"/>
            <a:ext cx="138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Conflict with section?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5942850" y="25853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14</a:t>
            </a:r>
            <a:endParaRPr sz="1200"/>
          </a:p>
        </p:txBody>
      </p:sp>
      <p:sp>
        <p:nvSpPr>
          <p:cNvPr id="306" name="Google Shape;306;p8"/>
          <p:cNvSpPr/>
          <p:nvPr/>
        </p:nvSpPr>
        <p:spPr>
          <a:xfrm>
            <a:off x="5942850" y="30832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5942850" y="35811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08" name="Google Shape;308;p8"/>
          <p:cNvSpPr/>
          <p:nvPr/>
        </p:nvSpPr>
        <p:spPr>
          <a:xfrm>
            <a:off x="5942850" y="40790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309" name="Google Shape;309;p8"/>
          <p:cNvSpPr/>
          <p:nvPr/>
        </p:nvSpPr>
        <p:spPr>
          <a:xfrm>
            <a:off x="5942850" y="46091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10" name="Google Shape;310;p8"/>
          <p:cNvSpPr/>
          <p:nvPr/>
        </p:nvSpPr>
        <p:spPr>
          <a:xfrm>
            <a:off x="5942850" y="51392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</a:t>
            </a:r>
            <a:endParaRPr/>
          </a:p>
        </p:txBody>
      </p:sp>
      <p:sp>
        <p:nvSpPr>
          <p:cNvPr id="311" name="Google Shape;311;p8"/>
          <p:cNvSpPr/>
          <p:nvPr/>
        </p:nvSpPr>
        <p:spPr>
          <a:xfrm>
            <a:off x="5942850" y="25853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14</a:t>
            </a:r>
            <a:endParaRPr sz="1200"/>
          </a:p>
        </p:txBody>
      </p:sp>
      <p:sp>
        <p:nvSpPr>
          <p:cNvPr id="312" name="Google Shape;312;p8"/>
          <p:cNvSpPr/>
          <p:nvPr/>
        </p:nvSpPr>
        <p:spPr>
          <a:xfrm>
            <a:off x="5942850" y="30832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13" name="Google Shape;313;p8"/>
          <p:cNvSpPr/>
          <p:nvPr/>
        </p:nvSpPr>
        <p:spPr>
          <a:xfrm>
            <a:off x="5942850" y="35811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14" name="Google Shape;314;p8"/>
          <p:cNvSpPr/>
          <p:nvPr/>
        </p:nvSpPr>
        <p:spPr>
          <a:xfrm>
            <a:off x="5942850" y="40790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315" name="Google Shape;315;p8"/>
          <p:cNvSpPr/>
          <p:nvPr/>
        </p:nvSpPr>
        <p:spPr>
          <a:xfrm>
            <a:off x="5942850" y="46091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16" name="Google Shape;316;p8"/>
          <p:cNvSpPr/>
          <p:nvPr/>
        </p:nvSpPr>
        <p:spPr>
          <a:xfrm>
            <a:off x="5942850" y="51392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01d02d16d_0_81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322" name="Google Shape;322;g1f01d02d16d_0_81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g1f01d02d16d_0_81"/>
          <p:cNvSpPr/>
          <p:nvPr/>
        </p:nvSpPr>
        <p:spPr>
          <a:xfrm>
            <a:off x="2867900" y="24991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9</a:t>
            </a:r>
            <a:endParaRPr/>
          </a:p>
        </p:txBody>
      </p:sp>
      <p:sp>
        <p:nvSpPr>
          <p:cNvPr id="324" name="Google Shape;324;g1f01d02d16d_0_81"/>
          <p:cNvSpPr/>
          <p:nvPr/>
        </p:nvSpPr>
        <p:spPr>
          <a:xfrm>
            <a:off x="2867900" y="29970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5</a:t>
            </a:r>
            <a:endParaRPr/>
          </a:p>
        </p:txBody>
      </p:sp>
      <p:sp>
        <p:nvSpPr>
          <p:cNvPr id="325" name="Google Shape;325;g1f01d02d16d_0_81"/>
          <p:cNvSpPr/>
          <p:nvPr/>
        </p:nvSpPr>
        <p:spPr>
          <a:xfrm>
            <a:off x="2867900" y="34949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</a:t>
            </a:r>
            <a:endParaRPr/>
          </a:p>
        </p:txBody>
      </p:sp>
      <p:sp>
        <p:nvSpPr>
          <p:cNvPr id="326" name="Google Shape;326;g1f01d02d16d_0_81"/>
          <p:cNvSpPr/>
          <p:nvPr/>
        </p:nvSpPr>
        <p:spPr>
          <a:xfrm>
            <a:off x="2867900" y="40250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0</a:t>
            </a:r>
            <a:endParaRPr/>
          </a:p>
        </p:txBody>
      </p:sp>
      <p:sp>
        <p:nvSpPr>
          <p:cNvPr id="327" name="Google Shape;327;g1f01d02d16d_0_81"/>
          <p:cNvSpPr/>
          <p:nvPr/>
        </p:nvSpPr>
        <p:spPr>
          <a:xfrm>
            <a:off x="5942850" y="29509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28" name="Google Shape;328;g1f01d02d16d_0_81"/>
          <p:cNvSpPr/>
          <p:nvPr/>
        </p:nvSpPr>
        <p:spPr>
          <a:xfrm>
            <a:off x="5942850" y="34488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29" name="Google Shape;329;g1f01d02d16d_0_81"/>
          <p:cNvSpPr/>
          <p:nvPr/>
        </p:nvSpPr>
        <p:spPr>
          <a:xfrm>
            <a:off x="5942850" y="44769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30" name="Google Shape;330;g1f01d02d16d_0_81"/>
          <p:cNvSpPr txBox="1"/>
          <p:nvPr/>
        </p:nvSpPr>
        <p:spPr>
          <a:xfrm>
            <a:off x="2445350" y="1944175"/>
            <a:ext cx="11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 section </a:t>
            </a:r>
            <a:endParaRPr b="1"/>
          </a:p>
        </p:txBody>
      </p:sp>
      <p:sp>
        <p:nvSpPr>
          <p:cNvPr id="331" name="Google Shape;331;g1f01d02d16d_0_81"/>
          <p:cNvSpPr txBox="1"/>
          <p:nvPr/>
        </p:nvSpPr>
        <p:spPr>
          <a:xfrm>
            <a:off x="5515050" y="1944275"/>
            <a:ext cx="12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Unassign</a:t>
            </a:r>
            <a:endParaRPr b="1"/>
          </a:p>
        </p:txBody>
      </p:sp>
      <p:sp>
        <p:nvSpPr>
          <p:cNvPr id="332" name="Google Shape;332;g1f01d02d16d_0_81"/>
          <p:cNvSpPr txBox="1"/>
          <p:nvPr/>
        </p:nvSpPr>
        <p:spPr>
          <a:xfrm>
            <a:off x="358725" y="1037200"/>
            <a:ext cx="60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Neighborhood structure</a:t>
            </a:r>
            <a:endParaRPr b="1"/>
          </a:p>
        </p:txBody>
      </p:sp>
      <p:sp>
        <p:nvSpPr>
          <p:cNvPr id="333" name="Google Shape;333;g1f01d02d16d_0_81"/>
          <p:cNvSpPr/>
          <p:nvPr/>
        </p:nvSpPr>
        <p:spPr>
          <a:xfrm>
            <a:off x="5942850" y="39628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 </a:t>
            </a:r>
            <a:endParaRPr/>
          </a:p>
        </p:txBody>
      </p:sp>
      <p:sp>
        <p:nvSpPr>
          <p:cNvPr id="334" name="Google Shape;334;g1f01d02d16d_0_81"/>
          <p:cNvSpPr/>
          <p:nvPr/>
        </p:nvSpPr>
        <p:spPr>
          <a:xfrm>
            <a:off x="5942850" y="29510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35" name="Google Shape;335;g1f01d02d16d_0_81"/>
          <p:cNvSpPr/>
          <p:nvPr/>
        </p:nvSpPr>
        <p:spPr>
          <a:xfrm>
            <a:off x="5942850" y="34489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36" name="Google Shape;336;g1f01d02d16d_0_81"/>
          <p:cNvSpPr/>
          <p:nvPr/>
        </p:nvSpPr>
        <p:spPr>
          <a:xfrm>
            <a:off x="5942850" y="44769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37" name="Google Shape;337;g1f01d02d16d_0_81"/>
          <p:cNvSpPr/>
          <p:nvPr/>
        </p:nvSpPr>
        <p:spPr>
          <a:xfrm>
            <a:off x="5942850" y="29510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38" name="Google Shape;338;g1f01d02d16d_0_81"/>
          <p:cNvSpPr/>
          <p:nvPr/>
        </p:nvSpPr>
        <p:spPr>
          <a:xfrm>
            <a:off x="5942850" y="34489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39" name="Google Shape;339;g1f01d02d16d_0_81"/>
          <p:cNvSpPr/>
          <p:nvPr/>
        </p:nvSpPr>
        <p:spPr>
          <a:xfrm>
            <a:off x="5942850" y="44769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40" name="Google Shape;340;g1f01d02d16d_0_81"/>
          <p:cNvSpPr/>
          <p:nvPr/>
        </p:nvSpPr>
        <p:spPr>
          <a:xfrm>
            <a:off x="2867900" y="45552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14</a:t>
            </a:r>
            <a:endParaRPr sz="1200"/>
          </a:p>
        </p:txBody>
      </p:sp>
      <p:sp>
        <p:nvSpPr>
          <p:cNvPr id="341" name="Google Shape;341;g1f01d02d16d_0_81"/>
          <p:cNvSpPr/>
          <p:nvPr/>
        </p:nvSpPr>
        <p:spPr>
          <a:xfrm>
            <a:off x="5942850" y="29510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42" name="Google Shape;342;g1f01d02d16d_0_81"/>
          <p:cNvSpPr/>
          <p:nvPr/>
        </p:nvSpPr>
        <p:spPr>
          <a:xfrm>
            <a:off x="5942850" y="34489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43" name="Google Shape;343;g1f01d02d16d_0_81"/>
          <p:cNvSpPr/>
          <p:nvPr/>
        </p:nvSpPr>
        <p:spPr>
          <a:xfrm>
            <a:off x="2867900" y="50853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344" name="Google Shape;344;g1f01d02d16d_0_81"/>
          <p:cNvSpPr/>
          <p:nvPr/>
        </p:nvSpPr>
        <p:spPr>
          <a:xfrm>
            <a:off x="5942850" y="44769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45" name="Google Shape;345;g1f01d02d16d_0_81"/>
          <p:cNvSpPr/>
          <p:nvPr/>
        </p:nvSpPr>
        <p:spPr>
          <a:xfrm>
            <a:off x="2867900" y="56154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</a:t>
            </a:r>
            <a:endParaRPr/>
          </a:p>
        </p:txBody>
      </p:sp>
      <p:sp>
        <p:nvSpPr>
          <p:cNvPr id="346" name="Google Shape;346;g1f01d02d16d_0_81"/>
          <p:cNvSpPr txBox="1"/>
          <p:nvPr/>
        </p:nvSpPr>
        <p:spPr>
          <a:xfrm>
            <a:off x="4016850" y="1475288"/>
            <a:ext cx="149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Reconstruct</a:t>
            </a:r>
            <a:endParaRPr b="1" sz="1600">
              <a:solidFill>
                <a:srgbClr val="00FF00"/>
              </a:solidFill>
            </a:endParaRPr>
          </a:p>
        </p:txBody>
      </p:sp>
      <p:sp>
        <p:nvSpPr>
          <p:cNvPr id="347" name="Google Shape;347;g1f01d02d16d_0_81"/>
          <p:cNvSpPr/>
          <p:nvPr/>
        </p:nvSpPr>
        <p:spPr>
          <a:xfrm>
            <a:off x="5942850" y="29510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48" name="Google Shape;348;g1f01d02d16d_0_81"/>
          <p:cNvSpPr/>
          <p:nvPr/>
        </p:nvSpPr>
        <p:spPr>
          <a:xfrm>
            <a:off x="5942850" y="34489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49" name="Google Shape;349;g1f01d02d16d_0_81"/>
          <p:cNvSpPr/>
          <p:nvPr/>
        </p:nvSpPr>
        <p:spPr>
          <a:xfrm>
            <a:off x="5942850" y="44769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50" name="Google Shape;350;g1f01d02d16d_0_81"/>
          <p:cNvSpPr/>
          <p:nvPr/>
        </p:nvSpPr>
        <p:spPr>
          <a:xfrm>
            <a:off x="5942850" y="39629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 </a:t>
            </a:r>
            <a:endParaRPr/>
          </a:p>
        </p:txBody>
      </p:sp>
      <p:sp>
        <p:nvSpPr>
          <p:cNvPr id="351" name="Google Shape;351;g1f01d02d16d_0_81"/>
          <p:cNvSpPr/>
          <p:nvPr/>
        </p:nvSpPr>
        <p:spPr>
          <a:xfrm>
            <a:off x="5942850" y="29510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52" name="Google Shape;352;g1f01d02d16d_0_81"/>
          <p:cNvSpPr/>
          <p:nvPr/>
        </p:nvSpPr>
        <p:spPr>
          <a:xfrm>
            <a:off x="5942850" y="34489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53" name="Google Shape;353;g1f01d02d16d_0_81"/>
          <p:cNvSpPr/>
          <p:nvPr/>
        </p:nvSpPr>
        <p:spPr>
          <a:xfrm>
            <a:off x="5942850" y="44769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54" name="Google Shape;354;g1f01d02d16d_0_81"/>
          <p:cNvSpPr/>
          <p:nvPr/>
        </p:nvSpPr>
        <p:spPr>
          <a:xfrm>
            <a:off x="5942850" y="29510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55" name="Google Shape;355;g1f01d02d16d_0_81"/>
          <p:cNvSpPr/>
          <p:nvPr/>
        </p:nvSpPr>
        <p:spPr>
          <a:xfrm>
            <a:off x="5942850" y="34489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56" name="Google Shape;356;g1f01d02d16d_0_81"/>
          <p:cNvSpPr/>
          <p:nvPr/>
        </p:nvSpPr>
        <p:spPr>
          <a:xfrm>
            <a:off x="5942850" y="44769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57" name="Google Shape;357;g1f01d02d16d_0_81"/>
          <p:cNvSpPr/>
          <p:nvPr/>
        </p:nvSpPr>
        <p:spPr>
          <a:xfrm>
            <a:off x="5942850" y="29510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58" name="Google Shape;358;g1f01d02d16d_0_81"/>
          <p:cNvSpPr/>
          <p:nvPr/>
        </p:nvSpPr>
        <p:spPr>
          <a:xfrm>
            <a:off x="5942850" y="34489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59" name="Google Shape;359;g1f01d02d16d_0_81"/>
          <p:cNvSpPr/>
          <p:nvPr/>
        </p:nvSpPr>
        <p:spPr>
          <a:xfrm>
            <a:off x="5942850" y="44770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60" name="Google Shape;360;g1f01d02d16d_0_81"/>
          <p:cNvSpPr/>
          <p:nvPr/>
        </p:nvSpPr>
        <p:spPr>
          <a:xfrm>
            <a:off x="2867900" y="45552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14</a:t>
            </a:r>
            <a:endParaRPr sz="1200"/>
          </a:p>
        </p:txBody>
      </p:sp>
      <p:sp>
        <p:nvSpPr>
          <p:cNvPr id="361" name="Google Shape;361;g1f01d02d16d_0_81"/>
          <p:cNvSpPr/>
          <p:nvPr/>
        </p:nvSpPr>
        <p:spPr>
          <a:xfrm>
            <a:off x="2867900" y="50853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362" name="Google Shape;362;g1f01d02d16d_0_81"/>
          <p:cNvSpPr/>
          <p:nvPr/>
        </p:nvSpPr>
        <p:spPr>
          <a:xfrm>
            <a:off x="2867900" y="56154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</a:t>
            </a:r>
            <a:endParaRPr/>
          </a:p>
        </p:txBody>
      </p:sp>
      <p:sp>
        <p:nvSpPr>
          <p:cNvPr id="363" name="Google Shape;363;g1f01d02d16d_0_81"/>
          <p:cNvSpPr txBox="1"/>
          <p:nvPr/>
        </p:nvSpPr>
        <p:spPr>
          <a:xfrm>
            <a:off x="4016850" y="1475288"/>
            <a:ext cx="149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Greedy</a:t>
            </a:r>
            <a:endParaRPr b="1" sz="1600">
              <a:solidFill>
                <a:srgbClr val="00FF00"/>
              </a:solidFill>
            </a:endParaRPr>
          </a:p>
        </p:txBody>
      </p:sp>
      <p:sp>
        <p:nvSpPr>
          <p:cNvPr id="364" name="Google Shape;364;g1f01d02d16d_0_81"/>
          <p:cNvSpPr/>
          <p:nvPr/>
        </p:nvSpPr>
        <p:spPr>
          <a:xfrm>
            <a:off x="2867900" y="24991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9</a:t>
            </a:r>
            <a:endParaRPr/>
          </a:p>
        </p:txBody>
      </p:sp>
      <p:sp>
        <p:nvSpPr>
          <p:cNvPr id="365" name="Google Shape;365;g1f01d02d16d_0_81"/>
          <p:cNvSpPr/>
          <p:nvPr/>
        </p:nvSpPr>
        <p:spPr>
          <a:xfrm>
            <a:off x="2867900" y="29970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5</a:t>
            </a:r>
            <a:endParaRPr/>
          </a:p>
        </p:txBody>
      </p:sp>
      <p:sp>
        <p:nvSpPr>
          <p:cNvPr id="366" name="Google Shape;366;g1f01d02d16d_0_81"/>
          <p:cNvSpPr/>
          <p:nvPr/>
        </p:nvSpPr>
        <p:spPr>
          <a:xfrm>
            <a:off x="2867900" y="34949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</a:t>
            </a:r>
            <a:endParaRPr/>
          </a:p>
        </p:txBody>
      </p:sp>
      <p:sp>
        <p:nvSpPr>
          <p:cNvPr id="367" name="Google Shape;367;g1f01d02d16d_0_81"/>
          <p:cNvSpPr/>
          <p:nvPr/>
        </p:nvSpPr>
        <p:spPr>
          <a:xfrm>
            <a:off x="2867900" y="40250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0</a:t>
            </a:r>
            <a:endParaRPr/>
          </a:p>
        </p:txBody>
      </p:sp>
      <p:sp>
        <p:nvSpPr>
          <p:cNvPr id="368" name="Google Shape;368;g1f01d02d16d_0_81"/>
          <p:cNvSpPr/>
          <p:nvPr/>
        </p:nvSpPr>
        <p:spPr>
          <a:xfrm>
            <a:off x="2867900" y="45552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14</a:t>
            </a:r>
            <a:endParaRPr sz="1200"/>
          </a:p>
        </p:txBody>
      </p:sp>
      <p:sp>
        <p:nvSpPr>
          <p:cNvPr id="369" name="Google Shape;369;g1f01d02d16d_0_81"/>
          <p:cNvSpPr/>
          <p:nvPr/>
        </p:nvSpPr>
        <p:spPr>
          <a:xfrm>
            <a:off x="2867900" y="50853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370" name="Google Shape;370;g1f01d02d16d_0_81"/>
          <p:cNvSpPr/>
          <p:nvPr/>
        </p:nvSpPr>
        <p:spPr>
          <a:xfrm>
            <a:off x="2867900" y="56154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</a:t>
            </a:r>
            <a:endParaRPr/>
          </a:p>
        </p:txBody>
      </p:sp>
      <p:sp>
        <p:nvSpPr>
          <p:cNvPr id="371" name="Google Shape;371;g1f01d02d16d_0_81"/>
          <p:cNvSpPr/>
          <p:nvPr/>
        </p:nvSpPr>
        <p:spPr>
          <a:xfrm>
            <a:off x="2867900" y="45552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14</a:t>
            </a:r>
            <a:endParaRPr sz="1200"/>
          </a:p>
        </p:txBody>
      </p:sp>
      <p:sp>
        <p:nvSpPr>
          <p:cNvPr id="372" name="Google Shape;372;g1f01d02d16d_0_81"/>
          <p:cNvSpPr/>
          <p:nvPr/>
        </p:nvSpPr>
        <p:spPr>
          <a:xfrm>
            <a:off x="2867900" y="50853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373" name="Google Shape;373;g1f01d02d16d_0_81"/>
          <p:cNvSpPr/>
          <p:nvPr/>
        </p:nvSpPr>
        <p:spPr>
          <a:xfrm>
            <a:off x="2867900" y="56154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</a:t>
            </a:r>
            <a:endParaRPr/>
          </a:p>
        </p:txBody>
      </p:sp>
      <p:sp>
        <p:nvSpPr>
          <p:cNvPr id="374" name="Google Shape;374;g1f01d02d16d_0_81"/>
          <p:cNvSpPr/>
          <p:nvPr/>
        </p:nvSpPr>
        <p:spPr>
          <a:xfrm>
            <a:off x="5942850" y="29509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75" name="Google Shape;375;g1f01d02d16d_0_81"/>
          <p:cNvSpPr/>
          <p:nvPr/>
        </p:nvSpPr>
        <p:spPr>
          <a:xfrm>
            <a:off x="5942850" y="34488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76" name="Google Shape;376;g1f01d02d16d_0_81"/>
          <p:cNvSpPr/>
          <p:nvPr/>
        </p:nvSpPr>
        <p:spPr>
          <a:xfrm>
            <a:off x="5942850" y="44769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f01d02d16d_0_289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f01d02d16d_0_289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g1f01d02d16d_0_289"/>
          <p:cNvSpPr/>
          <p:nvPr/>
        </p:nvSpPr>
        <p:spPr>
          <a:xfrm>
            <a:off x="5942850" y="25395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84" name="Google Shape;384;g1f01d02d16d_0_289"/>
          <p:cNvSpPr/>
          <p:nvPr/>
        </p:nvSpPr>
        <p:spPr>
          <a:xfrm>
            <a:off x="5942850" y="30374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85" name="Google Shape;385;g1f01d02d16d_0_289"/>
          <p:cNvSpPr/>
          <p:nvPr/>
        </p:nvSpPr>
        <p:spPr>
          <a:xfrm>
            <a:off x="5942850" y="40654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86" name="Google Shape;386;g1f01d02d16d_0_289"/>
          <p:cNvSpPr txBox="1"/>
          <p:nvPr/>
        </p:nvSpPr>
        <p:spPr>
          <a:xfrm>
            <a:off x="2445350" y="1944175"/>
            <a:ext cx="11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 section </a:t>
            </a:r>
            <a:endParaRPr b="1"/>
          </a:p>
        </p:txBody>
      </p:sp>
      <p:sp>
        <p:nvSpPr>
          <p:cNvPr id="387" name="Google Shape;387;g1f01d02d16d_0_289"/>
          <p:cNvSpPr txBox="1"/>
          <p:nvPr/>
        </p:nvSpPr>
        <p:spPr>
          <a:xfrm>
            <a:off x="5515050" y="1944275"/>
            <a:ext cx="12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Unassign</a:t>
            </a:r>
            <a:endParaRPr b="1"/>
          </a:p>
        </p:txBody>
      </p:sp>
      <p:sp>
        <p:nvSpPr>
          <p:cNvPr id="388" name="Google Shape;388;g1f01d02d16d_0_289"/>
          <p:cNvSpPr txBox="1"/>
          <p:nvPr/>
        </p:nvSpPr>
        <p:spPr>
          <a:xfrm>
            <a:off x="358725" y="1037200"/>
            <a:ext cx="60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Neighborhood structure</a:t>
            </a:r>
            <a:endParaRPr b="1"/>
          </a:p>
        </p:txBody>
      </p:sp>
      <p:sp>
        <p:nvSpPr>
          <p:cNvPr id="389" name="Google Shape;389;g1f01d02d16d_0_289"/>
          <p:cNvSpPr/>
          <p:nvPr/>
        </p:nvSpPr>
        <p:spPr>
          <a:xfrm>
            <a:off x="5942850" y="35514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 </a:t>
            </a:r>
            <a:endParaRPr/>
          </a:p>
        </p:txBody>
      </p:sp>
      <p:sp>
        <p:nvSpPr>
          <p:cNvPr id="390" name="Google Shape;390;g1f01d02d16d_0_289"/>
          <p:cNvSpPr/>
          <p:nvPr/>
        </p:nvSpPr>
        <p:spPr>
          <a:xfrm>
            <a:off x="5942850" y="25395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91" name="Google Shape;391;g1f01d02d16d_0_289"/>
          <p:cNvSpPr/>
          <p:nvPr/>
        </p:nvSpPr>
        <p:spPr>
          <a:xfrm>
            <a:off x="5942850" y="30374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92" name="Google Shape;392;g1f01d02d16d_0_289"/>
          <p:cNvSpPr/>
          <p:nvPr/>
        </p:nvSpPr>
        <p:spPr>
          <a:xfrm>
            <a:off x="5942850" y="40654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93" name="Google Shape;393;g1f01d02d16d_0_289"/>
          <p:cNvSpPr/>
          <p:nvPr/>
        </p:nvSpPr>
        <p:spPr>
          <a:xfrm>
            <a:off x="5942850" y="25395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94" name="Google Shape;394;g1f01d02d16d_0_289"/>
          <p:cNvSpPr/>
          <p:nvPr/>
        </p:nvSpPr>
        <p:spPr>
          <a:xfrm>
            <a:off x="5942850" y="30374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95" name="Google Shape;395;g1f01d02d16d_0_289"/>
          <p:cNvSpPr/>
          <p:nvPr/>
        </p:nvSpPr>
        <p:spPr>
          <a:xfrm>
            <a:off x="5942850" y="40654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96" name="Google Shape;396;g1f01d02d16d_0_289"/>
          <p:cNvSpPr/>
          <p:nvPr/>
        </p:nvSpPr>
        <p:spPr>
          <a:xfrm>
            <a:off x="5942850" y="25395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397" name="Google Shape;397;g1f01d02d16d_0_289"/>
          <p:cNvSpPr/>
          <p:nvPr/>
        </p:nvSpPr>
        <p:spPr>
          <a:xfrm>
            <a:off x="5942850" y="30374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398" name="Google Shape;398;g1f01d02d16d_0_289"/>
          <p:cNvSpPr/>
          <p:nvPr/>
        </p:nvSpPr>
        <p:spPr>
          <a:xfrm>
            <a:off x="5942850" y="40654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399" name="Google Shape;399;g1f01d02d16d_0_289"/>
          <p:cNvSpPr/>
          <p:nvPr/>
        </p:nvSpPr>
        <p:spPr>
          <a:xfrm>
            <a:off x="5942850" y="25395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400" name="Google Shape;400;g1f01d02d16d_0_289"/>
          <p:cNvSpPr/>
          <p:nvPr/>
        </p:nvSpPr>
        <p:spPr>
          <a:xfrm>
            <a:off x="5942850" y="30374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401" name="Google Shape;401;g1f01d02d16d_0_289"/>
          <p:cNvSpPr/>
          <p:nvPr/>
        </p:nvSpPr>
        <p:spPr>
          <a:xfrm>
            <a:off x="5942850" y="40654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402" name="Google Shape;402;g1f01d02d16d_0_289"/>
          <p:cNvSpPr/>
          <p:nvPr/>
        </p:nvSpPr>
        <p:spPr>
          <a:xfrm>
            <a:off x="5942850" y="35514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 </a:t>
            </a:r>
            <a:endParaRPr/>
          </a:p>
        </p:txBody>
      </p:sp>
      <p:sp>
        <p:nvSpPr>
          <p:cNvPr id="403" name="Google Shape;403;g1f01d02d16d_0_289"/>
          <p:cNvSpPr/>
          <p:nvPr/>
        </p:nvSpPr>
        <p:spPr>
          <a:xfrm>
            <a:off x="5942850" y="25395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404" name="Google Shape;404;g1f01d02d16d_0_289"/>
          <p:cNvSpPr/>
          <p:nvPr/>
        </p:nvSpPr>
        <p:spPr>
          <a:xfrm>
            <a:off x="5942850" y="30374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405" name="Google Shape;405;g1f01d02d16d_0_289"/>
          <p:cNvSpPr/>
          <p:nvPr/>
        </p:nvSpPr>
        <p:spPr>
          <a:xfrm>
            <a:off x="5942850" y="40655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406" name="Google Shape;406;g1f01d02d16d_0_289"/>
          <p:cNvSpPr/>
          <p:nvPr/>
        </p:nvSpPr>
        <p:spPr>
          <a:xfrm>
            <a:off x="5942850" y="25395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407" name="Google Shape;407;g1f01d02d16d_0_289"/>
          <p:cNvSpPr/>
          <p:nvPr/>
        </p:nvSpPr>
        <p:spPr>
          <a:xfrm>
            <a:off x="5942850" y="30374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408" name="Google Shape;408;g1f01d02d16d_0_289"/>
          <p:cNvSpPr/>
          <p:nvPr/>
        </p:nvSpPr>
        <p:spPr>
          <a:xfrm>
            <a:off x="5942850" y="40655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409" name="Google Shape;409;g1f01d02d16d_0_289"/>
          <p:cNvSpPr/>
          <p:nvPr/>
        </p:nvSpPr>
        <p:spPr>
          <a:xfrm>
            <a:off x="5942850" y="25396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</a:t>
            </a:r>
            <a:endParaRPr/>
          </a:p>
        </p:txBody>
      </p:sp>
      <p:sp>
        <p:nvSpPr>
          <p:cNvPr id="410" name="Google Shape;410;g1f01d02d16d_0_289"/>
          <p:cNvSpPr/>
          <p:nvPr/>
        </p:nvSpPr>
        <p:spPr>
          <a:xfrm>
            <a:off x="5942850" y="30375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411" name="Google Shape;411;g1f01d02d16d_0_289"/>
          <p:cNvSpPr/>
          <p:nvPr/>
        </p:nvSpPr>
        <p:spPr>
          <a:xfrm>
            <a:off x="5942850" y="40655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412" name="Google Shape;412;g1f01d02d16d_0_289"/>
          <p:cNvSpPr txBox="1"/>
          <p:nvPr/>
        </p:nvSpPr>
        <p:spPr>
          <a:xfrm>
            <a:off x="3822925" y="1312263"/>
            <a:ext cx="149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New construction</a:t>
            </a:r>
            <a:endParaRPr b="1" sz="1600">
              <a:solidFill>
                <a:srgbClr val="00FF00"/>
              </a:solidFill>
            </a:endParaRPr>
          </a:p>
        </p:txBody>
      </p:sp>
      <p:sp>
        <p:nvSpPr>
          <p:cNvPr id="413" name="Google Shape;413;g1f01d02d16d_0_289"/>
          <p:cNvSpPr/>
          <p:nvPr/>
        </p:nvSpPr>
        <p:spPr>
          <a:xfrm>
            <a:off x="2804600" y="28511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9</a:t>
            </a:r>
            <a:endParaRPr/>
          </a:p>
        </p:txBody>
      </p:sp>
      <p:sp>
        <p:nvSpPr>
          <p:cNvPr id="414" name="Google Shape;414;g1f01d02d16d_0_289"/>
          <p:cNvSpPr/>
          <p:nvPr/>
        </p:nvSpPr>
        <p:spPr>
          <a:xfrm>
            <a:off x="2804600" y="33490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5</a:t>
            </a:r>
            <a:endParaRPr/>
          </a:p>
        </p:txBody>
      </p:sp>
      <p:sp>
        <p:nvSpPr>
          <p:cNvPr id="415" name="Google Shape;415;g1f01d02d16d_0_289"/>
          <p:cNvSpPr/>
          <p:nvPr/>
        </p:nvSpPr>
        <p:spPr>
          <a:xfrm>
            <a:off x="2804600" y="38469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0</a:t>
            </a:r>
            <a:endParaRPr/>
          </a:p>
        </p:txBody>
      </p:sp>
      <p:sp>
        <p:nvSpPr>
          <p:cNvPr id="416" name="Google Shape;416;g1f01d02d16d_0_289"/>
          <p:cNvSpPr/>
          <p:nvPr/>
        </p:nvSpPr>
        <p:spPr>
          <a:xfrm>
            <a:off x="2804600" y="44093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14</a:t>
            </a:r>
            <a:endParaRPr sz="1200"/>
          </a:p>
        </p:txBody>
      </p:sp>
      <p:sp>
        <p:nvSpPr>
          <p:cNvPr id="417" name="Google Shape;417;g1f01d02d16d_0_289"/>
          <p:cNvSpPr/>
          <p:nvPr/>
        </p:nvSpPr>
        <p:spPr>
          <a:xfrm>
            <a:off x="2804600" y="49238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</a:t>
            </a:r>
            <a:endParaRPr/>
          </a:p>
        </p:txBody>
      </p:sp>
      <p:sp>
        <p:nvSpPr>
          <p:cNvPr id="418" name="Google Shape;418;g1f01d02d16d_0_289"/>
          <p:cNvSpPr/>
          <p:nvPr/>
        </p:nvSpPr>
        <p:spPr>
          <a:xfrm>
            <a:off x="5942850" y="45795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</a:t>
            </a:r>
            <a:endParaRPr/>
          </a:p>
        </p:txBody>
      </p:sp>
      <p:sp>
        <p:nvSpPr>
          <p:cNvPr id="419" name="Google Shape;419;g1f01d02d16d_0_289"/>
          <p:cNvSpPr/>
          <p:nvPr/>
        </p:nvSpPr>
        <p:spPr>
          <a:xfrm>
            <a:off x="5942850" y="50936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420" name="Google Shape;420;g1f01d02d16d_0_289"/>
          <p:cNvSpPr/>
          <p:nvPr/>
        </p:nvSpPr>
        <p:spPr>
          <a:xfrm>
            <a:off x="2804600" y="28511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9</a:t>
            </a:r>
            <a:endParaRPr/>
          </a:p>
        </p:txBody>
      </p:sp>
      <p:sp>
        <p:nvSpPr>
          <p:cNvPr id="421" name="Google Shape;421;g1f01d02d16d_0_289"/>
          <p:cNvSpPr/>
          <p:nvPr/>
        </p:nvSpPr>
        <p:spPr>
          <a:xfrm>
            <a:off x="2804600" y="33490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5</a:t>
            </a:r>
            <a:endParaRPr/>
          </a:p>
        </p:txBody>
      </p:sp>
      <p:sp>
        <p:nvSpPr>
          <p:cNvPr id="422" name="Google Shape;422;g1f01d02d16d_0_289"/>
          <p:cNvSpPr/>
          <p:nvPr/>
        </p:nvSpPr>
        <p:spPr>
          <a:xfrm>
            <a:off x="2804600" y="38469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0</a:t>
            </a:r>
            <a:endParaRPr/>
          </a:p>
        </p:txBody>
      </p:sp>
      <p:sp>
        <p:nvSpPr>
          <p:cNvPr id="423" name="Google Shape;423;g1f01d02d16d_0_289"/>
          <p:cNvSpPr/>
          <p:nvPr/>
        </p:nvSpPr>
        <p:spPr>
          <a:xfrm>
            <a:off x="2804600" y="44093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14</a:t>
            </a:r>
            <a:endParaRPr sz="1200"/>
          </a:p>
        </p:txBody>
      </p:sp>
      <p:sp>
        <p:nvSpPr>
          <p:cNvPr id="424" name="Google Shape;424;g1f01d02d16d_0_289"/>
          <p:cNvSpPr/>
          <p:nvPr/>
        </p:nvSpPr>
        <p:spPr>
          <a:xfrm>
            <a:off x="2804600" y="49238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</a:t>
            </a:r>
            <a:endParaRPr/>
          </a:p>
        </p:txBody>
      </p:sp>
      <p:sp>
        <p:nvSpPr>
          <p:cNvPr id="425" name="Google Shape;425;g1f01d02d16d_0_289"/>
          <p:cNvSpPr/>
          <p:nvPr/>
        </p:nvSpPr>
        <p:spPr>
          <a:xfrm>
            <a:off x="5942850" y="45795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</a:t>
            </a:r>
            <a:endParaRPr/>
          </a:p>
        </p:txBody>
      </p:sp>
      <p:sp>
        <p:nvSpPr>
          <p:cNvPr id="426" name="Google Shape;426;g1f01d02d16d_0_289"/>
          <p:cNvSpPr/>
          <p:nvPr/>
        </p:nvSpPr>
        <p:spPr>
          <a:xfrm>
            <a:off x="5942850" y="50936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58" name="Google Shape;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413000" y="1635087"/>
            <a:ext cx="7480200" cy="1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en-US" sz="5400">
                <a:solidFill>
                  <a:srgbClr val="C00000"/>
                </a:solidFill>
              </a:rPr>
              <a:t>Tối ưu lập kế hoạch</a:t>
            </a:r>
            <a:endParaRPr b="1" sz="5400">
              <a:solidFill>
                <a:srgbClr val="C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t/>
            </a:r>
            <a:endParaRPr b="1" i="1" sz="1800">
              <a:solidFill>
                <a:srgbClr val="C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i="1" lang="en-US" sz="2400">
                <a:solidFill>
                  <a:srgbClr val="C00000"/>
                </a:solidFill>
              </a:rPr>
              <a:t>GVHD: Bùi Quốc Trung</a:t>
            </a:r>
            <a:endParaRPr b="1" i="1" sz="2400">
              <a:solidFill>
                <a:srgbClr val="C00000"/>
              </a:solidFill>
            </a:endParaRPr>
          </a:p>
        </p:txBody>
      </p:sp>
      <p:graphicFrame>
        <p:nvGraphicFramePr>
          <p:cNvPr id="60" name="Google Shape;60;p3"/>
          <p:cNvGraphicFramePr/>
          <p:nvPr/>
        </p:nvGraphicFramePr>
        <p:xfrm>
          <a:off x="2762250" y="351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{16E04A2F-685F-4C75-BE9B-0AA2E6EBB4F8}</a:tableStyleId>
              </a:tblPr>
              <a:tblGrid>
                <a:gridCol w="3619500"/>
              </a:tblGrid>
              <a:tr h="53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Nguyễn Hải Dương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Nguyễn Văn Thành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Trịnh Quang Hùng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Lê Anh Đức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f01d02d16d_0_363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g1f01d02d16d_0_363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/>
          </a:p>
        </p:txBody>
      </p:sp>
      <p:pic>
        <p:nvPicPr>
          <p:cNvPr id="433" name="Google Shape;433;g1f01d02d16d_0_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850" y="682813"/>
            <a:ext cx="7101996" cy="5736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059c026b68_0_0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g2059c026b68_0_0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059c026b68_0_0"/>
          <p:cNvSpPr txBox="1"/>
          <p:nvPr/>
        </p:nvSpPr>
        <p:spPr>
          <a:xfrm>
            <a:off x="358725" y="1037200"/>
            <a:ext cx="60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Swap two section</a:t>
            </a:r>
            <a:endParaRPr b="1"/>
          </a:p>
        </p:txBody>
      </p:sp>
      <p:sp>
        <p:nvSpPr>
          <p:cNvPr id="442" name="Google Shape;442;g2059c026b68_0_0"/>
          <p:cNvSpPr/>
          <p:nvPr/>
        </p:nvSpPr>
        <p:spPr>
          <a:xfrm>
            <a:off x="2374125" y="30463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5</a:t>
            </a:r>
            <a:endParaRPr/>
          </a:p>
        </p:txBody>
      </p:sp>
      <p:sp>
        <p:nvSpPr>
          <p:cNvPr id="443" name="Google Shape;443;g2059c026b68_0_0"/>
          <p:cNvSpPr/>
          <p:nvPr/>
        </p:nvSpPr>
        <p:spPr>
          <a:xfrm>
            <a:off x="2374125" y="36007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</a:t>
            </a:r>
            <a:endParaRPr/>
          </a:p>
        </p:txBody>
      </p:sp>
      <p:sp>
        <p:nvSpPr>
          <p:cNvPr id="444" name="Google Shape;444;g2059c026b68_0_0"/>
          <p:cNvSpPr/>
          <p:nvPr/>
        </p:nvSpPr>
        <p:spPr>
          <a:xfrm>
            <a:off x="2374125" y="41411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0</a:t>
            </a:r>
            <a:endParaRPr/>
          </a:p>
        </p:txBody>
      </p:sp>
      <p:sp>
        <p:nvSpPr>
          <p:cNvPr id="445" name="Google Shape;445;g2059c026b68_0_0"/>
          <p:cNvSpPr/>
          <p:nvPr/>
        </p:nvSpPr>
        <p:spPr>
          <a:xfrm>
            <a:off x="2374125" y="24700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9</a:t>
            </a:r>
            <a:endParaRPr/>
          </a:p>
        </p:txBody>
      </p:sp>
      <p:sp>
        <p:nvSpPr>
          <p:cNvPr id="446" name="Google Shape;446;g2059c026b68_0_0"/>
          <p:cNvSpPr/>
          <p:nvPr/>
        </p:nvSpPr>
        <p:spPr>
          <a:xfrm>
            <a:off x="5909138" y="378881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447" name="Google Shape;447;g2059c026b68_0_0"/>
          <p:cNvSpPr/>
          <p:nvPr/>
        </p:nvSpPr>
        <p:spPr>
          <a:xfrm>
            <a:off x="5909150" y="43272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</a:t>
            </a:r>
            <a:r>
              <a:rPr lang="en-US"/>
              <a:t> </a:t>
            </a:r>
            <a:endParaRPr/>
          </a:p>
        </p:txBody>
      </p:sp>
      <p:sp>
        <p:nvSpPr>
          <p:cNvPr id="448" name="Google Shape;448;g2059c026b68_0_0"/>
          <p:cNvSpPr/>
          <p:nvPr/>
        </p:nvSpPr>
        <p:spPr>
          <a:xfrm>
            <a:off x="5909138" y="32504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449" name="Google Shape;449;g2059c026b68_0_0"/>
          <p:cNvSpPr/>
          <p:nvPr/>
        </p:nvSpPr>
        <p:spPr>
          <a:xfrm>
            <a:off x="5909150" y="21735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450" name="Google Shape;450;g2059c026b68_0_0"/>
          <p:cNvSpPr/>
          <p:nvPr/>
        </p:nvSpPr>
        <p:spPr>
          <a:xfrm>
            <a:off x="5909150" y="27008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451" name="Google Shape;451;g2059c026b68_0_0"/>
          <p:cNvSpPr txBox="1"/>
          <p:nvPr/>
        </p:nvSpPr>
        <p:spPr>
          <a:xfrm>
            <a:off x="1171125" y="5802925"/>
            <a:ext cx="12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Unassign:</a:t>
            </a:r>
            <a:endParaRPr b="1" sz="1600"/>
          </a:p>
        </p:txBody>
      </p:sp>
      <p:sp>
        <p:nvSpPr>
          <p:cNvPr id="452" name="Google Shape;452;g2059c026b68_0_0"/>
          <p:cNvSpPr/>
          <p:nvPr/>
        </p:nvSpPr>
        <p:spPr>
          <a:xfrm>
            <a:off x="2374125" y="30463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5</a:t>
            </a:r>
            <a:endParaRPr/>
          </a:p>
        </p:txBody>
      </p:sp>
      <p:sp>
        <p:nvSpPr>
          <p:cNvPr id="453" name="Google Shape;453;g2059c026b68_0_0"/>
          <p:cNvSpPr txBox="1"/>
          <p:nvPr/>
        </p:nvSpPr>
        <p:spPr>
          <a:xfrm>
            <a:off x="3112500" y="1382150"/>
            <a:ext cx="291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Random select an element</a:t>
            </a:r>
            <a:endParaRPr b="1" sz="1600">
              <a:solidFill>
                <a:srgbClr val="00FF00"/>
              </a:solidFill>
            </a:endParaRPr>
          </a:p>
        </p:txBody>
      </p:sp>
      <p:sp>
        <p:nvSpPr>
          <p:cNvPr id="454" name="Google Shape;454;g2059c026b68_0_0"/>
          <p:cNvSpPr/>
          <p:nvPr/>
        </p:nvSpPr>
        <p:spPr>
          <a:xfrm>
            <a:off x="5909150" y="37888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455" name="Google Shape;455;g2059c026b68_0_0"/>
          <p:cNvSpPr/>
          <p:nvPr/>
        </p:nvSpPr>
        <p:spPr>
          <a:xfrm>
            <a:off x="5909150" y="432725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 </a:t>
            </a:r>
            <a:endParaRPr/>
          </a:p>
        </p:txBody>
      </p:sp>
      <p:sp>
        <p:nvSpPr>
          <p:cNvPr id="456" name="Google Shape;456;g2059c026b68_0_0"/>
          <p:cNvSpPr/>
          <p:nvPr/>
        </p:nvSpPr>
        <p:spPr>
          <a:xfrm>
            <a:off x="5909150" y="27119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457" name="Google Shape;457;g2059c026b68_0_0"/>
          <p:cNvSpPr txBox="1"/>
          <p:nvPr/>
        </p:nvSpPr>
        <p:spPr>
          <a:xfrm>
            <a:off x="2736850" y="1360113"/>
            <a:ext cx="375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Conflict with the selected element</a:t>
            </a:r>
            <a:endParaRPr b="1" sz="1600">
              <a:solidFill>
                <a:srgbClr val="00FF00"/>
              </a:solidFill>
            </a:endParaRPr>
          </a:p>
        </p:txBody>
      </p:sp>
      <p:sp>
        <p:nvSpPr>
          <p:cNvPr id="458" name="Google Shape;458;g2059c026b68_0_0"/>
          <p:cNvSpPr txBox="1"/>
          <p:nvPr/>
        </p:nvSpPr>
        <p:spPr>
          <a:xfrm>
            <a:off x="3449113" y="1382138"/>
            <a:ext cx="195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Swap two section</a:t>
            </a:r>
            <a:endParaRPr b="1" sz="1600">
              <a:solidFill>
                <a:srgbClr val="00FF00"/>
              </a:solidFill>
            </a:endParaRPr>
          </a:p>
        </p:txBody>
      </p:sp>
      <p:pic>
        <p:nvPicPr>
          <p:cNvPr id="459" name="Google Shape;459;g2059c026b6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938" y="2795288"/>
            <a:ext cx="576225" cy="5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2059c026b68_0_0"/>
          <p:cNvSpPr txBox="1"/>
          <p:nvPr/>
        </p:nvSpPr>
        <p:spPr>
          <a:xfrm>
            <a:off x="3735454" y="3413425"/>
            <a:ext cx="13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Conflict?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1" name="Google Shape;461;g2059c026b68_0_0"/>
          <p:cNvSpPr/>
          <p:nvPr/>
        </p:nvSpPr>
        <p:spPr>
          <a:xfrm>
            <a:off x="2374125" y="21801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</a:t>
            </a:r>
            <a:endParaRPr/>
          </a:p>
        </p:txBody>
      </p:sp>
      <p:sp>
        <p:nvSpPr>
          <p:cNvPr id="462" name="Google Shape;462;g2059c026b68_0_0"/>
          <p:cNvSpPr/>
          <p:nvPr/>
        </p:nvSpPr>
        <p:spPr>
          <a:xfrm>
            <a:off x="2374125" y="27102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0</a:t>
            </a:r>
            <a:endParaRPr/>
          </a:p>
        </p:txBody>
      </p:sp>
      <p:sp>
        <p:nvSpPr>
          <p:cNvPr id="463" name="Google Shape;463;g2059c026b68_0_0"/>
          <p:cNvSpPr/>
          <p:nvPr/>
        </p:nvSpPr>
        <p:spPr>
          <a:xfrm>
            <a:off x="2374125" y="38227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464" name="Google Shape;464;g2059c026b68_0_0"/>
          <p:cNvSpPr/>
          <p:nvPr/>
        </p:nvSpPr>
        <p:spPr>
          <a:xfrm>
            <a:off x="2374125" y="43206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 </a:t>
            </a:r>
            <a:endParaRPr/>
          </a:p>
        </p:txBody>
      </p:sp>
      <p:sp>
        <p:nvSpPr>
          <p:cNvPr id="465" name="Google Shape;465;g2059c026b68_0_0"/>
          <p:cNvSpPr/>
          <p:nvPr/>
        </p:nvSpPr>
        <p:spPr>
          <a:xfrm>
            <a:off x="2374125" y="326651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466" name="Google Shape;466;g2059c026b68_0_0"/>
          <p:cNvSpPr/>
          <p:nvPr/>
        </p:nvSpPr>
        <p:spPr>
          <a:xfrm>
            <a:off x="5909150" y="32503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467" name="Google Shape;467;g2059c026b68_0_0"/>
          <p:cNvSpPr/>
          <p:nvPr/>
        </p:nvSpPr>
        <p:spPr>
          <a:xfrm>
            <a:off x="5909150" y="27119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468" name="Google Shape;468;g2059c026b68_0_0"/>
          <p:cNvSpPr/>
          <p:nvPr/>
        </p:nvSpPr>
        <p:spPr>
          <a:xfrm>
            <a:off x="5909138" y="378881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5</a:t>
            </a:r>
            <a:endParaRPr/>
          </a:p>
        </p:txBody>
      </p:sp>
      <p:sp>
        <p:nvSpPr>
          <p:cNvPr id="469" name="Google Shape;469;g2059c026b68_0_0"/>
          <p:cNvSpPr txBox="1"/>
          <p:nvPr/>
        </p:nvSpPr>
        <p:spPr>
          <a:xfrm>
            <a:off x="2111800" y="1698375"/>
            <a:ext cx="1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Section 1</a:t>
            </a:r>
            <a:endParaRPr b="1"/>
          </a:p>
        </p:txBody>
      </p:sp>
      <p:sp>
        <p:nvSpPr>
          <p:cNvPr id="470" name="Google Shape;470;g2059c026b68_0_0"/>
          <p:cNvSpPr txBox="1"/>
          <p:nvPr/>
        </p:nvSpPr>
        <p:spPr>
          <a:xfrm>
            <a:off x="5621750" y="1697825"/>
            <a:ext cx="1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Section 2</a:t>
            </a:r>
            <a:endParaRPr b="1"/>
          </a:p>
        </p:txBody>
      </p:sp>
      <p:sp>
        <p:nvSpPr>
          <p:cNvPr id="471" name="Google Shape;471;g2059c026b68_0_0"/>
          <p:cNvSpPr/>
          <p:nvPr/>
        </p:nvSpPr>
        <p:spPr>
          <a:xfrm>
            <a:off x="3363825" y="57925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</a:t>
            </a:r>
            <a:endParaRPr/>
          </a:p>
        </p:txBody>
      </p:sp>
      <p:sp>
        <p:nvSpPr>
          <p:cNvPr id="472" name="Google Shape;472;g2059c026b68_0_0"/>
          <p:cNvSpPr/>
          <p:nvPr/>
        </p:nvSpPr>
        <p:spPr>
          <a:xfrm>
            <a:off x="3962325" y="57925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473" name="Google Shape;473;g2059c026b68_0_0"/>
          <p:cNvSpPr/>
          <p:nvPr/>
        </p:nvSpPr>
        <p:spPr>
          <a:xfrm>
            <a:off x="4560825" y="57925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3</a:t>
            </a:r>
            <a:endParaRPr/>
          </a:p>
        </p:txBody>
      </p:sp>
      <p:sp>
        <p:nvSpPr>
          <p:cNvPr id="474" name="Google Shape;474;g2059c026b68_0_0"/>
          <p:cNvSpPr/>
          <p:nvPr/>
        </p:nvSpPr>
        <p:spPr>
          <a:xfrm>
            <a:off x="2765325" y="57925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475" name="Google Shape;475;g2059c026b68_0_0"/>
          <p:cNvSpPr/>
          <p:nvPr/>
        </p:nvSpPr>
        <p:spPr>
          <a:xfrm>
            <a:off x="1076175" y="5539150"/>
            <a:ext cx="4473600" cy="88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059c026b68_0_89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2" name="Google Shape;482;g2059c026b68_0_89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2059c026b68_0_89"/>
          <p:cNvSpPr txBox="1"/>
          <p:nvPr/>
        </p:nvSpPr>
        <p:spPr>
          <a:xfrm>
            <a:off x="358725" y="1037200"/>
            <a:ext cx="60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Swap two section</a:t>
            </a:r>
            <a:endParaRPr b="1"/>
          </a:p>
        </p:txBody>
      </p:sp>
      <p:sp>
        <p:nvSpPr>
          <p:cNvPr id="484" name="Google Shape;484;g2059c026b68_0_89"/>
          <p:cNvSpPr txBox="1"/>
          <p:nvPr/>
        </p:nvSpPr>
        <p:spPr>
          <a:xfrm>
            <a:off x="1171125" y="5802925"/>
            <a:ext cx="12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Unassign:</a:t>
            </a:r>
            <a:endParaRPr b="1" sz="1600"/>
          </a:p>
        </p:txBody>
      </p:sp>
      <p:sp>
        <p:nvSpPr>
          <p:cNvPr id="485" name="Google Shape;485;g2059c026b68_0_89"/>
          <p:cNvSpPr txBox="1"/>
          <p:nvPr/>
        </p:nvSpPr>
        <p:spPr>
          <a:xfrm>
            <a:off x="2111800" y="1698375"/>
            <a:ext cx="1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Section 1</a:t>
            </a:r>
            <a:endParaRPr b="1"/>
          </a:p>
        </p:txBody>
      </p:sp>
      <p:sp>
        <p:nvSpPr>
          <p:cNvPr id="486" name="Google Shape;486;g2059c026b68_0_89"/>
          <p:cNvSpPr txBox="1"/>
          <p:nvPr/>
        </p:nvSpPr>
        <p:spPr>
          <a:xfrm>
            <a:off x="5621750" y="1697825"/>
            <a:ext cx="1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Section 2</a:t>
            </a:r>
            <a:endParaRPr b="1"/>
          </a:p>
        </p:txBody>
      </p:sp>
      <p:sp>
        <p:nvSpPr>
          <p:cNvPr id="487" name="Google Shape;487;g2059c026b68_0_89"/>
          <p:cNvSpPr/>
          <p:nvPr/>
        </p:nvSpPr>
        <p:spPr>
          <a:xfrm>
            <a:off x="2374125" y="21801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</a:t>
            </a:r>
            <a:endParaRPr/>
          </a:p>
        </p:txBody>
      </p:sp>
      <p:sp>
        <p:nvSpPr>
          <p:cNvPr id="488" name="Google Shape;488;g2059c026b68_0_89"/>
          <p:cNvSpPr/>
          <p:nvPr/>
        </p:nvSpPr>
        <p:spPr>
          <a:xfrm>
            <a:off x="2374125" y="27102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0</a:t>
            </a:r>
            <a:endParaRPr/>
          </a:p>
        </p:txBody>
      </p:sp>
      <p:sp>
        <p:nvSpPr>
          <p:cNvPr id="489" name="Google Shape;489;g2059c026b68_0_89"/>
          <p:cNvSpPr/>
          <p:nvPr/>
        </p:nvSpPr>
        <p:spPr>
          <a:xfrm>
            <a:off x="2374125" y="38227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490" name="Google Shape;490;g2059c026b68_0_89"/>
          <p:cNvSpPr/>
          <p:nvPr/>
        </p:nvSpPr>
        <p:spPr>
          <a:xfrm>
            <a:off x="2374125" y="43206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 </a:t>
            </a:r>
            <a:endParaRPr/>
          </a:p>
        </p:txBody>
      </p:sp>
      <p:sp>
        <p:nvSpPr>
          <p:cNvPr id="491" name="Google Shape;491;g2059c026b68_0_89"/>
          <p:cNvSpPr/>
          <p:nvPr/>
        </p:nvSpPr>
        <p:spPr>
          <a:xfrm>
            <a:off x="2374125" y="326651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492" name="Google Shape;492;g2059c026b68_0_89"/>
          <p:cNvSpPr/>
          <p:nvPr/>
        </p:nvSpPr>
        <p:spPr>
          <a:xfrm>
            <a:off x="5909150" y="32503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493" name="Google Shape;493;g2059c026b68_0_89"/>
          <p:cNvSpPr/>
          <p:nvPr/>
        </p:nvSpPr>
        <p:spPr>
          <a:xfrm>
            <a:off x="5909150" y="27119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494" name="Google Shape;494;g2059c026b68_0_89"/>
          <p:cNvSpPr/>
          <p:nvPr/>
        </p:nvSpPr>
        <p:spPr>
          <a:xfrm>
            <a:off x="5909138" y="378881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5</a:t>
            </a:r>
            <a:endParaRPr/>
          </a:p>
        </p:txBody>
      </p:sp>
      <p:sp>
        <p:nvSpPr>
          <p:cNvPr id="495" name="Google Shape;495;g2059c026b68_0_89"/>
          <p:cNvSpPr/>
          <p:nvPr/>
        </p:nvSpPr>
        <p:spPr>
          <a:xfrm>
            <a:off x="1160475" y="5547450"/>
            <a:ext cx="4473600" cy="88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2059c026b68_0_89"/>
          <p:cNvSpPr/>
          <p:nvPr/>
        </p:nvSpPr>
        <p:spPr>
          <a:xfrm>
            <a:off x="3584025" y="57925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</a:t>
            </a:r>
            <a:endParaRPr/>
          </a:p>
        </p:txBody>
      </p:sp>
      <p:sp>
        <p:nvSpPr>
          <p:cNvPr id="497" name="Google Shape;497;g2059c026b68_0_89"/>
          <p:cNvSpPr/>
          <p:nvPr/>
        </p:nvSpPr>
        <p:spPr>
          <a:xfrm>
            <a:off x="4182525" y="57925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498" name="Google Shape;498;g2059c026b68_0_89"/>
          <p:cNvSpPr/>
          <p:nvPr/>
        </p:nvSpPr>
        <p:spPr>
          <a:xfrm>
            <a:off x="4781025" y="57925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3</a:t>
            </a:r>
            <a:endParaRPr/>
          </a:p>
        </p:txBody>
      </p:sp>
      <p:sp>
        <p:nvSpPr>
          <p:cNvPr id="499" name="Google Shape;499;g2059c026b68_0_89"/>
          <p:cNvSpPr/>
          <p:nvPr/>
        </p:nvSpPr>
        <p:spPr>
          <a:xfrm>
            <a:off x="2985525" y="57925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500" name="Google Shape;500;g2059c026b68_0_89"/>
          <p:cNvSpPr/>
          <p:nvPr/>
        </p:nvSpPr>
        <p:spPr>
          <a:xfrm>
            <a:off x="3584025" y="57925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</a:t>
            </a:r>
            <a:endParaRPr/>
          </a:p>
        </p:txBody>
      </p:sp>
      <p:sp>
        <p:nvSpPr>
          <p:cNvPr id="501" name="Google Shape;501;g2059c026b68_0_89"/>
          <p:cNvSpPr/>
          <p:nvPr/>
        </p:nvSpPr>
        <p:spPr>
          <a:xfrm>
            <a:off x="4182525" y="57925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502" name="Google Shape;502;g2059c026b68_0_89"/>
          <p:cNvSpPr/>
          <p:nvPr/>
        </p:nvSpPr>
        <p:spPr>
          <a:xfrm>
            <a:off x="4781025" y="57925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3</a:t>
            </a:r>
            <a:endParaRPr/>
          </a:p>
        </p:txBody>
      </p:sp>
      <p:sp>
        <p:nvSpPr>
          <p:cNvPr id="503" name="Google Shape;503;g2059c026b68_0_89"/>
          <p:cNvSpPr/>
          <p:nvPr/>
        </p:nvSpPr>
        <p:spPr>
          <a:xfrm>
            <a:off x="2985525" y="57925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cxnSp>
        <p:nvCxnSpPr>
          <p:cNvPr id="504" name="Google Shape;504;g2059c026b68_0_89"/>
          <p:cNvCxnSpPr/>
          <p:nvPr/>
        </p:nvCxnSpPr>
        <p:spPr>
          <a:xfrm rot="10800000">
            <a:off x="2816325" y="5043400"/>
            <a:ext cx="106560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g2059c026b68_0_89"/>
          <p:cNvSpPr txBox="1"/>
          <p:nvPr/>
        </p:nvSpPr>
        <p:spPr>
          <a:xfrm>
            <a:off x="4166700" y="1171100"/>
            <a:ext cx="8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Insert </a:t>
            </a:r>
            <a:endParaRPr b="1" sz="18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059c026b68_0_214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" name="Google Shape;512;g2059c026b68_0_214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2059c026b68_0_214"/>
          <p:cNvSpPr txBox="1"/>
          <p:nvPr/>
        </p:nvSpPr>
        <p:spPr>
          <a:xfrm>
            <a:off x="400925" y="995000"/>
            <a:ext cx="60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Swap two section</a:t>
            </a:r>
            <a:endParaRPr b="1"/>
          </a:p>
        </p:txBody>
      </p:sp>
      <p:sp>
        <p:nvSpPr>
          <p:cNvPr id="514" name="Google Shape;514;g2059c026b68_0_214"/>
          <p:cNvSpPr txBox="1"/>
          <p:nvPr/>
        </p:nvSpPr>
        <p:spPr>
          <a:xfrm>
            <a:off x="1213325" y="5760725"/>
            <a:ext cx="12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Unassign:</a:t>
            </a:r>
            <a:endParaRPr b="1" sz="1600"/>
          </a:p>
        </p:txBody>
      </p:sp>
      <p:sp>
        <p:nvSpPr>
          <p:cNvPr id="515" name="Google Shape;515;g2059c026b68_0_214"/>
          <p:cNvSpPr txBox="1"/>
          <p:nvPr/>
        </p:nvSpPr>
        <p:spPr>
          <a:xfrm>
            <a:off x="2010725" y="1480800"/>
            <a:ext cx="1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Section 1</a:t>
            </a:r>
            <a:endParaRPr b="1"/>
          </a:p>
        </p:txBody>
      </p:sp>
      <p:sp>
        <p:nvSpPr>
          <p:cNvPr id="516" name="Google Shape;516;g2059c026b68_0_214"/>
          <p:cNvSpPr txBox="1"/>
          <p:nvPr/>
        </p:nvSpPr>
        <p:spPr>
          <a:xfrm>
            <a:off x="5676275" y="1480800"/>
            <a:ext cx="1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Section 2</a:t>
            </a:r>
            <a:endParaRPr b="1"/>
          </a:p>
        </p:txBody>
      </p:sp>
      <p:sp>
        <p:nvSpPr>
          <p:cNvPr id="517" name="Google Shape;517;g2059c026b68_0_214"/>
          <p:cNvSpPr/>
          <p:nvPr/>
        </p:nvSpPr>
        <p:spPr>
          <a:xfrm>
            <a:off x="2273050" y="19625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</a:t>
            </a:r>
            <a:endParaRPr/>
          </a:p>
        </p:txBody>
      </p:sp>
      <p:sp>
        <p:nvSpPr>
          <p:cNvPr id="518" name="Google Shape;518;g2059c026b68_0_214"/>
          <p:cNvSpPr/>
          <p:nvPr/>
        </p:nvSpPr>
        <p:spPr>
          <a:xfrm>
            <a:off x="2273050" y="249271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0</a:t>
            </a:r>
            <a:endParaRPr/>
          </a:p>
        </p:txBody>
      </p:sp>
      <p:sp>
        <p:nvSpPr>
          <p:cNvPr id="519" name="Google Shape;519;g2059c026b68_0_214"/>
          <p:cNvSpPr/>
          <p:nvPr/>
        </p:nvSpPr>
        <p:spPr>
          <a:xfrm>
            <a:off x="2273050" y="36051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520" name="Google Shape;520;g2059c026b68_0_214"/>
          <p:cNvSpPr/>
          <p:nvPr/>
        </p:nvSpPr>
        <p:spPr>
          <a:xfrm>
            <a:off x="2273050" y="41030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 </a:t>
            </a:r>
            <a:endParaRPr/>
          </a:p>
        </p:txBody>
      </p:sp>
      <p:sp>
        <p:nvSpPr>
          <p:cNvPr id="521" name="Google Shape;521;g2059c026b68_0_214"/>
          <p:cNvSpPr/>
          <p:nvPr/>
        </p:nvSpPr>
        <p:spPr>
          <a:xfrm>
            <a:off x="2273050" y="30489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522" name="Google Shape;522;g2059c026b68_0_214"/>
          <p:cNvSpPr/>
          <p:nvPr/>
        </p:nvSpPr>
        <p:spPr>
          <a:xfrm>
            <a:off x="5963675" y="3033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523" name="Google Shape;523;g2059c026b68_0_214"/>
          <p:cNvSpPr/>
          <p:nvPr/>
        </p:nvSpPr>
        <p:spPr>
          <a:xfrm>
            <a:off x="5963675" y="24949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524" name="Google Shape;524;g2059c026b68_0_214"/>
          <p:cNvSpPr/>
          <p:nvPr/>
        </p:nvSpPr>
        <p:spPr>
          <a:xfrm>
            <a:off x="5963663" y="35717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5</a:t>
            </a:r>
            <a:endParaRPr/>
          </a:p>
        </p:txBody>
      </p:sp>
      <p:sp>
        <p:nvSpPr>
          <p:cNvPr id="525" name="Google Shape;525;g2059c026b68_0_214"/>
          <p:cNvSpPr/>
          <p:nvPr/>
        </p:nvSpPr>
        <p:spPr>
          <a:xfrm>
            <a:off x="1202675" y="5505250"/>
            <a:ext cx="4473600" cy="88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2059c026b68_0_214"/>
          <p:cNvSpPr/>
          <p:nvPr/>
        </p:nvSpPr>
        <p:spPr>
          <a:xfrm>
            <a:off x="3626225" y="5750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</a:t>
            </a:r>
            <a:endParaRPr/>
          </a:p>
        </p:txBody>
      </p:sp>
      <p:sp>
        <p:nvSpPr>
          <p:cNvPr id="527" name="Google Shape;527;g2059c026b68_0_214"/>
          <p:cNvSpPr/>
          <p:nvPr/>
        </p:nvSpPr>
        <p:spPr>
          <a:xfrm>
            <a:off x="4823225" y="5750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3</a:t>
            </a:r>
            <a:endParaRPr/>
          </a:p>
        </p:txBody>
      </p:sp>
      <p:sp>
        <p:nvSpPr>
          <p:cNvPr id="528" name="Google Shape;528;g2059c026b68_0_214"/>
          <p:cNvSpPr/>
          <p:nvPr/>
        </p:nvSpPr>
        <p:spPr>
          <a:xfrm>
            <a:off x="3027725" y="5750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529" name="Google Shape;529;g2059c026b68_0_214"/>
          <p:cNvSpPr/>
          <p:nvPr/>
        </p:nvSpPr>
        <p:spPr>
          <a:xfrm>
            <a:off x="3626225" y="5750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</a:t>
            </a:r>
            <a:endParaRPr/>
          </a:p>
        </p:txBody>
      </p:sp>
      <p:sp>
        <p:nvSpPr>
          <p:cNvPr id="530" name="Google Shape;530;g2059c026b68_0_214"/>
          <p:cNvSpPr/>
          <p:nvPr/>
        </p:nvSpPr>
        <p:spPr>
          <a:xfrm>
            <a:off x="2273050" y="46009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531" name="Google Shape;531;g2059c026b68_0_214"/>
          <p:cNvSpPr/>
          <p:nvPr/>
        </p:nvSpPr>
        <p:spPr>
          <a:xfrm>
            <a:off x="4823225" y="5750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3</a:t>
            </a:r>
            <a:endParaRPr/>
          </a:p>
        </p:txBody>
      </p:sp>
      <p:sp>
        <p:nvSpPr>
          <p:cNvPr id="532" name="Google Shape;532;g2059c026b68_0_214"/>
          <p:cNvSpPr/>
          <p:nvPr/>
        </p:nvSpPr>
        <p:spPr>
          <a:xfrm>
            <a:off x="3027725" y="5750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cxnSp>
        <p:nvCxnSpPr>
          <p:cNvPr id="533" name="Google Shape;533;g2059c026b68_0_214"/>
          <p:cNvCxnSpPr/>
          <p:nvPr/>
        </p:nvCxnSpPr>
        <p:spPr>
          <a:xfrm rot="10800000">
            <a:off x="2858525" y="5001200"/>
            <a:ext cx="106560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g2059c026b68_0_214"/>
          <p:cNvSpPr txBox="1"/>
          <p:nvPr/>
        </p:nvSpPr>
        <p:spPr>
          <a:xfrm>
            <a:off x="4208900" y="1128900"/>
            <a:ext cx="8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Insert </a:t>
            </a:r>
            <a:endParaRPr b="1" sz="1800">
              <a:solidFill>
                <a:srgbClr val="00FF00"/>
              </a:solidFill>
            </a:endParaRPr>
          </a:p>
        </p:txBody>
      </p:sp>
      <p:sp>
        <p:nvSpPr>
          <p:cNvPr id="535" name="Google Shape;535;g2059c026b68_0_214"/>
          <p:cNvSpPr txBox="1"/>
          <p:nvPr/>
        </p:nvSpPr>
        <p:spPr>
          <a:xfrm>
            <a:off x="4133750" y="1175350"/>
            <a:ext cx="96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Greedy</a:t>
            </a:r>
            <a:endParaRPr b="1" sz="1800">
              <a:solidFill>
                <a:srgbClr val="00FF00"/>
              </a:solidFill>
            </a:endParaRPr>
          </a:p>
        </p:txBody>
      </p:sp>
      <p:sp>
        <p:nvSpPr>
          <p:cNvPr id="536" name="Google Shape;536;g2059c026b68_0_214"/>
          <p:cNvSpPr/>
          <p:nvPr/>
        </p:nvSpPr>
        <p:spPr>
          <a:xfrm>
            <a:off x="2273050" y="46009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537" name="Google Shape;537;g2059c026b68_0_214"/>
          <p:cNvSpPr/>
          <p:nvPr/>
        </p:nvSpPr>
        <p:spPr>
          <a:xfrm>
            <a:off x="2273050" y="19665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</a:t>
            </a:r>
            <a:endParaRPr/>
          </a:p>
        </p:txBody>
      </p:sp>
      <p:sp>
        <p:nvSpPr>
          <p:cNvPr id="538" name="Google Shape;538;g2059c026b68_0_214"/>
          <p:cNvSpPr/>
          <p:nvPr/>
        </p:nvSpPr>
        <p:spPr>
          <a:xfrm>
            <a:off x="2273050" y="249671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0</a:t>
            </a:r>
            <a:endParaRPr/>
          </a:p>
        </p:txBody>
      </p:sp>
      <p:sp>
        <p:nvSpPr>
          <p:cNvPr id="539" name="Google Shape;539;g2059c026b68_0_214"/>
          <p:cNvSpPr/>
          <p:nvPr/>
        </p:nvSpPr>
        <p:spPr>
          <a:xfrm>
            <a:off x="2273050" y="36091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540" name="Google Shape;540;g2059c026b68_0_214"/>
          <p:cNvSpPr/>
          <p:nvPr/>
        </p:nvSpPr>
        <p:spPr>
          <a:xfrm>
            <a:off x="2273050" y="41070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 </a:t>
            </a:r>
            <a:endParaRPr/>
          </a:p>
        </p:txBody>
      </p:sp>
      <p:sp>
        <p:nvSpPr>
          <p:cNvPr id="541" name="Google Shape;541;g2059c026b68_0_214"/>
          <p:cNvSpPr/>
          <p:nvPr/>
        </p:nvSpPr>
        <p:spPr>
          <a:xfrm>
            <a:off x="2273050" y="30529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542" name="Google Shape;542;g2059c026b68_0_214"/>
          <p:cNvSpPr/>
          <p:nvPr/>
        </p:nvSpPr>
        <p:spPr>
          <a:xfrm>
            <a:off x="2273050" y="46049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543" name="Google Shape;543;g2059c026b68_0_214"/>
          <p:cNvSpPr/>
          <p:nvPr/>
        </p:nvSpPr>
        <p:spPr>
          <a:xfrm>
            <a:off x="2273050" y="46049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059c026b68_0_262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0" name="Google Shape;550;g2059c026b68_0_262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2059c026b68_0_262"/>
          <p:cNvSpPr txBox="1"/>
          <p:nvPr/>
        </p:nvSpPr>
        <p:spPr>
          <a:xfrm>
            <a:off x="400925" y="995000"/>
            <a:ext cx="60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Swap two section</a:t>
            </a:r>
            <a:endParaRPr b="1"/>
          </a:p>
        </p:txBody>
      </p:sp>
      <p:sp>
        <p:nvSpPr>
          <p:cNvPr id="552" name="Google Shape;552;g2059c026b68_0_262"/>
          <p:cNvSpPr txBox="1"/>
          <p:nvPr/>
        </p:nvSpPr>
        <p:spPr>
          <a:xfrm>
            <a:off x="4133750" y="1175350"/>
            <a:ext cx="96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Greedy</a:t>
            </a:r>
            <a:endParaRPr b="1" sz="1800">
              <a:solidFill>
                <a:srgbClr val="00FF00"/>
              </a:solidFill>
            </a:endParaRPr>
          </a:p>
        </p:txBody>
      </p:sp>
      <p:sp>
        <p:nvSpPr>
          <p:cNvPr id="553" name="Google Shape;553;g2059c026b68_0_262"/>
          <p:cNvSpPr txBox="1"/>
          <p:nvPr/>
        </p:nvSpPr>
        <p:spPr>
          <a:xfrm>
            <a:off x="1213325" y="5760725"/>
            <a:ext cx="12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Unassign:</a:t>
            </a:r>
            <a:endParaRPr b="1" sz="1600"/>
          </a:p>
        </p:txBody>
      </p:sp>
      <p:sp>
        <p:nvSpPr>
          <p:cNvPr id="554" name="Google Shape;554;g2059c026b68_0_262"/>
          <p:cNvSpPr txBox="1"/>
          <p:nvPr/>
        </p:nvSpPr>
        <p:spPr>
          <a:xfrm>
            <a:off x="2010725" y="1480800"/>
            <a:ext cx="1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Section 1</a:t>
            </a:r>
            <a:endParaRPr b="1"/>
          </a:p>
        </p:txBody>
      </p:sp>
      <p:sp>
        <p:nvSpPr>
          <p:cNvPr id="555" name="Google Shape;555;g2059c026b68_0_262"/>
          <p:cNvSpPr txBox="1"/>
          <p:nvPr/>
        </p:nvSpPr>
        <p:spPr>
          <a:xfrm>
            <a:off x="5676275" y="1480800"/>
            <a:ext cx="1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Section 2</a:t>
            </a:r>
            <a:endParaRPr b="1"/>
          </a:p>
        </p:txBody>
      </p:sp>
      <p:sp>
        <p:nvSpPr>
          <p:cNvPr id="556" name="Google Shape;556;g2059c026b68_0_262"/>
          <p:cNvSpPr/>
          <p:nvPr/>
        </p:nvSpPr>
        <p:spPr>
          <a:xfrm>
            <a:off x="5963675" y="3033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557" name="Google Shape;557;g2059c026b68_0_262"/>
          <p:cNvSpPr/>
          <p:nvPr/>
        </p:nvSpPr>
        <p:spPr>
          <a:xfrm>
            <a:off x="5963675" y="24949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558" name="Google Shape;558;g2059c026b68_0_262"/>
          <p:cNvSpPr/>
          <p:nvPr/>
        </p:nvSpPr>
        <p:spPr>
          <a:xfrm>
            <a:off x="5963663" y="35717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5</a:t>
            </a:r>
            <a:endParaRPr/>
          </a:p>
        </p:txBody>
      </p:sp>
      <p:sp>
        <p:nvSpPr>
          <p:cNvPr id="559" name="Google Shape;559;g2059c026b68_0_262"/>
          <p:cNvSpPr/>
          <p:nvPr/>
        </p:nvSpPr>
        <p:spPr>
          <a:xfrm>
            <a:off x="1202675" y="5505250"/>
            <a:ext cx="5802900" cy="88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2059c026b68_0_262"/>
          <p:cNvSpPr/>
          <p:nvPr/>
        </p:nvSpPr>
        <p:spPr>
          <a:xfrm>
            <a:off x="3626225" y="5750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</a:t>
            </a:r>
            <a:endParaRPr/>
          </a:p>
        </p:txBody>
      </p:sp>
      <p:sp>
        <p:nvSpPr>
          <p:cNvPr id="561" name="Google Shape;561;g2059c026b68_0_262"/>
          <p:cNvSpPr/>
          <p:nvPr/>
        </p:nvSpPr>
        <p:spPr>
          <a:xfrm>
            <a:off x="4823225" y="5750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3</a:t>
            </a:r>
            <a:endParaRPr/>
          </a:p>
        </p:txBody>
      </p:sp>
      <p:sp>
        <p:nvSpPr>
          <p:cNvPr id="562" name="Google Shape;562;g2059c026b68_0_262"/>
          <p:cNvSpPr/>
          <p:nvPr/>
        </p:nvSpPr>
        <p:spPr>
          <a:xfrm>
            <a:off x="3027725" y="5750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563" name="Google Shape;563;g2059c026b68_0_262"/>
          <p:cNvSpPr/>
          <p:nvPr/>
        </p:nvSpPr>
        <p:spPr>
          <a:xfrm>
            <a:off x="3626225" y="5750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</a:t>
            </a:r>
            <a:endParaRPr/>
          </a:p>
        </p:txBody>
      </p:sp>
      <p:sp>
        <p:nvSpPr>
          <p:cNvPr id="564" name="Google Shape;564;g2059c026b68_0_262"/>
          <p:cNvSpPr/>
          <p:nvPr/>
        </p:nvSpPr>
        <p:spPr>
          <a:xfrm>
            <a:off x="4823225" y="5750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3</a:t>
            </a:r>
            <a:endParaRPr/>
          </a:p>
        </p:txBody>
      </p:sp>
      <p:sp>
        <p:nvSpPr>
          <p:cNvPr id="565" name="Google Shape;565;g2059c026b68_0_262"/>
          <p:cNvSpPr/>
          <p:nvPr/>
        </p:nvSpPr>
        <p:spPr>
          <a:xfrm>
            <a:off x="3027725" y="5750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566" name="Google Shape;566;g2059c026b68_0_262"/>
          <p:cNvSpPr txBox="1"/>
          <p:nvPr/>
        </p:nvSpPr>
        <p:spPr>
          <a:xfrm>
            <a:off x="4133750" y="1175350"/>
            <a:ext cx="96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Greedy</a:t>
            </a:r>
            <a:endParaRPr b="1" sz="1800">
              <a:solidFill>
                <a:srgbClr val="00FF00"/>
              </a:solidFill>
            </a:endParaRPr>
          </a:p>
        </p:txBody>
      </p:sp>
      <p:sp>
        <p:nvSpPr>
          <p:cNvPr id="567" name="Google Shape;567;g2059c026b68_0_262"/>
          <p:cNvSpPr/>
          <p:nvPr/>
        </p:nvSpPr>
        <p:spPr>
          <a:xfrm>
            <a:off x="2273050" y="244541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</a:t>
            </a:r>
            <a:endParaRPr/>
          </a:p>
        </p:txBody>
      </p:sp>
      <p:sp>
        <p:nvSpPr>
          <p:cNvPr id="568" name="Google Shape;568;g2059c026b68_0_262"/>
          <p:cNvSpPr/>
          <p:nvPr/>
        </p:nvSpPr>
        <p:spPr>
          <a:xfrm>
            <a:off x="4224725" y="57576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0</a:t>
            </a:r>
            <a:endParaRPr/>
          </a:p>
        </p:txBody>
      </p:sp>
      <p:sp>
        <p:nvSpPr>
          <p:cNvPr id="569" name="Google Shape;569;g2059c026b68_0_262"/>
          <p:cNvSpPr/>
          <p:nvPr/>
        </p:nvSpPr>
        <p:spPr>
          <a:xfrm>
            <a:off x="2273050" y="346722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570" name="Google Shape;570;g2059c026b68_0_262"/>
          <p:cNvSpPr/>
          <p:nvPr/>
        </p:nvSpPr>
        <p:spPr>
          <a:xfrm>
            <a:off x="2273050" y="39753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 </a:t>
            </a:r>
            <a:endParaRPr/>
          </a:p>
        </p:txBody>
      </p:sp>
      <p:sp>
        <p:nvSpPr>
          <p:cNvPr id="571" name="Google Shape;571;g2059c026b68_0_262"/>
          <p:cNvSpPr/>
          <p:nvPr/>
        </p:nvSpPr>
        <p:spPr>
          <a:xfrm>
            <a:off x="2273050" y="29467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572" name="Google Shape;572;g2059c026b68_0_262"/>
          <p:cNvSpPr/>
          <p:nvPr/>
        </p:nvSpPr>
        <p:spPr>
          <a:xfrm>
            <a:off x="5469925" y="57224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573" name="Google Shape;573;g2059c026b68_0_262"/>
          <p:cNvSpPr/>
          <p:nvPr/>
        </p:nvSpPr>
        <p:spPr>
          <a:xfrm>
            <a:off x="2273050" y="2459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</a:t>
            </a:r>
            <a:endParaRPr/>
          </a:p>
        </p:txBody>
      </p:sp>
      <p:sp>
        <p:nvSpPr>
          <p:cNvPr id="574" name="Google Shape;574;g2059c026b68_0_262"/>
          <p:cNvSpPr/>
          <p:nvPr/>
        </p:nvSpPr>
        <p:spPr>
          <a:xfrm>
            <a:off x="2273050" y="3481175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575" name="Google Shape;575;g2059c026b68_0_262"/>
          <p:cNvSpPr/>
          <p:nvPr/>
        </p:nvSpPr>
        <p:spPr>
          <a:xfrm>
            <a:off x="2273050" y="39892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 </a:t>
            </a:r>
            <a:endParaRPr/>
          </a:p>
        </p:txBody>
      </p:sp>
      <p:sp>
        <p:nvSpPr>
          <p:cNvPr id="576" name="Google Shape;576;g2059c026b68_0_262"/>
          <p:cNvSpPr/>
          <p:nvPr/>
        </p:nvSpPr>
        <p:spPr>
          <a:xfrm>
            <a:off x="2273050" y="29606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577" name="Google Shape;577;g2059c026b68_0_262"/>
          <p:cNvSpPr/>
          <p:nvPr/>
        </p:nvSpPr>
        <p:spPr>
          <a:xfrm>
            <a:off x="4224725" y="57576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0</a:t>
            </a:r>
            <a:endParaRPr/>
          </a:p>
        </p:txBody>
      </p:sp>
      <p:sp>
        <p:nvSpPr>
          <p:cNvPr id="578" name="Google Shape;578;g2059c026b68_0_262"/>
          <p:cNvSpPr/>
          <p:nvPr/>
        </p:nvSpPr>
        <p:spPr>
          <a:xfrm>
            <a:off x="5469925" y="57224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cxnSp>
        <p:nvCxnSpPr>
          <p:cNvPr id="579" name="Google Shape;579;g2059c026b68_0_262"/>
          <p:cNvCxnSpPr/>
          <p:nvPr/>
        </p:nvCxnSpPr>
        <p:spPr>
          <a:xfrm flipH="1" rot="10800000">
            <a:off x="3608375" y="4209700"/>
            <a:ext cx="2574300" cy="11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f0427ad826_0_0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6" name="Google Shape;586;g1f0427ad826_0_0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f0427ad826_0_0"/>
          <p:cNvSpPr txBox="1"/>
          <p:nvPr/>
        </p:nvSpPr>
        <p:spPr>
          <a:xfrm>
            <a:off x="400925" y="995000"/>
            <a:ext cx="60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Swap two section</a:t>
            </a:r>
            <a:endParaRPr b="1"/>
          </a:p>
        </p:txBody>
      </p:sp>
      <p:sp>
        <p:nvSpPr>
          <p:cNvPr id="588" name="Google Shape;588;g1f0427ad826_0_0"/>
          <p:cNvSpPr txBox="1"/>
          <p:nvPr/>
        </p:nvSpPr>
        <p:spPr>
          <a:xfrm>
            <a:off x="3732150" y="979550"/>
            <a:ext cx="167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New sections</a:t>
            </a:r>
            <a:endParaRPr b="1" sz="1800">
              <a:solidFill>
                <a:srgbClr val="00FF00"/>
              </a:solidFill>
            </a:endParaRPr>
          </a:p>
        </p:txBody>
      </p:sp>
      <p:sp>
        <p:nvSpPr>
          <p:cNvPr id="589" name="Google Shape;589;g1f0427ad826_0_0"/>
          <p:cNvSpPr txBox="1"/>
          <p:nvPr/>
        </p:nvSpPr>
        <p:spPr>
          <a:xfrm>
            <a:off x="1213325" y="5760725"/>
            <a:ext cx="12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Unassign:</a:t>
            </a:r>
            <a:endParaRPr b="1" sz="1600"/>
          </a:p>
        </p:txBody>
      </p:sp>
      <p:sp>
        <p:nvSpPr>
          <p:cNvPr id="590" name="Google Shape;590;g1f0427ad826_0_0"/>
          <p:cNvSpPr txBox="1"/>
          <p:nvPr/>
        </p:nvSpPr>
        <p:spPr>
          <a:xfrm>
            <a:off x="2010725" y="1480800"/>
            <a:ext cx="1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Section 1</a:t>
            </a:r>
            <a:endParaRPr b="1"/>
          </a:p>
        </p:txBody>
      </p:sp>
      <p:sp>
        <p:nvSpPr>
          <p:cNvPr id="591" name="Google Shape;591;g1f0427ad826_0_0"/>
          <p:cNvSpPr txBox="1"/>
          <p:nvPr/>
        </p:nvSpPr>
        <p:spPr>
          <a:xfrm>
            <a:off x="5676275" y="1480800"/>
            <a:ext cx="1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Section 2</a:t>
            </a:r>
            <a:endParaRPr b="1"/>
          </a:p>
        </p:txBody>
      </p:sp>
      <p:sp>
        <p:nvSpPr>
          <p:cNvPr id="592" name="Google Shape;592;g1f0427ad826_0_0"/>
          <p:cNvSpPr/>
          <p:nvPr/>
        </p:nvSpPr>
        <p:spPr>
          <a:xfrm>
            <a:off x="5963675" y="27379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8</a:t>
            </a:r>
            <a:endParaRPr/>
          </a:p>
        </p:txBody>
      </p:sp>
      <p:sp>
        <p:nvSpPr>
          <p:cNvPr id="593" name="Google Shape;593;g1f0427ad826_0_0"/>
          <p:cNvSpPr/>
          <p:nvPr/>
        </p:nvSpPr>
        <p:spPr>
          <a:xfrm>
            <a:off x="5963675" y="219951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594" name="Google Shape;594;g1f0427ad826_0_0"/>
          <p:cNvSpPr/>
          <p:nvPr/>
        </p:nvSpPr>
        <p:spPr>
          <a:xfrm>
            <a:off x="5963663" y="32763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5</a:t>
            </a:r>
            <a:endParaRPr/>
          </a:p>
        </p:txBody>
      </p:sp>
      <p:sp>
        <p:nvSpPr>
          <p:cNvPr id="595" name="Google Shape;595;g1f0427ad826_0_0"/>
          <p:cNvSpPr/>
          <p:nvPr/>
        </p:nvSpPr>
        <p:spPr>
          <a:xfrm>
            <a:off x="1202675" y="5505250"/>
            <a:ext cx="3355200" cy="88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f0427ad826_0_0"/>
          <p:cNvSpPr/>
          <p:nvPr/>
        </p:nvSpPr>
        <p:spPr>
          <a:xfrm>
            <a:off x="5963675" y="435321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7</a:t>
            </a:r>
            <a:endParaRPr/>
          </a:p>
        </p:txBody>
      </p:sp>
      <p:sp>
        <p:nvSpPr>
          <p:cNvPr id="597" name="Google Shape;597;g1f0427ad826_0_0"/>
          <p:cNvSpPr/>
          <p:nvPr/>
        </p:nvSpPr>
        <p:spPr>
          <a:xfrm>
            <a:off x="3027725" y="57224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3</a:t>
            </a:r>
            <a:endParaRPr/>
          </a:p>
        </p:txBody>
      </p:sp>
      <p:sp>
        <p:nvSpPr>
          <p:cNvPr id="598" name="Google Shape;598;g1f0427ad826_0_0"/>
          <p:cNvSpPr/>
          <p:nvPr/>
        </p:nvSpPr>
        <p:spPr>
          <a:xfrm>
            <a:off x="5963675" y="381478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599" name="Google Shape;599;g1f0427ad826_0_0"/>
          <p:cNvSpPr/>
          <p:nvPr/>
        </p:nvSpPr>
        <p:spPr>
          <a:xfrm>
            <a:off x="2298125" y="24174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</a:t>
            </a:r>
            <a:endParaRPr/>
          </a:p>
        </p:txBody>
      </p:sp>
      <p:sp>
        <p:nvSpPr>
          <p:cNvPr id="600" name="Google Shape;600;g1f0427ad826_0_0"/>
          <p:cNvSpPr/>
          <p:nvPr/>
        </p:nvSpPr>
        <p:spPr>
          <a:xfrm>
            <a:off x="2298125" y="34832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6</a:t>
            </a:r>
            <a:endParaRPr/>
          </a:p>
        </p:txBody>
      </p:sp>
      <p:sp>
        <p:nvSpPr>
          <p:cNvPr id="601" name="Google Shape;601;g1f0427ad826_0_0"/>
          <p:cNvSpPr/>
          <p:nvPr/>
        </p:nvSpPr>
        <p:spPr>
          <a:xfrm>
            <a:off x="2298125" y="4031200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 </a:t>
            </a:r>
            <a:endParaRPr/>
          </a:p>
        </p:txBody>
      </p:sp>
      <p:sp>
        <p:nvSpPr>
          <p:cNvPr id="602" name="Google Shape;602;g1f0427ad826_0_0"/>
          <p:cNvSpPr/>
          <p:nvPr/>
        </p:nvSpPr>
        <p:spPr>
          <a:xfrm>
            <a:off x="2298125" y="2955863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603" name="Google Shape;603;g1f0427ad826_0_0"/>
          <p:cNvSpPr/>
          <p:nvPr/>
        </p:nvSpPr>
        <p:spPr>
          <a:xfrm>
            <a:off x="2473300" y="57224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0</a:t>
            </a:r>
            <a:endParaRPr/>
          </a:p>
        </p:txBody>
      </p:sp>
      <p:sp>
        <p:nvSpPr>
          <p:cNvPr id="604" name="Google Shape;604;g1f0427ad826_0_0"/>
          <p:cNvSpPr/>
          <p:nvPr/>
        </p:nvSpPr>
        <p:spPr>
          <a:xfrm>
            <a:off x="3582150" y="5722438"/>
            <a:ext cx="442200" cy="45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4</a:t>
            </a:r>
            <a:endParaRPr/>
          </a:p>
        </p:txBody>
      </p:sp>
      <p:sp>
        <p:nvSpPr>
          <p:cNvPr id="605" name="Google Shape;605;g1f0427ad826_0_0"/>
          <p:cNvSpPr txBox="1"/>
          <p:nvPr/>
        </p:nvSpPr>
        <p:spPr>
          <a:xfrm>
            <a:off x="5285925" y="5876775"/>
            <a:ext cx="38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1f0427ad826_0_0"/>
          <p:cNvSpPr txBox="1"/>
          <p:nvPr/>
        </p:nvSpPr>
        <p:spPr>
          <a:xfrm>
            <a:off x="4897425" y="5291350"/>
            <a:ext cx="106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FF00"/>
                </a:solidFill>
              </a:rPr>
              <a:t>Better ?</a:t>
            </a:r>
            <a:endParaRPr b="1"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055240f805_0_29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2" name="Google Shape;612;g2055240f805_0_29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613" name="Google Shape;613;g2055240f805_0_29"/>
          <p:cNvSpPr txBox="1"/>
          <p:nvPr/>
        </p:nvSpPr>
        <p:spPr>
          <a:xfrm>
            <a:off x="2749775" y="2938225"/>
            <a:ext cx="550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D9D9D9"/>
                </a:solidFill>
              </a:rPr>
              <a:t>Các giải pháp đề xuất</a:t>
            </a:r>
            <a:endParaRPr b="1" sz="2500">
              <a:solidFill>
                <a:srgbClr val="D9D9D9"/>
              </a:solidFill>
            </a:endParaRPr>
          </a:p>
        </p:txBody>
      </p:sp>
      <p:sp>
        <p:nvSpPr>
          <p:cNvPr id="614" name="Google Shape;614;g2055240f805_0_29"/>
          <p:cNvSpPr txBox="1"/>
          <p:nvPr/>
        </p:nvSpPr>
        <p:spPr>
          <a:xfrm>
            <a:off x="2749775" y="1455450"/>
            <a:ext cx="550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D9D9D9"/>
                </a:solidFill>
              </a:rPr>
              <a:t>Giới thiệu bài toán</a:t>
            </a:r>
            <a:endParaRPr b="1" sz="2500">
              <a:solidFill>
                <a:srgbClr val="D9D9D9"/>
              </a:solidFill>
            </a:endParaRPr>
          </a:p>
        </p:txBody>
      </p:sp>
      <p:pic>
        <p:nvPicPr>
          <p:cNvPr id="615" name="Google Shape;615;g2055240f80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00" y="4366840"/>
            <a:ext cx="677725" cy="677719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g2055240f805_0_29"/>
          <p:cNvSpPr txBox="1"/>
          <p:nvPr/>
        </p:nvSpPr>
        <p:spPr>
          <a:xfrm>
            <a:off x="2749775" y="4475150"/>
            <a:ext cx="550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Thử nghiệm so sánh</a:t>
            </a:r>
            <a:endParaRPr b="1" sz="2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05a4c617e5_0_0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2" name="Google Shape;622;g205a4c617e5_0_0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Thử nghiệm so sánh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205a4c617e5_0_0"/>
          <p:cNvSpPr txBox="1"/>
          <p:nvPr/>
        </p:nvSpPr>
        <p:spPr>
          <a:xfrm>
            <a:off x="590850" y="960125"/>
            <a:ext cx="6077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Môi trường thử nghiệm: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Ngôn ngữ cài đặt: </a:t>
            </a:r>
            <a:r>
              <a:rPr b="1" lang="en-US" sz="1600">
                <a:solidFill>
                  <a:srgbClr val="00FF00"/>
                </a:solidFill>
              </a:rPr>
              <a:t>Python</a:t>
            </a:r>
            <a:endParaRPr b="1"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dk1"/>
                </a:solidFill>
              </a:rPr>
              <a:t>Môi trường chạy: Core i5, 16GB RAM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Các siêu tham số: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dk1"/>
                </a:solidFill>
              </a:rPr>
              <a:t>MIP và CP: 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dk1"/>
                </a:solidFill>
              </a:rPr>
              <a:t>Giới hạn thời gian chạy 2 phút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dk1"/>
                </a:solidFill>
              </a:rPr>
              <a:t>Chạy quá 2 phút sẽ trả về kết quả hiện tại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dk1"/>
                </a:solidFill>
              </a:rPr>
              <a:t>Simulated Annealing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dk1"/>
                </a:solidFill>
              </a:rPr>
              <a:t>Số vòng lặp: 150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dk1"/>
                </a:solidFill>
              </a:rPr>
              <a:t>Temperature init: 10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05a4c617e5_0_22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9" name="Google Shape;629;g205a4c617e5_0_22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Thử nghiệm so sánh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205a4c617e5_0_22"/>
          <p:cNvSpPr txBox="1"/>
          <p:nvPr/>
        </p:nvSpPr>
        <p:spPr>
          <a:xfrm>
            <a:off x="590850" y="960125"/>
            <a:ext cx="60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Đánh giá tổng quan</a:t>
            </a:r>
            <a:endParaRPr b="1"/>
          </a:p>
        </p:txBody>
      </p:sp>
      <p:pic>
        <p:nvPicPr>
          <p:cNvPr id="631" name="Google Shape;631;g205a4c617e5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50" y="1954400"/>
            <a:ext cx="702200" cy="7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205a4c617e5_0_22"/>
          <p:cNvSpPr txBox="1"/>
          <p:nvPr/>
        </p:nvSpPr>
        <p:spPr>
          <a:xfrm>
            <a:off x="1434900" y="1966950"/>
            <a:ext cx="654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Trên toàn bộ (100) tập dữ liệu, </a:t>
            </a:r>
            <a:r>
              <a:rPr b="1" lang="en-US" sz="1600">
                <a:solidFill>
                  <a:srgbClr val="00FF00"/>
                </a:solidFill>
              </a:rPr>
              <a:t>CP </a:t>
            </a:r>
            <a:r>
              <a:rPr b="1" lang="en-US" sz="1600">
                <a:solidFill>
                  <a:schemeClr val="dk1"/>
                </a:solidFill>
              </a:rPr>
              <a:t>luôn là thuật toán đưa ra lời giải tốt nhất. Coi đây là lời giải tối ưu.</a:t>
            </a:r>
            <a:endParaRPr/>
          </a:p>
        </p:txBody>
      </p:sp>
      <p:pic>
        <p:nvPicPr>
          <p:cNvPr id="633" name="Google Shape;633;g205a4c617e5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50" y="3077912"/>
            <a:ext cx="702200" cy="702177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g205a4c617e5_0_22"/>
          <p:cNvSpPr txBox="1"/>
          <p:nvPr/>
        </p:nvSpPr>
        <p:spPr>
          <a:xfrm>
            <a:off x="1513450" y="3189175"/>
            <a:ext cx="654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Các thuật toán đưa ra lời giải càng tốt, thời gian chạy càng lâu</a:t>
            </a:r>
            <a:endParaRPr/>
          </a:p>
        </p:txBody>
      </p:sp>
      <p:pic>
        <p:nvPicPr>
          <p:cNvPr id="635" name="Google Shape;635;g205a4c617e5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850" y="4131400"/>
            <a:ext cx="702200" cy="7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g205a4c617e5_0_22"/>
          <p:cNvSpPr txBox="1"/>
          <p:nvPr/>
        </p:nvSpPr>
        <p:spPr>
          <a:xfrm>
            <a:off x="1513450" y="4165400"/>
            <a:ext cx="654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Do có nhiều ràng buộc, thuật toán </a:t>
            </a:r>
            <a:r>
              <a:rPr b="1" lang="en-US" sz="1600">
                <a:solidFill>
                  <a:srgbClr val="00FF00"/>
                </a:solidFill>
              </a:rPr>
              <a:t>SA</a:t>
            </a:r>
            <a:r>
              <a:rPr b="1" lang="en-US" sz="1600">
                <a:solidFill>
                  <a:schemeClr val="dk1"/>
                </a:solidFill>
              </a:rPr>
              <a:t> chỉ vượt qua được </a:t>
            </a:r>
            <a:r>
              <a:rPr b="1" lang="en-US" sz="1600">
                <a:solidFill>
                  <a:srgbClr val="00FF00"/>
                </a:solidFill>
              </a:rPr>
              <a:t>Greedy </a:t>
            </a:r>
            <a:r>
              <a:rPr b="1" lang="en-US" sz="1600">
                <a:solidFill>
                  <a:schemeClr val="dk1"/>
                </a:solidFill>
              </a:rPr>
              <a:t>trong một số ít lần</a:t>
            </a:r>
            <a:endParaRPr/>
          </a:p>
        </p:txBody>
      </p:sp>
      <p:pic>
        <p:nvPicPr>
          <p:cNvPr id="637" name="Google Shape;637;g205a4c617e5_0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850" y="5290325"/>
            <a:ext cx="702200" cy="7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g205a4c617e5_0_22"/>
          <p:cNvSpPr txBox="1"/>
          <p:nvPr/>
        </p:nvSpPr>
        <p:spPr>
          <a:xfrm>
            <a:off x="1513450" y="5302875"/>
            <a:ext cx="6541500" cy="67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Thuật toán Greedy tuy chưa đưa ra lời giải tối ưu nhưng chấp nhận được, thời gian thực hiện ngắn, có tính ứng dụng cao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05a4c617e5_0_8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4" name="Google Shape;644;g205a4c617e5_0_8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Thử nghiệm so sánh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205a4c617e5_0_8"/>
          <p:cNvSpPr txBox="1"/>
          <p:nvPr/>
        </p:nvSpPr>
        <p:spPr>
          <a:xfrm>
            <a:off x="590850" y="960125"/>
            <a:ext cx="60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So sánh các thuật toán với thuật toán CP</a:t>
            </a:r>
            <a:endParaRPr b="1"/>
          </a:p>
        </p:txBody>
      </p:sp>
      <p:pic>
        <p:nvPicPr>
          <p:cNvPr id="646" name="Google Shape;646;g205a4c617e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338" y="1690275"/>
            <a:ext cx="5513375" cy="447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Table of contents</a:t>
            </a:r>
            <a:endParaRPr/>
          </a:p>
        </p:txBody>
      </p:sp>
      <p:pic>
        <p:nvPicPr>
          <p:cNvPr id="67" name="Google Shape;6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00" y="1401300"/>
            <a:ext cx="677725" cy="6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"/>
          <p:cNvSpPr txBox="1"/>
          <p:nvPr/>
        </p:nvSpPr>
        <p:spPr>
          <a:xfrm>
            <a:off x="2749775" y="2938225"/>
            <a:ext cx="550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Các giải pháp đề xuất</a:t>
            </a:r>
            <a:endParaRPr b="1" sz="2500"/>
          </a:p>
        </p:txBody>
      </p:sp>
      <p:pic>
        <p:nvPicPr>
          <p:cNvPr id="69" name="Google Shape;6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600" y="2884077"/>
            <a:ext cx="677725" cy="67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"/>
          <p:cNvSpPr txBox="1"/>
          <p:nvPr/>
        </p:nvSpPr>
        <p:spPr>
          <a:xfrm>
            <a:off x="2749775" y="1455450"/>
            <a:ext cx="550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Giới thiệu bài toán</a:t>
            </a:r>
            <a:endParaRPr b="1" sz="2500"/>
          </a:p>
        </p:txBody>
      </p:sp>
      <p:pic>
        <p:nvPicPr>
          <p:cNvPr id="71" name="Google Shape;7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2600" y="4366840"/>
            <a:ext cx="677725" cy="67771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"/>
          <p:cNvSpPr txBox="1"/>
          <p:nvPr/>
        </p:nvSpPr>
        <p:spPr>
          <a:xfrm>
            <a:off x="2749775" y="4475150"/>
            <a:ext cx="550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Thử nghiệm so sánh</a:t>
            </a:r>
            <a:endParaRPr b="1"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05bca8bbf0_0_49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2" name="Google Shape;652;g205bca8bbf0_0_49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Thử nghiệm so sánh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205bca8bbf0_0_49"/>
          <p:cNvSpPr txBox="1"/>
          <p:nvPr/>
        </p:nvSpPr>
        <p:spPr>
          <a:xfrm>
            <a:off x="590850" y="960125"/>
            <a:ext cx="60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So sánh các thuật toán với thuật toán CP</a:t>
            </a:r>
            <a:endParaRPr b="1"/>
          </a:p>
        </p:txBody>
      </p:sp>
      <p:pic>
        <p:nvPicPr>
          <p:cNvPr id="654" name="Google Shape;654;g205bca8bbf0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950" y="1457900"/>
            <a:ext cx="5935400" cy="480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05bca8bbf0_0_57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0" name="Google Shape;660;g205bca8bbf0_0_57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Thử nghiệm so sánh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205bca8bbf0_0_57"/>
          <p:cNvSpPr txBox="1"/>
          <p:nvPr/>
        </p:nvSpPr>
        <p:spPr>
          <a:xfrm>
            <a:off x="590850" y="960125"/>
            <a:ext cx="60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So sánh các thuật toán với thuật toán CP</a:t>
            </a:r>
            <a:endParaRPr b="1"/>
          </a:p>
        </p:txBody>
      </p:sp>
      <p:pic>
        <p:nvPicPr>
          <p:cNvPr id="662" name="Google Shape;662;g205bca8bbf0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425" y="1421825"/>
            <a:ext cx="6352741" cy="51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05a4c617e5_0_14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8" name="Google Shape;668;g205a4c617e5_0_14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Thử nghiệm so sánh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205a4c617e5_0_14"/>
          <p:cNvSpPr txBox="1"/>
          <p:nvPr/>
        </p:nvSpPr>
        <p:spPr>
          <a:xfrm>
            <a:off x="590850" y="960125"/>
            <a:ext cx="60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So sánh thời gian chạy </a:t>
            </a:r>
            <a:endParaRPr b="1"/>
          </a:p>
        </p:txBody>
      </p:sp>
      <p:pic>
        <p:nvPicPr>
          <p:cNvPr id="670" name="Google Shape;670;g205a4c617e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675" y="1421825"/>
            <a:ext cx="6402662" cy="51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05bca8bbf0_0_67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6" name="Google Shape;676;g205bca8bbf0_0_67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Thử nghiệm so sánh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205bca8bbf0_0_67"/>
          <p:cNvSpPr txBox="1"/>
          <p:nvPr/>
        </p:nvSpPr>
        <p:spPr>
          <a:xfrm>
            <a:off x="590850" y="960125"/>
            <a:ext cx="60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Đánh giá hiệu quả thuật toán Greedy</a:t>
            </a:r>
            <a:endParaRPr b="1"/>
          </a:p>
        </p:txBody>
      </p:sp>
      <p:pic>
        <p:nvPicPr>
          <p:cNvPr id="678" name="Google Shape;678;g205bca8bbf0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463" y="1729800"/>
            <a:ext cx="5661076" cy="45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05bca8bbf0_0_75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4" name="Google Shape;684;g205bca8bbf0_0_75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Thử nghiệm so sánh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205bca8bbf0_0_75"/>
          <p:cNvSpPr txBox="1"/>
          <p:nvPr/>
        </p:nvSpPr>
        <p:spPr>
          <a:xfrm>
            <a:off x="590850" y="960125"/>
            <a:ext cx="60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Đánh giá hiệu quả thuật toán Greedy</a:t>
            </a:r>
            <a:endParaRPr b="1"/>
          </a:p>
        </p:txBody>
      </p:sp>
      <p:pic>
        <p:nvPicPr>
          <p:cNvPr id="686" name="Google Shape;686;g205bca8bbf0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13" y="1421825"/>
            <a:ext cx="6397981" cy="51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05bca8bbf0_0_83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2" name="Google Shape;692;g205bca8bbf0_0_83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Thử nghiệm so sánh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205bca8bbf0_0_83"/>
          <p:cNvSpPr txBox="1"/>
          <p:nvPr/>
        </p:nvSpPr>
        <p:spPr>
          <a:xfrm>
            <a:off x="590850" y="960125"/>
            <a:ext cx="60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So sánh SA và</a:t>
            </a:r>
            <a:r>
              <a:rPr b="1" lang="en-US" sz="1800"/>
              <a:t> Greedy</a:t>
            </a:r>
            <a:endParaRPr b="1"/>
          </a:p>
        </p:txBody>
      </p:sp>
      <p:pic>
        <p:nvPicPr>
          <p:cNvPr id="694" name="Google Shape;694;g205bca8bbf0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00" y="1421825"/>
            <a:ext cx="6491499" cy="51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05bca8bbf0_0_91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0" name="Google Shape;700;g205bca8bbf0_0_91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Thử nghiệm so sánh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205bca8bbf0_0_91"/>
          <p:cNvSpPr txBox="1"/>
          <p:nvPr/>
        </p:nvSpPr>
        <p:spPr>
          <a:xfrm>
            <a:off x="590850" y="960125"/>
            <a:ext cx="60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So sánh SA và Greedy</a:t>
            </a:r>
            <a:endParaRPr b="1"/>
          </a:p>
        </p:txBody>
      </p:sp>
      <p:pic>
        <p:nvPicPr>
          <p:cNvPr id="702" name="Google Shape;702;g205bca8bbf0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00" y="1431288"/>
            <a:ext cx="6399988" cy="513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f0594e7436_0_2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8" name="Google Shape;708;g1f0594e7436_0_2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Thử nghiệm so sánh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1f0594e7436_0_2"/>
          <p:cNvSpPr txBox="1"/>
          <p:nvPr/>
        </p:nvSpPr>
        <p:spPr>
          <a:xfrm>
            <a:off x="590850" y="960125"/>
            <a:ext cx="6077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Phân chia công việc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Trịnh Quang Hùng: Tạo bộ dữ liệu, CP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Lê Anh Đức: MIP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Nguyễn Văn Thành: Greedy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Nguyễn Hải Dương: Simulated Annealing, thực hiện thử nghiệm so sánh</a:t>
            </a:r>
            <a:endParaRPr b="1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Google Shape;715;p9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b="1" i="0" lang="en-US" sz="48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f2206dd03e_2_21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55240f805_0_7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g2055240f805_0_7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Table of contents</a:t>
            </a:r>
            <a:endParaRPr/>
          </a:p>
        </p:txBody>
      </p:sp>
      <p:pic>
        <p:nvPicPr>
          <p:cNvPr id="79" name="Google Shape;79;g2055240f80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00" y="1401300"/>
            <a:ext cx="677725" cy="6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055240f805_0_7"/>
          <p:cNvSpPr txBox="1"/>
          <p:nvPr/>
        </p:nvSpPr>
        <p:spPr>
          <a:xfrm>
            <a:off x="2749775" y="2938225"/>
            <a:ext cx="550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2"/>
                </a:solidFill>
              </a:rPr>
              <a:t>Các giải pháp đề xuất</a:t>
            </a:r>
            <a:endParaRPr b="1" sz="2500">
              <a:solidFill>
                <a:schemeClr val="lt2"/>
              </a:solidFill>
            </a:endParaRPr>
          </a:p>
        </p:txBody>
      </p:sp>
      <p:sp>
        <p:nvSpPr>
          <p:cNvPr id="81" name="Google Shape;81;g2055240f805_0_7"/>
          <p:cNvSpPr txBox="1"/>
          <p:nvPr/>
        </p:nvSpPr>
        <p:spPr>
          <a:xfrm>
            <a:off x="2749775" y="1455450"/>
            <a:ext cx="550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Giới thiệu bài toán</a:t>
            </a:r>
            <a:endParaRPr b="1" sz="2500"/>
          </a:p>
        </p:txBody>
      </p:sp>
      <p:sp>
        <p:nvSpPr>
          <p:cNvPr id="82" name="Google Shape;82;g2055240f805_0_7"/>
          <p:cNvSpPr txBox="1"/>
          <p:nvPr/>
        </p:nvSpPr>
        <p:spPr>
          <a:xfrm>
            <a:off x="2749775" y="4475150"/>
            <a:ext cx="550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D9D9D9"/>
                </a:solidFill>
              </a:rPr>
              <a:t>Thử nghiệm so sánh</a:t>
            </a:r>
            <a:endParaRPr b="1" sz="25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55240f805_0_40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g2055240f805_0_40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Giới thiệu bài toán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2055240f805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75" y="1157913"/>
            <a:ext cx="8839199" cy="318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55240f805_0_47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g2055240f805_0_47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Giới thiệu bài toán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2055240f805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5" y="1106838"/>
            <a:ext cx="8839199" cy="3041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0594e7436_0_9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1f0594e7436_0_9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Giới thiệu bài toán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f0594e7436_0_9"/>
          <p:cNvSpPr txBox="1"/>
          <p:nvPr/>
        </p:nvSpPr>
        <p:spPr>
          <a:xfrm>
            <a:off x="706900" y="1266100"/>
            <a:ext cx="7459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Bộ dataset: Mỗi bộ dataset sẽ được định hình bởi các chỉ số (</a:t>
            </a:r>
            <a:r>
              <a:rPr b="1" lang="en-US" sz="1600"/>
              <a:t>N, M, C). Trong đó: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b="1" lang="en-US" sz="1600"/>
              <a:t>N là số lượng môn học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b="1" lang="en-US" sz="1600"/>
              <a:t>M là số lượng phòng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b="1" lang="en-US" sz="1600"/>
              <a:t>C là số lượng Conflict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Có tổng cộng 100 bộ dữ liệu, trong đó: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b="1" lang="en-US" sz="1600"/>
              <a:t>Có 20 tập kích thước khác nhau.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b="1" lang="en-US" sz="1600"/>
              <a:t>Mỗi tập kích thước có 5 bộ dữ liệu.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55240f805_0_18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2055240f805_0_18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10" name="Google Shape;110;g2055240f805_0_18"/>
          <p:cNvSpPr txBox="1"/>
          <p:nvPr/>
        </p:nvSpPr>
        <p:spPr>
          <a:xfrm>
            <a:off x="2749775" y="2938225"/>
            <a:ext cx="550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Các giải pháp đề xuất</a:t>
            </a:r>
            <a:endParaRPr b="1" sz="2500"/>
          </a:p>
        </p:txBody>
      </p:sp>
      <p:pic>
        <p:nvPicPr>
          <p:cNvPr id="111" name="Google Shape;111;g2055240f80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00" y="2884077"/>
            <a:ext cx="677725" cy="6777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055240f805_0_18"/>
          <p:cNvSpPr txBox="1"/>
          <p:nvPr/>
        </p:nvSpPr>
        <p:spPr>
          <a:xfrm>
            <a:off x="2749775" y="1455450"/>
            <a:ext cx="550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D9D9D9"/>
                </a:solidFill>
              </a:rPr>
              <a:t>Giới thiệu bài toán</a:t>
            </a:r>
            <a:endParaRPr b="1" sz="2500">
              <a:solidFill>
                <a:srgbClr val="D9D9D9"/>
              </a:solidFill>
            </a:endParaRPr>
          </a:p>
        </p:txBody>
      </p:sp>
      <p:sp>
        <p:nvSpPr>
          <p:cNvPr id="113" name="Google Shape;113;g2055240f805_0_18"/>
          <p:cNvSpPr txBox="1"/>
          <p:nvPr/>
        </p:nvSpPr>
        <p:spPr>
          <a:xfrm>
            <a:off x="2749775" y="4475150"/>
            <a:ext cx="550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D9D9D9"/>
                </a:solidFill>
              </a:rPr>
              <a:t>Thử nghiệm so sánh</a:t>
            </a:r>
            <a:endParaRPr b="1" sz="25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0427ad826_0_41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1f0427ad826_0_41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pháp đề xuất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1f0427ad826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25" y="714475"/>
            <a:ext cx="530525" cy="5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f0427ad826_0_41"/>
          <p:cNvSpPr txBox="1"/>
          <p:nvPr/>
        </p:nvSpPr>
        <p:spPr>
          <a:xfrm>
            <a:off x="1245000" y="764175"/>
            <a:ext cx="114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MIP - CP</a:t>
            </a:r>
            <a:endParaRPr b="1" sz="1600"/>
          </a:p>
        </p:txBody>
      </p:sp>
      <p:pic>
        <p:nvPicPr>
          <p:cNvPr id="122" name="Google Shape;122;g1f0427ad826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075" y="1195275"/>
            <a:ext cx="6683787" cy="507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2021-05-28T04:32:29Z</dcterms:created>
  <dc:creator>Phong TT &amp; QTTH</dc:creator>
</cp:coreProperties>
</file>