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92" r:id="rId4"/>
    <p:sldId id="258" r:id="rId5"/>
    <p:sldId id="267" r:id="rId6"/>
    <p:sldId id="268" r:id="rId7"/>
    <p:sldId id="269" r:id="rId8"/>
    <p:sldId id="285" r:id="rId9"/>
    <p:sldId id="270" r:id="rId10"/>
    <p:sldId id="287" r:id="rId11"/>
    <p:sldId id="286" r:id="rId12"/>
    <p:sldId id="294" r:id="rId13"/>
    <p:sldId id="295" r:id="rId14"/>
    <p:sldId id="301" r:id="rId15"/>
    <p:sldId id="299" r:id="rId16"/>
    <p:sldId id="298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2FC"/>
    <a:srgbClr val="32B9FC"/>
    <a:srgbClr val="5CA5FF"/>
    <a:srgbClr val="6D76FF"/>
    <a:srgbClr val="F5FBFC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3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23C52-7ADF-460B-8D5D-14C5ED7F498A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B5850-A4BE-4CD1-86A4-210FC3AB3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70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a6c1c6e5-a568-4b8f-9619-923f6e3d3eea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95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5c53589e-7823-4dbf-bcd8-5b8b6d8f5cfc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83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24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b1744075-aff9-45d7-97fd-b991d3aa304a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44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b1744075-aff9-45d7-97fd-b991d3aa304a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9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7f81299e-237b-4ec3-afb0-48c8b3436d9c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b1744075-aff9-45d7-97fd-b991d3aa304a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01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b1744075-aff9-45d7-97fd-b991d3aa304a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00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e8e19b12-7010-4982-b756-0275d9569efe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9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1a438c8d-8cd0-40d7-85ab-a5c332c40fa5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3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dd2fa5a4-bf2e-411b-a21a-09364fb5ec85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24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ed3a6bb2-af14-41ce-b9df-168a15c70c98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78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0d9a8c4c-2d1b-4081-b4b9-08c89775f730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7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3" name="Rectangle 5"/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4" name="Rectangle 6"/>
          <p:cNvSpPr>
            <a:spLocks noChangeArrowheads="1"/>
          </p:cNvSpPr>
          <p:nvPr userDrawn="1"/>
        </p:nvSpPr>
        <p:spPr bwMode="auto">
          <a:xfrm>
            <a:off x="3176" y="5916613"/>
            <a:ext cx="12188825" cy="941388"/>
          </a:xfrm>
          <a:prstGeom prst="rect">
            <a:avLst/>
          </a:prstGeom>
          <a:solidFill>
            <a:srgbClr val="2F8F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5" name="Freeform 7"/>
          <p:cNvSpPr>
            <a:spLocks/>
          </p:cNvSpPr>
          <p:nvPr userDrawn="1"/>
        </p:nvSpPr>
        <p:spPr bwMode="auto">
          <a:xfrm>
            <a:off x="8045451" y="5018088"/>
            <a:ext cx="166688" cy="222250"/>
          </a:xfrm>
          <a:custGeom>
            <a:avLst/>
            <a:gdLst>
              <a:gd name="T0" fmla="*/ 52 w 105"/>
              <a:gd name="T1" fmla="*/ 140 h 140"/>
              <a:gd name="T2" fmla="*/ 0 w 105"/>
              <a:gd name="T3" fmla="*/ 140 h 140"/>
              <a:gd name="T4" fmla="*/ 26 w 105"/>
              <a:gd name="T5" fmla="*/ 70 h 140"/>
              <a:gd name="T6" fmla="*/ 52 w 105"/>
              <a:gd name="T7" fmla="*/ 0 h 140"/>
              <a:gd name="T8" fmla="*/ 79 w 105"/>
              <a:gd name="T9" fmla="*/ 70 h 140"/>
              <a:gd name="T10" fmla="*/ 105 w 105"/>
              <a:gd name="T11" fmla="*/ 140 h 140"/>
              <a:gd name="T12" fmla="*/ 52 w 105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0">
                <a:moveTo>
                  <a:pt x="52" y="140"/>
                </a:moveTo>
                <a:lnTo>
                  <a:pt x="0" y="140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0"/>
                </a:lnTo>
                <a:lnTo>
                  <a:pt x="52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6" name="Freeform 8"/>
          <p:cNvSpPr>
            <a:spLocks/>
          </p:cNvSpPr>
          <p:nvPr userDrawn="1"/>
        </p:nvSpPr>
        <p:spPr bwMode="auto">
          <a:xfrm>
            <a:off x="8097839" y="5018088"/>
            <a:ext cx="61913" cy="80963"/>
          </a:xfrm>
          <a:custGeom>
            <a:avLst/>
            <a:gdLst>
              <a:gd name="T0" fmla="*/ 19 w 39"/>
              <a:gd name="T1" fmla="*/ 0 h 51"/>
              <a:gd name="T2" fmla="*/ 0 w 39"/>
              <a:gd name="T3" fmla="*/ 51 h 51"/>
              <a:gd name="T4" fmla="*/ 39 w 39"/>
              <a:gd name="T5" fmla="*/ 51 h 51"/>
              <a:gd name="T6" fmla="*/ 19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19" y="0"/>
                </a:moveTo>
                <a:lnTo>
                  <a:pt x="0" y="51"/>
                </a:lnTo>
                <a:lnTo>
                  <a:pt x="39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7" name="Rectangle 9"/>
          <p:cNvSpPr>
            <a:spLocks noChangeArrowheads="1"/>
          </p:cNvSpPr>
          <p:nvPr userDrawn="1"/>
        </p:nvSpPr>
        <p:spPr bwMode="auto">
          <a:xfrm>
            <a:off x="8045451" y="5238750"/>
            <a:ext cx="166688" cy="676275"/>
          </a:xfrm>
          <a:prstGeom prst="rect">
            <a:avLst/>
          </a:pr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8" name="Freeform 10"/>
          <p:cNvSpPr>
            <a:spLocks/>
          </p:cNvSpPr>
          <p:nvPr userDrawn="1"/>
        </p:nvSpPr>
        <p:spPr bwMode="auto">
          <a:xfrm>
            <a:off x="7824789" y="5168900"/>
            <a:ext cx="166688" cy="223838"/>
          </a:xfrm>
          <a:custGeom>
            <a:avLst/>
            <a:gdLst>
              <a:gd name="T0" fmla="*/ 52 w 105"/>
              <a:gd name="T1" fmla="*/ 141 h 141"/>
              <a:gd name="T2" fmla="*/ 0 w 105"/>
              <a:gd name="T3" fmla="*/ 141 h 141"/>
              <a:gd name="T4" fmla="*/ 26 w 105"/>
              <a:gd name="T5" fmla="*/ 70 h 141"/>
              <a:gd name="T6" fmla="*/ 52 w 105"/>
              <a:gd name="T7" fmla="*/ 0 h 141"/>
              <a:gd name="T8" fmla="*/ 79 w 105"/>
              <a:gd name="T9" fmla="*/ 70 h 141"/>
              <a:gd name="T10" fmla="*/ 105 w 105"/>
              <a:gd name="T11" fmla="*/ 141 h 141"/>
              <a:gd name="T12" fmla="*/ 52 w 105"/>
              <a:gd name="T13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1">
                <a:moveTo>
                  <a:pt x="52" y="141"/>
                </a:moveTo>
                <a:lnTo>
                  <a:pt x="0" y="141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1"/>
                </a:lnTo>
                <a:lnTo>
                  <a:pt x="52" y="141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9" name="Freeform 11"/>
          <p:cNvSpPr>
            <a:spLocks/>
          </p:cNvSpPr>
          <p:nvPr userDrawn="1"/>
        </p:nvSpPr>
        <p:spPr bwMode="auto">
          <a:xfrm>
            <a:off x="7877176" y="5168900"/>
            <a:ext cx="61913" cy="82550"/>
          </a:xfrm>
          <a:custGeom>
            <a:avLst/>
            <a:gdLst>
              <a:gd name="T0" fmla="*/ 19 w 39"/>
              <a:gd name="T1" fmla="*/ 0 h 52"/>
              <a:gd name="T2" fmla="*/ 0 w 39"/>
              <a:gd name="T3" fmla="*/ 52 h 52"/>
              <a:gd name="T4" fmla="*/ 39 w 39"/>
              <a:gd name="T5" fmla="*/ 52 h 52"/>
              <a:gd name="T6" fmla="*/ 19 w 39"/>
              <a:gd name="T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2">
                <a:moveTo>
                  <a:pt x="19" y="0"/>
                </a:moveTo>
                <a:lnTo>
                  <a:pt x="0" y="52"/>
                </a:lnTo>
                <a:lnTo>
                  <a:pt x="39" y="52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1" name="Rectangle 12"/>
          <p:cNvSpPr>
            <a:spLocks noChangeArrowheads="1"/>
          </p:cNvSpPr>
          <p:nvPr userDrawn="1"/>
        </p:nvSpPr>
        <p:spPr bwMode="auto">
          <a:xfrm>
            <a:off x="7824789" y="5389563"/>
            <a:ext cx="166688" cy="525463"/>
          </a:xfrm>
          <a:prstGeom prst="rect">
            <a:avLst/>
          </a:pr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2" name="Freeform 13"/>
          <p:cNvSpPr>
            <a:spLocks/>
          </p:cNvSpPr>
          <p:nvPr userDrawn="1"/>
        </p:nvSpPr>
        <p:spPr bwMode="auto">
          <a:xfrm>
            <a:off x="8264526" y="5172075"/>
            <a:ext cx="168275" cy="222250"/>
          </a:xfrm>
          <a:custGeom>
            <a:avLst/>
            <a:gdLst>
              <a:gd name="T0" fmla="*/ 53 w 106"/>
              <a:gd name="T1" fmla="*/ 140 h 140"/>
              <a:gd name="T2" fmla="*/ 0 w 106"/>
              <a:gd name="T3" fmla="*/ 140 h 140"/>
              <a:gd name="T4" fmla="*/ 27 w 106"/>
              <a:gd name="T5" fmla="*/ 70 h 140"/>
              <a:gd name="T6" fmla="*/ 53 w 106"/>
              <a:gd name="T7" fmla="*/ 0 h 140"/>
              <a:gd name="T8" fmla="*/ 79 w 106"/>
              <a:gd name="T9" fmla="*/ 70 h 140"/>
              <a:gd name="T10" fmla="*/ 106 w 106"/>
              <a:gd name="T11" fmla="*/ 140 h 140"/>
              <a:gd name="T12" fmla="*/ 53 w 106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40">
                <a:moveTo>
                  <a:pt x="53" y="140"/>
                </a:moveTo>
                <a:lnTo>
                  <a:pt x="0" y="140"/>
                </a:lnTo>
                <a:lnTo>
                  <a:pt x="27" y="70"/>
                </a:lnTo>
                <a:lnTo>
                  <a:pt x="53" y="0"/>
                </a:lnTo>
                <a:lnTo>
                  <a:pt x="79" y="70"/>
                </a:lnTo>
                <a:lnTo>
                  <a:pt x="106" y="140"/>
                </a:lnTo>
                <a:lnTo>
                  <a:pt x="53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3" name="Freeform 14"/>
          <p:cNvSpPr>
            <a:spLocks/>
          </p:cNvSpPr>
          <p:nvPr userDrawn="1"/>
        </p:nvSpPr>
        <p:spPr bwMode="auto">
          <a:xfrm>
            <a:off x="8318501" y="5172075"/>
            <a:ext cx="60325" cy="80963"/>
          </a:xfrm>
          <a:custGeom>
            <a:avLst/>
            <a:gdLst>
              <a:gd name="T0" fmla="*/ 19 w 38"/>
              <a:gd name="T1" fmla="*/ 0 h 51"/>
              <a:gd name="T2" fmla="*/ 0 w 38"/>
              <a:gd name="T3" fmla="*/ 51 h 51"/>
              <a:gd name="T4" fmla="*/ 38 w 38"/>
              <a:gd name="T5" fmla="*/ 51 h 51"/>
              <a:gd name="T6" fmla="*/ 19 w 38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51">
                <a:moveTo>
                  <a:pt x="19" y="0"/>
                </a:moveTo>
                <a:lnTo>
                  <a:pt x="0" y="51"/>
                </a:lnTo>
                <a:lnTo>
                  <a:pt x="38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4" name="Rectangle 15"/>
          <p:cNvSpPr>
            <a:spLocks noChangeArrowheads="1"/>
          </p:cNvSpPr>
          <p:nvPr userDrawn="1"/>
        </p:nvSpPr>
        <p:spPr bwMode="auto">
          <a:xfrm>
            <a:off x="8264526" y="5392738"/>
            <a:ext cx="168275" cy="522288"/>
          </a:xfrm>
          <a:prstGeom prst="rect">
            <a:avLst/>
          </a:prstGeom>
          <a:solidFill>
            <a:srgbClr val="55A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5" name="Freeform 16"/>
          <p:cNvSpPr>
            <a:spLocks/>
          </p:cNvSpPr>
          <p:nvPr userDrawn="1"/>
        </p:nvSpPr>
        <p:spPr bwMode="auto">
          <a:xfrm>
            <a:off x="8294689" y="4262438"/>
            <a:ext cx="619125" cy="571500"/>
          </a:xfrm>
          <a:custGeom>
            <a:avLst/>
            <a:gdLst>
              <a:gd name="T0" fmla="*/ 195 w 390"/>
              <a:gd name="T1" fmla="*/ 0 h 360"/>
              <a:gd name="T2" fmla="*/ 0 w 390"/>
              <a:gd name="T3" fmla="*/ 172 h 360"/>
              <a:gd name="T4" fmla="*/ 65 w 390"/>
              <a:gd name="T5" fmla="*/ 300 h 360"/>
              <a:gd name="T6" fmla="*/ 61 w 390"/>
              <a:gd name="T7" fmla="*/ 360 h 360"/>
              <a:gd name="T8" fmla="*/ 125 w 390"/>
              <a:gd name="T9" fmla="*/ 333 h 360"/>
              <a:gd name="T10" fmla="*/ 195 w 390"/>
              <a:gd name="T11" fmla="*/ 344 h 360"/>
              <a:gd name="T12" fmla="*/ 390 w 390"/>
              <a:gd name="T13" fmla="*/ 172 h 360"/>
              <a:gd name="T14" fmla="*/ 195 w 390"/>
              <a:gd name="T1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360">
                <a:moveTo>
                  <a:pt x="195" y="0"/>
                </a:moveTo>
                <a:cubicBezTo>
                  <a:pt x="88" y="0"/>
                  <a:pt x="0" y="77"/>
                  <a:pt x="0" y="172"/>
                </a:cubicBezTo>
                <a:cubicBezTo>
                  <a:pt x="0" y="223"/>
                  <a:pt x="26" y="269"/>
                  <a:pt x="65" y="30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125" y="333"/>
                  <a:pt x="125" y="333"/>
                  <a:pt x="125" y="333"/>
                </a:cubicBezTo>
                <a:cubicBezTo>
                  <a:pt x="147" y="340"/>
                  <a:pt x="170" y="344"/>
                  <a:pt x="195" y="344"/>
                </a:cubicBezTo>
                <a:cubicBezTo>
                  <a:pt x="302" y="344"/>
                  <a:pt x="390" y="267"/>
                  <a:pt x="390" y="172"/>
                </a:cubicBezTo>
                <a:cubicBezTo>
                  <a:pt x="390" y="77"/>
                  <a:pt x="302" y="0"/>
                  <a:pt x="195" y="0"/>
                </a:cubicBezTo>
                <a:close/>
              </a:path>
            </a:pathLst>
          </a:custGeom>
          <a:solidFill>
            <a:srgbClr val="FFD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6" name="Oval 17"/>
          <p:cNvSpPr>
            <a:spLocks noChangeArrowheads="1"/>
          </p:cNvSpPr>
          <p:nvPr userDrawn="1"/>
        </p:nvSpPr>
        <p:spPr bwMode="auto">
          <a:xfrm>
            <a:off x="8428039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7" name="Oval 18"/>
          <p:cNvSpPr>
            <a:spLocks noChangeArrowheads="1"/>
          </p:cNvSpPr>
          <p:nvPr userDrawn="1"/>
        </p:nvSpPr>
        <p:spPr bwMode="auto">
          <a:xfrm>
            <a:off x="8564564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8" name="Oval 19"/>
          <p:cNvSpPr>
            <a:spLocks noChangeArrowheads="1"/>
          </p:cNvSpPr>
          <p:nvPr userDrawn="1"/>
        </p:nvSpPr>
        <p:spPr bwMode="auto">
          <a:xfrm>
            <a:off x="8701089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9" name="Freeform 20"/>
          <p:cNvSpPr>
            <a:spLocks/>
          </p:cNvSpPr>
          <p:nvPr userDrawn="1"/>
        </p:nvSpPr>
        <p:spPr bwMode="auto">
          <a:xfrm>
            <a:off x="3732214" y="4987925"/>
            <a:ext cx="790575" cy="455613"/>
          </a:xfrm>
          <a:custGeom>
            <a:avLst/>
            <a:gdLst>
              <a:gd name="T0" fmla="*/ 20 w 498"/>
              <a:gd name="T1" fmla="*/ 0 h 287"/>
              <a:gd name="T2" fmla="*/ 0 w 498"/>
              <a:gd name="T3" fmla="*/ 287 h 287"/>
              <a:gd name="T4" fmla="*/ 498 w 498"/>
              <a:gd name="T5" fmla="*/ 287 h 287"/>
              <a:gd name="T6" fmla="*/ 482 w 498"/>
              <a:gd name="T7" fmla="*/ 5 h 287"/>
              <a:gd name="T8" fmla="*/ 20 w 498"/>
              <a:gd name="T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287">
                <a:moveTo>
                  <a:pt x="20" y="0"/>
                </a:moveTo>
                <a:lnTo>
                  <a:pt x="0" y="287"/>
                </a:lnTo>
                <a:lnTo>
                  <a:pt x="498" y="287"/>
                </a:lnTo>
                <a:lnTo>
                  <a:pt x="482" y="5"/>
                </a:lnTo>
                <a:lnTo>
                  <a:pt x="20" y="0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0" name="Rectangle 21"/>
          <p:cNvSpPr>
            <a:spLocks noChangeArrowheads="1"/>
          </p:cNvSpPr>
          <p:nvPr userDrawn="1"/>
        </p:nvSpPr>
        <p:spPr bwMode="auto">
          <a:xfrm>
            <a:off x="4694239" y="4940300"/>
            <a:ext cx="33338" cy="314325"/>
          </a:xfrm>
          <a:prstGeom prst="rect">
            <a:avLst/>
          </a:pr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1" name="Freeform 22"/>
          <p:cNvSpPr>
            <a:spLocks/>
          </p:cNvSpPr>
          <p:nvPr userDrawn="1"/>
        </p:nvSpPr>
        <p:spPr bwMode="auto">
          <a:xfrm>
            <a:off x="4670426" y="5213350"/>
            <a:ext cx="74613" cy="169863"/>
          </a:xfrm>
          <a:custGeom>
            <a:avLst/>
            <a:gdLst>
              <a:gd name="T0" fmla="*/ 47 w 47"/>
              <a:gd name="T1" fmla="*/ 78 h 107"/>
              <a:gd name="T2" fmla="*/ 24 w 47"/>
              <a:gd name="T3" fmla="*/ 107 h 107"/>
              <a:gd name="T4" fmla="*/ 24 w 47"/>
              <a:gd name="T5" fmla="*/ 107 h 107"/>
              <a:gd name="T6" fmla="*/ 0 w 47"/>
              <a:gd name="T7" fmla="*/ 78 h 107"/>
              <a:gd name="T8" fmla="*/ 0 w 47"/>
              <a:gd name="T9" fmla="*/ 29 h 107"/>
              <a:gd name="T10" fmla="*/ 24 w 47"/>
              <a:gd name="T11" fmla="*/ 0 h 107"/>
              <a:gd name="T12" fmla="*/ 24 w 47"/>
              <a:gd name="T13" fmla="*/ 0 h 107"/>
              <a:gd name="T14" fmla="*/ 47 w 47"/>
              <a:gd name="T15" fmla="*/ 29 h 107"/>
              <a:gd name="T16" fmla="*/ 47 w 47"/>
              <a:gd name="T17" fmla="*/ 7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07">
                <a:moveTo>
                  <a:pt x="47" y="78"/>
                </a:moveTo>
                <a:cubicBezTo>
                  <a:pt x="47" y="94"/>
                  <a:pt x="37" y="107"/>
                  <a:pt x="24" y="107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11" y="107"/>
                  <a:pt x="0" y="94"/>
                  <a:pt x="0" y="7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1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7" y="0"/>
                  <a:pt x="47" y="13"/>
                  <a:pt x="47" y="29"/>
                </a:cubicBezTo>
                <a:lnTo>
                  <a:pt x="47" y="78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2" name="Freeform 23"/>
          <p:cNvSpPr>
            <a:spLocks/>
          </p:cNvSpPr>
          <p:nvPr userDrawn="1"/>
        </p:nvSpPr>
        <p:spPr bwMode="auto">
          <a:xfrm>
            <a:off x="3333751" y="5451475"/>
            <a:ext cx="1516063" cy="479425"/>
          </a:xfrm>
          <a:custGeom>
            <a:avLst/>
            <a:gdLst>
              <a:gd name="T0" fmla="*/ 920 w 955"/>
              <a:gd name="T1" fmla="*/ 0 h 302"/>
              <a:gd name="T2" fmla="*/ 96 w 955"/>
              <a:gd name="T3" fmla="*/ 0 h 302"/>
              <a:gd name="T4" fmla="*/ 85 w 955"/>
              <a:gd name="T5" fmla="*/ 2 h 302"/>
              <a:gd name="T6" fmla="*/ 0 w 955"/>
              <a:gd name="T7" fmla="*/ 150 h 302"/>
              <a:gd name="T8" fmla="*/ 75 w 955"/>
              <a:gd name="T9" fmla="*/ 295 h 302"/>
              <a:gd name="T10" fmla="*/ 96 w 955"/>
              <a:gd name="T11" fmla="*/ 302 h 302"/>
              <a:gd name="T12" fmla="*/ 920 w 955"/>
              <a:gd name="T13" fmla="*/ 302 h 302"/>
              <a:gd name="T14" fmla="*/ 955 w 955"/>
              <a:gd name="T15" fmla="*/ 264 h 302"/>
              <a:gd name="T16" fmla="*/ 955 w 955"/>
              <a:gd name="T17" fmla="*/ 38 h 302"/>
              <a:gd name="T18" fmla="*/ 920 w 955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5" h="302">
                <a:moveTo>
                  <a:pt x="920" y="0"/>
                </a:moveTo>
                <a:cubicBezTo>
                  <a:pt x="96" y="0"/>
                  <a:pt x="96" y="0"/>
                  <a:pt x="96" y="0"/>
                </a:cubicBezTo>
                <a:cubicBezTo>
                  <a:pt x="92" y="0"/>
                  <a:pt x="89" y="1"/>
                  <a:pt x="85" y="2"/>
                </a:cubicBezTo>
                <a:cubicBezTo>
                  <a:pt x="37" y="13"/>
                  <a:pt x="0" y="75"/>
                  <a:pt x="0" y="150"/>
                </a:cubicBezTo>
                <a:cubicBezTo>
                  <a:pt x="0" y="220"/>
                  <a:pt x="32" y="278"/>
                  <a:pt x="75" y="295"/>
                </a:cubicBezTo>
                <a:cubicBezTo>
                  <a:pt x="81" y="299"/>
                  <a:pt x="88" y="302"/>
                  <a:pt x="96" y="302"/>
                </a:cubicBezTo>
                <a:cubicBezTo>
                  <a:pt x="920" y="302"/>
                  <a:pt x="920" y="302"/>
                  <a:pt x="920" y="302"/>
                </a:cubicBezTo>
                <a:cubicBezTo>
                  <a:pt x="940" y="302"/>
                  <a:pt x="955" y="285"/>
                  <a:pt x="955" y="264"/>
                </a:cubicBezTo>
                <a:cubicBezTo>
                  <a:pt x="955" y="38"/>
                  <a:pt x="955" y="38"/>
                  <a:pt x="955" y="38"/>
                </a:cubicBezTo>
                <a:cubicBezTo>
                  <a:pt x="955" y="17"/>
                  <a:pt x="940" y="0"/>
                  <a:pt x="920" y="0"/>
                </a:cubicBezTo>
                <a:close/>
              </a:path>
            </a:pathLst>
          </a:custGeom>
          <a:solidFill>
            <a:srgbClr val="ED4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3" name="Freeform 24"/>
          <p:cNvSpPr>
            <a:spLocks/>
          </p:cNvSpPr>
          <p:nvPr userDrawn="1"/>
        </p:nvSpPr>
        <p:spPr bwMode="auto">
          <a:xfrm>
            <a:off x="3405189" y="5505450"/>
            <a:ext cx="1444625" cy="198438"/>
          </a:xfrm>
          <a:custGeom>
            <a:avLst/>
            <a:gdLst>
              <a:gd name="T0" fmla="*/ 910 w 910"/>
              <a:gd name="T1" fmla="*/ 0 h 125"/>
              <a:gd name="T2" fmla="*/ 71 w 910"/>
              <a:gd name="T3" fmla="*/ 0 h 125"/>
              <a:gd name="T4" fmla="*/ 63 w 910"/>
              <a:gd name="T5" fmla="*/ 2 h 125"/>
              <a:gd name="T6" fmla="*/ 0 w 910"/>
              <a:gd name="T7" fmla="*/ 117 h 125"/>
              <a:gd name="T8" fmla="*/ 0 w 910"/>
              <a:gd name="T9" fmla="*/ 125 h 125"/>
              <a:gd name="T10" fmla="*/ 910 w 910"/>
              <a:gd name="T11" fmla="*/ 125 h 125"/>
              <a:gd name="T12" fmla="*/ 910 w 910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25">
                <a:moveTo>
                  <a:pt x="910" y="0"/>
                </a:moveTo>
                <a:cubicBezTo>
                  <a:pt x="71" y="0"/>
                  <a:pt x="71" y="0"/>
                  <a:pt x="71" y="0"/>
                </a:cubicBezTo>
                <a:cubicBezTo>
                  <a:pt x="68" y="0"/>
                  <a:pt x="65" y="1"/>
                  <a:pt x="63" y="2"/>
                </a:cubicBezTo>
                <a:cubicBezTo>
                  <a:pt x="27" y="10"/>
                  <a:pt x="0" y="59"/>
                  <a:pt x="0" y="117"/>
                </a:cubicBezTo>
                <a:cubicBezTo>
                  <a:pt x="0" y="120"/>
                  <a:pt x="0" y="122"/>
                  <a:pt x="0" y="125"/>
                </a:cubicBezTo>
                <a:cubicBezTo>
                  <a:pt x="910" y="125"/>
                  <a:pt x="910" y="125"/>
                  <a:pt x="910" y="125"/>
                </a:cubicBezTo>
                <a:lnTo>
                  <a:pt x="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6" name="Freeform 25"/>
          <p:cNvSpPr>
            <a:spLocks/>
          </p:cNvSpPr>
          <p:nvPr userDrawn="1"/>
        </p:nvSpPr>
        <p:spPr bwMode="auto">
          <a:xfrm>
            <a:off x="3405189" y="5703888"/>
            <a:ext cx="1444625" cy="176213"/>
          </a:xfrm>
          <a:custGeom>
            <a:avLst/>
            <a:gdLst>
              <a:gd name="T0" fmla="*/ 0 w 910"/>
              <a:gd name="T1" fmla="*/ 0 h 111"/>
              <a:gd name="T2" fmla="*/ 55 w 910"/>
              <a:gd name="T3" fmla="*/ 106 h 111"/>
              <a:gd name="T4" fmla="*/ 71 w 910"/>
              <a:gd name="T5" fmla="*/ 111 h 111"/>
              <a:gd name="T6" fmla="*/ 910 w 910"/>
              <a:gd name="T7" fmla="*/ 111 h 111"/>
              <a:gd name="T8" fmla="*/ 910 w 910"/>
              <a:gd name="T9" fmla="*/ 0 h 111"/>
              <a:gd name="T10" fmla="*/ 0 w 910"/>
              <a:gd name="T1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111">
                <a:moveTo>
                  <a:pt x="0" y="0"/>
                </a:moveTo>
                <a:cubicBezTo>
                  <a:pt x="2" y="51"/>
                  <a:pt x="25" y="93"/>
                  <a:pt x="55" y="106"/>
                </a:cubicBezTo>
                <a:cubicBezTo>
                  <a:pt x="60" y="109"/>
                  <a:pt x="65" y="111"/>
                  <a:pt x="71" y="111"/>
                </a:cubicBezTo>
                <a:cubicBezTo>
                  <a:pt x="910" y="111"/>
                  <a:pt x="910" y="111"/>
                  <a:pt x="910" y="111"/>
                </a:cubicBezTo>
                <a:cubicBezTo>
                  <a:pt x="910" y="0"/>
                  <a:pt x="910" y="0"/>
                  <a:pt x="91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7" name="Freeform 26"/>
          <p:cNvSpPr>
            <a:spLocks/>
          </p:cNvSpPr>
          <p:nvPr userDrawn="1"/>
        </p:nvSpPr>
        <p:spPr bwMode="auto">
          <a:xfrm>
            <a:off x="3433764" y="4719638"/>
            <a:ext cx="1416050" cy="438150"/>
          </a:xfrm>
          <a:custGeom>
            <a:avLst/>
            <a:gdLst>
              <a:gd name="T0" fmla="*/ 454 w 892"/>
              <a:gd name="T1" fmla="*/ 0 h 276"/>
              <a:gd name="T2" fmla="*/ 0 w 892"/>
              <a:gd name="T3" fmla="*/ 125 h 276"/>
              <a:gd name="T4" fmla="*/ 442 w 892"/>
              <a:gd name="T5" fmla="*/ 276 h 276"/>
              <a:gd name="T6" fmla="*/ 892 w 892"/>
              <a:gd name="T7" fmla="*/ 125 h 276"/>
              <a:gd name="T8" fmla="*/ 454 w 892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2" h="276">
                <a:moveTo>
                  <a:pt x="454" y="0"/>
                </a:moveTo>
                <a:lnTo>
                  <a:pt x="0" y="125"/>
                </a:lnTo>
                <a:lnTo>
                  <a:pt x="442" y="276"/>
                </a:lnTo>
                <a:lnTo>
                  <a:pt x="892" y="125"/>
                </a:lnTo>
                <a:lnTo>
                  <a:pt x="454" y="0"/>
                </a:lnTo>
                <a:close/>
              </a:path>
            </a:pathLst>
          </a:custGeom>
          <a:solidFill>
            <a:srgbClr val="575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8" name="Freeform 27"/>
          <p:cNvSpPr>
            <a:spLocks/>
          </p:cNvSpPr>
          <p:nvPr userDrawn="1"/>
        </p:nvSpPr>
        <p:spPr bwMode="auto">
          <a:xfrm>
            <a:off x="7305676" y="5743575"/>
            <a:ext cx="133350" cy="171450"/>
          </a:xfrm>
          <a:custGeom>
            <a:avLst/>
            <a:gdLst>
              <a:gd name="T0" fmla="*/ 84 w 84"/>
              <a:gd name="T1" fmla="*/ 0 h 108"/>
              <a:gd name="T2" fmla="*/ 38 w 84"/>
              <a:gd name="T3" fmla="*/ 108 h 108"/>
              <a:gd name="T4" fmla="*/ 0 w 84"/>
              <a:gd name="T5" fmla="*/ 1 h 108"/>
              <a:gd name="T6" fmla="*/ 84 w 84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108">
                <a:moveTo>
                  <a:pt x="84" y="0"/>
                </a:moveTo>
                <a:lnTo>
                  <a:pt x="38" y="108"/>
                </a:lnTo>
                <a:lnTo>
                  <a:pt x="0" y="1"/>
                </a:lnTo>
                <a:lnTo>
                  <a:pt x="84" y="0"/>
                </a:lnTo>
                <a:close/>
              </a:path>
            </a:pathLst>
          </a:custGeom>
          <a:solidFill>
            <a:srgbClr val="BE8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9" name="Freeform 28"/>
          <p:cNvSpPr>
            <a:spLocks/>
          </p:cNvSpPr>
          <p:nvPr userDrawn="1"/>
        </p:nvSpPr>
        <p:spPr bwMode="auto">
          <a:xfrm>
            <a:off x="7305676" y="4999038"/>
            <a:ext cx="63500" cy="746125"/>
          </a:xfrm>
          <a:custGeom>
            <a:avLst/>
            <a:gdLst>
              <a:gd name="T0" fmla="*/ 39 w 40"/>
              <a:gd name="T1" fmla="*/ 0 h 470"/>
              <a:gd name="T2" fmla="*/ 0 w 40"/>
              <a:gd name="T3" fmla="*/ 0 h 470"/>
              <a:gd name="T4" fmla="*/ 0 w 40"/>
              <a:gd name="T5" fmla="*/ 470 h 470"/>
              <a:gd name="T6" fmla="*/ 40 w 40"/>
              <a:gd name="T7" fmla="*/ 470 h 470"/>
              <a:gd name="T8" fmla="*/ 39 w 40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70">
                <a:moveTo>
                  <a:pt x="39" y="0"/>
                </a:moveTo>
                <a:lnTo>
                  <a:pt x="0" y="0"/>
                </a:lnTo>
                <a:lnTo>
                  <a:pt x="0" y="470"/>
                </a:lnTo>
                <a:lnTo>
                  <a:pt x="40" y="470"/>
                </a:lnTo>
                <a:lnTo>
                  <a:pt x="39" y="0"/>
                </a:lnTo>
                <a:close/>
              </a:path>
            </a:pathLst>
          </a:custGeom>
          <a:solidFill>
            <a:srgbClr val="E78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0" name="Freeform 29"/>
          <p:cNvSpPr>
            <a:spLocks/>
          </p:cNvSpPr>
          <p:nvPr userDrawn="1"/>
        </p:nvSpPr>
        <p:spPr bwMode="auto">
          <a:xfrm>
            <a:off x="7367589" y="4999038"/>
            <a:ext cx="71438" cy="746125"/>
          </a:xfrm>
          <a:custGeom>
            <a:avLst/>
            <a:gdLst>
              <a:gd name="T0" fmla="*/ 1 w 45"/>
              <a:gd name="T1" fmla="*/ 470 h 470"/>
              <a:gd name="T2" fmla="*/ 45 w 45"/>
              <a:gd name="T3" fmla="*/ 469 h 470"/>
              <a:gd name="T4" fmla="*/ 44 w 45"/>
              <a:gd name="T5" fmla="*/ 0 h 470"/>
              <a:gd name="T6" fmla="*/ 0 w 45"/>
              <a:gd name="T7" fmla="*/ 0 h 470"/>
              <a:gd name="T8" fmla="*/ 1 w 45"/>
              <a:gd name="T9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0">
                <a:moveTo>
                  <a:pt x="1" y="470"/>
                </a:moveTo>
                <a:lnTo>
                  <a:pt x="45" y="469"/>
                </a:lnTo>
                <a:lnTo>
                  <a:pt x="44" y="0"/>
                </a:lnTo>
                <a:lnTo>
                  <a:pt x="0" y="0"/>
                </a:lnTo>
                <a:lnTo>
                  <a:pt x="1" y="470"/>
                </a:lnTo>
                <a:close/>
              </a:path>
            </a:pathLst>
          </a:custGeom>
          <a:solidFill>
            <a:srgbClr val="FFA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1" name="Freeform 30"/>
          <p:cNvSpPr>
            <a:spLocks/>
          </p:cNvSpPr>
          <p:nvPr userDrawn="1"/>
        </p:nvSpPr>
        <p:spPr bwMode="auto">
          <a:xfrm>
            <a:off x="7304089" y="4719638"/>
            <a:ext cx="63500" cy="279400"/>
          </a:xfrm>
          <a:custGeom>
            <a:avLst/>
            <a:gdLst>
              <a:gd name="T0" fmla="*/ 40 w 40"/>
              <a:gd name="T1" fmla="*/ 0 h 176"/>
              <a:gd name="T2" fmla="*/ 0 w 40"/>
              <a:gd name="T3" fmla="*/ 0 h 176"/>
              <a:gd name="T4" fmla="*/ 1 w 40"/>
              <a:gd name="T5" fmla="*/ 176 h 176"/>
              <a:gd name="T6" fmla="*/ 40 w 40"/>
              <a:gd name="T7" fmla="*/ 176 h 176"/>
              <a:gd name="T8" fmla="*/ 40 w 40"/>
              <a:gd name="T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76">
                <a:moveTo>
                  <a:pt x="40" y="0"/>
                </a:moveTo>
                <a:lnTo>
                  <a:pt x="0" y="0"/>
                </a:lnTo>
                <a:lnTo>
                  <a:pt x="1" y="176"/>
                </a:lnTo>
                <a:lnTo>
                  <a:pt x="40" y="176"/>
                </a:lnTo>
                <a:lnTo>
                  <a:pt x="4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2" name="Rectangle 31"/>
          <p:cNvSpPr>
            <a:spLocks noChangeArrowheads="1"/>
          </p:cNvSpPr>
          <p:nvPr userDrawn="1"/>
        </p:nvSpPr>
        <p:spPr bwMode="auto">
          <a:xfrm>
            <a:off x="7367589" y="4719638"/>
            <a:ext cx="69850" cy="279400"/>
          </a:xfrm>
          <a:prstGeom prst="rect">
            <a:avLst/>
          </a:prstGeom>
          <a:solidFill>
            <a:srgbClr val="2D5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3" name="Freeform 32"/>
          <p:cNvSpPr>
            <a:spLocks/>
          </p:cNvSpPr>
          <p:nvPr userDrawn="1"/>
        </p:nvSpPr>
        <p:spPr bwMode="auto">
          <a:xfrm>
            <a:off x="7348539" y="5867400"/>
            <a:ext cx="36513" cy="47625"/>
          </a:xfrm>
          <a:custGeom>
            <a:avLst/>
            <a:gdLst>
              <a:gd name="T0" fmla="*/ 0 w 23"/>
              <a:gd name="T1" fmla="*/ 0 h 30"/>
              <a:gd name="T2" fmla="*/ 23 w 23"/>
              <a:gd name="T3" fmla="*/ 0 h 30"/>
              <a:gd name="T4" fmla="*/ 11 w 23"/>
              <a:gd name="T5" fmla="*/ 30 h 30"/>
              <a:gd name="T6" fmla="*/ 0 w 23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30">
                <a:moveTo>
                  <a:pt x="0" y="0"/>
                </a:moveTo>
                <a:lnTo>
                  <a:pt x="23" y="0"/>
                </a:lnTo>
                <a:lnTo>
                  <a:pt x="11" y="30"/>
                </a:lnTo>
                <a:lnTo>
                  <a:pt x="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4" name="Freeform 33"/>
          <p:cNvSpPr>
            <a:spLocks/>
          </p:cNvSpPr>
          <p:nvPr userDrawn="1"/>
        </p:nvSpPr>
        <p:spPr bwMode="auto">
          <a:xfrm>
            <a:off x="4694239" y="3736975"/>
            <a:ext cx="2808288" cy="811213"/>
          </a:xfrm>
          <a:custGeom>
            <a:avLst/>
            <a:gdLst>
              <a:gd name="T0" fmla="*/ 13 w 1769"/>
              <a:gd name="T1" fmla="*/ 0 h 511"/>
              <a:gd name="T2" fmla="*/ 1769 w 1769"/>
              <a:gd name="T3" fmla="*/ 0 h 511"/>
              <a:gd name="T4" fmla="*/ 1549 w 1769"/>
              <a:gd name="T5" fmla="*/ 511 h 511"/>
              <a:gd name="T6" fmla="*/ 1461 w 1769"/>
              <a:gd name="T7" fmla="*/ 510 h 511"/>
              <a:gd name="T8" fmla="*/ 1469 w 1769"/>
              <a:gd name="T9" fmla="*/ 480 h 511"/>
              <a:gd name="T10" fmla="*/ 300 w 1769"/>
              <a:gd name="T11" fmla="*/ 480 h 511"/>
              <a:gd name="T12" fmla="*/ 303 w 1769"/>
              <a:gd name="T13" fmla="*/ 510 h 511"/>
              <a:gd name="T14" fmla="*/ 225 w 1769"/>
              <a:gd name="T15" fmla="*/ 510 h 511"/>
              <a:gd name="T16" fmla="*/ 0 w 1769"/>
              <a:gd name="T17" fmla="*/ 0 h 511"/>
              <a:gd name="T18" fmla="*/ 13 w 1769"/>
              <a:gd name="T19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9" h="511">
                <a:moveTo>
                  <a:pt x="13" y="0"/>
                </a:moveTo>
                <a:lnTo>
                  <a:pt x="1769" y="0"/>
                </a:lnTo>
                <a:lnTo>
                  <a:pt x="1549" y="511"/>
                </a:lnTo>
                <a:lnTo>
                  <a:pt x="1461" y="510"/>
                </a:lnTo>
                <a:lnTo>
                  <a:pt x="1469" y="480"/>
                </a:lnTo>
                <a:lnTo>
                  <a:pt x="300" y="480"/>
                </a:lnTo>
                <a:lnTo>
                  <a:pt x="303" y="510"/>
                </a:lnTo>
                <a:lnTo>
                  <a:pt x="225" y="510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rgbClr val="32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5" name="Freeform 34"/>
          <p:cNvSpPr>
            <a:spLocks/>
          </p:cNvSpPr>
          <p:nvPr userDrawn="1"/>
        </p:nvSpPr>
        <p:spPr bwMode="auto">
          <a:xfrm>
            <a:off x="4856164" y="3813175"/>
            <a:ext cx="2479675" cy="627063"/>
          </a:xfrm>
          <a:custGeom>
            <a:avLst/>
            <a:gdLst>
              <a:gd name="T0" fmla="*/ 0 w 1562"/>
              <a:gd name="T1" fmla="*/ 0 h 395"/>
              <a:gd name="T2" fmla="*/ 1562 w 1562"/>
              <a:gd name="T3" fmla="*/ 0 h 395"/>
              <a:gd name="T4" fmla="*/ 1404 w 1562"/>
              <a:gd name="T5" fmla="*/ 395 h 395"/>
              <a:gd name="T6" fmla="*/ 159 w 1562"/>
              <a:gd name="T7" fmla="*/ 395 h 395"/>
              <a:gd name="T8" fmla="*/ 0 w 1562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2" h="395">
                <a:moveTo>
                  <a:pt x="0" y="0"/>
                </a:moveTo>
                <a:lnTo>
                  <a:pt x="1562" y="0"/>
                </a:lnTo>
                <a:lnTo>
                  <a:pt x="1404" y="395"/>
                </a:lnTo>
                <a:lnTo>
                  <a:pt x="159" y="395"/>
                </a:lnTo>
                <a:lnTo>
                  <a:pt x="0" y="0"/>
                </a:lnTo>
                <a:close/>
              </a:path>
            </a:pathLst>
          </a:custGeom>
          <a:solidFill>
            <a:srgbClr val="55C0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6" name="Freeform 35"/>
          <p:cNvSpPr>
            <a:spLocks/>
          </p:cNvSpPr>
          <p:nvPr userDrawn="1"/>
        </p:nvSpPr>
        <p:spPr bwMode="auto">
          <a:xfrm>
            <a:off x="5051426" y="4570413"/>
            <a:ext cx="2093913" cy="1344613"/>
          </a:xfrm>
          <a:custGeom>
            <a:avLst/>
            <a:gdLst>
              <a:gd name="T0" fmla="*/ 0 w 1319"/>
              <a:gd name="T1" fmla="*/ 2 h 847"/>
              <a:gd name="T2" fmla="*/ 0 w 1319"/>
              <a:gd name="T3" fmla="*/ 847 h 847"/>
              <a:gd name="T4" fmla="*/ 1319 w 1319"/>
              <a:gd name="T5" fmla="*/ 847 h 847"/>
              <a:gd name="T6" fmla="*/ 1319 w 1319"/>
              <a:gd name="T7" fmla="*/ 2 h 847"/>
              <a:gd name="T8" fmla="*/ 1240 w 1319"/>
              <a:gd name="T9" fmla="*/ 2 h 847"/>
              <a:gd name="T10" fmla="*/ 1240 w 1319"/>
              <a:gd name="T11" fmla="*/ 28 h 847"/>
              <a:gd name="T12" fmla="*/ 81 w 1319"/>
              <a:gd name="T13" fmla="*/ 27 h 847"/>
              <a:gd name="T14" fmla="*/ 81 w 1319"/>
              <a:gd name="T15" fmla="*/ 0 h 847"/>
              <a:gd name="T16" fmla="*/ 0 w 1319"/>
              <a:gd name="T17" fmla="*/ 2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9" h="847">
                <a:moveTo>
                  <a:pt x="0" y="2"/>
                </a:moveTo>
                <a:lnTo>
                  <a:pt x="0" y="847"/>
                </a:lnTo>
                <a:lnTo>
                  <a:pt x="1319" y="847"/>
                </a:lnTo>
                <a:lnTo>
                  <a:pt x="1319" y="2"/>
                </a:lnTo>
                <a:lnTo>
                  <a:pt x="1240" y="2"/>
                </a:lnTo>
                <a:lnTo>
                  <a:pt x="1240" y="28"/>
                </a:lnTo>
                <a:lnTo>
                  <a:pt x="81" y="27"/>
                </a:lnTo>
                <a:lnTo>
                  <a:pt x="81" y="0"/>
                </a:lnTo>
                <a:lnTo>
                  <a:pt x="0" y="2"/>
                </a:lnTo>
                <a:close/>
              </a:path>
            </a:pathLst>
          </a:custGeom>
          <a:solidFill>
            <a:srgbClr val="314A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7" name="Rectangle 36"/>
          <p:cNvSpPr>
            <a:spLocks noChangeArrowheads="1"/>
          </p:cNvSpPr>
          <p:nvPr userDrawn="1"/>
        </p:nvSpPr>
        <p:spPr bwMode="auto">
          <a:xfrm>
            <a:off x="5143501" y="4878388"/>
            <a:ext cx="1911350" cy="728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8" name="Rectangle 37"/>
          <p:cNvSpPr>
            <a:spLocks noChangeArrowheads="1"/>
          </p:cNvSpPr>
          <p:nvPr userDrawn="1"/>
        </p:nvSpPr>
        <p:spPr bwMode="auto">
          <a:xfrm>
            <a:off x="5199064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9" name="Rectangle 38"/>
          <p:cNvSpPr>
            <a:spLocks noChangeArrowheads="1"/>
          </p:cNvSpPr>
          <p:nvPr userDrawn="1"/>
        </p:nvSpPr>
        <p:spPr bwMode="auto">
          <a:xfrm>
            <a:off x="5330826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0" name="Rectangle 39"/>
          <p:cNvSpPr>
            <a:spLocks noChangeArrowheads="1"/>
          </p:cNvSpPr>
          <p:nvPr userDrawn="1"/>
        </p:nvSpPr>
        <p:spPr bwMode="auto">
          <a:xfrm>
            <a:off x="54657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1" name="Rectangle 40"/>
          <p:cNvSpPr>
            <a:spLocks noChangeArrowheads="1"/>
          </p:cNvSpPr>
          <p:nvPr userDrawn="1"/>
        </p:nvSpPr>
        <p:spPr bwMode="auto">
          <a:xfrm>
            <a:off x="559911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2" name="Rectangle 41"/>
          <p:cNvSpPr>
            <a:spLocks noChangeArrowheads="1"/>
          </p:cNvSpPr>
          <p:nvPr userDrawn="1"/>
        </p:nvSpPr>
        <p:spPr bwMode="auto">
          <a:xfrm>
            <a:off x="57308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3" name="Rectangle 42"/>
          <p:cNvSpPr>
            <a:spLocks noChangeArrowheads="1"/>
          </p:cNvSpPr>
          <p:nvPr userDrawn="1"/>
        </p:nvSpPr>
        <p:spPr bwMode="auto">
          <a:xfrm>
            <a:off x="586581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4" name="Rectangle 43"/>
          <p:cNvSpPr>
            <a:spLocks noChangeArrowheads="1"/>
          </p:cNvSpPr>
          <p:nvPr userDrawn="1"/>
        </p:nvSpPr>
        <p:spPr bwMode="auto">
          <a:xfrm>
            <a:off x="59991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5" name="Rectangle 44"/>
          <p:cNvSpPr>
            <a:spLocks noChangeArrowheads="1"/>
          </p:cNvSpPr>
          <p:nvPr userDrawn="1"/>
        </p:nvSpPr>
        <p:spPr bwMode="auto">
          <a:xfrm>
            <a:off x="61293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6" name="Rectangle 45"/>
          <p:cNvSpPr>
            <a:spLocks noChangeArrowheads="1"/>
          </p:cNvSpPr>
          <p:nvPr userDrawn="1"/>
        </p:nvSpPr>
        <p:spPr bwMode="auto">
          <a:xfrm>
            <a:off x="62658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7" name="Rectangle 46"/>
          <p:cNvSpPr>
            <a:spLocks noChangeArrowheads="1"/>
          </p:cNvSpPr>
          <p:nvPr userDrawn="1"/>
        </p:nvSpPr>
        <p:spPr bwMode="auto">
          <a:xfrm>
            <a:off x="63960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3" name="Rectangle 47"/>
          <p:cNvSpPr>
            <a:spLocks noChangeArrowheads="1"/>
          </p:cNvSpPr>
          <p:nvPr userDrawn="1"/>
        </p:nvSpPr>
        <p:spPr bwMode="auto">
          <a:xfrm>
            <a:off x="65325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4" name="Rectangle 48"/>
          <p:cNvSpPr>
            <a:spLocks noChangeArrowheads="1"/>
          </p:cNvSpPr>
          <p:nvPr userDrawn="1"/>
        </p:nvSpPr>
        <p:spPr bwMode="auto">
          <a:xfrm>
            <a:off x="666432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7" name="Rectangle 49"/>
          <p:cNvSpPr>
            <a:spLocks noChangeArrowheads="1"/>
          </p:cNvSpPr>
          <p:nvPr userDrawn="1"/>
        </p:nvSpPr>
        <p:spPr bwMode="auto">
          <a:xfrm>
            <a:off x="67976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8" name="Rectangle 50"/>
          <p:cNvSpPr>
            <a:spLocks noChangeArrowheads="1"/>
          </p:cNvSpPr>
          <p:nvPr userDrawn="1"/>
        </p:nvSpPr>
        <p:spPr bwMode="auto">
          <a:xfrm>
            <a:off x="69294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8" name="Rectangle 51"/>
          <p:cNvSpPr>
            <a:spLocks noChangeArrowheads="1"/>
          </p:cNvSpPr>
          <p:nvPr userDrawn="1"/>
        </p:nvSpPr>
        <p:spPr bwMode="auto">
          <a:xfrm>
            <a:off x="5199064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9" name="Rectangle 52"/>
          <p:cNvSpPr>
            <a:spLocks noChangeArrowheads="1"/>
          </p:cNvSpPr>
          <p:nvPr userDrawn="1"/>
        </p:nvSpPr>
        <p:spPr bwMode="auto">
          <a:xfrm>
            <a:off x="5330826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" name="Rectangle 53"/>
          <p:cNvSpPr>
            <a:spLocks noChangeArrowheads="1"/>
          </p:cNvSpPr>
          <p:nvPr userDrawn="1"/>
        </p:nvSpPr>
        <p:spPr bwMode="auto">
          <a:xfrm>
            <a:off x="54657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1" name="Rectangle 54"/>
          <p:cNvSpPr>
            <a:spLocks noChangeArrowheads="1"/>
          </p:cNvSpPr>
          <p:nvPr userDrawn="1"/>
        </p:nvSpPr>
        <p:spPr bwMode="auto">
          <a:xfrm>
            <a:off x="559911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2" name="Rectangle 55"/>
          <p:cNvSpPr>
            <a:spLocks noChangeArrowheads="1"/>
          </p:cNvSpPr>
          <p:nvPr userDrawn="1"/>
        </p:nvSpPr>
        <p:spPr bwMode="auto">
          <a:xfrm>
            <a:off x="57308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3" name="Rectangle 56"/>
          <p:cNvSpPr>
            <a:spLocks noChangeArrowheads="1"/>
          </p:cNvSpPr>
          <p:nvPr userDrawn="1"/>
        </p:nvSpPr>
        <p:spPr bwMode="auto">
          <a:xfrm>
            <a:off x="586581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4" name="Rectangle 57"/>
          <p:cNvSpPr>
            <a:spLocks noChangeArrowheads="1"/>
          </p:cNvSpPr>
          <p:nvPr userDrawn="1"/>
        </p:nvSpPr>
        <p:spPr bwMode="auto">
          <a:xfrm>
            <a:off x="59991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5" name="Rectangle 58"/>
          <p:cNvSpPr>
            <a:spLocks noChangeArrowheads="1"/>
          </p:cNvSpPr>
          <p:nvPr userDrawn="1"/>
        </p:nvSpPr>
        <p:spPr bwMode="auto">
          <a:xfrm>
            <a:off x="61293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6" name="Rectangle 59"/>
          <p:cNvSpPr>
            <a:spLocks noChangeArrowheads="1"/>
          </p:cNvSpPr>
          <p:nvPr userDrawn="1"/>
        </p:nvSpPr>
        <p:spPr bwMode="auto">
          <a:xfrm>
            <a:off x="63960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7" name="Rectangle 60"/>
          <p:cNvSpPr>
            <a:spLocks noChangeArrowheads="1"/>
          </p:cNvSpPr>
          <p:nvPr userDrawn="1"/>
        </p:nvSpPr>
        <p:spPr bwMode="auto">
          <a:xfrm>
            <a:off x="65325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8" name="Rectangle 61"/>
          <p:cNvSpPr>
            <a:spLocks noChangeArrowheads="1"/>
          </p:cNvSpPr>
          <p:nvPr userDrawn="1"/>
        </p:nvSpPr>
        <p:spPr bwMode="auto">
          <a:xfrm>
            <a:off x="666432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9" name="Rectangle 62"/>
          <p:cNvSpPr>
            <a:spLocks noChangeArrowheads="1"/>
          </p:cNvSpPr>
          <p:nvPr userDrawn="1"/>
        </p:nvSpPr>
        <p:spPr bwMode="auto">
          <a:xfrm>
            <a:off x="67976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" name="Rectangle 63"/>
          <p:cNvSpPr>
            <a:spLocks noChangeArrowheads="1"/>
          </p:cNvSpPr>
          <p:nvPr userDrawn="1"/>
        </p:nvSpPr>
        <p:spPr bwMode="auto">
          <a:xfrm>
            <a:off x="69294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1" name="Rectangle 64"/>
          <p:cNvSpPr>
            <a:spLocks noChangeArrowheads="1"/>
          </p:cNvSpPr>
          <p:nvPr userDrawn="1"/>
        </p:nvSpPr>
        <p:spPr bwMode="auto">
          <a:xfrm>
            <a:off x="5199064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2" name="Rectangle 65"/>
          <p:cNvSpPr>
            <a:spLocks noChangeArrowheads="1"/>
          </p:cNvSpPr>
          <p:nvPr userDrawn="1"/>
        </p:nvSpPr>
        <p:spPr bwMode="auto">
          <a:xfrm>
            <a:off x="5330826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3" name="Rectangle 66"/>
          <p:cNvSpPr>
            <a:spLocks noChangeArrowheads="1"/>
          </p:cNvSpPr>
          <p:nvPr userDrawn="1"/>
        </p:nvSpPr>
        <p:spPr bwMode="auto">
          <a:xfrm>
            <a:off x="54657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4" name="Rectangle 67"/>
          <p:cNvSpPr>
            <a:spLocks noChangeArrowheads="1"/>
          </p:cNvSpPr>
          <p:nvPr userDrawn="1"/>
        </p:nvSpPr>
        <p:spPr bwMode="auto">
          <a:xfrm>
            <a:off x="559911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5" name="Rectangle 68"/>
          <p:cNvSpPr>
            <a:spLocks noChangeArrowheads="1"/>
          </p:cNvSpPr>
          <p:nvPr userDrawn="1"/>
        </p:nvSpPr>
        <p:spPr bwMode="auto">
          <a:xfrm>
            <a:off x="57308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6" name="Rectangle 69"/>
          <p:cNvSpPr>
            <a:spLocks noChangeArrowheads="1"/>
          </p:cNvSpPr>
          <p:nvPr userDrawn="1"/>
        </p:nvSpPr>
        <p:spPr bwMode="auto">
          <a:xfrm>
            <a:off x="586581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7" name="Rectangle 70"/>
          <p:cNvSpPr>
            <a:spLocks noChangeArrowheads="1"/>
          </p:cNvSpPr>
          <p:nvPr userDrawn="1"/>
        </p:nvSpPr>
        <p:spPr bwMode="auto">
          <a:xfrm>
            <a:off x="59991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8" name="Rectangle 71"/>
          <p:cNvSpPr>
            <a:spLocks noChangeArrowheads="1"/>
          </p:cNvSpPr>
          <p:nvPr userDrawn="1"/>
        </p:nvSpPr>
        <p:spPr bwMode="auto">
          <a:xfrm>
            <a:off x="65325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9" name="Rectangle 72"/>
          <p:cNvSpPr>
            <a:spLocks noChangeArrowheads="1"/>
          </p:cNvSpPr>
          <p:nvPr userDrawn="1"/>
        </p:nvSpPr>
        <p:spPr bwMode="auto">
          <a:xfrm>
            <a:off x="67976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0" name="Rectangle 73"/>
          <p:cNvSpPr>
            <a:spLocks noChangeArrowheads="1"/>
          </p:cNvSpPr>
          <p:nvPr userDrawn="1"/>
        </p:nvSpPr>
        <p:spPr bwMode="auto">
          <a:xfrm>
            <a:off x="6929439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" name="Rectangle 74"/>
          <p:cNvSpPr>
            <a:spLocks noChangeArrowheads="1"/>
          </p:cNvSpPr>
          <p:nvPr userDrawn="1"/>
        </p:nvSpPr>
        <p:spPr bwMode="auto">
          <a:xfrm>
            <a:off x="61293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2" name="Rectangle 75"/>
          <p:cNvSpPr>
            <a:spLocks noChangeArrowheads="1"/>
          </p:cNvSpPr>
          <p:nvPr userDrawn="1"/>
        </p:nvSpPr>
        <p:spPr bwMode="auto">
          <a:xfrm>
            <a:off x="6265864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3" name="Rectangle 76"/>
          <p:cNvSpPr>
            <a:spLocks noChangeArrowheads="1"/>
          </p:cNvSpPr>
          <p:nvPr userDrawn="1"/>
        </p:nvSpPr>
        <p:spPr bwMode="auto">
          <a:xfrm>
            <a:off x="63960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4" name="Rectangle 77"/>
          <p:cNvSpPr>
            <a:spLocks noChangeArrowheads="1"/>
          </p:cNvSpPr>
          <p:nvPr userDrawn="1"/>
        </p:nvSpPr>
        <p:spPr bwMode="auto">
          <a:xfrm>
            <a:off x="6532564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6" name="Rectangle 78"/>
          <p:cNvSpPr>
            <a:spLocks noChangeArrowheads="1"/>
          </p:cNvSpPr>
          <p:nvPr userDrawn="1"/>
        </p:nvSpPr>
        <p:spPr bwMode="auto">
          <a:xfrm>
            <a:off x="666432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7" name="Rectangle 79"/>
          <p:cNvSpPr>
            <a:spLocks noChangeArrowheads="1"/>
          </p:cNvSpPr>
          <p:nvPr userDrawn="1"/>
        </p:nvSpPr>
        <p:spPr bwMode="auto">
          <a:xfrm>
            <a:off x="679767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8" name="Rectangle 80"/>
          <p:cNvSpPr>
            <a:spLocks noChangeArrowheads="1"/>
          </p:cNvSpPr>
          <p:nvPr userDrawn="1"/>
        </p:nvSpPr>
        <p:spPr bwMode="auto">
          <a:xfrm>
            <a:off x="69294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9" name="Freeform 81"/>
          <p:cNvSpPr>
            <a:spLocks/>
          </p:cNvSpPr>
          <p:nvPr userDrawn="1"/>
        </p:nvSpPr>
        <p:spPr bwMode="auto">
          <a:xfrm>
            <a:off x="6129339" y="5127625"/>
            <a:ext cx="223838" cy="266700"/>
          </a:xfrm>
          <a:custGeom>
            <a:avLst/>
            <a:gdLst>
              <a:gd name="T0" fmla="*/ 86 w 141"/>
              <a:gd name="T1" fmla="*/ 0 h 168"/>
              <a:gd name="T2" fmla="*/ 86 w 141"/>
              <a:gd name="T3" fmla="*/ 72 h 168"/>
              <a:gd name="T4" fmla="*/ 86 w 141"/>
              <a:gd name="T5" fmla="*/ 97 h 168"/>
              <a:gd name="T6" fmla="*/ 56 w 141"/>
              <a:gd name="T7" fmla="*/ 97 h 168"/>
              <a:gd name="T8" fmla="*/ 0 w 141"/>
              <a:gd name="T9" fmla="*/ 97 h 168"/>
              <a:gd name="T10" fmla="*/ 0 w 141"/>
              <a:gd name="T11" fmla="*/ 168 h 168"/>
              <a:gd name="T12" fmla="*/ 56 w 141"/>
              <a:gd name="T13" fmla="*/ 168 h 168"/>
              <a:gd name="T14" fmla="*/ 86 w 141"/>
              <a:gd name="T15" fmla="*/ 168 h 168"/>
              <a:gd name="T16" fmla="*/ 96 w 141"/>
              <a:gd name="T17" fmla="*/ 168 h 168"/>
              <a:gd name="T18" fmla="*/ 141 w 141"/>
              <a:gd name="T19" fmla="*/ 168 h 168"/>
              <a:gd name="T20" fmla="*/ 141 w 141"/>
              <a:gd name="T21" fmla="*/ 112 h 168"/>
              <a:gd name="T22" fmla="*/ 141 w 141"/>
              <a:gd name="T23" fmla="*/ 97 h 168"/>
              <a:gd name="T24" fmla="*/ 141 w 141"/>
              <a:gd name="T25" fmla="*/ 72 h 168"/>
              <a:gd name="T26" fmla="*/ 141 w 141"/>
              <a:gd name="T27" fmla="*/ 0 h 168"/>
              <a:gd name="T28" fmla="*/ 86 w 141"/>
              <a:gd name="T2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168">
                <a:moveTo>
                  <a:pt x="86" y="0"/>
                </a:moveTo>
                <a:lnTo>
                  <a:pt x="86" y="72"/>
                </a:lnTo>
                <a:lnTo>
                  <a:pt x="86" y="97"/>
                </a:lnTo>
                <a:lnTo>
                  <a:pt x="56" y="97"/>
                </a:lnTo>
                <a:lnTo>
                  <a:pt x="0" y="97"/>
                </a:lnTo>
                <a:lnTo>
                  <a:pt x="0" y="168"/>
                </a:lnTo>
                <a:lnTo>
                  <a:pt x="56" y="168"/>
                </a:lnTo>
                <a:lnTo>
                  <a:pt x="86" y="168"/>
                </a:lnTo>
                <a:lnTo>
                  <a:pt x="96" y="168"/>
                </a:lnTo>
                <a:lnTo>
                  <a:pt x="141" y="168"/>
                </a:lnTo>
                <a:lnTo>
                  <a:pt x="141" y="112"/>
                </a:lnTo>
                <a:lnTo>
                  <a:pt x="141" y="97"/>
                </a:lnTo>
                <a:lnTo>
                  <a:pt x="141" y="72"/>
                </a:lnTo>
                <a:lnTo>
                  <a:pt x="141" y="0"/>
                </a:lnTo>
                <a:lnTo>
                  <a:pt x="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5" name="Freeform 82"/>
          <p:cNvSpPr>
            <a:spLocks/>
          </p:cNvSpPr>
          <p:nvPr userDrawn="1"/>
        </p:nvSpPr>
        <p:spPr bwMode="auto">
          <a:xfrm>
            <a:off x="5199064" y="5434013"/>
            <a:ext cx="220663" cy="114300"/>
          </a:xfrm>
          <a:custGeom>
            <a:avLst/>
            <a:gdLst>
              <a:gd name="T0" fmla="*/ 87 w 139"/>
              <a:gd name="T1" fmla="*/ 0 h 72"/>
              <a:gd name="T2" fmla="*/ 83 w 139"/>
              <a:gd name="T3" fmla="*/ 0 h 72"/>
              <a:gd name="T4" fmla="*/ 56 w 139"/>
              <a:gd name="T5" fmla="*/ 0 h 72"/>
              <a:gd name="T6" fmla="*/ 0 w 139"/>
              <a:gd name="T7" fmla="*/ 0 h 72"/>
              <a:gd name="T8" fmla="*/ 0 w 139"/>
              <a:gd name="T9" fmla="*/ 72 h 72"/>
              <a:gd name="T10" fmla="*/ 56 w 139"/>
              <a:gd name="T11" fmla="*/ 72 h 72"/>
              <a:gd name="T12" fmla="*/ 56 w 139"/>
              <a:gd name="T13" fmla="*/ 72 h 72"/>
              <a:gd name="T14" fmla="*/ 83 w 139"/>
              <a:gd name="T15" fmla="*/ 72 h 72"/>
              <a:gd name="T16" fmla="*/ 83 w 139"/>
              <a:gd name="T17" fmla="*/ 72 h 72"/>
              <a:gd name="T18" fmla="*/ 139 w 139"/>
              <a:gd name="T19" fmla="*/ 72 h 72"/>
              <a:gd name="T20" fmla="*/ 139 w 139"/>
              <a:gd name="T21" fmla="*/ 0 h 72"/>
              <a:gd name="T22" fmla="*/ 87 w 139"/>
              <a:gd name="T2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72">
                <a:moveTo>
                  <a:pt x="87" y="0"/>
                </a:moveTo>
                <a:lnTo>
                  <a:pt x="83" y="0"/>
                </a:lnTo>
                <a:lnTo>
                  <a:pt x="56" y="0"/>
                </a:lnTo>
                <a:lnTo>
                  <a:pt x="0" y="0"/>
                </a:lnTo>
                <a:lnTo>
                  <a:pt x="0" y="72"/>
                </a:lnTo>
                <a:lnTo>
                  <a:pt x="56" y="72"/>
                </a:lnTo>
                <a:lnTo>
                  <a:pt x="56" y="72"/>
                </a:lnTo>
                <a:lnTo>
                  <a:pt x="83" y="72"/>
                </a:lnTo>
                <a:lnTo>
                  <a:pt x="83" y="72"/>
                </a:lnTo>
                <a:lnTo>
                  <a:pt x="139" y="72"/>
                </a:lnTo>
                <a:lnTo>
                  <a:pt x="139" y="0"/>
                </a:lnTo>
                <a:lnTo>
                  <a:pt x="8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6" name="Freeform 83"/>
          <p:cNvSpPr>
            <a:spLocks/>
          </p:cNvSpPr>
          <p:nvPr userDrawn="1"/>
        </p:nvSpPr>
        <p:spPr bwMode="auto">
          <a:xfrm>
            <a:off x="5465764" y="5434013"/>
            <a:ext cx="620713" cy="114300"/>
          </a:xfrm>
          <a:custGeom>
            <a:avLst/>
            <a:gdLst>
              <a:gd name="T0" fmla="*/ 348 w 391"/>
              <a:gd name="T1" fmla="*/ 0 h 72"/>
              <a:gd name="T2" fmla="*/ 336 w 391"/>
              <a:gd name="T3" fmla="*/ 0 h 72"/>
              <a:gd name="T4" fmla="*/ 307 w 391"/>
              <a:gd name="T5" fmla="*/ 0 h 72"/>
              <a:gd name="T6" fmla="*/ 252 w 391"/>
              <a:gd name="T7" fmla="*/ 0 h 72"/>
              <a:gd name="T8" fmla="*/ 222 w 391"/>
              <a:gd name="T9" fmla="*/ 0 h 72"/>
              <a:gd name="T10" fmla="*/ 167 w 391"/>
              <a:gd name="T11" fmla="*/ 0 h 72"/>
              <a:gd name="T12" fmla="*/ 139 w 391"/>
              <a:gd name="T13" fmla="*/ 0 h 72"/>
              <a:gd name="T14" fmla="*/ 84 w 391"/>
              <a:gd name="T15" fmla="*/ 0 h 72"/>
              <a:gd name="T16" fmla="*/ 55 w 391"/>
              <a:gd name="T17" fmla="*/ 0 h 72"/>
              <a:gd name="T18" fmla="*/ 0 w 391"/>
              <a:gd name="T19" fmla="*/ 0 h 72"/>
              <a:gd name="T20" fmla="*/ 0 w 391"/>
              <a:gd name="T21" fmla="*/ 72 h 72"/>
              <a:gd name="T22" fmla="*/ 55 w 391"/>
              <a:gd name="T23" fmla="*/ 72 h 72"/>
              <a:gd name="T24" fmla="*/ 84 w 391"/>
              <a:gd name="T25" fmla="*/ 72 h 72"/>
              <a:gd name="T26" fmla="*/ 139 w 391"/>
              <a:gd name="T27" fmla="*/ 72 h 72"/>
              <a:gd name="T28" fmla="*/ 167 w 391"/>
              <a:gd name="T29" fmla="*/ 72 h 72"/>
              <a:gd name="T30" fmla="*/ 222 w 391"/>
              <a:gd name="T31" fmla="*/ 72 h 72"/>
              <a:gd name="T32" fmla="*/ 252 w 391"/>
              <a:gd name="T33" fmla="*/ 72 h 72"/>
              <a:gd name="T34" fmla="*/ 307 w 391"/>
              <a:gd name="T35" fmla="*/ 72 h 72"/>
              <a:gd name="T36" fmla="*/ 336 w 391"/>
              <a:gd name="T37" fmla="*/ 72 h 72"/>
              <a:gd name="T38" fmla="*/ 348 w 391"/>
              <a:gd name="T39" fmla="*/ 72 h 72"/>
              <a:gd name="T40" fmla="*/ 391 w 391"/>
              <a:gd name="T41" fmla="*/ 72 h 72"/>
              <a:gd name="T42" fmla="*/ 391 w 391"/>
              <a:gd name="T43" fmla="*/ 0 h 72"/>
              <a:gd name="T44" fmla="*/ 348 w 391"/>
              <a:gd name="T4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1" h="72">
                <a:moveTo>
                  <a:pt x="348" y="0"/>
                </a:moveTo>
                <a:lnTo>
                  <a:pt x="336" y="0"/>
                </a:lnTo>
                <a:lnTo>
                  <a:pt x="307" y="0"/>
                </a:lnTo>
                <a:lnTo>
                  <a:pt x="252" y="0"/>
                </a:lnTo>
                <a:lnTo>
                  <a:pt x="222" y="0"/>
                </a:lnTo>
                <a:lnTo>
                  <a:pt x="167" y="0"/>
                </a:lnTo>
                <a:lnTo>
                  <a:pt x="139" y="0"/>
                </a:lnTo>
                <a:lnTo>
                  <a:pt x="84" y="0"/>
                </a:lnTo>
                <a:lnTo>
                  <a:pt x="55" y="0"/>
                </a:lnTo>
                <a:lnTo>
                  <a:pt x="0" y="0"/>
                </a:lnTo>
                <a:lnTo>
                  <a:pt x="0" y="72"/>
                </a:lnTo>
                <a:lnTo>
                  <a:pt x="55" y="72"/>
                </a:lnTo>
                <a:lnTo>
                  <a:pt x="84" y="72"/>
                </a:lnTo>
                <a:lnTo>
                  <a:pt x="139" y="72"/>
                </a:lnTo>
                <a:lnTo>
                  <a:pt x="167" y="72"/>
                </a:lnTo>
                <a:lnTo>
                  <a:pt x="222" y="72"/>
                </a:lnTo>
                <a:lnTo>
                  <a:pt x="252" y="72"/>
                </a:lnTo>
                <a:lnTo>
                  <a:pt x="307" y="72"/>
                </a:lnTo>
                <a:lnTo>
                  <a:pt x="336" y="72"/>
                </a:lnTo>
                <a:lnTo>
                  <a:pt x="348" y="72"/>
                </a:lnTo>
                <a:lnTo>
                  <a:pt x="391" y="72"/>
                </a:lnTo>
                <a:lnTo>
                  <a:pt x="391" y="0"/>
                </a:lnTo>
                <a:lnTo>
                  <a:pt x="34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7" name="Freeform 84"/>
          <p:cNvSpPr>
            <a:spLocks/>
          </p:cNvSpPr>
          <p:nvPr userDrawn="1"/>
        </p:nvSpPr>
        <p:spPr bwMode="auto">
          <a:xfrm>
            <a:off x="5461001" y="4198938"/>
            <a:ext cx="100013" cy="236538"/>
          </a:xfrm>
          <a:custGeom>
            <a:avLst/>
            <a:gdLst>
              <a:gd name="T0" fmla="*/ 44 w 63"/>
              <a:gd name="T1" fmla="*/ 0 h 149"/>
              <a:gd name="T2" fmla="*/ 40 w 63"/>
              <a:gd name="T3" fmla="*/ 4 h 149"/>
              <a:gd name="T4" fmla="*/ 40 w 63"/>
              <a:gd name="T5" fmla="*/ 60 h 149"/>
              <a:gd name="T6" fmla="*/ 4 w 63"/>
              <a:gd name="T7" fmla="*/ 124 h 149"/>
              <a:gd name="T8" fmla="*/ 2 w 63"/>
              <a:gd name="T9" fmla="*/ 142 h 149"/>
              <a:gd name="T10" fmla="*/ 15 w 63"/>
              <a:gd name="T11" fmla="*/ 149 h 149"/>
              <a:gd name="T12" fmla="*/ 63 w 63"/>
              <a:gd name="T13" fmla="*/ 149 h 149"/>
              <a:gd name="T14" fmla="*/ 63 w 63"/>
              <a:gd name="T15" fmla="*/ 0 h 149"/>
              <a:gd name="T16" fmla="*/ 44 w 6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49">
                <a:moveTo>
                  <a:pt x="44" y="0"/>
                </a:moveTo>
                <a:cubicBezTo>
                  <a:pt x="42" y="0"/>
                  <a:pt x="40" y="2"/>
                  <a:pt x="40" y="4"/>
                </a:cubicBezTo>
                <a:cubicBezTo>
                  <a:pt x="40" y="60"/>
                  <a:pt x="40" y="60"/>
                  <a:pt x="40" y="60"/>
                </a:cubicBezTo>
                <a:cubicBezTo>
                  <a:pt x="4" y="124"/>
                  <a:pt x="4" y="124"/>
                  <a:pt x="4" y="124"/>
                </a:cubicBezTo>
                <a:cubicBezTo>
                  <a:pt x="0" y="130"/>
                  <a:pt x="0" y="137"/>
                  <a:pt x="2" y="142"/>
                </a:cubicBezTo>
                <a:cubicBezTo>
                  <a:pt x="4" y="147"/>
                  <a:pt x="8" y="149"/>
                  <a:pt x="15" y="149"/>
                </a:cubicBezTo>
                <a:cubicBezTo>
                  <a:pt x="63" y="149"/>
                  <a:pt x="63" y="149"/>
                  <a:pt x="63" y="149"/>
                </a:cubicBezTo>
                <a:cubicBezTo>
                  <a:pt x="63" y="0"/>
                  <a:pt x="63" y="0"/>
                  <a:pt x="63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8" name="Freeform 85"/>
          <p:cNvSpPr>
            <a:spLocks/>
          </p:cNvSpPr>
          <p:nvPr userDrawn="1"/>
        </p:nvSpPr>
        <p:spPr bwMode="auto">
          <a:xfrm>
            <a:off x="5561014" y="4198938"/>
            <a:ext cx="98425" cy="236538"/>
          </a:xfrm>
          <a:custGeom>
            <a:avLst/>
            <a:gdLst>
              <a:gd name="T0" fmla="*/ 57 w 62"/>
              <a:gd name="T1" fmla="*/ 124 h 149"/>
              <a:gd name="T2" fmla="*/ 21 w 62"/>
              <a:gd name="T3" fmla="*/ 60 h 149"/>
              <a:gd name="T4" fmla="*/ 21 w 62"/>
              <a:gd name="T5" fmla="*/ 4 h 149"/>
              <a:gd name="T6" fmla="*/ 17 w 62"/>
              <a:gd name="T7" fmla="*/ 0 h 149"/>
              <a:gd name="T8" fmla="*/ 0 w 62"/>
              <a:gd name="T9" fmla="*/ 0 h 149"/>
              <a:gd name="T10" fmla="*/ 0 w 62"/>
              <a:gd name="T11" fmla="*/ 149 h 149"/>
              <a:gd name="T12" fmla="*/ 46 w 62"/>
              <a:gd name="T13" fmla="*/ 149 h 149"/>
              <a:gd name="T14" fmla="*/ 59 w 62"/>
              <a:gd name="T15" fmla="*/ 142 h 149"/>
              <a:gd name="T16" fmla="*/ 57 w 62"/>
              <a:gd name="T17" fmla="*/ 12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49">
                <a:moveTo>
                  <a:pt x="57" y="124"/>
                </a:moveTo>
                <a:cubicBezTo>
                  <a:pt x="21" y="60"/>
                  <a:pt x="21" y="60"/>
                  <a:pt x="21" y="60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2"/>
                  <a:pt x="19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9"/>
                  <a:pt x="0" y="149"/>
                  <a:pt x="0" y="149"/>
                </a:cubicBezTo>
                <a:cubicBezTo>
                  <a:pt x="46" y="149"/>
                  <a:pt x="46" y="149"/>
                  <a:pt x="46" y="149"/>
                </a:cubicBezTo>
                <a:cubicBezTo>
                  <a:pt x="53" y="149"/>
                  <a:pt x="57" y="147"/>
                  <a:pt x="59" y="142"/>
                </a:cubicBezTo>
                <a:cubicBezTo>
                  <a:pt x="62" y="137"/>
                  <a:pt x="61" y="130"/>
                  <a:pt x="57" y="124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9" name="Freeform 86"/>
          <p:cNvSpPr>
            <a:spLocks/>
          </p:cNvSpPr>
          <p:nvPr userDrawn="1"/>
        </p:nvSpPr>
        <p:spPr bwMode="auto">
          <a:xfrm>
            <a:off x="5481639" y="4351338"/>
            <a:ext cx="79375" cy="66675"/>
          </a:xfrm>
          <a:custGeom>
            <a:avLst/>
            <a:gdLst>
              <a:gd name="T0" fmla="*/ 22 w 50"/>
              <a:gd name="T1" fmla="*/ 0 h 42"/>
              <a:gd name="T2" fmla="*/ 0 w 50"/>
              <a:gd name="T3" fmla="*/ 42 h 42"/>
              <a:gd name="T4" fmla="*/ 50 w 50"/>
              <a:gd name="T5" fmla="*/ 42 h 42"/>
              <a:gd name="T6" fmla="*/ 50 w 50"/>
              <a:gd name="T7" fmla="*/ 0 h 42"/>
              <a:gd name="T8" fmla="*/ 22 w 50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2">
                <a:moveTo>
                  <a:pt x="22" y="0"/>
                </a:moveTo>
                <a:lnTo>
                  <a:pt x="0" y="42"/>
                </a:lnTo>
                <a:lnTo>
                  <a:pt x="50" y="42"/>
                </a:lnTo>
                <a:lnTo>
                  <a:pt x="50" y="0"/>
                </a:lnTo>
                <a:lnTo>
                  <a:pt x="22" y="0"/>
                </a:lnTo>
                <a:close/>
              </a:path>
            </a:pathLst>
          </a:custGeom>
          <a:solidFill>
            <a:srgbClr val="4C9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0" name="Freeform 87"/>
          <p:cNvSpPr>
            <a:spLocks/>
          </p:cNvSpPr>
          <p:nvPr userDrawn="1"/>
        </p:nvSpPr>
        <p:spPr bwMode="auto">
          <a:xfrm>
            <a:off x="5561014" y="4351338"/>
            <a:ext cx="76200" cy="66675"/>
          </a:xfrm>
          <a:custGeom>
            <a:avLst/>
            <a:gdLst>
              <a:gd name="T0" fmla="*/ 27 w 48"/>
              <a:gd name="T1" fmla="*/ 0 h 42"/>
              <a:gd name="T2" fmla="*/ 0 w 48"/>
              <a:gd name="T3" fmla="*/ 0 h 42"/>
              <a:gd name="T4" fmla="*/ 0 w 48"/>
              <a:gd name="T5" fmla="*/ 42 h 42"/>
              <a:gd name="T6" fmla="*/ 48 w 48"/>
              <a:gd name="T7" fmla="*/ 42 h 42"/>
              <a:gd name="T8" fmla="*/ 27 w 48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2">
                <a:moveTo>
                  <a:pt x="27" y="0"/>
                </a:moveTo>
                <a:lnTo>
                  <a:pt x="0" y="0"/>
                </a:lnTo>
                <a:lnTo>
                  <a:pt x="0" y="42"/>
                </a:lnTo>
                <a:lnTo>
                  <a:pt x="48" y="42"/>
                </a:lnTo>
                <a:lnTo>
                  <a:pt x="27" y="0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1" name="Freeform 88"/>
          <p:cNvSpPr>
            <a:spLocks/>
          </p:cNvSpPr>
          <p:nvPr userDrawn="1"/>
        </p:nvSpPr>
        <p:spPr bwMode="auto">
          <a:xfrm>
            <a:off x="5518151" y="4189413"/>
            <a:ext cx="42863" cy="23813"/>
          </a:xfrm>
          <a:custGeom>
            <a:avLst/>
            <a:gdLst>
              <a:gd name="T0" fmla="*/ 10 w 27"/>
              <a:gd name="T1" fmla="*/ 0 h 15"/>
              <a:gd name="T2" fmla="*/ 0 w 27"/>
              <a:gd name="T3" fmla="*/ 7 h 15"/>
              <a:gd name="T4" fmla="*/ 10 w 27"/>
              <a:gd name="T5" fmla="*/ 15 h 15"/>
              <a:gd name="T6" fmla="*/ 27 w 27"/>
              <a:gd name="T7" fmla="*/ 15 h 15"/>
              <a:gd name="T8" fmla="*/ 27 w 27"/>
              <a:gd name="T9" fmla="*/ 0 h 15"/>
              <a:gd name="T10" fmla="*/ 10 w 27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15">
                <a:moveTo>
                  <a:pt x="10" y="0"/>
                </a:moveTo>
                <a:cubicBezTo>
                  <a:pt x="4" y="0"/>
                  <a:pt x="0" y="3"/>
                  <a:pt x="0" y="7"/>
                </a:cubicBezTo>
                <a:cubicBezTo>
                  <a:pt x="0" y="12"/>
                  <a:pt x="4" y="15"/>
                  <a:pt x="10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0"/>
                  <a:pt x="27" y="0"/>
                  <a:pt x="27" y="0"/>
                </a:cubicBez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2" name="Freeform 89"/>
          <p:cNvSpPr>
            <a:spLocks/>
          </p:cNvSpPr>
          <p:nvPr userDrawn="1"/>
        </p:nvSpPr>
        <p:spPr bwMode="auto">
          <a:xfrm>
            <a:off x="5561014" y="4189413"/>
            <a:ext cx="39688" cy="23813"/>
          </a:xfrm>
          <a:custGeom>
            <a:avLst/>
            <a:gdLst>
              <a:gd name="T0" fmla="*/ 15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5 w 25"/>
              <a:gd name="T7" fmla="*/ 15 h 15"/>
              <a:gd name="T8" fmla="*/ 25 w 25"/>
              <a:gd name="T9" fmla="*/ 7 h 15"/>
              <a:gd name="T10" fmla="*/ 15 w 25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5">
                <a:moveTo>
                  <a:pt x="1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21" y="15"/>
                  <a:pt x="25" y="12"/>
                  <a:pt x="25" y="7"/>
                </a:cubicBezTo>
                <a:cubicBezTo>
                  <a:pt x="25" y="3"/>
                  <a:pt x="21" y="0"/>
                  <a:pt x="15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3" name="Freeform 90"/>
          <p:cNvSpPr>
            <a:spLocks/>
          </p:cNvSpPr>
          <p:nvPr userDrawn="1"/>
        </p:nvSpPr>
        <p:spPr bwMode="auto">
          <a:xfrm>
            <a:off x="5326064" y="4257675"/>
            <a:ext cx="92075" cy="182563"/>
          </a:xfrm>
          <a:custGeom>
            <a:avLst/>
            <a:gdLst>
              <a:gd name="T0" fmla="*/ 0 w 58"/>
              <a:gd name="T1" fmla="*/ 58 h 115"/>
              <a:gd name="T2" fmla="*/ 58 w 58"/>
              <a:gd name="T3" fmla="*/ 115 h 115"/>
              <a:gd name="T4" fmla="*/ 58 w 58"/>
              <a:gd name="T5" fmla="*/ 0 h 115"/>
              <a:gd name="T6" fmla="*/ 0 w 58"/>
              <a:gd name="T7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58"/>
                </a:moveTo>
                <a:cubicBezTo>
                  <a:pt x="0" y="90"/>
                  <a:pt x="26" y="115"/>
                  <a:pt x="58" y="115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4" name="Freeform 91"/>
          <p:cNvSpPr>
            <a:spLocks/>
          </p:cNvSpPr>
          <p:nvPr userDrawn="1"/>
        </p:nvSpPr>
        <p:spPr bwMode="auto">
          <a:xfrm>
            <a:off x="5418139" y="4257675"/>
            <a:ext cx="92075" cy="182563"/>
          </a:xfrm>
          <a:custGeom>
            <a:avLst/>
            <a:gdLst>
              <a:gd name="T0" fmla="*/ 0 w 58"/>
              <a:gd name="T1" fmla="*/ 0 h 115"/>
              <a:gd name="T2" fmla="*/ 0 w 58"/>
              <a:gd name="T3" fmla="*/ 115 h 115"/>
              <a:gd name="T4" fmla="*/ 58 w 58"/>
              <a:gd name="T5" fmla="*/ 58 h 115"/>
              <a:gd name="T6" fmla="*/ 0 w 58"/>
              <a:gd name="T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0"/>
                </a:moveTo>
                <a:cubicBezTo>
                  <a:pt x="0" y="115"/>
                  <a:pt x="0" y="115"/>
                  <a:pt x="0" y="115"/>
                </a:cubicBezTo>
                <a:cubicBezTo>
                  <a:pt x="32" y="115"/>
                  <a:pt x="58" y="90"/>
                  <a:pt x="58" y="58"/>
                </a:cubicBezTo>
                <a:cubicBezTo>
                  <a:pt x="58" y="26"/>
                  <a:pt x="32" y="0"/>
                  <a:pt x="0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5" name="Rectangle 92"/>
          <p:cNvSpPr>
            <a:spLocks noChangeArrowheads="1"/>
          </p:cNvSpPr>
          <p:nvPr userDrawn="1"/>
        </p:nvSpPr>
        <p:spPr bwMode="auto">
          <a:xfrm>
            <a:off x="5386389" y="4206875"/>
            <a:ext cx="31750" cy="84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6" name="Rectangle 93"/>
          <p:cNvSpPr>
            <a:spLocks noChangeArrowheads="1"/>
          </p:cNvSpPr>
          <p:nvPr userDrawn="1"/>
        </p:nvSpPr>
        <p:spPr bwMode="auto">
          <a:xfrm>
            <a:off x="5418139" y="4206875"/>
            <a:ext cx="30163" cy="84138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7" name="Freeform 94"/>
          <p:cNvSpPr>
            <a:spLocks/>
          </p:cNvSpPr>
          <p:nvPr userDrawn="1"/>
        </p:nvSpPr>
        <p:spPr bwMode="auto">
          <a:xfrm>
            <a:off x="5418139" y="4191000"/>
            <a:ext cx="39688" cy="23813"/>
          </a:xfrm>
          <a:custGeom>
            <a:avLst/>
            <a:gdLst>
              <a:gd name="T0" fmla="*/ 18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8 w 25"/>
              <a:gd name="T7" fmla="*/ 15 h 15"/>
              <a:gd name="T8" fmla="*/ 25 w 25"/>
              <a:gd name="T9" fmla="*/ 8 h 15"/>
              <a:gd name="T10" fmla="*/ 25 w 25"/>
              <a:gd name="T11" fmla="*/ 7 h 15"/>
              <a:gd name="T12" fmla="*/ 18 w 25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15"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22" y="15"/>
                  <a:pt x="25" y="12"/>
                  <a:pt x="25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4"/>
                  <a:pt x="22" y="0"/>
                  <a:pt x="1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8" name="Freeform 95"/>
          <p:cNvSpPr>
            <a:spLocks/>
          </p:cNvSpPr>
          <p:nvPr userDrawn="1"/>
        </p:nvSpPr>
        <p:spPr bwMode="auto">
          <a:xfrm>
            <a:off x="5376864" y="4191000"/>
            <a:ext cx="41275" cy="23813"/>
          </a:xfrm>
          <a:custGeom>
            <a:avLst/>
            <a:gdLst>
              <a:gd name="T0" fmla="*/ 7 w 26"/>
              <a:gd name="T1" fmla="*/ 0 h 15"/>
              <a:gd name="T2" fmla="*/ 0 w 26"/>
              <a:gd name="T3" fmla="*/ 7 h 15"/>
              <a:gd name="T4" fmla="*/ 0 w 26"/>
              <a:gd name="T5" fmla="*/ 8 h 15"/>
              <a:gd name="T6" fmla="*/ 7 w 26"/>
              <a:gd name="T7" fmla="*/ 15 h 15"/>
              <a:gd name="T8" fmla="*/ 26 w 26"/>
              <a:gd name="T9" fmla="*/ 15 h 15"/>
              <a:gd name="T10" fmla="*/ 26 w 26"/>
              <a:gd name="T11" fmla="*/ 0 h 15"/>
              <a:gd name="T12" fmla="*/ 7 w 26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5">
                <a:moveTo>
                  <a:pt x="7" y="0"/>
                </a:moveTo>
                <a:cubicBezTo>
                  <a:pt x="3" y="0"/>
                  <a:pt x="0" y="4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3" y="15"/>
                  <a:pt x="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0"/>
                  <a:pt x="26" y="0"/>
                  <a:pt x="26" y="0"/>
                </a:cubicBez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9" name="Freeform 96"/>
          <p:cNvSpPr>
            <a:spLocks/>
          </p:cNvSpPr>
          <p:nvPr userDrawn="1"/>
        </p:nvSpPr>
        <p:spPr bwMode="auto">
          <a:xfrm>
            <a:off x="5418139" y="4327525"/>
            <a:ext cx="68263" cy="92075"/>
          </a:xfrm>
          <a:custGeom>
            <a:avLst/>
            <a:gdLst>
              <a:gd name="T0" fmla="*/ 43 w 43"/>
              <a:gd name="T1" fmla="*/ 14 h 58"/>
              <a:gd name="T2" fmla="*/ 41 w 43"/>
              <a:gd name="T3" fmla="*/ 0 h 58"/>
              <a:gd name="T4" fmla="*/ 0 w 43"/>
              <a:gd name="T5" fmla="*/ 0 h 58"/>
              <a:gd name="T6" fmla="*/ 0 w 43"/>
              <a:gd name="T7" fmla="*/ 58 h 58"/>
              <a:gd name="T8" fmla="*/ 43 w 43"/>
              <a:gd name="T9" fmla="*/ 1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58">
                <a:moveTo>
                  <a:pt x="43" y="14"/>
                </a:moveTo>
                <a:cubicBezTo>
                  <a:pt x="43" y="9"/>
                  <a:pt x="42" y="4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24" y="57"/>
                  <a:pt x="43" y="38"/>
                  <a:pt x="43" y="14"/>
                </a:cubicBezTo>
                <a:close/>
              </a:path>
            </a:pathLst>
          </a:cu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0" name="Freeform 97"/>
          <p:cNvSpPr>
            <a:spLocks/>
          </p:cNvSpPr>
          <p:nvPr userDrawn="1"/>
        </p:nvSpPr>
        <p:spPr bwMode="auto">
          <a:xfrm>
            <a:off x="5346701" y="4327525"/>
            <a:ext cx="71438" cy="92075"/>
          </a:xfrm>
          <a:custGeom>
            <a:avLst/>
            <a:gdLst>
              <a:gd name="T0" fmla="*/ 3 w 45"/>
              <a:gd name="T1" fmla="*/ 0 h 58"/>
              <a:gd name="T2" fmla="*/ 0 w 45"/>
              <a:gd name="T3" fmla="*/ 14 h 58"/>
              <a:gd name="T4" fmla="*/ 44 w 45"/>
              <a:gd name="T5" fmla="*/ 58 h 58"/>
              <a:gd name="T6" fmla="*/ 45 w 45"/>
              <a:gd name="T7" fmla="*/ 58 h 58"/>
              <a:gd name="T8" fmla="*/ 45 w 45"/>
              <a:gd name="T9" fmla="*/ 0 h 58"/>
              <a:gd name="T10" fmla="*/ 3 w 45"/>
              <a:gd name="T1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58">
                <a:moveTo>
                  <a:pt x="3" y="0"/>
                </a:moveTo>
                <a:cubicBezTo>
                  <a:pt x="1" y="4"/>
                  <a:pt x="0" y="9"/>
                  <a:pt x="0" y="14"/>
                </a:cubicBezTo>
                <a:cubicBezTo>
                  <a:pt x="0" y="38"/>
                  <a:pt x="20" y="58"/>
                  <a:pt x="44" y="58"/>
                </a:cubicBezTo>
                <a:cubicBezTo>
                  <a:pt x="44" y="58"/>
                  <a:pt x="45" y="58"/>
                  <a:pt x="45" y="58"/>
                </a:cubicBezTo>
                <a:cubicBezTo>
                  <a:pt x="45" y="0"/>
                  <a:pt x="45" y="0"/>
                  <a:pt x="45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61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1" name="Rectangle 98"/>
          <p:cNvSpPr>
            <a:spLocks noChangeArrowheads="1"/>
          </p:cNvSpPr>
          <p:nvPr userDrawn="1"/>
        </p:nvSpPr>
        <p:spPr bwMode="auto">
          <a:xfrm>
            <a:off x="5846764" y="4154488"/>
            <a:ext cx="565150" cy="285750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2" name="Freeform 99"/>
          <p:cNvSpPr>
            <a:spLocks/>
          </p:cNvSpPr>
          <p:nvPr userDrawn="1"/>
        </p:nvSpPr>
        <p:spPr bwMode="auto">
          <a:xfrm>
            <a:off x="5988051" y="3822700"/>
            <a:ext cx="282575" cy="246063"/>
          </a:xfrm>
          <a:custGeom>
            <a:avLst/>
            <a:gdLst>
              <a:gd name="T0" fmla="*/ 89 w 178"/>
              <a:gd name="T1" fmla="*/ 155 h 155"/>
              <a:gd name="T2" fmla="*/ 0 w 178"/>
              <a:gd name="T3" fmla="*/ 155 h 155"/>
              <a:gd name="T4" fmla="*/ 44 w 178"/>
              <a:gd name="T5" fmla="*/ 77 h 155"/>
              <a:gd name="T6" fmla="*/ 89 w 178"/>
              <a:gd name="T7" fmla="*/ 0 h 155"/>
              <a:gd name="T8" fmla="*/ 133 w 178"/>
              <a:gd name="T9" fmla="*/ 77 h 155"/>
              <a:gd name="T10" fmla="*/ 178 w 178"/>
              <a:gd name="T11" fmla="*/ 155 h 155"/>
              <a:gd name="T12" fmla="*/ 89 w 178"/>
              <a:gd name="T13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5">
                <a:moveTo>
                  <a:pt x="89" y="155"/>
                </a:moveTo>
                <a:lnTo>
                  <a:pt x="0" y="155"/>
                </a:lnTo>
                <a:lnTo>
                  <a:pt x="44" y="77"/>
                </a:lnTo>
                <a:lnTo>
                  <a:pt x="89" y="0"/>
                </a:lnTo>
                <a:lnTo>
                  <a:pt x="133" y="77"/>
                </a:lnTo>
                <a:lnTo>
                  <a:pt x="178" y="155"/>
                </a:lnTo>
                <a:lnTo>
                  <a:pt x="89" y="155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3" name="Rectangle 100"/>
          <p:cNvSpPr>
            <a:spLocks noChangeArrowheads="1"/>
          </p:cNvSpPr>
          <p:nvPr userDrawn="1"/>
        </p:nvSpPr>
        <p:spPr bwMode="auto">
          <a:xfrm>
            <a:off x="5986464" y="4065588"/>
            <a:ext cx="284163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4" name="Rectangle 101"/>
          <p:cNvSpPr>
            <a:spLocks noChangeArrowheads="1"/>
          </p:cNvSpPr>
          <p:nvPr userDrawn="1"/>
        </p:nvSpPr>
        <p:spPr bwMode="auto">
          <a:xfrm>
            <a:off x="6073776" y="4195763"/>
            <a:ext cx="119063" cy="2111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5" name="Rectangle 102"/>
          <p:cNvSpPr>
            <a:spLocks noChangeArrowheads="1"/>
          </p:cNvSpPr>
          <p:nvPr userDrawn="1"/>
        </p:nvSpPr>
        <p:spPr bwMode="auto">
          <a:xfrm>
            <a:off x="5876926" y="4217988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6" name="Rectangle 103"/>
          <p:cNvSpPr>
            <a:spLocks noChangeArrowheads="1"/>
          </p:cNvSpPr>
          <p:nvPr userDrawn="1"/>
        </p:nvSpPr>
        <p:spPr bwMode="auto">
          <a:xfrm>
            <a:off x="5927726" y="421798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7" name="Rectangle 104"/>
          <p:cNvSpPr>
            <a:spLocks noChangeArrowheads="1"/>
          </p:cNvSpPr>
          <p:nvPr userDrawn="1"/>
        </p:nvSpPr>
        <p:spPr bwMode="auto">
          <a:xfrm>
            <a:off x="5876926" y="4286250"/>
            <a:ext cx="33338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8" name="Rectangle 105"/>
          <p:cNvSpPr>
            <a:spLocks noChangeArrowheads="1"/>
          </p:cNvSpPr>
          <p:nvPr userDrawn="1"/>
        </p:nvSpPr>
        <p:spPr bwMode="auto">
          <a:xfrm>
            <a:off x="5927726" y="42846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9" name="Rectangle 106"/>
          <p:cNvSpPr>
            <a:spLocks noChangeArrowheads="1"/>
          </p:cNvSpPr>
          <p:nvPr userDrawn="1"/>
        </p:nvSpPr>
        <p:spPr bwMode="auto">
          <a:xfrm>
            <a:off x="5875339" y="4351338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0" name="Rectangle 107"/>
          <p:cNvSpPr>
            <a:spLocks noChangeArrowheads="1"/>
          </p:cNvSpPr>
          <p:nvPr userDrawn="1"/>
        </p:nvSpPr>
        <p:spPr bwMode="auto">
          <a:xfrm>
            <a:off x="5927726" y="435133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1" name="Rectangle 108"/>
          <p:cNvSpPr>
            <a:spLocks noChangeArrowheads="1"/>
          </p:cNvSpPr>
          <p:nvPr userDrawn="1"/>
        </p:nvSpPr>
        <p:spPr bwMode="auto">
          <a:xfrm>
            <a:off x="6300789" y="4222750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2" name="Rectangle 109"/>
          <p:cNvSpPr>
            <a:spLocks noChangeArrowheads="1"/>
          </p:cNvSpPr>
          <p:nvPr userDrawn="1"/>
        </p:nvSpPr>
        <p:spPr bwMode="auto">
          <a:xfrm>
            <a:off x="6351589" y="42211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3" name="Rectangle 110"/>
          <p:cNvSpPr>
            <a:spLocks noChangeArrowheads="1"/>
          </p:cNvSpPr>
          <p:nvPr userDrawn="1"/>
        </p:nvSpPr>
        <p:spPr bwMode="auto">
          <a:xfrm>
            <a:off x="6300789" y="4291013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4" name="Rectangle 111"/>
          <p:cNvSpPr>
            <a:spLocks noChangeArrowheads="1"/>
          </p:cNvSpPr>
          <p:nvPr userDrawn="1"/>
        </p:nvSpPr>
        <p:spPr bwMode="auto">
          <a:xfrm>
            <a:off x="6353176" y="4289425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5" name="Oval 112"/>
          <p:cNvSpPr>
            <a:spLocks noChangeArrowheads="1"/>
          </p:cNvSpPr>
          <p:nvPr userDrawn="1"/>
        </p:nvSpPr>
        <p:spPr bwMode="auto">
          <a:xfrm>
            <a:off x="6076951" y="3941763"/>
            <a:ext cx="100013" cy="98425"/>
          </a:xfrm>
          <a:prstGeom prst="ellipse">
            <a:avLst/>
          </a:prstGeom>
          <a:solidFill>
            <a:srgbClr val="FCFC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6" name="Freeform 113"/>
          <p:cNvSpPr>
            <a:spLocks/>
          </p:cNvSpPr>
          <p:nvPr userDrawn="1"/>
        </p:nvSpPr>
        <p:spPr bwMode="auto">
          <a:xfrm>
            <a:off x="6122989" y="3957638"/>
            <a:ext cx="46038" cy="36513"/>
          </a:xfrm>
          <a:custGeom>
            <a:avLst/>
            <a:gdLst>
              <a:gd name="T0" fmla="*/ 2 w 29"/>
              <a:gd name="T1" fmla="*/ 0 h 23"/>
              <a:gd name="T2" fmla="*/ 0 w 29"/>
              <a:gd name="T3" fmla="*/ 23 h 23"/>
              <a:gd name="T4" fmla="*/ 29 w 29"/>
              <a:gd name="T5" fmla="*/ 22 h 23"/>
              <a:gd name="T6" fmla="*/ 4 w 29"/>
              <a:gd name="T7" fmla="*/ 19 h 23"/>
              <a:gd name="T8" fmla="*/ 2 w 29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3">
                <a:moveTo>
                  <a:pt x="2" y="0"/>
                </a:moveTo>
                <a:lnTo>
                  <a:pt x="0" y="23"/>
                </a:lnTo>
                <a:lnTo>
                  <a:pt x="29" y="22"/>
                </a:lnTo>
                <a:lnTo>
                  <a:pt x="4" y="19"/>
                </a:lnTo>
                <a:lnTo>
                  <a:pt x="2" y="0"/>
                </a:lnTo>
                <a:close/>
              </a:path>
            </a:pathLst>
          </a:cu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7" name="Oval 114"/>
          <p:cNvSpPr>
            <a:spLocks noChangeArrowheads="1"/>
          </p:cNvSpPr>
          <p:nvPr userDrawn="1"/>
        </p:nvSpPr>
        <p:spPr bwMode="auto">
          <a:xfrm>
            <a:off x="6118226" y="3983038"/>
            <a:ext cx="15875" cy="15875"/>
          </a:xfrm>
          <a:prstGeom prst="ellipse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8" name="Rectangle 115"/>
          <p:cNvSpPr>
            <a:spLocks noChangeArrowheads="1"/>
          </p:cNvSpPr>
          <p:nvPr userDrawn="1"/>
        </p:nvSpPr>
        <p:spPr bwMode="auto">
          <a:xfrm>
            <a:off x="6583364" y="4267200"/>
            <a:ext cx="231775" cy="173038"/>
          </a:xfrm>
          <a:prstGeom prst="rect">
            <a:avLst/>
          </a:prstGeom>
          <a:solidFill>
            <a:srgbClr val="6D5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9" name="Rectangle 116"/>
          <p:cNvSpPr>
            <a:spLocks noChangeArrowheads="1"/>
          </p:cNvSpPr>
          <p:nvPr userDrawn="1"/>
        </p:nvSpPr>
        <p:spPr bwMode="auto">
          <a:xfrm>
            <a:off x="6597651" y="4281488"/>
            <a:ext cx="203200" cy="144463"/>
          </a:xfrm>
          <a:prstGeom prst="rect">
            <a:avLst/>
          </a:prstGeom>
          <a:solidFill>
            <a:srgbClr val="86DE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0" name="Freeform 117"/>
          <p:cNvSpPr>
            <a:spLocks/>
          </p:cNvSpPr>
          <p:nvPr userDrawn="1"/>
        </p:nvSpPr>
        <p:spPr bwMode="auto">
          <a:xfrm>
            <a:off x="6629401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1" name="Freeform 118"/>
          <p:cNvSpPr>
            <a:spLocks/>
          </p:cNvSpPr>
          <p:nvPr userDrawn="1"/>
        </p:nvSpPr>
        <p:spPr bwMode="auto">
          <a:xfrm>
            <a:off x="6654801" y="4340225"/>
            <a:ext cx="23813" cy="25400"/>
          </a:xfrm>
          <a:custGeom>
            <a:avLst/>
            <a:gdLst>
              <a:gd name="T0" fmla="*/ 0 w 15"/>
              <a:gd name="T1" fmla="*/ 10 h 16"/>
              <a:gd name="T2" fmla="*/ 0 w 15"/>
              <a:gd name="T3" fmla="*/ 6 h 16"/>
              <a:gd name="T4" fmla="*/ 5 w 15"/>
              <a:gd name="T5" fmla="*/ 6 h 16"/>
              <a:gd name="T6" fmla="*/ 5 w 15"/>
              <a:gd name="T7" fmla="*/ 0 h 16"/>
              <a:gd name="T8" fmla="*/ 9 w 15"/>
              <a:gd name="T9" fmla="*/ 0 h 16"/>
              <a:gd name="T10" fmla="*/ 9 w 15"/>
              <a:gd name="T11" fmla="*/ 6 h 16"/>
              <a:gd name="T12" fmla="*/ 15 w 15"/>
              <a:gd name="T13" fmla="*/ 6 h 16"/>
              <a:gd name="T14" fmla="*/ 15 w 15"/>
              <a:gd name="T15" fmla="*/ 10 h 16"/>
              <a:gd name="T16" fmla="*/ 9 w 15"/>
              <a:gd name="T17" fmla="*/ 10 h 16"/>
              <a:gd name="T18" fmla="*/ 9 w 15"/>
              <a:gd name="T19" fmla="*/ 16 h 16"/>
              <a:gd name="T20" fmla="*/ 5 w 15"/>
              <a:gd name="T21" fmla="*/ 16 h 16"/>
              <a:gd name="T22" fmla="*/ 5 w 15"/>
              <a:gd name="T23" fmla="*/ 10 h 16"/>
              <a:gd name="T24" fmla="*/ 0 w 15"/>
              <a:gd name="T25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" h="16">
                <a:moveTo>
                  <a:pt x="0" y="1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lnTo>
                  <a:pt x="9" y="0"/>
                </a:lnTo>
                <a:lnTo>
                  <a:pt x="9" y="6"/>
                </a:lnTo>
                <a:lnTo>
                  <a:pt x="15" y="6"/>
                </a:lnTo>
                <a:lnTo>
                  <a:pt x="15" y="10"/>
                </a:lnTo>
                <a:lnTo>
                  <a:pt x="9" y="10"/>
                </a:lnTo>
                <a:lnTo>
                  <a:pt x="9" y="16"/>
                </a:lnTo>
                <a:lnTo>
                  <a:pt x="5" y="16"/>
                </a:lnTo>
                <a:lnTo>
                  <a:pt x="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2" name="Freeform 119"/>
          <p:cNvSpPr>
            <a:spLocks/>
          </p:cNvSpPr>
          <p:nvPr userDrawn="1"/>
        </p:nvSpPr>
        <p:spPr bwMode="auto">
          <a:xfrm>
            <a:off x="6683376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3" name="Freeform 120"/>
          <p:cNvSpPr>
            <a:spLocks noEditPoints="1"/>
          </p:cNvSpPr>
          <p:nvPr userDrawn="1"/>
        </p:nvSpPr>
        <p:spPr bwMode="auto">
          <a:xfrm>
            <a:off x="6708776" y="4346575"/>
            <a:ext cx="23813" cy="12700"/>
          </a:xfrm>
          <a:custGeom>
            <a:avLst/>
            <a:gdLst>
              <a:gd name="T0" fmla="*/ 0 w 15"/>
              <a:gd name="T1" fmla="*/ 3 h 8"/>
              <a:gd name="T2" fmla="*/ 0 w 15"/>
              <a:gd name="T3" fmla="*/ 0 h 8"/>
              <a:gd name="T4" fmla="*/ 15 w 15"/>
              <a:gd name="T5" fmla="*/ 0 h 8"/>
              <a:gd name="T6" fmla="*/ 15 w 15"/>
              <a:gd name="T7" fmla="*/ 3 h 8"/>
              <a:gd name="T8" fmla="*/ 0 w 15"/>
              <a:gd name="T9" fmla="*/ 3 h 8"/>
              <a:gd name="T10" fmla="*/ 0 w 15"/>
              <a:gd name="T11" fmla="*/ 8 h 8"/>
              <a:gd name="T12" fmla="*/ 0 w 15"/>
              <a:gd name="T13" fmla="*/ 5 h 8"/>
              <a:gd name="T14" fmla="*/ 15 w 15"/>
              <a:gd name="T15" fmla="*/ 5 h 8"/>
              <a:gd name="T16" fmla="*/ 15 w 15"/>
              <a:gd name="T17" fmla="*/ 8 h 8"/>
              <a:gd name="T18" fmla="*/ 0 w 15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8">
                <a:moveTo>
                  <a:pt x="0" y="3"/>
                </a:moveTo>
                <a:lnTo>
                  <a:pt x="0" y="0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  <a:close/>
                <a:moveTo>
                  <a:pt x="0" y="8"/>
                </a:moveTo>
                <a:lnTo>
                  <a:pt x="0" y="5"/>
                </a:lnTo>
                <a:lnTo>
                  <a:pt x="15" y="5"/>
                </a:lnTo>
                <a:lnTo>
                  <a:pt x="15" y="8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4" name="Freeform 121"/>
          <p:cNvSpPr>
            <a:spLocks/>
          </p:cNvSpPr>
          <p:nvPr userDrawn="1"/>
        </p:nvSpPr>
        <p:spPr bwMode="auto">
          <a:xfrm>
            <a:off x="6737351" y="4332288"/>
            <a:ext cx="26988" cy="39688"/>
          </a:xfrm>
          <a:custGeom>
            <a:avLst/>
            <a:gdLst>
              <a:gd name="T0" fmla="*/ 17 w 17"/>
              <a:gd name="T1" fmla="*/ 22 h 25"/>
              <a:gd name="T2" fmla="*/ 17 w 17"/>
              <a:gd name="T3" fmla="*/ 25 h 25"/>
              <a:gd name="T4" fmla="*/ 0 w 17"/>
              <a:gd name="T5" fmla="*/ 25 h 25"/>
              <a:gd name="T6" fmla="*/ 0 w 17"/>
              <a:gd name="T7" fmla="*/ 22 h 25"/>
              <a:gd name="T8" fmla="*/ 2 w 17"/>
              <a:gd name="T9" fmla="*/ 19 h 25"/>
              <a:gd name="T10" fmla="*/ 3 w 17"/>
              <a:gd name="T11" fmla="*/ 18 h 25"/>
              <a:gd name="T12" fmla="*/ 4 w 17"/>
              <a:gd name="T13" fmla="*/ 17 h 25"/>
              <a:gd name="T14" fmla="*/ 5 w 17"/>
              <a:gd name="T15" fmla="*/ 16 h 25"/>
              <a:gd name="T16" fmla="*/ 7 w 17"/>
              <a:gd name="T17" fmla="*/ 14 h 25"/>
              <a:gd name="T18" fmla="*/ 9 w 17"/>
              <a:gd name="T19" fmla="*/ 13 h 25"/>
              <a:gd name="T20" fmla="*/ 11 w 17"/>
              <a:gd name="T21" fmla="*/ 11 h 25"/>
              <a:gd name="T22" fmla="*/ 12 w 17"/>
              <a:gd name="T23" fmla="*/ 10 h 25"/>
              <a:gd name="T24" fmla="*/ 12 w 17"/>
              <a:gd name="T25" fmla="*/ 8 h 25"/>
              <a:gd name="T26" fmla="*/ 11 w 17"/>
              <a:gd name="T27" fmla="*/ 5 h 25"/>
              <a:gd name="T28" fmla="*/ 9 w 17"/>
              <a:gd name="T29" fmla="*/ 4 h 25"/>
              <a:gd name="T30" fmla="*/ 6 w 17"/>
              <a:gd name="T31" fmla="*/ 5 h 25"/>
              <a:gd name="T32" fmla="*/ 5 w 17"/>
              <a:gd name="T33" fmla="*/ 10 h 25"/>
              <a:gd name="T34" fmla="*/ 1 w 17"/>
              <a:gd name="T35" fmla="*/ 10 h 25"/>
              <a:gd name="T36" fmla="*/ 1 w 17"/>
              <a:gd name="T37" fmla="*/ 9 h 25"/>
              <a:gd name="T38" fmla="*/ 1 w 17"/>
              <a:gd name="T39" fmla="*/ 9 h 25"/>
              <a:gd name="T40" fmla="*/ 1 w 17"/>
              <a:gd name="T41" fmla="*/ 6 h 25"/>
              <a:gd name="T42" fmla="*/ 3 w 17"/>
              <a:gd name="T43" fmla="*/ 3 h 25"/>
              <a:gd name="T44" fmla="*/ 5 w 17"/>
              <a:gd name="T45" fmla="*/ 1 h 25"/>
              <a:gd name="T46" fmla="*/ 9 w 17"/>
              <a:gd name="T47" fmla="*/ 0 h 25"/>
              <a:gd name="T48" fmla="*/ 12 w 17"/>
              <a:gd name="T49" fmla="*/ 1 h 25"/>
              <a:gd name="T50" fmla="*/ 15 w 17"/>
              <a:gd name="T51" fmla="*/ 3 h 25"/>
              <a:gd name="T52" fmla="*/ 16 w 17"/>
              <a:gd name="T53" fmla="*/ 5 h 25"/>
              <a:gd name="T54" fmla="*/ 17 w 17"/>
              <a:gd name="T55" fmla="*/ 8 h 25"/>
              <a:gd name="T56" fmla="*/ 16 w 17"/>
              <a:gd name="T57" fmla="*/ 10 h 25"/>
              <a:gd name="T58" fmla="*/ 15 w 17"/>
              <a:gd name="T59" fmla="*/ 13 h 25"/>
              <a:gd name="T60" fmla="*/ 13 w 17"/>
              <a:gd name="T61" fmla="*/ 15 h 25"/>
              <a:gd name="T62" fmla="*/ 10 w 17"/>
              <a:gd name="T63" fmla="*/ 17 h 25"/>
              <a:gd name="T64" fmla="*/ 8 w 17"/>
              <a:gd name="T65" fmla="*/ 19 h 25"/>
              <a:gd name="T66" fmla="*/ 7 w 17"/>
              <a:gd name="T67" fmla="*/ 19 h 25"/>
              <a:gd name="T68" fmla="*/ 6 w 17"/>
              <a:gd name="T69" fmla="*/ 20 h 25"/>
              <a:gd name="T70" fmla="*/ 5 w 17"/>
              <a:gd name="T71" fmla="*/ 22 h 25"/>
              <a:gd name="T72" fmla="*/ 17 w 17"/>
              <a:gd name="T73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" h="25">
                <a:moveTo>
                  <a:pt x="17" y="22"/>
                </a:moveTo>
                <a:cubicBezTo>
                  <a:pt x="17" y="25"/>
                  <a:pt x="17" y="25"/>
                  <a:pt x="1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3"/>
                  <a:pt x="0" y="22"/>
                </a:cubicBezTo>
                <a:cubicBezTo>
                  <a:pt x="1" y="21"/>
                  <a:pt x="1" y="20"/>
                  <a:pt x="2" y="19"/>
                </a:cubicBezTo>
                <a:cubicBezTo>
                  <a:pt x="2" y="18"/>
                  <a:pt x="2" y="18"/>
                  <a:pt x="3" y="18"/>
                </a:cubicBezTo>
                <a:cubicBezTo>
                  <a:pt x="3" y="18"/>
                  <a:pt x="3" y="17"/>
                  <a:pt x="4" y="17"/>
                </a:cubicBezTo>
                <a:cubicBezTo>
                  <a:pt x="4" y="16"/>
                  <a:pt x="5" y="16"/>
                  <a:pt x="5" y="16"/>
                </a:cubicBezTo>
                <a:cubicBezTo>
                  <a:pt x="6" y="15"/>
                  <a:pt x="6" y="15"/>
                  <a:pt x="7" y="14"/>
                </a:cubicBezTo>
                <a:cubicBezTo>
                  <a:pt x="8" y="14"/>
                  <a:pt x="9" y="13"/>
                  <a:pt x="9" y="13"/>
                </a:cubicBezTo>
                <a:cubicBezTo>
                  <a:pt x="10" y="12"/>
                  <a:pt x="11" y="12"/>
                  <a:pt x="11" y="11"/>
                </a:cubicBezTo>
                <a:cubicBezTo>
                  <a:pt x="11" y="11"/>
                  <a:pt x="12" y="10"/>
                  <a:pt x="12" y="10"/>
                </a:cubicBezTo>
                <a:cubicBezTo>
                  <a:pt x="12" y="9"/>
                  <a:pt x="12" y="9"/>
                  <a:pt x="12" y="8"/>
                </a:cubicBezTo>
                <a:cubicBezTo>
                  <a:pt x="12" y="7"/>
                  <a:pt x="12" y="6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7" y="4"/>
                  <a:pt x="6" y="5"/>
                </a:cubicBezTo>
                <a:cubicBezTo>
                  <a:pt x="5" y="6"/>
                  <a:pt x="5" y="8"/>
                  <a:pt x="5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8"/>
                  <a:pt x="1" y="7"/>
                  <a:pt x="1" y="6"/>
                </a:cubicBezTo>
                <a:cubicBezTo>
                  <a:pt x="2" y="4"/>
                  <a:pt x="2" y="4"/>
                  <a:pt x="3" y="3"/>
                </a:cubicBezTo>
                <a:cubicBezTo>
                  <a:pt x="4" y="2"/>
                  <a:pt x="4" y="1"/>
                  <a:pt x="5" y="1"/>
                </a:cubicBezTo>
                <a:cubicBezTo>
                  <a:pt x="6" y="1"/>
                  <a:pt x="8" y="0"/>
                  <a:pt x="9" y="0"/>
                </a:cubicBezTo>
                <a:cubicBezTo>
                  <a:pt x="10" y="0"/>
                  <a:pt x="11" y="1"/>
                  <a:pt x="12" y="1"/>
                </a:cubicBezTo>
                <a:cubicBezTo>
                  <a:pt x="13" y="1"/>
                  <a:pt x="14" y="2"/>
                  <a:pt x="15" y="3"/>
                </a:cubicBezTo>
                <a:cubicBezTo>
                  <a:pt x="15" y="3"/>
                  <a:pt x="16" y="4"/>
                  <a:pt x="16" y="5"/>
                </a:cubicBezTo>
                <a:cubicBezTo>
                  <a:pt x="17" y="6"/>
                  <a:pt x="17" y="7"/>
                  <a:pt x="17" y="8"/>
                </a:cubicBezTo>
                <a:cubicBezTo>
                  <a:pt x="17" y="9"/>
                  <a:pt x="17" y="10"/>
                  <a:pt x="16" y="10"/>
                </a:cubicBezTo>
                <a:cubicBezTo>
                  <a:pt x="16" y="11"/>
                  <a:pt x="16" y="12"/>
                  <a:pt x="15" y="13"/>
                </a:cubicBezTo>
                <a:cubicBezTo>
                  <a:pt x="15" y="13"/>
                  <a:pt x="14" y="14"/>
                  <a:pt x="13" y="15"/>
                </a:cubicBezTo>
                <a:cubicBezTo>
                  <a:pt x="12" y="16"/>
                  <a:pt x="11" y="17"/>
                  <a:pt x="10" y="17"/>
                </a:cubicBezTo>
                <a:cubicBezTo>
                  <a:pt x="9" y="18"/>
                  <a:pt x="9" y="18"/>
                  <a:pt x="8" y="19"/>
                </a:cubicBezTo>
                <a:cubicBezTo>
                  <a:pt x="8" y="19"/>
                  <a:pt x="7" y="19"/>
                  <a:pt x="7" y="19"/>
                </a:cubicBezTo>
                <a:cubicBezTo>
                  <a:pt x="7" y="20"/>
                  <a:pt x="6" y="20"/>
                  <a:pt x="6" y="20"/>
                </a:cubicBezTo>
                <a:cubicBezTo>
                  <a:pt x="6" y="21"/>
                  <a:pt x="6" y="21"/>
                  <a:pt x="5" y="22"/>
                </a:cubicBezTo>
                <a:lnTo>
                  <a:pt x="1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5" name="Freeform 122"/>
          <p:cNvSpPr>
            <a:spLocks/>
          </p:cNvSpPr>
          <p:nvPr userDrawn="1"/>
        </p:nvSpPr>
        <p:spPr bwMode="auto">
          <a:xfrm>
            <a:off x="430214" y="5033963"/>
            <a:ext cx="1119188" cy="692150"/>
          </a:xfrm>
          <a:custGeom>
            <a:avLst/>
            <a:gdLst>
              <a:gd name="T0" fmla="*/ 705 w 705"/>
              <a:gd name="T1" fmla="*/ 410 h 436"/>
              <a:gd name="T2" fmla="*/ 680 w 705"/>
              <a:gd name="T3" fmla="*/ 436 h 436"/>
              <a:gd name="T4" fmla="*/ 26 w 705"/>
              <a:gd name="T5" fmla="*/ 436 h 436"/>
              <a:gd name="T6" fmla="*/ 0 w 705"/>
              <a:gd name="T7" fmla="*/ 410 h 436"/>
              <a:gd name="T8" fmla="*/ 0 w 705"/>
              <a:gd name="T9" fmla="*/ 25 h 436"/>
              <a:gd name="T10" fmla="*/ 26 w 705"/>
              <a:gd name="T11" fmla="*/ 0 h 436"/>
              <a:gd name="T12" fmla="*/ 680 w 705"/>
              <a:gd name="T13" fmla="*/ 0 h 436"/>
              <a:gd name="T14" fmla="*/ 705 w 705"/>
              <a:gd name="T15" fmla="*/ 25 h 436"/>
              <a:gd name="T16" fmla="*/ 705 w 705"/>
              <a:gd name="T17" fmla="*/ 41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" h="436">
                <a:moveTo>
                  <a:pt x="705" y="410"/>
                </a:moveTo>
                <a:cubicBezTo>
                  <a:pt x="705" y="424"/>
                  <a:pt x="694" y="436"/>
                  <a:pt x="680" y="436"/>
                </a:cubicBezTo>
                <a:cubicBezTo>
                  <a:pt x="26" y="436"/>
                  <a:pt x="26" y="436"/>
                  <a:pt x="26" y="436"/>
                </a:cubicBezTo>
                <a:cubicBezTo>
                  <a:pt x="11" y="436"/>
                  <a:pt x="0" y="424"/>
                  <a:pt x="0" y="41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6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694" y="0"/>
                  <a:pt x="705" y="11"/>
                  <a:pt x="705" y="25"/>
                </a:cubicBezTo>
                <a:lnTo>
                  <a:pt x="705" y="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6" name="Rectangle 123"/>
          <p:cNvSpPr>
            <a:spLocks noChangeArrowheads="1"/>
          </p:cNvSpPr>
          <p:nvPr userDrawn="1"/>
        </p:nvSpPr>
        <p:spPr bwMode="auto">
          <a:xfrm>
            <a:off x="531814" y="514667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7" name="Rectangle 124"/>
          <p:cNvSpPr>
            <a:spLocks noChangeArrowheads="1"/>
          </p:cNvSpPr>
          <p:nvPr userDrawn="1"/>
        </p:nvSpPr>
        <p:spPr bwMode="auto">
          <a:xfrm>
            <a:off x="531814" y="5197475"/>
            <a:ext cx="463550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8" name="Rectangle 125"/>
          <p:cNvSpPr>
            <a:spLocks noChangeArrowheads="1"/>
          </p:cNvSpPr>
          <p:nvPr userDrawn="1"/>
        </p:nvSpPr>
        <p:spPr bwMode="auto">
          <a:xfrm>
            <a:off x="531814" y="524192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9" name="Rectangle 126"/>
          <p:cNvSpPr>
            <a:spLocks noChangeArrowheads="1"/>
          </p:cNvSpPr>
          <p:nvPr userDrawn="1"/>
        </p:nvSpPr>
        <p:spPr bwMode="auto">
          <a:xfrm>
            <a:off x="531814" y="5283200"/>
            <a:ext cx="176213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0" name="Rectangle 127"/>
          <p:cNvSpPr>
            <a:spLocks noChangeArrowheads="1"/>
          </p:cNvSpPr>
          <p:nvPr userDrawn="1"/>
        </p:nvSpPr>
        <p:spPr bwMode="auto">
          <a:xfrm>
            <a:off x="609601" y="5464175"/>
            <a:ext cx="50800" cy="17145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1" name="Rectangle 128"/>
          <p:cNvSpPr>
            <a:spLocks noChangeArrowheads="1"/>
          </p:cNvSpPr>
          <p:nvPr userDrawn="1"/>
        </p:nvSpPr>
        <p:spPr bwMode="auto">
          <a:xfrm>
            <a:off x="700089" y="5413375"/>
            <a:ext cx="50800" cy="222250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2" name="Rectangle 129"/>
          <p:cNvSpPr>
            <a:spLocks noChangeArrowheads="1"/>
          </p:cNvSpPr>
          <p:nvPr userDrawn="1"/>
        </p:nvSpPr>
        <p:spPr bwMode="auto">
          <a:xfrm>
            <a:off x="522289" y="5421313"/>
            <a:ext cx="50800" cy="21431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3" name="Rectangle 130"/>
          <p:cNvSpPr>
            <a:spLocks noChangeArrowheads="1"/>
          </p:cNvSpPr>
          <p:nvPr userDrawn="1"/>
        </p:nvSpPr>
        <p:spPr bwMode="auto">
          <a:xfrm>
            <a:off x="963614" y="5365750"/>
            <a:ext cx="50800" cy="25876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4" name="Rectangle 131"/>
          <p:cNvSpPr>
            <a:spLocks noChangeArrowheads="1"/>
          </p:cNvSpPr>
          <p:nvPr userDrawn="1"/>
        </p:nvSpPr>
        <p:spPr bwMode="auto">
          <a:xfrm>
            <a:off x="1054101" y="5464175"/>
            <a:ext cx="50800" cy="160338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5" name="Rectangle 132"/>
          <p:cNvSpPr>
            <a:spLocks noChangeArrowheads="1"/>
          </p:cNvSpPr>
          <p:nvPr userDrawn="1"/>
        </p:nvSpPr>
        <p:spPr bwMode="auto">
          <a:xfrm>
            <a:off x="876301" y="5438775"/>
            <a:ext cx="49213" cy="185738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6" name="Rectangle 133"/>
          <p:cNvSpPr>
            <a:spLocks noChangeArrowheads="1"/>
          </p:cNvSpPr>
          <p:nvPr userDrawn="1"/>
        </p:nvSpPr>
        <p:spPr bwMode="auto">
          <a:xfrm>
            <a:off x="1323976" y="5357813"/>
            <a:ext cx="49213" cy="26670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7" name="Rectangle 134"/>
          <p:cNvSpPr>
            <a:spLocks noChangeArrowheads="1"/>
          </p:cNvSpPr>
          <p:nvPr userDrawn="1"/>
        </p:nvSpPr>
        <p:spPr bwMode="auto">
          <a:xfrm>
            <a:off x="1414464" y="5302250"/>
            <a:ext cx="49213" cy="32226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8" name="Rectangle 135"/>
          <p:cNvSpPr>
            <a:spLocks noChangeArrowheads="1"/>
          </p:cNvSpPr>
          <p:nvPr userDrawn="1"/>
        </p:nvSpPr>
        <p:spPr bwMode="auto">
          <a:xfrm>
            <a:off x="1235076" y="5302250"/>
            <a:ext cx="50800" cy="3222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9" name="Freeform 136"/>
          <p:cNvSpPr>
            <a:spLocks/>
          </p:cNvSpPr>
          <p:nvPr userDrawn="1"/>
        </p:nvSpPr>
        <p:spPr bwMode="auto">
          <a:xfrm>
            <a:off x="788989" y="5726113"/>
            <a:ext cx="403225" cy="192088"/>
          </a:xfrm>
          <a:custGeom>
            <a:avLst/>
            <a:gdLst>
              <a:gd name="T0" fmla="*/ 208 w 254"/>
              <a:gd name="T1" fmla="*/ 121 h 121"/>
              <a:gd name="T2" fmla="*/ 254 w 254"/>
              <a:gd name="T3" fmla="*/ 121 h 121"/>
              <a:gd name="T4" fmla="*/ 199 w 254"/>
              <a:gd name="T5" fmla="*/ 0 h 121"/>
              <a:gd name="T6" fmla="*/ 155 w 254"/>
              <a:gd name="T7" fmla="*/ 0 h 121"/>
              <a:gd name="T8" fmla="*/ 177 w 254"/>
              <a:gd name="T9" fmla="*/ 50 h 121"/>
              <a:gd name="T10" fmla="*/ 76 w 254"/>
              <a:gd name="T11" fmla="*/ 50 h 121"/>
              <a:gd name="T12" fmla="*/ 98 w 254"/>
              <a:gd name="T13" fmla="*/ 0 h 121"/>
              <a:gd name="T14" fmla="*/ 55 w 254"/>
              <a:gd name="T15" fmla="*/ 0 h 121"/>
              <a:gd name="T16" fmla="*/ 0 w 254"/>
              <a:gd name="T17" fmla="*/ 121 h 121"/>
              <a:gd name="T18" fmla="*/ 45 w 254"/>
              <a:gd name="T19" fmla="*/ 121 h 121"/>
              <a:gd name="T20" fmla="*/ 64 w 254"/>
              <a:gd name="T21" fmla="*/ 79 h 121"/>
              <a:gd name="T22" fmla="*/ 190 w 254"/>
              <a:gd name="T23" fmla="*/ 79 h 121"/>
              <a:gd name="T24" fmla="*/ 208 w 254"/>
              <a:gd name="T25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4" h="121">
                <a:moveTo>
                  <a:pt x="208" y="121"/>
                </a:moveTo>
                <a:lnTo>
                  <a:pt x="254" y="121"/>
                </a:lnTo>
                <a:lnTo>
                  <a:pt x="199" y="0"/>
                </a:lnTo>
                <a:lnTo>
                  <a:pt x="155" y="0"/>
                </a:lnTo>
                <a:lnTo>
                  <a:pt x="177" y="50"/>
                </a:lnTo>
                <a:lnTo>
                  <a:pt x="76" y="50"/>
                </a:lnTo>
                <a:lnTo>
                  <a:pt x="98" y="0"/>
                </a:lnTo>
                <a:lnTo>
                  <a:pt x="55" y="0"/>
                </a:lnTo>
                <a:lnTo>
                  <a:pt x="0" y="121"/>
                </a:lnTo>
                <a:lnTo>
                  <a:pt x="45" y="121"/>
                </a:lnTo>
                <a:lnTo>
                  <a:pt x="64" y="79"/>
                </a:lnTo>
                <a:lnTo>
                  <a:pt x="190" y="79"/>
                </a:lnTo>
                <a:lnTo>
                  <a:pt x="208" y="121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0" name="Freeform 137"/>
          <p:cNvSpPr>
            <a:spLocks/>
          </p:cNvSpPr>
          <p:nvPr userDrawn="1"/>
        </p:nvSpPr>
        <p:spPr bwMode="auto">
          <a:xfrm>
            <a:off x="10001251" y="5126038"/>
            <a:ext cx="1006475" cy="622300"/>
          </a:xfrm>
          <a:custGeom>
            <a:avLst/>
            <a:gdLst>
              <a:gd name="T0" fmla="*/ 634 w 634"/>
              <a:gd name="T1" fmla="*/ 369 h 392"/>
              <a:gd name="T2" fmla="*/ 610 w 634"/>
              <a:gd name="T3" fmla="*/ 392 h 392"/>
              <a:gd name="T4" fmla="*/ 23 w 634"/>
              <a:gd name="T5" fmla="*/ 392 h 392"/>
              <a:gd name="T6" fmla="*/ 0 w 634"/>
              <a:gd name="T7" fmla="*/ 369 h 392"/>
              <a:gd name="T8" fmla="*/ 0 w 634"/>
              <a:gd name="T9" fmla="*/ 23 h 392"/>
              <a:gd name="T10" fmla="*/ 23 w 634"/>
              <a:gd name="T11" fmla="*/ 0 h 392"/>
              <a:gd name="T12" fmla="*/ 610 w 634"/>
              <a:gd name="T13" fmla="*/ 0 h 392"/>
              <a:gd name="T14" fmla="*/ 634 w 634"/>
              <a:gd name="T15" fmla="*/ 23 h 392"/>
              <a:gd name="T16" fmla="*/ 634 w 634"/>
              <a:gd name="T17" fmla="*/ 36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4" h="392">
                <a:moveTo>
                  <a:pt x="634" y="369"/>
                </a:moveTo>
                <a:cubicBezTo>
                  <a:pt x="634" y="381"/>
                  <a:pt x="623" y="392"/>
                  <a:pt x="610" y="392"/>
                </a:cubicBezTo>
                <a:cubicBezTo>
                  <a:pt x="23" y="392"/>
                  <a:pt x="23" y="392"/>
                  <a:pt x="23" y="392"/>
                </a:cubicBezTo>
                <a:cubicBezTo>
                  <a:pt x="10" y="392"/>
                  <a:pt x="0" y="381"/>
                  <a:pt x="0" y="36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23" y="0"/>
                  <a:pt x="634" y="10"/>
                  <a:pt x="634" y="23"/>
                </a:cubicBezTo>
                <a:lnTo>
                  <a:pt x="634" y="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1" name="Rectangle 138"/>
          <p:cNvSpPr>
            <a:spLocks noChangeArrowheads="1"/>
          </p:cNvSpPr>
          <p:nvPr userDrawn="1"/>
        </p:nvSpPr>
        <p:spPr bwMode="auto">
          <a:xfrm>
            <a:off x="10093326" y="5227638"/>
            <a:ext cx="415925" cy="158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2" name="Rectangle 139"/>
          <p:cNvSpPr>
            <a:spLocks noChangeArrowheads="1"/>
          </p:cNvSpPr>
          <p:nvPr userDrawn="1"/>
        </p:nvSpPr>
        <p:spPr bwMode="auto">
          <a:xfrm>
            <a:off x="10093326" y="5272088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3" name="Rectangle 140"/>
          <p:cNvSpPr>
            <a:spLocks noChangeArrowheads="1"/>
          </p:cNvSpPr>
          <p:nvPr userDrawn="1"/>
        </p:nvSpPr>
        <p:spPr bwMode="auto">
          <a:xfrm>
            <a:off x="10093326" y="5311775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4" name="Rectangle 141"/>
          <p:cNvSpPr>
            <a:spLocks noChangeArrowheads="1"/>
          </p:cNvSpPr>
          <p:nvPr userDrawn="1"/>
        </p:nvSpPr>
        <p:spPr bwMode="auto">
          <a:xfrm>
            <a:off x="10093326" y="5349875"/>
            <a:ext cx="157163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5" name="Rectangle 142"/>
          <p:cNvSpPr>
            <a:spLocks noChangeArrowheads="1"/>
          </p:cNvSpPr>
          <p:nvPr userDrawn="1"/>
        </p:nvSpPr>
        <p:spPr bwMode="auto">
          <a:xfrm>
            <a:off x="10163176" y="5513388"/>
            <a:ext cx="46038" cy="153988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6" name="Rectangle 143"/>
          <p:cNvSpPr>
            <a:spLocks noChangeArrowheads="1"/>
          </p:cNvSpPr>
          <p:nvPr userDrawn="1"/>
        </p:nvSpPr>
        <p:spPr bwMode="auto">
          <a:xfrm>
            <a:off x="10244139" y="5465763"/>
            <a:ext cx="46038" cy="20161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7" name="Rectangle 144"/>
          <p:cNvSpPr>
            <a:spLocks noChangeArrowheads="1"/>
          </p:cNvSpPr>
          <p:nvPr userDrawn="1"/>
        </p:nvSpPr>
        <p:spPr bwMode="auto">
          <a:xfrm>
            <a:off x="10083801" y="5473700"/>
            <a:ext cx="46038" cy="1936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8" name="Rectangle 145"/>
          <p:cNvSpPr>
            <a:spLocks noChangeArrowheads="1"/>
          </p:cNvSpPr>
          <p:nvPr userDrawn="1"/>
        </p:nvSpPr>
        <p:spPr bwMode="auto">
          <a:xfrm>
            <a:off x="10480676" y="5424488"/>
            <a:ext cx="44450" cy="231775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9" name="Rectangle 146"/>
          <p:cNvSpPr>
            <a:spLocks noChangeArrowheads="1"/>
          </p:cNvSpPr>
          <p:nvPr userDrawn="1"/>
        </p:nvSpPr>
        <p:spPr bwMode="auto">
          <a:xfrm>
            <a:off x="10561639" y="5513388"/>
            <a:ext cx="44450" cy="14287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0" name="Rectangle 147"/>
          <p:cNvSpPr>
            <a:spLocks noChangeArrowheads="1"/>
          </p:cNvSpPr>
          <p:nvPr userDrawn="1"/>
        </p:nvSpPr>
        <p:spPr bwMode="auto">
          <a:xfrm>
            <a:off x="10401301" y="5491163"/>
            <a:ext cx="46038" cy="16510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1" name="Rectangle 148"/>
          <p:cNvSpPr>
            <a:spLocks noChangeArrowheads="1"/>
          </p:cNvSpPr>
          <p:nvPr userDrawn="1"/>
        </p:nvSpPr>
        <p:spPr bwMode="auto">
          <a:xfrm>
            <a:off x="10802939" y="5416550"/>
            <a:ext cx="46038" cy="23971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2" name="Rectangle 149"/>
          <p:cNvSpPr>
            <a:spLocks noChangeArrowheads="1"/>
          </p:cNvSpPr>
          <p:nvPr userDrawn="1"/>
        </p:nvSpPr>
        <p:spPr bwMode="auto">
          <a:xfrm>
            <a:off x="10885489" y="5367338"/>
            <a:ext cx="44450" cy="28892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3" name="Rectangle 150"/>
          <p:cNvSpPr>
            <a:spLocks noChangeArrowheads="1"/>
          </p:cNvSpPr>
          <p:nvPr userDrawn="1"/>
        </p:nvSpPr>
        <p:spPr bwMode="auto">
          <a:xfrm>
            <a:off x="10725151" y="5367338"/>
            <a:ext cx="46038" cy="28892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4" name="Freeform 151"/>
          <p:cNvSpPr>
            <a:spLocks/>
          </p:cNvSpPr>
          <p:nvPr userDrawn="1"/>
        </p:nvSpPr>
        <p:spPr bwMode="auto">
          <a:xfrm>
            <a:off x="10323514" y="5748338"/>
            <a:ext cx="361950" cy="173038"/>
          </a:xfrm>
          <a:custGeom>
            <a:avLst/>
            <a:gdLst>
              <a:gd name="T0" fmla="*/ 187 w 228"/>
              <a:gd name="T1" fmla="*/ 109 h 109"/>
              <a:gd name="T2" fmla="*/ 228 w 228"/>
              <a:gd name="T3" fmla="*/ 109 h 109"/>
              <a:gd name="T4" fmla="*/ 179 w 228"/>
              <a:gd name="T5" fmla="*/ 0 h 109"/>
              <a:gd name="T6" fmla="*/ 140 w 228"/>
              <a:gd name="T7" fmla="*/ 0 h 109"/>
              <a:gd name="T8" fmla="*/ 159 w 228"/>
              <a:gd name="T9" fmla="*/ 45 h 109"/>
              <a:gd name="T10" fmla="*/ 68 w 228"/>
              <a:gd name="T11" fmla="*/ 45 h 109"/>
              <a:gd name="T12" fmla="*/ 88 w 228"/>
              <a:gd name="T13" fmla="*/ 0 h 109"/>
              <a:gd name="T14" fmla="*/ 49 w 228"/>
              <a:gd name="T15" fmla="*/ 0 h 109"/>
              <a:gd name="T16" fmla="*/ 0 w 228"/>
              <a:gd name="T17" fmla="*/ 109 h 109"/>
              <a:gd name="T18" fmla="*/ 41 w 228"/>
              <a:gd name="T19" fmla="*/ 109 h 109"/>
              <a:gd name="T20" fmla="*/ 57 w 228"/>
              <a:gd name="T21" fmla="*/ 71 h 109"/>
              <a:gd name="T22" fmla="*/ 171 w 228"/>
              <a:gd name="T23" fmla="*/ 71 h 109"/>
              <a:gd name="T24" fmla="*/ 187 w 228"/>
              <a:gd name="T2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8" h="109">
                <a:moveTo>
                  <a:pt x="187" y="109"/>
                </a:moveTo>
                <a:lnTo>
                  <a:pt x="228" y="109"/>
                </a:lnTo>
                <a:lnTo>
                  <a:pt x="179" y="0"/>
                </a:lnTo>
                <a:lnTo>
                  <a:pt x="140" y="0"/>
                </a:lnTo>
                <a:lnTo>
                  <a:pt x="159" y="45"/>
                </a:lnTo>
                <a:lnTo>
                  <a:pt x="68" y="45"/>
                </a:lnTo>
                <a:lnTo>
                  <a:pt x="88" y="0"/>
                </a:lnTo>
                <a:lnTo>
                  <a:pt x="49" y="0"/>
                </a:lnTo>
                <a:lnTo>
                  <a:pt x="0" y="109"/>
                </a:lnTo>
                <a:lnTo>
                  <a:pt x="41" y="109"/>
                </a:lnTo>
                <a:lnTo>
                  <a:pt x="57" y="71"/>
                </a:lnTo>
                <a:lnTo>
                  <a:pt x="171" y="71"/>
                </a:lnTo>
                <a:lnTo>
                  <a:pt x="187" y="109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5" name="Rectangle 152"/>
          <p:cNvSpPr>
            <a:spLocks noChangeArrowheads="1"/>
          </p:cNvSpPr>
          <p:nvPr userDrawn="1"/>
        </p:nvSpPr>
        <p:spPr bwMode="auto">
          <a:xfrm>
            <a:off x="1804989" y="5468938"/>
            <a:ext cx="13589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6" name="Rectangle 153"/>
          <p:cNvSpPr>
            <a:spLocks noChangeArrowheads="1"/>
          </p:cNvSpPr>
          <p:nvPr userDrawn="1"/>
        </p:nvSpPr>
        <p:spPr bwMode="auto">
          <a:xfrm>
            <a:off x="1844676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7" name="Rectangle 154"/>
          <p:cNvSpPr>
            <a:spLocks noChangeArrowheads="1"/>
          </p:cNvSpPr>
          <p:nvPr userDrawn="1"/>
        </p:nvSpPr>
        <p:spPr bwMode="auto">
          <a:xfrm>
            <a:off x="193833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8" name="Rectangle 155"/>
          <p:cNvSpPr>
            <a:spLocks noChangeArrowheads="1"/>
          </p:cNvSpPr>
          <p:nvPr userDrawn="1"/>
        </p:nvSpPr>
        <p:spPr bwMode="auto">
          <a:xfrm>
            <a:off x="203517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9" name="Rectangle 156"/>
          <p:cNvSpPr>
            <a:spLocks noChangeArrowheads="1"/>
          </p:cNvSpPr>
          <p:nvPr userDrawn="1"/>
        </p:nvSpPr>
        <p:spPr bwMode="auto">
          <a:xfrm>
            <a:off x="21304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0" name="Rectangle 157"/>
          <p:cNvSpPr>
            <a:spLocks noChangeArrowheads="1"/>
          </p:cNvSpPr>
          <p:nvPr userDrawn="1"/>
        </p:nvSpPr>
        <p:spPr bwMode="auto">
          <a:xfrm>
            <a:off x="2222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1" name="Rectangle 158"/>
          <p:cNvSpPr>
            <a:spLocks noChangeArrowheads="1"/>
          </p:cNvSpPr>
          <p:nvPr userDrawn="1"/>
        </p:nvSpPr>
        <p:spPr bwMode="auto">
          <a:xfrm>
            <a:off x="231933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2" name="Rectangle 159"/>
          <p:cNvSpPr>
            <a:spLocks noChangeArrowheads="1"/>
          </p:cNvSpPr>
          <p:nvPr userDrawn="1"/>
        </p:nvSpPr>
        <p:spPr bwMode="auto">
          <a:xfrm>
            <a:off x="241458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3" name="Rectangle 160"/>
          <p:cNvSpPr>
            <a:spLocks noChangeArrowheads="1"/>
          </p:cNvSpPr>
          <p:nvPr userDrawn="1"/>
        </p:nvSpPr>
        <p:spPr bwMode="auto">
          <a:xfrm>
            <a:off x="2508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4" name="Rectangle 161"/>
          <p:cNvSpPr>
            <a:spLocks noChangeArrowheads="1"/>
          </p:cNvSpPr>
          <p:nvPr userDrawn="1"/>
        </p:nvSpPr>
        <p:spPr bwMode="auto">
          <a:xfrm>
            <a:off x="2603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5" name="Rectangle 162"/>
          <p:cNvSpPr>
            <a:spLocks noChangeArrowheads="1"/>
          </p:cNvSpPr>
          <p:nvPr userDrawn="1"/>
        </p:nvSpPr>
        <p:spPr bwMode="auto">
          <a:xfrm>
            <a:off x="2697164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6" name="Rectangle 163"/>
          <p:cNvSpPr>
            <a:spLocks noChangeArrowheads="1"/>
          </p:cNvSpPr>
          <p:nvPr userDrawn="1"/>
        </p:nvSpPr>
        <p:spPr bwMode="auto">
          <a:xfrm>
            <a:off x="27940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7" name="Rectangle 164"/>
          <p:cNvSpPr>
            <a:spLocks noChangeArrowheads="1"/>
          </p:cNvSpPr>
          <p:nvPr userDrawn="1"/>
        </p:nvSpPr>
        <p:spPr bwMode="auto">
          <a:xfrm>
            <a:off x="2889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8" name="Rectangle 165"/>
          <p:cNvSpPr>
            <a:spLocks noChangeArrowheads="1"/>
          </p:cNvSpPr>
          <p:nvPr userDrawn="1"/>
        </p:nvSpPr>
        <p:spPr bwMode="auto">
          <a:xfrm>
            <a:off x="2982914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9" name="Rectangle 166"/>
          <p:cNvSpPr>
            <a:spLocks noChangeArrowheads="1"/>
          </p:cNvSpPr>
          <p:nvPr userDrawn="1"/>
        </p:nvSpPr>
        <p:spPr bwMode="auto">
          <a:xfrm>
            <a:off x="3078164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0" name="Rectangle 167"/>
          <p:cNvSpPr>
            <a:spLocks noChangeArrowheads="1"/>
          </p:cNvSpPr>
          <p:nvPr userDrawn="1"/>
        </p:nvSpPr>
        <p:spPr bwMode="auto">
          <a:xfrm>
            <a:off x="1844676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1" name="Rectangle 168"/>
          <p:cNvSpPr>
            <a:spLocks noChangeArrowheads="1"/>
          </p:cNvSpPr>
          <p:nvPr userDrawn="1"/>
        </p:nvSpPr>
        <p:spPr bwMode="auto">
          <a:xfrm>
            <a:off x="193833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2" name="Rectangle 169"/>
          <p:cNvSpPr>
            <a:spLocks noChangeArrowheads="1"/>
          </p:cNvSpPr>
          <p:nvPr userDrawn="1"/>
        </p:nvSpPr>
        <p:spPr bwMode="auto">
          <a:xfrm>
            <a:off x="203517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3" name="Rectangle 170"/>
          <p:cNvSpPr>
            <a:spLocks noChangeArrowheads="1"/>
          </p:cNvSpPr>
          <p:nvPr userDrawn="1"/>
        </p:nvSpPr>
        <p:spPr bwMode="auto">
          <a:xfrm>
            <a:off x="21304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4" name="Rectangle 171"/>
          <p:cNvSpPr>
            <a:spLocks noChangeArrowheads="1"/>
          </p:cNvSpPr>
          <p:nvPr userDrawn="1"/>
        </p:nvSpPr>
        <p:spPr bwMode="auto">
          <a:xfrm>
            <a:off x="22225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5" name="Rectangle 172"/>
          <p:cNvSpPr>
            <a:spLocks noChangeArrowheads="1"/>
          </p:cNvSpPr>
          <p:nvPr userDrawn="1"/>
        </p:nvSpPr>
        <p:spPr bwMode="auto">
          <a:xfrm>
            <a:off x="231933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6" name="Rectangle 173"/>
          <p:cNvSpPr>
            <a:spLocks noChangeArrowheads="1"/>
          </p:cNvSpPr>
          <p:nvPr userDrawn="1"/>
        </p:nvSpPr>
        <p:spPr bwMode="auto">
          <a:xfrm>
            <a:off x="241458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7" name="Rectangle 174"/>
          <p:cNvSpPr>
            <a:spLocks noChangeArrowheads="1"/>
          </p:cNvSpPr>
          <p:nvPr userDrawn="1"/>
        </p:nvSpPr>
        <p:spPr bwMode="auto">
          <a:xfrm>
            <a:off x="2508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8" name="Rectangle 175"/>
          <p:cNvSpPr>
            <a:spLocks noChangeArrowheads="1"/>
          </p:cNvSpPr>
          <p:nvPr userDrawn="1"/>
        </p:nvSpPr>
        <p:spPr bwMode="auto">
          <a:xfrm>
            <a:off x="2697164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9" name="Rectangle 176"/>
          <p:cNvSpPr>
            <a:spLocks noChangeArrowheads="1"/>
          </p:cNvSpPr>
          <p:nvPr userDrawn="1"/>
        </p:nvSpPr>
        <p:spPr bwMode="auto">
          <a:xfrm>
            <a:off x="27940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0" name="Rectangle 177"/>
          <p:cNvSpPr>
            <a:spLocks noChangeArrowheads="1"/>
          </p:cNvSpPr>
          <p:nvPr userDrawn="1"/>
        </p:nvSpPr>
        <p:spPr bwMode="auto">
          <a:xfrm>
            <a:off x="2889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1" name="Rectangle 178"/>
          <p:cNvSpPr>
            <a:spLocks noChangeArrowheads="1"/>
          </p:cNvSpPr>
          <p:nvPr userDrawn="1"/>
        </p:nvSpPr>
        <p:spPr bwMode="auto">
          <a:xfrm>
            <a:off x="2982914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2" name="Rectangle 179"/>
          <p:cNvSpPr>
            <a:spLocks noChangeArrowheads="1"/>
          </p:cNvSpPr>
          <p:nvPr userDrawn="1"/>
        </p:nvSpPr>
        <p:spPr bwMode="auto">
          <a:xfrm>
            <a:off x="3078164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3" name="Rectangle 180"/>
          <p:cNvSpPr>
            <a:spLocks noChangeArrowheads="1"/>
          </p:cNvSpPr>
          <p:nvPr userDrawn="1"/>
        </p:nvSpPr>
        <p:spPr bwMode="auto">
          <a:xfrm>
            <a:off x="1844676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4" name="Rectangle 181"/>
          <p:cNvSpPr>
            <a:spLocks noChangeArrowheads="1"/>
          </p:cNvSpPr>
          <p:nvPr userDrawn="1"/>
        </p:nvSpPr>
        <p:spPr bwMode="auto">
          <a:xfrm>
            <a:off x="193833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5" name="Rectangle 182"/>
          <p:cNvSpPr>
            <a:spLocks noChangeArrowheads="1"/>
          </p:cNvSpPr>
          <p:nvPr userDrawn="1"/>
        </p:nvSpPr>
        <p:spPr bwMode="auto">
          <a:xfrm>
            <a:off x="203517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6" name="Rectangle 183"/>
          <p:cNvSpPr>
            <a:spLocks noChangeArrowheads="1"/>
          </p:cNvSpPr>
          <p:nvPr userDrawn="1"/>
        </p:nvSpPr>
        <p:spPr bwMode="auto">
          <a:xfrm>
            <a:off x="21304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7" name="Rectangle 184"/>
          <p:cNvSpPr>
            <a:spLocks noChangeArrowheads="1"/>
          </p:cNvSpPr>
          <p:nvPr userDrawn="1"/>
        </p:nvSpPr>
        <p:spPr bwMode="auto">
          <a:xfrm>
            <a:off x="22225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8" name="Rectangle 185"/>
          <p:cNvSpPr>
            <a:spLocks noChangeArrowheads="1"/>
          </p:cNvSpPr>
          <p:nvPr userDrawn="1"/>
        </p:nvSpPr>
        <p:spPr bwMode="auto">
          <a:xfrm>
            <a:off x="231933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9" name="Rectangle 186"/>
          <p:cNvSpPr>
            <a:spLocks noChangeArrowheads="1"/>
          </p:cNvSpPr>
          <p:nvPr userDrawn="1"/>
        </p:nvSpPr>
        <p:spPr bwMode="auto">
          <a:xfrm>
            <a:off x="241458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0" name="Rectangle 187"/>
          <p:cNvSpPr>
            <a:spLocks noChangeArrowheads="1"/>
          </p:cNvSpPr>
          <p:nvPr userDrawn="1"/>
        </p:nvSpPr>
        <p:spPr bwMode="auto">
          <a:xfrm>
            <a:off x="27940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1" name="Rectangle 188"/>
          <p:cNvSpPr>
            <a:spLocks noChangeArrowheads="1"/>
          </p:cNvSpPr>
          <p:nvPr userDrawn="1"/>
        </p:nvSpPr>
        <p:spPr bwMode="auto">
          <a:xfrm>
            <a:off x="2982914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2" name="Rectangle 189"/>
          <p:cNvSpPr>
            <a:spLocks noChangeArrowheads="1"/>
          </p:cNvSpPr>
          <p:nvPr userDrawn="1"/>
        </p:nvSpPr>
        <p:spPr bwMode="auto">
          <a:xfrm>
            <a:off x="3078164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3" name="Rectangle 190"/>
          <p:cNvSpPr>
            <a:spLocks noChangeArrowheads="1"/>
          </p:cNvSpPr>
          <p:nvPr userDrawn="1"/>
        </p:nvSpPr>
        <p:spPr bwMode="auto">
          <a:xfrm>
            <a:off x="2508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4" name="Rectangle 191"/>
          <p:cNvSpPr>
            <a:spLocks noChangeArrowheads="1"/>
          </p:cNvSpPr>
          <p:nvPr userDrawn="1"/>
        </p:nvSpPr>
        <p:spPr bwMode="auto">
          <a:xfrm>
            <a:off x="26035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5" name="Rectangle 192"/>
          <p:cNvSpPr>
            <a:spLocks noChangeArrowheads="1"/>
          </p:cNvSpPr>
          <p:nvPr userDrawn="1"/>
        </p:nvSpPr>
        <p:spPr bwMode="auto">
          <a:xfrm>
            <a:off x="2697164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6" name="Rectangle 193"/>
          <p:cNvSpPr>
            <a:spLocks noChangeArrowheads="1"/>
          </p:cNvSpPr>
          <p:nvPr userDrawn="1"/>
        </p:nvSpPr>
        <p:spPr bwMode="auto">
          <a:xfrm>
            <a:off x="27940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7" name="Rectangle 194"/>
          <p:cNvSpPr>
            <a:spLocks noChangeArrowheads="1"/>
          </p:cNvSpPr>
          <p:nvPr userDrawn="1"/>
        </p:nvSpPr>
        <p:spPr bwMode="auto">
          <a:xfrm>
            <a:off x="2889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8" name="Rectangle 195"/>
          <p:cNvSpPr>
            <a:spLocks noChangeArrowheads="1"/>
          </p:cNvSpPr>
          <p:nvPr userDrawn="1"/>
        </p:nvSpPr>
        <p:spPr bwMode="auto">
          <a:xfrm>
            <a:off x="2982914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9" name="Rectangle 196"/>
          <p:cNvSpPr>
            <a:spLocks noChangeArrowheads="1"/>
          </p:cNvSpPr>
          <p:nvPr userDrawn="1"/>
        </p:nvSpPr>
        <p:spPr bwMode="auto">
          <a:xfrm>
            <a:off x="3078164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0" name="Freeform 197"/>
          <p:cNvSpPr>
            <a:spLocks/>
          </p:cNvSpPr>
          <p:nvPr userDrawn="1"/>
        </p:nvSpPr>
        <p:spPr bwMode="auto">
          <a:xfrm>
            <a:off x="2508251" y="5621338"/>
            <a:ext cx="158750" cy="161925"/>
          </a:xfrm>
          <a:custGeom>
            <a:avLst/>
            <a:gdLst>
              <a:gd name="T0" fmla="*/ 60 w 100"/>
              <a:gd name="T1" fmla="*/ 0 h 102"/>
              <a:gd name="T2" fmla="*/ 60 w 100"/>
              <a:gd name="T3" fmla="*/ 43 h 102"/>
              <a:gd name="T4" fmla="*/ 60 w 100"/>
              <a:gd name="T5" fmla="*/ 59 h 102"/>
              <a:gd name="T6" fmla="*/ 39 w 100"/>
              <a:gd name="T7" fmla="*/ 59 h 102"/>
              <a:gd name="T8" fmla="*/ 0 w 100"/>
              <a:gd name="T9" fmla="*/ 59 h 102"/>
              <a:gd name="T10" fmla="*/ 0 w 100"/>
              <a:gd name="T11" fmla="*/ 102 h 102"/>
              <a:gd name="T12" fmla="*/ 39 w 100"/>
              <a:gd name="T13" fmla="*/ 102 h 102"/>
              <a:gd name="T14" fmla="*/ 60 w 100"/>
              <a:gd name="T15" fmla="*/ 102 h 102"/>
              <a:gd name="T16" fmla="*/ 68 w 100"/>
              <a:gd name="T17" fmla="*/ 102 h 102"/>
              <a:gd name="T18" fmla="*/ 100 w 100"/>
              <a:gd name="T19" fmla="*/ 102 h 102"/>
              <a:gd name="T20" fmla="*/ 100 w 100"/>
              <a:gd name="T21" fmla="*/ 68 h 102"/>
              <a:gd name="T22" fmla="*/ 100 w 100"/>
              <a:gd name="T23" fmla="*/ 59 h 102"/>
              <a:gd name="T24" fmla="*/ 100 w 100"/>
              <a:gd name="T25" fmla="*/ 43 h 102"/>
              <a:gd name="T26" fmla="*/ 100 w 100"/>
              <a:gd name="T27" fmla="*/ 0 h 102"/>
              <a:gd name="T28" fmla="*/ 60 w 100"/>
              <a:gd name="T2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0" h="102">
                <a:moveTo>
                  <a:pt x="60" y="0"/>
                </a:moveTo>
                <a:lnTo>
                  <a:pt x="60" y="43"/>
                </a:lnTo>
                <a:lnTo>
                  <a:pt x="60" y="59"/>
                </a:lnTo>
                <a:lnTo>
                  <a:pt x="39" y="59"/>
                </a:lnTo>
                <a:lnTo>
                  <a:pt x="0" y="59"/>
                </a:lnTo>
                <a:lnTo>
                  <a:pt x="0" y="102"/>
                </a:lnTo>
                <a:lnTo>
                  <a:pt x="39" y="102"/>
                </a:lnTo>
                <a:lnTo>
                  <a:pt x="60" y="102"/>
                </a:lnTo>
                <a:lnTo>
                  <a:pt x="68" y="102"/>
                </a:lnTo>
                <a:lnTo>
                  <a:pt x="100" y="102"/>
                </a:lnTo>
                <a:lnTo>
                  <a:pt x="100" y="68"/>
                </a:lnTo>
                <a:lnTo>
                  <a:pt x="100" y="59"/>
                </a:lnTo>
                <a:lnTo>
                  <a:pt x="100" y="43"/>
                </a:lnTo>
                <a:lnTo>
                  <a:pt x="100" y="0"/>
                </a:lnTo>
                <a:lnTo>
                  <a:pt x="60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1" name="Freeform 198"/>
          <p:cNvSpPr>
            <a:spLocks/>
          </p:cNvSpPr>
          <p:nvPr userDrawn="1"/>
        </p:nvSpPr>
        <p:spPr bwMode="auto">
          <a:xfrm>
            <a:off x="1844676" y="5807075"/>
            <a:ext cx="157163" cy="69850"/>
          </a:xfrm>
          <a:custGeom>
            <a:avLst/>
            <a:gdLst>
              <a:gd name="T0" fmla="*/ 62 w 99"/>
              <a:gd name="T1" fmla="*/ 0 h 44"/>
              <a:gd name="T2" fmla="*/ 59 w 99"/>
              <a:gd name="T3" fmla="*/ 0 h 44"/>
              <a:gd name="T4" fmla="*/ 40 w 99"/>
              <a:gd name="T5" fmla="*/ 0 h 44"/>
              <a:gd name="T6" fmla="*/ 0 w 99"/>
              <a:gd name="T7" fmla="*/ 0 h 44"/>
              <a:gd name="T8" fmla="*/ 0 w 99"/>
              <a:gd name="T9" fmla="*/ 44 h 44"/>
              <a:gd name="T10" fmla="*/ 40 w 99"/>
              <a:gd name="T11" fmla="*/ 44 h 44"/>
              <a:gd name="T12" fmla="*/ 40 w 99"/>
              <a:gd name="T13" fmla="*/ 44 h 44"/>
              <a:gd name="T14" fmla="*/ 59 w 99"/>
              <a:gd name="T15" fmla="*/ 44 h 44"/>
              <a:gd name="T16" fmla="*/ 59 w 99"/>
              <a:gd name="T17" fmla="*/ 44 h 44"/>
              <a:gd name="T18" fmla="*/ 99 w 99"/>
              <a:gd name="T19" fmla="*/ 44 h 44"/>
              <a:gd name="T20" fmla="*/ 99 w 99"/>
              <a:gd name="T21" fmla="*/ 0 h 44"/>
              <a:gd name="T22" fmla="*/ 62 w 99"/>
              <a:gd name="T2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44">
                <a:moveTo>
                  <a:pt x="62" y="0"/>
                </a:moveTo>
                <a:lnTo>
                  <a:pt x="59" y="0"/>
                </a:lnTo>
                <a:lnTo>
                  <a:pt x="40" y="0"/>
                </a:lnTo>
                <a:lnTo>
                  <a:pt x="0" y="0"/>
                </a:lnTo>
                <a:lnTo>
                  <a:pt x="0" y="44"/>
                </a:lnTo>
                <a:lnTo>
                  <a:pt x="40" y="44"/>
                </a:lnTo>
                <a:lnTo>
                  <a:pt x="40" y="44"/>
                </a:lnTo>
                <a:lnTo>
                  <a:pt x="59" y="44"/>
                </a:lnTo>
                <a:lnTo>
                  <a:pt x="59" y="44"/>
                </a:lnTo>
                <a:lnTo>
                  <a:pt x="99" y="44"/>
                </a:lnTo>
                <a:lnTo>
                  <a:pt x="99" y="0"/>
                </a:lnTo>
                <a:lnTo>
                  <a:pt x="62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2" name="Freeform 199"/>
          <p:cNvSpPr>
            <a:spLocks/>
          </p:cNvSpPr>
          <p:nvPr userDrawn="1"/>
        </p:nvSpPr>
        <p:spPr bwMode="auto">
          <a:xfrm>
            <a:off x="2035176" y="5807075"/>
            <a:ext cx="442913" cy="69850"/>
          </a:xfrm>
          <a:custGeom>
            <a:avLst/>
            <a:gdLst>
              <a:gd name="T0" fmla="*/ 248 w 279"/>
              <a:gd name="T1" fmla="*/ 0 h 44"/>
              <a:gd name="T2" fmla="*/ 239 w 279"/>
              <a:gd name="T3" fmla="*/ 0 h 44"/>
              <a:gd name="T4" fmla="*/ 219 w 279"/>
              <a:gd name="T5" fmla="*/ 0 h 44"/>
              <a:gd name="T6" fmla="*/ 179 w 279"/>
              <a:gd name="T7" fmla="*/ 0 h 44"/>
              <a:gd name="T8" fmla="*/ 158 w 279"/>
              <a:gd name="T9" fmla="*/ 0 h 44"/>
              <a:gd name="T10" fmla="*/ 118 w 279"/>
              <a:gd name="T11" fmla="*/ 0 h 44"/>
              <a:gd name="T12" fmla="*/ 99 w 279"/>
              <a:gd name="T13" fmla="*/ 0 h 44"/>
              <a:gd name="T14" fmla="*/ 60 w 279"/>
              <a:gd name="T15" fmla="*/ 0 h 44"/>
              <a:gd name="T16" fmla="*/ 39 w 279"/>
              <a:gd name="T17" fmla="*/ 0 h 44"/>
              <a:gd name="T18" fmla="*/ 0 w 279"/>
              <a:gd name="T19" fmla="*/ 0 h 44"/>
              <a:gd name="T20" fmla="*/ 0 w 279"/>
              <a:gd name="T21" fmla="*/ 44 h 44"/>
              <a:gd name="T22" fmla="*/ 39 w 279"/>
              <a:gd name="T23" fmla="*/ 44 h 44"/>
              <a:gd name="T24" fmla="*/ 60 w 279"/>
              <a:gd name="T25" fmla="*/ 44 h 44"/>
              <a:gd name="T26" fmla="*/ 99 w 279"/>
              <a:gd name="T27" fmla="*/ 44 h 44"/>
              <a:gd name="T28" fmla="*/ 118 w 279"/>
              <a:gd name="T29" fmla="*/ 44 h 44"/>
              <a:gd name="T30" fmla="*/ 158 w 279"/>
              <a:gd name="T31" fmla="*/ 44 h 44"/>
              <a:gd name="T32" fmla="*/ 179 w 279"/>
              <a:gd name="T33" fmla="*/ 44 h 44"/>
              <a:gd name="T34" fmla="*/ 219 w 279"/>
              <a:gd name="T35" fmla="*/ 44 h 44"/>
              <a:gd name="T36" fmla="*/ 239 w 279"/>
              <a:gd name="T37" fmla="*/ 44 h 44"/>
              <a:gd name="T38" fmla="*/ 248 w 279"/>
              <a:gd name="T39" fmla="*/ 44 h 44"/>
              <a:gd name="T40" fmla="*/ 279 w 279"/>
              <a:gd name="T41" fmla="*/ 44 h 44"/>
              <a:gd name="T42" fmla="*/ 279 w 279"/>
              <a:gd name="T43" fmla="*/ 0 h 44"/>
              <a:gd name="T44" fmla="*/ 248 w 279"/>
              <a:gd name="T4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9" h="44">
                <a:moveTo>
                  <a:pt x="248" y="0"/>
                </a:moveTo>
                <a:lnTo>
                  <a:pt x="239" y="0"/>
                </a:lnTo>
                <a:lnTo>
                  <a:pt x="219" y="0"/>
                </a:lnTo>
                <a:lnTo>
                  <a:pt x="179" y="0"/>
                </a:lnTo>
                <a:lnTo>
                  <a:pt x="158" y="0"/>
                </a:lnTo>
                <a:lnTo>
                  <a:pt x="118" y="0"/>
                </a:lnTo>
                <a:lnTo>
                  <a:pt x="99" y="0"/>
                </a:lnTo>
                <a:lnTo>
                  <a:pt x="60" y="0"/>
                </a:lnTo>
                <a:lnTo>
                  <a:pt x="39" y="0"/>
                </a:lnTo>
                <a:lnTo>
                  <a:pt x="0" y="0"/>
                </a:lnTo>
                <a:lnTo>
                  <a:pt x="0" y="44"/>
                </a:lnTo>
                <a:lnTo>
                  <a:pt x="39" y="44"/>
                </a:lnTo>
                <a:lnTo>
                  <a:pt x="60" y="44"/>
                </a:lnTo>
                <a:lnTo>
                  <a:pt x="99" y="44"/>
                </a:lnTo>
                <a:lnTo>
                  <a:pt x="118" y="44"/>
                </a:lnTo>
                <a:lnTo>
                  <a:pt x="158" y="44"/>
                </a:lnTo>
                <a:lnTo>
                  <a:pt x="179" y="44"/>
                </a:lnTo>
                <a:lnTo>
                  <a:pt x="219" y="44"/>
                </a:lnTo>
                <a:lnTo>
                  <a:pt x="239" y="44"/>
                </a:lnTo>
                <a:lnTo>
                  <a:pt x="248" y="44"/>
                </a:lnTo>
                <a:lnTo>
                  <a:pt x="279" y="44"/>
                </a:lnTo>
                <a:lnTo>
                  <a:pt x="279" y="0"/>
                </a:lnTo>
                <a:lnTo>
                  <a:pt x="248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3" name="Freeform 200"/>
          <p:cNvSpPr>
            <a:spLocks/>
          </p:cNvSpPr>
          <p:nvPr userDrawn="1"/>
        </p:nvSpPr>
        <p:spPr bwMode="auto">
          <a:xfrm>
            <a:off x="8874126" y="5026025"/>
            <a:ext cx="695325" cy="909638"/>
          </a:xfrm>
          <a:custGeom>
            <a:avLst/>
            <a:gdLst>
              <a:gd name="T0" fmla="*/ 439 w 439"/>
              <a:gd name="T1" fmla="*/ 541 h 573"/>
              <a:gd name="T2" fmla="*/ 407 w 439"/>
              <a:gd name="T3" fmla="*/ 573 h 573"/>
              <a:gd name="T4" fmla="*/ 32 w 439"/>
              <a:gd name="T5" fmla="*/ 573 h 573"/>
              <a:gd name="T6" fmla="*/ 0 w 439"/>
              <a:gd name="T7" fmla="*/ 541 h 573"/>
              <a:gd name="T8" fmla="*/ 0 w 439"/>
              <a:gd name="T9" fmla="*/ 32 h 573"/>
              <a:gd name="T10" fmla="*/ 32 w 439"/>
              <a:gd name="T11" fmla="*/ 0 h 573"/>
              <a:gd name="T12" fmla="*/ 407 w 439"/>
              <a:gd name="T13" fmla="*/ 0 h 573"/>
              <a:gd name="T14" fmla="*/ 439 w 439"/>
              <a:gd name="T15" fmla="*/ 32 h 573"/>
              <a:gd name="T16" fmla="*/ 439 w 439"/>
              <a:gd name="T17" fmla="*/ 54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573">
                <a:moveTo>
                  <a:pt x="439" y="541"/>
                </a:moveTo>
                <a:cubicBezTo>
                  <a:pt x="439" y="558"/>
                  <a:pt x="425" y="573"/>
                  <a:pt x="407" y="573"/>
                </a:cubicBezTo>
                <a:cubicBezTo>
                  <a:pt x="32" y="573"/>
                  <a:pt x="32" y="573"/>
                  <a:pt x="32" y="573"/>
                </a:cubicBezTo>
                <a:cubicBezTo>
                  <a:pt x="14" y="573"/>
                  <a:pt x="0" y="558"/>
                  <a:pt x="0" y="5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25" y="0"/>
                  <a:pt x="439" y="15"/>
                  <a:pt x="439" y="32"/>
                </a:cubicBezTo>
                <a:lnTo>
                  <a:pt x="439" y="541"/>
                </a:lnTo>
                <a:close/>
              </a:path>
            </a:pathLst>
          </a:custGeom>
          <a:solidFill>
            <a:srgbClr val="36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4" name="Rectangle 201"/>
          <p:cNvSpPr>
            <a:spLocks noChangeArrowheads="1"/>
          </p:cNvSpPr>
          <p:nvPr userDrawn="1"/>
        </p:nvSpPr>
        <p:spPr bwMode="auto">
          <a:xfrm>
            <a:off x="8916989" y="5060950"/>
            <a:ext cx="611188" cy="792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5" name="Freeform 202"/>
          <p:cNvSpPr>
            <a:spLocks/>
          </p:cNvSpPr>
          <p:nvPr userDrawn="1"/>
        </p:nvSpPr>
        <p:spPr bwMode="auto">
          <a:xfrm>
            <a:off x="9034464" y="4922838"/>
            <a:ext cx="377825" cy="168275"/>
          </a:xfrm>
          <a:custGeom>
            <a:avLst/>
            <a:gdLst>
              <a:gd name="T0" fmla="*/ 172 w 239"/>
              <a:gd name="T1" fmla="*/ 46 h 106"/>
              <a:gd name="T2" fmla="*/ 119 w 239"/>
              <a:gd name="T3" fmla="*/ 0 h 106"/>
              <a:gd name="T4" fmla="*/ 67 w 239"/>
              <a:gd name="T5" fmla="*/ 46 h 106"/>
              <a:gd name="T6" fmla="*/ 0 w 239"/>
              <a:gd name="T7" fmla="*/ 46 h 106"/>
              <a:gd name="T8" fmla="*/ 0 w 239"/>
              <a:gd name="T9" fmla="*/ 106 h 106"/>
              <a:gd name="T10" fmla="*/ 239 w 239"/>
              <a:gd name="T11" fmla="*/ 106 h 106"/>
              <a:gd name="T12" fmla="*/ 239 w 239"/>
              <a:gd name="T13" fmla="*/ 46 h 106"/>
              <a:gd name="T14" fmla="*/ 172 w 239"/>
              <a:gd name="T15" fmla="*/ 4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106">
                <a:moveTo>
                  <a:pt x="172" y="46"/>
                </a:moveTo>
                <a:cubicBezTo>
                  <a:pt x="169" y="20"/>
                  <a:pt x="146" y="0"/>
                  <a:pt x="119" y="0"/>
                </a:cubicBezTo>
                <a:cubicBezTo>
                  <a:pt x="92" y="0"/>
                  <a:pt x="70" y="20"/>
                  <a:pt x="6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06"/>
                  <a:pt x="0" y="106"/>
                  <a:pt x="0" y="106"/>
                </a:cubicBezTo>
                <a:cubicBezTo>
                  <a:pt x="239" y="106"/>
                  <a:pt x="239" y="106"/>
                  <a:pt x="239" y="106"/>
                </a:cubicBezTo>
                <a:cubicBezTo>
                  <a:pt x="239" y="46"/>
                  <a:pt x="239" y="46"/>
                  <a:pt x="239" y="46"/>
                </a:cubicBezTo>
                <a:lnTo>
                  <a:pt x="172" y="46"/>
                </a:lnTo>
                <a:close/>
              </a:path>
            </a:pathLst>
          </a:custGeom>
          <a:solidFill>
            <a:srgbClr val="FED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6" name="Rectangle 203"/>
          <p:cNvSpPr>
            <a:spLocks noChangeArrowheads="1"/>
          </p:cNvSpPr>
          <p:nvPr userDrawn="1"/>
        </p:nvSpPr>
        <p:spPr bwMode="auto">
          <a:xfrm>
            <a:off x="8990014" y="5240338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7" name="Rectangle 204"/>
          <p:cNvSpPr>
            <a:spLocks noChangeArrowheads="1"/>
          </p:cNvSpPr>
          <p:nvPr userDrawn="1"/>
        </p:nvSpPr>
        <p:spPr bwMode="auto">
          <a:xfrm>
            <a:off x="8990014" y="530225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4" y="3177584"/>
            <a:ext cx="78555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4" y="2478993"/>
            <a:ext cx="785551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4" y="4940892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4" y="5237163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206"/>
          <p:cNvSpPr>
            <a:spLocks noChangeArrowheads="1"/>
          </p:cNvSpPr>
          <p:nvPr userDrawn="1"/>
        </p:nvSpPr>
        <p:spPr bwMode="auto">
          <a:xfrm>
            <a:off x="8990013" y="53467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29" name="Rectangle 207"/>
          <p:cNvSpPr>
            <a:spLocks noChangeArrowheads="1"/>
          </p:cNvSpPr>
          <p:nvPr userDrawn="1"/>
        </p:nvSpPr>
        <p:spPr bwMode="auto">
          <a:xfrm>
            <a:off x="8990013" y="5414963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30" name="Rectangle 208"/>
          <p:cNvSpPr>
            <a:spLocks noChangeArrowheads="1"/>
          </p:cNvSpPr>
          <p:nvPr userDrawn="1"/>
        </p:nvSpPr>
        <p:spPr bwMode="auto">
          <a:xfrm>
            <a:off x="8990013" y="5381625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31" name="Rectangle 209"/>
          <p:cNvSpPr>
            <a:spLocks noChangeArrowheads="1"/>
          </p:cNvSpPr>
          <p:nvPr userDrawn="1"/>
        </p:nvSpPr>
        <p:spPr bwMode="auto">
          <a:xfrm>
            <a:off x="8990013" y="5459413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2" name="Rectangle 210"/>
          <p:cNvSpPr>
            <a:spLocks noChangeArrowheads="1"/>
          </p:cNvSpPr>
          <p:nvPr userDrawn="1"/>
        </p:nvSpPr>
        <p:spPr bwMode="auto">
          <a:xfrm>
            <a:off x="8990013" y="551815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3" name="Rectangle 211"/>
          <p:cNvSpPr>
            <a:spLocks noChangeArrowheads="1"/>
          </p:cNvSpPr>
          <p:nvPr userDrawn="1"/>
        </p:nvSpPr>
        <p:spPr bwMode="auto">
          <a:xfrm>
            <a:off x="8990013" y="55626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4" name="Rectangle 212"/>
          <p:cNvSpPr>
            <a:spLocks noChangeArrowheads="1"/>
          </p:cNvSpPr>
          <p:nvPr userDrawn="1"/>
        </p:nvSpPr>
        <p:spPr bwMode="auto">
          <a:xfrm>
            <a:off x="8990013" y="5632450"/>
            <a:ext cx="25876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5" name="Rectangle 213"/>
          <p:cNvSpPr>
            <a:spLocks noChangeArrowheads="1"/>
          </p:cNvSpPr>
          <p:nvPr userDrawn="1"/>
        </p:nvSpPr>
        <p:spPr bwMode="auto">
          <a:xfrm>
            <a:off x="8990013" y="51816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6" name="Freeform 214"/>
          <p:cNvSpPr>
            <a:spLocks/>
          </p:cNvSpPr>
          <p:nvPr userDrawn="1"/>
        </p:nvSpPr>
        <p:spPr bwMode="auto">
          <a:xfrm>
            <a:off x="11696701" y="5454650"/>
            <a:ext cx="68263" cy="41275"/>
          </a:xfrm>
          <a:custGeom>
            <a:avLst/>
            <a:gdLst>
              <a:gd name="T0" fmla="*/ 0 w 43"/>
              <a:gd name="T1" fmla="*/ 26 h 26"/>
              <a:gd name="T2" fmla="*/ 23 w 43"/>
              <a:gd name="T3" fmla="*/ 0 h 26"/>
              <a:gd name="T4" fmla="*/ 43 w 43"/>
              <a:gd name="T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26">
                <a:moveTo>
                  <a:pt x="0" y="26"/>
                </a:moveTo>
                <a:lnTo>
                  <a:pt x="23" y="0"/>
                </a:lnTo>
                <a:lnTo>
                  <a:pt x="43" y="26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7" name="Line 215"/>
          <p:cNvSpPr>
            <a:spLocks noChangeShapeType="1"/>
          </p:cNvSpPr>
          <p:nvPr userDrawn="1"/>
        </p:nvSpPr>
        <p:spPr bwMode="auto">
          <a:xfrm>
            <a:off x="11733213" y="5454650"/>
            <a:ext cx="0" cy="5397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8" name="Freeform 216"/>
          <p:cNvSpPr>
            <a:spLocks/>
          </p:cNvSpPr>
          <p:nvPr userDrawn="1"/>
        </p:nvSpPr>
        <p:spPr bwMode="auto">
          <a:xfrm>
            <a:off x="11687176" y="5486400"/>
            <a:ext cx="93663" cy="80963"/>
          </a:xfrm>
          <a:custGeom>
            <a:avLst/>
            <a:gdLst>
              <a:gd name="T0" fmla="*/ 59 w 59"/>
              <a:gd name="T1" fmla="*/ 0 h 51"/>
              <a:gd name="T2" fmla="*/ 0 w 59"/>
              <a:gd name="T3" fmla="*/ 0 h 51"/>
              <a:gd name="T4" fmla="*/ 0 w 59"/>
              <a:gd name="T5" fmla="*/ 12 h 51"/>
              <a:gd name="T6" fmla="*/ 7 w 59"/>
              <a:gd name="T7" fmla="*/ 12 h 51"/>
              <a:gd name="T8" fmla="*/ 6 w 59"/>
              <a:gd name="T9" fmla="*/ 15 h 51"/>
              <a:gd name="T10" fmla="*/ 6 w 59"/>
              <a:gd name="T11" fmla="*/ 44 h 51"/>
              <a:gd name="T12" fmla="*/ 13 w 59"/>
              <a:gd name="T13" fmla="*/ 51 h 51"/>
              <a:gd name="T14" fmla="*/ 45 w 59"/>
              <a:gd name="T15" fmla="*/ 51 h 51"/>
              <a:gd name="T16" fmla="*/ 52 w 59"/>
              <a:gd name="T17" fmla="*/ 44 h 51"/>
              <a:gd name="T18" fmla="*/ 52 w 59"/>
              <a:gd name="T19" fmla="*/ 15 h 51"/>
              <a:gd name="T20" fmla="*/ 51 w 59"/>
              <a:gd name="T21" fmla="*/ 12 h 51"/>
              <a:gd name="T22" fmla="*/ 59 w 59"/>
              <a:gd name="T23" fmla="*/ 12 h 51"/>
              <a:gd name="T24" fmla="*/ 59 w 59"/>
              <a:gd name="T2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" h="51">
                <a:moveTo>
                  <a:pt x="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6" y="14"/>
                  <a:pt x="6" y="15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8"/>
                  <a:pt x="9" y="51"/>
                  <a:pt x="13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9" y="51"/>
                  <a:pt x="52" y="48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4"/>
                  <a:pt x="51" y="13"/>
                  <a:pt x="51" y="12"/>
                </a:cubicBezTo>
                <a:cubicBezTo>
                  <a:pt x="59" y="12"/>
                  <a:pt x="59" y="12"/>
                  <a:pt x="59" y="12"/>
                </a:cubicBezTo>
                <a:lnTo>
                  <a:pt x="59" y="0"/>
                </a:lnTo>
                <a:close/>
              </a:path>
            </a:pathLst>
          </a:custGeom>
          <a:solidFill>
            <a:srgbClr val="051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9" name="Freeform 217"/>
          <p:cNvSpPr>
            <a:spLocks/>
          </p:cNvSpPr>
          <p:nvPr userDrawn="1"/>
        </p:nvSpPr>
        <p:spPr bwMode="auto">
          <a:xfrm>
            <a:off x="11422063" y="4468813"/>
            <a:ext cx="625475" cy="995363"/>
          </a:xfrm>
          <a:custGeom>
            <a:avLst/>
            <a:gdLst>
              <a:gd name="T0" fmla="*/ 394 w 394"/>
              <a:gd name="T1" fmla="*/ 197 h 627"/>
              <a:gd name="T2" fmla="*/ 196 w 394"/>
              <a:gd name="T3" fmla="*/ 627 h 627"/>
              <a:gd name="T4" fmla="*/ 0 w 394"/>
              <a:gd name="T5" fmla="*/ 197 h 627"/>
              <a:gd name="T6" fmla="*/ 197 w 394"/>
              <a:gd name="T7" fmla="*/ 0 h 627"/>
              <a:gd name="T8" fmla="*/ 394 w 394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627">
                <a:moveTo>
                  <a:pt x="394" y="197"/>
                </a:moveTo>
                <a:cubicBezTo>
                  <a:pt x="394" y="306"/>
                  <a:pt x="196" y="627"/>
                  <a:pt x="196" y="627"/>
                </a:cubicBezTo>
                <a:cubicBezTo>
                  <a:pt x="196" y="627"/>
                  <a:pt x="0" y="306"/>
                  <a:pt x="0" y="197"/>
                </a:cubicBezTo>
                <a:cubicBezTo>
                  <a:pt x="0" y="88"/>
                  <a:pt x="88" y="0"/>
                  <a:pt x="197" y="0"/>
                </a:cubicBezTo>
                <a:cubicBezTo>
                  <a:pt x="306" y="0"/>
                  <a:pt x="394" y="88"/>
                  <a:pt x="394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0" name="Freeform 218"/>
          <p:cNvSpPr>
            <a:spLocks/>
          </p:cNvSpPr>
          <p:nvPr userDrawn="1"/>
        </p:nvSpPr>
        <p:spPr bwMode="auto">
          <a:xfrm>
            <a:off x="11490326" y="4468813"/>
            <a:ext cx="490538" cy="995363"/>
          </a:xfrm>
          <a:custGeom>
            <a:avLst/>
            <a:gdLst>
              <a:gd name="T0" fmla="*/ 309 w 309"/>
              <a:gd name="T1" fmla="*/ 197 h 627"/>
              <a:gd name="T2" fmla="*/ 153 w 309"/>
              <a:gd name="T3" fmla="*/ 627 h 627"/>
              <a:gd name="T4" fmla="*/ 0 w 309"/>
              <a:gd name="T5" fmla="*/ 197 h 627"/>
              <a:gd name="T6" fmla="*/ 154 w 309"/>
              <a:gd name="T7" fmla="*/ 0 h 627"/>
              <a:gd name="T8" fmla="*/ 309 w 309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627">
                <a:moveTo>
                  <a:pt x="309" y="197"/>
                </a:moveTo>
                <a:cubicBezTo>
                  <a:pt x="309" y="306"/>
                  <a:pt x="153" y="627"/>
                  <a:pt x="153" y="627"/>
                </a:cubicBezTo>
                <a:cubicBezTo>
                  <a:pt x="153" y="627"/>
                  <a:pt x="0" y="306"/>
                  <a:pt x="0" y="197"/>
                </a:cubicBezTo>
                <a:cubicBezTo>
                  <a:pt x="0" y="88"/>
                  <a:pt x="69" y="0"/>
                  <a:pt x="154" y="0"/>
                </a:cubicBezTo>
                <a:cubicBezTo>
                  <a:pt x="240" y="0"/>
                  <a:pt x="309" y="88"/>
                  <a:pt x="309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1" name="Freeform 219"/>
          <p:cNvSpPr>
            <a:spLocks/>
          </p:cNvSpPr>
          <p:nvPr userDrawn="1"/>
        </p:nvSpPr>
        <p:spPr bwMode="auto">
          <a:xfrm>
            <a:off x="11601451" y="4468813"/>
            <a:ext cx="266700" cy="995363"/>
          </a:xfrm>
          <a:custGeom>
            <a:avLst/>
            <a:gdLst>
              <a:gd name="T0" fmla="*/ 168 w 168"/>
              <a:gd name="T1" fmla="*/ 197 h 627"/>
              <a:gd name="T2" fmla="*/ 84 w 168"/>
              <a:gd name="T3" fmla="*/ 627 h 627"/>
              <a:gd name="T4" fmla="*/ 0 w 168"/>
              <a:gd name="T5" fmla="*/ 197 h 627"/>
              <a:gd name="T6" fmla="*/ 84 w 168"/>
              <a:gd name="T7" fmla="*/ 0 h 627"/>
              <a:gd name="T8" fmla="*/ 168 w 168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627">
                <a:moveTo>
                  <a:pt x="168" y="197"/>
                </a:moveTo>
                <a:cubicBezTo>
                  <a:pt x="168" y="306"/>
                  <a:pt x="84" y="627"/>
                  <a:pt x="84" y="627"/>
                </a:cubicBezTo>
                <a:cubicBezTo>
                  <a:pt x="84" y="627"/>
                  <a:pt x="0" y="306"/>
                  <a:pt x="0" y="197"/>
                </a:cubicBezTo>
                <a:cubicBezTo>
                  <a:pt x="0" y="88"/>
                  <a:pt x="38" y="0"/>
                  <a:pt x="84" y="0"/>
                </a:cubicBezTo>
                <a:cubicBezTo>
                  <a:pt x="131" y="0"/>
                  <a:pt x="168" y="88"/>
                  <a:pt x="168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2" name="Freeform 220"/>
          <p:cNvSpPr>
            <a:spLocks/>
          </p:cNvSpPr>
          <p:nvPr userDrawn="1"/>
        </p:nvSpPr>
        <p:spPr bwMode="auto">
          <a:xfrm>
            <a:off x="11676063" y="4468813"/>
            <a:ext cx="119063" cy="995363"/>
          </a:xfrm>
          <a:custGeom>
            <a:avLst/>
            <a:gdLst>
              <a:gd name="T0" fmla="*/ 75 w 75"/>
              <a:gd name="T1" fmla="*/ 197 h 627"/>
              <a:gd name="T2" fmla="*/ 37 w 75"/>
              <a:gd name="T3" fmla="*/ 627 h 627"/>
              <a:gd name="T4" fmla="*/ 0 w 75"/>
              <a:gd name="T5" fmla="*/ 197 h 627"/>
              <a:gd name="T6" fmla="*/ 37 w 75"/>
              <a:gd name="T7" fmla="*/ 0 h 627"/>
              <a:gd name="T8" fmla="*/ 75 w 75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627">
                <a:moveTo>
                  <a:pt x="75" y="197"/>
                </a:moveTo>
                <a:cubicBezTo>
                  <a:pt x="75" y="306"/>
                  <a:pt x="37" y="627"/>
                  <a:pt x="37" y="627"/>
                </a:cubicBezTo>
                <a:cubicBezTo>
                  <a:pt x="37" y="627"/>
                  <a:pt x="0" y="306"/>
                  <a:pt x="0" y="197"/>
                </a:cubicBezTo>
                <a:cubicBezTo>
                  <a:pt x="0" y="88"/>
                  <a:pt x="16" y="0"/>
                  <a:pt x="37" y="0"/>
                </a:cubicBezTo>
                <a:cubicBezTo>
                  <a:pt x="58" y="0"/>
                  <a:pt x="75" y="88"/>
                  <a:pt x="7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3176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176" y="1495425"/>
            <a:ext cx="2395538" cy="3155950"/>
          </a:xfrm>
          <a:custGeom>
            <a:avLst/>
            <a:gdLst>
              <a:gd name="T0" fmla="*/ 0 w 1509"/>
              <a:gd name="T1" fmla="*/ 473 h 1988"/>
              <a:gd name="T2" fmla="*/ 0 w 1509"/>
              <a:gd name="T3" fmla="*/ 991 h 1988"/>
              <a:gd name="T4" fmla="*/ 1483 w 1509"/>
              <a:gd name="T5" fmla="*/ 1904 h 1988"/>
              <a:gd name="T6" fmla="*/ 938 w 1509"/>
              <a:gd name="T7" fmla="*/ 0 h 1988"/>
              <a:gd name="T8" fmla="*/ 0 w 1509"/>
              <a:gd name="T9" fmla="*/ 473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9" h="1988">
                <a:moveTo>
                  <a:pt x="0" y="473"/>
                </a:moveTo>
                <a:cubicBezTo>
                  <a:pt x="0" y="991"/>
                  <a:pt x="0" y="991"/>
                  <a:pt x="0" y="991"/>
                </a:cubicBezTo>
                <a:cubicBezTo>
                  <a:pt x="575" y="1324"/>
                  <a:pt x="1465" y="1847"/>
                  <a:pt x="1483" y="1904"/>
                </a:cubicBezTo>
                <a:cubicBezTo>
                  <a:pt x="1509" y="1988"/>
                  <a:pt x="938" y="0"/>
                  <a:pt x="938" y="0"/>
                </a:cubicBezTo>
                <a:lnTo>
                  <a:pt x="0" y="473"/>
                </a:lnTo>
                <a:close/>
              </a:path>
            </a:pathLst>
          </a:custGeom>
          <a:solidFill>
            <a:srgbClr val="F275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7"/>
          <p:cNvSpPr>
            <a:spLocks/>
          </p:cNvSpPr>
          <p:nvPr userDrawn="1"/>
        </p:nvSpPr>
        <p:spPr bwMode="auto">
          <a:xfrm>
            <a:off x="3176" y="1435100"/>
            <a:ext cx="2857500" cy="2789238"/>
          </a:xfrm>
          <a:custGeom>
            <a:avLst/>
            <a:gdLst>
              <a:gd name="T0" fmla="*/ 0 w 1800"/>
              <a:gd name="T1" fmla="*/ 651 h 1757"/>
              <a:gd name="T2" fmla="*/ 0 w 1800"/>
              <a:gd name="T3" fmla="*/ 1189 h 1757"/>
              <a:gd name="T4" fmla="*/ 1752 w 1800"/>
              <a:gd name="T5" fmla="*/ 1683 h 1757"/>
              <a:gd name="T6" fmla="*/ 709 w 1800"/>
              <a:gd name="T7" fmla="*/ 0 h 1757"/>
              <a:gd name="T8" fmla="*/ 0 w 1800"/>
              <a:gd name="T9" fmla="*/ 651 h 1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0" h="1757">
                <a:moveTo>
                  <a:pt x="0" y="651"/>
                </a:moveTo>
                <a:cubicBezTo>
                  <a:pt x="0" y="1189"/>
                  <a:pt x="0" y="1189"/>
                  <a:pt x="0" y="1189"/>
                </a:cubicBezTo>
                <a:cubicBezTo>
                  <a:pt x="638" y="1351"/>
                  <a:pt x="1718" y="1631"/>
                  <a:pt x="1752" y="1683"/>
                </a:cubicBezTo>
                <a:cubicBezTo>
                  <a:pt x="1800" y="1757"/>
                  <a:pt x="709" y="0"/>
                  <a:pt x="709" y="0"/>
                </a:cubicBezTo>
                <a:lnTo>
                  <a:pt x="0" y="651"/>
                </a:lnTo>
                <a:close/>
              </a:path>
            </a:pathLst>
          </a:cu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8"/>
          <p:cNvSpPr>
            <a:spLocks/>
          </p:cNvSpPr>
          <p:nvPr userDrawn="1"/>
        </p:nvSpPr>
        <p:spPr bwMode="auto">
          <a:xfrm>
            <a:off x="576263" y="4206875"/>
            <a:ext cx="495300" cy="239713"/>
          </a:xfrm>
          <a:custGeom>
            <a:avLst/>
            <a:gdLst>
              <a:gd name="T0" fmla="*/ 0 w 312"/>
              <a:gd name="T1" fmla="*/ 78 h 151"/>
              <a:gd name="T2" fmla="*/ 129 w 312"/>
              <a:gd name="T3" fmla="*/ 151 h 151"/>
              <a:gd name="T4" fmla="*/ 312 w 312"/>
              <a:gd name="T5" fmla="*/ 0 h 151"/>
              <a:gd name="T6" fmla="*/ 0 w 312"/>
              <a:gd name="T7" fmla="*/ 7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151">
                <a:moveTo>
                  <a:pt x="0" y="78"/>
                </a:moveTo>
                <a:lnTo>
                  <a:pt x="129" y="151"/>
                </a:lnTo>
                <a:lnTo>
                  <a:pt x="312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B8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6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68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30DFF3A-C761-42BB-9FF9-FE75E317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1B150D4-CD0A-4CD8-933B-78B4DB4B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559309E-37A1-47C6-88AD-0A97960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9C0DA6-BAED-4CA2-AB5B-3D9D597F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69A959-0235-4BD1-A2D2-BAFA04E2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D504563-3B36-455E-A8D7-E6172CA7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0DEDBE-031E-4DF5-A7C2-B9A001B3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3E26CFA-871B-4ED6-BF1D-01BDD7BC4F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10850563" cy="50069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882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>
            <a:spLocks noChangeArrowheads="1"/>
          </p:cNvSpPr>
          <p:nvPr userDrawn="1"/>
        </p:nvSpPr>
        <p:spPr bwMode="auto">
          <a:xfrm>
            <a:off x="1588" y="0"/>
            <a:ext cx="12187238" cy="6858000"/>
          </a:xfrm>
          <a:prstGeom prst="rect">
            <a:avLst/>
          </a:pr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9" name="Rectangle 6"/>
          <p:cNvSpPr>
            <a:spLocks noChangeArrowheads="1"/>
          </p:cNvSpPr>
          <p:nvPr userDrawn="1"/>
        </p:nvSpPr>
        <p:spPr bwMode="auto">
          <a:xfrm>
            <a:off x="4763" y="5916613"/>
            <a:ext cx="12187238" cy="941388"/>
          </a:xfrm>
          <a:prstGeom prst="rect">
            <a:avLst/>
          </a:prstGeom>
          <a:solidFill>
            <a:srgbClr val="2F8F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0" name="Freeform 7"/>
          <p:cNvSpPr>
            <a:spLocks/>
          </p:cNvSpPr>
          <p:nvPr userDrawn="1"/>
        </p:nvSpPr>
        <p:spPr bwMode="auto">
          <a:xfrm>
            <a:off x="8045451" y="5018088"/>
            <a:ext cx="166688" cy="222250"/>
          </a:xfrm>
          <a:custGeom>
            <a:avLst/>
            <a:gdLst>
              <a:gd name="T0" fmla="*/ 52 w 105"/>
              <a:gd name="T1" fmla="*/ 140 h 140"/>
              <a:gd name="T2" fmla="*/ 0 w 105"/>
              <a:gd name="T3" fmla="*/ 140 h 140"/>
              <a:gd name="T4" fmla="*/ 26 w 105"/>
              <a:gd name="T5" fmla="*/ 70 h 140"/>
              <a:gd name="T6" fmla="*/ 52 w 105"/>
              <a:gd name="T7" fmla="*/ 0 h 140"/>
              <a:gd name="T8" fmla="*/ 79 w 105"/>
              <a:gd name="T9" fmla="*/ 70 h 140"/>
              <a:gd name="T10" fmla="*/ 105 w 105"/>
              <a:gd name="T11" fmla="*/ 140 h 140"/>
              <a:gd name="T12" fmla="*/ 52 w 105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0">
                <a:moveTo>
                  <a:pt x="52" y="140"/>
                </a:moveTo>
                <a:lnTo>
                  <a:pt x="0" y="140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0"/>
                </a:lnTo>
                <a:lnTo>
                  <a:pt x="52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1" name="Freeform 8"/>
          <p:cNvSpPr>
            <a:spLocks/>
          </p:cNvSpPr>
          <p:nvPr userDrawn="1"/>
        </p:nvSpPr>
        <p:spPr bwMode="auto">
          <a:xfrm>
            <a:off x="8097838" y="5018088"/>
            <a:ext cx="61913" cy="80963"/>
          </a:xfrm>
          <a:custGeom>
            <a:avLst/>
            <a:gdLst>
              <a:gd name="T0" fmla="*/ 19 w 39"/>
              <a:gd name="T1" fmla="*/ 0 h 51"/>
              <a:gd name="T2" fmla="*/ 0 w 39"/>
              <a:gd name="T3" fmla="*/ 51 h 51"/>
              <a:gd name="T4" fmla="*/ 39 w 39"/>
              <a:gd name="T5" fmla="*/ 51 h 51"/>
              <a:gd name="T6" fmla="*/ 19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19" y="0"/>
                </a:moveTo>
                <a:lnTo>
                  <a:pt x="0" y="51"/>
                </a:lnTo>
                <a:lnTo>
                  <a:pt x="39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" name="Rectangle 9"/>
          <p:cNvSpPr>
            <a:spLocks noChangeArrowheads="1"/>
          </p:cNvSpPr>
          <p:nvPr userDrawn="1"/>
        </p:nvSpPr>
        <p:spPr bwMode="auto">
          <a:xfrm>
            <a:off x="8045451" y="5238750"/>
            <a:ext cx="166688" cy="676275"/>
          </a:xfrm>
          <a:prstGeom prst="rect">
            <a:avLst/>
          </a:pr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3" name="Freeform 10"/>
          <p:cNvSpPr>
            <a:spLocks/>
          </p:cNvSpPr>
          <p:nvPr userDrawn="1"/>
        </p:nvSpPr>
        <p:spPr bwMode="auto">
          <a:xfrm>
            <a:off x="7824788" y="5168900"/>
            <a:ext cx="166688" cy="223838"/>
          </a:xfrm>
          <a:custGeom>
            <a:avLst/>
            <a:gdLst>
              <a:gd name="T0" fmla="*/ 52 w 105"/>
              <a:gd name="T1" fmla="*/ 141 h 141"/>
              <a:gd name="T2" fmla="*/ 0 w 105"/>
              <a:gd name="T3" fmla="*/ 141 h 141"/>
              <a:gd name="T4" fmla="*/ 26 w 105"/>
              <a:gd name="T5" fmla="*/ 70 h 141"/>
              <a:gd name="T6" fmla="*/ 52 w 105"/>
              <a:gd name="T7" fmla="*/ 0 h 141"/>
              <a:gd name="T8" fmla="*/ 79 w 105"/>
              <a:gd name="T9" fmla="*/ 70 h 141"/>
              <a:gd name="T10" fmla="*/ 105 w 105"/>
              <a:gd name="T11" fmla="*/ 141 h 141"/>
              <a:gd name="T12" fmla="*/ 52 w 105"/>
              <a:gd name="T13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1">
                <a:moveTo>
                  <a:pt x="52" y="141"/>
                </a:moveTo>
                <a:lnTo>
                  <a:pt x="0" y="141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1"/>
                </a:lnTo>
                <a:lnTo>
                  <a:pt x="52" y="141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4" name="Freeform 11"/>
          <p:cNvSpPr>
            <a:spLocks/>
          </p:cNvSpPr>
          <p:nvPr userDrawn="1"/>
        </p:nvSpPr>
        <p:spPr bwMode="auto">
          <a:xfrm>
            <a:off x="7877176" y="5168900"/>
            <a:ext cx="61913" cy="82550"/>
          </a:xfrm>
          <a:custGeom>
            <a:avLst/>
            <a:gdLst>
              <a:gd name="T0" fmla="*/ 19 w 39"/>
              <a:gd name="T1" fmla="*/ 0 h 52"/>
              <a:gd name="T2" fmla="*/ 0 w 39"/>
              <a:gd name="T3" fmla="*/ 52 h 52"/>
              <a:gd name="T4" fmla="*/ 39 w 39"/>
              <a:gd name="T5" fmla="*/ 52 h 52"/>
              <a:gd name="T6" fmla="*/ 19 w 39"/>
              <a:gd name="T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2">
                <a:moveTo>
                  <a:pt x="19" y="0"/>
                </a:moveTo>
                <a:lnTo>
                  <a:pt x="0" y="52"/>
                </a:lnTo>
                <a:lnTo>
                  <a:pt x="39" y="52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5" name="Rectangle 12"/>
          <p:cNvSpPr>
            <a:spLocks noChangeArrowheads="1"/>
          </p:cNvSpPr>
          <p:nvPr userDrawn="1"/>
        </p:nvSpPr>
        <p:spPr bwMode="auto">
          <a:xfrm>
            <a:off x="7824788" y="5389563"/>
            <a:ext cx="166688" cy="525463"/>
          </a:xfrm>
          <a:prstGeom prst="rect">
            <a:avLst/>
          </a:pr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6" name="Freeform 13"/>
          <p:cNvSpPr>
            <a:spLocks/>
          </p:cNvSpPr>
          <p:nvPr userDrawn="1"/>
        </p:nvSpPr>
        <p:spPr bwMode="auto">
          <a:xfrm>
            <a:off x="8264526" y="5172075"/>
            <a:ext cx="168275" cy="222250"/>
          </a:xfrm>
          <a:custGeom>
            <a:avLst/>
            <a:gdLst>
              <a:gd name="T0" fmla="*/ 53 w 106"/>
              <a:gd name="T1" fmla="*/ 140 h 140"/>
              <a:gd name="T2" fmla="*/ 0 w 106"/>
              <a:gd name="T3" fmla="*/ 140 h 140"/>
              <a:gd name="T4" fmla="*/ 27 w 106"/>
              <a:gd name="T5" fmla="*/ 70 h 140"/>
              <a:gd name="T6" fmla="*/ 53 w 106"/>
              <a:gd name="T7" fmla="*/ 0 h 140"/>
              <a:gd name="T8" fmla="*/ 79 w 106"/>
              <a:gd name="T9" fmla="*/ 70 h 140"/>
              <a:gd name="T10" fmla="*/ 106 w 106"/>
              <a:gd name="T11" fmla="*/ 140 h 140"/>
              <a:gd name="T12" fmla="*/ 53 w 106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40">
                <a:moveTo>
                  <a:pt x="53" y="140"/>
                </a:moveTo>
                <a:lnTo>
                  <a:pt x="0" y="140"/>
                </a:lnTo>
                <a:lnTo>
                  <a:pt x="27" y="70"/>
                </a:lnTo>
                <a:lnTo>
                  <a:pt x="53" y="0"/>
                </a:lnTo>
                <a:lnTo>
                  <a:pt x="79" y="70"/>
                </a:lnTo>
                <a:lnTo>
                  <a:pt x="106" y="140"/>
                </a:lnTo>
                <a:lnTo>
                  <a:pt x="53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7" name="Freeform 14"/>
          <p:cNvSpPr>
            <a:spLocks/>
          </p:cNvSpPr>
          <p:nvPr userDrawn="1"/>
        </p:nvSpPr>
        <p:spPr bwMode="auto">
          <a:xfrm>
            <a:off x="8318501" y="5172075"/>
            <a:ext cx="60325" cy="80963"/>
          </a:xfrm>
          <a:custGeom>
            <a:avLst/>
            <a:gdLst>
              <a:gd name="T0" fmla="*/ 19 w 38"/>
              <a:gd name="T1" fmla="*/ 0 h 51"/>
              <a:gd name="T2" fmla="*/ 0 w 38"/>
              <a:gd name="T3" fmla="*/ 51 h 51"/>
              <a:gd name="T4" fmla="*/ 38 w 38"/>
              <a:gd name="T5" fmla="*/ 51 h 51"/>
              <a:gd name="T6" fmla="*/ 19 w 38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51">
                <a:moveTo>
                  <a:pt x="19" y="0"/>
                </a:moveTo>
                <a:lnTo>
                  <a:pt x="0" y="51"/>
                </a:lnTo>
                <a:lnTo>
                  <a:pt x="38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" name="Rectangle 15"/>
          <p:cNvSpPr>
            <a:spLocks noChangeArrowheads="1"/>
          </p:cNvSpPr>
          <p:nvPr userDrawn="1"/>
        </p:nvSpPr>
        <p:spPr bwMode="auto">
          <a:xfrm>
            <a:off x="8264526" y="5392738"/>
            <a:ext cx="168275" cy="522288"/>
          </a:xfrm>
          <a:prstGeom prst="rect">
            <a:avLst/>
          </a:prstGeom>
          <a:solidFill>
            <a:srgbClr val="55A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9" name="Freeform 16"/>
          <p:cNvSpPr>
            <a:spLocks/>
          </p:cNvSpPr>
          <p:nvPr userDrawn="1"/>
        </p:nvSpPr>
        <p:spPr bwMode="auto">
          <a:xfrm>
            <a:off x="8294688" y="4262438"/>
            <a:ext cx="619125" cy="571500"/>
          </a:xfrm>
          <a:custGeom>
            <a:avLst/>
            <a:gdLst>
              <a:gd name="T0" fmla="*/ 195 w 390"/>
              <a:gd name="T1" fmla="*/ 0 h 360"/>
              <a:gd name="T2" fmla="*/ 0 w 390"/>
              <a:gd name="T3" fmla="*/ 172 h 360"/>
              <a:gd name="T4" fmla="*/ 65 w 390"/>
              <a:gd name="T5" fmla="*/ 300 h 360"/>
              <a:gd name="T6" fmla="*/ 61 w 390"/>
              <a:gd name="T7" fmla="*/ 360 h 360"/>
              <a:gd name="T8" fmla="*/ 125 w 390"/>
              <a:gd name="T9" fmla="*/ 333 h 360"/>
              <a:gd name="T10" fmla="*/ 195 w 390"/>
              <a:gd name="T11" fmla="*/ 344 h 360"/>
              <a:gd name="T12" fmla="*/ 390 w 390"/>
              <a:gd name="T13" fmla="*/ 172 h 360"/>
              <a:gd name="T14" fmla="*/ 195 w 390"/>
              <a:gd name="T1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360">
                <a:moveTo>
                  <a:pt x="195" y="0"/>
                </a:moveTo>
                <a:cubicBezTo>
                  <a:pt x="88" y="0"/>
                  <a:pt x="0" y="77"/>
                  <a:pt x="0" y="172"/>
                </a:cubicBezTo>
                <a:cubicBezTo>
                  <a:pt x="0" y="223"/>
                  <a:pt x="26" y="269"/>
                  <a:pt x="65" y="30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125" y="333"/>
                  <a:pt x="125" y="333"/>
                  <a:pt x="125" y="333"/>
                </a:cubicBezTo>
                <a:cubicBezTo>
                  <a:pt x="147" y="340"/>
                  <a:pt x="170" y="344"/>
                  <a:pt x="195" y="344"/>
                </a:cubicBezTo>
                <a:cubicBezTo>
                  <a:pt x="302" y="344"/>
                  <a:pt x="390" y="267"/>
                  <a:pt x="390" y="172"/>
                </a:cubicBezTo>
                <a:cubicBezTo>
                  <a:pt x="390" y="77"/>
                  <a:pt x="302" y="0"/>
                  <a:pt x="195" y="0"/>
                </a:cubicBezTo>
                <a:close/>
              </a:path>
            </a:pathLst>
          </a:custGeom>
          <a:solidFill>
            <a:srgbClr val="FFD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0" name="Oval 17"/>
          <p:cNvSpPr>
            <a:spLocks noChangeArrowheads="1"/>
          </p:cNvSpPr>
          <p:nvPr userDrawn="1"/>
        </p:nvSpPr>
        <p:spPr bwMode="auto">
          <a:xfrm>
            <a:off x="8428038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1" name="Oval 18"/>
          <p:cNvSpPr>
            <a:spLocks noChangeArrowheads="1"/>
          </p:cNvSpPr>
          <p:nvPr userDrawn="1"/>
        </p:nvSpPr>
        <p:spPr bwMode="auto">
          <a:xfrm>
            <a:off x="8564563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4" name="Oval 19"/>
          <p:cNvSpPr>
            <a:spLocks noChangeArrowheads="1"/>
          </p:cNvSpPr>
          <p:nvPr userDrawn="1"/>
        </p:nvSpPr>
        <p:spPr bwMode="auto">
          <a:xfrm>
            <a:off x="8701088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5" name="Freeform 20"/>
          <p:cNvSpPr>
            <a:spLocks/>
          </p:cNvSpPr>
          <p:nvPr userDrawn="1"/>
        </p:nvSpPr>
        <p:spPr bwMode="auto">
          <a:xfrm>
            <a:off x="3733801" y="4987925"/>
            <a:ext cx="790575" cy="455613"/>
          </a:xfrm>
          <a:custGeom>
            <a:avLst/>
            <a:gdLst>
              <a:gd name="T0" fmla="*/ 20 w 498"/>
              <a:gd name="T1" fmla="*/ 0 h 287"/>
              <a:gd name="T2" fmla="*/ 0 w 498"/>
              <a:gd name="T3" fmla="*/ 287 h 287"/>
              <a:gd name="T4" fmla="*/ 498 w 498"/>
              <a:gd name="T5" fmla="*/ 287 h 287"/>
              <a:gd name="T6" fmla="*/ 482 w 498"/>
              <a:gd name="T7" fmla="*/ 5 h 287"/>
              <a:gd name="T8" fmla="*/ 20 w 498"/>
              <a:gd name="T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287">
                <a:moveTo>
                  <a:pt x="20" y="0"/>
                </a:moveTo>
                <a:lnTo>
                  <a:pt x="0" y="287"/>
                </a:lnTo>
                <a:lnTo>
                  <a:pt x="498" y="287"/>
                </a:lnTo>
                <a:lnTo>
                  <a:pt x="482" y="5"/>
                </a:lnTo>
                <a:lnTo>
                  <a:pt x="20" y="0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8" name="Rectangle 21"/>
          <p:cNvSpPr>
            <a:spLocks noChangeArrowheads="1"/>
          </p:cNvSpPr>
          <p:nvPr userDrawn="1"/>
        </p:nvSpPr>
        <p:spPr bwMode="auto">
          <a:xfrm>
            <a:off x="4695826" y="4940300"/>
            <a:ext cx="33338" cy="314325"/>
          </a:xfrm>
          <a:prstGeom prst="rect">
            <a:avLst/>
          </a:pr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9" name="Freeform 22"/>
          <p:cNvSpPr>
            <a:spLocks/>
          </p:cNvSpPr>
          <p:nvPr userDrawn="1"/>
        </p:nvSpPr>
        <p:spPr bwMode="auto">
          <a:xfrm>
            <a:off x="4672013" y="5213350"/>
            <a:ext cx="74613" cy="169863"/>
          </a:xfrm>
          <a:custGeom>
            <a:avLst/>
            <a:gdLst>
              <a:gd name="T0" fmla="*/ 47 w 47"/>
              <a:gd name="T1" fmla="*/ 78 h 107"/>
              <a:gd name="T2" fmla="*/ 24 w 47"/>
              <a:gd name="T3" fmla="*/ 107 h 107"/>
              <a:gd name="T4" fmla="*/ 24 w 47"/>
              <a:gd name="T5" fmla="*/ 107 h 107"/>
              <a:gd name="T6" fmla="*/ 0 w 47"/>
              <a:gd name="T7" fmla="*/ 78 h 107"/>
              <a:gd name="T8" fmla="*/ 0 w 47"/>
              <a:gd name="T9" fmla="*/ 29 h 107"/>
              <a:gd name="T10" fmla="*/ 24 w 47"/>
              <a:gd name="T11" fmla="*/ 0 h 107"/>
              <a:gd name="T12" fmla="*/ 24 w 47"/>
              <a:gd name="T13" fmla="*/ 0 h 107"/>
              <a:gd name="T14" fmla="*/ 47 w 47"/>
              <a:gd name="T15" fmla="*/ 29 h 107"/>
              <a:gd name="T16" fmla="*/ 47 w 47"/>
              <a:gd name="T17" fmla="*/ 7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07">
                <a:moveTo>
                  <a:pt x="47" y="78"/>
                </a:moveTo>
                <a:cubicBezTo>
                  <a:pt x="47" y="94"/>
                  <a:pt x="37" y="107"/>
                  <a:pt x="24" y="107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11" y="107"/>
                  <a:pt x="0" y="94"/>
                  <a:pt x="0" y="7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1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7" y="0"/>
                  <a:pt x="47" y="13"/>
                  <a:pt x="47" y="29"/>
                </a:cubicBezTo>
                <a:lnTo>
                  <a:pt x="47" y="78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8" name="Freeform 23"/>
          <p:cNvSpPr>
            <a:spLocks/>
          </p:cNvSpPr>
          <p:nvPr userDrawn="1"/>
        </p:nvSpPr>
        <p:spPr bwMode="auto">
          <a:xfrm>
            <a:off x="3335338" y="5451475"/>
            <a:ext cx="1516063" cy="479425"/>
          </a:xfrm>
          <a:custGeom>
            <a:avLst/>
            <a:gdLst>
              <a:gd name="T0" fmla="*/ 920 w 955"/>
              <a:gd name="T1" fmla="*/ 0 h 302"/>
              <a:gd name="T2" fmla="*/ 96 w 955"/>
              <a:gd name="T3" fmla="*/ 0 h 302"/>
              <a:gd name="T4" fmla="*/ 85 w 955"/>
              <a:gd name="T5" fmla="*/ 2 h 302"/>
              <a:gd name="T6" fmla="*/ 0 w 955"/>
              <a:gd name="T7" fmla="*/ 150 h 302"/>
              <a:gd name="T8" fmla="*/ 75 w 955"/>
              <a:gd name="T9" fmla="*/ 295 h 302"/>
              <a:gd name="T10" fmla="*/ 96 w 955"/>
              <a:gd name="T11" fmla="*/ 302 h 302"/>
              <a:gd name="T12" fmla="*/ 920 w 955"/>
              <a:gd name="T13" fmla="*/ 302 h 302"/>
              <a:gd name="T14" fmla="*/ 955 w 955"/>
              <a:gd name="T15" fmla="*/ 264 h 302"/>
              <a:gd name="T16" fmla="*/ 955 w 955"/>
              <a:gd name="T17" fmla="*/ 38 h 302"/>
              <a:gd name="T18" fmla="*/ 920 w 955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5" h="302">
                <a:moveTo>
                  <a:pt x="920" y="0"/>
                </a:moveTo>
                <a:cubicBezTo>
                  <a:pt x="96" y="0"/>
                  <a:pt x="96" y="0"/>
                  <a:pt x="96" y="0"/>
                </a:cubicBezTo>
                <a:cubicBezTo>
                  <a:pt x="92" y="0"/>
                  <a:pt x="89" y="1"/>
                  <a:pt x="85" y="2"/>
                </a:cubicBezTo>
                <a:cubicBezTo>
                  <a:pt x="37" y="13"/>
                  <a:pt x="0" y="75"/>
                  <a:pt x="0" y="150"/>
                </a:cubicBezTo>
                <a:cubicBezTo>
                  <a:pt x="0" y="220"/>
                  <a:pt x="32" y="278"/>
                  <a:pt x="75" y="295"/>
                </a:cubicBezTo>
                <a:cubicBezTo>
                  <a:pt x="81" y="299"/>
                  <a:pt x="88" y="302"/>
                  <a:pt x="96" y="302"/>
                </a:cubicBezTo>
                <a:cubicBezTo>
                  <a:pt x="920" y="302"/>
                  <a:pt x="920" y="302"/>
                  <a:pt x="920" y="302"/>
                </a:cubicBezTo>
                <a:cubicBezTo>
                  <a:pt x="940" y="302"/>
                  <a:pt x="955" y="285"/>
                  <a:pt x="955" y="264"/>
                </a:cubicBezTo>
                <a:cubicBezTo>
                  <a:pt x="955" y="38"/>
                  <a:pt x="955" y="38"/>
                  <a:pt x="955" y="38"/>
                </a:cubicBezTo>
                <a:cubicBezTo>
                  <a:pt x="955" y="17"/>
                  <a:pt x="940" y="0"/>
                  <a:pt x="920" y="0"/>
                </a:cubicBezTo>
                <a:close/>
              </a:path>
            </a:pathLst>
          </a:custGeom>
          <a:solidFill>
            <a:srgbClr val="ED4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9" name="Freeform 24"/>
          <p:cNvSpPr>
            <a:spLocks/>
          </p:cNvSpPr>
          <p:nvPr userDrawn="1"/>
        </p:nvSpPr>
        <p:spPr bwMode="auto">
          <a:xfrm>
            <a:off x="3406776" y="5505450"/>
            <a:ext cx="1444625" cy="198438"/>
          </a:xfrm>
          <a:custGeom>
            <a:avLst/>
            <a:gdLst>
              <a:gd name="T0" fmla="*/ 910 w 910"/>
              <a:gd name="T1" fmla="*/ 0 h 125"/>
              <a:gd name="T2" fmla="*/ 71 w 910"/>
              <a:gd name="T3" fmla="*/ 0 h 125"/>
              <a:gd name="T4" fmla="*/ 63 w 910"/>
              <a:gd name="T5" fmla="*/ 2 h 125"/>
              <a:gd name="T6" fmla="*/ 0 w 910"/>
              <a:gd name="T7" fmla="*/ 117 h 125"/>
              <a:gd name="T8" fmla="*/ 0 w 910"/>
              <a:gd name="T9" fmla="*/ 125 h 125"/>
              <a:gd name="T10" fmla="*/ 910 w 910"/>
              <a:gd name="T11" fmla="*/ 125 h 125"/>
              <a:gd name="T12" fmla="*/ 910 w 910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25">
                <a:moveTo>
                  <a:pt x="910" y="0"/>
                </a:moveTo>
                <a:cubicBezTo>
                  <a:pt x="71" y="0"/>
                  <a:pt x="71" y="0"/>
                  <a:pt x="71" y="0"/>
                </a:cubicBezTo>
                <a:cubicBezTo>
                  <a:pt x="68" y="0"/>
                  <a:pt x="65" y="1"/>
                  <a:pt x="63" y="2"/>
                </a:cubicBezTo>
                <a:cubicBezTo>
                  <a:pt x="27" y="10"/>
                  <a:pt x="0" y="59"/>
                  <a:pt x="0" y="117"/>
                </a:cubicBezTo>
                <a:cubicBezTo>
                  <a:pt x="0" y="120"/>
                  <a:pt x="0" y="122"/>
                  <a:pt x="0" y="125"/>
                </a:cubicBezTo>
                <a:cubicBezTo>
                  <a:pt x="910" y="125"/>
                  <a:pt x="910" y="125"/>
                  <a:pt x="910" y="125"/>
                </a:cubicBezTo>
                <a:lnTo>
                  <a:pt x="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0" name="Freeform 25"/>
          <p:cNvSpPr>
            <a:spLocks/>
          </p:cNvSpPr>
          <p:nvPr userDrawn="1"/>
        </p:nvSpPr>
        <p:spPr bwMode="auto">
          <a:xfrm>
            <a:off x="3406776" y="5703888"/>
            <a:ext cx="1444625" cy="176213"/>
          </a:xfrm>
          <a:custGeom>
            <a:avLst/>
            <a:gdLst>
              <a:gd name="T0" fmla="*/ 0 w 910"/>
              <a:gd name="T1" fmla="*/ 0 h 111"/>
              <a:gd name="T2" fmla="*/ 55 w 910"/>
              <a:gd name="T3" fmla="*/ 106 h 111"/>
              <a:gd name="T4" fmla="*/ 71 w 910"/>
              <a:gd name="T5" fmla="*/ 111 h 111"/>
              <a:gd name="T6" fmla="*/ 910 w 910"/>
              <a:gd name="T7" fmla="*/ 111 h 111"/>
              <a:gd name="T8" fmla="*/ 910 w 910"/>
              <a:gd name="T9" fmla="*/ 0 h 111"/>
              <a:gd name="T10" fmla="*/ 0 w 910"/>
              <a:gd name="T1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111">
                <a:moveTo>
                  <a:pt x="0" y="0"/>
                </a:moveTo>
                <a:cubicBezTo>
                  <a:pt x="2" y="51"/>
                  <a:pt x="25" y="93"/>
                  <a:pt x="55" y="106"/>
                </a:cubicBezTo>
                <a:cubicBezTo>
                  <a:pt x="60" y="109"/>
                  <a:pt x="65" y="111"/>
                  <a:pt x="71" y="111"/>
                </a:cubicBezTo>
                <a:cubicBezTo>
                  <a:pt x="910" y="111"/>
                  <a:pt x="910" y="111"/>
                  <a:pt x="910" y="111"/>
                </a:cubicBezTo>
                <a:cubicBezTo>
                  <a:pt x="910" y="0"/>
                  <a:pt x="910" y="0"/>
                  <a:pt x="91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1" name="Freeform 26"/>
          <p:cNvSpPr>
            <a:spLocks/>
          </p:cNvSpPr>
          <p:nvPr userDrawn="1"/>
        </p:nvSpPr>
        <p:spPr bwMode="auto">
          <a:xfrm>
            <a:off x="3435351" y="4719638"/>
            <a:ext cx="1416050" cy="438150"/>
          </a:xfrm>
          <a:custGeom>
            <a:avLst/>
            <a:gdLst>
              <a:gd name="T0" fmla="*/ 454 w 892"/>
              <a:gd name="T1" fmla="*/ 0 h 276"/>
              <a:gd name="T2" fmla="*/ 0 w 892"/>
              <a:gd name="T3" fmla="*/ 125 h 276"/>
              <a:gd name="T4" fmla="*/ 442 w 892"/>
              <a:gd name="T5" fmla="*/ 276 h 276"/>
              <a:gd name="T6" fmla="*/ 892 w 892"/>
              <a:gd name="T7" fmla="*/ 125 h 276"/>
              <a:gd name="T8" fmla="*/ 454 w 892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2" h="276">
                <a:moveTo>
                  <a:pt x="454" y="0"/>
                </a:moveTo>
                <a:lnTo>
                  <a:pt x="0" y="125"/>
                </a:lnTo>
                <a:lnTo>
                  <a:pt x="442" y="276"/>
                </a:lnTo>
                <a:lnTo>
                  <a:pt x="892" y="125"/>
                </a:lnTo>
                <a:lnTo>
                  <a:pt x="454" y="0"/>
                </a:lnTo>
                <a:close/>
              </a:path>
            </a:pathLst>
          </a:custGeom>
          <a:solidFill>
            <a:srgbClr val="575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2" name="Freeform 27"/>
          <p:cNvSpPr>
            <a:spLocks/>
          </p:cNvSpPr>
          <p:nvPr userDrawn="1"/>
        </p:nvSpPr>
        <p:spPr bwMode="auto">
          <a:xfrm>
            <a:off x="7305676" y="5743575"/>
            <a:ext cx="133350" cy="171450"/>
          </a:xfrm>
          <a:custGeom>
            <a:avLst/>
            <a:gdLst>
              <a:gd name="T0" fmla="*/ 84 w 84"/>
              <a:gd name="T1" fmla="*/ 0 h 108"/>
              <a:gd name="T2" fmla="*/ 38 w 84"/>
              <a:gd name="T3" fmla="*/ 108 h 108"/>
              <a:gd name="T4" fmla="*/ 0 w 84"/>
              <a:gd name="T5" fmla="*/ 1 h 108"/>
              <a:gd name="T6" fmla="*/ 84 w 84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108">
                <a:moveTo>
                  <a:pt x="84" y="0"/>
                </a:moveTo>
                <a:lnTo>
                  <a:pt x="38" y="108"/>
                </a:lnTo>
                <a:lnTo>
                  <a:pt x="0" y="1"/>
                </a:lnTo>
                <a:lnTo>
                  <a:pt x="84" y="0"/>
                </a:lnTo>
                <a:close/>
              </a:path>
            </a:pathLst>
          </a:custGeom>
          <a:solidFill>
            <a:srgbClr val="BE8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3" name="Freeform 28"/>
          <p:cNvSpPr>
            <a:spLocks/>
          </p:cNvSpPr>
          <p:nvPr userDrawn="1"/>
        </p:nvSpPr>
        <p:spPr bwMode="auto">
          <a:xfrm>
            <a:off x="7305676" y="4999038"/>
            <a:ext cx="63500" cy="746125"/>
          </a:xfrm>
          <a:custGeom>
            <a:avLst/>
            <a:gdLst>
              <a:gd name="T0" fmla="*/ 39 w 40"/>
              <a:gd name="T1" fmla="*/ 0 h 470"/>
              <a:gd name="T2" fmla="*/ 0 w 40"/>
              <a:gd name="T3" fmla="*/ 0 h 470"/>
              <a:gd name="T4" fmla="*/ 0 w 40"/>
              <a:gd name="T5" fmla="*/ 470 h 470"/>
              <a:gd name="T6" fmla="*/ 40 w 40"/>
              <a:gd name="T7" fmla="*/ 470 h 470"/>
              <a:gd name="T8" fmla="*/ 39 w 40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70">
                <a:moveTo>
                  <a:pt x="39" y="0"/>
                </a:moveTo>
                <a:lnTo>
                  <a:pt x="0" y="0"/>
                </a:lnTo>
                <a:lnTo>
                  <a:pt x="0" y="470"/>
                </a:lnTo>
                <a:lnTo>
                  <a:pt x="40" y="470"/>
                </a:lnTo>
                <a:lnTo>
                  <a:pt x="39" y="0"/>
                </a:lnTo>
                <a:close/>
              </a:path>
            </a:pathLst>
          </a:custGeom>
          <a:solidFill>
            <a:srgbClr val="E78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4" name="Freeform 29"/>
          <p:cNvSpPr>
            <a:spLocks/>
          </p:cNvSpPr>
          <p:nvPr userDrawn="1"/>
        </p:nvSpPr>
        <p:spPr bwMode="auto">
          <a:xfrm>
            <a:off x="7367588" y="4999038"/>
            <a:ext cx="71438" cy="746125"/>
          </a:xfrm>
          <a:custGeom>
            <a:avLst/>
            <a:gdLst>
              <a:gd name="T0" fmla="*/ 1 w 45"/>
              <a:gd name="T1" fmla="*/ 470 h 470"/>
              <a:gd name="T2" fmla="*/ 45 w 45"/>
              <a:gd name="T3" fmla="*/ 469 h 470"/>
              <a:gd name="T4" fmla="*/ 44 w 45"/>
              <a:gd name="T5" fmla="*/ 0 h 470"/>
              <a:gd name="T6" fmla="*/ 0 w 45"/>
              <a:gd name="T7" fmla="*/ 0 h 470"/>
              <a:gd name="T8" fmla="*/ 1 w 45"/>
              <a:gd name="T9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0">
                <a:moveTo>
                  <a:pt x="1" y="470"/>
                </a:moveTo>
                <a:lnTo>
                  <a:pt x="45" y="469"/>
                </a:lnTo>
                <a:lnTo>
                  <a:pt x="44" y="0"/>
                </a:lnTo>
                <a:lnTo>
                  <a:pt x="0" y="0"/>
                </a:lnTo>
                <a:lnTo>
                  <a:pt x="1" y="470"/>
                </a:lnTo>
                <a:close/>
              </a:path>
            </a:pathLst>
          </a:custGeom>
          <a:solidFill>
            <a:srgbClr val="FFA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5" name="Freeform 30"/>
          <p:cNvSpPr>
            <a:spLocks/>
          </p:cNvSpPr>
          <p:nvPr userDrawn="1"/>
        </p:nvSpPr>
        <p:spPr bwMode="auto">
          <a:xfrm>
            <a:off x="7304088" y="4719638"/>
            <a:ext cx="63500" cy="279400"/>
          </a:xfrm>
          <a:custGeom>
            <a:avLst/>
            <a:gdLst>
              <a:gd name="T0" fmla="*/ 40 w 40"/>
              <a:gd name="T1" fmla="*/ 0 h 176"/>
              <a:gd name="T2" fmla="*/ 0 w 40"/>
              <a:gd name="T3" fmla="*/ 0 h 176"/>
              <a:gd name="T4" fmla="*/ 1 w 40"/>
              <a:gd name="T5" fmla="*/ 176 h 176"/>
              <a:gd name="T6" fmla="*/ 40 w 40"/>
              <a:gd name="T7" fmla="*/ 176 h 176"/>
              <a:gd name="T8" fmla="*/ 40 w 40"/>
              <a:gd name="T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76">
                <a:moveTo>
                  <a:pt x="40" y="0"/>
                </a:moveTo>
                <a:lnTo>
                  <a:pt x="0" y="0"/>
                </a:lnTo>
                <a:lnTo>
                  <a:pt x="1" y="176"/>
                </a:lnTo>
                <a:lnTo>
                  <a:pt x="40" y="176"/>
                </a:lnTo>
                <a:lnTo>
                  <a:pt x="4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6" name="Rectangle 31"/>
          <p:cNvSpPr>
            <a:spLocks noChangeArrowheads="1"/>
          </p:cNvSpPr>
          <p:nvPr userDrawn="1"/>
        </p:nvSpPr>
        <p:spPr bwMode="auto">
          <a:xfrm>
            <a:off x="7367588" y="4719638"/>
            <a:ext cx="69850" cy="279400"/>
          </a:xfrm>
          <a:prstGeom prst="rect">
            <a:avLst/>
          </a:prstGeom>
          <a:solidFill>
            <a:srgbClr val="2D5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7" name="Freeform 32"/>
          <p:cNvSpPr>
            <a:spLocks/>
          </p:cNvSpPr>
          <p:nvPr userDrawn="1"/>
        </p:nvSpPr>
        <p:spPr bwMode="auto">
          <a:xfrm>
            <a:off x="7348538" y="5867400"/>
            <a:ext cx="36513" cy="47625"/>
          </a:xfrm>
          <a:custGeom>
            <a:avLst/>
            <a:gdLst>
              <a:gd name="T0" fmla="*/ 0 w 23"/>
              <a:gd name="T1" fmla="*/ 0 h 30"/>
              <a:gd name="T2" fmla="*/ 23 w 23"/>
              <a:gd name="T3" fmla="*/ 0 h 30"/>
              <a:gd name="T4" fmla="*/ 11 w 23"/>
              <a:gd name="T5" fmla="*/ 30 h 30"/>
              <a:gd name="T6" fmla="*/ 0 w 23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30">
                <a:moveTo>
                  <a:pt x="0" y="0"/>
                </a:moveTo>
                <a:lnTo>
                  <a:pt x="23" y="0"/>
                </a:lnTo>
                <a:lnTo>
                  <a:pt x="11" y="30"/>
                </a:lnTo>
                <a:lnTo>
                  <a:pt x="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8" name="Freeform 33"/>
          <p:cNvSpPr>
            <a:spLocks/>
          </p:cNvSpPr>
          <p:nvPr userDrawn="1"/>
        </p:nvSpPr>
        <p:spPr bwMode="auto">
          <a:xfrm>
            <a:off x="4695826" y="3736975"/>
            <a:ext cx="2806700" cy="811213"/>
          </a:xfrm>
          <a:custGeom>
            <a:avLst/>
            <a:gdLst>
              <a:gd name="T0" fmla="*/ 13 w 1768"/>
              <a:gd name="T1" fmla="*/ 0 h 511"/>
              <a:gd name="T2" fmla="*/ 1768 w 1768"/>
              <a:gd name="T3" fmla="*/ 0 h 511"/>
              <a:gd name="T4" fmla="*/ 1548 w 1768"/>
              <a:gd name="T5" fmla="*/ 511 h 511"/>
              <a:gd name="T6" fmla="*/ 1460 w 1768"/>
              <a:gd name="T7" fmla="*/ 510 h 511"/>
              <a:gd name="T8" fmla="*/ 1468 w 1768"/>
              <a:gd name="T9" fmla="*/ 480 h 511"/>
              <a:gd name="T10" fmla="*/ 300 w 1768"/>
              <a:gd name="T11" fmla="*/ 480 h 511"/>
              <a:gd name="T12" fmla="*/ 303 w 1768"/>
              <a:gd name="T13" fmla="*/ 510 h 511"/>
              <a:gd name="T14" fmla="*/ 225 w 1768"/>
              <a:gd name="T15" fmla="*/ 510 h 511"/>
              <a:gd name="T16" fmla="*/ 0 w 1768"/>
              <a:gd name="T17" fmla="*/ 0 h 511"/>
              <a:gd name="T18" fmla="*/ 13 w 1768"/>
              <a:gd name="T19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8" h="511">
                <a:moveTo>
                  <a:pt x="13" y="0"/>
                </a:moveTo>
                <a:lnTo>
                  <a:pt x="1768" y="0"/>
                </a:lnTo>
                <a:lnTo>
                  <a:pt x="1548" y="511"/>
                </a:lnTo>
                <a:lnTo>
                  <a:pt x="1460" y="510"/>
                </a:lnTo>
                <a:lnTo>
                  <a:pt x="1468" y="480"/>
                </a:lnTo>
                <a:lnTo>
                  <a:pt x="300" y="480"/>
                </a:lnTo>
                <a:lnTo>
                  <a:pt x="303" y="510"/>
                </a:lnTo>
                <a:lnTo>
                  <a:pt x="225" y="510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rgbClr val="32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9" name="Freeform 34"/>
          <p:cNvSpPr>
            <a:spLocks/>
          </p:cNvSpPr>
          <p:nvPr userDrawn="1"/>
        </p:nvSpPr>
        <p:spPr bwMode="auto">
          <a:xfrm>
            <a:off x="4857751" y="3813175"/>
            <a:ext cx="2478088" cy="627063"/>
          </a:xfrm>
          <a:custGeom>
            <a:avLst/>
            <a:gdLst>
              <a:gd name="T0" fmla="*/ 0 w 1561"/>
              <a:gd name="T1" fmla="*/ 0 h 395"/>
              <a:gd name="T2" fmla="*/ 1561 w 1561"/>
              <a:gd name="T3" fmla="*/ 0 h 395"/>
              <a:gd name="T4" fmla="*/ 1403 w 1561"/>
              <a:gd name="T5" fmla="*/ 395 h 395"/>
              <a:gd name="T6" fmla="*/ 159 w 1561"/>
              <a:gd name="T7" fmla="*/ 395 h 395"/>
              <a:gd name="T8" fmla="*/ 0 w 1561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1" h="395">
                <a:moveTo>
                  <a:pt x="0" y="0"/>
                </a:moveTo>
                <a:lnTo>
                  <a:pt x="1561" y="0"/>
                </a:lnTo>
                <a:lnTo>
                  <a:pt x="1403" y="395"/>
                </a:lnTo>
                <a:lnTo>
                  <a:pt x="159" y="395"/>
                </a:lnTo>
                <a:lnTo>
                  <a:pt x="0" y="0"/>
                </a:lnTo>
                <a:close/>
              </a:path>
            </a:pathLst>
          </a:custGeom>
          <a:solidFill>
            <a:srgbClr val="55C0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0" name="Freeform 35"/>
          <p:cNvSpPr>
            <a:spLocks/>
          </p:cNvSpPr>
          <p:nvPr userDrawn="1"/>
        </p:nvSpPr>
        <p:spPr bwMode="auto">
          <a:xfrm>
            <a:off x="5053013" y="4570413"/>
            <a:ext cx="2092325" cy="1344613"/>
          </a:xfrm>
          <a:custGeom>
            <a:avLst/>
            <a:gdLst>
              <a:gd name="T0" fmla="*/ 0 w 1318"/>
              <a:gd name="T1" fmla="*/ 2 h 847"/>
              <a:gd name="T2" fmla="*/ 0 w 1318"/>
              <a:gd name="T3" fmla="*/ 847 h 847"/>
              <a:gd name="T4" fmla="*/ 1318 w 1318"/>
              <a:gd name="T5" fmla="*/ 847 h 847"/>
              <a:gd name="T6" fmla="*/ 1318 w 1318"/>
              <a:gd name="T7" fmla="*/ 2 h 847"/>
              <a:gd name="T8" fmla="*/ 1239 w 1318"/>
              <a:gd name="T9" fmla="*/ 2 h 847"/>
              <a:gd name="T10" fmla="*/ 1239 w 1318"/>
              <a:gd name="T11" fmla="*/ 28 h 847"/>
              <a:gd name="T12" fmla="*/ 81 w 1318"/>
              <a:gd name="T13" fmla="*/ 27 h 847"/>
              <a:gd name="T14" fmla="*/ 81 w 1318"/>
              <a:gd name="T15" fmla="*/ 0 h 847"/>
              <a:gd name="T16" fmla="*/ 0 w 1318"/>
              <a:gd name="T17" fmla="*/ 2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8" h="847">
                <a:moveTo>
                  <a:pt x="0" y="2"/>
                </a:moveTo>
                <a:lnTo>
                  <a:pt x="0" y="847"/>
                </a:lnTo>
                <a:lnTo>
                  <a:pt x="1318" y="847"/>
                </a:lnTo>
                <a:lnTo>
                  <a:pt x="1318" y="2"/>
                </a:lnTo>
                <a:lnTo>
                  <a:pt x="1239" y="2"/>
                </a:lnTo>
                <a:lnTo>
                  <a:pt x="1239" y="28"/>
                </a:lnTo>
                <a:lnTo>
                  <a:pt x="81" y="27"/>
                </a:lnTo>
                <a:lnTo>
                  <a:pt x="81" y="0"/>
                </a:lnTo>
                <a:lnTo>
                  <a:pt x="0" y="2"/>
                </a:lnTo>
                <a:close/>
              </a:path>
            </a:pathLst>
          </a:custGeom>
          <a:solidFill>
            <a:srgbClr val="314A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1" name="Rectangle 36"/>
          <p:cNvSpPr>
            <a:spLocks noChangeArrowheads="1"/>
          </p:cNvSpPr>
          <p:nvPr userDrawn="1"/>
        </p:nvSpPr>
        <p:spPr bwMode="auto">
          <a:xfrm>
            <a:off x="5145088" y="4878388"/>
            <a:ext cx="1909763" cy="728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2" name="Rectangle 37"/>
          <p:cNvSpPr>
            <a:spLocks noChangeArrowheads="1"/>
          </p:cNvSpPr>
          <p:nvPr userDrawn="1"/>
        </p:nvSpPr>
        <p:spPr bwMode="auto">
          <a:xfrm>
            <a:off x="5200651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3" name="Rectangle 38"/>
          <p:cNvSpPr>
            <a:spLocks noChangeArrowheads="1"/>
          </p:cNvSpPr>
          <p:nvPr userDrawn="1"/>
        </p:nvSpPr>
        <p:spPr bwMode="auto">
          <a:xfrm>
            <a:off x="5332413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4" name="Rectangle 39"/>
          <p:cNvSpPr>
            <a:spLocks noChangeArrowheads="1"/>
          </p:cNvSpPr>
          <p:nvPr userDrawn="1"/>
        </p:nvSpPr>
        <p:spPr bwMode="auto">
          <a:xfrm>
            <a:off x="546735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5" name="Rectangle 40"/>
          <p:cNvSpPr>
            <a:spLocks noChangeArrowheads="1"/>
          </p:cNvSpPr>
          <p:nvPr userDrawn="1"/>
        </p:nvSpPr>
        <p:spPr bwMode="auto">
          <a:xfrm>
            <a:off x="560070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6" name="Rectangle 41"/>
          <p:cNvSpPr>
            <a:spLocks noChangeArrowheads="1"/>
          </p:cNvSpPr>
          <p:nvPr userDrawn="1"/>
        </p:nvSpPr>
        <p:spPr bwMode="auto">
          <a:xfrm>
            <a:off x="57324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7" name="Rectangle 42"/>
          <p:cNvSpPr>
            <a:spLocks noChangeArrowheads="1"/>
          </p:cNvSpPr>
          <p:nvPr userDrawn="1"/>
        </p:nvSpPr>
        <p:spPr bwMode="auto">
          <a:xfrm>
            <a:off x="586740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8" name="Rectangle 43"/>
          <p:cNvSpPr>
            <a:spLocks noChangeArrowheads="1"/>
          </p:cNvSpPr>
          <p:nvPr userDrawn="1"/>
        </p:nvSpPr>
        <p:spPr bwMode="auto">
          <a:xfrm>
            <a:off x="59991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9" name="Rectangle 44"/>
          <p:cNvSpPr>
            <a:spLocks noChangeArrowheads="1"/>
          </p:cNvSpPr>
          <p:nvPr userDrawn="1"/>
        </p:nvSpPr>
        <p:spPr bwMode="auto">
          <a:xfrm>
            <a:off x="61293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0" name="Rectangle 45"/>
          <p:cNvSpPr>
            <a:spLocks noChangeArrowheads="1"/>
          </p:cNvSpPr>
          <p:nvPr userDrawn="1"/>
        </p:nvSpPr>
        <p:spPr bwMode="auto">
          <a:xfrm>
            <a:off x="62658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1" name="Rectangle 46"/>
          <p:cNvSpPr>
            <a:spLocks noChangeArrowheads="1"/>
          </p:cNvSpPr>
          <p:nvPr userDrawn="1"/>
        </p:nvSpPr>
        <p:spPr bwMode="auto">
          <a:xfrm>
            <a:off x="63960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5" name="Rectangle 47"/>
          <p:cNvSpPr>
            <a:spLocks noChangeArrowheads="1"/>
          </p:cNvSpPr>
          <p:nvPr userDrawn="1"/>
        </p:nvSpPr>
        <p:spPr bwMode="auto">
          <a:xfrm>
            <a:off x="65325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6" name="Rectangle 48"/>
          <p:cNvSpPr>
            <a:spLocks noChangeArrowheads="1"/>
          </p:cNvSpPr>
          <p:nvPr userDrawn="1"/>
        </p:nvSpPr>
        <p:spPr bwMode="auto">
          <a:xfrm>
            <a:off x="666432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7" name="Rectangle 49"/>
          <p:cNvSpPr>
            <a:spLocks noChangeArrowheads="1"/>
          </p:cNvSpPr>
          <p:nvPr userDrawn="1"/>
        </p:nvSpPr>
        <p:spPr bwMode="auto">
          <a:xfrm>
            <a:off x="67976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8" name="Rectangle 50"/>
          <p:cNvSpPr>
            <a:spLocks noChangeArrowheads="1"/>
          </p:cNvSpPr>
          <p:nvPr userDrawn="1"/>
        </p:nvSpPr>
        <p:spPr bwMode="auto">
          <a:xfrm>
            <a:off x="69294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9" name="Rectangle 51"/>
          <p:cNvSpPr>
            <a:spLocks noChangeArrowheads="1"/>
          </p:cNvSpPr>
          <p:nvPr userDrawn="1"/>
        </p:nvSpPr>
        <p:spPr bwMode="auto">
          <a:xfrm>
            <a:off x="5200651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0" name="Rectangle 52"/>
          <p:cNvSpPr>
            <a:spLocks noChangeArrowheads="1"/>
          </p:cNvSpPr>
          <p:nvPr userDrawn="1"/>
        </p:nvSpPr>
        <p:spPr bwMode="auto">
          <a:xfrm>
            <a:off x="5332413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1" name="Rectangle 53"/>
          <p:cNvSpPr>
            <a:spLocks noChangeArrowheads="1"/>
          </p:cNvSpPr>
          <p:nvPr userDrawn="1"/>
        </p:nvSpPr>
        <p:spPr bwMode="auto">
          <a:xfrm>
            <a:off x="546735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2" name="Rectangle 54"/>
          <p:cNvSpPr>
            <a:spLocks noChangeArrowheads="1"/>
          </p:cNvSpPr>
          <p:nvPr userDrawn="1"/>
        </p:nvSpPr>
        <p:spPr bwMode="auto">
          <a:xfrm>
            <a:off x="560070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3" name="Rectangle 55"/>
          <p:cNvSpPr>
            <a:spLocks noChangeArrowheads="1"/>
          </p:cNvSpPr>
          <p:nvPr userDrawn="1"/>
        </p:nvSpPr>
        <p:spPr bwMode="auto">
          <a:xfrm>
            <a:off x="57324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4" name="Rectangle 56"/>
          <p:cNvSpPr>
            <a:spLocks noChangeArrowheads="1"/>
          </p:cNvSpPr>
          <p:nvPr userDrawn="1"/>
        </p:nvSpPr>
        <p:spPr bwMode="auto">
          <a:xfrm>
            <a:off x="586740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5" name="Rectangle 57"/>
          <p:cNvSpPr>
            <a:spLocks noChangeArrowheads="1"/>
          </p:cNvSpPr>
          <p:nvPr userDrawn="1"/>
        </p:nvSpPr>
        <p:spPr bwMode="auto">
          <a:xfrm>
            <a:off x="59991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6" name="Rectangle 58"/>
          <p:cNvSpPr>
            <a:spLocks noChangeArrowheads="1"/>
          </p:cNvSpPr>
          <p:nvPr userDrawn="1"/>
        </p:nvSpPr>
        <p:spPr bwMode="auto">
          <a:xfrm>
            <a:off x="61293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7" name="Rectangle 59"/>
          <p:cNvSpPr>
            <a:spLocks noChangeArrowheads="1"/>
          </p:cNvSpPr>
          <p:nvPr userDrawn="1"/>
        </p:nvSpPr>
        <p:spPr bwMode="auto">
          <a:xfrm>
            <a:off x="63960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8" name="Rectangle 60"/>
          <p:cNvSpPr>
            <a:spLocks noChangeArrowheads="1"/>
          </p:cNvSpPr>
          <p:nvPr userDrawn="1"/>
        </p:nvSpPr>
        <p:spPr bwMode="auto">
          <a:xfrm>
            <a:off x="65325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9" name="Rectangle 61"/>
          <p:cNvSpPr>
            <a:spLocks noChangeArrowheads="1"/>
          </p:cNvSpPr>
          <p:nvPr userDrawn="1"/>
        </p:nvSpPr>
        <p:spPr bwMode="auto">
          <a:xfrm>
            <a:off x="666432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0" name="Rectangle 62"/>
          <p:cNvSpPr>
            <a:spLocks noChangeArrowheads="1"/>
          </p:cNvSpPr>
          <p:nvPr userDrawn="1"/>
        </p:nvSpPr>
        <p:spPr bwMode="auto">
          <a:xfrm>
            <a:off x="67976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1" name="Rectangle 63"/>
          <p:cNvSpPr>
            <a:spLocks noChangeArrowheads="1"/>
          </p:cNvSpPr>
          <p:nvPr userDrawn="1"/>
        </p:nvSpPr>
        <p:spPr bwMode="auto">
          <a:xfrm>
            <a:off x="69294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2" name="Rectangle 64"/>
          <p:cNvSpPr>
            <a:spLocks noChangeArrowheads="1"/>
          </p:cNvSpPr>
          <p:nvPr userDrawn="1"/>
        </p:nvSpPr>
        <p:spPr bwMode="auto">
          <a:xfrm>
            <a:off x="5200651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3" name="Rectangle 65"/>
          <p:cNvSpPr>
            <a:spLocks noChangeArrowheads="1"/>
          </p:cNvSpPr>
          <p:nvPr userDrawn="1"/>
        </p:nvSpPr>
        <p:spPr bwMode="auto">
          <a:xfrm>
            <a:off x="5332413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4" name="Rectangle 66"/>
          <p:cNvSpPr>
            <a:spLocks noChangeArrowheads="1"/>
          </p:cNvSpPr>
          <p:nvPr userDrawn="1"/>
        </p:nvSpPr>
        <p:spPr bwMode="auto">
          <a:xfrm>
            <a:off x="546735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5" name="Rectangle 67"/>
          <p:cNvSpPr>
            <a:spLocks noChangeArrowheads="1"/>
          </p:cNvSpPr>
          <p:nvPr userDrawn="1"/>
        </p:nvSpPr>
        <p:spPr bwMode="auto">
          <a:xfrm>
            <a:off x="560070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6" name="Rectangle 68"/>
          <p:cNvSpPr>
            <a:spLocks noChangeArrowheads="1"/>
          </p:cNvSpPr>
          <p:nvPr userDrawn="1"/>
        </p:nvSpPr>
        <p:spPr bwMode="auto">
          <a:xfrm>
            <a:off x="57324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7" name="Rectangle 69"/>
          <p:cNvSpPr>
            <a:spLocks noChangeArrowheads="1"/>
          </p:cNvSpPr>
          <p:nvPr userDrawn="1"/>
        </p:nvSpPr>
        <p:spPr bwMode="auto">
          <a:xfrm>
            <a:off x="586740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8" name="Rectangle 70"/>
          <p:cNvSpPr>
            <a:spLocks noChangeArrowheads="1"/>
          </p:cNvSpPr>
          <p:nvPr userDrawn="1"/>
        </p:nvSpPr>
        <p:spPr bwMode="auto">
          <a:xfrm>
            <a:off x="59991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9" name="Rectangle 71"/>
          <p:cNvSpPr>
            <a:spLocks noChangeArrowheads="1"/>
          </p:cNvSpPr>
          <p:nvPr userDrawn="1"/>
        </p:nvSpPr>
        <p:spPr bwMode="auto">
          <a:xfrm>
            <a:off x="65325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0" name="Rectangle 72"/>
          <p:cNvSpPr>
            <a:spLocks noChangeArrowheads="1"/>
          </p:cNvSpPr>
          <p:nvPr userDrawn="1"/>
        </p:nvSpPr>
        <p:spPr bwMode="auto">
          <a:xfrm>
            <a:off x="67976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1" name="Rectangle 73"/>
          <p:cNvSpPr>
            <a:spLocks noChangeArrowheads="1"/>
          </p:cNvSpPr>
          <p:nvPr userDrawn="1"/>
        </p:nvSpPr>
        <p:spPr bwMode="auto">
          <a:xfrm>
            <a:off x="6929438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2" name="Rectangle 74"/>
          <p:cNvSpPr>
            <a:spLocks noChangeArrowheads="1"/>
          </p:cNvSpPr>
          <p:nvPr userDrawn="1"/>
        </p:nvSpPr>
        <p:spPr bwMode="auto">
          <a:xfrm>
            <a:off x="61293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3" name="Rectangle 75"/>
          <p:cNvSpPr>
            <a:spLocks noChangeArrowheads="1"/>
          </p:cNvSpPr>
          <p:nvPr userDrawn="1"/>
        </p:nvSpPr>
        <p:spPr bwMode="auto">
          <a:xfrm>
            <a:off x="6265863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4" name="Rectangle 76"/>
          <p:cNvSpPr>
            <a:spLocks noChangeArrowheads="1"/>
          </p:cNvSpPr>
          <p:nvPr userDrawn="1"/>
        </p:nvSpPr>
        <p:spPr bwMode="auto">
          <a:xfrm>
            <a:off x="63960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5" name="Rectangle 77"/>
          <p:cNvSpPr>
            <a:spLocks noChangeArrowheads="1"/>
          </p:cNvSpPr>
          <p:nvPr userDrawn="1"/>
        </p:nvSpPr>
        <p:spPr bwMode="auto">
          <a:xfrm>
            <a:off x="6532563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6" name="Rectangle 78"/>
          <p:cNvSpPr>
            <a:spLocks noChangeArrowheads="1"/>
          </p:cNvSpPr>
          <p:nvPr userDrawn="1"/>
        </p:nvSpPr>
        <p:spPr bwMode="auto">
          <a:xfrm>
            <a:off x="666432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7" name="Rectangle 79"/>
          <p:cNvSpPr>
            <a:spLocks noChangeArrowheads="1"/>
          </p:cNvSpPr>
          <p:nvPr userDrawn="1"/>
        </p:nvSpPr>
        <p:spPr bwMode="auto">
          <a:xfrm>
            <a:off x="679767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8" name="Rectangle 80"/>
          <p:cNvSpPr>
            <a:spLocks noChangeArrowheads="1"/>
          </p:cNvSpPr>
          <p:nvPr userDrawn="1"/>
        </p:nvSpPr>
        <p:spPr bwMode="auto">
          <a:xfrm>
            <a:off x="69294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9" name="Freeform 81"/>
          <p:cNvSpPr>
            <a:spLocks/>
          </p:cNvSpPr>
          <p:nvPr userDrawn="1"/>
        </p:nvSpPr>
        <p:spPr bwMode="auto">
          <a:xfrm>
            <a:off x="6129338" y="5127625"/>
            <a:ext cx="223838" cy="266700"/>
          </a:xfrm>
          <a:custGeom>
            <a:avLst/>
            <a:gdLst>
              <a:gd name="T0" fmla="*/ 86 w 141"/>
              <a:gd name="T1" fmla="*/ 0 h 168"/>
              <a:gd name="T2" fmla="*/ 86 w 141"/>
              <a:gd name="T3" fmla="*/ 72 h 168"/>
              <a:gd name="T4" fmla="*/ 86 w 141"/>
              <a:gd name="T5" fmla="*/ 97 h 168"/>
              <a:gd name="T6" fmla="*/ 56 w 141"/>
              <a:gd name="T7" fmla="*/ 97 h 168"/>
              <a:gd name="T8" fmla="*/ 0 w 141"/>
              <a:gd name="T9" fmla="*/ 97 h 168"/>
              <a:gd name="T10" fmla="*/ 0 w 141"/>
              <a:gd name="T11" fmla="*/ 168 h 168"/>
              <a:gd name="T12" fmla="*/ 56 w 141"/>
              <a:gd name="T13" fmla="*/ 168 h 168"/>
              <a:gd name="T14" fmla="*/ 86 w 141"/>
              <a:gd name="T15" fmla="*/ 168 h 168"/>
              <a:gd name="T16" fmla="*/ 96 w 141"/>
              <a:gd name="T17" fmla="*/ 168 h 168"/>
              <a:gd name="T18" fmla="*/ 141 w 141"/>
              <a:gd name="T19" fmla="*/ 168 h 168"/>
              <a:gd name="T20" fmla="*/ 141 w 141"/>
              <a:gd name="T21" fmla="*/ 112 h 168"/>
              <a:gd name="T22" fmla="*/ 141 w 141"/>
              <a:gd name="T23" fmla="*/ 97 h 168"/>
              <a:gd name="T24" fmla="*/ 141 w 141"/>
              <a:gd name="T25" fmla="*/ 72 h 168"/>
              <a:gd name="T26" fmla="*/ 141 w 141"/>
              <a:gd name="T27" fmla="*/ 0 h 168"/>
              <a:gd name="T28" fmla="*/ 86 w 141"/>
              <a:gd name="T2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168">
                <a:moveTo>
                  <a:pt x="86" y="0"/>
                </a:moveTo>
                <a:lnTo>
                  <a:pt x="86" y="72"/>
                </a:lnTo>
                <a:lnTo>
                  <a:pt x="86" y="97"/>
                </a:lnTo>
                <a:lnTo>
                  <a:pt x="56" y="97"/>
                </a:lnTo>
                <a:lnTo>
                  <a:pt x="0" y="97"/>
                </a:lnTo>
                <a:lnTo>
                  <a:pt x="0" y="168"/>
                </a:lnTo>
                <a:lnTo>
                  <a:pt x="56" y="168"/>
                </a:lnTo>
                <a:lnTo>
                  <a:pt x="86" y="168"/>
                </a:lnTo>
                <a:lnTo>
                  <a:pt x="96" y="168"/>
                </a:lnTo>
                <a:lnTo>
                  <a:pt x="141" y="168"/>
                </a:lnTo>
                <a:lnTo>
                  <a:pt x="141" y="112"/>
                </a:lnTo>
                <a:lnTo>
                  <a:pt x="141" y="97"/>
                </a:lnTo>
                <a:lnTo>
                  <a:pt x="141" y="72"/>
                </a:lnTo>
                <a:lnTo>
                  <a:pt x="141" y="0"/>
                </a:lnTo>
                <a:lnTo>
                  <a:pt x="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0" name="Freeform 82"/>
          <p:cNvSpPr>
            <a:spLocks/>
          </p:cNvSpPr>
          <p:nvPr userDrawn="1"/>
        </p:nvSpPr>
        <p:spPr bwMode="auto">
          <a:xfrm>
            <a:off x="5200651" y="5434013"/>
            <a:ext cx="220663" cy="114300"/>
          </a:xfrm>
          <a:custGeom>
            <a:avLst/>
            <a:gdLst>
              <a:gd name="T0" fmla="*/ 87 w 139"/>
              <a:gd name="T1" fmla="*/ 0 h 72"/>
              <a:gd name="T2" fmla="*/ 83 w 139"/>
              <a:gd name="T3" fmla="*/ 0 h 72"/>
              <a:gd name="T4" fmla="*/ 56 w 139"/>
              <a:gd name="T5" fmla="*/ 0 h 72"/>
              <a:gd name="T6" fmla="*/ 0 w 139"/>
              <a:gd name="T7" fmla="*/ 0 h 72"/>
              <a:gd name="T8" fmla="*/ 0 w 139"/>
              <a:gd name="T9" fmla="*/ 72 h 72"/>
              <a:gd name="T10" fmla="*/ 56 w 139"/>
              <a:gd name="T11" fmla="*/ 72 h 72"/>
              <a:gd name="T12" fmla="*/ 56 w 139"/>
              <a:gd name="T13" fmla="*/ 72 h 72"/>
              <a:gd name="T14" fmla="*/ 83 w 139"/>
              <a:gd name="T15" fmla="*/ 72 h 72"/>
              <a:gd name="T16" fmla="*/ 83 w 139"/>
              <a:gd name="T17" fmla="*/ 72 h 72"/>
              <a:gd name="T18" fmla="*/ 139 w 139"/>
              <a:gd name="T19" fmla="*/ 72 h 72"/>
              <a:gd name="T20" fmla="*/ 139 w 139"/>
              <a:gd name="T21" fmla="*/ 0 h 72"/>
              <a:gd name="T22" fmla="*/ 87 w 139"/>
              <a:gd name="T2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72">
                <a:moveTo>
                  <a:pt x="87" y="0"/>
                </a:moveTo>
                <a:lnTo>
                  <a:pt x="83" y="0"/>
                </a:lnTo>
                <a:lnTo>
                  <a:pt x="56" y="0"/>
                </a:lnTo>
                <a:lnTo>
                  <a:pt x="0" y="0"/>
                </a:lnTo>
                <a:lnTo>
                  <a:pt x="0" y="72"/>
                </a:lnTo>
                <a:lnTo>
                  <a:pt x="56" y="72"/>
                </a:lnTo>
                <a:lnTo>
                  <a:pt x="56" y="72"/>
                </a:lnTo>
                <a:lnTo>
                  <a:pt x="83" y="72"/>
                </a:lnTo>
                <a:lnTo>
                  <a:pt x="83" y="72"/>
                </a:lnTo>
                <a:lnTo>
                  <a:pt x="139" y="72"/>
                </a:lnTo>
                <a:lnTo>
                  <a:pt x="139" y="0"/>
                </a:lnTo>
                <a:lnTo>
                  <a:pt x="8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1" name="Freeform 83"/>
          <p:cNvSpPr>
            <a:spLocks/>
          </p:cNvSpPr>
          <p:nvPr userDrawn="1"/>
        </p:nvSpPr>
        <p:spPr bwMode="auto">
          <a:xfrm>
            <a:off x="5467351" y="5434013"/>
            <a:ext cx="619125" cy="114300"/>
          </a:xfrm>
          <a:custGeom>
            <a:avLst/>
            <a:gdLst>
              <a:gd name="T0" fmla="*/ 347 w 390"/>
              <a:gd name="T1" fmla="*/ 0 h 72"/>
              <a:gd name="T2" fmla="*/ 335 w 390"/>
              <a:gd name="T3" fmla="*/ 0 h 72"/>
              <a:gd name="T4" fmla="*/ 307 w 390"/>
              <a:gd name="T5" fmla="*/ 0 h 72"/>
              <a:gd name="T6" fmla="*/ 252 w 390"/>
              <a:gd name="T7" fmla="*/ 0 h 72"/>
              <a:gd name="T8" fmla="*/ 222 w 390"/>
              <a:gd name="T9" fmla="*/ 0 h 72"/>
              <a:gd name="T10" fmla="*/ 167 w 390"/>
              <a:gd name="T11" fmla="*/ 0 h 72"/>
              <a:gd name="T12" fmla="*/ 139 w 390"/>
              <a:gd name="T13" fmla="*/ 0 h 72"/>
              <a:gd name="T14" fmla="*/ 84 w 390"/>
              <a:gd name="T15" fmla="*/ 0 h 72"/>
              <a:gd name="T16" fmla="*/ 55 w 390"/>
              <a:gd name="T17" fmla="*/ 0 h 72"/>
              <a:gd name="T18" fmla="*/ 0 w 390"/>
              <a:gd name="T19" fmla="*/ 0 h 72"/>
              <a:gd name="T20" fmla="*/ 0 w 390"/>
              <a:gd name="T21" fmla="*/ 72 h 72"/>
              <a:gd name="T22" fmla="*/ 55 w 390"/>
              <a:gd name="T23" fmla="*/ 72 h 72"/>
              <a:gd name="T24" fmla="*/ 84 w 390"/>
              <a:gd name="T25" fmla="*/ 72 h 72"/>
              <a:gd name="T26" fmla="*/ 139 w 390"/>
              <a:gd name="T27" fmla="*/ 72 h 72"/>
              <a:gd name="T28" fmla="*/ 167 w 390"/>
              <a:gd name="T29" fmla="*/ 72 h 72"/>
              <a:gd name="T30" fmla="*/ 222 w 390"/>
              <a:gd name="T31" fmla="*/ 72 h 72"/>
              <a:gd name="T32" fmla="*/ 252 w 390"/>
              <a:gd name="T33" fmla="*/ 72 h 72"/>
              <a:gd name="T34" fmla="*/ 307 w 390"/>
              <a:gd name="T35" fmla="*/ 72 h 72"/>
              <a:gd name="T36" fmla="*/ 335 w 390"/>
              <a:gd name="T37" fmla="*/ 72 h 72"/>
              <a:gd name="T38" fmla="*/ 347 w 390"/>
              <a:gd name="T39" fmla="*/ 72 h 72"/>
              <a:gd name="T40" fmla="*/ 390 w 390"/>
              <a:gd name="T41" fmla="*/ 72 h 72"/>
              <a:gd name="T42" fmla="*/ 390 w 390"/>
              <a:gd name="T43" fmla="*/ 0 h 72"/>
              <a:gd name="T44" fmla="*/ 347 w 390"/>
              <a:gd name="T4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0" h="72">
                <a:moveTo>
                  <a:pt x="347" y="0"/>
                </a:moveTo>
                <a:lnTo>
                  <a:pt x="335" y="0"/>
                </a:lnTo>
                <a:lnTo>
                  <a:pt x="307" y="0"/>
                </a:lnTo>
                <a:lnTo>
                  <a:pt x="252" y="0"/>
                </a:lnTo>
                <a:lnTo>
                  <a:pt x="222" y="0"/>
                </a:lnTo>
                <a:lnTo>
                  <a:pt x="167" y="0"/>
                </a:lnTo>
                <a:lnTo>
                  <a:pt x="139" y="0"/>
                </a:lnTo>
                <a:lnTo>
                  <a:pt x="84" y="0"/>
                </a:lnTo>
                <a:lnTo>
                  <a:pt x="55" y="0"/>
                </a:lnTo>
                <a:lnTo>
                  <a:pt x="0" y="0"/>
                </a:lnTo>
                <a:lnTo>
                  <a:pt x="0" y="72"/>
                </a:lnTo>
                <a:lnTo>
                  <a:pt x="55" y="72"/>
                </a:lnTo>
                <a:lnTo>
                  <a:pt x="84" y="72"/>
                </a:lnTo>
                <a:lnTo>
                  <a:pt x="139" y="72"/>
                </a:lnTo>
                <a:lnTo>
                  <a:pt x="167" y="72"/>
                </a:lnTo>
                <a:lnTo>
                  <a:pt x="222" y="72"/>
                </a:lnTo>
                <a:lnTo>
                  <a:pt x="252" y="72"/>
                </a:lnTo>
                <a:lnTo>
                  <a:pt x="307" y="72"/>
                </a:lnTo>
                <a:lnTo>
                  <a:pt x="335" y="72"/>
                </a:lnTo>
                <a:lnTo>
                  <a:pt x="347" y="72"/>
                </a:lnTo>
                <a:lnTo>
                  <a:pt x="390" y="72"/>
                </a:lnTo>
                <a:lnTo>
                  <a:pt x="390" y="0"/>
                </a:lnTo>
                <a:lnTo>
                  <a:pt x="34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2" name="Freeform 84"/>
          <p:cNvSpPr>
            <a:spLocks/>
          </p:cNvSpPr>
          <p:nvPr userDrawn="1"/>
        </p:nvSpPr>
        <p:spPr bwMode="auto">
          <a:xfrm>
            <a:off x="5462588" y="4198938"/>
            <a:ext cx="100013" cy="236538"/>
          </a:xfrm>
          <a:custGeom>
            <a:avLst/>
            <a:gdLst>
              <a:gd name="T0" fmla="*/ 44 w 63"/>
              <a:gd name="T1" fmla="*/ 0 h 149"/>
              <a:gd name="T2" fmla="*/ 40 w 63"/>
              <a:gd name="T3" fmla="*/ 4 h 149"/>
              <a:gd name="T4" fmla="*/ 40 w 63"/>
              <a:gd name="T5" fmla="*/ 60 h 149"/>
              <a:gd name="T6" fmla="*/ 4 w 63"/>
              <a:gd name="T7" fmla="*/ 124 h 149"/>
              <a:gd name="T8" fmla="*/ 2 w 63"/>
              <a:gd name="T9" fmla="*/ 142 h 149"/>
              <a:gd name="T10" fmla="*/ 15 w 63"/>
              <a:gd name="T11" fmla="*/ 149 h 149"/>
              <a:gd name="T12" fmla="*/ 63 w 63"/>
              <a:gd name="T13" fmla="*/ 149 h 149"/>
              <a:gd name="T14" fmla="*/ 63 w 63"/>
              <a:gd name="T15" fmla="*/ 0 h 149"/>
              <a:gd name="T16" fmla="*/ 44 w 6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49">
                <a:moveTo>
                  <a:pt x="44" y="0"/>
                </a:moveTo>
                <a:cubicBezTo>
                  <a:pt x="42" y="0"/>
                  <a:pt x="40" y="2"/>
                  <a:pt x="40" y="4"/>
                </a:cubicBezTo>
                <a:cubicBezTo>
                  <a:pt x="40" y="60"/>
                  <a:pt x="40" y="60"/>
                  <a:pt x="40" y="60"/>
                </a:cubicBezTo>
                <a:cubicBezTo>
                  <a:pt x="4" y="124"/>
                  <a:pt x="4" y="124"/>
                  <a:pt x="4" y="124"/>
                </a:cubicBezTo>
                <a:cubicBezTo>
                  <a:pt x="0" y="130"/>
                  <a:pt x="0" y="137"/>
                  <a:pt x="2" y="142"/>
                </a:cubicBezTo>
                <a:cubicBezTo>
                  <a:pt x="4" y="147"/>
                  <a:pt x="8" y="149"/>
                  <a:pt x="15" y="149"/>
                </a:cubicBezTo>
                <a:cubicBezTo>
                  <a:pt x="63" y="149"/>
                  <a:pt x="63" y="149"/>
                  <a:pt x="63" y="149"/>
                </a:cubicBezTo>
                <a:cubicBezTo>
                  <a:pt x="63" y="0"/>
                  <a:pt x="63" y="0"/>
                  <a:pt x="63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3" name="Freeform 85"/>
          <p:cNvSpPr>
            <a:spLocks/>
          </p:cNvSpPr>
          <p:nvPr userDrawn="1"/>
        </p:nvSpPr>
        <p:spPr bwMode="auto">
          <a:xfrm>
            <a:off x="5562601" y="4198938"/>
            <a:ext cx="98425" cy="236538"/>
          </a:xfrm>
          <a:custGeom>
            <a:avLst/>
            <a:gdLst>
              <a:gd name="T0" fmla="*/ 57 w 62"/>
              <a:gd name="T1" fmla="*/ 124 h 149"/>
              <a:gd name="T2" fmla="*/ 21 w 62"/>
              <a:gd name="T3" fmla="*/ 60 h 149"/>
              <a:gd name="T4" fmla="*/ 21 w 62"/>
              <a:gd name="T5" fmla="*/ 4 h 149"/>
              <a:gd name="T6" fmla="*/ 17 w 62"/>
              <a:gd name="T7" fmla="*/ 0 h 149"/>
              <a:gd name="T8" fmla="*/ 0 w 62"/>
              <a:gd name="T9" fmla="*/ 0 h 149"/>
              <a:gd name="T10" fmla="*/ 0 w 62"/>
              <a:gd name="T11" fmla="*/ 149 h 149"/>
              <a:gd name="T12" fmla="*/ 46 w 62"/>
              <a:gd name="T13" fmla="*/ 149 h 149"/>
              <a:gd name="T14" fmla="*/ 59 w 62"/>
              <a:gd name="T15" fmla="*/ 142 h 149"/>
              <a:gd name="T16" fmla="*/ 57 w 62"/>
              <a:gd name="T17" fmla="*/ 12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49">
                <a:moveTo>
                  <a:pt x="57" y="124"/>
                </a:moveTo>
                <a:cubicBezTo>
                  <a:pt x="21" y="60"/>
                  <a:pt x="21" y="60"/>
                  <a:pt x="21" y="60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2"/>
                  <a:pt x="19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9"/>
                  <a:pt x="0" y="149"/>
                  <a:pt x="0" y="149"/>
                </a:cubicBezTo>
                <a:cubicBezTo>
                  <a:pt x="46" y="149"/>
                  <a:pt x="46" y="149"/>
                  <a:pt x="46" y="149"/>
                </a:cubicBezTo>
                <a:cubicBezTo>
                  <a:pt x="53" y="149"/>
                  <a:pt x="57" y="147"/>
                  <a:pt x="59" y="142"/>
                </a:cubicBezTo>
                <a:cubicBezTo>
                  <a:pt x="62" y="137"/>
                  <a:pt x="61" y="130"/>
                  <a:pt x="57" y="124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4" name="Freeform 86"/>
          <p:cNvSpPr>
            <a:spLocks/>
          </p:cNvSpPr>
          <p:nvPr userDrawn="1"/>
        </p:nvSpPr>
        <p:spPr bwMode="auto">
          <a:xfrm>
            <a:off x="5483226" y="4351338"/>
            <a:ext cx="79375" cy="66675"/>
          </a:xfrm>
          <a:custGeom>
            <a:avLst/>
            <a:gdLst>
              <a:gd name="T0" fmla="*/ 22 w 50"/>
              <a:gd name="T1" fmla="*/ 0 h 42"/>
              <a:gd name="T2" fmla="*/ 0 w 50"/>
              <a:gd name="T3" fmla="*/ 42 h 42"/>
              <a:gd name="T4" fmla="*/ 50 w 50"/>
              <a:gd name="T5" fmla="*/ 42 h 42"/>
              <a:gd name="T6" fmla="*/ 50 w 50"/>
              <a:gd name="T7" fmla="*/ 0 h 42"/>
              <a:gd name="T8" fmla="*/ 22 w 50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2">
                <a:moveTo>
                  <a:pt x="22" y="0"/>
                </a:moveTo>
                <a:lnTo>
                  <a:pt x="0" y="42"/>
                </a:lnTo>
                <a:lnTo>
                  <a:pt x="50" y="42"/>
                </a:lnTo>
                <a:lnTo>
                  <a:pt x="50" y="0"/>
                </a:lnTo>
                <a:lnTo>
                  <a:pt x="22" y="0"/>
                </a:lnTo>
                <a:close/>
              </a:path>
            </a:pathLst>
          </a:custGeom>
          <a:solidFill>
            <a:srgbClr val="4C9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5" name="Freeform 87"/>
          <p:cNvSpPr>
            <a:spLocks/>
          </p:cNvSpPr>
          <p:nvPr userDrawn="1"/>
        </p:nvSpPr>
        <p:spPr bwMode="auto">
          <a:xfrm>
            <a:off x="5562601" y="4351338"/>
            <a:ext cx="76200" cy="66675"/>
          </a:xfrm>
          <a:custGeom>
            <a:avLst/>
            <a:gdLst>
              <a:gd name="T0" fmla="*/ 27 w 48"/>
              <a:gd name="T1" fmla="*/ 0 h 42"/>
              <a:gd name="T2" fmla="*/ 0 w 48"/>
              <a:gd name="T3" fmla="*/ 0 h 42"/>
              <a:gd name="T4" fmla="*/ 0 w 48"/>
              <a:gd name="T5" fmla="*/ 42 h 42"/>
              <a:gd name="T6" fmla="*/ 48 w 48"/>
              <a:gd name="T7" fmla="*/ 42 h 42"/>
              <a:gd name="T8" fmla="*/ 27 w 48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2">
                <a:moveTo>
                  <a:pt x="27" y="0"/>
                </a:moveTo>
                <a:lnTo>
                  <a:pt x="0" y="0"/>
                </a:lnTo>
                <a:lnTo>
                  <a:pt x="0" y="42"/>
                </a:lnTo>
                <a:lnTo>
                  <a:pt x="48" y="42"/>
                </a:lnTo>
                <a:lnTo>
                  <a:pt x="27" y="0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6" name="Freeform 88"/>
          <p:cNvSpPr>
            <a:spLocks/>
          </p:cNvSpPr>
          <p:nvPr userDrawn="1"/>
        </p:nvSpPr>
        <p:spPr bwMode="auto">
          <a:xfrm>
            <a:off x="5519738" y="4189413"/>
            <a:ext cx="42863" cy="23813"/>
          </a:xfrm>
          <a:custGeom>
            <a:avLst/>
            <a:gdLst>
              <a:gd name="T0" fmla="*/ 10 w 27"/>
              <a:gd name="T1" fmla="*/ 0 h 15"/>
              <a:gd name="T2" fmla="*/ 0 w 27"/>
              <a:gd name="T3" fmla="*/ 7 h 15"/>
              <a:gd name="T4" fmla="*/ 10 w 27"/>
              <a:gd name="T5" fmla="*/ 15 h 15"/>
              <a:gd name="T6" fmla="*/ 27 w 27"/>
              <a:gd name="T7" fmla="*/ 15 h 15"/>
              <a:gd name="T8" fmla="*/ 27 w 27"/>
              <a:gd name="T9" fmla="*/ 0 h 15"/>
              <a:gd name="T10" fmla="*/ 10 w 27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15">
                <a:moveTo>
                  <a:pt x="10" y="0"/>
                </a:moveTo>
                <a:cubicBezTo>
                  <a:pt x="4" y="0"/>
                  <a:pt x="0" y="3"/>
                  <a:pt x="0" y="7"/>
                </a:cubicBezTo>
                <a:cubicBezTo>
                  <a:pt x="0" y="12"/>
                  <a:pt x="4" y="15"/>
                  <a:pt x="10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0"/>
                  <a:pt x="27" y="0"/>
                  <a:pt x="27" y="0"/>
                </a:cubicBez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7" name="Freeform 89"/>
          <p:cNvSpPr>
            <a:spLocks/>
          </p:cNvSpPr>
          <p:nvPr userDrawn="1"/>
        </p:nvSpPr>
        <p:spPr bwMode="auto">
          <a:xfrm>
            <a:off x="5562601" y="4189413"/>
            <a:ext cx="39688" cy="23813"/>
          </a:xfrm>
          <a:custGeom>
            <a:avLst/>
            <a:gdLst>
              <a:gd name="T0" fmla="*/ 15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5 w 25"/>
              <a:gd name="T7" fmla="*/ 15 h 15"/>
              <a:gd name="T8" fmla="*/ 25 w 25"/>
              <a:gd name="T9" fmla="*/ 7 h 15"/>
              <a:gd name="T10" fmla="*/ 15 w 25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5">
                <a:moveTo>
                  <a:pt x="1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21" y="15"/>
                  <a:pt x="25" y="12"/>
                  <a:pt x="25" y="7"/>
                </a:cubicBezTo>
                <a:cubicBezTo>
                  <a:pt x="25" y="3"/>
                  <a:pt x="21" y="0"/>
                  <a:pt x="15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8" name="Freeform 90"/>
          <p:cNvSpPr>
            <a:spLocks/>
          </p:cNvSpPr>
          <p:nvPr userDrawn="1"/>
        </p:nvSpPr>
        <p:spPr bwMode="auto">
          <a:xfrm>
            <a:off x="5327651" y="4257675"/>
            <a:ext cx="92075" cy="182563"/>
          </a:xfrm>
          <a:custGeom>
            <a:avLst/>
            <a:gdLst>
              <a:gd name="T0" fmla="*/ 0 w 58"/>
              <a:gd name="T1" fmla="*/ 58 h 115"/>
              <a:gd name="T2" fmla="*/ 58 w 58"/>
              <a:gd name="T3" fmla="*/ 115 h 115"/>
              <a:gd name="T4" fmla="*/ 58 w 58"/>
              <a:gd name="T5" fmla="*/ 0 h 115"/>
              <a:gd name="T6" fmla="*/ 0 w 58"/>
              <a:gd name="T7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58"/>
                </a:moveTo>
                <a:cubicBezTo>
                  <a:pt x="0" y="90"/>
                  <a:pt x="26" y="115"/>
                  <a:pt x="58" y="115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9" name="Freeform 91"/>
          <p:cNvSpPr>
            <a:spLocks/>
          </p:cNvSpPr>
          <p:nvPr userDrawn="1"/>
        </p:nvSpPr>
        <p:spPr bwMode="auto">
          <a:xfrm>
            <a:off x="5419726" y="4257675"/>
            <a:ext cx="92075" cy="182563"/>
          </a:xfrm>
          <a:custGeom>
            <a:avLst/>
            <a:gdLst>
              <a:gd name="T0" fmla="*/ 0 w 58"/>
              <a:gd name="T1" fmla="*/ 0 h 115"/>
              <a:gd name="T2" fmla="*/ 0 w 58"/>
              <a:gd name="T3" fmla="*/ 115 h 115"/>
              <a:gd name="T4" fmla="*/ 58 w 58"/>
              <a:gd name="T5" fmla="*/ 58 h 115"/>
              <a:gd name="T6" fmla="*/ 0 w 58"/>
              <a:gd name="T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0"/>
                </a:moveTo>
                <a:cubicBezTo>
                  <a:pt x="0" y="115"/>
                  <a:pt x="0" y="115"/>
                  <a:pt x="0" y="115"/>
                </a:cubicBezTo>
                <a:cubicBezTo>
                  <a:pt x="32" y="115"/>
                  <a:pt x="58" y="90"/>
                  <a:pt x="58" y="58"/>
                </a:cubicBezTo>
                <a:cubicBezTo>
                  <a:pt x="58" y="26"/>
                  <a:pt x="32" y="0"/>
                  <a:pt x="0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0" name="Rectangle 92"/>
          <p:cNvSpPr>
            <a:spLocks noChangeArrowheads="1"/>
          </p:cNvSpPr>
          <p:nvPr userDrawn="1"/>
        </p:nvSpPr>
        <p:spPr bwMode="auto">
          <a:xfrm>
            <a:off x="5387976" y="4206875"/>
            <a:ext cx="31750" cy="84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1" name="Rectangle 93"/>
          <p:cNvSpPr>
            <a:spLocks noChangeArrowheads="1"/>
          </p:cNvSpPr>
          <p:nvPr userDrawn="1"/>
        </p:nvSpPr>
        <p:spPr bwMode="auto">
          <a:xfrm>
            <a:off x="5419726" y="4206875"/>
            <a:ext cx="30163" cy="84138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2" name="Freeform 94"/>
          <p:cNvSpPr>
            <a:spLocks/>
          </p:cNvSpPr>
          <p:nvPr userDrawn="1"/>
        </p:nvSpPr>
        <p:spPr bwMode="auto">
          <a:xfrm>
            <a:off x="5419726" y="4191000"/>
            <a:ext cx="39688" cy="23813"/>
          </a:xfrm>
          <a:custGeom>
            <a:avLst/>
            <a:gdLst>
              <a:gd name="T0" fmla="*/ 18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8 w 25"/>
              <a:gd name="T7" fmla="*/ 15 h 15"/>
              <a:gd name="T8" fmla="*/ 25 w 25"/>
              <a:gd name="T9" fmla="*/ 8 h 15"/>
              <a:gd name="T10" fmla="*/ 25 w 25"/>
              <a:gd name="T11" fmla="*/ 7 h 15"/>
              <a:gd name="T12" fmla="*/ 18 w 25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15"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22" y="15"/>
                  <a:pt x="25" y="12"/>
                  <a:pt x="25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4"/>
                  <a:pt x="22" y="0"/>
                  <a:pt x="1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3" name="Freeform 95"/>
          <p:cNvSpPr>
            <a:spLocks/>
          </p:cNvSpPr>
          <p:nvPr userDrawn="1"/>
        </p:nvSpPr>
        <p:spPr bwMode="auto">
          <a:xfrm>
            <a:off x="5378451" y="4191000"/>
            <a:ext cx="41275" cy="23813"/>
          </a:xfrm>
          <a:custGeom>
            <a:avLst/>
            <a:gdLst>
              <a:gd name="T0" fmla="*/ 7 w 26"/>
              <a:gd name="T1" fmla="*/ 0 h 15"/>
              <a:gd name="T2" fmla="*/ 0 w 26"/>
              <a:gd name="T3" fmla="*/ 7 h 15"/>
              <a:gd name="T4" fmla="*/ 0 w 26"/>
              <a:gd name="T5" fmla="*/ 8 h 15"/>
              <a:gd name="T6" fmla="*/ 7 w 26"/>
              <a:gd name="T7" fmla="*/ 15 h 15"/>
              <a:gd name="T8" fmla="*/ 26 w 26"/>
              <a:gd name="T9" fmla="*/ 15 h 15"/>
              <a:gd name="T10" fmla="*/ 26 w 26"/>
              <a:gd name="T11" fmla="*/ 0 h 15"/>
              <a:gd name="T12" fmla="*/ 7 w 26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5">
                <a:moveTo>
                  <a:pt x="7" y="0"/>
                </a:moveTo>
                <a:cubicBezTo>
                  <a:pt x="3" y="0"/>
                  <a:pt x="0" y="4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3" y="15"/>
                  <a:pt x="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0"/>
                  <a:pt x="26" y="0"/>
                  <a:pt x="26" y="0"/>
                </a:cubicBez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4" name="Freeform 96"/>
          <p:cNvSpPr>
            <a:spLocks/>
          </p:cNvSpPr>
          <p:nvPr userDrawn="1"/>
        </p:nvSpPr>
        <p:spPr bwMode="auto">
          <a:xfrm>
            <a:off x="5419726" y="4327525"/>
            <a:ext cx="68263" cy="92075"/>
          </a:xfrm>
          <a:custGeom>
            <a:avLst/>
            <a:gdLst>
              <a:gd name="T0" fmla="*/ 43 w 43"/>
              <a:gd name="T1" fmla="*/ 14 h 58"/>
              <a:gd name="T2" fmla="*/ 41 w 43"/>
              <a:gd name="T3" fmla="*/ 0 h 58"/>
              <a:gd name="T4" fmla="*/ 0 w 43"/>
              <a:gd name="T5" fmla="*/ 0 h 58"/>
              <a:gd name="T6" fmla="*/ 0 w 43"/>
              <a:gd name="T7" fmla="*/ 58 h 58"/>
              <a:gd name="T8" fmla="*/ 43 w 43"/>
              <a:gd name="T9" fmla="*/ 1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58">
                <a:moveTo>
                  <a:pt x="43" y="14"/>
                </a:moveTo>
                <a:cubicBezTo>
                  <a:pt x="43" y="9"/>
                  <a:pt x="42" y="4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24" y="57"/>
                  <a:pt x="43" y="38"/>
                  <a:pt x="43" y="14"/>
                </a:cubicBezTo>
                <a:close/>
              </a:path>
            </a:pathLst>
          </a:cu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5" name="Freeform 97"/>
          <p:cNvSpPr>
            <a:spLocks/>
          </p:cNvSpPr>
          <p:nvPr userDrawn="1"/>
        </p:nvSpPr>
        <p:spPr bwMode="auto">
          <a:xfrm>
            <a:off x="5348288" y="4327525"/>
            <a:ext cx="71438" cy="92075"/>
          </a:xfrm>
          <a:custGeom>
            <a:avLst/>
            <a:gdLst>
              <a:gd name="T0" fmla="*/ 3 w 45"/>
              <a:gd name="T1" fmla="*/ 0 h 58"/>
              <a:gd name="T2" fmla="*/ 0 w 45"/>
              <a:gd name="T3" fmla="*/ 14 h 58"/>
              <a:gd name="T4" fmla="*/ 44 w 45"/>
              <a:gd name="T5" fmla="*/ 58 h 58"/>
              <a:gd name="T6" fmla="*/ 45 w 45"/>
              <a:gd name="T7" fmla="*/ 58 h 58"/>
              <a:gd name="T8" fmla="*/ 45 w 45"/>
              <a:gd name="T9" fmla="*/ 0 h 58"/>
              <a:gd name="T10" fmla="*/ 3 w 45"/>
              <a:gd name="T1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58">
                <a:moveTo>
                  <a:pt x="3" y="0"/>
                </a:moveTo>
                <a:cubicBezTo>
                  <a:pt x="1" y="4"/>
                  <a:pt x="0" y="9"/>
                  <a:pt x="0" y="14"/>
                </a:cubicBezTo>
                <a:cubicBezTo>
                  <a:pt x="0" y="38"/>
                  <a:pt x="20" y="58"/>
                  <a:pt x="44" y="58"/>
                </a:cubicBezTo>
                <a:cubicBezTo>
                  <a:pt x="44" y="58"/>
                  <a:pt x="45" y="58"/>
                  <a:pt x="45" y="58"/>
                </a:cubicBezTo>
                <a:cubicBezTo>
                  <a:pt x="45" y="0"/>
                  <a:pt x="45" y="0"/>
                  <a:pt x="45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61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6" name="Rectangle 98"/>
          <p:cNvSpPr>
            <a:spLocks noChangeArrowheads="1"/>
          </p:cNvSpPr>
          <p:nvPr userDrawn="1"/>
        </p:nvSpPr>
        <p:spPr bwMode="auto">
          <a:xfrm>
            <a:off x="5848351" y="4154488"/>
            <a:ext cx="563563" cy="285750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7" name="Freeform 99"/>
          <p:cNvSpPr>
            <a:spLocks/>
          </p:cNvSpPr>
          <p:nvPr userDrawn="1"/>
        </p:nvSpPr>
        <p:spPr bwMode="auto">
          <a:xfrm>
            <a:off x="5988051" y="3822700"/>
            <a:ext cx="282575" cy="246063"/>
          </a:xfrm>
          <a:custGeom>
            <a:avLst/>
            <a:gdLst>
              <a:gd name="T0" fmla="*/ 89 w 178"/>
              <a:gd name="T1" fmla="*/ 155 h 155"/>
              <a:gd name="T2" fmla="*/ 0 w 178"/>
              <a:gd name="T3" fmla="*/ 155 h 155"/>
              <a:gd name="T4" fmla="*/ 44 w 178"/>
              <a:gd name="T5" fmla="*/ 77 h 155"/>
              <a:gd name="T6" fmla="*/ 89 w 178"/>
              <a:gd name="T7" fmla="*/ 0 h 155"/>
              <a:gd name="T8" fmla="*/ 133 w 178"/>
              <a:gd name="T9" fmla="*/ 77 h 155"/>
              <a:gd name="T10" fmla="*/ 178 w 178"/>
              <a:gd name="T11" fmla="*/ 155 h 155"/>
              <a:gd name="T12" fmla="*/ 89 w 178"/>
              <a:gd name="T13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5">
                <a:moveTo>
                  <a:pt x="89" y="155"/>
                </a:moveTo>
                <a:lnTo>
                  <a:pt x="0" y="155"/>
                </a:lnTo>
                <a:lnTo>
                  <a:pt x="44" y="77"/>
                </a:lnTo>
                <a:lnTo>
                  <a:pt x="89" y="0"/>
                </a:lnTo>
                <a:lnTo>
                  <a:pt x="133" y="77"/>
                </a:lnTo>
                <a:lnTo>
                  <a:pt x="178" y="155"/>
                </a:lnTo>
                <a:lnTo>
                  <a:pt x="89" y="155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8" name="Rectangle 100"/>
          <p:cNvSpPr>
            <a:spLocks noChangeArrowheads="1"/>
          </p:cNvSpPr>
          <p:nvPr userDrawn="1"/>
        </p:nvSpPr>
        <p:spPr bwMode="auto">
          <a:xfrm>
            <a:off x="5988051" y="4065588"/>
            <a:ext cx="282575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9" name="Rectangle 101"/>
          <p:cNvSpPr>
            <a:spLocks noChangeArrowheads="1"/>
          </p:cNvSpPr>
          <p:nvPr userDrawn="1"/>
        </p:nvSpPr>
        <p:spPr bwMode="auto">
          <a:xfrm>
            <a:off x="6073776" y="4195763"/>
            <a:ext cx="119063" cy="2111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0" name="Rectangle 102"/>
          <p:cNvSpPr>
            <a:spLocks noChangeArrowheads="1"/>
          </p:cNvSpPr>
          <p:nvPr userDrawn="1"/>
        </p:nvSpPr>
        <p:spPr bwMode="auto">
          <a:xfrm>
            <a:off x="5878513" y="4217988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1" name="Rectangle 103"/>
          <p:cNvSpPr>
            <a:spLocks noChangeArrowheads="1"/>
          </p:cNvSpPr>
          <p:nvPr userDrawn="1"/>
        </p:nvSpPr>
        <p:spPr bwMode="auto">
          <a:xfrm>
            <a:off x="5929313" y="421798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2" name="Rectangle 104"/>
          <p:cNvSpPr>
            <a:spLocks noChangeArrowheads="1"/>
          </p:cNvSpPr>
          <p:nvPr userDrawn="1"/>
        </p:nvSpPr>
        <p:spPr bwMode="auto">
          <a:xfrm>
            <a:off x="5878513" y="4286250"/>
            <a:ext cx="33338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3" name="Rectangle 105"/>
          <p:cNvSpPr>
            <a:spLocks noChangeArrowheads="1"/>
          </p:cNvSpPr>
          <p:nvPr userDrawn="1"/>
        </p:nvSpPr>
        <p:spPr bwMode="auto">
          <a:xfrm>
            <a:off x="5929313" y="42846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4" name="Rectangle 106"/>
          <p:cNvSpPr>
            <a:spLocks noChangeArrowheads="1"/>
          </p:cNvSpPr>
          <p:nvPr userDrawn="1"/>
        </p:nvSpPr>
        <p:spPr bwMode="auto">
          <a:xfrm>
            <a:off x="5876926" y="4351338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5" name="Rectangle 107"/>
          <p:cNvSpPr>
            <a:spLocks noChangeArrowheads="1"/>
          </p:cNvSpPr>
          <p:nvPr userDrawn="1"/>
        </p:nvSpPr>
        <p:spPr bwMode="auto">
          <a:xfrm>
            <a:off x="5929313" y="435133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6" name="Rectangle 108"/>
          <p:cNvSpPr>
            <a:spLocks noChangeArrowheads="1"/>
          </p:cNvSpPr>
          <p:nvPr userDrawn="1"/>
        </p:nvSpPr>
        <p:spPr bwMode="auto">
          <a:xfrm>
            <a:off x="6300788" y="4222750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7" name="Rectangle 109"/>
          <p:cNvSpPr>
            <a:spLocks noChangeArrowheads="1"/>
          </p:cNvSpPr>
          <p:nvPr userDrawn="1"/>
        </p:nvSpPr>
        <p:spPr bwMode="auto">
          <a:xfrm>
            <a:off x="6351588" y="42211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8" name="Rectangle 110"/>
          <p:cNvSpPr>
            <a:spLocks noChangeArrowheads="1"/>
          </p:cNvSpPr>
          <p:nvPr userDrawn="1"/>
        </p:nvSpPr>
        <p:spPr bwMode="auto">
          <a:xfrm>
            <a:off x="6300788" y="4291013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9" name="Rectangle 111"/>
          <p:cNvSpPr>
            <a:spLocks noChangeArrowheads="1"/>
          </p:cNvSpPr>
          <p:nvPr userDrawn="1"/>
        </p:nvSpPr>
        <p:spPr bwMode="auto">
          <a:xfrm>
            <a:off x="6353176" y="4289425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0" name="Oval 112"/>
          <p:cNvSpPr>
            <a:spLocks noChangeArrowheads="1"/>
          </p:cNvSpPr>
          <p:nvPr userDrawn="1"/>
        </p:nvSpPr>
        <p:spPr bwMode="auto">
          <a:xfrm>
            <a:off x="6076951" y="3941763"/>
            <a:ext cx="100013" cy="98425"/>
          </a:xfrm>
          <a:prstGeom prst="ellipse">
            <a:avLst/>
          </a:prstGeom>
          <a:solidFill>
            <a:srgbClr val="FCFC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1" name="Freeform 113"/>
          <p:cNvSpPr>
            <a:spLocks/>
          </p:cNvSpPr>
          <p:nvPr userDrawn="1"/>
        </p:nvSpPr>
        <p:spPr bwMode="auto">
          <a:xfrm>
            <a:off x="6122988" y="3957638"/>
            <a:ext cx="46038" cy="36513"/>
          </a:xfrm>
          <a:custGeom>
            <a:avLst/>
            <a:gdLst>
              <a:gd name="T0" fmla="*/ 2 w 29"/>
              <a:gd name="T1" fmla="*/ 0 h 23"/>
              <a:gd name="T2" fmla="*/ 0 w 29"/>
              <a:gd name="T3" fmla="*/ 23 h 23"/>
              <a:gd name="T4" fmla="*/ 29 w 29"/>
              <a:gd name="T5" fmla="*/ 22 h 23"/>
              <a:gd name="T6" fmla="*/ 4 w 29"/>
              <a:gd name="T7" fmla="*/ 19 h 23"/>
              <a:gd name="T8" fmla="*/ 2 w 29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3">
                <a:moveTo>
                  <a:pt x="2" y="0"/>
                </a:moveTo>
                <a:lnTo>
                  <a:pt x="0" y="23"/>
                </a:lnTo>
                <a:lnTo>
                  <a:pt x="29" y="22"/>
                </a:lnTo>
                <a:lnTo>
                  <a:pt x="4" y="19"/>
                </a:lnTo>
                <a:lnTo>
                  <a:pt x="2" y="0"/>
                </a:lnTo>
                <a:close/>
              </a:path>
            </a:pathLst>
          </a:cu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2" name="Oval 114"/>
          <p:cNvSpPr>
            <a:spLocks noChangeArrowheads="1"/>
          </p:cNvSpPr>
          <p:nvPr userDrawn="1"/>
        </p:nvSpPr>
        <p:spPr bwMode="auto">
          <a:xfrm>
            <a:off x="6118226" y="3983038"/>
            <a:ext cx="15875" cy="15875"/>
          </a:xfrm>
          <a:prstGeom prst="ellipse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3" name="Rectangle 115"/>
          <p:cNvSpPr>
            <a:spLocks noChangeArrowheads="1"/>
          </p:cNvSpPr>
          <p:nvPr userDrawn="1"/>
        </p:nvSpPr>
        <p:spPr bwMode="auto">
          <a:xfrm>
            <a:off x="6583363" y="4267200"/>
            <a:ext cx="231775" cy="173038"/>
          </a:xfrm>
          <a:prstGeom prst="rect">
            <a:avLst/>
          </a:prstGeom>
          <a:solidFill>
            <a:srgbClr val="6D5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4" name="Rectangle 116"/>
          <p:cNvSpPr>
            <a:spLocks noChangeArrowheads="1"/>
          </p:cNvSpPr>
          <p:nvPr userDrawn="1"/>
        </p:nvSpPr>
        <p:spPr bwMode="auto">
          <a:xfrm>
            <a:off x="6597651" y="4281488"/>
            <a:ext cx="203200" cy="144463"/>
          </a:xfrm>
          <a:prstGeom prst="rect">
            <a:avLst/>
          </a:prstGeom>
          <a:solidFill>
            <a:srgbClr val="86DE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5" name="Freeform 117"/>
          <p:cNvSpPr>
            <a:spLocks/>
          </p:cNvSpPr>
          <p:nvPr userDrawn="1"/>
        </p:nvSpPr>
        <p:spPr bwMode="auto">
          <a:xfrm>
            <a:off x="6629401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6" name="Freeform 118"/>
          <p:cNvSpPr>
            <a:spLocks/>
          </p:cNvSpPr>
          <p:nvPr userDrawn="1"/>
        </p:nvSpPr>
        <p:spPr bwMode="auto">
          <a:xfrm>
            <a:off x="6654801" y="4340225"/>
            <a:ext cx="23813" cy="25400"/>
          </a:xfrm>
          <a:custGeom>
            <a:avLst/>
            <a:gdLst>
              <a:gd name="T0" fmla="*/ 0 w 15"/>
              <a:gd name="T1" fmla="*/ 10 h 16"/>
              <a:gd name="T2" fmla="*/ 0 w 15"/>
              <a:gd name="T3" fmla="*/ 6 h 16"/>
              <a:gd name="T4" fmla="*/ 5 w 15"/>
              <a:gd name="T5" fmla="*/ 6 h 16"/>
              <a:gd name="T6" fmla="*/ 5 w 15"/>
              <a:gd name="T7" fmla="*/ 0 h 16"/>
              <a:gd name="T8" fmla="*/ 9 w 15"/>
              <a:gd name="T9" fmla="*/ 0 h 16"/>
              <a:gd name="T10" fmla="*/ 9 w 15"/>
              <a:gd name="T11" fmla="*/ 6 h 16"/>
              <a:gd name="T12" fmla="*/ 15 w 15"/>
              <a:gd name="T13" fmla="*/ 6 h 16"/>
              <a:gd name="T14" fmla="*/ 15 w 15"/>
              <a:gd name="T15" fmla="*/ 10 h 16"/>
              <a:gd name="T16" fmla="*/ 9 w 15"/>
              <a:gd name="T17" fmla="*/ 10 h 16"/>
              <a:gd name="T18" fmla="*/ 9 w 15"/>
              <a:gd name="T19" fmla="*/ 16 h 16"/>
              <a:gd name="T20" fmla="*/ 5 w 15"/>
              <a:gd name="T21" fmla="*/ 16 h 16"/>
              <a:gd name="T22" fmla="*/ 5 w 15"/>
              <a:gd name="T23" fmla="*/ 10 h 16"/>
              <a:gd name="T24" fmla="*/ 0 w 15"/>
              <a:gd name="T25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" h="16">
                <a:moveTo>
                  <a:pt x="0" y="1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lnTo>
                  <a:pt x="9" y="0"/>
                </a:lnTo>
                <a:lnTo>
                  <a:pt x="9" y="6"/>
                </a:lnTo>
                <a:lnTo>
                  <a:pt x="15" y="6"/>
                </a:lnTo>
                <a:lnTo>
                  <a:pt x="15" y="10"/>
                </a:lnTo>
                <a:lnTo>
                  <a:pt x="9" y="10"/>
                </a:lnTo>
                <a:lnTo>
                  <a:pt x="9" y="16"/>
                </a:lnTo>
                <a:lnTo>
                  <a:pt x="5" y="16"/>
                </a:lnTo>
                <a:lnTo>
                  <a:pt x="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7" name="Freeform 119"/>
          <p:cNvSpPr>
            <a:spLocks/>
          </p:cNvSpPr>
          <p:nvPr userDrawn="1"/>
        </p:nvSpPr>
        <p:spPr bwMode="auto">
          <a:xfrm>
            <a:off x="6683376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8" name="Freeform 120"/>
          <p:cNvSpPr>
            <a:spLocks noEditPoints="1"/>
          </p:cNvSpPr>
          <p:nvPr userDrawn="1"/>
        </p:nvSpPr>
        <p:spPr bwMode="auto">
          <a:xfrm>
            <a:off x="6708776" y="4346575"/>
            <a:ext cx="23813" cy="12700"/>
          </a:xfrm>
          <a:custGeom>
            <a:avLst/>
            <a:gdLst>
              <a:gd name="T0" fmla="*/ 0 w 15"/>
              <a:gd name="T1" fmla="*/ 3 h 8"/>
              <a:gd name="T2" fmla="*/ 0 w 15"/>
              <a:gd name="T3" fmla="*/ 0 h 8"/>
              <a:gd name="T4" fmla="*/ 15 w 15"/>
              <a:gd name="T5" fmla="*/ 0 h 8"/>
              <a:gd name="T6" fmla="*/ 15 w 15"/>
              <a:gd name="T7" fmla="*/ 3 h 8"/>
              <a:gd name="T8" fmla="*/ 0 w 15"/>
              <a:gd name="T9" fmla="*/ 3 h 8"/>
              <a:gd name="T10" fmla="*/ 0 w 15"/>
              <a:gd name="T11" fmla="*/ 8 h 8"/>
              <a:gd name="T12" fmla="*/ 0 w 15"/>
              <a:gd name="T13" fmla="*/ 5 h 8"/>
              <a:gd name="T14" fmla="*/ 15 w 15"/>
              <a:gd name="T15" fmla="*/ 5 h 8"/>
              <a:gd name="T16" fmla="*/ 15 w 15"/>
              <a:gd name="T17" fmla="*/ 8 h 8"/>
              <a:gd name="T18" fmla="*/ 0 w 15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8">
                <a:moveTo>
                  <a:pt x="0" y="3"/>
                </a:moveTo>
                <a:lnTo>
                  <a:pt x="0" y="0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  <a:close/>
                <a:moveTo>
                  <a:pt x="0" y="8"/>
                </a:moveTo>
                <a:lnTo>
                  <a:pt x="0" y="5"/>
                </a:lnTo>
                <a:lnTo>
                  <a:pt x="15" y="5"/>
                </a:lnTo>
                <a:lnTo>
                  <a:pt x="15" y="8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9" name="Freeform 121"/>
          <p:cNvSpPr>
            <a:spLocks/>
          </p:cNvSpPr>
          <p:nvPr userDrawn="1"/>
        </p:nvSpPr>
        <p:spPr bwMode="auto">
          <a:xfrm>
            <a:off x="6737351" y="4332288"/>
            <a:ext cx="26988" cy="39688"/>
          </a:xfrm>
          <a:custGeom>
            <a:avLst/>
            <a:gdLst>
              <a:gd name="T0" fmla="*/ 17 w 17"/>
              <a:gd name="T1" fmla="*/ 22 h 25"/>
              <a:gd name="T2" fmla="*/ 17 w 17"/>
              <a:gd name="T3" fmla="*/ 25 h 25"/>
              <a:gd name="T4" fmla="*/ 0 w 17"/>
              <a:gd name="T5" fmla="*/ 25 h 25"/>
              <a:gd name="T6" fmla="*/ 0 w 17"/>
              <a:gd name="T7" fmla="*/ 22 h 25"/>
              <a:gd name="T8" fmla="*/ 2 w 17"/>
              <a:gd name="T9" fmla="*/ 19 h 25"/>
              <a:gd name="T10" fmla="*/ 3 w 17"/>
              <a:gd name="T11" fmla="*/ 18 h 25"/>
              <a:gd name="T12" fmla="*/ 4 w 17"/>
              <a:gd name="T13" fmla="*/ 17 h 25"/>
              <a:gd name="T14" fmla="*/ 5 w 17"/>
              <a:gd name="T15" fmla="*/ 16 h 25"/>
              <a:gd name="T16" fmla="*/ 7 w 17"/>
              <a:gd name="T17" fmla="*/ 14 h 25"/>
              <a:gd name="T18" fmla="*/ 9 w 17"/>
              <a:gd name="T19" fmla="*/ 13 h 25"/>
              <a:gd name="T20" fmla="*/ 11 w 17"/>
              <a:gd name="T21" fmla="*/ 11 h 25"/>
              <a:gd name="T22" fmla="*/ 12 w 17"/>
              <a:gd name="T23" fmla="*/ 10 h 25"/>
              <a:gd name="T24" fmla="*/ 12 w 17"/>
              <a:gd name="T25" fmla="*/ 8 h 25"/>
              <a:gd name="T26" fmla="*/ 11 w 17"/>
              <a:gd name="T27" fmla="*/ 5 h 25"/>
              <a:gd name="T28" fmla="*/ 9 w 17"/>
              <a:gd name="T29" fmla="*/ 4 h 25"/>
              <a:gd name="T30" fmla="*/ 6 w 17"/>
              <a:gd name="T31" fmla="*/ 5 h 25"/>
              <a:gd name="T32" fmla="*/ 5 w 17"/>
              <a:gd name="T33" fmla="*/ 10 h 25"/>
              <a:gd name="T34" fmla="*/ 1 w 17"/>
              <a:gd name="T35" fmla="*/ 10 h 25"/>
              <a:gd name="T36" fmla="*/ 1 w 17"/>
              <a:gd name="T37" fmla="*/ 9 h 25"/>
              <a:gd name="T38" fmla="*/ 1 w 17"/>
              <a:gd name="T39" fmla="*/ 9 h 25"/>
              <a:gd name="T40" fmla="*/ 1 w 17"/>
              <a:gd name="T41" fmla="*/ 6 h 25"/>
              <a:gd name="T42" fmla="*/ 3 w 17"/>
              <a:gd name="T43" fmla="*/ 3 h 25"/>
              <a:gd name="T44" fmla="*/ 5 w 17"/>
              <a:gd name="T45" fmla="*/ 1 h 25"/>
              <a:gd name="T46" fmla="*/ 9 w 17"/>
              <a:gd name="T47" fmla="*/ 0 h 25"/>
              <a:gd name="T48" fmla="*/ 12 w 17"/>
              <a:gd name="T49" fmla="*/ 1 h 25"/>
              <a:gd name="T50" fmla="*/ 15 w 17"/>
              <a:gd name="T51" fmla="*/ 3 h 25"/>
              <a:gd name="T52" fmla="*/ 16 w 17"/>
              <a:gd name="T53" fmla="*/ 5 h 25"/>
              <a:gd name="T54" fmla="*/ 17 w 17"/>
              <a:gd name="T55" fmla="*/ 8 h 25"/>
              <a:gd name="T56" fmla="*/ 16 w 17"/>
              <a:gd name="T57" fmla="*/ 10 h 25"/>
              <a:gd name="T58" fmla="*/ 15 w 17"/>
              <a:gd name="T59" fmla="*/ 13 h 25"/>
              <a:gd name="T60" fmla="*/ 13 w 17"/>
              <a:gd name="T61" fmla="*/ 15 h 25"/>
              <a:gd name="T62" fmla="*/ 10 w 17"/>
              <a:gd name="T63" fmla="*/ 17 h 25"/>
              <a:gd name="T64" fmla="*/ 8 w 17"/>
              <a:gd name="T65" fmla="*/ 19 h 25"/>
              <a:gd name="T66" fmla="*/ 7 w 17"/>
              <a:gd name="T67" fmla="*/ 19 h 25"/>
              <a:gd name="T68" fmla="*/ 6 w 17"/>
              <a:gd name="T69" fmla="*/ 20 h 25"/>
              <a:gd name="T70" fmla="*/ 5 w 17"/>
              <a:gd name="T71" fmla="*/ 22 h 25"/>
              <a:gd name="T72" fmla="*/ 17 w 17"/>
              <a:gd name="T73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" h="25">
                <a:moveTo>
                  <a:pt x="17" y="22"/>
                </a:moveTo>
                <a:cubicBezTo>
                  <a:pt x="17" y="25"/>
                  <a:pt x="17" y="25"/>
                  <a:pt x="1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3"/>
                  <a:pt x="0" y="22"/>
                </a:cubicBezTo>
                <a:cubicBezTo>
                  <a:pt x="1" y="21"/>
                  <a:pt x="1" y="20"/>
                  <a:pt x="2" y="19"/>
                </a:cubicBezTo>
                <a:cubicBezTo>
                  <a:pt x="2" y="18"/>
                  <a:pt x="2" y="18"/>
                  <a:pt x="3" y="18"/>
                </a:cubicBezTo>
                <a:cubicBezTo>
                  <a:pt x="3" y="18"/>
                  <a:pt x="3" y="17"/>
                  <a:pt x="4" y="17"/>
                </a:cubicBezTo>
                <a:cubicBezTo>
                  <a:pt x="4" y="16"/>
                  <a:pt x="5" y="16"/>
                  <a:pt x="5" y="16"/>
                </a:cubicBezTo>
                <a:cubicBezTo>
                  <a:pt x="6" y="15"/>
                  <a:pt x="6" y="15"/>
                  <a:pt x="7" y="14"/>
                </a:cubicBezTo>
                <a:cubicBezTo>
                  <a:pt x="8" y="14"/>
                  <a:pt x="9" y="13"/>
                  <a:pt x="9" y="13"/>
                </a:cubicBezTo>
                <a:cubicBezTo>
                  <a:pt x="10" y="12"/>
                  <a:pt x="11" y="12"/>
                  <a:pt x="11" y="11"/>
                </a:cubicBezTo>
                <a:cubicBezTo>
                  <a:pt x="11" y="11"/>
                  <a:pt x="12" y="10"/>
                  <a:pt x="12" y="10"/>
                </a:cubicBezTo>
                <a:cubicBezTo>
                  <a:pt x="12" y="9"/>
                  <a:pt x="12" y="9"/>
                  <a:pt x="12" y="8"/>
                </a:cubicBezTo>
                <a:cubicBezTo>
                  <a:pt x="12" y="7"/>
                  <a:pt x="12" y="6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7" y="4"/>
                  <a:pt x="6" y="5"/>
                </a:cubicBezTo>
                <a:cubicBezTo>
                  <a:pt x="5" y="6"/>
                  <a:pt x="5" y="8"/>
                  <a:pt x="5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8"/>
                  <a:pt x="1" y="7"/>
                  <a:pt x="1" y="6"/>
                </a:cubicBezTo>
                <a:cubicBezTo>
                  <a:pt x="2" y="4"/>
                  <a:pt x="2" y="4"/>
                  <a:pt x="3" y="3"/>
                </a:cubicBezTo>
                <a:cubicBezTo>
                  <a:pt x="4" y="2"/>
                  <a:pt x="4" y="1"/>
                  <a:pt x="5" y="1"/>
                </a:cubicBezTo>
                <a:cubicBezTo>
                  <a:pt x="6" y="1"/>
                  <a:pt x="8" y="0"/>
                  <a:pt x="9" y="0"/>
                </a:cubicBezTo>
                <a:cubicBezTo>
                  <a:pt x="10" y="0"/>
                  <a:pt x="11" y="1"/>
                  <a:pt x="12" y="1"/>
                </a:cubicBezTo>
                <a:cubicBezTo>
                  <a:pt x="13" y="1"/>
                  <a:pt x="14" y="2"/>
                  <a:pt x="15" y="3"/>
                </a:cubicBezTo>
                <a:cubicBezTo>
                  <a:pt x="15" y="3"/>
                  <a:pt x="16" y="4"/>
                  <a:pt x="16" y="5"/>
                </a:cubicBezTo>
                <a:cubicBezTo>
                  <a:pt x="17" y="6"/>
                  <a:pt x="17" y="7"/>
                  <a:pt x="17" y="8"/>
                </a:cubicBezTo>
                <a:cubicBezTo>
                  <a:pt x="17" y="9"/>
                  <a:pt x="17" y="10"/>
                  <a:pt x="16" y="10"/>
                </a:cubicBezTo>
                <a:cubicBezTo>
                  <a:pt x="16" y="11"/>
                  <a:pt x="16" y="12"/>
                  <a:pt x="15" y="13"/>
                </a:cubicBezTo>
                <a:cubicBezTo>
                  <a:pt x="15" y="13"/>
                  <a:pt x="14" y="14"/>
                  <a:pt x="13" y="15"/>
                </a:cubicBezTo>
                <a:cubicBezTo>
                  <a:pt x="12" y="16"/>
                  <a:pt x="11" y="17"/>
                  <a:pt x="10" y="17"/>
                </a:cubicBezTo>
                <a:cubicBezTo>
                  <a:pt x="9" y="18"/>
                  <a:pt x="9" y="18"/>
                  <a:pt x="8" y="19"/>
                </a:cubicBezTo>
                <a:cubicBezTo>
                  <a:pt x="8" y="19"/>
                  <a:pt x="7" y="19"/>
                  <a:pt x="7" y="19"/>
                </a:cubicBezTo>
                <a:cubicBezTo>
                  <a:pt x="7" y="20"/>
                  <a:pt x="6" y="20"/>
                  <a:pt x="6" y="20"/>
                </a:cubicBezTo>
                <a:cubicBezTo>
                  <a:pt x="6" y="21"/>
                  <a:pt x="6" y="21"/>
                  <a:pt x="5" y="22"/>
                </a:cubicBezTo>
                <a:lnTo>
                  <a:pt x="1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0" name="Freeform 122"/>
          <p:cNvSpPr>
            <a:spLocks/>
          </p:cNvSpPr>
          <p:nvPr userDrawn="1"/>
        </p:nvSpPr>
        <p:spPr bwMode="auto">
          <a:xfrm>
            <a:off x="431801" y="5033963"/>
            <a:ext cx="1119188" cy="692150"/>
          </a:xfrm>
          <a:custGeom>
            <a:avLst/>
            <a:gdLst>
              <a:gd name="T0" fmla="*/ 705 w 705"/>
              <a:gd name="T1" fmla="*/ 410 h 436"/>
              <a:gd name="T2" fmla="*/ 680 w 705"/>
              <a:gd name="T3" fmla="*/ 436 h 436"/>
              <a:gd name="T4" fmla="*/ 26 w 705"/>
              <a:gd name="T5" fmla="*/ 436 h 436"/>
              <a:gd name="T6" fmla="*/ 0 w 705"/>
              <a:gd name="T7" fmla="*/ 410 h 436"/>
              <a:gd name="T8" fmla="*/ 0 w 705"/>
              <a:gd name="T9" fmla="*/ 25 h 436"/>
              <a:gd name="T10" fmla="*/ 26 w 705"/>
              <a:gd name="T11" fmla="*/ 0 h 436"/>
              <a:gd name="T12" fmla="*/ 680 w 705"/>
              <a:gd name="T13" fmla="*/ 0 h 436"/>
              <a:gd name="T14" fmla="*/ 705 w 705"/>
              <a:gd name="T15" fmla="*/ 25 h 436"/>
              <a:gd name="T16" fmla="*/ 705 w 705"/>
              <a:gd name="T17" fmla="*/ 41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" h="436">
                <a:moveTo>
                  <a:pt x="705" y="410"/>
                </a:moveTo>
                <a:cubicBezTo>
                  <a:pt x="705" y="424"/>
                  <a:pt x="694" y="436"/>
                  <a:pt x="680" y="436"/>
                </a:cubicBezTo>
                <a:cubicBezTo>
                  <a:pt x="26" y="436"/>
                  <a:pt x="26" y="436"/>
                  <a:pt x="26" y="436"/>
                </a:cubicBezTo>
                <a:cubicBezTo>
                  <a:pt x="11" y="436"/>
                  <a:pt x="0" y="424"/>
                  <a:pt x="0" y="41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6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694" y="0"/>
                  <a:pt x="705" y="11"/>
                  <a:pt x="705" y="25"/>
                </a:cubicBezTo>
                <a:lnTo>
                  <a:pt x="705" y="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1" name="Rectangle 123"/>
          <p:cNvSpPr>
            <a:spLocks noChangeArrowheads="1"/>
          </p:cNvSpPr>
          <p:nvPr userDrawn="1"/>
        </p:nvSpPr>
        <p:spPr bwMode="auto">
          <a:xfrm>
            <a:off x="533401" y="514667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2" name="Rectangle 124"/>
          <p:cNvSpPr>
            <a:spLocks noChangeArrowheads="1"/>
          </p:cNvSpPr>
          <p:nvPr userDrawn="1"/>
        </p:nvSpPr>
        <p:spPr bwMode="auto">
          <a:xfrm>
            <a:off x="533401" y="5197475"/>
            <a:ext cx="463550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3" name="Rectangle 125"/>
          <p:cNvSpPr>
            <a:spLocks noChangeArrowheads="1"/>
          </p:cNvSpPr>
          <p:nvPr userDrawn="1"/>
        </p:nvSpPr>
        <p:spPr bwMode="auto">
          <a:xfrm>
            <a:off x="533401" y="524192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4" name="Rectangle 126"/>
          <p:cNvSpPr>
            <a:spLocks noChangeArrowheads="1"/>
          </p:cNvSpPr>
          <p:nvPr userDrawn="1"/>
        </p:nvSpPr>
        <p:spPr bwMode="auto">
          <a:xfrm>
            <a:off x="533401" y="5283200"/>
            <a:ext cx="176213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5" name="Rectangle 127"/>
          <p:cNvSpPr>
            <a:spLocks noChangeArrowheads="1"/>
          </p:cNvSpPr>
          <p:nvPr userDrawn="1"/>
        </p:nvSpPr>
        <p:spPr bwMode="auto">
          <a:xfrm>
            <a:off x="611188" y="5464175"/>
            <a:ext cx="50800" cy="17145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6" name="Rectangle 128"/>
          <p:cNvSpPr>
            <a:spLocks noChangeArrowheads="1"/>
          </p:cNvSpPr>
          <p:nvPr userDrawn="1"/>
        </p:nvSpPr>
        <p:spPr bwMode="auto">
          <a:xfrm>
            <a:off x="701676" y="5413375"/>
            <a:ext cx="50800" cy="222250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7" name="Rectangle 129"/>
          <p:cNvSpPr>
            <a:spLocks noChangeArrowheads="1"/>
          </p:cNvSpPr>
          <p:nvPr userDrawn="1"/>
        </p:nvSpPr>
        <p:spPr bwMode="auto">
          <a:xfrm>
            <a:off x="523876" y="5421313"/>
            <a:ext cx="50800" cy="21431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8" name="Rectangle 130"/>
          <p:cNvSpPr>
            <a:spLocks noChangeArrowheads="1"/>
          </p:cNvSpPr>
          <p:nvPr userDrawn="1"/>
        </p:nvSpPr>
        <p:spPr bwMode="auto">
          <a:xfrm>
            <a:off x="965201" y="5365750"/>
            <a:ext cx="50800" cy="25876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9" name="Rectangle 131"/>
          <p:cNvSpPr>
            <a:spLocks noChangeArrowheads="1"/>
          </p:cNvSpPr>
          <p:nvPr userDrawn="1"/>
        </p:nvSpPr>
        <p:spPr bwMode="auto">
          <a:xfrm>
            <a:off x="1055688" y="5464175"/>
            <a:ext cx="50800" cy="160338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0" name="Rectangle 132"/>
          <p:cNvSpPr>
            <a:spLocks noChangeArrowheads="1"/>
          </p:cNvSpPr>
          <p:nvPr userDrawn="1"/>
        </p:nvSpPr>
        <p:spPr bwMode="auto">
          <a:xfrm>
            <a:off x="877888" y="5438775"/>
            <a:ext cx="49213" cy="185738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1" name="Rectangle 133"/>
          <p:cNvSpPr>
            <a:spLocks noChangeArrowheads="1"/>
          </p:cNvSpPr>
          <p:nvPr userDrawn="1"/>
        </p:nvSpPr>
        <p:spPr bwMode="auto">
          <a:xfrm>
            <a:off x="1325563" y="5357813"/>
            <a:ext cx="49213" cy="26670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2" name="Rectangle 134"/>
          <p:cNvSpPr>
            <a:spLocks noChangeArrowheads="1"/>
          </p:cNvSpPr>
          <p:nvPr userDrawn="1"/>
        </p:nvSpPr>
        <p:spPr bwMode="auto">
          <a:xfrm>
            <a:off x="1416051" y="5302250"/>
            <a:ext cx="49213" cy="32226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3" name="Rectangle 135"/>
          <p:cNvSpPr>
            <a:spLocks noChangeArrowheads="1"/>
          </p:cNvSpPr>
          <p:nvPr userDrawn="1"/>
        </p:nvSpPr>
        <p:spPr bwMode="auto">
          <a:xfrm>
            <a:off x="1236663" y="5302250"/>
            <a:ext cx="50800" cy="3222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4" name="Freeform 136"/>
          <p:cNvSpPr>
            <a:spLocks/>
          </p:cNvSpPr>
          <p:nvPr userDrawn="1"/>
        </p:nvSpPr>
        <p:spPr bwMode="auto">
          <a:xfrm>
            <a:off x="790576" y="5726113"/>
            <a:ext cx="403225" cy="192088"/>
          </a:xfrm>
          <a:custGeom>
            <a:avLst/>
            <a:gdLst>
              <a:gd name="T0" fmla="*/ 208 w 254"/>
              <a:gd name="T1" fmla="*/ 121 h 121"/>
              <a:gd name="T2" fmla="*/ 254 w 254"/>
              <a:gd name="T3" fmla="*/ 121 h 121"/>
              <a:gd name="T4" fmla="*/ 199 w 254"/>
              <a:gd name="T5" fmla="*/ 0 h 121"/>
              <a:gd name="T6" fmla="*/ 155 w 254"/>
              <a:gd name="T7" fmla="*/ 0 h 121"/>
              <a:gd name="T8" fmla="*/ 177 w 254"/>
              <a:gd name="T9" fmla="*/ 50 h 121"/>
              <a:gd name="T10" fmla="*/ 76 w 254"/>
              <a:gd name="T11" fmla="*/ 50 h 121"/>
              <a:gd name="T12" fmla="*/ 98 w 254"/>
              <a:gd name="T13" fmla="*/ 0 h 121"/>
              <a:gd name="T14" fmla="*/ 55 w 254"/>
              <a:gd name="T15" fmla="*/ 0 h 121"/>
              <a:gd name="T16" fmla="*/ 0 w 254"/>
              <a:gd name="T17" fmla="*/ 121 h 121"/>
              <a:gd name="T18" fmla="*/ 45 w 254"/>
              <a:gd name="T19" fmla="*/ 121 h 121"/>
              <a:gd name="T20" fmla="*/ 64 w 254"/>
              <a:gd name="T21" fmla="*/ 79 h 121"/>
              <a:gd name="T22" fmla="*/ 190 w 254"/>
              <a:gd name="T23" fmla="*/ 79 h 121"/>
              <a:gd name="T24" fmla="*/ 208 w 254"/>
              <a:gd name="T25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4" h="121">
                <a:moveTo>
                  <a:pt x="208" y="121"/>
                </a:moveTo>
                <a:lnTo>
                  <a:pt x="254" y="121"/>
                </a:lnTo>
                <a:lnTo>
                  <a:pt x="199" y="0"/>
                </a:lnTo>
                <a:lnTo>
                  <a:pt x="155" y="0"/>
                </a:lnTo>
                <a:lnTo>
                  <a:pt x="177" y="50"/>
                </a:lnTo>
                <a:lnTo>
                  <a:pt x="76" y="50"/>
                </a:lnTo>
                <a:lnTo>
                  <a:pt x="98" y="0"/>
                </a:lnTo>
                <a:lnTo>
                  <a:pt x="55" y="0"/>
                </a:lnTo>
                <a:lnTo>
                  <a:pt x="0" y="121"/>
                </a:lnTo>
                <a:lnTo>
                  <a:pt x="45" y="121"/>
                </a:lnTo>
                <a:lnTo>
                  <a:pt x="64" y="79"/>
                </a:lnTo>
                <a:lnTo>
                  <a:pt x="190" y="79"/>
                </a:lnTo>
                <a:lnTo>
                  <a:pt x="208" y="121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5" name="Freeform 137"/>
          <p:cNvSpPr>
            <a:spLocks/>
          </p:cNvSpPr>
          <p:nvPr userDrawn="1"/>
        </p:nvSpPr>
        <p:spPr bwMode="auto">
          <a:xfrm>
            <a:off x="10001251" y="5126038"/>
            <a:ext cx="1006475" cy="622300"/>
          </a:xfrm>
          <a:custGeom>
            <a:avLst/>
            <a:gdLst>
              <a:gd name="T0" fmla="*/ 634 w 634"/>
              <a:gd name="T1" fmla="*/ 369 h 392"/>
              <a:gd name="T2" fmla="*/ 610 w 634"/>
              <a:gd name="T3" fmla="*/ 392 h 392"/>
              <a:gd name="T4" fmla="*/ 23 w 634"/>
              <a:gd name="T5" fmla="*/ 392 h 392"/>
              <a:gd name="T6" fmla="*/ 0 w 634"/>
              <a:gd name="T7" fmla="*/ 369 h 392"/>
              <a:gd name="T8" fmla="*/ 0 w 634"/>
              <a:gd name="T9" fmla="*/ 23 h 392"/>
              <a:gd name="T10" fmla="*/ 23 w 634"/>
              <a:gd name="T11" fmla="*/ 0 h 392"/>
              <a:gd name="T12" fmla="*/ 610 w 634"/>
              <a:gd name="T13" fmla="*/ 0 h 392"/>
              <a:gd name="T14" fmla="*/ 634 w 634"/>
              <a:gd name="T15" fmla="*/ 23 h 392"/>
              <a:gd name="T16" fmla="*/ 634 w 634"/>
              <a:gd name="T17" fmla="*/ 36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4" h="392">
                <a:moveTo>
                  <a:pt x="634" y="369"/>
                </a:moveTo>
                <a:cubicBezTo>
                  <a:pt x="634" y="381"/>
                  <a:pt x="623" y="392"/>
                  <a:pt x="610" y="392"/>
                </a:cubicBezTo>
                <a:cubicBezTo>
                  <a:pt x="23" y="392"/>
                  <a:pt x="23" y="392"/>
                  <a:pt x="23" y="392"/>
                </a:cubicBezTo>
                <a:cubicBezTo>
                  <a:pt x="10" y="392"/>
                  <a:pt x="0" y="381"/>
                  <a:pt x="0" y="36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23" y="0"/>
                  <a:pt x="634" y="10"/>
                  <a:pt x="634" y="23"/>
                </a:cubicBezTo>
                <a:lnTo>
                  <a:pt x="634" y="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6" name="Rectangle 138"/>
          <p:cNvSpPr>
            <a:spLocks noChangeArrowheads="1"/>
          </p:cNvSpPr>
          <p:nvPr userDrawn="1"/>
        </p:nvSpPr>
        <p:spPr bwMode="auto">
          <a:xfrm>
            <a:off x="10093326" y="5227638"/>
            <a:ext cx="415925" cy="158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7" name="Rectangle 139"/>
          <p:cNvSpPr>
            <a:spLocks noChangeArrowheads="1"/>
          </p:cNvSpPr>
          <p:nvPr userDrawn="1"/>
        </p:nvSpPr>
        <p:spPr bwMode="auto">
          <a:xfrm>
            <a:off x="10093326" y="5272088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8" name="Rectangle 140"/>
          <p:cNvSpPr>
            <a:spLocks noChangeArrowheads="1"/>
          </p:cNvSpPr>
          <p:nvPr userDrawn="1"/>
        </p:nvSpPr>
        <p:spPr bwMode="auto">
          <a:xfrm>
            <a:off x="10093326" y="5311775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9" name="Rectangle 141"/>
          <p:cNvSpPr>
            <a:spLocks noChangeArrowheads="1"/>
          </p:cNvSpPr>
          <p:nvPr userDrawn="1"/>
        </p:nvSpPr>
        <p:spPr bwMode="auto">
          <a:xfrm>
            <a:off x="10093326" y="5349875"/>
            <a:ext cx="157163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0" name="Rectangle 142"/>
          <p:cNvSpPr>
            <a:spLocks noChangeArrowheads="1"/>
          </p:cNvSpPr>
          <p:nvPr userDrawn="1"/>
        </p:nvSpPr>
        <p:spPr bwMode="auto">
          <a:xfrm>
            <a:off x="10163176" y="5513388"/>
            <a:ext cx="46038" cy="153988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1" name="Rectangle 143"/>
          <p:cNvSpPr>
            <a:spLocks noChangeArrowheads="1"/>
          </p:cNvSpPr>
          <p:nvPr userDrawn="1"/>
        </p:nvSpPr>
        <p:spPr bwMode="auto">
          <a:xfrm>
            <a:off x="10244138" y="5465763"/>
            <a:ext cx="46038" cy="20161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2" name="Rectangle 144"/>
          <p:cNvSpPr>
            <a:spLocks noChangeArrowheads="1"/>
          </p:cNvSpPr>
          <p:nvPr userDrawn="1"/>
        </p:nvSpPr>
        <p:spPr bwMode="auto">
          <a:xfrm>
            <a:off x="10083801" y="5473700"/>
            <a:ext cx="46038" cy="1936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3" name="Rectangle 145"/>
          <p:cNvSpPr>
            <a:spLocks noChangeArrowheads="1"/>
          </p:cNvSpPr>
          <p:nvPr userDrawn="1"/>
        </p:nvSpPr>
        <p:spPr bwMode="auto">
          <a:xfrm>
            <a:off x="10480676" y="5424488"/>
            <a:ext cx="44450" cy="231775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4" name="Rectangle 146"/>
          <p:cNvSpPr>
            <a:spLocks noChangeArrowheads="1"/>
          </p:cNvSpPr>
          <p:nvPr userDrawn="1"/>
        </p:nvSpPr>
        <p:spPr bwMode="auto">
          <a:xfrm>
            <a:off x="10561638" y="5513388"/>
            <a:ext cx="44450" cy="14287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5" name="Rectangle 147"/>
          <p:cNvSpPr>
            <a:spLocks noChangeArrowheads="1"/>
          </p:cNvSpPr>
          <p:nvPr userDrawn="1"/>
        </p:nvSpPr>
        <p:spPr bwMode="auto">
          <a:xfrm>
            <a:off x="10401301" y="5491163"/>
            <a:ext cx="46038" cy="16510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6" name="Rectangle 148"/>
          <p:cNvSpPr>
            <a:spLocks noChangeArrowheads="1"/>
          </p:cNvSpPr>
          <p:nvPr userDrawn="1"/>
        </p:nvSpPr>
        <p:spPr bwMode="auto">
          <a:xfrm>
            <a:off x="10802938" y="5416550"/>
            <a:ext cx="46038" cy="23971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7" name="Rectangle 149"/>
          <p:cNvSpPr>
            <a:spLocks noChangeArrowheads="1"/>
          </p:cNvSpPr>
          <p:nvPr userDrawn="1"/>
        </p:nvSpPr>
        <p:spPr bwMode="auto">
          <a:xfrm>
            <a:off x="10885488" y="5367338"/>
            <a:ext cx="44450" cy="28892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8" name="Rectangle 150"/>
          <p:cNvSpPr>
            <a:spLocks noChangeArrowheads="1"/>
          </p:cNvSpPr>
          <p:nvPr userDrawn="1"/>
        </p:nvSpPr>
        <p:spPr bwMode="auto">
          <a:xfrm>
            <a:off x="10725151" y="5367338"/>
            <a:ext cx="46038" cy="28892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9" name="Freeform 151"/>
          <p:cNvSpPr>
            <a:spLocks/>
          </p:cNvSpPr>
          <p:nvPr userDrawn="1"/>
        </p:nvSpPr>
        <p:spPr bwMode="auto">
          <a:xfrm>
            <a:off x="10323513" y="5748338"/>
            <a:ext cx="361950" cy="173038"/>
          </a:xfrm>
          <a:custGeom>
            <a:avLst/>
            <a:gdLst>
              <a:gd name="T0" fmla="*/ 187 w 228"/>
              <a:gd name="T1" fmla="*/ 109 h 109"/>
              <a:gd name="T2" fmla="*/ 228 w 228"/>
              <a:gd name="T3" fmla="*/ 109 h 109"/>
              <a:gd name="T4" fmla="*/ 179 w 228"/>
              <a:gd name="T5" fmla="*/ 0 h 109"/>
              <a:gd name="T6" fmla="*/ 140 w 228"/>
              <a:gd name="T7" fmla="*/ 0 h 109"/>
              <a:gd name="T8" fmla="*/ 159 w 228"/>
              <a:gd name="T9" fmla="*/ 45 h 109"/>
              <a:gd name="T10" fmla="*/ 68 w 228"/>
              <a:gd name="T11" fmla="*/ 45 h 109"/>
              <a:gd name="T12" fmla="*/ 88 w 228"/>
              <a:gd name="T13" fmla="*/ 0 h 109"/>
              <a:gd name="T14" fmla="*/ 49 w 228"/>
              <a:gd name="T15" fmla="*/ 0 h 109"/>
              <a:gd name="T16" fmla="*/ 0 w 228"/>
              <a:gd name="T17" fmla="*/ 109 h 109"/>
              <a:gd name="T18" fmla="*/ 41 w 228"/>
              <a:gd name="T19" fmla="*/ 109 h 109"/>
              <a:gd name="T20" fmla="*/ 57 w 228"/>
              <a:gd name="T21" fmla="*/ 71 h 109"/>
              <a:gd name="T22" fmla="*/ 171 w 228"/>
              <a:gd name="T23" fmla="*/ 71 h 109"/>
              <a:gd name="T24" fmla="*/ 187 w 228"/>
              <a:gd name="T2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8" h="109">
                <a:moveTo>
                  <a:pt x="187" y="109"/>
                </a:moveTo>
                <a:lnTo>
                  <a:pt x="228" y="109"/>
                </a:lnTo>
                <a:lnTo>
                  <a:pt x="179" y="0"/>
                </a:lnTo>
                <a:lnTo>
                  <a:pt x="140" y="0"/>
                </a:lnTo>
                <a:lnTo>
                  <a:pt x="159" y="45"/>
                </a:lnTo>
                <a:lnTo>
                  <a:pt x="68" y="45"/>
                </a:lnTo>
                <a:lnTo>
                  <a:pt x="88" y="0"/>
                </a:lnTo>
                <a:lnTo>
                  <a:pt x="49" y="0"/>
                </a:lnTo>
                <a:lnTo>
                  <a:pt x="0" y="109"/>
                </a:lnTo>
                <a:lnTo>
                  <a:pt x="41" y="109"/>
                </a:lnTo>
                <a:lnTo>
                  <a:pt x="57" y="71"/>
                </a:lnTo>
                <a:lnTo>
                  <a:pt x="171" y="71"/>
                </a:lnTo>
                <a:lnTo>
                  <a:pt x="187" y="109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0" name="Rectangle 152"/>
          <p:cNvSpPr>
            <a:spLocks noChangeArrowheads="1"/>
          </p:cNvSpPr>
          <p:nvPr userDrawn="1"/>
        </p:nvSpPr>
        <p:spPr bwMode="auto">
          <a:xfrm>
            <a:off x="1806576" y="5468938"/>
            <a:ext cx="13589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1" name="Rectangle 153"/>
          <p:cNvSpPr>
            <a:spLocks noChangeArrowheads="1"/>
          </p:cNvSpPr>
          <p:nvPr userDrawn="1"/>
        </p:nvSpPr>
        <p:spPr bwMode="auto">
          <a:xfrm>
            <a:off x="184626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2" name="Rectangle 154"/>
          <p:cNvSpPr>
            <a:spLocks noChangeArrowheads="1"/>
          </p:cNvSpPr>
          <p:nvPr userDrawn="1"/>
        </p:nvSpPr>
        <p:spPr bwMode="auto">
          <a:xfrm>
            <a:off x="19399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3" name="Rectangle 155"/>
          <p:cNvSpPr>
            <a:spLocks noChangeArrowheads="1"/>
          </p:cNvSpPr>
          <p:nvPr userDrawn="1"/>
        </p:nvSpPr>
        <p:spPr bwMode="auto">
          <a:xfrm>
            <a:off x="203517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4" name="Rectangle 156"/>
          <p:cNvSpPr>
            <a:spLocks noChangeArrowheads="1"/>
          </p:cNvSpPr>
          <p:nvPr userDrawn="1"/>
        </p:nvSpPr>
        <p:spPr bwMode="auto">
          <a:xfrm>
            <a:off x="21304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5" name="Rectangle 157"/>
          <p:cNvSpPr>
            <a:spLocks noChangeArrowheads="1"/>
          </p:cNvSpPr>
          <p:nvPr userDrawn="1"/>
        </p:nvSpPr>
        <p:spPr bwMode="auto">
          <a:xfrm>
            <a:off x="2222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6" name="Rectangle 158"/>
          <p:cNvSpPr>
            <a:spLocks noChangeArrowheads="1"/>
          </p:cNvSpPr>
          <p:nvPr userDrawn="1"/>
        </p:nvSpPr>
        <p:spPr bwMode="auto">
          <a:xfrm>
            <a:off x="2319338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7" name="Rectangle 159"/>
          <p:cNvSpPr>
            <a:spLocks noChangeArrowheads="1"/>
          </p:cNvSpPr>
          <p:nvPr userDrawn="1"/>
        </p:nvSpPr>
        <p:spPr bwMode="auto">
          <a:xfrm>
            <a:off x="2414588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8" name="Rectangle 160"/>
          <p:cNvSpPr>
            <a:spLocks noChangeArrowheads="1"/>
          </p:cNvSpPr>
          <p:nvPr userDrawn="1"/>
        </p:nvSpPr>
        <p:spPr bwMode="auto">
          <a:xfrm>
            <a:off x="2508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9" name="Rectangle 161"/>
          <p:cNvSpPr>
            <a:spLocks noChangeArrowheads="1"/>
          </p:cNvSpPr>
          <p:nvPr userDrawn="1"/>
        </p:nvSpPr>
        <p:spPr bwMode="auto">
          <a:xfrm>
            <a:off x="2603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0" name="Rectangle 162"/>
          <p:cNvSpPr>
            <a:spLocks noChangeArrowheads="1"/>
          </p:cNvSpPr>
          <p:nvPr userDrawn="1"/>
        </p:nvSpPr>
        <p:spPr bwMode="auto">
          <a:xfrm>
            <a:off x="269716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1" name="Rectangle 163"/>
          <p:cNvSpPr>
            <a:spLocks noChangeArrowheads="1"/>
          </p:cNvSpPr>
          <p:nvPr userDrawn="1"/>
        </p:nvSpPr>
        <p:spPr bwMode="auto">
          <a:xfrm>
            <a:off x="27940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2" name="Rectangle 164"/>
          <p:cNvSpPr>
            <a:spLocks noChangeArrowheads="1"/>
          </p:cNvSpPr>
          <p:nvPr userDrawn="1"/>
        </p:nvSpPr>
        <p:spPr bwMode="auto">
          <a:xfrm>
            <a:off x="2889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3" name="Rectangle 165"/>
          <p:cNvSpPr>
            <a:spLocks noChangeArrowheads="1"/>
          </p:cNvSpPr>
          <p:nvPr userDrawn="1"/>
        </p:nvSpPr>
        <p:spPr bwMode="auto">
          <a:xfrm>
            <a:off x="298291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4" name="Rectangle 166"/>
          <p:cNvSpPr>
            <a:spLocks noChangeArrowheads="1"/>
          </p:cNvSpPr>
          <p:nvPr userDrawn="1"/>
        </p:nvSpPr>
        <p:spPr bwMode="auto">
          <a:xfrm>
            <a:off x="3078163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5" name="Rectangle 167"/>
          <p:cNvSpPr>
            <a:spLocks noChangeArrowheads="1"/>
          </p:cNvSpPr>
          <p:nvPr userDrawn="1"/>
        </p:nvSpPr>
        <p:spPr bwMode="auto">
          <a:xfrm>
            <a:off x="184626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6" name="Rectangle 168"/>
          <p:cNvSpPr>
            <a:spLocks noChangeArrowheads="1"/>
          </p:cNvSpPr>
          <p:nvPr userDrawn="1"/>
        </p:nvSpPr>
        <p:spPr bwMode="auto">
          <a:xfrm>
            <a:off x="19399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7" name="Rectangle 169"/>
          <p:cNvSpPr>
            <a:spLocks noChangeArrowheads="1"/>
          </p:cNvSpPr>
          <p:nvPr userDrawn="1"/>
        </p:nvSpPr>
        <p:spPr bwMode="auto">
          <a:xfrm>
            <a:off x="203517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8" name="Rectangle 170"/>
          <p:cNvSpPr>
            <a:spLocks noChangeArrowheads="1"/>
          </p:cNvSpPr>
          <p:nvPr userDrawn="1"/>
        </p:nvSpPr>
        <p:spPr bwMode="auto">
          <a:xfrm>
            <a:off x="21304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9" name="Rectangle 171"/>
          <p:cNvSpPr>
            <a:spLocks noChangeArrowheads="1"/>
          </p:cNvSpPr>
          <p:nvPr userDrawn="1"/>
        </p:nvSpPr>
        <p:spPr bwMode="auto">
          <a:xfrm>
            <a:off x="22225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0" name="Rectangle 172"/>
          <p:cNvSpPr>
            <a:spLocks noChangeArrowheads="1"/>
          </p:cNvSpPr>
          <p:nvPr userDrawn="1"/>
        </p:nvSpPr>
        <p:spPr bwMode="auto">
          <a:xfrm>
            <a:off x="2319338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1" name="Rectangle 173"/>
          <p:cNvSpPr>
            <a:spLocks noChangeArrowheads="1"/>
          </p:cNvSpPr>
          <p:nvPr userDrawn="1"/>
        </p:nvSpPr>
        <p:spPr bwMode="auto">
          <a:xfrm>
            <a:off x="2414588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2" name="Rectangle 174"/>
          <p:cNvSpPr>
            <a:spLocks noChangeArrowheads="1"/>
          </p:cNvSpPr>
          <p:nvPr userDrawn="1"/>
        </p:nvSpPr>
        <p:spPr bwMode="auto">
          <a:xfrm>
            <a:off x="2508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3" name="Rectangle 175"/>
          <p:cNvSpPr>
            <a:spLocks noChangeArrowheads="1"/>
          </p:cNvSpPr>
          <p:nvPr userDrawn="1"/>
        </p:nvSpPr>
        <p:spPr bwMode="auto">
          <a:xfrm>
            <a:off x="269716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4" name="Rectangle 176"/>
          <p:cNvSpPr>
            <a:spLocks noChangeArrowheads="1"/>
          </p:cNvSpPr>
          <p:nvPr userDrawn="1"/>
        </p:nvSpPr>
        <p:spPr bwMode="auto">
          <a:xfrm>
            <a:off x="27940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5" name="Rectangle 177"/>
          <p:cNvSpPr>
            <a:spLocks noChangeArrowheads="1"/>
          </p:cNvSpPr>
          <p:nvPr userDrawn="1"/>
        </p:nvSpPr>
        <p:spPr bwMode="auto">
          <a:xfrm>
            <a:off x="2889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6" name="Rectangle 178"/>
          <p:cNvSpPr>
            <a:spLocks noChangeArrowheads="1"/>
          </p:cNvSpPr>
          <p:nvPr userDrawn="1"/>
        </p:nvSpPr>
        <p:spPr bwMode="auto">
          <a:xfrm>
            <a:off x="298291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7" name="Rectangle 179"/>
          <p:cNvSpPr>
            <a:spLocks noChangeArrowheads="1"/>
          </p:cNvSpPr>
          <p:nvPr userDrawn="1"/>
        </p:nvSpPr>
        <p:spPr bwMode="auto">
          <a:xfrm>
            <a:off x="3078163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8" name="Rectangle 180"/>
          <p:cNvSpPr>
            <a:spLocks noChangeArrowheads="1"/>
          </p:cNvSpPr>
          <p:nvPr userDrawn="1"/>
        </p:nvSpPr>
        <p:spPr bwMode="auto">
          <a:xfrm>
            <a:off x="1846263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9" name="Rectangle 181"/>
          <p:cNvSpPr>
            <a:spLocks noChangeArrowheads="1"/>
          </p:cNvSpPr>
          <p:nvPr userDrawn="1"/>
        </p:nvSpPr>
        <p:spPr bwMode="auto">
          <a:xfrm>
            <a:off x="19399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0" name="Rectangle 182"/>
          <p:cNvSpPr>
            <a:spLocks noChangeArrowheads="1"/>
          </p:cNvSpPr>
          <p:nvPr userDrawn="1"/>
        </p:nvSpPr>
        <p:spPr bwMode="auto">
          <a:xfrm>
            <a:off x="203517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1" name="Rectangle 183"/>
          <p:cNvSpPr>
            <a:spLocks noChangeArrowheads="1"/>
          </p:cNvSpPr>
          <p:nvPr userDrawn="1"/>
        </p:nvSpPr>
        <p:spPr bwMode="auto">
          <a:xfrm>
            <a:off x="21304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2" name="Rectangle 184"/>
          <p:cNvSpPr>
            <a:spLocks noChangeArrowheads="1"/>
          </p:cNvSpPr>
          <p:nvPr userDrawn="1"/>
        </p:nvSpPr>
        <p:spPr bwMode="auto">
          <a:xfrm>
            <a:off x="22225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3" name="Rectangle 185"/>
          <p:cNvSpPr>
            <a:spLocks noChangeArrowheads="1"/>
          </p:cNvSpPr>
          <p:nvPr userDrawn="1"/>
        </p:nvSpPr>
        <p:spPr bwMode="auto">
          <a:xfrm>
            <a:off x="2319338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4" name="Rectangle 186"/>
          <p:cNvSpPr>
            <a:spLocks noChangeArrowheads="1"/>
          </p:cNvSpPr>
          <p:nvPr userDrawn="1"/>
        </p:nvSpPr>
        <p:spPr bwMode="auto">
          <a:xfrm>
            <a:off x="2414588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5" name="Rectangle 187"/>
          <p:cNvSpPr>
            <a:spLocks noChangeArrowheads="1"/>
          </p:cNvSpPr>
          <p:nvPr userDrawn="1"/>
        </p:nvSpPr>
        <p:spPr bwMode="auto">
          <a:xfrm>
            <a:off x="27940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" name="Rectangle 188"/>
          <p:cNvSpPr>
            <a:spLocks noChangeArrowheads="1"/>
          </p:cNvSpPr>
          <p:nvPr userDrawn="1"/>
        </p:nvSpPr>
        <p:spPr bwMode="auto">
          <a:xfrm>
            <a:off x="2982913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7" name="Rectangle 189"/>
          <p:cNvSpPr>
            <a:spLocks noChangeArrowheads="1"/>
          </p:cNvSpPr>
          <p:nvPr userDrawn="1"/>
        </p:nvSpPr>
        <p:spPr bwMode="auto">
          <a:xfrm>
            <a:off x="3078163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8" name="Rectangle 190"/>
          <p:cNvSpPr>
            <a:spLocks noChangeArrowheads="1"/>
          </p:cNvSpPr>
          <p:nvPr userDrawn="1"/>
        </p:nvSpPr>
        <p:spPr bwMode="auto">
          <a:xfrm>
            <a:off x="2508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9" name="Rectangle 191"/>
          <p:cNvSpPr>
            <a:spLocks noChangeArrowheads="1"/>
          </p:cNvSpPr>
          <p:nvPr userDrawn="1"/>
        </p:nvSpPr>
        <p:spPr bwMode="auto">
          <a:xfrm>
            <a:off x="26035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Rectangle 192"/>
          <p:cNvSpPr>
            <a:spLocks noChangeArrowheads="1"/>
          </p:cNvSpPr>
          <p:nvPr userDrawn="1"/>
        </p:nvSpPr>
        <p:spPr bwMode="auto">
          <a:xfrm>
            <a:off x="2697163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1" name="Rectangle 193"/>
          <p:cNvSpPr>
            <a:spLocks noChangeArrowheads="1"/>
          </p:cNvSpPr>
          <p:nvPr userDrawn="1"/>
        </p:nvSpPr>
        <p:spPr bwMode="auto">
          <a:xfrm>
            <a:off x="27940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2" name="Rectangle 194"/>
          <p:cNvSpPr>
            <a:spLocks noChangeArrowheads="1"/>
          </p:cNvSpPr>
          <p:nvPr userDrawn="1"/>
        </p:nvSpPr>
        <p:spPr bwMode="auto">
          <a:xfrm>
            <a:off x="2889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3" name="Rectangle 195"/>
          <p:cNvSpPr>
            <a:spLocks noChangeArrowheads="1"/>
          </p:cNvSpPr>
          <p:nvPr userDrawn="1"/>
        </p:nvSpPr>
        <p:spPr bwMode="auto">
          <a:xfrm>
            <a:off x="2982913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4" name="Rectangle 196"/>
          <p:cNvSpPr>
            <a:spLocks noChangeArrowheads="1"/>
          </p:cNvSpPr>
          <p:nvPr userDrawn="1"/>
        </p:nvSpPr>
        <p:spPr bwMode="auto">
          <a:xfrm>
            <a:off x="3078163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5" name="Freeform 197"/>
          <p:cNvSpPr>
            <a:spLocks/>
          </p:cNvSpPr>
          <p:nvPr userDrawn="1"/>
        </p:nvSpPr>
        <p:spPr bwMode="auto">
          <a:xfrm>
            <a:off x="2508251" y="5621338"/>
            <a:ext cx="158750" cy="161925"/>
          </a:xfrm>
          <a:custGeom>
            <a:avLst/>
            <a:gdLst>
              <a:gd name="T0" fmla="*/ 60 w 100"/>
              <a:gd name="T1" fmla="*/ 0 h 102"/>
              <a:gd name="T2" fmla="*/ 60 w 100"/>
              <a:gd name="T3" fmla="*/ 43 h 102"/>
              <a:gd name="T4" fmla="*/ 60 w 100"/>
              <a:gd name="T5" fmla="*/ 59 h 102"/>
              <a:gd name="T6" fmla="*/ 39 w 100"/>
              <a:gd name="T7" fmla="*/ 59 h 102"/>
              <a:gd name="T8" fmla="*/ 0 w 100"/>
              <a:gd name="T9" fmla="*/ 59 h 102"/>
              <a:gd name="T10" fmla="*/ 0 w 100"/>
              <a:gd name="T11" fmla="*/ 102 h 102"/>
              <a:gd name="T12" fmla="*/ 39 w 100"/>
              <a:gd name="T13" fmla="*/ 102 h 102"/>
              <a:gd name="T14" fmla="*/ 60 w 100"/>
              <a:gd name="T15" fmla="*/ 102 h 102"/>
              <a:gd name="T16" fmla="*/ 68 w 100"/>
              <a:gd name="T17" fmla="*/ 102 h 102"/>
              <a:gd name="T18" fmla="*/ 100 w 100"/>
              <a:gd name="T19" fmla="*/ 102 h 102"/>
              <a:gd name="T20" fmla="*/ 100 w 100"/>
              <a:gd name="T21" fmla="*/ 68 h 102"/>
              <a:gd name="T22" fmla="*/ 100 w 100"/>
              <a:gd name="T23" fmla="*/ 59 h 102"/>
              <a:gd name="T24" fmla="*/ 100 w 100"/>
              <a:gd name="T25" fmla="*/ 43 h 102"/>
              <a:gd name="T26" fmla="*/ 100 w 100"/>
              <a:gd name="T27" fmla="*/ 0 h 102"/>
              <a:gd name="T28" fmla="*/ 60 w 100"/>
              <a:gd name="T2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0" h="102">
                <a:moveTo>
                  <a:pt x="60" y="0"/>
                </a:moveTo>
                <a:lnTo>
                  <a:pt x="60" y="43"/>
                </a:lnTo>
                <a:lnTo>
                  <a:pt x="60" y="59"/>
                </a:lnTo>
                <a:lnTo>
                  <a:pt x="39" y="59"/>
                </a:lnTo>
                <a:lnTo>
                  <a:pt x="0" y="59"/>
                </a:lnTo>
                <a:lnTo>
                  <a:pt x="0" y="102"/>
                </a:lnTo>
                <a:lnTo>
                  <a:pt x="39" y="102"/>
                </a:lnTo>
                <a:lnTo>
                  <a:pt x="60" y="102"/>
                </a:lnTo>
                <a:lnTo>
                  <a:pt x="68" y="102"/>
                </a:lnTo>
                <a:lnTo>
                  <a:pt x="100" y="102"/>
                </a:lnTo>
                <a:lnTo>
                  <a:pt x="100" y="68"/>
                </a:lnTo>
                <a:lnTo>
                  <a:pt x="100" y="59"/>
                </a:lnTo>
                <a:lnTo>
                  <a:pt x="100" y="43"/>
                </a:lnTo>
                <a:lnTo>
                  <a:pt x="100" y="0"/>
                </a:lnTo>
                <a:lnTo>
                  <a:pt x="60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6" name="Freeform 198"/>
          <p:cNvSpPr>
            <a:spLocks/>
          </p:cNvSpPr>
          <p:nvPr userDrawn="1"/>
        </p:nvSpPr>
        <p:spPr bwMode="auto">
          <a:xfrm>
            <a:off x="1846263" y="5807075"/>
            <a:ext cx="155575" cy="69850"/>
          </a:xfrm>
          <a:custGeom>
            <a:avLst/>
            <a:gdLst>
              <a:gd name="T0" fmla="*/ 62 w 98"/>
              <a:gd name="T1" fmla="*/ 0 h 44"/>
              <a:gd name="T2" fmla="*/ 59 w 98"/>
              <a:gd name="T3" fmla="*/ 0 h 44"/>
              <a:gd name="T4" fmla="*/ 40 w 98"/>
              <a:gd name="T5" fmla="*/ 0 h 44"/>
              <a:gd name="T6" fmla="*/ 0 w 98"/>
              <a:gd name="T7" fmla="*/ 0 h 44"/>
              <a:gd name="T8" fmla="*/ 0 w 98"/>
              <a:gd name="T9" fmla="*/ 44 h 44"/>
              <a:gd name="T10" fmla="*/ 40 w 98"/>
              <a:gd name="T11" fmla="*/ 44 h 44"/>
              <a:gd name="T12" fmla="*/ 40 w 98"/>
              <a:gd name="T13" fmla="*/ 44 h 44"/>
              <a:gd name="T14" fmla="*/ 59 w 98"/>
              <a:gd name="T15" fmla="*/ 44 h 44"/>
              <a:gd name="T16" fmla="*/ 59 w 98"/>
              <a:gd name="T17" fmla="*/ 44 h 44"/>
              <a:gd name="T18" fmla="*/ 98 w 98"/>
              <a:gd name="T19" fmla="*/ 44 h 44"/>
              <a:gd name="T20" fmla="*/ 98 w 98"/>
              <a:gd name="T21" fmla="*/ 0 h 44"/>
              <a:gd name="T22" fmla="*/ 62 w 98"/>
              <a:gd name="T2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44">
                <a:moveTo>
                  <a:pt x="62" y="0"/>
                </a:moveTo>
                <a:lnTo>
                  <a:pt x="59" y="0"/>
                </a:lnTo>
                <a:lnTo>
                  <a:pt x="40" y="0"/>
                </a:lnTo>
                <a:lnTo>
                  <a:pt x="0" y="0"/>
                </a:lnTo>
                <a:lnTo>
                  <a:pt x="0" y="44"/>
                </a:lnTo>
                <a:lnTo>
                  <a:pt x="40" y="44"/>
                </a:lnTo>
                <a:lnTo>
                  <a:pt x="40" y="44"/>
                </a:lnTo>
                <a:lnTo>
                  <a:pt x="59" y="44"/>
                </a:lnTo>
                <a:lnTo>
                  <a:pt x="59" y="44"/>
                </a:lnTo>
                <a:lnTo>
                  <a:pt x="98" y="44"/>
                </a:lnTo>
                <a:lnTo>
                  <a:pt x="98" y="0"/>
                </a:lnTo>
                <a:lnTo>
                  <a:pt x="62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7" name="Freeform 199"/>
          <p:cNvSpPr>
            <a:spLocks/>
          </p:cNvSpPr>
          <p:nvPr userDrawn="1"/>
        </p:nvSpPr>
        <p:spPr bwMode="auto">
          <a:xfrm>
            <a:off x="2035176" y="5807075"/>
            <a:ext cx="442913" cy="69850"/>
          </a:xfrm>
          <a:custGeom>
            <a:avLst/>
            <a:gdLst>
              <a:gd name="T0" fmla="*/ 248 w 279"/>
              <a:gd name="T1" fmla="*/ 0 h 44"/>
              <a:gd name="T2" fmla="*/ 239 w 279"/>
              <a:gd name="T3" fmla="*/ 0 h 44"/>
              <a:gd name="T4" fmla="*/ 219 w 279"/>
              <a:gd name="T5" fmla="*/ 0 h 44"/>
              <a:gd name="T6" fmla="*/ 179 w 279"/>
              <a:gd name="T7" fmla="*/ 0 h 44"/>
              <a:gd name="T8" fmla="*/ 158 w 279"/>
              <a:gd name="T9" fmla="*/ 0 h 44"/>
              <a:gd name="T10" fmla="*/ 118 w 279"/>
              <a:gd name="T11" fmla="*/ 0 h 44"/>
              <a:gd name="T12" fmla="*/ 99 w 279"/>
              <a:gd name="T13" fmla="*/ 0 h 44"/>
              <a:gd name="T14" fmla="*/ 60 w 279"/>
              <a:gd name="T15" fmla="*/ 0 h 44"/>
              <a:gd name="T16" fmla="*/ 39 w 279"/>
              <a:gd name="T17" fmla="*/ 0 h 44"/>
              <a:gd name="T18" fmla="*/ 0 w 279"/>
              <a:gd name="T19" fmla="*/ 0 h 44"/>
              <a:gd name="T20" fmla="*/ 0 w 279"/>
              <a:gd name="T21" fmla="*/ 44 h 44"/>
              <a:gd name="T22" fmla="*/ 39 w 279"/>
              <a:gd name="T23" fmla="*/ 44 h 44"/>
              <a:gd name="T24" fmla="*/ 60 w 279"/>
              <a:gd name="T25" fmla="*/ 44 h 44"/>
              <a:gd name="T26" fmla="*/ 99 w 279"/>
              <a:gd name="T27" fmla="*/ 44 h 44"/>
              <a:gd name="T28" fmla="*/ 118 w 279"/>
              <a:gd name="T29" fmla="*/ 44 h 44"/>
              <a:gd name="T30" fmla="*/ 158 w 279"/>
              <a:gd name="T31" fmla="*/ 44 h 44"/>
              <a:gd name="T32" fmla="*/ 179 w 279"/>
              <a:gd name="T33" fmla="*/ 44 h 44"/>
              <a:gd name="T34" fmla="*/ 219 w 279"/>
              <a:gd name="T35" fmla="*/ 44 h 44"/>
              <a:gd name="T36" fmla="*/ 239 w 279"/>
              <a:gd name="T37" fmla="*/ 44 h 44"/>
              <a:gd name="T38" fmla="*/ 248 w 279"/>
              <a:gd name="T39" fmla="*/ 44 h 44"/>
              <a:gd name="T40" fmla="*/ 279 w 279"/>
              <a:gd name="T41" fmla="*/ 44 h 44"/>
              <a:gd name="T42" fmla="*/ 279 w 279"/>
              <a:gd name="T43" fmla="*/ 0 h 44"/>
              <a:gd name="T44" fmla="*/ 248 w 279"/>
              <a:gd name="T4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9" h="44">
                <a:moveTo>
                  <a:pt x="248" y="0"/>
                </a:moveTo>
                <a:lnTo>
                  <a:pt x="239" y="0"/>
                </a:lnTo>
                <a:lnTo>
                  <a:pt x="219" y="0"/>
                </a:lnTo>
                <a:lnTo>
                  <a:pt x="179" y="0"/>
                </a:lnTo>
                <a:lnTo>
                  <a:pt x="158" y="0"/>
                </a:lnTo>
                <a:lnTo>
                  <a:pt x="118" y="0"/>
                </a:lnTo>
                <a:lnTo>
                  <a:pt x="99" y="0"/>
                </a:lnTo>
                <a:lnTo>
                  <a:pt x="60" y="0"/>
                </a:lnTo>
                <a:lnTo>
                  <a:pt x="39" y="0"/>
                </a:lnTo>
                <a:lnTo>
                  <a:pt x="0" y="0"/>
                </a:lnTo>
                <a:lnTo>
                  <a:pt x="0" y="44"/>
                </a:lnTo>
                <a:lnTo>
                  <a:pt x="39" y="44"/>
                </a:lnTo>
                <a:lnTo>
                  <a:pt x="60" y="44"/>
                </a:lnTo>
                <a:lnTo>
                  <a:pt x="99" y="44"/>
                </a:lnTo>
                <a:lnTo>
                  <a:pt x="118" y="44"/>
                </a:lnTo>
                <a:lnTo>
                  <a:pt x="158" y="44"/>
                </a:lnTo>
                <a:lnTo>
                  <a:pt x="179" y="44"/>
                </a:lnTo>
                <a:lnTo>
                  <a:pt x="219" y="44"/>
                </a:lnTo>
                <a:lnTo>
                  <a:pt x="239" y="44"/>
                </a:lnTo>
                <a:lnTo>
                  <a:pt x="248" y="44"/>
                </a:lnTo>
                <a:lnTo>
                  <a:pt x="279" y="44"/>
                </a:lnTo>
                <a:lnTo>
                  <a:pt x="279" y="0"/>
                </a:lnTo>
                <a:lnTo>
                  <a:pt x="248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8" name="Freeform 200"/>
          <p:cNvSpPr>
            <a:spLocks/>
          </p:cNvSpPr>
          <p:nvPr userDrawn="1"/>
        </p:nvSpPr>
        <p:spPr bwMode="auto">
          <a:xfrm>
            <a:off x="8874126" y="5026025"/>
            <a:ext cx="696913" cy="909638"/>
          </a:xfrm>
          <a:custGeom>
            <a:avLst/>
            <a:gdLst>
              <a:gd name="T0" fmla="*/ 439 w 439"/>
              <a:gd name="T1" fmla="*/ 541 h 573"/>
              <a:gd name="T2" fmla="*/ 407 w 439"/>
              <a:gd name="T3" fmla="*/ 573 h 573"/>
              <a:gd name="T4" fmla="*/ 32 w 439"/>
              <a:gd name="T5" fmla="*/ 573 h 573"/>
              <a:gd name="T6" fmla="*/ 0 w 439"/>
              <a:gd name="T7" fmla="*/ 541 h 573"/>
              <a:gd name="T8" fmla="*/ 0 w 439"/>
              <a:gd name="T9" fmla="*/ 32 h 573"/>
              <a:gd name="T10" fmla="*/ 32 w 439"/>
              <a:gd name="T11" fmla="*/ 0 h 573"/>
              <a:gd name="T12" fmla="*/ 407 w 439"/>
              <a:gd name="T13" fmla="*/ 0 h 573"/>
              <a:gd name="T14" fmla="*/ 439 w 439"/>
              <a:gd name="T15" fmla="*/ 32 h 573"/>
              <a:gd name="T16" fmla="*/ 439 w 439"/>
              <a:gd name="T17" fmla="*/ 54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573">
                <a:moveTo>
                  <a:pt x="439" y="541"/>
                </a:moveTo>
                <a:cubicBezTo>
                  <a:pt x="439" y="558"/>
                  <a:pt x="425" y="573"/>
                  <a:pt x="407" y="573"/>
                </a:cubicBezTo>
                <a:cubicBezTo>
                  <a:pt x="32" y="573"/>
                  <a:pt x="32" y="573"/>
                  <a:pt x="32" y="573"/>
                </a:cubicBezTo>
                <a:cubicBezTo>
                  <a:pt x="14" y="573"/>
                  <a:pt x="0" y="558"/>
                  <a:pt x="0" y="5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25" y="0"/>
                  <a:pt x="439" y="15"/>
                  <a:pt x="439" y="32"/>
                </a:cubicBezTo>
                <a:lnTo>
                  <a:pt x="439" y="541"/>
                </a:lnTo>
                <a:close/>
              </a:path>
            </a:pathLst>
          </a:custGeom>
          <a:solidFill>
            <a:srgbClr val="36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9" name="Rectangle 201"/>
          <p:cNvSpPr>
            <a:spLocks noChangeArrowheads="1"/>
          </p:cNvSpPr>
          <p:nvPr userDrawn="1"/>
        </p:nvSpPr>
        <p:spPr bwMode="auto">
          <a:xfrm>
            <a:off x="8916988" y="5060950"/>
            <a:ext cx="612775" cy="792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0" name="Freeform 202"/>
          <p:cNvSpPr>
            <a:spLocks/>
          </p:cNvSpPr>
          <p:nvPr userDrawn="1"/>
        </p:nvSpPr>
        <p:spPr bwMode="auto">
          <a:xfrm>
            <a:off x="9034463" y="4922838"/>
            <a:ext cx="379413" cy="168275"/>
          </a:xfrm>
          <a:custGeom>
            <a:avLst/>
            <a:gdLst>
              <a:gd name="T0" fmla="*/ 172 w 239"/>
              <a:gd name="T1" fmla="*/ 46 h 106"/>
              <a:gd name="T2" fmla="*/ 119 w 239"/>
              <a:gd name="T3" fmla="*/ 0 h 106"/>
              <a:gd name="T4" fmla="*/ 67 w 239"/>
              <a:gd name="T5" fmla="*/ 46 h 106"/>
              <a:gd name="T6" fmla="*/ 0 w 239"/>
              <a:gd name="T7" fmla="*/ 46 h 106"/>
              <a:gd name="T8" fmla="*/ 0 w 239"/>
              <a:gd name="T9" fmla="*/ 106 h 106"/>
              <a:gd name="T10" fmla="*/ 239 w 239"/>
              <a:gd name="T11" fmla="*/ 106 h 106"/>
              <a:gd name="T12" fmla="*/ 239 w 239"/>
              <a:gd name="T13" fmla="*/ 46 h 106"/>
              <a:gd name="T14" fmla="*/ 172 w 239"/>
              <a:gd name="T15" fmla="*/ 4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106">
                <a:moveTo>
                  <a:pt x="172" y="46"/>
                </a:moveTo>
                <a:cubicBezTo>
                  <a:pt x="169" y="20"/>
                  <a:pt x="146" y="0"/>
                  <a:pt x="119" y="0"/>
                </a:cubicBezTo>
                <a:cubicBezTo>
                  <a:pt x="92" y="0"/>
                  <a:pt x="70" y="20"/>
                  <a:pt x="6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06"/>
                  <a:pt x="0" y="106"/>
                  <a:pt x="0" y="106"/>
                </a:cubicBezTo>
                <a:cubicBezTo>
                  <a:pt x="239" y="106"/>
                  <a:pt x="239" y="106"/>
                  <a:pt x="239" y="106"/>
                </a:cubicBezTo>
                <a:cubicBezTo>
                  <a:pt x="239" y="46"/>
                  <a:pt x="239" y="46"/>
                  <a:pt x="239" y="46"/>
                </a:cubicBezTo>
                <a:lnTo>
                  <a:pt x="172" y="46"/>
                </a:lnTo>
                <a:close/>
              </a:path>
            </a:pathLst>
          </a:custGeom>
          <a:solidFill>
            <a:srgbClr val="FED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1" name="Rectangle 203"/>
          <p:cNvSpPr>
            <a:spLocks noChangeArrowheads="1"/>
          </p:cNvSpPr>
          <p:nvPr userDrawn="1"/>
        </p:nvSpPr>
        <p:spPr bwMode="auto">
          <a:xfrm>
            <a:off x="8990013" y="5240338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2" name="Rectangle 204"/>
          <p:cNvSpPr>
            <a:spLocks noChangeArrowheads="1"/>
          </p:cNvSpPr>
          <p:nvPr userDrawn="1"/>
        </p:nvSpPr>
        <p:spPr bwMode="auto">
          <a:xfrm>
            <a:off x="8990013" y="530225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4" y="11350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9924" y="313042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228589" marR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4" y="34412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321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3" name="Rectangle 206"/>
          <p:cNvSpPr>
            <a:spLocks noChangeArrowheads="1"/>
          </p:cNvSpPr>
          <p:nvPr userDrawn="1"/>
        </p:nvSpPr>
        <p:spPr bwMode="auto">
          <a:xfrm>
            <a:off x="8990013" y="53467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4" name="Rectangle 207"/>
          <p:cNvSpPr>
            <a:spLocks noChangeArrowheads="1"/>
          </p:cNvSpPr>
          <p:nvPr userDrawn="1"/>
        </p:nvSpPr>
        <p:spPr bwMode="auto">
          <a:xfrm>
            <a:off x="8990013" y="5414963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5" name="Rectangle 208"/>
          <p:cNvSpPr>
            <a:spLocks noChangeArrowheads="1"/>
          </p:cNvSpPr>
          <p:nvPr userDrawn="1"/>
        </p:nvSpPr>
        <p:spPr bwMode="auto">
          <a:xfrm>
            <a:off x="8990013" y="5381625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6" name="Rectangle 209"/>
          <p:cNvSpPr>
            <a:spLocks noChangeArrowheads="1"/>
          </p:cNvSpPr>
          <p:nvPr userDrawn="1"/>
        </p:nvSpPr>
        <p:spPr bwMode="auto">
          <a:xfrm>
            <a:off x="8990013" y="5459413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" name="Rectangle 210"/>
          <p:cNvSpPr>
            <a:spLocks noChangeArrowheads="1"/>
          </p:cNvSpPr>
          <p:nvPr userDrawn="1"/>
        </p:nvSpPr>
        <p:spPr bwMode="auto">
          <a:xfrm>
            <a:off x="8990013" y="551815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8" name="Rectangle 211"/>
          <p:cNvSpPr>
            <a:spLocks noChangeArrowheads="1"/>
          </p:cNvSpPr>
          <p:nvPr userDrawn="1"/>
        </p:nvSpPr>
        <p:spPr bwMode="auto">
          <a:xfrm>
            <a:off x="8990013" y="55626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9" name="Rectangle 212"/>
          <p:cNvSpPr>
            <a:spLocks noChangeArrowheads="1"/>
          </p:cNvSpPr>
          <p:nvPr userDrawn="1"/>
        </p:nvSpPr>
        <p:spPr bwMode="auto">
          <a:xfrm>
            <a:off x="8990013" y="5632450"/>
            <a:ext cx="25876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0" name="Rectangle 213"/>
          <p:cNvSpPr>
            <a:spLocks noChangeArrowheads="1"/>
          </p:cNvSpPr>
          <p:nvPr userDrawn="1"/>
        </p:nvSpPr>
        <p:spPr bwMode="auto">
          <a:xfrm>
            <a:off x="8990013" y="51816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1" name="Freeform 214"/>
          <p:cNvSpPr>
            <a:spLocks/>
          </p:cNvSpPr>
          <p:nvPr userDrawn="1"/>
        </p:nvSpPr>
        <p:spPr bwMode="auto">
          <a:xfrm>
            <a:off x="11696700" y="5454650"/>
            <a:ext cx="68263" cy="41275"/>
          </a:xfrm>
          <a:custGeom>
            <a:avLst/>
            <a:gdLst>
              <a:gd name="T0" fmla="*/ 0 w 43"/>
              <a:gd name="T1" fmla="*/ 26 h 26"/>
              <a:gd name="T2" fmla="*/ 23 w 43"/>
              <a:gd name="T3" fmla="*/ 0 h 26"/>
              <a:gd name="T4" fmla="*/ 43 w 43"/>
              <a:gd name="T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26">
                <a:moveTo>
                  <a:pt x="0" y="26"/>
                </a:moveTo>
                <a:lnTo>
                  <a:pt x="23" y="0"/>
                </a:lnTo>
                <a:lnTo>
                  <a:pt x="43" y="26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2" name="Line 215"/>
          <p:cNvSpPr>
            <a:spLocks noChangeShapeType="1"/>
          </p:cNvSpPr>
          <p:nvPr userDrawn="1"/>
        </p:nvSpPr>
        <p:spPr bwMode="auto">
          <a:xfrm>
            <a:off x="11733213" y="5454650"/>
            <a:ext cx="0" cy="5397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3" name="Freeform 216"/>
          <p:cNvSpPr>
            <a:spLocks/>
          </p:cNvSpPr>
          <p:nvPr userDrawn="1"/>
        </p:nvSpPr>
        <p:spPr bwMode="auto">
          <a:xfrm>
            <a:off x="11687175" y="5486400"/>
            <a:ext cx="93663" cy="80963"/>
          </a:xfrm>
          <a:custGeom>
            <a:avLst/>
            <a:gdLst>
              <a:gd name="T0" fmla="*/ 59 w 59"/>
              <a:gd name="T1" fmla="*/ 0 h 51"/>
              <a:gd name="T2" fmla="*/ 0 w 59"/>
              <a:gd name="T3" fmla="*/ 0 h 51"/>
              <a:gd name="T4" fmla="*/ 0 w 59"/>
              <a:gd name="T5" fmla="*/ 12 h 51"/>
              <a:gd name="T6" fmla="*/ 7 w 59"/>
              <a:gd name="T7" fmla="*/ 12 h 51"/>
              <a:gd name="T8" fmla="*/ 6 w 59"/>
              <a:gd name="T9" fmla="*/ 15 h 51"/>
              <a:gd name="T10" fmla="*/ 6 w 59"/>
              <a:gd name="T11" fmla="*/ 44 h 51"/>
              <a:gd name="T12" fmla="*/ 13 w 59"/>
              <a:gd name="T13" fmla="*/ 51 h 51"/>
              <a:gd name="T14" fmla="*/ 45 w 59"/>
              <a:gd name="T15" fmla="*/ 51 h 51"/>
              <a:gd name="T16" fmla="*/ 52 w 59"/>
              <a:gd name="T17" fmla="*/ 44 h 51"/>
              <a:gd name="T18" fmla="*/ 52 w 59"/>
              <a:gd name="T19" fmla="*/ 15 h 51"/>
              <a:gd name="T20" fmla="*/ 51 w 59"/>
              <a:gd name="T21" fmla="*/ 12 h 51"/>
              <a:gd name="T22" fmla="*/ 59 w 59"/>
              <a:gd name="T23" fmla="*/ 12 h 51"/>
              <a:gd name="T24" fmla="*/ 59 w 59"/>
              <a:gd name="T2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" h="51">
                <a:moveTo>
                  <a:pt x="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6" y="14"/>
                  <a:pt x="6" y="15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8"/>
                  <a:pt x="9" y="51"/>
                  <a:pt x="13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9" y="51"/>
                  <a:pt x="52" y="48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4"/>
                  <a:pt x="51" y="13"/>
                  <a:pt x="51" y="12"/>
                </a:cubicBezTo>
                <a:cubicBezTo>
                  <a:pt x="59" y="12"/>
                  <a:pt x="59" y="12"/>
                  <a:pt x="59" y="12"/>
                </a:cubicBezTo>
                <a:lnTo>
                  <a:pt x="59" y="0"/>
                </a:lnTo>
                <a:close/>
              </a:path>
            </a:pathLst>
          </a:custGeom>
          <a:solidFill>
            <a:srgbClr val="051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4" name="Freeform 217"/>
          <p:cNvSpPr>
            <a:spLocks/>
          </p:cNvSpPr>
          <p:nvPr userDrawn="1"/>
        </p:nvSpPr>
        <p:spPr bwMode="auto">
          <a:xfrm>
            <a:off x="11422063" y="4468813"/>
            <a:ext cx="625475" cy="995363"/>
          </a:xfrm>
          <a:custGeom>
            <a:avLst/>
            <a:gdLst>
              <a:gd name="T0" fmla="*/ 394 w 394"/>
              <a:gd name="T1" fmla="*/ 197 h 627"/>
              <a:gd name="T2" fmla="*/ 196 w 394"/>
              <a:gd name="T3" fmla="*/ 627 h 627"/>
              <a:gd name="T4" fmla="*/ 0 w 394"/>
              <a:gd name="T5" fmla="*/ 197 h 627"/>
              <a:gd name="T6" fmla="*/ 197 w 394"/>
              <a:gd name="T7" fmla="*/ 0 h 627"/>
              <a:gd name="T8" fmla="*/ 394 w 394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627">
                <a:moveTo>
                  <a:pt x="394" y="197"/>
                </a:moveTo>
                <a:cubicBezTo>
                  <a:pt x="394" y="306"/>
                  <a:pt x="196" y="627"/>
                  <a:pt x="196" y="627"/>
                </a:cubicBezTo>
                <a:cubicBezTo>
                  <a:pt x="196" y="627"/>
                  <a:pt x="0" y="306"/>
                  <a:pt x="0" y="197"/>
                </a:cubicBezTo>
                <a:cubicBezTo>
                  <a:pt x="0" y="88"/>
                  <a:pt x="88" y="0"/>
                  <a:pt x="197" y="0"/>
                </a:cubicBezTo>
                <a:cubicBezTo>
                  <a:pt x="306" y="0"/>
                  <a:pt x="394" y="88"/>
                  <a:pt x="394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5" name="Freeform 218"/>
          <p:cNvSpPr>
            <a:spLocks/>
          </p:cNvSpPr>
          <p:nvPr userDrawn="1"/>
        </p:nvSpPr>
        <p:spPr bwMode="auto">
          <a:xfrm>
            <a:off x="11490325" y="4468813"/>
            <a:ext cx="490538" cy="995363"/>
          </a:xfrm>
          <a:custGeom>
            <a:avLst/>
            <a:gdLst>
              <a:gd name="T0" fmla="*/ 309 w 309"/>
              <a:gd name="T1" fmla="*/ 197 h 627"/>
              <a:gd name="T2" fmla="*/ 153 w 309"/>
              <a:gd name="T3" fmla="*/ 627 h 627"/>
              <a:gd name="T4" fmla="*/ 0 w 309"/>
              <a:gd name="T5" fmla="*/ 197 h 627"/>
              <a:gd name="T6" fmla="*/ 154 w 309"/>
              <a:gd name="T7" fmla="*/ 0 h 627"/>
              <a:gd name="T8" fmla="*/ 309 w 309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627">
                <a:moveTo>
                  <a:pt x="309" y="197"/>
                </a:moveTo>
                <a:cubicBezTo>
                  <a:pt x="309" y="306"/>
                  <a:pt x="153" y="627"/>
                  <a:pt x="153" y="627"/>
                </a:cubicBezTo>
                <a:cubicBezTo>
                  <a:pt x="153" y="627"/>
                  <a:pt x="0" y="306"/>
                  <a:pt x="0" y="197"/>
                </a:cubicBezTo>
                <a:cubicBezTo>
                  <a:pt x="0" y="88"/>
                  <a:pt x="69" y="0"/>
                  <a:pt x="154" y="0"/>
                </a:cubicBezTo>
                <a:cubicBezTo>
                  <a:pt x="240" y="0"/>
                  <a:pt x="309" y="88"/>
                  <a:pt x="309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6" name="Freeform 219"/>
          <p:cNvSpPr>
            <a:spLocks/>
          </p:cNvSpPr>
          <p:nvPr userDrawn="1"/>
        </p:nvSpPr>
        <p:spPr bwMode="auto">
          <a:xfrm>
            <a:off x="11601450" y="4468813"/>
            <a:ext cx="266700" cy="995363"/>
          </a:xfrm>
          <a:custGeom>
            <a:avLst/>
            <a:gdLst>
              <a:gd name="T0" fmla="*/ 168 w 168"/>
              <a:gd name="T1" fmla="*/ 197 h 627"/>
              <a:gd name="T2" fmla="*/ 84 w 168"/>
              <a:gd name="T3" fmla="*/ 627 h 627"/>
              <a:gd name="T4" fmla="*/ 0 w 168"/>
              <a:gd name="T5" fmla="*/ 197 h 627"/>
              <a:gd name="T6" fmla="*/ 84 w 168"/>
              <a:gd name="T7" fmla="*/ 0 h 627"/>
              <a:gd name="T8" fmla="*/ 168 w 168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627">
                <a:moveTo>
                  <a:pt x="168" y="197"/>
                </a:moveTo>
                <a:cubicBezTo>
                  <a:pt x="168" y="306"/>
                  <a:pt x="84" y="627"/>
                  <a:pt x="84" y="627"/>
                </a:cubicBezTo>
                <a:cubicBezTo>
                  <a:pt x="84" y="627"/>
                  <a:pt x="0" y="306"/>
                  <a:pt x="0" y="197"/>
                </a:cubicBezTo>
                <a:cubicBezTo>
                  <a:pt x="0" y="88"/>
                  <a:pt x="38" y="0"/>
                  <a:pt x="84" y="0"/>
                </a:cubicBezTo>
                <a:cubicBezTo>
                  <a:pt x="131" y="0"/>
                  <a:pt x="168" y="88"/>
                  <a:pt x="168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" name="Freeform 220"/>
          <p:cNvSpPr>
            <a:spLocks/>
          </p:cNvSpPr>
          <p:nvPr userDrawn="1"/>
        </p:nvSpPr>
        <p:spPr bwMode="auto">
          <a:xfrm>
            <a:off x="11676063" y="4468813"/>
            <a:ext cx="119063" cy="995363"/>
          </a:xfrm>
          <a:custGeom>
            <a:avLst/>
            <a:gdLst>
              <a:gd name="T0" fmla="*/ 75 w 75"/>
              <a:gd name="T1" fmla="*/ 197 h 627"/>
              <a:gd name="T2" fmla="*/ 37 w 75"/>
              <a:gd name="T3" fmla="*/ 627 h 627"/>
              <a:gd name="T4" fmla="*/ 0 w 75"/>
              <a:gd name="T5" fmla="*/ 197 h 627"/>
              <a:gd name="T6" fmla="*/ 37 w 75"/>
              <a:gd name="T7" fmla="*/ 0 h 627"/>
              <a:gd name="T8" fmla="*/ 75 w 75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627">
                <a:moveTo>
                  <a:pt x="75" y="197"/>
                </a:moveTo>
                <a:cubicBezTo>
                  <a:pt x="75" y="306"/>
                  <a:pt x="37" y="627"/>
                  <a:pt x="37" y="627"/>
                </a:cubicBezTo>
                <a:cubicBezTo>
                  <a:pt x="37" y="627"/>
                  <a:pt x="0" y="306"/>
                  <a:pt x="0" y="197"/>
                </a:cubicBezTo>
                <a:cubicBezTo>
                  <a:pt x="0" y="88"/>
                  <a:pt x="16" y="0"/>
                  <a:pt x="37" y="0"/>
                </a:cubicBezTo>
                <a:cubicBezTo>
                  <a:pt x="58" y="0"/>
                  <a:pt x="75" y="88"/>
                  <a:pt x="7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3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071656" y="1539642"/>
            <a:ext cx="6164013" cy="558799"/>
          </a:xfrm>
        </p:spPr>
        <p:txBody>
          <a:bodyPr>
            <a:noAutofit/>
          </a:bodyPr>
          <a:lstStyle/>
          <a:p>
            <a:pPr algn="ctr"/>
            <a:r>
              <a: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altLang="zh-CN" sz="2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NHẬN DIỆN KHUÔN MẶT</a:t>
            </a:r>
            <a:endParaRPr lang="en-US" altLang="zh-CN" sz="2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32173" y="323812"/>
            <a:ext cx="9242981" cy="109226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NIÊN LUẬN CƠ SỞ NGÀNH</a:t>
            </a:r>
            <a:br>
              <a:rPr lang="en-US" altLang="zh-CN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  <a:endParaRPr lang="zh-CN" alt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308" y="3023615"/>
            <a:ext cx="3413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err="1" smtClean="0">
                <a:solidFill>
                  <a:schemeClr val="bg1"/>
                </a:solidFill>
              </a:rPr>
              <a:t>Giáo</a:t>
            </a:r>
            <a:r>
              <a:rPr lang="en-US" sz="2500" i="1" dirty="0" smtClean="0">
                <a:solidFill>
                  <a:schemeClr val="bg1"/>
                </a:solidFill>
              </a:rPr>
              <a:t> </a:t>
            </a:r>
            <a:r>
              <a:rPr lang="en-US" sz="2500" i="1" dirty="0" err="1" smtClean="0">
                <a:solidFill>
                  <a:schemeClr val="bg1"/>
                </a:solidFill>
              </a:rPr>
              <a:t>viên</a:t>
            </a:r>
            <a:r>
              <a:rPr lang="en-US" sz="2500" i="1" dirty="0" smtClean="0">
                <a:solidFill>
                  <a:schemeClr val="bg1"/>
                </a:solidFill>
              </a:rPr>
              <a:t> </a:t>
            </a:r>
            <a:r>
              <a:rPr lang="en-US" sz="2500" i="1" dirty="0" err="1" smtClean="0">
                <a:solidFill>
                  <a:schemeClr val="bg1"/>
                </a:solidFill>
              </a:rPr>
              <a:t>hướng</a:t>
            </a:r>
            <a:r>
              <a:rPr lang="en-US" sz="2500" i="1" dirty="0" smtClean="0">
                <a:solidFill>
                  <a:schemeClr val="bg1"/>
                </a:solidFill>
              </a:rPr>
              <a:t> </a:t>
            </a:r>
            <a:r>
              <a:rPr lang="en-US" sz="2500" i="1" dirty="0" err="1" smtClean="0">
                <a:solidFill>
                  <a:schemeClr val="bg1"/>
                </a:solidFill>
              </a:rPr>
              <a:t>dẫn</a:t>
            </a:r>
            <a:r>
              <a:rPr lang="en-US" sz="2500" i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500" i="1" dirty="0" smtClean="0">
                <a:solidFill>
                  <a:schemeClr val="bg1"/>
                </a:solidFill>
              </a:rPr>
              <a:t>   </a:t>
            </a:r>
            <a:r>
              <a:rPr lang="en-US" sz="2500" i="1" dirty="0" err="1" smtClean="0">
                <a:solidFill>
                  <a:schemeClr val="bg1"/>
                </a:solidFill>
              </a:rPr>
              <a:t>Ths.Sử</a:t>
            </a:r>
            <a:r>
              <a:rPr lang="en-US" sz="2500" i="1" dirty="0" smtClean="0">
                <a:solidFill>
                  <a:schemeClr val="bg1"/>
                </a:solidFill>
              </a:rPr>
              <a:t> Kim </a:t>
            </a:r>
            <a:r>
              <a:rPr lang="en-US" sz="2500" i="1" dirty="0" err="1" smtClean="0">
                <a:solidFill>
                  <a:schemeClr val="bg1"/>
                </a:solidFill>
              </a:rPr>
              <a:t>Anh</a:t>
            </a:r>
            <a:endParaRPr lang="en-US" sz="2500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80832" y="3023616"/>
            <a:ext cx="33771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err="1" smtClean="0">
                <a:solidFill>
                  <a:schemeClr val="bg1"/>
                </a:solidFill>
              </a:rPr>
              <a:t>Sinh</a:t>
            </a:r>
            <a:r>
              <a:rPr lang="en-US" sz="2500" i="1" dirty="0" smtClean="0">
                <a:solidFill>
                  <a:schemeClr val="bg1"/>
                </a:solidFill>
              </a:rPr>
              <a:t> </a:t>
            </a:r>
            <a:r>
              <a:rPr lang="en-US" sz="2500" i="1" dirty="0" err="1" smtClean="0">
                <a:solidFill>
                  <a:schemeClr val="bg1"/>
                </a:solidFill>
              </a:rPr>
              <a:t>viên</a:t>
            </a:r>
            <a:r>
              <a:rPr lang="en-US" sz="2500" i="1" dirty="0" smtClean="0">
                <a:solidFill>
                  <a:schemeClr val="bg1"/>
                </a:solidFill>
              </a:rPr>
              <a:t> </a:t>
            </a:r>
            <a:r>
              <a:rPr lang="en-US" sz="2500" i="1" dirty="0" err="1" smtClean="0">
                <a:solidFill>
                  <a:schemeClr val="bg1"/>
                </a:solidFill>
              </a:rPr>
              <a:t>thực</a:t>
            </a:r>
            <a:r>
              <a:rPr lang="en-US" sz="2500" i="1" dirty="0" smtClean="0">
                <a:solidFill>
                  <a:schemeClr val="bg1"/>
                </a:solidFill>
              </a:rPr>
              <a:t> </a:t>
            </a:r>
            <a:r>
              <a:rPr lang="en-US" sz="2500" i="1" dirty="0" err="1" smtClean="0">
                <a:solidFill>
                  <a:schemeClr val="bg1"/>
                </a:solidFill>
              </a:rPr>
              <a:t>hiện</a:t>
            </a:r>
            <a:r>
              <a:rPr lang="en-US" sz="2500" i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500" i="1" dirty="0" smtClean="0">
                <a:solidFill>
                  <a:schemeClr val="bg1"/>
                </a:solidFill>
              </a:rPr>
              <a:t>   </a:t>
            </a:r>
            <a:r>
              <a:rPr lang="en-US" sz="2500" i="1" dirty="0" err="1" smtClean="0">
                <a:solidFill>
                  <a:schemeClr val="bg1"/>
                </a:solidFill>
              </a:rPr>
              <a:t>Trịnh</a:t>
            </a:r>
            <a:r>
              <a:rPr lang="en-US" sz="2500" i="1" dirty="0" smtClean="0">
                <a:solidFill>
                  <a:schemeClr val="bg1"/>
                </a:solidFill>
              </a:rPr>
              <a:t> Khánh Duy</a:t>
            </a:r>
          </a:p>
          <a:p>
            <a:r>
              <a:rPr lang="en-US" sz="2500" i="1" dirty="0" smtClean="0">
                <a:solidFill>
                  <a:schemeClr val="bg1"/>
                </a:solidFill>
              </a:rPr>
              <a:t>       B1809558</a:t>
            </a:r>
            <a:endParaRPr lang="en-US" sz="25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8804" y="131806"/>
            <a:ext cx="10850563" cy="69197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Xây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dựng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mô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923" y="1994236"/>
            <a:ext cx="7002162" cy="45063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21923" y="1325461"/>
            <a:ext cx="4991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 err="1" smtClean="0"/>
              <a:t>Huấn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luyện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mô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hình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872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049" y="0"/>
            <a:ext cx="3952107" cy="1028699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accent1"/>
                </a:solidFill>
              </a:rPr>
              <a:t>Xây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err="1" smtClean="0">
                <a:solidFill>
                  <a:schemeClr val="accent1"/>
                </a:solidFill>
              </a:rPr>
              <a:t>dựng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err="1" smtClean="0">
                <a:solidFill>
                  <a:schemeClr val="accent1"/>
                </a:solidFill>
              </a:rPr>
              <a:t>mô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err="1" smtClean="0">
                <a:solidFill>
                  <a:schemeClr val="accent1"/>
                </a:solidFill>
              </a:rPr>
              <a:t>hình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272" y="1742361"/>
            <a:ext cx="9126224" cy="5115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093" y="1268627"/>
            <a:ext cx="4596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1" dirty="0" err="1" smtClean="0"/>
              <a:t>Nhận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diện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khuôn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mặt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741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86520" y="676167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chemeClr val="accent1"/>
                </a:solidFill>
              </a:rPr>
              <a:t>Kết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luận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82001" y="2493957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07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3630" y="1805202"/>
            <a:ext cx="6400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4865" y="1260388"/>
            <a:ext cx="5263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Hướng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phát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triển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9545" y="2166551"/>
            <a:ext cx="834493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51277" y="1936556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cap="all" dirty="0" smtClean="0">
                <a:solidFill>
                  <a:schemeClr val="accent1"/>
                </a:solidFill>
              </a:rPr>
              <a:t>Demo</a:t>
            </a:r>
            <a:endParaRPr lang="zh-CN" altLang="en-US" sz="3200" cap="all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82001" y="2493957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08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8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8887" y="1019734"/>
            <a:ext cx="5426076" cy="1621509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36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ṡľïḑè">
            <a:extLst>
              <a:ext uri="{FF2B5EF4-FFF2-40B4-BE49-F238E27FC236}">
                <a16:creationId xmlns:a16="http://schemas.microsoft.com/office/drawing/2014/main" xmlns="" id="{90F24A80-B37A-464B-AD1E-70A9ABBE875F}"/>
              </a:ext>
            </a:extLst>
          </p:cNvPr>
          <p:cNvSpPr txBox="1"/>
          <p:nvPr/>
        </p:nvSpPr>
        <p:spPr bwMode="auto">
          <a:xfrm>
            <a:off x="3510784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Giới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thiệu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Mục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tiêu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đề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tài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Đặt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vấn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đề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thực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tế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Đối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tượng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và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phạm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vi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nghiên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cứu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Công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nghệ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sử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dụng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Xây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dựng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mô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hình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Kết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luận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và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hướng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phát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triển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Demo</a:t>
            </a:r>
          </a:p>
          <a:p>
            <a:pPr>
              <a:lnSpc>
                <a:spcPct val="150000"/>
              </a:lnSpc>
            </a:pPr>
            <a:endParaRPr lang="zh-CN" altLang="en-US" sz="1400" b="0" dirty="0"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33935C2C-CB89-4535-87DC-9A38D2F725E2}"/>
              </a:ext>
            </a:extLst>
          </p:cNvPr>
          <p:cNvCxnSpPr>
            <a:cxnSpLocks/>
          </p:cNvCxnSpPr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išľïḋé">
            <a:extLst>
              <a:ext uri="{FF2B5EF4-FFF2-40B4-BE49-F238E27FC236}">
                <a16:creationId xmlns:a16="http://schemas.microsoft.com/office/drawing/2014/main" xmlns="" id="{C8711E9C-75B8-4D0F-9906-C8E875C613E0}"/>
              </a:ext>
            </a:extLst>
          </p:cNvPr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solidFill>
                  <a:schemeClr val="accent1"/>
                </a:solidFill>
                <a:cs typeface="+mn-ea"/>
                <a:sym typeface="+mn-lt"/>
              </a:rPr>
              <a:t>Nội</a:t>
            </a:r>
            <a:r>
              <a:rPr lang="en-US" sz="2800" b="1" dirty="0" smtClean="0">
                <a:solidFill>
                  <a:schemeClr val="accent1"/>
                </a:solidFill>
                <a:cs typeface="+mn-ea"/>
                <a:sym typeface="+mn-lt"/>
              </a:rPr>
              <a:t> dung</a:t>
            </a:r>
            <a:endParaRPr lang="tr-TR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poetry_91022">
            <a:extLst>
              <a:ext uri="{FF2B5EF4-FFF2-40B4-BE49-F238E27FC236}">
                <a16:creationId xmlns:a16="http://schemas.microsoft.com/office/drawing/2014/main" xmlns="" id="{3247B07A-FAAA-4980-B284-22CE97B7747A}"/>
              </a:ext>
            </a:extLst>
          </p:cNvPr>
          <p:cNvSpPr>
            <a:spLocks noChangeAspect="1"/>
          </p:cNvSpPr>
          <p:nvPr/>
        </p:nvSpPr>
        <p:spPr bwMode="auto">
          <a:xfrm>
            <a:off x="2379533" y="4633972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50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838671" y="84092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chemeClr val="accent1"/>
                </a:solidFill>
              </a:rPr>
              <a:t>Giới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thiệu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067698"/>
            <a:ext cx="8709350" cy="2702010"/>
          </a:xfrm>
        </p:spPr>
        <p:txBody>
          <a:bodyPr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ta. Con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vân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73763" y="2493957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413525" y="775020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chemeClr val="accent1"/>
                </a:solidFill>
              </a:rPr>
              <a:t>Mục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tiêu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đề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tài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103709" y="2166743"/>
            <a:ext cx="7893804" cy="1812132"/>
          </a:xfrm>
        </p:spPr>
        <p:txBody>
          <a:bodyPr>
            <a:norm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camera)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webcam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82001" y="2493957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34801" y="758545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zh-CN" alt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617676" y="2010223"/>
            <a:ext cx="9014151" cy="2405257"/>
          </a:xfrm>
        </p:spPr>
        <p:txBody>
          <a:bodyPr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xí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diện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khuôn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mặt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quyết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40908" y="593787"/>
            <a:ext cx="6166873" cy="89535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chemeClr val="accent1"/>
                </a:solidFill>
              </a:rPr>
              <a:t>Đối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tượng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và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phạm</a:t>
            </a:r>
            <a:r>
              <a:rPr lang="en-US" altLang="zh-CN" sz="2800" dirty="0" smtClean="0">
                <a:solidFill>
                  <a:schemeClr val="accent1"/>
                </a:solidFill>
              </a:rPr>
              <a:t> vi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nghiên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cứu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606217" y="1944322"/>
            <a:ext cx="5419185" cy="3039570"/>
          </a:xfrm>
        </p:spPr>
        <p:txBody>
          <a:bodyPr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38459" y="2402633"/>
            <a:ext cx="763120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150419" y="274630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rgbClr val="17A2FC"/>
                </a:solidFill>
              </a:rPr>
              <a:t>Công</a:t>
            </a:r>
            <a:r>
              <a:rPr lang="en-US" altLang="zh-CN" sz="2800" dirty="0" smtClean="0">
                <a:solidFill>
                  <a:srgbClr val="17A2FC"/>
                </a:solidFill>
              </a:rPr>
              <a:t> </a:t>
            </a:r>
            <a:r>
              <a:rPr lang="en-US" altLang="zh-CN" sz="2800" dirty="0" err="1" smtClean="0">
                <a:solidFill>
                  <a:srgbClr val="17A2FC"/>
                </a:solidFill>
              </a:rPr>
              <a:t>nghệ</a:t>
            </a:r>
            <a:r>
              <a:rPr lang="en-US" altLang="zh-CN" sz="2800" dirty="0" smtClean="0">
                <a:solidFill>
                  <a:srgbClr val="17A2FC"/>
                </a:solidFill>
              </a:rPr>
              <a:t> </a:t>
            </a:r>
            <a:r>
              <a:rPr lang="en-US" altLang="zh-CN" sz="2800" dirty="0" err="1" smtClean="0">
                <a:solidFill>
                  <a:srgbClr val="17A2FC"/>
                </a:solidFill>
              </a:rPr>
              <a:t>sử</a:t>
            </a:r>
            <a:r>
              <a:rPr lang="en-US" altLang="zh-CN" sz="2800" dirty="0" smtClean="0">
                <a:solidFill>
                  <a:srgbClr val="17A2FC"/>
                </a:solidFill>
              </a:rPr>
              <a:t> </a:t>
            </a:r>
            <a:r>
              <a:rPr lang="en-US" altLang="zh-CN" sz="2800" dirty="0" err="1" smtClean="0">
                <a:solidFill>
                  <a:srgbClr val="17A2FC"/>
                </a:solidFill>
              </a:rPr>
              <a:t>dụng</a:t>
            </a:r>
            <a:endParaRPr lang="zh-CN" altLang="en-US" sz="2800" dirty="0">
              <a:solidFill>
                <a:srgbClr val="17A2FC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ỗ hổng Magellan trong SQLite ảnh hưởng tới hàng triệu ứng dụng | Cổng  Thông Tin Điện Tử Phú Th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563" y="1556951"/>
            <a:ext cx="2019214" cy="14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Python là gì? Ứng dụng của ngôn ngữ Python"/>
          <p:cNvSpPr>
            <a:spLocks noChangeAspect="1" noChangeArrowheads="1"/>
          </p:cNvSpPr>
          <p:nvPr/>
        </p:nvSpPr>
        <p:spPr bwMode="auto">
          <a:xfrm>
            <a:off x="2496065" y="-725759"/>
            <a:ext cx="126201" cy="13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294" y="1361698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674" y="3904735"/>
            <a:ext cx="4286250" cy="2409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8168" y="3904735"/>
            <a:ext cx="3001376" cy="22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CCF0ABE-40AF-40C5-A5DA-856813BA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2151" y="1400740"/>
            <a:ext cx="307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Đặc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trưng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haar</a:t>
            </a:r>
            <a:r>
              <a:rPr lang="en-US" sz="2400" b="1" dirty="0" smtClean="0"/>
              <a:t> like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37445" y="1400740"/>
            <a:ext cx="363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Thuật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 </a:t>
            </a:r>
            <a:r>
              <a:rPr lang="en-US" sz="2400" b="1" dirty="0" err="1"/>
              <a:t>adaboost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2" y="2060154"/>
            <a:ext cx="5391902" cy="1028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4200" y="3845910"/>
            <a:ext cx="474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Kỹ</a:t>
            </a:r>
            <a:r>
              <a:rPr lang="en-US" sz="2400" b="1" dirty="0"/>
              <a:t> </a:t>
            </a:r>
            <a:r>
              <a:rPr lang="en-US" sz="2400" b="1" dirty="0" err="1"/>
              <a:t>thuật</a:t>
            </a:r>
            <a:r>
              <a:rPr lang="en-US" sz="2400" b="1" dirty="0"/>
              <a:t> </a:t>
            </a:r>
            <a:r>
              <a:rPr lang="en-US" sz="2400" b="1" dirty="0" err="1"/>
              <a:t>canh</a:t>
            </a:r>
            <a:r>
              <a:rPr lang="en-US" sz="2400" b="1" dirty="0"/>
              <a:t> </a:t>
            </a:r>
            <a:r>
              <a:rPr lang="en-US" sz="2400" b="1" dirty="0" err="1"/>
              <a:t>chỉnh</a:t>
            </a:r>
            <a:r>
              <a:rPr lang="en-US" sz="2400" b="1" dirty="0"/>
              <a:t> </a:t>
            </a:r>
            <a:r>
              <a:rPr lang="en-US" sz="2400" b="1" dirty="0" err="1"/>
              <a:t>khuôn</a:t>
            </a:r>
            <a:r>
              <a:rPr lang="en-US" sz="2400" b="1" dirty="0"/>
              <a:t> </a:t>
            </a:r>
            <a:r>
              <a:rPr lang="en-US" sz="2400" b="1" dirty="0" err="1"/>
              <a:t>mặt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52151" y="3126725"/>
            <a:ext cx="318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 </a:t>
            </a:r>
            <a:r>
              <a:rPr lang="en-US" sz="1400" b="1" i="1" dirty="0" err="1" smtClean="0"/>
              <a:t>Bốn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đặc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trưng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của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haar</a:t>
            </a:r>
            <a:r>
              <a:rPr lang="en-US" sz="1400" b="1" i="1" dirty="0" smtClean="0"/>
              <a:t> like</a:t>
            </a:r>
            <a:endParaRPr lang="en-US" sz="1400" b="1" i="1" dirty="0"/>
          </a:p>
        </p:txBody>
      </p:sp>
      <p:sp>
        <p:nvSpPr>
          <p:cNvPr id="45" name="标题 4"/>
          <p:cNvSpPr>
            <a:spLocks noGrp="1"/>
          </p:cNvSpPr>
          <p:nvPr>
            <p:ph type="title"/>
          </p:nvPr>
        </p:nvSpPr>
        <p:spPr>
          <a:xfrm>
            <a:off x="3699445" y="54749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rgbClr val="17A2FC"/>
                </a:solidFill>
              </a:rPr>
              <a:t>Công</a:t>
            </a:r>
            <a:r>
              <a:rPr lang="en-US" altLang="zh-CN" sz="2800" dirty="0" smtClean="0">
                <a:solidFill>
                  <a:srgbClr val="17A2FC"/>
                </a:solidFill>
              </a:rPr>
              <a:t> </a:t>
            </a:r>
            <a:r>
              <a:rPr lang="en-US" altLang="zh-CN" sz="2800" dirty="0" err="1" smtClean="0">
                <a:solidFill>
                  <a:srgbClr val="17A2FC"/>
                </a:solidFill>
              </a:rPr>
              <a:t>nghệ</a:t>
            </a:r>
            <a:r>
              <a:rPr lang="en-US" altLang="zh-CN" sz="2800" dirty="0" smtClean="0">
                <a:solidFill>
                  <a:srgbClr val="17A2FC"/>
                </a:solidFill>
              </a:rPr>
              <a:t> </a:t>
            </a:r>
            <a:r>
              <a:rPr lang="en-US" altLang="zh-CN" sz="2800" dirty="0" err="1" smtClean="0">
                <a:solidFill>
                  <a:srgbClr val="17A2FC"/>
                </a:solidFill>
              </a:rPr>
              <a:t>sử</a:t>
            </a:r>
            <a:r>
              <a:rPr lang="en-US" altLang="zh-CN" sz="2800" dirty="0" smtClean="0">
                <a:solidFill>
                  <a:srgbClr val="17A2FC"/>
                </a:solidFill>
              </a:rPr>
              <a:t> </a:t>
            </a:r>
            <a:r>
              <a:rPr lang="en-US" altLang="zh-CN" sz="2800" dirty="0" err="1" smtClean="0">
                <a:solidFill>
                  <a:srgbClr val="17A2FC"/>
                </a:solidFill>
              </a:rPr>
              <a:t>dụng</a:t>
            </a:r>
            <a:endParaRPr lang="zh-CN" altLang="en-US" sz="2800" dirty="0">
              <a:solidFill>
                <a:srgbClr val="17A2FC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801" y="2091770"/>
            <a:ext cx="4012177" cy="4148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18" y="4519277"/>
            <a:ext cx="6183901" cy="22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33002" y="137618"/>
            <a:ext cx="5419185" cy="508172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chemeClr val="accent1"/>
                </a:solidFill>
              </a:rPr>
              <a:t>Xây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dựng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mô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hình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322" y="1130398"/>
            <a:ext cx="4591691" cy="28578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744" y="1130398"/>
            <a:ext cx="4967162" cy="2857899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6315013" y="2402633"/>
            <a:ext cx="303988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8710" y="3988295"/>
            <a:ext cx="4472387" cy="2590800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 rot="2730917">
            <a:off x="8793476" y="4025231"/>
            <a:ext cx="543697" cy="1049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55805" y="645790"/>
            <a:ext cx="416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1" dirty="0" smtClean="0"/>
              <a:t>Thu </a:t>
            </a:r>
            <a:r>
              <a:rPr lang="en-US" sz="2000" b="1" i="1" dirty="0" err="1" smtClean="0"/>
              <a:t>thập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dữ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liệu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khuôn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mặt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8913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68d16c3-4d88-4fd4-8eb4-8862d349ea0c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0A4E9"/>
      </a:accent1>
      <a:accent2>
        <a:srgbClr val="E67F3F"/>
      </a:accent2>
      <a:accent3>
        <a:srgbClr val="D65949"/>
      </a:accent3>
      <a:accent4>
        <a:srgbClr val="376495"/>
      </a:accent4>
      <a:accent5>
        <a:srgbClr val="314D66"/>
      </a:accent5>
      <a:accent6>
        <a:srgbClr val="575859"/>
      </a:accent6>
      <a:hlink>
        <a:srgbClr val="2286A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326</TotalTime>
  <Words>549</Words>
  <Application>Microsoft Office PowerPoint</Application>
  <PresentationFormat>Widescreen</PresentationFormat>
  <Paragraphs>101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微软雅黑</vt:lpstr>
      <vt:lpstr>宋体</vt:lpstr>
      <vt:lpstr>Arial</vt:lpstr>
      <vt:lpstr>Calibri</vt:lpstr>
      <vt:lpstr>Impact</vt:lpstr>
      <vt:lpstr>Times New Roman</vt:lpstr>
      <vt:lpstr>Wingdings</vt:lpstr>
      <vt:lpstr>主题5</vt:lpstr>
      <vt:lpstr>NIÊN LUẬN CƠ SỞ NGÀNH CÔNG NGHỆ THÔNG TIN</vt:lpstr>
      <vt:lpstr>PowerPoint Presentation</vt:lpstr>
      <vt:lpstr>Giới thiệu</vt:lpstr>
      <vt:lpstr>Mục tiêu đề tài</vt:lpstr>
      <vt:lpstr>Đặt vấn đề thực tế</vt:lpstr>
      <vt:lpstr>Đối tượng và phạm vi nghiên cứu</vt:lpstr>
      <vt:lpstr>Công nghệ sử dụng</vt:lpstr>
      <vt:lpstr>Công nghệ sử dụng</vt:lpstr>
      <vt:lpstr>Xây dựng mô hình</vt:lpstr>
      <vt:lpstr>Xây dựng mô hình</vt:lpstr>
      <vt:lpstr>Xây dựng mô hình</vt:lpstr>
      <vt:lpstr>Kết luận</vt:lpstr>
      <vt:lpstr>PowerPoint Presentation</vt:lpstr>
      <vt:lpstr>Demo</vt:lpstr>
      <vt:lpstr>Thank You!</vt:lpstr>
      <vt:lpstr>PowerPoint Presentation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Microsoft account</cp:lastModifiedBy>
  <cp:revision>26</cp:revision>
  <cp:lastPrinted>2018-03-08T16:00:00Z</cp:lastPrinted>
  <dcterms:created xsi:type="dcterms:W3CDTF">2018-03-08T16:00:00Z</dcterms:created>
  <dcterms:modified xsi:type="dcterms:W3CDTF">2021-12-19T23:51:33Z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