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4660"/>
  </p:normalViewPr>
  <p:slideViewPr>
    <p:cSldViewPr snapToGrid="0">
      <p:cViewPr varScale="1">
        <p:scale>
          <a:sx n="87" d="100"/>
          <a:sy n="87" d="100"/>
        </p:scale>
        <p:origin x="3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2BA0-03ED-1B5C-7B7E-942A79F50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FCC6F9-55AF-8409-CD36-5838AE703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B31312-9377-E476-284E-558B7BFF1527}"/>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33A7A81B-B7E4-5A1D-F704-119031ED3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AA761-BEBD-F899-4DE7-D9D04825563E}"/>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197405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265A-95E1-C45E-2CE4-EA387233DA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5A6A07-A1D3-025B-1A81-544DC341A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34038-40C4-7CB6-3AE0-B1875CA0D491}"/>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07B5F6FB-AE58-ECA0-353C-E2409AB57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531A3-9DE4-BDE7-577F-487A06BFCBEA}"/>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248359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F8D4B-A5BF-299E-CC97-A5F315575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6616D-2BD2-4DE9-D04E-FB8A7A878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64EA8-F2F0-DA81-EF8A-8EF1A0E96515}"/>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6EFFC5E0-0E46-EDA4-9DDF-AF8AC02E7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E1776-7464-5DA9-7874-12300598E582}"/>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416840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F2ED-5F36-FA46-13B3-56FEC7E11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ABDBD-E51B-C54D-35A7-B2A4B5CE0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3E107-4B88-4BCC-D787-0CF9D56C0745}"/>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DC2BF83C-4858-94E8-A943-F9142E2CA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B9208-68A9-635E-11BD-DABE2E166881}"/>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357954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4EB7-015B-AFD7-5FB7-D91749CBC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66076-71EE-EEAA-FDB7-3B909B68D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AF829D-B1A4-07B8-12C7-788C4173E0CA}"/>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6AC9C8C3-9BB5-EE99-6090-FC9406308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7BE9B-CFF9-9CA4-E319-D7CF89EAA45F}"/>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98098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68E9-4A20-D0BB-26CC-5CDDDCA4E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90816-BC91-4EF4-AD94-16207CF89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5B2DAA-E276-DD68-B36B-6EF91288E6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50210-EC84-E97C-D3EE-4BA73602A21A}"/>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6" name="Footer Placeholder 5">
            <a:extLst>
              <a:ext uri="{FF2B5EF4-FFF2-40B4-BE49-F238E27FC236}">
                <a16:creationId xmlns:a16="http://schemas.microsoft.com/office/drawing/2014/main" id="{526501B6-1ED6-DD30-3176-5ED81EA64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60C5D-D95D-F3B4-B1AD-70EC66CF46D4}"/>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58761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F033-FFE1-3B77-F8E0-36FAB6892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408A23-075F-1B42-67ED-AF7DC980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F81FA-BFD4-126A-65B9-E5C5B32CB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3EBA5B-8598-0794-16F8-E99FB4A7C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E0A1B-D3B5-049D-DD7D-B1D34A92C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1304B-9285-379D-7537-D205966A400E}"/>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8" name="Footer Placeholder 7">
            <a:extLst>
              <a:ext uri="{FF2B5EF4-FFF2-40B4-BE49-F238E27FC236}">
                <a16:creationId xmlns:a16="http://schemas.microsoft.com/office/drawing/2014/main" id="{DE8FD5AA-6A87-C629-BA6B-CF9EBE896A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D8AE5C-B5E8-DD01-F9C2-E77CF3F70E91}"/>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215245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DE7F-CAF3-1ECF-D914-58864D602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21478-027A-85D3-A299-CB2F5E05AD1D}"/>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4" name="Footer Placeholder 3">
            <a:extLst>
              <a:ext uri="{FF2B5EF4-FFF2-40B4-BE49-F238E27FC236}">
                <a16:creationId xmlns:a16="http://schemas.microsoft.com/office/drawing/2014/main" id="{22DCF192-4C4E-9F78-8D51-967F0CA94D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CDC8C-9CFF-5829-0E29-F58C841D2026}"/>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85904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A244-C6DF-272C-81D9-B6B499B3C35E}"/>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3" name="Footer Placeholder 2">
            <a:extLst>
              <a:ext uri="{FF2B5EF4-FFF2-40B4-BE49-F238E27FC236}">
                <a16:creationId xmlns:a16="http://schemas.microsoft.com/office/drawing/2014/main" id="{8551B82B-FBB3-7D58-C12E-6B436FF61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83CE3-B8DC-B02C-80C4-7CB7E6108B19}"/>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369183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1EA7-36C7-1464-6EA3-4CF1C08B1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D3183-D603-B22D-E641-A039B75A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27DD4-2751-7709-3486-D47665613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1017C-727D-CE63-8412-DD92E8F4D908}"/>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6" name="Footer Placeholder 5">
            <a:extLst>
              <a:ext uri="{FF2B5EF4-FFF2-40B4-BE49-F238E27FC236}">
                <a16:creationId xmlns:a16="http://schemas.microsoft.com/office/drawing/2014/main" id="{2B361744-8326-BD6B-11D8-738186114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7E79B-1407-68EC-2F09-94D940C9657F}"/>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127890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5673-519D-3EB2-987B-EBF699D68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228DA-2231-D4CF-22A8-30E154BEC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2C4508-981F-2FCA-4A8F-485E4E67E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E29AE-5A91-28DB-8C11-5CBA90CD2ADC}"/>
              </a:ext>
            </a:extLst>
          </p:cNvPr>
          <p:cNvSpPr>
            <a:spLocks noGrp="1"/>
          </p:cNvSpPr>
          <p:nvPr>
            <p:ph type="dt" sz="half" idx="10"/>
          </p:nvPr>
        </p:nvSpPr>
        <p:spPr/>
        <p:txBody>
          <a:bodyPr/>
          <a:lstStyle/>
          <a:p>
            <a:fld id="{F8267CB3-F146-48C5-B6BE-C00865C33BB7}" type="datetimeFigureOut">
              <a:rPr lang="en-US" smtClean="0"/>
              <a:t>3/4/2025</a:t>
            </a:fld>
            <a:endParaRPr lang="en-US"/>
          </a:p>
        </p:txBody>
      </p:sp>
      <p:sp>
        <p:nvSpPr>
          <p:cNvPr id="6" name="Footer Placeholder 5">
            <a:extLst>
              <a:ext uri="{FF2B5EF4-FFF2-40B4-BE49-F238E27FC236}">
                <a16:creationId xmlns:a16="http://schemas.microsoft.com/office/drawing/2014/main" id="{0D49FD4B-F2AB-F75F-3613-D7DD115ED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544C2-6568-33B1-2070-2853CDD92E6E}"/>
              </a:ext>
            </a:extLst>
          </p:cNvPr>
          <p:cNvSpPr>
            <a:spLocks noGrp="1"/>
          </p:cNvSpPr>
          <p:nvPr>
            <p:ph type="sldNum" sz="quarter" idx="12"/>
          </p:nvPr>
        </p:nvSpPr>
        <p:spPr/>
        <p:txBody>
          <a:bodyPr/>
          <a:lstStyle/>
          <a:p>
            <a:fld id="{F6A3B636-A7D5-4413-98C6-AAF1DFA8112D}" type="slidenum">
              <a:rPr lang="en-US" smtClean="0"/>
              <a:t>‹#›</a:t>
            </a:fld>
            <a:endParaRPr lang="en-US"/>
          </a:p>
        </p:txBody>
      </p:sp>
    </p:spTree>
    <p:extLst>
      <p:ext uri="{BB962C8B-B14F-4D97-AF65-F5344CB8AC3E}">
        <p14:creationId xmlns:p14="http://schemas.microsoft.com/office/powerpoint/2010/main" val="334168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05203-343A-1C3E-43A2-DDDD88682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38AF9D-2189-A7F7-C529-19DE9FF29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D8407-9CA9-BDC2-74FE-017E76AF4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67CB3-F146-48C5-B6BE-C00865C33BB7}" type="datetimeFigureOut">
              <a:rPr lang="en-US" smtClean="0"/>
              <a:t>3/4/2025</a:t>
            </a:fld>
            <a:endParaRPr lang="en-US"/>
          </a:p>
        </p:txBody>
      </p:sp>
      <p:sp>
        <p:nvSpPr>
          <p:cNvPr id="5" name="Footer Placeholder 4">
            <a:extLst>
              <a:ext uri="{FF2B5EF4-FFF2-40B4-BE49-F238E27FC236}">
                <a16:creationId xmlns:a16="http://schemas.microsoft.com/office/drawing/2014/main" id="{D018F9B3-B634-912B-4910-CE5C58FB8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D45D7-2E0B-CC0F-33E5-9AEAA400C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3B636-A7D5-4413-98C6-AAF1DFA8112D}" type="slidenum">
              <a:rPr lang="en-US" smtClean="0"/>
              <a:t>‹#›</a:t>
            </a:fld>
            <a:endParaRPr lang="en-US"/>
          </a:p>
        </p:txBody>
      </p:sp>
    </p:spTree>
    <p:extLst>
      <p:ext uri="{BB962C8B-B14F-4D97-AF65-F5344CB8AC3E}">
        <p14:creationId xmlns:p14="http://schemas.microsoft.com/office/powerpoint/2010/main" val="343674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BEB4-5B48-053F-DB89-352AF180338A}"/>
              </a:ext>
            </a:extLst>
          </p:cNvPr>
          <p:cNvSpPr>
            <a:spLocks noGrp="1"/>
          </p:cNvSpPr>
          <p:nvPr>
            <p:ph type="ctrTitle"/>
          </p:nvPr>
        </p:nvSpPr>
        <p:spPr>
          <a:xfrm>
            <a:off x="1523999" y="261257"/>
            <a:ext cx="9037321" cy="1655762"/>
          </a:xfrm>
        </p:spPr>
        <p:txBody>
          <a:bodyPr>
            <a:noAutofit/>
          </a:bodyPr>
          <a:lstStyle/>
          <a:p>
            <a:r>
              <a:rPr lang="vi-VN" sz="7200" dirty="0"/>
              <a:t>TRÍ TUỆ NHÂN TẠO</a:t>
            </a:r>
            <a:endParaRPr lang="en-US" sz="7200" dirty="0"/>
          </a:p>
        </p:txBody>
      </p:sp>
      <p:sp>
        <p:nvSpPr>
          <p:cNvPr id="3" name="Subtitle 2">
            <a:extLst>
              <a:ext uri="{FF2B5EF4-FFF2-40B4-BE49-F238E27FC236}">
                <a16:creationId xmlns:a16="http://schemas.microsoft.com/office/drawing/2014/main" id="{2ECE1E6F-E8AD-0F6A-D083-A7EF711A981B}"/>
              </a:ext>
            </a:extLst>
          </p:cNvPr>
          <p:cNvSpPr>
            <a:spLocks noGrp="1"/>
          </p:cNvSpPr>
          <p:nvPr>
            <p:ph type="subTitle" idx="1"/>
          </p:nvPr>
        </p:nvSpPr>
        <p:spPr>
          <a:xfrm>
            <a:off x="1524000" y="2521132"/>
            <a:ext cx="8403771" cy="1332412"/>
          </a:xfrm>
        </p:spPr>
        <p:txBody>
          <a:bodyPr>
            <a:normAutofit/>
          </a:bodyPr>
          <a:lstStyle/>
          <a:p>
            <a:r>
              <a:rPr lang="vi-VN" sz="6000" dirty="0"/>
              <a:t>NHÓM 1</a:t>
            </a:r>
            <a:endParaRPr lang="en-US" sz="6000" dirty="0"/>
          </a:p>
        </p:txBody>
      </p:sp>
    </p:spTree>
    <p:extLst>
      <p:ext uri="{BB962C8B-B14F-4D97-AF65-F5344CB8AC3E}">
        <p14:creationId xmlns:p14="http://schemas.microsoft.com/office/powerpoint/2010/main" val="219377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196C-B157-2007-F422-CF5BDA517868}"/>
              </a:ext>
            </a:extLst>
          </p:cNvPr>
          <p:cNvSpPr>
            <a:spLocks noGrp="1"/>
          </p:cNvSpPr>
          <p:nvPr>
            <p:ph type="ctrTitle"/>
          </p:nvPr>
        </p:nvSpPr>
        <p:spPr>
          <a:xfrm>
            <a:off x="862149" y="117567"/>
            <a:ext cx="8164285" cy="1012370"/>
          </a:xfrm>
        </p:spPr>
        <p:txBody>
          <a:bodyPr>
            <a:normAutofit/>
          </a:bodyPr>
          <a:lstStyle/>
          <a:p>
            <a:r>
              <a:rPr lang="vi-VN" sz="4800" dirty="0"/>
              <a:t>GIẢNG VIÊN: Lê Trung Hiếu</a:t>
            </a:r>
            <a:endParaRPr lang="en-US" sz="4800" dirty="0"/>
          </a:p>
        </p:txBody>
      </p:sp>
      <p:sp>
        <p:nvSpPr>
          <p:cNvPr id="3" name="Subtitle 2">
            <a:extLst>
              <a:ext uri="{FF2B5EF4-FFF2-40B4-BE49-F238E27FC236}">
                <a16:creationId xmlns:a16="http://schemas.microsoft.com/office/drawing/2014/main" id="{6A0C885C-1E9A-9834-FD26-F3C22F7F92A0}"/>
              </a:ext>
            </a:extLst>
          </p:cNvPr>
          <p:cNvSpPr>
            <a:spLocks noGrp="1"/>
          </p:cNvSpPr>
          <p:nvPr>
            <p:ph type="subTitle" idx="1"/>
          </p:nvPr>
        </p:nvSpPr>
        <p:spPr>
          <a:xfrm>
            <a:off x="1524000" y="2397034"/>
            <a:ext cx="9144000" cy="3161212"/>
          </a:xfrm>
        </p:spPr>
        <p:txBody>
          <a:bodyPr>
            <a:noAutofit/>
          </a:bodyPr>
          <a:lstStyle/>
          <a:p>
            <a:r>
              <a:rPr lang="vi-VN" sz="2800" dirty="0"/>
              <a:t>Thành viên : Lê Hưng Tâm </a:t>
            </a:r>
          </a:p>
          <a:p>
            <a:r>
              <a:rPr lang="vi-VN" sz="2800" dirty="0"/>
              <a:t>		     Trịnh Kiều Trinh</a:t>
            </a:r>
          </a:p>
          <a:p>
            <a:r>
              <a:rPr lang="vi-VN" sz="2800" dirty="0"/>
              <a:t>			   Nguyễn Quang Huy</a:t>
            </a:r>
          </a:p>
          <a:p>
            <a:r>
              <a:rPr lang="vi-VN" sz="2800" dirty="0"/>
              <a:t>		  Bùi Huy Phúc</a:t>
            </a:r>
            <a:endParaRPr lang="en-US" sz="2800" dirty="0"/>
          </a:p>
        </p:txBody>
      </p:sp>
    </p:spTree>
    <p:extLst>
      <p:ext uri="{BB962C8B-B14F-4D97-AF65-F5344CB8AC3E}">
        <p14:creationId xmlns:p14="http://schemas.microsoft.com/office/powerpoint/2010/main" val="345594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BE17-6D33-8B4E-8C94-1B7ADEB52C6D}"/>
              </a:ext>
            </a:extLst>
          </p:cNvPr>
          <p:cNvSpPr>
            <a:spLocks noGrp="1"/>
          </p:cNvSpPr>
          <p:nvPr>
            <p:ph type="ctrTitle"/>
          </p:nvPr>
        </p:nvSpPr>
        <p:spPr>
          <a:xfrm>
            <a:off x="947056" y="175092"/>
            <a:ext cx="6008914" cy="941531"/>
          </a:xfrm>
        </p:spPr>
        <p:txBody>
          <a:bodyPr/>
          <a:lstStyle/>
          <a:p>
            <a:r>
              <a:rPr lang="en-US" b="1" dirty="0" err="1"/>
              <a:t>Giới</a:t>
            </a:r>
            <a:r>
              <a:rPr lang="en-US" b="1" dirty="0"/>
              <a:t> THIỆU ĐỀ TÀI</a:t>
            </a:r>
          </a:p>
        </p:txBody>
      </p:sp>
      <p:sp>
        <p:nvSpPr>
          <p:cNvPr id="6" name="AutoShape 6" descr="An ultra-realistic photograph-like depiction of a massive fire engulfing a wooden house. The flames are intensely bright, with shades of orange, yellow, and red, while thick black smoke billows into the sky. The fire crackles, consuming the structure with embers flying in the air. The scene is highly detailed, capturing the realistic movement of the fire and destruction.">
            <a:extLst>
              <a:ext uri="{FF2B5EF4-FFF2-40B4-BE49-F238E27FC236}">
                <a16:creationId xmlns:a16="http://schemas.microsoft.com/office/drawing/2014/main" id="{FFB30511-F917-F93B-6250-0ECBB0A002CA}"/>
              </a:ext>
            </a:extLst>
          </p:cNvPr>
          <p:cNvSpPr>
            <a:spLocks noChangeAspect="1" noChangeArrowheads="1"/>
          </p:cNvSpPr>
          <p:nvPr/>
        </p:nvSpPr>
        <p:spPr bwMode="auto">
          <a:xfrm>
            <a:off x="5943599" y="3276599"/>
            <a:ext cx="2024743" cy="20247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Ám ảnh những vụ cháy kinh hoàng trong năm 2021">
            <a:extLst>
              <a:ext uri="{FF2B5EF4-FFF2-40B4-BE49-F238E27FC236}">
                <a16:creationId xmlns:a16="http://schemas.microsoft.com/office/drawing/2014/main" id="{E32E29F4-DFF6-1479-151E-333E28803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55" y="1301681"/>
            <a:ext cx="8621576" cy="48496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fographics] Cả nước xảy ra 1.485 vụ cháy, nổ trong 9 tháng | Vietnam+  (VietnamPlus)">
            <a:extLst>
              <a:ext uri="{FF2B5EF4-FFF2-40B4-BE49-F238E27FC236}">
                <a16:creationId xmlns:a16="http://schemas.microsoft.com/office/drawing/2014/main" id="{B0FF8FCB-F679-AA5F-1EAE-2467CD2B1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89" y="1231677"/>
            <a:ext cx="2426555" cy="545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CD2F-05D7-6DC7-B709-B037A5EB2BBA}"/>
              </a:ext>
            </a:extLst>
          </p:cNvPr>
          <p:cNvSpPr>
            <a:spLocks noGrp="1"/>
          </p:cNvSpPr>
          <p:nvPr>
            <p:ph type="ctrTitle"/>
          </p:nvPr>
        </p:nvSpPr>
        <p:spPr>
          <a:xfrm>
            <a:off x="1524000" y="45721"/>
            <a:ext cx="9144000" cy="1116874"/>
          </a:xfrm>
        </p:spPr>
        <p:txBody>
          <a:bodyPr/>
          <a:lstStyle/>
          <a:p>
            <a:r>
              <a:rPr lang="en-US" b="1" dirty="0"/>
              <a:t>CÁC CÔNG NGHỆ SỬ DỤNG</a:t>
            </a:r>
          </a:p>
        </p:txBody>
      </p:sp>
      <p:pic>
        <p:nvPicPr>
          <p:cNvPr id="2054" name="Picture 6" descr="Opencv là gì? Thư viện mở ra thế giới cho “thị giác máy tính”">
            <a:extLst>
              <a:ext uri="{FF2B5EF4-FFF2-40B4-BE49-F238E27FC236}">
                <a16:creationId xmlns:a16="http://schemas.microsoft.com/office/drawing/2014/main" id="{2965F226-0776-0D10-A84C-8698A73A4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115" y="1809383"/>
            <a:ext cx="5856868" cy="37483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etting Familiar with Numpy. In the next few minutes, we shall get… | by  Tanvi Penumudy | Analytics Vidhya | Medium">
            <a:extLst>
              <a:ext uri="{FF2B5EF4-FFF2-40B4-BE49-F238E27FC236}">
                <a16:creationId xmlns:a16="http://schemas.microsoft.com/office/drawing/2014/main" id="{0BB9C2F9-8A4F-F51F-04A7-4B0DBF650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2" y="1520153"/>
            <a:ext cx="3817694" cy="381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23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5B33-2548-58AA-66CE-F5348A3C13B6}"/>
              </a:ext>
            </a:extLst>
          </p:cNvPr>
          <p:cNvSpPr>
            <a:spLocks noGrp="1"/>
          </p:cNvSpPr>
          <p:nvPr>
            <p:ph type="ctrTitle"/>
          </p:nvPr>
        </p:nvSpPr>
        <p:spPr>
          <a:xfrm>
            <a:off x="1524000" y="2667084"/>
            <a:ext cx="9144000" cy="1162595"/>
          </a:xfrm>
        </p:spPr>
        <p:txBody>
          <a:bodyPr/>
          <a:lstStyle/>
          <a:p>
            <a:r>
              <a:rPr lang="en-US" b="1" dirty="0"/>
              <a:t>CÁCH THỨC HOẠT ĐỘNG</a:t>
            </a:r>
          </a:p>
        </p:txBody>
      </p:sp>
    </p:spTree>
    <p:extLst>
      <p:ext uri="{BB962C8B-B14F-4D97-AF65-F5344CB8AC3E}">
        <p14:creationId xmlns:p14="http://schemas.microsoft.com/office/powerpoint/2010/main" val="367089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94D6-6F5E-FAFE-F8D4-F6CF83D9214F}"/>
              </a:ext>
            </a:extLst>
          </p:cNvPr>
          <p:cNvSpPr>
            <a:spLocks noGrp="1"/>
          </p:cNvSpPr>
          <p:nvPr>
            <p:ph type="ctrTitle"/>
          </p:nvPr>
        </p:nvSpPr>
        <p:spPr>
          <a:xfrm>
            <a:off x="1673469" y="2606040"/>
            <a:ext cx="9144000" cy="1273629"/>
          </a:xfrm>
        </p:spPr>
        <p:txBody>
          <a:bodyPr/>
          <a:lstStyle/>
          <a:p>
            <a:r>
              <a:rPr lang="vi-VN" dirty="0"/>
              <a:t>THÀNH QUẢ ĐẠT ĐƯỢC</a:t>
            </a:r>
            <a:endParaRPr lang="en-US" dirty="0"/>
          </a:p>
        </p:txBody>
      </p:sp>
    </p:spTree>
    <p:extLst>
      <p:ext uri="{BB962C8B-B14F-4D97-AF65-F5344CB8AC3E}">
        <p14:creationId xmlns:p14="http://schemas.microsoft.com/office/powerpoint/2010/main" val="49798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61E5-BE49-B840-F787-838EDDC5CE5F}"/>
              </a:ext>
            </a:extLst>
          </p:cNvPr>
          <p:cNvSpPr>
            <a:spLocks noGrp="1"/>
          </p:cNvSpPr>
          <p:nvPr>
            <p:ph type="title"/>
          </p:nvPr>
        </p:nvSpPr>
        <p:spPr>
          <a:xfrm>
            <a:off x="3722077" y="453112"/>
            <a:ext cx="5861538" cy="1325563"/>
          </a:xfrm>
        </p:spPr>
        <p:txBody>
          <a:bodyPr/>
          <a:lstStyle/>
          <a:p>
            <a:r>
              <a:rPr lang="en-US" b="1" dirty="0"/>
              <a:t>ỨNG DỤNG THỰC TẾ</a:t>
            </a:r>
          </a:p>
        </p:txBody>
      </p:sp>
      <p:pic>
        <p:nvPicPr>
          <p:cNvPr id="3074" name="Picture 2" descr="Giải pháp lắp đặt camera AI cảnh báo cháy rừng - bảo vệ rừng">
            <a:extLst>
              <a:ext uri="{FF2B5EF4-FFF2-40B4-BE49-F238E27FC236}">
                <a16:creationId xmlns:a16="http://schemas.microsoft.com/office/drawing/2014/main" id="{124A8C9E-327E-17F0-AF6D-96A2D840E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07" y="2043539"/>
            <a:ext cx="5336931" cy="35801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Đầu báo cháy là gì? Phân biệt các loại đầu báo cháy phổ biến">
            <a:extLst>
              <a:ext uri="{FF2B5EF4-FFF2-40B4-BE49-F238E27FC236}">
                <a16:creationId xmlns:a16="http://schemas.microsoft.com/office/drawing/2014/main" id="{99D13A36-0A5A-11C5-02D1-7D7499840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06" y="1921850"/>
            <a:ext cx="5726294" cy="382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60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8CBC-AC99-E5B4-6CA8-DDAC50BBF530}"/>
              </a:ext>
            </a:extLst>
          </p:cNvPr>
          <p:cNvSpPr>
            <a:spLocks noGrp="1"/>
          </p:cNvSpPr>
          <p:nvPr>
            <p:ph type="title"/>
          </p:nvPr>
        </p:nvSpPr>
        <p:spPr>
          <a:xfrm>
            <a:off x="2104291" y="321163"/>
            <a:ext cx="3408485" cy="1325563"/>
          </a:xfrm>
        </p:spPr>
        <p:txBody>
          <a:bodyPr/>
          <a:lstStyle/>
          <a:p>
            <a:r>
              <a:rPr lang="en-US" b="1" dirty="0"/>
              <a:t>HẠN CHẾ</a:t>
            </a:r>
          </a:p>
        </p:txBody>
      </p:sp>
      <p:pic>
        <p:nvPicPr>
          <p:cNvPr id="4102" name="Picture 6" descr="Hiện tượng sương mù dày đặc là do đâu? Tìm hiểu và lý giải nguyên nhân">
            <a:extLst>
              <a:ext uri="{FF2B5EF4-FFF2-40B4-BE49-F238E27FC236}">
                <a16:creationId xmlns:a16="http://schemas.microsoft.com/office/drawing/2014/main" id="{4C324B7B-EFBD-5258-1D92-C56BDA591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839" y="1939704"/>
            <a:ext cx="6166338" cy="42136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oa Mười Giờ Cam Lửa Thái Kép Cành Giống Bộ Sưu Tập Hơn 30 Màu Hoa Hồng Nhỏ  | Shopee Việt Nam">
            <a:extLst>
              <a:ext uri="{FF2B5EF4-FFF2-40B4-BE49-F238E27FC236}">
                <a16:creationId xmlns:a16="http://schemas.microsoft.com/office/drawing/2014/main" id="{87D9EB49-1919-69CC-85B7-89EE89588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93" y="1852097"/>
            <a:ext cx="4301271" cy="430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33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D2A1-9A53-E509-E303-2F2EE2A53D1D}"/>
              </a:ext>
            </a:extLst>
          </p:cNvPr>
          <p:cNvSpPr>
            <a:spLocks noGrp="1"/>
          </p:cNvSpPr>
          <p:nvPr>
            <p:ph type="title"/>
          </p:nvPr>
        </p:nvSpPr>
        <p:spPr/>
        <p:txBody>
          <a:bodyPr/>
          <a:lstStyle/>
          <a:p>
            <a:r>
              <a:rPr lang="en-US" b="1" dirty="0"/>
              <a:t>HƯỚNG PHÁT TRIỂN</a:t>
            </a:r>
          </a:p>
        </p:txBody>
      </p:sp>
      <p:pic>
        <p:nvPicPr>
          <p:cNvPr id="5122" name="Picture 2" descr="Tại sao chọn dữ liệu đào tạo AI phù hợp lại quan trọng đối với mô hình AI  của bạn? | Shaip">
            <a:extLst>
              <a:ext uri="{FF2B5EF4-FFF2-40B4-BE49-F238E27FC236}">
                <a16:creationId xmlns:a16="http://schemas.microsoft.com/office/drawing/2014/main" id="{AD880FC3-E2CA-F60B-32CC-51F0A6E5F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522" y="1517386"/>
            <a:ext cx="5768486" cy="34645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ảm biến khói và tầm quan trọng trong cuộc sống hiện nay">
            <a:extLst>
              <a:ext uri="{FF2B5EF4-FFF2-40B4-BE49-F238E27FC236}">
                <a16:creationId xmlns:a16="http://schemas.microsoft.com/office/drawing/2014/main" id="{792A0B51-2CD5-86F2-AA2D-B20417673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92" y="1517385"/>
            <a:ext cx="5497018" cy="346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1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63</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TRÍ TUỆ NHÂN TẠO</vt:lpstr>
      <vt:lpstr>GIẢNG VIÊN: Lê Trung Hiếu</vt:lpstr>
      <vt:lpstr>Giới THIỆU ĐỀ TÀI</vt:lpstr>
      <vt:lpstr>CÁC CÔNG NGHỆ SỬ DỤNG</vt:lpstr>
      <vt:lpstr>CÁCH THỨC HOẠT ĐỘNG</vt:lpstr>
      <vt:lpstr>THÀNH QUẢ ĐẠT ĐƯỢC</vt:lpstr>
      <vt:lpstr>ỨNG DỤNG THỰC TẾ</vt:lpstr>
      <vt:lpstr>HẠN CHẾ</vt:lpstr>
      <vt:lpstr>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Trịnh Kiều Trinh</dc:creator>
  <cp:lastModifiedBy>lei tam</cp:lastModifiedBy>
  <cp:revision>6</cp:revision>
  <dcterms:created xsi:type="dcterms:W3CDTF">2025-02-26T01:40:19Z</dcterms:created>
  <dcterms:modified xsi:type="dcterms:W3CDTF">2025-03-04T16:35:29Z</dcterms:modified>
</cp:coreProperties>
</file>