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26"/>
  </p:notesMasterIdLst>
  <p:sldIdLst>
    <p:sldId id="256" r:id="rId2"/>
    <p:sldId id="292" r:id="rId3"/>
    <p:sldId id="293" r:id="rId4"/>
    <p:sldId id="298" r:id="rId5"/>
    <p:sldId id="296" r:id="rId6"/>
    <p:sldId id="259" r:id="rId7"/>
    <p:sldId id="260" r:id="rId8"/>
    <p:sldId id="261" r:id="rId9"/>
    <p:sldId id="263" r:id="rId10"/>
    <p:sldId id="257" r:id="rId11"/>
    <p:sldId id="302" r:id="rId12"/>
    <p:sldId id="301" r:id="rId13"/>
    <p:sldId id="303" r:id="rId14"/>
    <p:sldId id="308" r:id="rId15"/>
    <p:sldId id="309" r:id="rId16"/>
    <p:sldId id="310" r:id="rId17"/>
    <p:sldId id="305" r:id="rId18"/>
    <p:sldId id="311" r:id="rId19"/>
    <p:sldId id="312" r:id="rId20"/>
    <p:sldId id="316" r:id="rId21"/>
    <p:sldId id="315" r:id="rId22"/>
    <p:sldId id="314" r:id="rId23"/>
    <p:sldId id="307" r:id="rId24"/>
    <p:sldId id="291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0EC88-3915-4393-A133-5B84356474CD}" type="doc">
      <dgm:prSet loTypeId="urn:microsoft.com/office/officeart/2005/8/layout/hierarchy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20CF90-5352-4150-97EC-E7DEAE83372D}">
      <dgm:prSet phldrT="[Text]"/>
      <dgm:spPr/>
      <dgm:t>
        <a:bodyPr lIns="70485"/>
        <a:lstStyle/>
        <a:p>
          <a:r>
            <a:rPr lang="vi-VN" smtClean="0"/>
            <a:t>Kiến thức</a:t>
          </a:r>
          <a:endParaRPr lang="en-US"/>
        </a:p>
      </dgm:t>
    </dgm:pt>
    <dgm:pt modelId="{29A1351E-B702-4905-B1C0-616C54B77FC2}" type="parTrans" cxnId="{E41D7BF3-8968-4B5E-B06D-97F70F80651B}">
      <dgm:prSet/>
      <dgm:spPr/>
      <dgm:t>
        <a:bodyPr/>
        <a:lstStyle/>
        <a:p>
          <a:endParaRPr lang="en-US"/>
        </a:p>
      </dgm:t>
    </dgm:pt>
    <dgm:pt modelId="{C308EFF5-FC9E-4703-A166-DFD44602D223}" type="sibTrans" cxnId="{E41D7BF3-8968-4B5E-B06D-97F70F80651B}">
      <dgm:prSet/>
      <dgm:spPr/>
      <dgm:t>
        <a:bodyPr/>
        <a:lstStyle/>
        <a:p>
          <a:endParaRPr lang="en-US"/>
        </a:p>
      </dgm:t>
    </dgm:pt>
    <dgm:pt modelId="{F818F460-CD90-4AC3-B104-29C53D4D9457}">
      <dgm:prSet phldrT="[Text]" custT="1"/>
      <dgm:spPr/>
      <dgm:t>
        <a:bodyPr/>
        <a:lstStyle/>
        <a:p>
          <a:pPr algn="just"/>
          <a:r>
            <a:rPr lang="vi-VN" sz="2200" smtClean="0">
              <a:latin typeface="+mj-lt"/>
            </a:rPr>
            <a:t>Nêu chức năng của lá cây. Kể ra những lợi ích của lá cây.</a:t>
          </a:r>
          <a:endParaRPr lang="en-US" sz="2200">
            <a:latin typeface="+mj-lt"/>
          </a:endParaRPr>
        </a:p>
      </dgm:t>
    </dgm:pt>
    <dgm:pt modelId="{4CDE31B3-6BDB-4563-97E2-26A6D98E9295}" type="parTrans" cxnId="{E7DC17B3-70BC-40EE-B3B3-394FAA571714}">
      <dgm:prSet/>
      <dgm:spPr/>
      <dgm:t>
        <a:bodyPr/>
        <a:lstStyle/>
        <a:p>
          <a:endParaRPr lang="en-US"/>
        </a:p>
      </dgm:t>
    </dgm:pt>
    <dgm:pt modelId="{AD6EE355-DFA1-449E-BD83-DC141C44EEC3}" type="sibTrans" cxnId="{E7DC17B3-70BC-40EE-B3B3-394FAA571714}">
      <dgm:prSet/>
      <dgm:spPr/>
      <dgm:t>
        <a:bodyPr/>
        <a:lstStyle/>
        <a:p>
          <a:endParaRPr lang="en-US"/>
        </a:p>
      </dgm:t>
    </dgm:pt>
    <dgm:pt modelId="{90B89BBA-D7CC-4B3F-96FA-5D35E10BCAF5}">
      <dgm:prSet phldrT="[Text]"/>
      <dgm:spPr/>
      <dgm:t>
        <a:bodyPr/>
        <a:lstStyle/>
        <a:p>
          <a:r>
            <a:rPr lang="vi-VN" smtClean="0"/>
            <a:t>Kĩ năng</a:t>
          </a:r>
          <a:endParaRPr lang="en-US"/>
        </a:p>
      </dgm:t>
    </dgm:pt>
    <dgm:pt modelId="{794C8BF9-49DD-40F2-A6AC-5B5BA027FEA5}" type="parTrans" cxnId="{577CF410-176E-48FD-93EB-4E7FE7A0447B}">
      <dgm:prSet/>
      <dgm:spPr/>
      <dgm:t>
        <a:bodyPr/>
        <a:lstStyle/>
        <a:p>
          <a:endParaRPr lang="en-US"/>
        </a:p>
      </dgm:t>
    </dgm:pt>
    <dgm:pt modelId="{87C024D0-B34C-4BD3-B511-3F8C94330D42}" type="sibTrans" cxnId="{577CF410-176E-48FD-93EB-4E7FE7A0447B}">
      <dgm:prSet/>
      <dgm:spPr/>
      <dgm:t>
        <a:bodyPr/>
        <a:lstStyle/>
        <a:p>
          <a:endParaRPr lang="en-US"/>
        </a:p>
      </dgm:t>
    </dgm:pt>
    <dgm:pt modelId="{F5940619-9B75-4FEE-AA62-F4FFDDFCBCEA}">
      <dgm:prSet phldrT="[Text]" custT="1"/>
      <dgm:spPr/>
      <dgm:t>
        <a:bodyPr/>
        <a:lstStyle/>
        <a:p>
          <a:pPr algn="just"/>
          <a:r>
            <a:rPr lang="en-US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vi-VN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ĩ năng tìm kiếm và xử lí thông tin. Kĩ năng trình bày suy nghĩ, ý tưởng.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D152B0-AFA5-49BD-AAB4-EE5D1D791A91}" type="parTrans" cxnId="{78740DB1-CF7B-46FD-85BD-FDF58EFF053B}">
      <dgm:prSet/>
      <dgm:spPr/>
      <dgm:t>
        <a:bodyPr/>
        <a:lstStyle/>
        <a:p>
          <a:endParaRPr lang="en-US"/>
        </a:p>
      </dgm:t>
    </dgm:pt>
    <dgm:pt modelId="{DC93A73B-5676-4FE9-9A5F-B24DCAA9FE48}" type="sibTrans" cxnId="{78740DB1-CF7B-46FD-85BD-FDF58EFF053B}">
      <dgm:prSet/>
      <dgm:spPr/>
      <dgm:t>
        <a:bodyPr/>
        <a:lstStyle/>
        <a:p>
          <a:endParaRPr lang="en-US"/>
        </a:p>
      </dgm:t>
    </dgm:pt>
    <dgm:pt modelId="{7EC00FC0-3FD0-4EF9-A4EF-8E2732A835E7}">
      <dgm:prSet phldrT="[Text]"/>
      <dgm:spPr>
        <a:solidFill>
          <a:srgbClr val="FF0000"/>
        </a:solidFill>
      </dgm:spPr>
      <dgm:t>
        <a:bodyPr/>
        <a:lstStyle/>
        <a:p>
          <a:r>
            <a:rPr lang="vi-VN" smtClean="0"/>
            <a:t>Thái độ</a:t>
          </a:r>
          <a:endParaRPr lang="en-US"/>
        </a:p>
      </dgm:t>
    </dgm:pt>
    <dgm:pt modelId="{DBDEA650-40D9-4902-A151-C2D24B7F4C94}" type="parTrans" cxnId="{BE7A2F48-947D-40C7-A2E5-196DF1175C08}">
      <dgm:prSet/>
      <dgm:spPr/>
      <dgm:t>
        <a:bodyPr/>
        <a:lstStyle/>
        <a:p>
          <a:endParaRPr lang="en-US"/>
        </a:p>
      </dgm:t>
    </dgm:pt>
    <dgm:pt modelId="{7DA1F47F-2408-4C63-9CA1-2C7D70E6B09A}" type="sibTrans" cxnId="{BE7A2F48-947D-40C7-A2E5-196DF1175C08}">
      <dgm:prSet/>
      <dgm:spPr/>
      <dgm:t>
        <a:bodyPr/>
        <a:lstStyle/>
        <a:p>
          <a:endParaRPr lang="en-US"/>
        </a:p>
      </dgm:t>
    </dgm:pt>
    <dgm:pt modelId="{430DA5A4-201F-4577-9232-511DA32BDC4D}">
      <dgm:prSet phldrT="[Text]" custT="1"/>
      <dgm:spPr/>
      <dgm:t>
        <a:bodyPr/>
        <a:lstStyle/>
        <a:p>
          <a:pPr algn="just"/>
          <a:r>
            <a:rPr lang="en-US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Học sinh</a:t>
          </a:r>
          <a:r>
            <a:rPr lang="vi-VN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 có ý thức bảo vệ cây cối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57B3F-0C5C-40AF-A35C-4B60FF8ED1EA}" type="parTrans" cxnId="{43C32348-C899-4DB3-9EE6-5FD603D24878}">
      <dgm:prSet/>
      <dgm:spPr/>
      <dgm:t>
        <a:bodyPr/>
        <a:lstStyle/>
        <a:p>
          <a:endParaRPr lang="en-US"/>
        </a:p>
      </dgm:t>
    </dgm:pt>
    <dgm:pt modelId="{E7FAAE4E-46C0-4E32-A514-34BCC7EA0311}" type="sibTrans" cxnId="{43C32348-C899-4DB3-9EE6-5FD603D24878}">
      <dgm:prSet/>
      <dgm:spPr/>
      <dgm:t>
        <a:bodyPr/>
        <a:lstStyle/>
        <a:p>
          <a:endParaRPr lang="en-US"/>
        </a:p>
      </dgm:t>
    </dgm:pt>
    <dgm:pt modelId="{64393713-869D-459D-9287-BBE0AFE74DA8}" type="pres">
      <dgm:prSet presAssocID="{3090EC88-3915-4393-A133-5B84356474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C88006-545B-432B-B0DD-122FF0D7384B}" type="pres">
      <dgm:prSet presAssocID="{4420CF90-5352-4150-97EC-E7DEAE83372D}" presName="root" presStyleCnt="0"/>
      <dgm:spPr/>
    </dgm:pt>
    <dgm:pt modelId="{6002F1D9-9A3A-41F2-9109-9F69B6C0101F}" type="pres">
      <dgm:prSet presAssocID="{4420CF90-5352-4150-97EC-E7DEAE83372D}" presName="rootComposite" presStyleCnt="0"/>
      <dgm:spPr/>
    </dgm:pt>
    <dgm:pt modelId="{335CC254-44B4-41D2-B025-AF115249B3C1}" type="pres">
      <dgm:prSet presAssocID="{4420CF90-5352-4150-97EC-E7DEAE83372D}" presName="rootText" presStyleLbl="node1" presStyleIdx="0" presStyleCnt="3"/>
      <dgm:spPr/>
      <dgm:t>
        <a:bodyPr/>
        <a:lstStyle/>
        <a:p>
          <a:endParaRPr lang="en-US"/>
        </a:p>
      </dgm:t>
    </dgm:pt>
    <dgm:pt modelId="{32561D21-4CFA-498C-A835-1BB423C46398}" type="pres">
      <dgm:prSet presAssocID="{4420CF90-5352-4150-97EC-E7DEAE83372D}" presName="rootConnector" presStyleLbl="node1" presStyleIdx="0" presStyleCnt="3"/>
      <dgm:spPr/>
      <dgm:t>
        <a:bodyPr/>
        <a:lstStyle/>
        <a:p>
          <a:endParaRPr lang="en-US"/>
        </a:p>
      </dgm:t>
    </dgm:pt>
    <dgm:pt modelId="{5D8C8A0C-0821-481A-9DC4-A574115B9A13}" type="pres">
      <dgm:prSet presAssocID="{4420CF90-5352-4150-97EC-E7DEAE83372D}" presName="childShape" presStyleCnt="0"/>
      <dgm:spPr/>
    </dgm:pt>
    <dgm:pt modelId="{2B9D89F6-B5AB-42F2-AD85-0D0FDAF8702D}" type="pres">
      <dgm:prSet presAssocID="{4CDE31B3-6BDB-4563-97E2-26A6D98E9295}" presName="Name13" presStyleLbl="parChTrans1D2" presStyleIdx="0" presStyleCnt="3"/>
      <dgm:spPr/>
      <dgm:t>
        <a:bodyPr/>
        <a:lstStyle/>
        <a:p>
          <a:endParaRPr lang="en-US"/>
        </a:p>
      </dgm:t>
    </dgm:pt>
    <dgm:pt modelId="{D88891D9-F058-4520-8CFC-92FDBEFBF72A}" type="pres">
      <dgm:prSet presAssocID="{F818F460-CD90-4AC3-B104-29C53D4D9457}" presName="childText" presStyleLbl="bgAcc1" presStyleIdx="0" presStyleCnt="3" custScaleX="180024" custScaleY="102758" custLinFactNeighborY="-1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1F614-B5B4-4745-9D87-2733D7728D74}" type="pres">
      <dgm:prSet presAssocID="{90B89BBA-D7CC-4B3F-96FA-5D35E10BCAF5}" presName="root" presStyleCnt="0"/>
      <dgm:spPr/>
    </dgm:pt>
    <dgm:pt modelId="{83FA2A0F-D936-414E-9326-53E10D465CAF}" type="pres">
      <dgm:prSet presAssocID="{90B89BBA-D7CC-4B3F-96FA-5D35E10BCAF5}" presName="rootComposite" presStyleCnt="0"/>
      <dgm:spPr/>
    </dgm:pt>
    <dgm:pt modelId="{BF1F829E-898B-44DB-A8E6-48F95E94B3DB}" type="pres">
      <dgm:prSet presAssocID="{90B89BBA-D7CC-4B3F-96FA-5D35E10BCAF5}" presName="rootText" presStyleLbl="node1" presStyleIdx="1" presStyleCnt="3" custLinFactNeighborY="-1304"/>
      <dgm:spPr/>
      <dgm:t>
        <a:bodyPr/>
        <a:lstStyle/>
        <a:p>
          <a:endParaRPr lang="en-US"/>
        </a:p>
      </dgm:t>
    </dgm:pt>
    <dgm:pt modelId="{F8F83E37-548B-41C5-B5AE-C8354A23E29F}" type="pres">
      <dgm:prSet presAssocID="{90B89BBA-D7CC-4B3F-96FA-5D35E10BCAF5}" presName="rootConnector" presStyleLbl="node1" presStyleIdx="1" presStyleCnt="3"/>
      <dgm:spPr/>
      <dgm:t>
        <a:bodyPr/>
        <a:lstStyle/>
        <a:p>
          <a:endParaRPr lang="en-US"/>
        </a:p>
      </dgm:t>
    </dgm:pt>
    <dgm:pt modelId="{E1CE3E30-F527-4A44-AB52-7595675FB03E}" type="pres">
      <dgm:prSet presAssocID="{90B89BBA-D7CC-4B3F-96FA-5D35E10BCAF5}" presName="childShape" presStyleCnt="0"/>
      <dgm:spPr/>
    </dgm:pt>
    <dgm:pt modelId="{10C8DB9B-2155-4E80-9B5D-B15CE8772B19}" type="pres">
      <dgm:prSet presAssocID="{63D152B0-AFA5-49BD-AAB4-EE5D1D791A91}" presName="Name13" presStyleLbl="parChTrans1D2" presStyleIdx="1" presStyleCnt="3"/>
      <dgm:spPr/>
      <dgm:t>
        <a:bodyPr/>
        <a:lstStyle/>
        <a:p>
          <a:endParaRPr lang="en-US"/>
        </a:p>
      </dgm:t>
    </dgm:pt>
    <dgm:pt modelId="{E5795968-F8F2-4A2D-BA98-6425CD928FF7}" type="pres">
      <dgm:prSet presAssocID="{F5940619-9B75-4FEE-AA62-F4FFDDFCBCEA}" presName="childText" presStyleLbl="bgAcc1" presStyleIdx="1" presStyleCnt="3" custScaleX="160212" custScaleY="109778" custLinFactNeighborY="-1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814AB-CD2C-4A5F-945B-5D1246B1CCBD}" type="pres">
      <dgm:prSet presAssocID="{7EC00FC0-3FD0-4EF9-A4EF-8E2732A835E7}" presName="root" presStyleCnt="0"/>
      <dgm:spPr/>
    </dgm:pt>
    <dgm:pt modelId="{EC94EDBC-81F4-47B6-BA06-26D19AE71EA2}" type="pres">
      <dgm:prSet presAssocID="{7EC00FC0-3FD0-4EF9-A4EF-8E2732A835E7}" presName="rootComposite" presStyleCnt="0"/>
      <dgm:spPr/>
    </dgm:pt>
    <dgm:pt modelId="{0EB2B606-E911-4269-BC36-9572766E1871}" type="pres">
      <dgm:prSet presAssocID="{7EC00FC0-3FD0-4EF9-A4EF-8E2732A835E7}" presName="rootText" presStyleLbl="node1" presStyleIdx="2" presStyleCnt="3"/>
      <dgm:spPr/>
      <dgm:t>
        <a:bodyPr/>
        <a:lstStyle/>
        <a:p>
          <a:endParaRPr lang="en-US"/>
        </a:p>
      </dgm:t>
    </dgm:pt>
    <dgm:pt modelId="{206E6FA9-B2D5-4ECC-B4F6-D3FD7E49CA68}" type="pres">
      <dgm:prSet presAssocID="{7EC00FC0-3FD0-4EF9-A4EF-8E2732A835E7}" presName="rootConnector" presStyleLbl="node1" presStyleIdx="2" presStyleCnt="3"/>
      <dgm:spPr/>
      <dgm:t>
        <a:bodyPr/>
        <a:lstStyle/>
        <a:p>
          <a:endParaRPr lang="en-US"/>
        </a:p>
      </dgm:t>
    </dgm:pt>
    <dgm:pt modelId="{051C50D0-A73E-4A19-AC12-CA7D09B09ED5}" type="pres">
      <dgm:prSet presAssocID="{7EC00FC0-3FD0-4EF9-A4EF-8E2732A835E7}" presName="childShape" presStyleCnt="0"/>
      <dgm:spPr/>
    </dgm:pt>
    <dgm:pt modelId="{973F9E20-D084-495C-8322-B5570D096667}" type="pres">
      <dgm:prSet presAssocID="{2D657B3F-0C5C-40AF-A35C-4B60FF8ED1EA}" presName="Name13" presStyleLbl="parChTrans1D2" presStyleIdx="2" presStyleCnt="3"/>
      <dgm:spPr/>
      <dgm:t>
        <a:bodyPr/>
        <a:lstStyle/>
        <a:p>
          <a:endParaRPr lang="en-US"/>
        </a:p>
      </dgm:t>
    </dgm:pt>
    <dgm:pt modelId="{F90AEE53-E6A8-42F4-9882-7D5E73F17963}" type="pres">
      <dgm:prSet presAssocID="{430DA5A4-201F-4577-9232-511DA32BDC4D}" presName="childText" presStyleLbl="bgAcc1" presStyleIdx="2" presStyleCnt="3" custScaleX="136975" custScaleY="109778" custLinFactNeighborY="-1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5F93EB-024B-4438-91E2-4A892B92ED55}" type="presOf" srcId="{2D657B3F-0C5C-40AF-A35C-4B60FF8ED1EA}" destId="{973F9E20-D084-495C-8322-B5570D096667}" srcOrd="0" destOrd="0" presId="urn:microsoft.com/office/officeart/2005/8/layout/hierarchy3"/>
    <dgm:cxn modelId="{8F3A6961-FE02-4DA7-B90E-D226CED7A9B0}" type="presOf" srcId="{4420CF90-5352-4150-97EC-E7DEAE83372D}" destId="{32561D21-4CFA-498C-A835-1BB423C46398}" srcOrd="1" destOrd="0" presId="urn:microsoft.com/office/officeart/2005/8/layout/hierarchy3"/>
    <dgm:cxn modelId="{E41D7BF3-8968-4B5E-B06D-97F70F80651B}" srcId="{3090EC88-3915-4393-A133-5B84356474CD}" destId="{4420CF90-5352-4150-97EC-E7DEAE83372D}" srcOrd="0" destOrd="0" parTransId="{29A1351E-B702-4905-B1C0-616C54B77FC2}" sibTransId="{C308EFF5-FC9E-4703-A166-DFD44602D223}"/>
    <dgm:cxn modelId="{577CF410-176E-48FD-93EB-4E7FE7A0447B}" srcId="{3090EC88-3915-4393-A133-5B84356474CD}" destId="{90B89BBA-D7CC-4B3F-96FA-5D35E10BCAF5}" srcOrd="1" destOrd="0" parTransId="{794C8BF9-49DD-40F2-A6AC-5B5BA027FEA5}" sibTransId="{87C024D0-B34C-4BD3-B511-3F8C94330D42}"/>
    <dgm:cxn modelId="{C7912879-0672-4D56-B963-493AD98C76FB}" type="presOf" srcId="{7EC00FC0-3FD0-4EF9-A4EF-8E2732A835E7}" destId="{0EB2B606-E911-4269-BC36-9572766E1871}" srcOrd="0" destOrd="0" presId="urn:microsoft.com/office/officeart/2005/8/layout/hierarchy3"/>
    <dgm:cxn modelId="{2C1A6149-9F1B-4A06-AF95-F73569E48753}" type="presOf" srcId="{F5940619-9B75-4FEE-AA62-F4FFDDFCBCEA}" destId="{E5795968-F8F2-4A2D-BA98-6425CD928FF7}" srcOrd="0" destOrd="0" presId="urn:microsoft.com/office/officeart/2005/8/layout/hierarchy3"/>
    <dgm:cxn modelId="{FA4E0CE2-CBCA-4772-A327-2852CBACC20C}" type="presOf" srcId="{4420CF90-5352-4150-97EC-E7DEAE83372D}" destId="{335CC254-44B4-41D2-B025-AF115249B3C1}" srcOrd="0" destOrd="0" presId="urn:microsoft.com/office/officeart/2005/8/layout/hierarchy3"/>
    <dgm:cxn modelId="{BE7A2F48-947D-40C7-A2E5-196DF1175C08}" srcId="{3090EC88-3915-4393-A133-5B84356474CD}" destId="{7EC00FC0-3FD0-4EF9-A4EF-8E2732A835E7}" srcOrd="2" destOrd="0" parTransId="{DBDEA650-40D9-4902-A151-C2D24B7F4C94}" sibTransId="{7DA1F47F-2408-4C63-9CA1-2C7D70E6B09A}"/>
    <dgm:cxn modelId="{46948758-EB9D-4A9E-8619-94325037BADF}" type="presOf" srcId="{63D152B0-AFA5-49BD-AAB4-EE5D1D791A91}" destId="{10C8DB9B-2155-4E80-9B5D-B15CE8772B19}" srcOrd="0" destOrd="0" presId="urn:microsoft.com/office/officeart/2005/8/layout/hierarchy3"/>
    <dgm:cxn modelId="{0711CA48-DE65-4E97-A0FD-2112F3CFB444}" type="presOf" srcId="{430DA5A4-201F-4577-9232-511DA32BDC4D}" destId="{F90AEE53-E6A8-42F4-9882-7D5E73F17963}" srcOrd="0" destOrd="0" presId="urn:microsoft.com/office/officeart/2005/8/layout/hierarchy3"/>
    <dgm:cxn modelId="{E7DC17B3-70BC-40EE-B3B3-394FAA571714}" srcId="{4420CF90-5352-4150-97EC-E7DEAE83372D}" destId="{F818F460-CD90-4AC3-B104-29C53D4D9457}" srcOrd="0" destOrd="0" parTransId="{4CDE31B3-6BDB-4563-97E2-26A6D98E9295}" sibTransId="{AD6EE355-DFA1-449E-BD83-DC141C44EEC3}"/>
    <dgm:cxn modelId="{6548F1D6-164C-4D30-9418-97AE577877FA}" type="presOf" srcId="{90B89BBA-D7CC-4B3F-96FA-5D35E10BCAF5}" destId="{BF1F829E-898B-44DB-A8E6-48F95E94B3DB}" srcOrd="0" destOrd="0" presId="urn:microsoft.com/office/officeart/2005/8/layout/hierarchy3"/>
    <dgm:cxn modelId="{EFE8419C-6F1F-4321-B325-FAF7E26352BF}" type="presOf" srcId="{4CDE31B3-6BDB-4563-97E2-26A6D98E9295}" destId="{2B9D89F6-B5AB-42F2-AD85-0D0FDAF8702D}" srcOrd="0" destOrd="0" presId="urn:microsoft.com/office/officeart/2005/8/layout/hierarchy3"/>
    <dgm:cxn modelId="{58DF7CB1-5946-48AA-B28F-1E0E9B21655D}" type="presOf" srcId="{F818F460-CD90-4AC3-B104-29C53D4D9457}" destId="{D88891D9-F058-4520-8CFC-92FDBEFBF72A}" srcOrd="0" destOrd="0" presId="urn:microsoft.com/office/officeart/2005/8/layout/hierarchy3"/>
    <dgm:cxn modelId="{43C32348-C899-4DB3-9EE6-5FD603D24878}" srcId="{7EC00FC0-3FD0-4EF9-A4EF-8E2732A835E7}" destId="{430DA5A4-201F-4577-9232-511DA32BDC4D}" srcOrd="0" destOrd="0" parTransId="{2D657B3F-0C5C-40AF-A35C-4B60FF8ED1EA}" sibTransId="{E7FAAE4E-46C0-4E32-A514-34BCC7EA0311}"/>
    <dgm:cxn modelId="{EEBFADBD-455C-45EF-AA09-D07CCB99AF63}" type="presOf" srcId="{90B89BBA-D7CC-4B3F-96FA-5D35E10BCAF5}" destId="{F8F83E37-548B-41C5-B5AE-C8354A23E29F}" srcOrd="1" destOrd="0" presId="urn:microsoft.com/office/officeart/2005/8/layout/hierarchy3"/>
    <dgm:cxn modelId="{37FCACF4-84FE-4277-B5AF-A24958584DE6}" type="presOf" srcId="{7EC00FC0-3FD0-4EF9-A4EF-8E2732A835E7}" destId="{206E6FA9-B2D5-4ECC-B4F6-D3FD7E49CA68}" srcOrd="1" destOrd="0" presId="urn:microsoft.com/office/officeart/2005/8/layout/hierarchy3"/>
    <dgm:cxn modelId="{2DA1925B-69EE-45D8-B316-98323C28CDBA}" type="presOf" srcId="{3090EC88-3915-4393-A133-5B84356474CD}" destId="{64393713-869D-459D-9287-BBE0AFE74DA8}" srcOrd="0" destOrd="0" presId="urn:microsoft.com/office/officeart/2005/8/layout/hierarchy3"/>
    <dgm:cxn modelId="{78740DB1-CF7B-46FD-85BD-FDF58EFF053B}" srcId="{90B89BBA-D7CC-4B3F-96FA-5D35E10BCAF5}" destId="{F5940619-9B75-4FEE-AA62-F4FFDDFCBCEA}" srcOrd="0" destOrd="0" parTransId="{63D152B0-AFA5-49BD-AAB4-EE5D1D791A91}" sibTransId="{DC93A73B-5676-4FE9-9A5F-B24DCAA9FE48}"/>
    <dgm:cxn modelId="{0250F7A6-E625-4BF5-8DDF-DAEDDEB260E2}" type="presParOf" srcId="{64393713-869D-459D-9287-BBE0AFE74DA8}" destId="{DDC88006-545B-432B-B0DD-122FF0D7384B}" srcOrd="0" destOrd="0" presId="urn:microsoft.com/office/officeart/2005/8/layout/hierarchy3"/>
    <dgm:cxn modelId="{2BC3B42B-8454-4419-B55C-8BF7E0ADC460}" type="presParOf" srcId="{DDC88006-545B-432B-B0DD-122FF0D7384B}" destId="{6002F1D9-9A3A-41F2-9109-9F69B6C0101F}" srcOrd="0" destOrd="0" presId="urn:microsoft.com/office/officeart/2005/8/layout/hierarchy3"/>
    <dgm:cxn modelId="{5240CE5F-B081-41ED-BB3B-564DFDAFFF71}" type="presParOf" srcId="{6002F1D9-9A3A-41F2-9109-9F69B6C0101F}" destId="{335CC254-44B4-41D2-B025-AF115249B3C1}" srcOrd="0" destOrd="0" presId="urn:microsoft.com/office/officeart/2005/8/layout/hierarchy3"/>
    <dgm:cxn modelId="{C8017B9F-38B4-4D38-A897-1526523F4D00}" type="presParOf" srcId="{6002F1D9-9A3A-41F2-9109-9F69B6C0101F}" destId="{32561D21-4CFA-498C-A835-1BB423C46398}" srcOrd="1" destOrd="0" presId="urn:microsoft.com/office/officeart/2005/8/layout/hierarchy3"/>
    <dgm:cxn modelId="{D1714A62-6E51-4FC4-B508-7D257BCCABCC}" type="presParOf" srcId="{DDC88006-545B-432B-B0DD-122FF0D7384B}" destId="{5D8C8A0C-0821-481A-9DC4-A574115B9A13}" srcOrd="1" destOrd="0" presId="urn:microsoft.com/office/officeart/2005/8/layout/hierarchy3"/>
    <dgm:cxn modelId="{A12CB0C7-2D00-46FD-B07E-F7011A434B9B}" type="presParOf" srcId="{5D8C8A0C-0821-481A-9DC4-A574115B9A13}" destId="{2B9D89F6-B5AB-42F2-AD85-0D0FDAF8702D}" srcOrd="0" destOrd="0" presId="urn:microsoft.com/office/officeart/2005/8/layout/hierarchy3"/>
    <dgm:cxn modelId="{D2C90DFA-2EAF-484B-AE72-3641AAABCC9D}" type="presParOf" srcId="{5D8C8A0C-0821-481A-9DC4-A574115B9A13}" destId="{D88891D9-F058-4520-8CFC-92FDBEFBF72A}" srcOrd="1" destOrd="0" presId="urn:microsoft.com/office/officeart/2005/8/layout/hierarchy3"/>
    <dgm:cxn modelId="{3E1004B4-827D-4B20-8073-03B63F5FC846}" type="presParOf" srcId="{64393713-869D-459D-9287-BBE0AFE74DA8}" destId="{0171F614-B5B4-4745-9D87-2733D7728D74}" srcOrd="1" destOrd="0" presId="urn:microsoft.com/office/officeart/2005/8/layout/hierarchy3"/>
    <dgm:cxn modelId="{3DE50D10-5F2D-47F8-B4E4-75A4E1D86391}" type="presParOf" srcId="{0171F614-B5B4-4745-9D87-2733D7728D74}" destId="{83FA2A0F-D936-414E-9326-53E10D465CAF}" srcOrd="0" destOrd="0" presId="urn:microsoft.com/office/officeart/2005/8/layout/hierarchy3"/>
    <dgm:cxn modelId="{7F0FA49D-01FC-4101-B8B6-FF5CCABA3D81}" type="presParOf" srcId="{83FA2A0F-D936-414E-9326-53E10D465CAF}" destId="{BF1F829E-898B-44DB-A8E6-48F95E94B3DB}" srcOrd="0" destOrd="0" presId="urn:microsoft.com/office/officeart/2005/8/layout/hierarchy3"/>
    <dgm:cxn modelId="{3F1490B3-6375-4EED-8DC1-304C2F64988D}" type="presParOf" srcId="{83FA2A0F-D936-414E-9326-53E10D465CAF}" destId="{F8F83E37-548B-41C5-B5AE-C8354A23E29F}" srcOrd="1" destOrd="0" presId="urn:microsoft.com/office/officeart/2005/8/layout/hierarchy3"/>
    <dgm:cxn modelId="{E5BFA372-ABB6-467D-9AE8-652071975283}" type="presParOf" srcId="{0171F614-B5B4-4745-9D87-2733D7728D74}" destId="{E1CE3E30-F527-4A44-AB52-7595675FB03E}" srcOrd="1" destOrd="0" presId="urn:microsoft.com/office/officeart/2005/8/layout/hierarchy3"/>
    <dgm:cxn modelId="{4E5A30EB-702B-4ED5-AB1D-7B87D6B86D5C}" type="presParOf" srcId="{E1CE3E30-F527-4A44-AB52-7595675FB03E}" destId="{10C8DB9B-2155-4E80-9B5D-B15CE8772B19}" srcOrd="0" destOrd="0" presId="urn:microsoft.com/office/officeart/2005/8/layout/hierarchy3"/>
    <dgm:cxn modelId="{0DE27651-664B-4FD9-98E4-50354DB65A39}" type="presParOf" srcId="{E1CE3E30-F527-4A44-AB52-7595675FB03E}" destId="{E5795968-F8F2-4A2D-BA98-6425CD928FF7}" srcOrd="1" destOrd="0" presId="urn:microsoft.com/office/officeart/2005/8/layout/hierarchy3"/>
    <dgm:cxn modelId="{3F10368F-B86E-4092-84B6-1BB7C60314AA}" type="presParOf" srcId="{64393713-869D-459D-9287-BBE0AFE74DA8}" destId="{B96814AB-CD2C-4A5F-945B-5D1246B1CCBD}" srcOrd="2" destOrd="0" presId="urn:microsoft.com/office/officeart/2005/8/layout/hierarchy3"/>
    <dgm:cxn modelId="{9ABE33E6-0C17-4E23-9407-9E8E3C712F51}" type="presParOf" srcId="{B96814AB-CD2C-4A5F-945B-5D1246B1CCBD}" destId="{EC94EDBC-81F4-47B6-BA06-26D19AE71EA2}" srcOrd="0" destOrd="0" presId="urn:microsoft.com/office/officeart/2005/8/layout/hierarchy3"/>
    <dgm:cxn modelId="{B0BA11E1-E3FF-4B65-8F74-29AD49B9DCF7}" type="presParOf" srcId="{EC94EDBC-81F4-47B6-BA06-26D19AE71EA2}" destId="{0EB2B606-E911-4269-BC36-9572766E1871}" srcOrd="0" destOrd="0" presId="urn:microsoft.com/office/officeart/2005/8/layout/hierarchy3"/>
    <dgm:cxn modelId="{8F4DCA17-9E7C-4C69-A1F9-2575DB6A5B14}" type="presParOf" srcId="{EC94EDBC-81F4-47B6-BA06-26D19AE71EA2}" destId="{206E6FA9-B2D5-4ECC-B4F6-D3FD7E49CA68}" srcOrd="1" destOrd="0" presId="urn:microsoft.com/office/officeart/2005/8/layout/hierarchy3"/>
    <dgm:cxn modelId="{7E9657EA-6F02-4F8C-9352-624400CAE5CF}" type="presParOf" srcId="{B96814AB-CD2C-4A5F-945B-5D1246B1CCBD}" destId="{051C50D0-A73E-4A19-AC12-CA7D09B09ED5}" srcOrd="1" destOrd="0" presId="urn:microsoft.com/office/officeart/2005/8/layout/hierarchy3"/>
    <dgm:cxn modelId="{62849600-406C-4260-A9F4-EB44BD9E8E68}" type="presParOf" srcId="{051C50D0-A73E-4A19-AC12-CA7D09B09ED5}" destId="{973F9E20-D084-495C-8322-B5570D096667}" srcOrd="0" destOrd="0" presId="urn:microsoft.com/office/officeart/2005/8/layout/hierarchy3"/>
    <dgm:cxn modelId="{6C99A97F-D7FF-4EA0-8CA6-F520E47E181F}" type="presParOf" srcId="{051C50D0-A73E-4A19-AC12-CA7D09B09ED5}" destId="{F90AEE53-E6A8-42F4-9882-7D5E73F1796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C254-44B4-41D2-B025-AF115249B3C1}">
      <dsp:nvSpPr>
        <dsp:cNvPr id="0" name=""/>
        <dsp:cNvSpPr/>
      </dsp:nvSpPr>
      <dsp:spPr>
        <a:xfrm>
          <a:off x="3577" y="535954"/>
          <a:ext cx="2179037" cy="1089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600" kern="1200" smtClean="0"/>
            <a:t>Kiến thức</a:t>
          </a:r>
          <a:endParaRPr lang="en-US" sz="3600" kern="1200"/>
        </a:p>
      </dsp:txBody>
      <dsp:txXfrm>
        <a:off x="35488" y="567865"/>
        <a:ext cx="2115215" cy="1025696"/>
      </dsp:txXfrm>
    </dsp:sp>
    <dsp:sp modelId="{2B9D89F6-B5AB-42F2-AD85-0D0FDAF8702D}">
      <dsp:nvSpPr>
        <dsp:cNvPr id="0" name=""/>
        <dsp:cNvSpPr/>
      </dsp:nvSpPr>
      <dsp:spPr>
        <a:xfrm>
          <a:off x="221480" y="1625473"/>
          <a:ext cx="217903" cy="697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390"/>
              </a:lnTo>
              <a:lnTo>
                <a:pt x="217903" y="69739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891D9-F058-4520-8CFC-92FDBEFBF72A}">
      <dsp:nvSpPr>
        <dsp:cNvPr id="0" name=""/>
        <dsp:cNvSpPr/>
      </dsp:nvSpPr>
      <dsp:spPr>
        <a:xfrm>
          <a:off x="439384" y="1763079"/>
          <a:ext cx="3138232" cy="1119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smtClean="0">
              <a:latin typeface="+mj-lt"/>
            </a:rPr>
            <a:t>Nêu chức năng của lá cây. Kể ra những lợi ích của lá cây.</a:t>
          </a:r>
          <a:endParaRPr lang="en-US" sz="2200" kern="1200">
            <a:latin typeface="+mj-lt"/>
          </a:endParaRPr>
        </a:p>
      </dsp:txBody>
      <dsp:txXfrm>
        <a:off x="472175" y="1795870"/>
        <a:ext cx="3072650" cy="1053985"/>
      </dsp:txXfrm>
    </dsp:sp>
    <dsp:sp modelId="{BF1F829E-898B-44DB-A8E6-48F95E94B3DB}">
      <dsp:nvSpPr>
        <dsp:cNvPr id="0" name=""/>
        <dsp:cNvSpPr/>
      </dsp:nvSpPr>
      <dsp:spPr>
        <a:xfrm>
          <a:off x="3686569" y="521747"/>
          <a:ext cx="2179037" cy="1089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600" kern="1200" smtClean="0"/>
            <a:t>Kĩ năng</a:t>
          </a:r>
          <a:endParaRPr lang="en-US" sz="3600" kern="1200"/>
        </a:p>
      </dsp:txBody>
      <dsp:txXfrm>
        <a:off x="3718480" y="553658"/>
        <a:ext cx="2115215" cy="1025696"/>
      </dsp:txXfrm>
    </dsp:sp>
    <dsp:sp modelId="{10C8DB9B-2155-4E80-9B5D-B15CE8772B19}">
      <dsp:nvSpPr>
        <dsp:cNvPr id="0" name=""/>
        <dsp:cNvSpPr/>
      </dsp:nvSpPr>
      <dsp:spPr>
        <a:xfrm>
          <a:off x="3904473" y="1611266"/>
          <a:ext cx="217903" cy="74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839"/>
              </a:lnTo>
              <a:lnTo>
                <a:pt x="217903" y="74983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95968-F8F2-4A2D-BA98-6425CD928FF7}">
      <dsp:nvSpPr>
        <dsp:cNvPr id="0" name=""/>
        <dsp:cNvSpPr/>
      </dsp:nvSpPr>
      <dsp:spPr>
        <a:xfrm>
          <a:off x="4122376" y="1763079"/>
          <a:ext cx="2792863" cy="1196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vi-VN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ĩ năng tìm kiếm và xử lí thông tin. Kĩ năng trình bày suy nghĩ, ý tưởng.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7407" y="1798110"/>
        <a:ext cx="2722801" cy="1125990"/>
      </dsp:txXfrm>
    </dsp:sp>
    <dsp:sp modelId="{0EB2B606-E911-4269-BC36-9572766E1871}">
      <dsp:nvSpPr>
        <dsp:cNvPr id="0" name=""/>
        <dsp:cNvSpPr/>
      </dsp:nvSpPr>
      <dsp:spPr>
        <a:xfrm>
          <a:off x="7024192" y="535954"/>
          <a:ext cx="2179037" cy="108951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600" kern="1200" smtClean="0"/>
            <a:t>Thái độ</a:t>
          </a:r>
          <a:endParaRPr lang="en-US" sz="3600" kern="1200"/>
        </a:p>
      </dsp:txBody>
      <dsp:txXfrm>
        <a:off x="7056103" y="567865"/>
        <a:ext cx="2115215" cy="1025696"/>
      </dsp:txXfrm>
    </dsp:sp>
    <dsp:sp modelId="{973F9E20-D084-495C-8322-B5570D096667}">
      <dsp:nvSpPr>
        <dsp:cNvPr id="0" name=""/>
        <dsp:cNvSpPr/>
      </dsp:nvSpPr>
      <dsp:spPr>
        <a:xfrm>
          <a:off x="7242096" y="1625473"/>
          <a:ext cx="217903" cy="73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632"/>
              </a:lnTo>
              <a:lnTo>
                <a:pt x="217903" y="7356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AEE53-E6A8-42F4-9882-7D5E73F17963}">
      <dsp:nvSpPr>
        <dsp:cNvPr id="0" name=""/>
        <dsp:cNvSpPr/>
      </dsp:nvSpPr>
      <dsp:spPr>
        <a:xfrm>
          <a:off x="7460000" y="1763079"/>
          <a:ext cx="2387789" cy="1196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Học sinh</a:t>
          </a:r>
          <a:r>
            <a:rPr lang="vi-VN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có ý thức bảo vệ cây cối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95031" y="1798110"/>
        <a:ext cx="2317727" cy="1125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C85F4-7216-40B1-8504-C90649BFF97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68E30-40C4-4739-8C7E-58B51CA3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9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5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56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3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70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5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77257-714E-41FB-960C-D742D0399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5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9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77257-714E-41FB-960C-D742D0399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4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68E30-40C4-4739-8C7E-58B51CA33A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2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9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1F5A-BA41-4769-A2A7-BDE0E90ED3F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D151-CDE5-4D0A-B470-04A06400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7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ình nền Powerpoint màu sá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50BC0F-FE68-4C79-B91A-44B4C189B870}"/>
              </a:ext>
            </a:extLst>
          </p:cNvPr>
          <p:cNvSpPr txBox="1"/>
          <p:nvPr/>
        </p:nvSpPr>
        <p:spPr>
          <a:xfrm>
            <a:off x="2238280" y="473419"/>
            <a:ext cx="72455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500">
                <a:solidFill>
                  <a:srgbClr val="FF0000"/>
                </a:solidFill>
                <a:latin typeface="+mj-lt"/>
              </a:rPr>
              <a:t>PHÒNG</a:t>
            </a:r>
            <a:r>
              <a:rPr lang="vi-VN" sz="25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500">
                <a:solidFill>
                  <a:srgbClr val="FF0000"/>
                </a:solidFill>
                <a:latin typeface="+mj-lt"/>
              </a:rPr>
              <a:t>GIÁO DỤC VÀ ĐÀO TẠO </a:t>
            </a:r>
            <a:r>
              <a:rPr lang="vi-VN" sz="2500" smtClean="0">
                <a:solidFill>
                  <a:srgbClr val="FF0000"/>
                </a:solidFill>
                <a:latin typeface="+mj-lt"/>
              </a:rPr>
              <a:t>QUẬN CẨM LỆ</a:t>
            </a:r>
            <a:endParaRPr lang="vi-VN" sz="250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vi-VN" sz="2500" smtClean="0">
                <a:solidFill>
                  <a:srgbClr val="FF0000"/>
                </a:solidFill>
                <a:latin typeface="+mj-lt"/>
              </a:rPr>
              <a:t>TRƯỜNG TIỂU HỌC TRẦN ĐẠI NGHĨA</a:t>
            </a:r>
            <a:endParaRPr lang="vi-VN" sz="250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6" name="Picture 2" descr="Hình ảnh | Hình ảnh, Hoa, Hình nền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19499"/>
            <a:ext cx="1333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ình ảnh | Hình ảnh, Hoa, Hình nền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697" y="-531945"/>
            <a:ext cx="1333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53024" y="4335907"/>
            <a:ext cx="73041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Giáo viên: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Hồ Thị Minh Châu</a:t>
            </a:r>
          </a:p>
          <a:p>
            <a:pPr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minhchauho106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@gmail.com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Điện thoại: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0776.381.486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Trường Tiểu học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Trần Đại Nghĩa - Cẩm Lệ</a:t>
            </a:r>
            <a:r>
              <a:rPr lang="vi-VN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Đà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Nẵng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3683" y="2092715"/>
            <a:ext cx="7884632" cy="1446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 NHIÊN VÀ XÃ HỘI LỚP 3</a:t>
            </a:r>
          </a:p>
          <a:p>
            <a:pPr algn="ctr">
              <a:defRPr/>
            </a:pPr>
            <a:r>
              <a:rPr lang="en-US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CUỘC THI THIẾT KẾ BÀI GIẢNG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E-LEARNING</a:t>
            </a:r>
            <a:endParaRPr lang="vi-VN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BÀI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46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KHẢ NĂNG KÌ DIỆU CỦA LÁ CÂY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044"/>
      </p:ext>
    </p:extLst>
  </p:cSld>
  <p:clrMapOvr>
    <a:masterClrMapping/>
  </p:clrMapOvr>
  <p:transition spd="slow" advTm="849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2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6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6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32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052" name="Picture 4" descr="Tuyên Quang đẩy mạnh quản lý, bảo vệ và phát triển rừ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9" y="2097537"/>
            <a:ext cx="4876800" cy="322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0.gstatic.com/images?q=tbn:ANd9GcTKg12UKoAYBNRVRuT6YB7CYz6jwiuIfCveng&amp;usqp=CA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00" y="2097537"/>
            <a:ext cx="4302344" cy="322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643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3671" y="2989364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1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9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1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379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074" name="Picture 2" descr="Tất tần tật về hô hấp thực vật chính xác nhất | CungHocV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6" y="1489926"/>
            <a:ext cx="5304270" cy="48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65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3166"/>
              </p:ext>
            </p:extLst>
          </p:nvPr>
        </p:nvGraphicFramePr>
        <p:xfrm>
          <a:off x="1353127" y="2243661"/>
          <a:ext cx="9453420" cy="253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55">
                  <a:extLst>
                    <a:ext uri="{9D8B030D-6E8A-4147-A177-3AD203B41FA5}">
                      <a16:colId xmlns:a16="http://schemas.microsoft.com/office/drawing/2014/main" val="206185032"/>
                    </a:ext>
                  </a:extLst>
                </a:gridCol>
                <a:gridCol w="2363355">
                  <a:extLst>
                    <a:ext uri="{9D8B030D-6E8A-4147-A177-3AD203B41FA5}">
                      <a16:colId xmlns:a16="http://schemas.microsoft.com/office/drawing/2014/main" val="2161302796"/>
                    </a:ext>
                  </a:extLst>
                </a:gridCol>
                <a:gridCol w="2363355">
                  <a:extLst>
                    <a:ext uri="{9D8B030D-6E8A-4147-A177-3AD203B41FA5}">
                      <a16:colId xmlns:a16="http://schemas.microsoft.com/office/drawing/2014/main" val="2757424538"/>
                    </a:ext>
                  </a:extLst>
                </a:gridCol>
                <a:gridCol w="2363355">
                  <a:extLst>
                    <a:ext uri="{9D8B030D-6E8A-4147-A177-3AD203B41FA5}">
                      <a16:colId xmlns:a16="http://schemas.microsoft.com/office/drawing/2014/main" val="3183061433"/>
                    </a:ext>
                  </a:extLst>
                </a:gridCol>
              </a:tblGrid>
              <a:tr h="552290"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Quá trình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Diễn ra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Hấp thụ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Thải ra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68196"/>
                  </a:ext>
                </a:extLst>
              </a:tr>
              <a:tr h="991933"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Quang hợp 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Ban ngày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Khí các-bô-níc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Khí ô-xi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64707"/>
                  </a:ext>
                </a:extLst>
              </a:tr>
              <a:tr h="991933"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Hô hấp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Suốt ngày đêm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Khí ô-xi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smtClean="0">
                          <a:latin typeface="+mj-lt"/>
                        </a:rPr>
                        <a:t>Khí các bô-níc</a:t>
                      </a:r>
                      <a:endParaRPr lang="en-US" sz="28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52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07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53671" y="2989364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8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29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0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1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606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098" name="Picture 2" descr="Sinh học 11 Bài 3: Thoát hơi nướ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3" y="1861829"/>
            <a:ext cx="6237555" cy="46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6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96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2: Lợi ích</a:t>
            </a: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lá cây</a:t>
            </a:r>
            <a:endParaRPr lang="vi-VN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122" name="Picture 2" descr="Những lợi ích của cây xa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94" y="1489926"/>
            <a:ext cx="7456124" cy="50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29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111" y="5943600"/>
            <a:ext cx="9206695" cy="743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654718"/>
            <a:ext cx="7315200" cy="107721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 SỐ LƯU Ý KHI SỬ DỤNG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GIẢNG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1981200"/>
            <a:ext cx="7467600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773380" y="4015353"/>
            <a:ext cx="1066800" cy="381000"/>
          </a:xfrm>
          <a:prstGeom prst="wedgeRectCallout">
            <a:avLst>
              <a:gd name="adj1" fmla="val -16475"/>
              <a:gd name="adj2" fmla="val 46521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350066" y="4015353"/>
            <a:ext cx="2438400" cy="401664"/>
          </a:xfrm>
          <a:prstGeom prst="wedgeRectCallout">
            <a:avLst>
              <a:gd name="adj1" fmla="val 31546"/>
              <a:gd name="adj2" fmla="val 44208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645725" y="4015353"/>
            <a:ext cx="2362200" cy="401664"/>
          </a:xfrm>
          <a:prstGeom prst="wedgeRectCallout">
            <a:avLst>
              <a:gd name="adj1" fmla="val 107489"/>
              <a:gd name="adj2" fmla="val 48066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537442"/>
      </p:ext>
    </p:extLst>
  </p:cSld>
  <p:clrMapOvr>
    <a:masterClrMapping/>
  </p:clrMapOvr>
  <p:transition spd="slow" advTm="808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29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0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1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2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</a:t>
            </a:r>
            <a:r>
              <a:rPr lang="vi-VN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Bảo vệ cây xanh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146" name="Picture 2" descr="Đã đến lúc con người “trả” lại đất cho cây xa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06" y="1861829"/>
            <a:ext cx="8793632" cy="45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73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63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3671" y="2989364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3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DAF3C2-CCDB-4664-8227-E8808E8E6D16}"/>
              </a:ext>
            </a:extLst>
          </p:cNvPr>
          <p:cNvSpPr>
            <a:spLocks noGrp="1"/>
          </p:cNvSpPr>
          <p:nvPr/>
        </p:nvSpPr>
        <p:spPr>
          <a:xfrm>
            <a:off x="1324122" y="446650"/>
            <a:ext cx="9543756" cy="596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			</a:t>
            </a:r>
            <a:r>
              <a:rPr lang="vi-VN" sz="4000" b="1" u="sng" smtClean="0">
                <a:solidFill>
                  <a:srgbClr val="FF0000"/>
                </a:solidFill>
              </a:rPr>
              <a:t>Tài </a:t>
            </a:r>
            <a:r>
              <a:rPr lang="vi-VN" sz="4000" b="1" u="sng">
                <a:solidFill>
                  <a:srgbClr val="FF0000"/>
                </a:solidFill>
              </a:rPr>
              <a:t>liệu tham </a:t>
            </a:r>
            <a:r>
              <a:rPr lang="vi-VN" sz="4000" b="1" u="sng" smtClean="0">
                <a:solidFill>
                  <a:srgbClr val="FF0000"/>
                </a:solidFill>
              </a:rPr>
              <a:t>khảo:</a:t>
            </a:r>
            <a:r>
              <a:rPr lang="vi-VN" sz="4000" b="1" u="sng" smtClean="0"/>
              <a:t/>
            </a:r>
            <a:br>
              <a:rPr lang="vi-VN" sz="4000" b="1" u="sng" smtClean="0"/>
            </a:br>
            <a:r>
              <a:rPr lang="vi-VN" sz="3000"/>
              <a:t/>
            </a:r>
            <a:br>
              <a:rPr lang="vi-VN" sz="3000"/>
            </a:br>
            <a:r>
              <a:rPr lang="vi-VN" sz="3000" smtClean="0"/>
              <a:t>1. </a:t>
            </a:r>
            <a:r>
              <a:rPr lang="vi-VN" sz="3000"/>
              <a:t>Sách tự nhiên và xã hội, lớp </a:t>
            </a:r>
            <a:r>
              <a:rPr lang="vi-VN" sz="3000" smtClean="0"/>
              <a:t>3 - NXB </a:t>
            </a:r>
            <a:r>
              <a:rPr lang="vi-VN" sz="3000"/>
              <a:t>G</a:t>
            </a:r>
            <a:r>
              <a:rPr lang="vi-VN" sz="3000" smtClean="0"/>
              <a:t>iáo </a:t>
            </a:r>
            <a:r>
              <a:rPr lang="vi-VN" sz="3000"/>
              <a:t>dục</a:t>
            </a:r>
            <a:br>
              <a:rPr lang="vi-VN" sz="3000"/>
            </a:br>
            <a:r>
              <a:rPr lang="vi-VN" sz="3000" smtClean="0"/>
              <a:t>2. </a:t>
            </a:r>
            <a:r>
              <a:rPr lang="vi-VN" sz="3000"/>
              <a:t>Tranh ảnh, video, tư </a:t>
            </a:r>
            <a:r>
              <a:rPr lang="vi-VN" sz="3000" smtClean="0"/>
              <a:t>liệu </a:t>
            </a:r>
            <a:r>
              <a:rPr lang="vi-VN" sz="3000"/>
              <a:t>khai thác từ </a:t>
            </a:r>
            <a:r>
              <a:rPr lang="vi-VN" sz="3000" smtClean="0"/>
              <a:t>trang:</a:t>
            </a:r>
            <a:r>
              <a:rPr lang="vi-VN" sz="3000"/>
              <a:t/>
            </a:r>
            <a:br>
              <a:rPr lang="vi-VN" sz="3000"/>
            </a:br>
            <a:r>
              <a:rPr lang="vi-VN" sz="3000" smtClean="0"/>
              <a:t>         - Google.com</a:t>
            </a:r>
            <a:br>
              <a:rPr lang="vi-VN" sz="3000" smtClean="0"/>
            </a:br>
            <a:r>
              <a:rPr lang="vi-VN" sz="3000" smtClean="0"/>
              <a:t>         - Youtube.com</a:t>
            </a:r>
            <a:br>
              <a:rPr lang="vi-VN" sz="3000" smtClean="0"/>
            </a:br>
            <a:r>
              <a:rPr lang="vi-VN" sz="3000"/>
              <a:t> </a:t>
            </a:r>
            <a:r>
              <a:rPr lang="vi-VN" sz="3000" smtClean="0"/>
              <a:t>        ....................</a:t>
            </a:r>
            <a:br>
              <a:rPr lang="vi-VN" sz="3000" smtClean="0"/>
            </a:br>
            <a:r>
              <a:rPr lang="vi-VN" sz="3000" smtClean="0"/>
              <a:t>3 Các </a:t>
            </a:r>
            <a:r>
              <a:rPr lang="vi-VN" sz="3000"/>
              <a:t>phần mền hỗ </a:t>
            </a:r>
            <a:r>
              <a:rPr lang="vi-VN" sz="3000" smtClean="0"/>
              <a:t>trợ:</a:t>
            </a:r>
            <a:r>
              <a:rPr lang="vi-VN" sz="3000"/>
              <a:t/>
            </a:r>
            <a:br>
              <a:rPr lang="vi-VN" sz="3000"/>
            </a:br>
            <a:r>
              <a:rPr lang="vi-VN" sz="3000" smtClean="0"/>
              <a:t>        - Ispring </a:t>
            </a:r>
            <a:r>
              <a:rPr lang="vi-VN" sz="3000"/>
              <a:t>suite 9</a:t>
            </a:r>
            <a:br>
              <a:rPr lang="vi-VN" sz="3000"/>
            </a:br>
            <a:r>
              <a:rPr lang="vi-VN" sz="3000" smtClean="0"/>
              <a:t>        - Cool </a:t>
            </a:r>
            <a:r>
              <a:rPr lang="vi-VN" sz="3000"/>
              <a:t>Edit Pro 2.1</a:t>
            </a:r>
            <a:br>
              <a:rPr lang="vi-VN" sz="3000"/>
            </a:br>
            <a:r>
              <a:rPr lang="vi-VN" sz="3000" smtClean="0"/>
              <a:t>        - Camtasia </a:t>
            </a:r>
            <a:br>
              <a:rPr lang="vi-VN" sz="3000" smtClean="0"/>
            </a:br>
            <a:r>
              <a:rPr lang="vi-VN" sz="3000"/>
              <a:t>	 ....................</a:t>
            </a:r>
            <a:endParaRPr lang="en-US" sz="3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233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2" y="301509"/>
            <a:ext cx="5707393" cy="3220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" y="3516358"/>
            <a:ext cx="5762624" cy="3244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30" y="320559"/>
            <a:ext cx="5707393" cy="3214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30" y="3332676"/>
            <a:ext cx="5669293" cy="3258624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819150" y="1581150"/>
            <a:ext cx="60960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567084" y="1581150"/>
            <a:ext cx="1186266" cy="9744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567084" y="971550"/>
            <a:ext cx="1186266" cy="158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320330" y="5238750"/>
            <a:ext cx="9234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88247" y="4762500"/>
            <a:ext cx="0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08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82">
        <p:split orient="vert"/>
      </p:transition>
    </mc:Choice>
    <mc:Fallback xmlns="">
      <p:transition spd="slow" advTm="6282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980" y="2961655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ÔN BÀI CŨ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9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7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8794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980" y="2961655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</a:t>
            </a:r>
            <a:r>
              <a:rPr lang="vi-VN" sz="2500" b="1">
                <a:solidFill>
                  <a:srgbClr val="FF0000"/>
                </a:solidFill>
                <a:latin typeface="+mj-lt"/>
              </a:rPr>
              <a:t>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latin typeface="+mj-lt"/>
              </a:rPr>
              <a:t>I</a:t>
            </a:r>
            <a:r>
              <a:rPr lang="vi-VN" sz="2500" b="1" u="sng" smtClean="0">
                <a:latin typeface="+mj-lt"/>
              </a:rPr>
              <a:t>. Mục tiêu bài học: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9"/>
          <p:cNvGraphicFramePr/>
          <p:nvPr>
            <p:extLst>
              <p:ext uri="{D42A27DB-BD31-4B8C-83A1-F6EECF244321}">
                <p14:modId xmlns:p14="http://schemas.microsoft.com/office/powerpoint/2010/main" val="4157929063"/>
              </p:ext>
            </p:extLst>
          </p:nvPr>
        </p:nvGraphicFramePr>
        <p:xfrm>
          <a:off x="1055079" y="2074570"/>
          <a:ext cx="9851367" cy="362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951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55079" y="1012872"/>
            <a:ext cx="6865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98B7-B58F-416C-B2BF-C21708B2668A}"/>
              </a:ext>
            </a:extLst>
          </p:cNvPr>
          <p:cNvSpPr txBox="1"/>
          <p:nvPr/>
        </p:nvSpPr>
        <p:spPr>
          <a:xfrm>
            <a:off x="925876" y="1000055"/>
            <a:ext cx="10609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1: </a:t>
            </a:r>
            <a:r>
              <a:rPr lang="en-US" sz="2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lá cây</a:t>
            </a:r>
            <a:endParaRPr lang="vi-VN" sz="25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1C35F-45EF-4B1C-B324-8704CF3FEEB3}"/>
              </a:ext>
            </a:extLst>
          </p:cNvPr>
          <p:cNvSpPr txBox="1"/>
          <p:nvPr/>
        </p:nvSpPr>
        <p:spPr>
          <a:xfrm>
            <a:off x="1236215" y="402594"/>
            <a:ext cx="10417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smtClean="0">
                <a:solidFill>
                  <a:srgbClr val="FF0000"/>
                </a:solidFill>
                <a:latin typeface="+mj-lt"/>
              </a:rPr>
              <a:t>TỰ NHIÊN XÃ HỘI: BÀI </a:t>
            </a:r>
            <a:r>
              <a:rPr lang="en-US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vi-VN" sz="25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smtClean="0">
                <a:solidFill>
                  <a:srgbClr val="FF0000"/>
                </a:solidFill>
                <a:latin typeface="+mj-lt"/>
              </a:rPr>
              <a:t>- KHẢ NĂNG KÌ DIỆU CỦA LÁ CÂY</a:t>
            </a:r>
          </a:p>
          <a:p>
            <a:endParaRPr lang="vi-VN" sz="2500" b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6" name="Picture 2" descr="Bài 46: Khả năng kì diệu của lá cây | Tự nhiên và xã hội lớp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30" y="1861829"/>
            <a:ext cx="4020989" cy="42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0462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1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3671" y="2989364"/>
            <a:ext cx="7884632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9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OJECT_VERSION" val="9.3"/>
  <p:tag name="ISPRING_PROJECT_FOLDER_UPDATED" val="1"/>
  <p:tag name="ISPRING_PRESENTATION_COURSE_TITLE" val="New Microsoft PowerPoint Presentation"/>
  <p:tag name="ISPRING_CURRENT_PLAYER_ID" val="universal"/>
  <p:tag name="ISPRING_DEFAULT_PRESENTE_ID" val="{F3D87C0D-CF83-40DD-9CB8-0A91431F2E3D}"/>
  <p:tag name="ISPRING_LMS_API_VERSION" val="SCORM 1.2"/>
  <p:tag name="ISPRING_ULTRA_SCORM_COURSE_ID" val="2D5EA116-E429-480A-B055-5500ECE91398"/>
  <p:tag name="ISPRING_CMI5_LAUNCH_METHOD" val="any window"/>
  <p:tag name="ISPRINGCLOUDFOLDERID" val="1"/>
  <p:tag name="ISPRINGONLINEFOLDERID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PASSING_SCORE" val="80.000000"/>
  <p:tag name="ISPRING_PRESENTER_PHOTO_0" val="png|iVBORw0KGgoAAAANSUhEUgAAAR4AAAFACAYAAABqTRNRAAAAAXNSR0IArs4c6QAAAARnQU1BAACx&#10;jwv8YQUAAAAJcEhZcwAADsMAAA7DAcdvqGQAAP+lSURBVHheZP11dGN5mq6J5po768yZMw2nu6ur&#10;KikyMoOZ0WFmZsmSbTFZjBZYsmQZZGZmCjsczJyBGRnJVAlVmQVZzNXVVd1d1d2n+73vVvadWbPu&#10;H78lo7Th9z3f827tvfWMXZ4JpyIDHjWHNhN+Qz4aTaWI1JWhUVsMnywH7qpUuCpPwCs+hqDkKBpr&#10;+FiTAG91GgLKfEQNJYhZKtBqLkGTNh0B+UEE1TvQ592PU4NJeHUtF2/dKMQHd4rw/h0V3rzmx+Nz&#10;IdyY9+LMkA3L3XVY7NJitV+L08MqrA3LcbK/BtOtYvQFihFz5SJiy4bfmIp6fRKCpgw02/PR5i5A&#10;u7cAnYEC9IbzMBDNRn8kE32RVHQ1pqCzoRhdATn6wjoMNddhuNmA4WgdxtusmO50cXgw1eHCWLMN&#10;A8E6dPnU6KyvRpuziK9XBA/XSSYvQ1pRAfZml+BwpRZpugDSTc3IdnSg2N+H6pZxaNvGoPWEodFq&#10;oamtgLE6G86aFLhkiXCrUxF2lSIWUaCzWYu2xlo0eyvQ5ChEE7dXzCLHaKMDq31NOD/SjLNDYVwc&#10;i+LyZBTXZlpwfbYF50YCmI3VYaRRhvGoDquDEZyd6MTaeAuWh4KY63FzvVXwm/KgFh2CrGwfzAq+&#10;rqcKzQEZwr4aBFwSuCyVcJlFCDlliLjUaHFp0eW3YKCxHqMtIfRHA4gF3OiKhDDW04GZ4R7Mjfdj&#10;ZXEM58/M48rFk7hz4yyePryGNx9dxc3zs1gRlmEwiOUeJwa8EgTlCXBVbEWgehM6zbux2JqM24ul&#10;eOeGHB8/0OLxRTFODaWh338QHY5jfMzHVGMNJhoVGPRXo8VSiIA6DX5NKhrNGVzGHMTq8/iYjSZn&#10;NjoaSjDUJsVIuxxDrcK+rUV3UMo5UIWeUDX3swqjbRr+nOtoK+VcKYwPv6EANlkm9OJEaDjUVclQ&#10;SlJgVOeiwS1BrEmDrrY69LRb0NflQG+PDV2dFrRwnwWDMng9YtjqslGnPAGd7Bh0NSdgVqYjaC1H&#10;zC9DS30Nmt2cO/W1aK9XIGwRw1ydgTppIrzGHPSE1Vjgdjo73YvTE/3cdwO4e2YJ79y9gHdeXcGr&#10;F/twZt6Nk1MGnF0w49qKB9c5bp7y4MHlRrxxJ4bXb7fj6pofs4M6jHXrMT3gxPJ4GIvjzZifaMXc&#10;QJjz2YvZHj/WJtuwNtWJk5Mxjg4sDLfg5EgbVgZbMdFUj3arFlFtLWJGOVoNVbCXc1kLkqDJOQ49&#10;H32yUoyHHLgw2oU7K1O4d3aedTyLK3MjWOxtxWDQiZhDh3CdDE0GGTrMGvTaDejj6LfqMeoyY45z&#10;6WpPO57OT+GN+Vk8mpnDq9NLuDo8iWf82gIEdHkI1uUgYMhGg7EAEXMpoqZyNNWVIqThTqvNRH1V&#10;Iuorj6Kh6ghC1UcQlB5FPTeqq5owqM1AUJXDv83mYzK8Nfvhqd6MVst2TLcdxrX5dLx+pRDv3SrF&#10;2zeUeP2SGw/O+HBl2kHoaDEZrcFouJJ/K8JCj5jQqcLKQDUWu2v5sxoMhasQ85Qg4shHyJqDsI0T&#10;0VnMHVxKsJShP1zOCVeG4ZYiPuZioCmDI4uTT8RHAyeiFWMcAnDGWoVHWxw48RFzYaLFjsGQCT0E&#10;TxcnUKeHk6m+EkFXLTSaKmSWlOBgXhmOiQ1I0wSRZvwv8AQE8IxB1z4OHcGjVmuglpbCIM6AXZIE&#10;a9VRGLm97IR6g7MSbWEVOpvULG4JC6kE7Y5KjDeacW6oGbfn+nBrrhfXZzpwbToWHzfnOnBnsRNX&#10;p5swFzOi08l9YuQ6NppwcrAJZyYIpakWXJptxeqoF90sPF3VYRSnvQxp0W64TdxebjH8LhE8tgpY&#10;9MWwaIvgNlbCZ5KyIGsQsSq5bU3o9DvQ5rWijY+DMb7eaD8WJwaxODmA00sTcfBcOreEG5dP4cHt&#10;83hw6wzOLAxgtMNDaJnZJEwYIjiiBhajfDc6THsw35KKq5OleO1sNd69qWDj0XC/i9hYsjAWTcZo&#10;JJf7XoSRYBX66wkOjxQxWxkiBs5HfSaCfK5GSyoBksGRibA9E61sNH1NVYSPAsNtKvQ3ybneUnQR&#10;PgP8eiymw0SnIf7YF5Ghq6GazUmCVm6HJns5AoRQgPM76BBx8GeERmezHv2dZgx2WwkdM3o6jGht&#10;ViMUkMJlL4FelwWlPBHSir2oLNyKqpJdMBLsjdyuAnRiPhZvvYzgqUXIImKzKYS1NhsmaTr0EgJK&#10;kUwwcT4PR3BlaQw3Ts7i9toS3rhxCe/evYwn1xdwaamVQDFhok+O5TEdri3X4/KCE1eXXHhwMYJ3&#10;7/Xgk6cjePfhIG6dj2Jtzo+lcV8cPMuTrTg53YHl0RZMcn+MtNkx3RfAwmgzQRbD6fkerM324CL3&#10;1/XFYVya6MXJribMRHyYaLCzQdTCJy2AoyIL5uJUWMu4nU0yLHc24tJ4Ny7PDHKZJ3BrZRKXZ4ex&#10;MtTJmnQjalYioJGgQS1BSClBmKNFx21u0qDbqMEY4SOA552T83h7aQEPJmdxb2IB10em8Ewzid1i&#10;K0GztYAdWIBOIb8Wvi9Ds4XDWIxGTQ78NUnwiw8jUEWb4WioOgCP9Ag7+3HUy5P44pn8uyw0qFII&#10;ooNwSrbAp9iAXvdOrA0k4f7pQrxxtRJPryjw8JwFN5csODOixUybBMONJSRoHkYiOQRBHua7iwke&#10;CdaG1DQgI5b7zbQVJbrZ3WLsbM3uckRZhK2uCnR6K9HfWIXBpkoMRvg8jXn8PhsDnNQDkWoMRs2c&#10;hA6Cx46RZiuNx4IR/mw8aidwnJhqc2Gy2YmxMDt/QIdeTqBuQkeYqH5bDZRKgqe4DEfyRThRZUI6&#10;wZNuakGOsxMlNJ4agqeucwKOcAwOqw0mRRXqxFkwlrMrFh1Abe5uVBcc4M8JZkKtvVFDE5Oh3VOJ&#10;Xq8US+0O3Jxpx+NTw3h4chC3Z7twg5PoGjvVTT6+utiNm7SehXYTQtzG6rw9cMrzCFw9Zrs8ODsW&#10;xvWldlxbICx6LfDrs1CZuRElGa9AW30MjrpcOGkR1roCaOQZUFWnwCDLgFmeTwMghNTlaKirQZCd&#10;z6uvQYOFk4YTcma4i+AZwPLUIM4uT+LSqTlcOj2Pq+eXcOfaKdy6vMTJ3oURbtvBJj0mW/WYadVg&#10;qlmK2dZCrPUWcrkleHRagScXhFFLy63BpZkSNpdsbvdczLZXYq5DhomoDIOBGvTVy7n9awlY7mNr&#10;McKmHMInFT4dOzBHwJSGqDsfvdyvo+0ETBcBw0cBQMNtaox30gJ6TZjtt2Cmz4ypXmP8ZyMxDYZb&#10;1RhsUdI8aEiCfdJA2oNfPfa26QmduvjoblcjGqId2gtQp02BSn4M0qq9qCjdjtL8jSjP3wyF+CC8&#10;5iLE+P/tASXnoxxNNkLHLGXjphnV5kNbkRI3HnNtOky1tE+7GFNdAZyfHcJ1FuL9c2t4eu0SrWeZ&#10;dhLDZLcdowTm/LAJlxd9eHw+hldPRbhv/bh50o9Hl5rw3oN+fPrmJN65P4xTs/UIsUE69AWcpyx6&#10;lxItXhUa7RK460rgYmJxm0TwOaoJV9pck41G68BIi5tNLICVjkascizQfoacbIY6CSKqCjTIStCo&#10;Zi35TVjqDFEMItxfTWx0MZwa7aRhxzDVGWEyMHH/KLh/CC1VFWziQhiLMmlObHYyMcJyMboMcpxq&#10;asCjqVG8tbiAJzMLuD++gFsj03imwymOF1qnixuSG7uVEaPNUYp2F7u+swwd9lI01+VxgU7AR9gE&#10;xHsRFO1Gg3g36msOwC07DK/iOIKCGjNmNSiT+PPDcIi2w1bxMiLabZhuScK12VI8PC3FvTUZbiyp&#10;cG5cjoUuEcaaitDfQDvxp6I/lIjhSCIm2jIIn1JGCgXhZMaZMQ9X3IPZPhdpbmbhKtm9uHKEZpSd&#10;vN3N5a8v4yikrWTRXLLQHywggGoIHzNGW7lTOUZabBhlrJrgmGp1YKbdjfnOeszH3JiJ2jAWMmLA&#10;x8nkrKAJVHDnVaFaWo6UvEIczK1AAsGToQ0h09SKXGcXygL9qG0eg6l7EuGeQbRGGxlj9KjXlMMu&#10;ToEmfz8qk7ci/8QW1JYmw2OqQmuA8SYoRDoJBvxSrHRacYeR6smpAdxf7MHV8VZcHGrCpaEoro+3&#10;4e5sJ+7OxbDGKNOgSEPp0RdRnrIdRkkmmqxijDQxog7V49J0EKvDTnRwMiqKd6IsfT1kFfsYDZJh&#10;0mZAo0hBVfkhVBbtR3XZYSgrGBlEaezM+fBqua7Kcn6fC52YE9mqRn97A6YH27E01s8IMIELK7O4&#10;QPhcPD2LqxcXcO3CHE4v9mJuiDGw14GlPhsbhQ2Xp2yMh3rcWVLj4ZoBD9b0uL2k5PJJcHqkArOd&#10;xbSdQu5nqnyzEKfZGaMaQl+JXo+K8FHRfGrRZuc+YCNsZExpMGTQxmk/NN2Yr4IAUWG6x4L5AQcW&#10;hpyYG7QxZljjj4vDXJZRJxZH7JgdMGKyR4eRTjWGGc0G2mrRG5Uwhktpdiw0zvswm1gTm1dLUITm&#10;kAiNgVK4rFnQqo5CVrMX1ZJdEFVuQUnhyyjKfRm1lXthN9C+hHjWwP0Y1CPm1aHRKkezU0MIO9EX&#10;tMKrYeSuyoJVngOHKhe+ugr0BM2MQc2MWl/B5/rJOZwl2JeHW7EyFsHFxVbcu9iLp1eH8NalYTxe&#10;66LtBhjD6xiR9Lg468CjKy14/VYPY5YBssp9yEvcgPKcfajMPQidlPtTnQcj04dOngmtLAsGNRuM&#10;vhQOXTmsimJaWB78ygr0OgyYbHBgKsCa8BC8djX6bCp0Mfr3u3VYjDWw2TVgmHGrx08TZLQaavKw&#10;njzo8FkRMsnj0Glkw2rQVcfBoy9Ih6EgA67KQoTZgLuMKkx4bLjQ0Ywns1N4a/4kXptcxr3RWYLH&#10;UY5udxm6XSxaZz46XMXoYBF3cWd0emkUrjJqV248u/ur9iEo3oWwaCcauUMaFPtQr+KQH4BPeRR+&#10;VSJ88hM0oWNwiffDUbmDCrYfo8FMnBmoxLUJCSemGKfHyrHQW0LjyGdsyEZfIBU9gePobTiCvtBh&#10;DISPYjSazi5aSiOqxVynEadGQlgda8Zcf5Arb0XUUcPcXg6vrgh+TQGCulyEdOkI66m11PNODztj&#10;Qy0nAu2GcUpQ0GlCZq7Lh6XuAJZ6qKm9PqwwDy91EmrNdmZadj2Cp9MpItDEcBmk7HblSM4twqHc&#10;SpyQfAWebIKnwNmN8oYB1NJ4zN3jaO4fpKa3cGJzx7B4IvoSWl8q1AVHIM46CI2Y1sid2hmi0kcI&#10;OBbaSIOc4DHi1lQQDxdjuDXZjHP9DTjV5cfZnhCzcCvu0HruzXXi0mCQWbwQFcdeQtreb6IkeRuU&#10;RTROWTqzdimtTclYqmLDKOKEPwApO7OsbDfUjMUqWmk1u3RpwXYUZG1Ged4OVBcfgKbyBK1HiNci&#10;bsdKaMoyIMlLgK6mCNEGArs7Snvowil2rHNLM7iwOkvrmcM1gufm5TlcPiP8vB3n5sO4MOvHxRkP&#10;bjEi3F624e6yCXdPmnF5Wo/VfhkNR0TYsJPSTru9jCguRk8HI7RDSuOuZsOrRYdNiS47wU/TbGLU&#10;D5u4HGyELU7GUgK1u4GwjioZpYyEjhsnR/04OR7A4hj365CLoLRhlvBbHHdiacKOyT7aEI2qp0WM&#10;jkgZ2hr5fIE8hFwEAW3KzvliVifCqk0iTDjq+HVdAvSaw1DIdhE6WyEWs7DL16O4aB0qSzYzqqbS&#10;IIQGwn3ZqMdUTzBuARPtYcx2N8cjyeOLJ9kE2lmcNTDX5KKumgCqZTFaFehn4c73xbi9RnFzdYZj&#10;CrfWJnD33ARevTCKO2f7cXe1D6+tjODhQi8bEMFOMI82Stgsa7A2ZsKlxXpanAxq0QGIcnZAVnIU&#10;onzaddlxWAUDojF6KRQuSzncVsZqexV8VglsyiKoSlKhL81Ak5ZpwGXEsMuAIUJnxKXDkEOLXkbv&#10;AbceC21+xmAPOvl1xKJCM0HV4Tej1VNHs1PTQKsRrKtFs01DO1VTPiphLMuBqTgbgdpKDHlonSEv&#10;xtxWTNbbcZ3z6LWpOTweX8KDkTk802IpQMyaR7PJIWRy0eMtQl9DBYcIXT4CyFOMNks2QipaTfUB&#10;RKr3oa12L1oJnUbNHniUO2GXboNNwseq/bCLWAyiY/Ay2wZqE9HGTjUWKMFimxgrVOulzhJMd2Sz&#10;y2VgJJzJrJiBgVAqegNH0dNwgGMfugP7Cb6jXOk0tDtyWEyV3LFuLAxGsTDQxNjl5oZQwacXMXYU&#10;wc4d6yTtHdITjH5HCMDjnLgZzPZS5nwTRtsYqQS4dNdjsdePFcJrhRl4uduLxXZ2TBrQJKEzShsZ&#10;9qloPXKagxwBdgClXIrMgnIczatCotSMTF0IOeY2FBI8FYEByFrGCR4aT3c3ejvC6G+tp7nVoYd5&#10;P2YWEYTl8GlFjDAKtLJzDLbU0+g8mCAQJ8MqnIxpcWXUhZuEz8VBH1bbXVhm/DvdGWAWbsP9+V5C&#10;qRfXx5rQQxhKkzcjc/9zyD3+CuGzCdKMLagrYUOgcbZacxHm9rbXHCVU9kBO8MhE+1DDJlBVsQdF&#10;eZuQk7YORYxi4vw9UJUfhYVRoMFYgaBJTIvKgTjvGDtpBhrc3A7seBPdLSzuQVxgd756Zgk3L63g&#10;/q3TuHdrBdfOT+DyWi+unWYsPBXFzZUG3D3VgPtrPtw75cGNRQeN1cTmwagTUqDPx1hDO+jgJG+K&#10;Hx+QwqPgPpSxOBhpI4x6rUZOZppmSFeGoL6I5lnMSF3OJliF3qAM/dxmQy11mOyy03Boq4NeTPWz&#10;G3cY0dNKYyJ8x/oMjIomjPXy+xjhFilGUzAHjT6ulycV9ZZk2AkcXc0hKKt2MTrtgFLCUb0T8uod&#10;UNRuh6x2KyRVr6Cy4kVUlL8IsWgDtIrD3C6EYFiBNlp3P+fNpYUhPL50CndOMYKeWsT7r17Fzz56&#10;G9+6fx1jLT5GrkzUFJyIgydWT1B1hbA20Y1rBNSjyydx/8ICbqyO4uxMJyHfgJFWKwHjwpX+dlym&#10;Ha3y6yma1VhAShBUE+BSTLRKCYESGkwizLJkuHQFMNTQaoU3ezwEe8yIWLMOIX8tAoz3DTTIoLMW&#10;3joxDCLaXFEqAvJy2o0K/TZGVMJlymei9WjQxsjVrKtCJ2HUxf0UJSwbaDZRQqkzYEELwRMwKmj1&#10;VbTQGrS5DUwYFkRoPqaKPJhKstGil2OpJYRL/R2YC9ZjwKrHUqMX17p6cKd7DLe7R/BMWJ/GHZ2O&#10;DnM6epy5zHalGA2JMUTt7PWVoKe+gMWfRkIeQkSxE23q7ejR70Bv3U5Etdvhqd0EU/lLMBSvh7F4&#10;C194F+yVBxGQpaBZn4M+xrVJdqppgdjBCsaZPMImmbBhrGpMw2hTFkYi6RgIJqDbf4iwO4h23yFq&#10;6xEWw3HUaxPg1qZxhTnpuKPHu+oxGLXy93L4DJVwKQTwZMNWlQpzxVEYK/YTggfgVSawW5ZSCzlB&#10;QnoMNzHvN5toUSRxG7W8zY6ZFgsmIwaMBVkY/LuRegVGmZPHuKP7mIsjLj00Khmyiyq/Ak+VheBp&#10;/L/BU9nQDzmNx9I9gVBXBzpa/ehssqKrQYNe7vR+n4xxSoVBWk5/o53LTeC0eTET82Cq2Rx/J2ch&#10;WovzVOnzjAqr7SbMcznnCMtT7bSH8RierAyx+w0ydkXRbRGhmtGtKGETilO2oSRlI8qS1kGcug76&#10;4h3cF9xmqiSCN5kT/Tgt6zBkkiOoofFUVR1BIY0nM209ctNfRln2VtQU7WO0Og6bIhNeFrlNkYea&#10;4hOoKUuF1ypDd4sXI11RLI0P4eKpZdy+fA4Pbl/GG49u4LX75xm3xnDhdCcB1IG7lxkJL7bhwaUY&#10;nl7pwJOLMdxZbcLZCR/jlYOR0Mb9YKO5mBGjfrc4LQgZ9fBpVPCqOJGVNFi1lOCs5ZDw61L+rBDC&#10;mx8N+nx213w0mosYaYoRtpVzPjAyRZQY7jQxFurQGpIiyCYZqi9Ge5MYg91yDHZVo7OlBM2NOQg3&#10;pCHoS2JhnkC9nWajOw61dA+kFVtQVfIKxKUbICr7akhFjMZV2/hIsHOoZXtoQidoEoWIMh43+xgx&#10;XNXoj9oJ3Am8d+8y3rl7FR8+vIUfvPc6/vnH38NPv/UOlhhV9aIcqBizw9YazPfTYleGcevcJG5y&#10;nGVTmWesHuDzNLlY4CYpQVuLbo8Bs0HOEZ8tfvylzy7FoLeazUqBiSjXKyhBm6uExp/L/ynhNhHD&#10;oyuB21CErqiO0PWxadgQ8SrgtVej3sZt41Cg2aNjzUjZrEvYmGsIFkbDegMWGKGWuK+H+LqNjNwu&#10;ST7cNcXcB2wIqkqmGhGaCKg+xq5OQqbBIIOlqhhuORORu47L5GNqMsAmyoM2PwlhlRgzYQ8u9Mew&#10;GA2g10LzdJoxHwhiLdiO89FOPOOtPUSAJDKPpWOIcWsiWMnuX4WRAK3HW8gnzKQCH0crQROr24Ae&#10;6zqS8QUM2V5Cp24j49fLMOZ/Hdrsr6Ou4CVCZwd8tYcRZS7vchTzeaSYCskw0VCD4XpmS08mM+Mx&#10;9AdP0HjSuTFzMB4hfELp7IhJ6OaIeVMQtLMgdAdRpzoIA2OcU8j5VO4mnxhN9RKErGUslmI4lHmw&#10;VmfAKkmGqfII9OX7UVexFzbpAQTU6YgaBWMrQ7u9Ah0OEWNUJTc4bY4q2ueRYsjH5SIkhjhGOcYI&#10;i7EAu2qDHlFuTAE8WcViRi0JjleakUHwZFlaUODqQGWgD8qWUdhI8WBHK1qiTjSHdGgL1sTf4h1o&#10;5HOzQ0+1WDHbxu7cEcBcO2NBKw2rSYfxYDV1VITTHSpGKwNWY3qCR4vZsBarbTbcoOU8WR3Ak7Vh&#10;XBgKEeQlqE3fifLEbahM38MIx6/TXiF8noMi9xW4CdwmdUr8lIagPhsOTTZ0qkzI1FmQyNNRWnEE&#10;OTnbkJWxEYXZQuTaBnEhO33FAdhUzOaafIIoA/LyDG7varSF3Rjubcb89DAunl3D/ds38frjB3jr&#10;jQd47fFlnFnrw+xMAKfXorh+pRO3b9DObg3hyfVRvH5pFPcZG66f7MLpyRZM9jagt9mFtoAVLSyo&#10;Fp8DrfUutDpdaLE70WQhiEwawkVNyMgIpEq4ZYVw0GYtVckw06B1okOQF+9CbRGthAZnN9Dywow9&#10;EQk7exHhkAyLgYCoz0JzUyGawjmINGYi3JjOx1SEgonweg/D4zoGq/EYFNKdNMFNEJVsRHkRt2Px&#10;K6go2gRxCaFTtpO2uJ8xLI2wEaEjLENHSIPucB2XXQEfbTbWoMP5hT48vb2G9x5ewQ8+eorffv8z&#10;/PmXP8FPP/0I52bH0cl4MhA2YYGGfYpR+tJKN9YYq/s7bXAYS2CU50InyYRBkg2vVox2zrkBvy3+&#10;btNwfR3azbTAukrOVTnnjBHTLWaMMeL1+5VMAjWMqVJETVUIGhhNLRUY4rya66nHcAvBY5fDriqH&#10;SUZImRToCjkR4fNHCDPhQPNAi3Cw2YVFWphwPGeEjSFGyw/ReAIaxm9VBeoV5Xys5D5SYzoWxFSs&#10;AVHuI0NhNlyiEgx57Tjb14ZFNt2Qqgz6wgTUV+eim7F5opEm6rXSYlXosLDBe/1YCsVwMtyOZ1xV&#10;exFRJ6DHnIlRTxHtRMSOL8KgYDuePHS506ldjD22HehzbMCwZx2f4FlmwufQpd2AhspXYMr5OnRZ&#10;34Cl5GX4ZPsQ4QTodOah31tOeyKpCZ4xPzsE7afLmR6PUcIxnSFGrNFgevwY0EgwixuTUPJlMkem&#10;M5MmwKg9CI1yH8d+6OQECgFk1rBbMVZYVcznsjQYpTQdSRrMVUkwVh6Fvmw/4bMPZvEBuGoS4Jen&#10;oEGZgaA6AyFNFsK6bCp9Tvz7qCGP61aKXrcI/R4xrUeKEV81xrlTh4N1cfAoFbXILK7EgRwRjlbW&#10;IU0XRIY5inx3O0SBfqhax+DoGUVjrJmT3YamkIrdtxo9YXapiBRjEQVmaVlLBM5yu5exzs4dosNI&#10;Qy1fT4TJQCUho8LFPivO9djYefSEvxyLLSZcHg7hzjxNgmOZEaxBkY/ajN0QJ+9CVcZeSHL2oDxj&#10;E0pTnoc8ez08jLptLJQOYx7aaHsBwtlcVwyZpgBVsiyCJwG5ubuQwf/Jy9qMklzCJ38zlJX7CakM&#10;+FgIFjnhI82Hq47gaXRhsK8Fs7MjuHThHB7df4g3X38Tb735BA8eXMb8bCt6hHeRZutx5nQLrl3t&#10;w72bY3h4bRqPL87gHqPYzTOjLLZ+LE61YnSA8KHtdRJAHYRae4CjnsPtIYBYFHYzGtkdg0Yl/Doh&#10;hpURPLkwlCeirvI4Y8shSPO3ojj9ReSnPYta8U6YDcmwmdJh4pxTKw5CSTsx1h1BvTsF3vpkBPxJ&#10;CIaSEaFlB2nVbvd+/p4RtGY7qsoZOcs3oaJkE0ryCZ78Tags2IZazh+9cA5WXQE6GmjBHVaMddgZ&#10;k3w4Nd6G5ZEoehmVY7TiccZ1AT6Prq3giw8e4x9+8jn+7Xe/wm++/D5eu3EFV5ZGcH2pB8uDDegM&#10;KtHIKOSyFDH+HkVhznYU5+yCKO8A9BLCkkAYbwlgvr0RK12NWIz5aDoGtFtkBI8GU5xf08K7sWEL&#10;xjkGAwbWkwrNxmo0MUa1WatYQyo2dDNrjFGLUcjDCOvR1qKl3oq+Jj/BY0J31I0zywO4cnqcy96P&#10;U8NtmOPrTRM+811hLHY3Yq6zgSnEhk6XAR1OLQbYME4NxHButIvgq0egpgpRpYxm48edmRHcnR3E&#10;JJepQVEApzgTjeoy1pWef+vGOGPWTEsYZ/oGcG1kBpcGJ/GMg5M1rDlBjc/CgKuAKyoUYjFXKI9E&#10;zUa7M5UQISjce/i7LRgNvMzxPEY8L6BTuw1B0TZY89fBXMCJL93FDZDEDJ9HeynFUFBM8LDr03b6&#10;PbQNayHabcKB32PorD+K7voEwimJVEyjeWTSsLL4M2EHZMBrSYBFfwQ6zQFo1PuhrtkFdfUuqKjH&#10;Ci6zknFOVXkYasYrLQtKV3EcutLD0JYQUoSPSXQQ9qqjcEsT4GUO9hFAAWUa4cMOSPgE5KkIKtkJ&#10;CaEWYz7BWor+ejENjeD5L+MJc4PLaiVILSzFvpxyHBHO4zGEkGltRoGnAyJGLVXrKJwETxONpy3K&#10;Tt6oQoymI4BniOAZJ3jm2KUWCJzZiBUTfh0G3YxhrkoOgtkrxgrz+JWBelwd9eN0lwOTjWrMNhtx&#10;qrseaz1eLDAWtluqoM09hMKDL6Hk2BaUJ+9AZcZ2lGeycNLXQ5G3EW7Ctk2Tjl4rm4ZLHH8L12wo&#10;RTWBVS7JQFHJMWRn70R62kZk05SKc9jtC7fBwCjmE875sVfCw85p11TAb9OgPcJ83t+KubkJXL1y&#10;BY8fPcXbb77H8Sbuv3oFE+NNhC0n+qAVSwshnD/bhVtXx/Hg2jweXV7E3QuzuHFuHJdPD+Hsag9W&#10;2OmnxyMYHwxhsMOP7pCL0cuGNocFUbsFjRxBax3jg4rgkcGrqWK3pdmqitBsr6I9VHMZC6EU7UVe&#10;xrMoL9zIaLQjfvyqhg1UItoJiXg7lPI9MBuPwkFrdrsTEAgkopHwaWCzc7k4l9TbUVq8HiUF61BW&#10;+AqhsxFFOa/QALdCVn6QTY1zhIDobTJgotOF8Q43xtrduDjbi3fvnsa3Hl1kxBrBbH8AswNBrE61&#10;4/qZSXzr6W384gef4J9/9TP85kc/wLuP7+H2GRbaXDvGY2aCvRBa6QlICbZCbvuc9A3ITd2Ikqxd&#10;MNbmxt8ROzfRi6szQ7g+248rEx2043rOSz2NvA4zBPZCTDgu6ccyt99Ms4c/N8cPyrfUSdBqkqDT&#10;wYhMSMXsKtaiAo11GnTUO7A40MNY1x0/VWKe8Hjv6XV8+Z2n+PjNm7h9agonCZWl/hZcnR/B/dOz&#10;uHNyHKsDrZhtD2GGNjPT4sfZgXZcnuzHWl8ME4F6TLBprHa00Mpn8d6lFVwZb8dAvZZxvwwNnEND&#10;AQsuTRDKp5fw9MJpvMM59P61O3jj/DU8YxHvR4M6EW3GNE7uTFIzE83sIE3GVETMydSqE2i1HUGX&#10;Zz/6fTu4ohtoQ8+j370eHYb9iNQegbdyD7yS/WjUJhFU+ej1l2OQcW1QOJOUkaPfy0nj+OrdsZgA&#10;HvcJDsLHdZxAS0KfO5VET2esy+D/00Qc6WiwpcBtToSl7hjqtIegU+yGpoaxgBNLxslWS+WWFe+F&#10;rGg/agv2Q1F4EIqCA5Dn74WycB90JQdgYbRwxcGTAr9COMuaEYSm06jNogXRqgij+tpkeDnC2mzC&#10;tiJuIhMNKhJeFz+4XC0VISW/BHsJnqNVdUgneLJsjFqeToiDA1C3jcHVO4aWrhg62I06hPN0GgmW&#10;SDVGBPCE5JgKajEV0GOcXWjIIScYxOh3cMe4xRivl2EhUocLvV7cZCHfGIvgDIGzHBMOelsZAzVo&#10;JgzqihKQv+8FHH3p/8KJzX+L5F1fR87RF9n9X4EoeyPUxduZzRmbGZl6reVsHtW0hyroWbQixpVS&#10;cRqKSxMYtXYjnZM9I3k9CrM2QFKyEzY1gWwrQ5OnGkFHDU1JgSgVubs1iOHBdiwuzeDm9Rt4+vgt&#10;vPfmB3j3jbfx8O51jI80I+irRXeHATPjPqwuteLK+WG8enUW968t4fblGVw7N4oLp/twbq0bp1c6&#10;sLLQguXpZswNNjIOeGg7dZxrQrzSoMFsQtBiRoNRj4BegYCuBiG9BF31GqwMBXF9hbFtJsRlLEJR&#10;9svI5yjO30KA7EBp0XaUFG5BWdEWSKt2QKXYC616LwF0MA6fYEAwniT4vMdh0O9HRekWFOauRwFN&#10;sSRvM0TFO6Gs4nypy0e0vgYDrSZMdnow3uZBb6MZ/U1W3Do1ju+8cQNffngPb91ZxbWVAdw8O4p7&#10;l+dw/+oiPiJ4fvjZu/jZF5/g8/ffxv3rF3FmujduO9NddvRFNYj6JPBY8mFgJJaWH0BF/m5U5O2h&#10;aeZhkobzKiHw9OISHhFYtxYHsdQdZBM0YTRswyyhs9oXxqUxAQDcFkPNmIw4ELPK2VArOLfLOVek&#10;rCkd45qVwmBGM0He5ffg9MQo1qbHaG/NOD0/hu9+/Cb++Nsf4Pc/+zY+e3ILl2aHuI1juLU8gdfO&#10;L+HW0iiWeppoQBGs9tPyuqJY7W7GucEOXBjuxoWBXhp6F628D6+fnscHV0/h9lw/rcwZX54GxsbB&#10;BivunZrG509exQ/ffoofvvM2vnz7PXz7tad4Rjgm4pQdg091ND48Cm782oNwyA/BrT4Ev/4wwuaD&#10;VOF9tJSdhMNGjnUEyQa01x1FK+NLMwu5zZxPOHHCB9gpQhL0B78avQExIVPOhWHXMuagzZKGLlci&#10;rSiBG+YEiz0ZXfYUPl8KWi3JaLGmoJngaXbnIEzj8tnSmIWPM2LtYx7eBW31TijKt6OaSlyVuxXi&#10;LD6yi9fk7kVt7j7UZO/l2AM5v9aXHIJNfAz1NB4BOj7CR4CQYEBeGo9bytgmOgJLJdW8lq9vLsKA&#10;l/EoILz7oobXLIOkqgLJecXYn8eoVW1GurERmbZWFHgJnsZBqGPjcPaNobW7Az0tbnSFtbQdGWNW&#10;DUYJn4lgLcaZzyc8aoy51BgheIYdtKp6Kab9csw0MJOH63Cq3UEFbcB1GsHVsTBNx4OZqBG9Hhaf&#10;ugD6oqMoPbYBaTv+Hodf/r+w96X/hsPb/xIZCd9EadYrUBIgTukxtOhz0WunXfI16nXlkFVlEjjJ&#10;yC9JQEHBEeRk70Za0itIS3gRhey4svK9qK/LQ5OrCs1eGYtOjWafCZ1NXgxxok2O92J1ZQG3b97C&#10;G4/fZqckeJ4SPHeuY7Q/ArdNhNaIil8TlOMhKnwfrl1gxLoyjRuXJ3Hl3BDOrXbSdpqxNBfGydkI&#10;Ts+1shCaMdXhQUx4d1JRzjlH29Jr4TeZCR8CyMjOaVAgbJRR+a20hk68cXMOD6+MMSooUUFTK8jZ&#10;iNKCXTSW3SjM28HvNxMmmwmVbbSf7QTQVtrPbphNh+KxK8RYH2zIgN2aDAmbZX7mKwTYZka2w7Bo&#10;M9loytEeVKE/aoqfGDnc4mTRGhFlnOkOmnB7bQIfPriAjx5fxIPLtLnVITy+voD3Hl3guIRvvXEH&#10;X3z4Or7/rXcJoddw9/I5nBxpx2irmc9lxBSj9GQvI0+rGh1NtYh4K+GzFsNtyEfEIcFCXxAPzkzh&#10;rasreO3cHC5PdWG8ycEUoMNwSHi3y0MLYXOaH8CrK2O4PteHuXYf7UaJgLqSc7gYDfJK9Dhpak0+&#10;AqseHW47eht8mCUkZvq60Rny03j68dl7T/HH3/wIf/6Hn+Jnn7yNGyuTfP1mnB3vwRUa16nBNow1&#10;1WOhqyluYBdHe3GyswknO5pwkeZ0f3EWD5cWcG9hBo9WZvH0zAJuMm4tdDSgp57Wqq1i3OM2W5nG&#10;999+Db/57CP8+vPP8IvPP8ePPvkEz8iL9sBA6zFW7YS+cjvUZVugKNkCVcU21NVwp8l2waHYTgDt&#10;QKNxMyfCS4jUPY9o3SZE1SfQpium1kswxsk32abHaIuG3V7GHUbL8YmoeaVoox63WvLQXJdN60ml&#10;Gp5Ah53WY6chWZNY8ImIGhNoIkfRqDuOVnsmugKMe8FSFkM+J0Qa3ASgS3cAViWBItmNWna3iowN&#10;KGdskGYRPDkETs5+SDP3QZpBAGXtg5omJLzTVU+z8QvXoslSGb+Ow8p87ag6AWdVIuzS4yzYRAQU&#10;tD2Cp4+KPeRTUFeVzPjVqBSVIbGgGAcKJTheY0GaMYJMexvB0wVxiOBpH4erfxyxnk4MtNSjN6JH&#10;f1hB26E5ET6TQRmho8A0J8+sj7rs02M2oMECI9lyVIfFaB3m+D9zTVrGMR13rBGn+2zU6bp4TBvw&#10;U59dIrTZKtBkKmNmz0HxiY04uu2vsWfzf8fRfX9FXX8B8pLdbBopXIcSgrwKEVqStjId+Rn7kZSy&#10;C4nJO5GaugvpKduQeHQdko88S/BshEZyBEFbCZrcEkJHjla/Hh1hJ6NQGBPDXZifHcHZ06dw79ar&#10;eOPB23j7tffxDsFz78ZlwsmFOuGMbG6z/jYjxrpdWB7n5F3px6ULo7h2dRJXL43gzMkY5qf9mBp1&#10;YWaY3ZfwuUD4LPTUc71quD+yYCjPhU2pJAQ5aQmeQNx6lAjVKdEjHF8YbcGrtKc754fQFVWjomgn&#10;ivO28XE/I9cBjr0E0C4a0DbCaGvcfMqLNxNA2+LHCW2M7j5G+gZ/Nly2TNSIDqM4iw2s7DA83GbC&#10;eTldIS16w0b0hS3chzb0BC1odWnQwoYxzJhzbXkYT6+v4K2b3B4XpnDrzAge31jAh08uEzrX8f5r&#10;1/Hpu4/ww08/wnc/+gDvPL6PC/NDbMRaRBhjY2xq3TTgNtZGW4MYPU0yAo41025mpLNjZZRNZ7EX&#10;N5eGcGYkhkFGFb+qnEJQwUatxVCI1tMeIBj68OD0NO6ujGOlP4pen5Fzo5YNSoygogoxiw5jjX7O&#10;nxAmW6JYGRzA+Zlpgq+bUdWCwfYWvPfkIX7z0y/xT7/6MX76yTu4tjSBifYgJmIhTHc0YjTqJezc&#10;OEPIvH5mCfeXp7FCW1psDePySD+erJ3Eu5fP49GpZVybGsWNWQGEozg33o2pthBFxYA+RulrS5P4&#10;ztMH+O0XH+MffvQ9/JoR9Jdffh/PiLK2sogZX5h1q/NeokWs43gJ1UWvQFGxGfLyVwih9aiTrIe5&#10;6nmOr8FW9XdwV69HoIYxzFCBUUaJxS4nlvuEk/S4Ysz9MS+LxVOGFmcR41oOYZWBiC4NUb0Q6xLQ&#10;QeB02lNpQimETiLC+mMIqA6TlMcRc2ajP1SGoWgVugOl7DjZaOTfh21J7IZJcKkPQ1O+g7azARVp&#10;XG4aj2A7ivzDHEc5jkHJoSs+RtCcIHQyEdLmsLNmwCE5AQstxyE+gfqaVHaKTC6bcC5TGRWVBeSt&#10;5pCh3SWHk9paXlmCE/nFOFgkxXGZDWmmMDIcrcjzdUEUHoSqYwKO/jHEutvR3+rmxNWhr1GOkTCh&#10;E65mzJJj2qfGQoMZJ0MOrERsWGkyYaVZj5U2A5Y55lvUGA9WEXpFNJwCDBO4AwECpL4APb6SeGRb&#10;6K7D2ogbywNO+PQFKMvYhqN7/ycO7/tLZCY/h5qyPfCo0wlxgt5UCXdNDspS9uLwrhexa+dz2LPn&#10;RRw88BKOHljH//smkg59M/6WurE2kZOxDBGue9hdgyjB08VJN0q9nmGeX1oYJ3hO4s7123jj4Vt4&#10;/+n7eO/1N3Hr4mn+jw5KUSJ8liJ0EaRD7OozfV4szESxdqYHV68SPleGcXatDXNT9ZgYtGCq14JT&#10;EwGCh5GLf9tqreJ+OoHqrEQ2FEY9uxMdwSDaA974W+5hsxrtHnZwxozl4UbMDHnh4/IW5W2ND1Hp&#10;IUjKj6FadJzjCCQVB1BZupvg2coIRvsp2Yqaqt3Qa47CbmF8d2bCZsyAUpIIeWUCHIaieDzujRjR&#10;5lVxaNHuNaDTX8e5Z2LjrKO5s+C7Qzg33Y1752bw+vVlPLw0g7vnx/Ho2jzefXge7z2+hEc31vDW&#10;w+v4wcfv4Sff+Qyff/guntw8TduoR4RmGGHzaDAJpy2kwqlJo+WUYIC1MtVtx0yvGwsDtJG+AMZo&#10;WlGzHIbSDIhTD0BVwJioYy1wO4w3uXF6OIabi8O4vTyKs6PtNCEv+v0Wzh8z2s16pgoD+n0ugidI&#10;gA3g6ZWLeO/ubVxcmEejg0BtbsJbD+7hZ9//Av/48x/il198yPVZIZgirF0Cp8mPvgb+f1MA12fG&#10;8N6Vc3hyail+PGe2KYhz/V24tzSH18+v4S4fV/s64+PG/CQenDuJqwuTmGqPYqQ1hPPTI3j31ev4&#10;ySfv4ddffoFf//hL/OrHP8AzFTQGUcYrHM+hUjhgl/kcRLkvoiqfECp8CeKCFyAtfB6youdQW/D3&#10;LPC/hiL3r6AveBZu8XG01VUxZ7Koer1Y4pjqsGIgwsniE3PCVNBeihAW3gpX0ipkxxFWHkNrXSK6&#10;aDE9BEo77abZnBp/J0yATqMxmdEsn4UrXE4hRZ+/NA6iNk6YDl8uOrx5aOTfW6sPQF7APE+9luXv&#10;hKbkMEyiZNik2bBX5/MxD87qTMImEw26XDQaCgifXPiUmXDTfPz8eVBNIBqLEKNR9PmqMeCrQR/B&#10;0+WWImqTwq4To7SiCMdyCrAvX0TwWJHKqJVqa0ZufQcqwwNQEzx2Rq1m7pTuJjs7mgbdDTUEhxhj&#10;Ddw2DbWYInjmOJGXGBlWCZ5VqvwyDWepWYmlViVmW6oxFChg90/k8hxBs+UYmsy0vzp+7UjDUFMl&#10;lgb0ODPhZERxY7zdQPNLQ176y0hNehbZGS9BWroXTmUGmoyliGhLYShORtrel7Hlhb/Cyy/8JTZv&#10;/Bp2bPk6dm7+O+zZ8jc4sf+b3M87aRlpBE8pC76C2l8ZP3Gwo9mH4YEOTI33Y2F2FCcXp3H1wkW8&#10;89rb+Ozdj/Hh06e4feEkWuo10DDKemmynQFJ/IrwoVZ2ZhrbFGPV2fM9tJ4BXD7fgdXFIObGnJgf&#10;chAgHhpMAzurnQVVBgmtLPfYHtSUlKE70oIzM7M4PzeDuZ4Odk4jt4GGMLcwwtYh7JHAoEqFuHwP&#10;KjlkkuNQSJOgrE6EihBV1CSgVnKYUWo/obOLANpO89mBalq9RnEcdbqU+CUkNuHiaEcVoaONn2Ta&#10;7tMgZKuOvwXdzGglWE4nDXUo4qCZhXF+qhvXT47gtatLeO3aIm6dHvnqGM+ZUdy/Mo8H15Zx4+wc&#10;bnG7vPvoDr730fu0nvfx9quXMdcb4DpI0eauRoOxGC7upwZDDmIeEc1KSWAbWKRm7lcb04KBMVMM&#10;dXEqypP2ofDIdlSlHYJNUoAOp44G48Vid5jwacOlqV5cmuzFGmPRfGcjJpsa0Ou00XoNaLcxpvuc&#10;ODM6gHdvX8Unrz3AqxfOMkZ7MNDehqev3sUX3/oAv/j+t/HL734LHz6+hZNj3axdX3z0BVyYbWvC&#10;7flpvH3+NO4vzLJRMnqzIcyGg1ij4V8YHcTF8REs8etZPudlWtW7t2/ig7u3cGt1iQ1miA1mEq/f&#10;vIQvP3obP//et/EbQudn3/8OnhETPOKM9YTONxldOP4LPOK8dRDlvwhR3guEEFWeEFLwUZH3Tahy&#10;vw4tf+9mVGmrk2C80YTFTjfmOp0Yo3L3NSrQ5atCjxC3XGXxiBVWpaBRfgLNKpqOKR29jhx0O3LR&#10;Zs1C1JT21cFsjhZrJnrrSzAelmKCxjDkLeNGJKAc2Xy+Qm4QgsKZA7/2RBw+RvEBWCTH4JKnwact&#10;RMhQyVFF2IjhVRVQVbP5fR4ipkLqaBG//uqEtDAnQMTEIRiCS4xubw16CJ1udv6YrRLBugoYFKUo&#10;KMnDwcwc7CkQ4ZjCimRTI1JsTXHwiJpoPF1TsPWOIdLazK5vi4NHuCK6j+AZ9FdgpL4Ko65aTLrV&#10;jFq0mwYj5ho0mAkQSCEJZmh1E02lBF8mWmxHETbtQ5PlYPyx0XiAqp9Kza/k5NWw62ox0aHh0MNr&#10;ykFV2S4UEr5FhdsgEx+Bk2ANGcpocgWQZR1F4o512PL8/8S6Z/8C6577C7zywl9g04t/gZ0v/zUS&#10;9nyT+3gvXDTBBtqep46dWFsMj4XW0+hCb3cLRoa6MDbSiYnRPpxeWcbTe4/x7Xc/wmfvvIGHV5fR&#10;0SCHrkp4jiMs1EwWaj4jcglaGiVo76rD1Kwf58/GcOVCBy6dZgSbD+HkqAfLQ8JZ5C7+vRL6inTk&#10;HN6KE3toJ/m56Gtrw51z7LDXL+Pq0jSt14tmQqDdr0WsQRW/yt+kzYRKngCF/Bi06iRoVYSO7Bih&#10;Q9uNDxpvbQKhdBTlRbvjl4mUFOyCnFAy13Eb1UsYc1iYzZb4ZQ9NTsYUq5RGUkNAKNh0CB8+9obM&#10;WOprxNW5Xtxdo91cmsPjKwuEzhjOzXbi7Ew7zsx14Oxcd/zq79XpPlw+NYt3HgrgeQ+fvvMmrq7O&#10;cNtoaKPCPJOjk3G2Uzh43SDDWFSP6RhjVpsZg4zcA020rAYdgiYJtGWZtMDjtNZ9qEg+yMYq3ApG&#10;iXGCZ5ZRaKmPgB7rxMXJHlyY6MFp7qcZxqCYuY5NvoZRW7jTghWzXc2EwBzeuHkRa1PDCDnMtMYB&#10;vPPoIT7m8n323huMiQ/w5t0rOD0zjKHmIPobfRijLZ3q78ZdAucJ49SNsWHMhxsx4fFgKuBnbTZg&#10;js32/AStdmEBl+fmaTpLeHz5Cj598gSfvv4EHzy8T/DexkdP7uOHn7yLX/zgs7j1fPHBW3immrZT&#10;nbUeVVnPQ5LzIiTxqLUuDh5JwUvxIS/dCINoB7P4Ltj4aKvYBnv5LgRq0xEjnUf8wjkGJhqKHn1B&#10;Gbr9EtJWgsEGKYaEr6mU7XUkvCYDXfps9Fny0WsjwW15aKb2hg1p7O6p7PS0GlchBvzlGA+xIINi&#10;DLiK0cmo1m7NRQ+jSJ9fOJu6CG32bIIjnf/HYcplsZagmTobtVQhVCeGT1eOenUh/BraDqNUk6WY&#10;E6ocUWsFvy5jYZchaCgmhApZ4CwWmxhtDsZDdv4Wi3ANWAnUNYXILszGfoJnb5EYx5U2JBE8qQ4a&#10;j68TFVEBPJOw9Y8jzG7Qxe7YzW3Q3ShDrxCdfOUYcFdiyFGNMZrEZL0ufpB5xEm7YlwY8BRjJFSM&#10;oWAeJ0kyl/0gQbiPE+wQl/UgJ38CTSI3HjknYxqMtDAShGoR84lgUSZBWrkXlRwVItofO75VnYt6&#10;VTGc0gLUlWehJjcJxalHkHJ0F3Zu+iZe+vr/wCtf/z+wbd1fIGnfczTZ/XCos1FP6zMqsqCpyYKN&#10;jSTc4EBnRxN6e1vR2d6A7o4wpseHcePCBcaKB/j46T3cuzRJGFRAK94Mi2wjO/iuODAjtuNwmJLg&#10;4H6MxZQ0Ji8unyVMLnYTKOySc01YG2+M35IkYKxCedphHNu6Dvs3v0RApKI92khzOMUueRm31+Zp&#10;AQGCQUErkyDoFMFjFU4UzIJBlwy9LhE6bQK0miNQyg5CVr2f4yDUApC4feTSExCXHURl8QHIpMlw&#10;mBkpg2oM8LUne3zojZppehI4VIVwa4oRJnxaXDJaNWNjkwWL/SFcme3GraUBXJtncY+1YXEwgsku&#10;H6Z7/FidaMZJjhn+XXfEjvaQHRdXZvDdD9/G97/1Id5/8hDLhHa9RgqvRozRiBNL3Q00lnrMxmxY&#10;6nRhjfFqlWMq5mDDrmPE0yHK9bXXltDkk1F0YhfyjuxATQ5t2CrHaHM9Y0yIQIlgub8F5yYYcRi5&#10;HpxZwPXZcQzTaOprq2j6EjZoPUYI7qXBVsa4NjTYtLBpanF6fgrf+eBdfP/Tb+E7H72Dtx/dxv1r&#10;Z3FhiRGpu5WNjg2irxs3Zqfw+NRJPDq5gEsDfWyYtFSvDwtNnA/NYW6fTtw9vYLPXnsNn7/5Nt6+&#10;c5/guY737j/Ejz/+BL/70Q/xmx9+Hz//7qf4yecf4WfC+PR9fEQjfEZO25FnES55L0NVvAHKko1Q&#10;FG8kbDZBWb4VOjF1nDvVrzvBOJSKqI52QnuJKFL4mE3wlKKfCjlAinc7xczsxSzeYmZORo1QDaYb&#10;5ZjySzEqvH1sKcKwrQTDrnL08m9ajbQRDWMPLcinTWS8yGLMKiZ4aAqBSgy7S9BrYbzSZ9Ks+Ggr&#10;Ro+7DD2uEnQ5CxiJ8tFNO+rxVbJwCQ52w7C5nN2lANbaXDhkOfCqhXu7FMbNppkm02IXxwHlpx25&#10;ZCy06jQ4atLhVeYioPvKhFo4QQXwKKoLkFmQhX2Z2dhD8BxTETxmGo+d4PEL4BmCsnsS1v5RhEn/&#10;zhYWbLOeACJ8Cc5uXxn6CJ4RrxyTPkLnv95O7zKVo40W1m6hxdXnctm5fvYEAnIfQsY9aLKygK1H&#10;aDuMow3lzNxKzAvH0AZZsF0eRBzlUNH0yksYI0T7UC45hGrhzF5hfWoLEdQQevUWzLRHMNHJLhhy&#10;orYyD4d2voxNz/4PbPzG/47E3d+EtGAfrArGDkZOeWUiqiuSYWF0joRc6GKnFMATa/WivdWPUU6y&#10;M8zz96+dx5v3zjJidKOD8dBU8zLsihcInpe57Qkg41YCbDtqaw7CSaPt61ByogcInS7cu9CHm6td&#10;uDDbjmkWoNdQjYKkw9i/6SXs2ShcypGMgJtderQb5xbGsDIhvAtjRsAqoeGVwqrJgV6ZQqgkQKfh&#10;+uqOQ6M5QPDsg0q5m6/JSCXdDUXtYRoQI1dVAtS1abAbCRzh1hAtTvS3e2lVLtqaHkGLCDZFLsGZ&#10;BQ/nQ9hWhRZPbfzeTecIlGvzXbgy04lVgmUwRJPQE3zaCjSYGSsjZqyMRbEy2YJ+7veAVYaBNh/u&#10;XFrBd957i+NdWsV9jHe1wqWqpq07aCe9uLM4jCsTMSx31mONEezaRCsLnFF0oJH7mjHLXA2vXgyz&#10;tBDizGMoOL4bJUmMiWVZ8csWhCvEpzqCNMYIFmk952g8jy4s4ttP7uAHTx/g1sw4jV0Pn0rEZqrk&#10;3HHGb8fR5tVDy/nsMNTg0qkFfPdb7+GnjDw/ZdT69N3X8dbDG3jt1kVcX53H6kgf138IDwmVdy7R&#10;PleXcbHvK/AscKzF2nBqgKY1M4Y3aKY/+/hj/OFHP8FPP/kc7z94gqc37+E777yP3/3kx/j3P/wO&#10;//K7nzPSfYYv33+KL16jBV27gGd02euhy9sAY/k2WCW7YZHugbFqN0x8tMkP0hxIWhZIu7OIxV7K&#10;omEn0+WhhdCJcNI263LQQaDEzEVoMlBjmZ+bGK36vZVx6KxENViJaLAckGGecJj1SjDllaLPRutQ&#10;Z6C+OgGO6qOExHEWfhqjFguRltPrIGRMeejQpKFVkcaIlo1WgiFmzI+fD9RGC+oQJra/FENCkXu5&#10;oR1lCDAyuFV5sMuy4RQmlHBLAl0BC7qERkGb+S/wCECySFKgLmW3LD5M5U+If1+vZCzUF3Gy5LNL&#10;5v2/wHNUMB5rGCmOFuQGuiBqHomDxzY4hhAnWHurE+3NOsTCNWgLVCBGKHZ7KjHaoMYU4+hEQx36&#10;HDK0GkoQ0XEi0dbabFkc6QjXHWc03MfXp0nqDnCSH0GMYJ1o1ePkYAg3l8bx+OIaO8wspnrsMDNi&#10;FBZsQl7xNhRWED5i4RKAdAK3iPBX41RvDK9fWsO7d6/i/uXTmOhroyWJkZ2wC4e2fh3pB9ehhiZg&#10;lqVDK0mK31qhvOAIbCZ2/WY/+vpiGKa+Dw00Yai/CTOjPTi7PI27LKzXbi4SPK0YbGZsNW9mh34F&#10;MQ+Hcz0a6l5ATflzKC1kA6s5wGhUgPFuPc7OBhmd2nBxro1RK4r+JjesSglyEo9h/9bN2LV5A5KP&#10;H4CymibqNmKQpjM/0oqp3gYMtAqXWdRwndNRI9oPqZiQqd0HhXov1JqdBNB2qFVbIKvdDImEj9V7&#10;oFEkoE6ThXp7FTqE86F6gxjqbkRHtB6NHhXc+mJCN5vgzKDx5CDEudFWL8NEux2XZoXrzHrj9zoa&#10;YyQLGUqhLjqGyrR9qClI4P/QsBnPJmhOwg23OgilqFeLxbEOXFljNLl9DW/dfxUr01NwaFTcJxIs&#10;9LTjtXMreHp+kfFlEKcZ4YRbn9yb78Nrp8cJuB70BEzx/aepyISmPJvzMgN14nwakwSNZmX8gszB&#10;iBsLAnCm+nBlYQS3Vqbw9Ooavvvmffz+2x/i8wc3cXa4g4mjDh0eLUaa7Zgk5IQoqZZkwcsYeWZx&#10;HO8x/nzx8Xv43qcf4NsfvIlvC1D46E186zXa7LlVXFucxtMLZ/GtG9fw5topXBsYwGIojOVgI860&#10;d+AyAXfrNOP3jav4/K238Zvv/hj/8OXP8IMPP8dbdwmfuw/x2bvv4dc//iH+4Rc/xpef0XTu38S7&#10;F87g8dI8njFz8ppLtsJJ6PiUh+FTH4VHeYgrezR+ELeNk1+4Sr2Hhd1FWLSwYBulGfCLk+CvOoGQ&#10;jObDCRHRMPIohbOBk9Gky4xHjNmwAqdjdTjXbsIZFuSpsApLjUpMMd/2CHeDU7BQKo8wFgjHag7B&#10;JU9i0WcQKnmIMZq1qmhXNTQtaSIaaxnJ5FloJISCilSaknAdViY6XcI7P2VodZaw4+bHb93qZ4QK&#10;0sTqtQVU6Dz4DEXsJGU0iUrGFzEBJebvOfHYDWUsvqq8najN3wtVyUGYxAlw0oCM1czYkhxkFmXj&#10;QFYu9pVIcEztQKI1glRnK/ICPRBFR6DqmSJ4JtBI8LQ2u9DSqEEzba+Z5tbqyEenoxTDfgUmqdFj&#10;BE+PoxbNAnj0OWgyZqGZlhc1ZSCgEV53H2zs2A75Pqp5AgZojJdmW/D61WV8+/F9fPfpU3x47wYe&#10;XB5B2FuMXJpqSvo65BTvhIjLrScsA8LFf546rA22441rZ/DJ66/i/ce38OqVUyyEXnQ22ljwjJG0&#10;Gw2HQZKKmqLDyErYhMKsvYwj1eiIBTE42IGJyX7MzfZhdroHK/MjuHx6DvcuL+LJzUkaDHW7pwjd&#10;DbvZVbdjKLIFnd51NMWvQVT0N8jJ+CZK81+BQXEEzd5SjHdoMddrY1w0EVRyAq8UFbmpOLZ3N7Zv&#10;2IBtm17Ggb2b+X9HUF2ZS/hoGGM6cPPsOMcIFkYC8NkKGS/3oKJsC6ok21Gj2AElgaNWEXLyV2g7&#10;61Ej3QIDo5fXUYDmkJwGasIgo9FITxi9bYxtARvqrbVw6kvgogm7hIPMNCLhlqWDzXU4PR5h0XXi&#10;JONPh6ua5pCHurLjKE/aRvPYDVlREsGTR1sTxY879TKS9URsjFq2uPHMDLVzO4+gtzkCaUkRso4e&#10;gVkixbnxMbx7/SLevLCChyuTuD7ZjduEx2unJvHu1RU8OjOLiRY/nPIyGMRCs6xGm8vAaOXFJKPV&#10;QNiD7oCdsduHtTH+35U1fPiAgLt5AY8uniJ8TseN56fvPMYHN8/i/HgnRqN2DAs3wiNMm90ymBSF&#10;8NG4Z0Y6cIfN6PX7N/D41Wt4g1HrW28/Jihew4eP7+F1LucjNrkPbl3Hd+7fxXuXLuD2xATWWtuw&#10;Go3iXFc3rs1N4dXza3jI3z2+cg2fPHkbv/ruj/DrH/wMn7zxPufJddw8fxFP793Fh28+wlsE4kMC&#10;7dWpCVwfHsQzLu5Ij2QvIbAfjeyyEVMC40YCQmZGH3sGOn20jwYRd0I5onoWsSQN1kLCImcvLEUH&#10;4BYdQ6gmCU2yZERrEhCpOU4bSkUfQTAakmKxXRc/L2Wt24bldiNmWw2cpGrGogp4CBFD2SGoioST&#10;/Q7CIUngcqQRYpmIEmbhmkQEpTQhaQL8NWnwsqO7qpLgFM7BYX53yRMZmQg7fTYtIYvAyaLq57F7&#10;CVcxl6G+rhR2TREcOk4wTrKApRwRt5jdieChUTm06VBVHoCY8BXnbUR14SaCiJO59ABqSo+jojwD&#10;GUU5OJxXiP1lNQSPC0mWKNKc7cjz96AyOgxl5xQs3eMItsbQEnCj1c11Y6TrshSiz5qPQTu3g0eK&#10;8YAGg141Oth5ouygTfp8NAnHpuxZVP5U1OuOMibtpWLvgpHwcasTMNVpYGYexccPz+PH7z3Gj99/&#10;A99+7Sbevz/PCS9BUcY6JBz6W+RmbmK0SEUDC6Wf3X0sVo/F4SiunRpj5znN7nYJT+6v4va1aZxf&#10;HcAEY06LQ8eoWQ5daToqkvciY/96lLCju43V6GzzY3AghunpQSwujWGZY21lApfPTePW5TE8vt6N&#10;V884cbI3GxPhXZhq2Ymh8BaE7c/CIPtrFOT+FZKT/haZ6d9AjXgrCz0Fbf5C6n4h3LRaOfd5dtIW&#10;HN6zHls3Po8N61/Els3rsW/fRhw/th0l+WxoHj1Oz/bjwZUFvHlnFZdPdiPiEaOmYi8j5maCZyuk&#10;NVtRK9kIpTCkjHi1u2DX09D95ehp1WKww4rBmAP9bW5CwYseFnEHC7jJa0SQnb/BVgu/uYrWJorb&#10;zmi7hRHQhYEIYxjjsJXNx0G7sVZlQ1WcBEt1IZocGv5tHQ1CiUZGmTbhbXfCvIU/81kU8eMoFoUE&#10;eYlHcGjbRqTt28v/l2J1cACvnT+DJ2dO4fHpk3iwQogvz+L1cycJigt4ShCcGe2Pv40t3N1vqsWL&#10;lb4oAdKDk0MdBHYAg01+zNBkb5xawqdPH+Lnn32A77/zOu6fX8VifzsuTgzibQLos4dX8fTKMuZ7&#10;QuigifUTjgNNdkQ9XPYgQcSYdnpuBKc4FsZ7cZMwfOfxbbxx/zpu8eubZxZxnzB77/YVfPboLj5+&#10;9Qbur8yzjjuw1BZlTGyjcY3ixuoSbq+t4uapVbx27Rq++x4N53vf4+P7tOyLbBwjWJ0eJYBW2PhO&#10;4+bJWVwaHcC5vm48E5AdQ6PqKAvhIJpNh9BqO8Y4QoDYT8TPnRHg0yTcaJ0F7qg6Cn3+PshTudNP&#10;vAJF1jYYi/fDW3EUYap+VHQETeLDiMpOoMuaxw1YjIFoNWa66rgRLJhqJ3RaNeiIcKe5K6i4glIe&#10;gapwP/SFBI/oBPzVBEktRw3zPkHkkxyDtzoR9bQQT3UG7OJkWCqP05KOQFd+EIbKw/Erlx3yZHah&#10;LEJHuC9zQfzaIxsjlk6eywiSFs/6Vha731mGRl8FAjQSrz0HJhqerHIrJKWvQFTwIipy1sUNqCx3&#10;P/LzE5CSl4lDeUU4UC7HUbUbyZbm/xs8FZERyGMTMMZG4QvFEHW50SKcd2Iox0BdISYsBZhxlGCS&#10;sBvzytDvlqPdIqHx0L7YaSMET6OTwOR2dhuOUP33wsTiMUh3wMqYO9KqoPb24f27S/jBm9fw5Vt3&#10;8MHdNRrQIAajUlTlbETyvr9GfsrLsKiy2HX1mBtqwNJEhF2tgfEoiNNLHbh6cQBXrwzg0sVenFnp&#10;wtJ4O2Y7WzDc4EVYp4Ai+wQKj2yDKPMQPEYJ46IHg/2tmJkZwuLyJJZPTuLU6jhOrw3h0tkuvHox&#10;grurBjaTFMyEt2O6aSt6AxsYK/4GUtH/QFbWX+J44l8jLe3vIK3aBJf1KA0mCZ66w5BXbEFR5ks4&#10;fuBr2LH5f2LThq9h06YXsX3nKzh4eDMSTmxDZWkquprrcUm4qdbVVbx+7STOzXYg4pJCXLQbedkv&#10;obRsI+GzBXLuO2PNXniNqSysYnSy2fU3q9DXrI/fM6fFq4yfFCmY3gCNZ6Szkb/zIUpQBAgfr0kC&#10;t7YUPlqPcMP2EJuGVZ4JnSgJxqpMuBXCSZtskupKWocbZ6YHcIbbZYDP0UQjafWaOSzw6GugKM9B&#10;UcoRJO3ZiqPbXkbyXsbg40dhrKzESCSMK7MzuLcq2A334fnTeHxmFU8vnsVbV2kNtIfrCzNx+Jwe&#10;6sT54RjODbVgbaAVk7EQ+iNeWmMLzs9P4wnjzXfefoqffvYRvvzgbc6RFfQ3etHltWGptxk3l8dx&#10;d20KY61eGr+IDUGJXq5/T0S4It2LwVYfRrkdups8jJ1GTNFuH9w4j9fuXMb1c8u4sDyFs4TSVT6+&#10;cf083r1zCbc4Bxb53JNtQUzHIpgmfISzoVdGhLfMp3Hn7Cm8/+BVRq138G0u24PLZzE30IGxziac&#10;mRvF9VOzuDg7itMjvVjt78IzEeG+NbrDaLPsQZt9D+PBfnbDg1zYg2iwMv5o91Etd0FbvgU13OGi&#10;pBdQcfw5VCY8D2nGRqhZpNZC7vjiPQgW70aobC/C1YfRZEhmJ09D2JOLWEMFu8JXN+RuDQrvmlTB&#10;5y4lGDJhoL3oSw/DVHIIjorjqJckwVedzJFIEzsOl4TRr5Y/Y8yql2fDXZsJqzQJBoJHUbgH8qK9&#10;0FZQZ2lH9QJ47IXsOgWoN+bCoMyAVJzIDnkIFTQqGUFWp02Dw5oNrysfQS81uz4LblsiHCZOEM0+&#10;qKU7ISvZh7KcA8jMPIJjGcnYk52HfeUyGo8nDp5UR+wr8DSNQNE+CWP7OLyhdkScLrQSPJ0Ey6A+&#10;F+PGHMwwHszUizHhl2MooES3swYxIyMfLSzM5fWbUliQx2lfBwmePTALp/grdsOmPIgWTwGWB2y4&#10;e6oLbwtXfF8Yx9X5dlyY9DHWlKA2bwuyDv0dipLWw0Kw9jRqsTjagOWpRkwNedDXYUR3jEXXRtsa&#10;MDI6OTE17sPKTCdunJzGvZMLuDDcjzajCrqiVCiKEmk8YnQwMo7QeGZnRmg8U1gkABZPjmJlpRfn&#10;TrUy+gRwa1GN092JmAltwURoE5dnPYyKv0JF6X9DRvZf4ETyXyMj4+9QJX4FNtMB+B3H4TTsh7R0&#10;HYqynkdawrM4sv857N/9Ivbu3oB9+zfiyPFNOJG4Ffm5R+CxyDHeFcalxTHcOT2Ni/N9NBInrLpc&#10;iEoZt8p3MlbREIWbvjFWDbcqMdNjIqx16GCUDztEBGEet2cuH8sQdqnR0+TCcMzPRw/npR71lhq4&#10;6ggadQEMtYzXsgzoJMlQlx/nSIRJmg2PphKBuhpE7TosD3fi8bWzeHpLeGt6EH1N3A9BN9p8NsKv&#10;HDnH9+Hg5hdxYNMLOL5zAzIO7ULRiSPQl5Wiz++lvYzi1VMreO0CYXONMeTyebxO8Dw6dwr31pZw&#10;Y3EGF6ZGcIEWcmGkHctdQYyFXehwm9BOqIx3tOLi4jweXrmMt+7cwtt3bxHMF3BlaRqz3a0YbKzn&#10;cKE/6EC33xq/UZeqVKixfIJZuELdiEGaU2+TmyC2o6neAIu6Cn57XTwe3rl0Cq9ePoPrZ5ewNj2E&#10;mb42nJ4cwHXa7oXZAayOdcYfrwuNaHSQ8Gln3O7CKZrN5aVZ3D7Ddbt2AW/cvIJrK7OY7Grm6zVg&#10;lvBcHO7AfK9wtnobARbDM22644iZD6DTsRUx12a0uLYi4tiCgHUrPOZt3LEboBS9CGnh11Ga/rco&#10;Tfk7iNK/CWn2OsjyNkNdsB1GDlv+Vrjzt6C+eBvqxcLp+ywk9QEYtYdgNxAKpgz4LTnMmIQCbcPj&#10;LIS9LotFxsxcdQzmyqOwcrgIB091UvziTjvB46hOgFu4ulzF/1Xlx4ebELIwcqkZiVQcBv6PTZnC&#10;Is5Do6OInUw4ep8FFWFUSuBk0cyEK7LzcragrHQXqqX7YWHBN/gL0NZKKHaI0NtegVgToeXMhIWx&#10;RVJygv93FEfSErErM4fgkeO4ph5J5v9/8Ah3IPQ3daDZV4+YXYNuE8FjzMaYKRNT9lzMN0gwF1Fh&#10;KqL96nIMixgxfRHC2gx4dAksjCOwMeralXvhVDPuaA8Q2olU+XS0EpBDkRpMxbQYa9FitEmNIcI7&#10;KEQW4RYRbAKlJ9bBIGLEdUsw0WXD9IAL4/0WdLYwTtAC7OZMuFzZCDaWoI0/mxtrxKNLy/jkPmPb&#10;jQuc5F1od6jhUBTBZ5aik8Yzyi44OzWMhYVxzC2MYH5pCKunBnCRxnP7XAi3CZ61rkRMBTZh1P8K&#10;Wp0vQFf9P1BS+L8hK/P/RGrqXyEr+28gEq1DnW4X3JxjDv1e1JSvR2XhyyjN24qCrB3ITtuNtOQ9&#10;SEregaSULUhM3IREAqiE8NFKC9DsqcOp8S7cOTONG6fHsTzRgu4WE41V+LiZXISdpTQRGSY6DBhr&#10;06PdX815UAKHOgd1klQoCRDhfjf1BGqzj79vMCHqM8ArHOcxiuC2iODh/rLw7w0yRn8at1mWxX1R&#10;xP1QAZ9BOOlPwQhtwumpIbxz7xo+feM+bp5exFh7BF0hD2J+OyxyEQqSDsWBk7B7I9IP7kB+wn6U&#10;JjMlVBTTCN24OD1GyJzGG4TF2zcuxcfjC2vxCHJlfhzn+fwnh7ow1xnGVNSN4YAVMYcWETazVo+V&#10;4G3F6elJbv+zePXSBVxdWcbK2CBWRvsIhBFcmh3GXFcTGvS1fM1c6CpyUJ2fBHH2cciK2XBVovg9&#10;ebojLm6LOjTYVbBqpXHwTPR2YOW/bnF74+xJXOf6zTK+jXVEsDgUw5mpPty/sITP37yHn3/6Lr5H&#10;q3l6/SrunjuDexfO4ObaMiE1zL/txsnRXkwTMgKY+6JeTPY0Yaq7CeOtIYy3CJdkRPFMp/EIOi27&#10;0Onk5HG9QOi8QOg8D7fpBe7YF2FQv8D8/Cwk5V/jhPk7iAu+AVnpS1BXbo6/1V5XyQ5dvgO2oi2w&#10;F26Eo3gjbKLNMFVvY+beDjmHomY3I48AouOETSps1hw4WJB2FqZVk8IdncD8fBQW2o1NgE3NCdgI&#10;HLP0OGyyRDgVqfBpchEQPmqHpuDV5cGtFN46ToZNngK3LpvRKo9drQRhdwk3ZD47YxoUfI4SRsH0&#10;DKGTvsBJ/Rz1/3nk5K6HQnEAHncGWlrK0NctwXBfNQ2hkhm4JH5XN400i1ErEUfTk7A7KxcHKpU4&#10;ofPReFri4MnxdsfBo+qchq1vGo2d3WiPsANycnc7KtFPqxoyp2KYUXUqUI7ZJjlmmrQYD8jRT53v&#10;YOyLEjx+HSOI5hhcCtql6gB8+sMI0r5a3alocaaj2c7hyGLsTUfYnBX/zK8WAjygTCKsD0KRux2y&#10;rO0w0xwj9nL0hlUYYaQd79FRpSXwWjJQpzkEveEArE7G51A5JgbdnCyz+PTRdWb46/GroYUT5Zpd&#10;MoScCnRECZ4BdrOJAUxM9GCMhT8104uV1UFcPt+PuxdacGfJgNWOZIz7NmGw/iU0W74Brfi/oSTv&#10;GeRm/3dC+6+Rl/c/Iap4Dmr5Ju6PXZzkwm1GNxE+21FdvgfikgMoKzyEwtyDyM/bj0IabHb2dqQl&#10;bUTaic3ISdkNdVUuu6YXFxeGcfPMDO5eXMCNM1M4NdvF2OSO202HrwoxWmWTowy+unxCIINxNZXg&#10;SYOuKg0mWk+9SYRGlxxBh4wNVQSTpoCGy3lkLUODqwoBGlLAXokQvxZu9NUZrEN3yIaugB2dBEsf&#10;bUKwnCeMJB8+vo07jCTjLPKukDsOHo9exvUvQm1xFqoLM1BdkA5FcTYbYzbnbyVGm/3x66GeXD6F&#10;14SPCDq/jIcXTuL2qRmcZ3w7OdyOKQKnj4bT5tLRnBVosyoRtTC611tZuDFcXF7Ag6tX8e6jh/jw&#10;9dfw8NolrNI2lod6cIuG8daNc/FI1GhU0oZTYK0pYa1IWItFqMw4gqrcE0wF1Vy/OkZ8De22hgDW&#10;YJix6eTUOGaH+rhN27A8PozrBMnq+BBG2sIYaQkSiJ14i6b3my++hX/75Q/x51/8GD/79GN88c5b&#10;+FyA0M2rOEtrGmlr5D5xxi1QGL0RD+HVGD+tY5T2MxIRLgkJETymvWg3b0WL/QXGq6/DZ/kanHV/&#10;B4v+72HQfgMa9XNQyJ9HbfXzqJG8AFnVeoJoE7S1O2CU76MdsFPX7IGjcjvsZZtgq3gFZsnL0FbT&#10;lGSbUVu7Of5Og6p6J0wsdpP2OIy0DZstAzbh0gd2fCt12ao4zrhwJD6ssuMw1ybAJDsBC03GqRHu&#10;zkbb0dGWhMGi9Rr4fR2jkqmQubyY0ClDxFuOxvpSeG15fF52O0UCO+4hFsA2AuclduEXOJ4liJ5F&#10;aekrXLcDcLtSEQ3no7eTRdtJ62ksY8csJHgyUVycioSslHjU2l+hRILWhxRrK8HTjlzfV+DRdM/A&#10;NTiHpv5+dMYa0NXIaFNfjm4Cp9uUgC6OAWcOxoIiTEdVmA4pMeYWYdBciC7GwahwLpM+GX71MQS0&#10;RxE2HqfWJ6LNnYLuQDa7eRF6GgriZwY3CQbkyEWHtQCtXH/hVh7CO4MeaTIa1Nlod4n49wrufA2L&#10;gpEvXA6XkVGW0U2nZSR2HiZ4ijDYbcSl5V4q8Srev8PocGUJZydj6Akbqd/CfXjcGO3vwAQ712B/&#10;C3r7ohgejWFxsR+Xzg9SyWO4uWzGyfZ0jHg2o8+1Dk2mr0Mr+m8oy38GBfn/HQWFf43iQhpP2ddR&#10;K3kRejmbkXIH1GxIcvEOgmc3xEV7UJa3B8U5e1BSsBeicuF2FXtRWrgbRTk7kZu6A/KKdMSCFqp6&#10;O86yo5+bH40/XmH8u8z4Nxqzodkp3Kw+l7aYxa6ehTppCjSiE6hjfHJyvgSsYkKnhmCppt1UwCic&#10;t1R9AjI2No0yFSZdDpym4jiAYo1q9LVYMd4dwEx/FLN9rSz6Fkx2tmCeFnhxcQK3GUXOzAzHO3rU&#10;bUbQqqNxV3EOizlXpRzVNC4p5ycjn02FDn8d5nrDuLY8gntnZ3FjZQxnJrtxerwzPk6OxDDdFUJ3&#10;0IqQWbgPUSUaaS1tdj1jkwtLBMvj65fxxQfv4pff/x5+96Mf47c/+iG+/PhDPLpyIf6pFWfG+2lP&#10;K3h1jXORsFIWpSFGWzzNxjHH9bDKShnJ96GmMBVuvYTboYb1WMZtosfZxTncvnAOq1OT6GmOYDDW&#10;ghXCZ6a/k/HdR7A7MNbaiFfPLsdv7fqbz7+FX33xKX7w4Xtx8Hz7zSfxyLdG4xmJNaKVoIw4OZdc&#10;RrQHbOhm/OsmULu5Lj1+PhLmz8SMuzn5NyNkep458Guw6f+W3eDvoFV9DQrVNzhoPGrCRr0RSuVW&#10;qBXboZLvgEaxCwYlwaPeT6LvgatmBxziLTSWDTBWvwx1zcv8+82QK7dAVsNIRlCZlQdg1h1FnekE&#10;zOYkWM0nYNUzYmkZNVh0FsYzMzu/SXEMBnkC6hTJXJZMgjAffmNJHDoOpfBxIdkkdz4arDQc4aNo&#10;3ASOpxQhQifoKYHHnkdbS4dWk4ga2RFU0MqKi7eyo26ixbyM3NznkZf7LCqFC2DlLEjjQQQ8SQj5&#10;M+CjYVg5GWsrklBQkISEzK/As69MiFrer8BjF4yn6/8Bz9AsooN96OxqQGdUxzxeijauX4v+EFr1&#10;B9FuTcZQQwlmW1VYbNVhMSzHvE+McVc5ughN4S114dMxwoykUTOh40hGhycNQwTiaGsJ+vnY5Reu&#10;7cmKX7kv3EBswCFGHwuuSzjTuq4YrbQ04Tqz0SYVJmIaTHQL9wUqhdNwhLa5A3X6nXB5jqAlWozh&#10;XgNOz7Xh3qXZ+NXWdxhhTo42UcGNiNRrESN4RvravwIPodPLoomDh3Hr8oUx3LnYxSISrqDPxqB7&#10;G3qdL8XBoxP/76goeIbgIIBK/hoVJQRP6d8RMs9CxWZUp9gJvWwPlFW7UV22E5V521FKWyvO2MZo&#10;tQOSSkaxKuHs4yOoFR/lc+1j3MpCe5CQo3Wdmx+JHzfo8Dm5XRrjn1F1Ya4bw1ED3IzihqpEdvc0&#10;zr9U6AkfB5uVcI+hzkYtWvxK1FsqOJ/yoJIlsSHtR0nJDhTH7+OzE+KKQzBwXgmfuNoc0KAnasdY&#10;VyOLrw2Twtm8fL3eiDd+zGK8sykOnQAjkEVRxXhWDllJdtx2tKIi/kxMC69FI2N3b8Qav4nYTK+f&#10;gInSbKKY6vLTbKy0KCv3lR9zfRGMt/vRVq+HRytiPbGJmjW0pCDOTAziMc3my0++hd//7Cf48+9+&#10;w/Fb/OHnP8Pvfvh9fPr0EZvGEHobXFgd7sC1hVFakgqa0kzMdIXxLRrthw+vYro7DBEjV37iXlpg&#10;AZNGJTQS4c4Petxg/Hvt1k1cPLmE4Y4YhgieheF+RqQY+oXrv0L1GIz4cWqsL/7W/Tu3r8Q/E+z+&#10;xXM057PxYzsCdCa7Wrh9gugIuJicaFWEmnAAXhiNjIyNVi3CJg0C3DbP+DVbWdAbYde8wGL/GpTV&#10;f8Nu8DXUyp6DTLkeNapXUK3ciBr5Fv5MiE67aRJ7oVJwUhA8RuUe0nQnrWc7HNUET81GGGUboZFv&#10;4P9zKDbxb7fBqNrNLnCQYDsKk+kYzBw2Rgqb4TDBs5/dcA8zNjtz7V5CSjiR7AhUtSegU2fArM+l&#10;yjJza6jRsgyqdDrqCaMg833EK0KTr5KZn2ByFMDrKoDfwzjmLorHObOZ2s2C1miOQik/BFntHkgl&#10;21BRth7icq6feAMUUmF5t0LHwjDQ4AzSBMgqkwmq5P/n4DLBIxhPqi2GNBqPELVE0VFoe2Zh7ZtE&#10;qK8LbR31iNFqYr5iAuQ4YbIPTYb9iHJdu+tzMdlcg9WuOpzt5GhRYzFYg0FnOToFgzEy9gk3Y7Ol&#10;oduTgf5AFoYjuRhupo2FctDhzWBnT0bUmopeVylG6msxKtxMnoXVYRGhwyZCrwAevv5kTLimi52W&#10;sdFB8Gi53wy6HfD6aGCdYsxNuXH97CBev72KN+6sMTZMYLo/wJhB9bax07JDCeAZH+mOnzw4PBjB&#10;xGQnTq1N4taNBdy/PoLrK/VYaM8n/Lajy/oil/s5uNV/SUP5/6Cq5P9gNP+fqCr7W4iL/xbVpc9C&#10;V72Zk52NR3mQMNkX/+gdSb5wB8XNKEp+BUVpGyAq3o5agkenSoTFQHsxFrChVGOg1YHZgTCLJxKP&#10;HY2cvJ2EzyxN5OJcH6NKC4vUzNfPh7L0KIs/iY2piMqvjN+2dLTTjtYGBSFcSLhkQFF7HMWl25GT&#10;t4E2vAnp6S8jK3MLlLVpcFkr4bVLYdaUcVTG33pva7Aj4qqj2WjjsBE+9NBvUsUNR16ag8psNqmk&#10;Q8g5zriYeITrlUFbr0DIyn3QYMBA1ERQGdBO+DU5axCySGjttFE1G6dNjqFmF8HjQ6tHB6eqnPUo&#10;xQwN687aEl6/cQmfPH09bjr/8ptf40+/+x3+/I+/x7/89tf41fc+x/feeyP+yaQxjxnjrQFcZGzr&#10;5/Jqy7KwNtaFH37wGn700RPcv7AIRWkGEvduQHVRKgw1RVCLc+G36XBuaQ6vXrmEM/OzGGhrxkhH&#10;K0E/hOXRfhpfOyY7ohiPRTDb20qzGsCl+QmcmxpjFBuJH2NaHOqleTImNnrR3eAmdIy0Ps6lOgXC&#10;Dh23lQIenfBxVLXwaavhrK3EMzrBTqrXoabyGygv/hvS/29QVv5NSKpfQY1yG6SqHRDLt0NUvQMi&#10;yXZIqnZBKt2D2hrCR7aXCr2bsWgH7Jzc9tptsDJa1clpR4qXUS1jYcs2QKPaTqPZT3Acgkt429jE&#10;SEXLsBsP0Wb205poT7VbGc+2shtui99LV7iauKb6OBQK5nTGCCv12KllhGJXslGpvZYiqjHzuaec&#10;llMKtz0fThuzPMETCpQi3ChCOMTM3lCGYKAQfh/hxbjitDH7mo7DoN7HCLITOtk2DkJHtoXrsg1m&#10;+QHCjapenYmysgxGrdT/elfrK+NJJ3QyXJ1fgad5jOCZi3+uVqAzhiZ2yShh0uotQpP1q0sgGo37&#10;ETIeRZOdwOCyzLercKbLiHMxmk+oFiPOSvRxXToYuTpMmfEr9vt9ORgK5WIkzBHNR3/jV+CJ2pPR&#10;LICJ4Bn21WA0IEO/pwZdDglHFTrdEnT7azDUpMRgVMbYVAgLDVNNG63T70YgmIK+nmqsLIZw78Ys&#10;3nvtMt59fAmv3V7BPI3H76iG21LNuEHjYbcbH+SkG27G7GQ75ljga3HwnMSTV+fx6vlmLHeXo9+5&#10;k+BZh7769Yi5n0fA8iybyNehrvp7yDmnasq+AXn5OtTJdsGpT2CDS6QhHIGibB+qC3ZBuC1LeeqG&#10;+L2VhJuSGdVJ8DkKEW2oQhfhPNhhYjGYv7rJOm1M+NRT4SzenoATY7SPRdrCuakYri32YKbbS2Mo&#10;ZuQqoOIrMcz/m+hxsItbEPVJGb+z2VySUSs9hNyiTcjKewU5+ZuQmPIiMrK2wESrDvpV8aGR5aIo&#10;+xBqRRmoU5bAohHBxfjjYkEJMUqIUwJ4FGW5KMtIQG7CftrEIX7NCFeSQ2sWE1DK+BXvIcJM+Nhk&#10;hzoPdkUejZ0AZJQX5fD5ixJp88LHMDlpChYuuwgNhNvDS2fx42+9j598+hF++p3v4Nc//CH+8Mtf&#10;4o+//g3+9Q//iH/9h9/iF59/m1B5F48vnaaReAmrcPwYzyr3m6mqEFMdIXz44Aq+//4j3Ds3z5iV&#10;goObn0NJ+mHIObdVohy4GAdHu9txen4as8N96I6GuL2aCZ4BrAkHu2k5iwPc/72Mmn0tODnUTgsb&#10;IOzH4+CZH+gmdKLoDnkRq7ehidCxK6VQluXBVFvBbaCKn2pgV4popVWoVzPmycV4prziJebxbyIt&#10;9a+QlPyXSM34G2QXvoBSAkAs3wMx45FYvh/lhE1p5U6Ulu3g2I7KCuZv6S7oa3axUHfCycjiVOzg&#10;ztgKPSOWQv4yofMKLWkj9Cr+TnuQtDsCH43HaT5M6OyDo24Pu9BudsKtMCoIK/HLjDgb2C23QlSx&#10;ByLxEYirkgg6gqAmhTs/m39fAI+5KH4+jtdVwg5VALs5lyDLZHTLQr27EKFQBaJRMdqaJTQQPjaV&#10;o0X4bKVQIcL+PDT6MtHgTIHPcpyT6QCLYQ9smt3xR7fuGOmcA7O6kDqei6TcDOzLzcfeMhmNpx6Z&#10;rg5kebqR5++FuGUc6q451HWOwR2NwsOO5bWVk/LCiYGJaLTsR9C8H17TIdSbEhB15zEK1WKpTYvl&#10;iBwz9RKMWCvQbypGlyEHPcYs9NlyCBNGGD9tp7EAI5FCDISEi0iz0eqk9Tiy0FtfiUFfNYYIGeHe&#10;QcJneHU4JWhl/Gpz06IY94TbUzQHKrmNU2lzNFPDQQRDmejtlmF5Poz7t5bwrXdu49MP7uHd1y9j&#10;bamHxa5h0cvQFnKgv6MJo5xoiyzq1SXhvjxDWJgfxoVzs3h8d5GF0YXFLjFj1h6a13bMte3FVPtu&#10;FvpB9Dbxtaw7aaavQF25DmrRJtTVCteFJRDsSVT9Y1CVH4y/I6ktZ8RhzLFIjseP2zVx3bqicvTF&#10;1OhlNO2KKtASkCLsrmIRizh/yglySfxygMGQjWB2oT9kwfJAI26uDmF1NMpYZEV/VACV0ARq+JwS&#10;+KxFMKlToao5ChGjd3bhBqTnvYyUrPU4lvg8svPYPIX7VEf0aG4ywqgvQXb6bmSlMhIWJzCuFrJ5&#10;VsGuksTfwdJLSuLQkeSnoSTtGPJOCGfAp3LdiuPHewQ42VSV/Nt82o/wMcbpjGBZcBOMDk0xlJXp&#10;yEnYjowjW1BTlMK5Ucdl9sVNKmQz4J1Xb+OPjFb//vvf4k+/+Q3+4ac/wy+EYzs/+wVt53f4p1/9&#10;Ar/+/nfw888+wpMrZ+PvGK0SCq9fXsWDswucK/r4MZ618W7cO7+AwSY38hJ2Y9+GryPz6A6UZR1F&#10;TUk6G3oVWmgpY70xjNAg+9pCGOPjAm13RfiM9bEeLA62ETyReCRcHGjmNu7G1eU5nJ+bZoTsIjSD&#10;tDk32rw0Q4LHVFMJcTYBz+hpI4AdfA1jdQkMokKYGEWFE1efySon8XOex/6jf4W9HIeSv4bkvJeQ&#10;W8nsy8lSoTiMitqDKGEuLyJwCgupxgWbUMpRTUCoRYxRjC6O2l1wyHdxclHrVdRWgqRWvokA2sI4&#10;thde7TGEtAkIGo6xCPez++2CXbsNdt1WgmcTFXwD1Y/mVbqOO5rqXbAV+Xm7kJu3D/kFByEqoaLX&#10;MrfXMU7Zy+B3V9ByijlBMqFVJUHNTqk3pMLhyIM/yOKPVBI25WgX3kIOMso05HMC5zHr53BkodWf&#10;gQijS8B4hF1yH21sLzwaQkKXwALII+SKIKaKJudlYn9eQdx4ErTe/zd4aDzCu1q62DCM9V5alBh6&#10;mTC5khFi1Gq0HGIBHka9+QjqaVrN/hKMtCgw06rGZIMUI5ZSDDBC9ury0anPRo+eUDHTemwZ6HNl&#10;Y8CXj+FgMdW5kODJR5szFzFnAcEjQj+LqT9Qi+GQBiONehahHr1BLUbabFgZD2N1mvGo30GYSGDk&#10;8hh0R+D3ZqOzXYHF2SY8uHMKn374CF98+w188PZNnF0dQHNYBzc7dJjxojPqR59wFfRoM86cHMbq&#10;8iimp/uxsjyGe9cX8ejyAJZ7aric+zEXPYQrExm4PJeJy8t5ODdTgrHWDPjrdrNAabxizpEaRmoF&#10;bZMx2cq47FBmIcAmEuU2iNk5WPSdAQU7pxLdESWtS1iOMtQzLtdbcxB0FcffOg9ZixGxlPH/KhGp&#10;q0RQJ0YdO7dbWYZlRsK7Z8ZxarwJMb8cNha6RclormLhKwkFmXCrjIM0+h3ILNiA5KwXkZT5Ek6k&#10;rkdW/m6odGxqXjlCjTro9YXIzd6FzNQtKMjZCUlFAjRV+fF3rmqKMlGcehSZR3Yj/dDO+Mg+tjcO&#10;IeF8HgE8OoJJiDSy0qT4OUJOPl+DnRZkk9DYi/lcWaguTkJh6n5U5XNueCxYGunBRHczBpob4+fq&#10;/PrLL/Gf//xP+M8//Rl//M3v8Kuf/gK//blgPb/FH3/5C/zhp1/il9/5mJFskc3JEwfPO7fP44un&#10;d3FzeSJuPD0hO9p9JkI+A0m7X8aBTc8iad8GZB3fiaqCZMJUgqjfjn7u68HOYPxDHEdoTuPdYUwS&#10;NpM9jZjsDGAs5o3HwQnhJvM9YZybHcPpqXFM0PS7Q8KN+30EUABdQQ/rSY7KLK5b8mFUF6ZBWZ4T&#10;fxRnJkCSehzawnQ8kyLeiyN5G7Hr+Dew88TXsTfleSTkb0RG5S7kV+8jfA6hmI8FBFFe8UbC4GXu&#10;iJdQnCvcKIx6XLIJ2ootMFexY9QKJ77tYjbeCY16O5SMajoVAcOIFdSdQLMuOX6nwXrtLv7dJk7E&#10;DVTPV6ieGxihNkBf/RJqqeVlBeuQnbkeySkbcCJ5K1JSt6M4fw+Uwj2S2RU9nKj1nIQ2cz5jXApq&#10;a4/RrNhFtYkwW1n43mL4G0rQ6Bc6aAaaXGm0kJT4iNJ0Wtyp7Abp8WMmIdPR+EWZfkInqPvqKny3&#10;NpuwzEdlZXbcePYLl0xUKOLgEaJWVn03Chr6URU3nhno24agszohp97WlBxHXdVBuJT7CLUDCLsS&#10;EKZhNTeWordDgaleI2baDRjzS9HDwuuUZaJTnoUOZTo61RzaFLTrUxi7GKnsOYwwhbSaYnR7ihH/&#10;eGlaXjeh2+MWbqatwFyHHaeHGnF6rJWdqAXn5rpx99IkXr02jctn+jE64IbdVACNgibnzEFnTIOl&#10;uXY8vHsOn3z0Or796Rt46+l1nFruQ4TGY2Mxe6xKRLw2xMIujPY24PTJAZxhzJqbY6ZfHserN5bw&#10;5t0ZXJmxYLD+MEa8O3F24ARuLuXg7tkS3FqVYmWgFO3eBGr2fri0x+EX7kLpFCHmUxIwwofDCeck&#10;1WG8SY/RoBJ9vlruk1pEWJwBGqDHlEsrToPZwH1uYvxyZnGZCCpG6SZbPgKaDBjLj6IiaQ+KE/ZC&#10;mn2MMUyKqU4fBpuFM4nZXWuFg8wnoJUeg4ZDSehIae3lBE9W4SYkZa1DSs4GpGZvRlr2TuQXH4a0&#10;NhM6QxGqadilpTT9sgMoKtqBwjz+H1+jIisxXlAp+7fh2I5X4uftCF8LxiPOFd5NK4SW1iMrzWGU&#10;SkBtaSKbawHtU8EmqIPfWkUQ5TF60swdKhp3NTwG2m9/O964cxXvP7yD+5cv4PU7d/CLH/wA//7H&#10;fwb+4z/wb//yJ/zzP/wR//QPf8AfGLf+6Ve/xJ9++bN41FoZ6o4fjBauVv/o/hX843c/xK+//Q7e&#10;u3sR47EG1EnyUZZ2CCn7NuLw1udxeNvzSNq/EaL8REatarQG7ehpq0dvmxvtYTsbtQWxoAmxBiPa&#10;ObpCRvQ0muI3vB9stmOk1YPZvhhjVi/tMorOBi96wwEMRBsIoHpGR3U8cp7YvQmpB7cxhu4lmGmP&#10;3E45exmtj+/DM8clh7C/YBt2Mufu4tibQfUs3op08R7k1uxHYfVe5IsJnbJNzMXrUZD3PHfC8yjh&#10;EBcwThUwIhVtRF35FjiqdzEDCxHqAOr0e6FjfDGq98fjS0SXgpg+A2Eto5aCebpmPUzSFwirF+FW&#10;rIdT9QqV9GUoxOtRmr8O6SkvIOHESzh2YiOSUrbHzz7WylM5GQsYr4rgsORDxyKVyY5DLk+AnBqv&#10;IdjqrJmwewgn4axkVxaNIwkNpmPwGw4hoD8UB03YkoAmjojlGMJ1h9Go59AdRsRwFCFDEsGTBZOq&#10;gFErB8n/P/CIlDimqUearQ2Znq44eKStE9D0zMIQG0KdzQk1u1xN4VEoinayC29BvW4vot5UdLSW&#10;Y6BPjYlRK6YGrBht1TAqSQmZPDRVJKK5KhnNhGpLDUftCUS5TsIZ5S36tPg9i3pcpYRNOTpdFejy&#10;VKJX+DhfrwTDYTW7nJ+5vp9dbxzXTo7g+toE7l9bxIPbywTEAlYWYoS0CGoFi9ddhL4uCw1mEI/v&#10;XcWH7z3BB+89whtPruHkUi8a/CraaglMGhGtVItGlxF9rU6cnO/C2upEHDyrK5O0pVV86+kq3rzc&#10;hvnmHLQZ1qHPswGnBo7i8nw2ri5U4ty4BDOdpQQM4RooRy8tRrCxic56jLV7GA0cGGsyYbiBkcpV&#10;haihBPbqHOhFKVAKH1kkPUpTO0HocNAePY4kGhCjZvzjj2hLbDL64j0oPLwZpYkHIctjhKvMhEPB&#10;+M0oY6XtmGvTYKihDUuOQi46EH8Lv6p8O41nO7JLOccLhbEdabk7kJi2BYmpWznXtjF27UFe0R5U&#10;1RyHoS4TMgUBV7YXRWn7UEToCJDJOronbjyC6eTz9YtTBSidgLQgNX7AWVmeB1VlDqNMCUJOKVqF&#10;+y77VDCrCqESZ9D2GbFbfBhpj2CqvwOvXj6LX3z+Kf70i58xQn0XP/n8c/zxV7/Bv//Tn4D/9Z/4&#10;j38lfP75X/Gv/P6Pv/stwfMr/NPPfoyPHtyJv6PlUlTg5GAMP3zvMf7Xzz/Hf/zye/j99z/CNTYK&#10;Y3URZFyugsS9SNxD09vPWubXksJkNtgyBJxqLpsOjfVquE1SLmNpfLndbEIBi5SNuxbtAU38ftQC&#10;1EdaXdyH4XjMGmlrjoOnK+hFm8/BpqGBQVLGbbMHe9Z/A/s3PIeEXa/gxK4NSNr+MtK3b0Dhge14&#10;5nDlAezO3YqdSa9gdzJVLHMjThRvQ4aIMUe6C3lVjDwVG5Bfth6FxTSdohdQwlFeuA7Sok2QE1Lq&#10;0k3Mb5thk+2EW38ATha32XAEdTo+6jhp6lLQaOSkMabDpz5I6LwMreR5Kvg3uVGehV35EpzaTbCo&#10;N0IhFT7v6DlkpD2L5NSXkJK5FbmFe6FgUVoYRRyWXI5sWPhcaiUth5PCZEiBkcNsSoXNRq3lxBTu&#10;res1J8Er3CRegKFyN5yMfMLXbnbhelpOPZfVF78FBYGkJ5AInsY6gsqQA5umABJxNlLzM3EwtxAH&#10;K5Q4oSZ4rK3IcnehkOCpbhuHtncGxs4BWJlvjepCTrjDkHNCq0s3xs9EjtC4ujukGB7SYWyEhtCl&#10;RWewCh00tiZaTn3xQTRUMoayMzdWn0CQw1+dAH9tIhq1GWixFH31Kah24dNPhXglx3CTDgNhDYaj&#10;dVgZDhE4vbi2OoSLy724tNyPy2uDuHJ2BLcuT2JtqRNBXw2LOJOPIowMOHHuVD8e3T2DN59cwdPX&#10;LuLRgzUsL7SjgTFDq8iDXl4Eq04Cr1WONna6yZEo5mcHMDs1QPuZxMPbp/Hxm5fwyeMlXJtzMxJm&#10;oNN9FFOxHMadcqyN1OLMsA7LvRpMtCox2KgigDQYaGTnDBjQ7maUslcjZhWjzVwav/jYKU1FVeYB&#10;FKfsQFH6FlSV7qYtH4Gd0HFaacnOBDR6UtHszUKsnsBmg/HI2WjK06EpyYq/iyPcTkJVlgZ9VQbM&#10;smzGmWSoqxIJnaOQ0lzEJbshLhNumUqICJ9tVbYfucV7kU7bOZG8GcdPbMCBQ8/jROJ6gmcH1Ppk&#10;uH0FtOhUKOVHIC46AFHuYQJGGIRR9nE+JqAyOxGl6cdQlHKI4yBNh5YlzoOLMTDqVrFotXyU8/sy&#10;wiiDcz+PkUuFoVgjlicG4/evFu5W+Idf/BT/+cc/4t//8R/xrxx//sc/4M9/+CP+48//in//05/w&#10;b/zdv/3xD/jn3/4Gf/z5T/Hb73+OR5dOI2zVsZlX4OL8CH7zxUf491/9AH/+xffx+y8/w91zy3Co&#10;JTSxfIImDbXcTi59DUJ2bfz4jlws2HApa7U8/lFIcnEapKW0Q9EJRkLhJnHCeXLlaPfLaDRGjMbs&#10;bB4eLAy0xs9UXh7u5c9DaPE64DPqOedlNM0qVGQk4wQhc2zzS8im6RQS1LkETt5+SkTCfjxzsGQH&#10;dmRswLZjL2H3sXU4mPoyEvOonsWbkVHyCjvDOhSUvYSiinUoqViPSmGUr0dV2SvUyW3QivYQHrtg&#10;lG2HUbENFlqOWXsQdVrh87CSGI1YXJYcKia7lDmZeXs3lfcFyMTfgEz099AQPCbletj1m2HRbYZK&#10;th5lpc8hN/8FFLIriWoPQ0lbshE2wjVWdjMzO0Fm0p+AiVBzWQg1Xz4avfkIerKp5Bmot6UyLiRz&#10;Ax8hcPbCotgJk3wHTIrdMKl3E2B7YTcc4GsegEO3Dx5GrADBE6yjaZgYyaj5wjtocmkOMguzcSin&#10;EEcq1UjVNyDTHkOWsxOFgT5Utwpvp4/D3NMHZ7gufmmCQXaEE1/45I6d7Lj7Cb8UtEVF6OySoaeL&#10;uh2VIMK4INx7SPgcLHvJHgQYAyKMWVFdFkK0Lb8qE351LoLGErQ6JGi1s+uYKtHtUmC2zYWlgTBm&#10;GYGme3zxG6CfnW3D2YU2rExFMDdQj6k+J2aGvTg5FcbUoBdNjDF2TqCGesazHguWZsO4sNaNqxcG&#10;cPViPy6e6cL4sBt+jxgGdQ50inyYtKVwmaWI+A0Y6A5idrIXy7NDOLcyjbtXT+GtB5fw7n3hPI5J&#10;nJkimPocmKZNTXaZMNtpwUzMQqMxoM+vJjjlhHol16kIPgWNtToL9TWZtN98tHK5mnS5sEqSWLyE&#10;wLGNSDu+Lv5JEWq58M7nUbgtR+C1HUWDPQlN3MftvmLGslI0W9mt9WLYakugZSxWlaVDWZrG4k6H&#10;SpQGWZlwQ/dE1FQmEGRHCZ5DBNBR1IgTIOHriVhcJSVHkJ29B6mp22jYr+DgwW8gMXEdROJ9sLuy&#10;EW4qQUMwH05HGupUCTSxBCjYKGpKjkFScBzlWUdQknY4HidSaBKCUeQn7mbcykajXYauQB26fXUI&#10;GaU0sgw26rT4AVfhmE5XxI/VmXG889pD/PzLH+Bffv97/Cch85//9u+EzZ/xb//0TwTPH/BvhM+/&#10;/uH3+NM//AZ/+CWB8+Mf4Dc/+AI//fRDPLi4hm4aT2fAjvuX1vCTb3+IP/36J/hf//gL/OJ7H+P8&#10;0iTcRiUM8ko46+QY72vDwxvn8fTuFUz0tUNZW47SiixUcnnLyxNRXnQQ1RWHaPzJhGMu42ABQtZC&#10;tNXTsJtNhI4LU91+nBfuHCBcdX72JOdcF5p9Lu4bN4bbYrgwN4vVkWHWkxYqJgZzaR6baQVMfFQX&#10;ZnFfl+CZXTmvYHPiC9hy8HnsPPQi9pP2CVnMvXkbkVHwErKKnmf2fQHFZS+gjPARizbQBDZw522C&#10;knlZX7UPZvleGOXbYVBsRp16G8ce6NU0Hk0SbFRVNy3FbcmAw8gdp9iOGsk61Eqeg0zyTagZtay6&#10;jfCYd8Bp3gmDZjOqpS9zx/M1FPuht9JgfIUI+ItQz4lgqUtkHDjCOHAEbhpNRLgBfFMp2iMs0mAB&#10;wp4MBDhBfdYTBM/BuOlYlbsInZ00kj00sP18joM0pkME0AHCbn/8HTcv7SxErW+yCLdSzaYZ5UJJ&#10;9c8ieI7kluB4lQ7pdY3Isrcj29WFYhqPrG0Mut4JWPu64Y5q4HJyUjFKOhSHYKvZBwujql1zHF4H&#10;QeJllwsUoMGTSwNMZsQ8CHPFTjgqdiOkSkSMkaqTkarNUcooWBw/S9tfx+Jy1iAqHPA10ng8Giz3&#10;hHBxpg/npntwaqIVyyNhLA43YH7Ii9EOM3WXsHCVo8VXhb4mLfqiesaTGm7fUi5HGdqb1RgdtGFm&#10;zI25iXrMTngwza+7Yjq4bCWEThZ08hyYNaU0VymhbsRATxOW54ZwfnUal07P4ebFFdy9soZb52k8&#10;p2Zwbn4ofvatcNBxrF34hAILYaNG1CyD8DncPmUFHOzydWUpMJQkwFB0FDZREtc7h9DJh1+eDl15&#10;AkoyDyIraQcyEzegNG8LlMJFoNw3zrpD8JiOwC98DJI7Bx0BRk6/hOYkgV8vil8aoK3MInQYc4qT&#10;UVOUCGnxCXb3JNSUJxE2CRAXExTs5LXiZKgIPRWNSC7NhKQihfZ+DAU5+5CVyQhGwy4t2g2NKolz&#10;rhhtrZVojhajwZfNZibcJJ5GRfuWV/D5Co+gjMucm7AHyfs248TulwmfjSjNoNXLCFSXMg6eHuE2&#10;HHXV0DN6aStYC7oaNDrr4LcZMDnYg3eePMJvfv5z/Pu//Bn4j/+Mj//8d8LnX/8Vf6bl/OHXv8Zv&#10;f/4T/PanP8LPvvcdfPnJR/jRpx/gZ9/5CJ88eRC/SPTqygzefPU6vvP+m/jl97+NX//oc3z27us4&#10;tzyDnhbhk1ubsDY/gfeevIpf8Xe//tEXNK01WExKFJSkorQyDSXcThVlh6GRJcJnz0XEU0Qz4rw1&#10;5yHqqkRfRM9oxYjczqY20o5bZxbwkMZ1ns87O9CN07OzeHLrFn7yrY/xi08+wZML5zAd5ms7rRhh&#10;Iujk+kbNOgyFvXhmS8qLWH/w69iw5xvYsu9Z7Dr8Ao6mrEcKgZSeR/DkP4ec/GdRVPQcifgiobMR&#10;spqtUNXugEayF4bqrz5oz6jaQuBsiINDr95BwOxn90yAtY7gsGTRBqjFnEQKxVZU176MWpqNUrGe&#10;P9sMl3U3/G7GHhc7nJnPqd8JrZYmZUtAfQNtJlqOcKgYXlcG//4wYbWH3edA/JNGI5wQsXAhYo3s&#10;ng3sUK4UBKzH4bdQzwkel3ovlXFP3MQs+n2wGQ/DbuHE57AYOEH4e4uKUUxziIVO4zGnI2IRLsko&#10;gFqWj+yiHBzNL0VSjRFZpihyHF3Ire9BaeMQFB2TMPRPwkbweKJqxoE0eAzH4dMyXsoPwyrdDyPh&#10;o5MRoOrDjIQJsBkSYVcfhZXbzSpiNK3eHT9juctTgL5gBTuXiBO2NH6AW7iJWcgiQtAkpiFVIuZU&#10;QfhM67PjXTg/04vTU+2Y7w/EP6Ggr0mDmF8Kv6mAy56DRlsxJ4oaU10OTHTY0UJV9tpLEfKL0d6i&#10;RH+njoNg6mR2b9ehqaGaTaIAWlkWu2MBrPpKeOxKNAWdBFUMa4xYF0/P4/LpRVw+s4TzK7NYmaZq&#10;MyrMDXfTvmIYbY9goCWITmp3i9UQv2bIr5FyW1TAwuihJxjUtAR1PptSqXDngTS4pWkw0UKqsw+g&#10;IPUAClm0pbn7UMUIpJYegJUgdxm5TS1JaCTAW+tLqP1ch/oqNNvFjM8lMEnyoRMxajF2KUtSIC2g&#10;4RQeR01pIqqKjqMs71B8SEppK3w9HeOkQVnIdc2HQpKFWlE6pOUpqCo/AXl1MiNHOuchu72/FC1N&#10;ZWhqFE5KzWTjTKWdJzG+EWClh1FVwOcleAqS9yEv8QCN7QihlwpjbRG8NJyIk9vPruByqtjQuC30&#10;1fAb5ASoGg69AtpqEZtmIx7evY1f/Pgn+NMfaTj//C/4878wVtF8/vVPf8Y//u53+PEPfoDPP/kY&#10;3/30I3z/04/xw88+wY++/TF++8Pv4bdffhdfvPcUn7//OuPa6/jozdfw9qM7uE0gXFydx/mTs/HH&#10;1wml73/yHn7/8y/xp9/9HP/4ix/hJv/GaJChoDiFYpGMUsJfXHmUwpCGKOHe2lCBsKMQYXsxmt1V&#10;6GzQoidkQoffxAagw3hnIy7RqK6fWsTtc2sE3x188e67+NXnX+CPXOYfvfUmXp2bwVJzIxabGjAV&#10;9mE45MUSTeuZbUkvYf3+b+Cl7X+PDTu/jm0HvonDicLbjOuRmvMiMnKeRVbON5Bf8CzKytahuko4&#10;E3kXd84+1MkOcCPzkRZjVm+ERfsy488GwmErIcTIRYtwmDm5OGEctiTU6fdDqdkBhXY749M26Ot2&#10;wGbdB1/9UTQGEhBuSETAewIeN3O9K4H5OgPBSCHBUwIfs73dkggdQSGr3gZlzXa+FmOSABlnIkJu&#10;TkznCfjMR+AxHqRVEEzafQTPHtgJMZuOj3W0GytNyZHA7i5AgDDgehhqdxMQe2lGBzk5ktHsKCa4&#10;ytj1SpFdko/DBE9itRGZBE+WvZPg6UV5ZCQOnjqCx9HbDS+L3MuIV0/oBLQn4FcehZ1wMVTtQk3F&#10;FkhFmznpaV3yA3CpjqJecQQ+AimkOYA2GtpQuAijLVXojVDDvSVwC8ezVBnw6AviJ8W5VSwAGsRo&#10;2InFPuGG6e0crfj/cvWX0W1l65o2XL++Md7u02efDUUpCIMTMzMzM4PItmSh2TIzMzPE4cRhZk4l&#10;FaqkUkmFKqkwp2jDabi/e63au7vf98czliTL0pK05jWve8GcY8zb7WUy1BcmoppGY1QFo1y4Dqw0&#10;FbO9RewNW7B/fQemGb0EuBgLolHFhttUk4bG6lRWCuOflI+l0nCikSMNpR1GMYYmM7Zm04SqMDrU&#10;jfXsOefWzWBu7TQ2r53CmokhjLKXG6VmDxE6/S3C2MNV6Kgpp5JXYaC6HJ1lRWhjT9eQq2J8lYoD&#10;nusJCVU0Gz+NJDvcBVlhjsggdCJdzeDnaIYoPyHGuEOW4AaN1INR1Q/len82gGDaHI2NYK4viP99&#10;mhhZMDS00pzkIMb9QKhTgqBiPJYTJGlsSMIRpUS+fnSIPeK4TIvzZG/O5zPyaRWR/KzhyE4PRVZq&#10;KBSphFca4SgJpLn70ah9GeMZ3QuC2CFy+2XHmZnuRBg6Q5HiBkWyJ6TxXuIh8eRwD8gTQqGVxqFA&#10;mcLfLpkdWRx0/M1KVMnoKNVisr1KvBB0qrsRTYxG6owUvkYC2uqqceLQfjz+4R7eC+frvHmD92/f&#10;47ff/oZff/0rXtF27rIh3/jmOm59S9O5ewevHj8ShxT96cUz/OdPbwmRR3j75AGeM37dovHs2jSL&#10;Vjb0hvJirBkbwOlDe/ADY9n7Zw/xj/cvWC/x+tF9rJsaQWpyJI3Hg+XC9u2ExFh2Coz9DeXcFmuF&#10;scNT0VEpjOfDbaEsh+aThZKcDKjTosQTJEfbarFv42pcOXkE9765hIfXr+HexYu4deoULu3ZjQMT&#10;o1jXVIu19YQPt4+x2gpMt9ThA1P3xVhq+zkWrKT1sFbQfGycPoer93x4+xE8fvPgH0DwBH+KmMgv&#10;kZq4HJlSazHqaIReXMKYJVshxqXcnEXIVS+GQW3CpRXjlQstxQ+lJYGMGj7IzXWGSm8PZS4/nMEB&#10;2jxHFBa5oqzME7VVvmisCUBjbRBqq2kulf4oLfeHscwPhcVe0FC1sxmLJOkmhN9iJLMk6b/blZZg&#10;yVVZsgTImEEnXwkdAZfLylOY8jFzGLIsqew2KNQ7cp1cGTvckceeNEduQ3W2QFYSYSqMMy11ETNt&#10;sSYGMmkUvMMCYe0fBidh3vScavjomxFY2EHw9EPSOgZl1wj07W0orqTxqD1RILVHqdQJ5ayidFua&#10;jSW1fBkSIhcgkSWc95TLx0sJJmHm1Hq1E23HA/21oRhtTUBfYzx7GvaYwpX7UuHKfW8YJCEolMcw&#10;Aqajs0SD8aZS9hrVmO2uwGCdMNtlMspzwtmbMktnB6FSGwlhbrONQxU4uJFZfNsQts82oatJSZhE&#10;obwgBjXGRJQXxcCYH43S/HhCM55gjoGW72OQJ/KzsJcuzUdfVyvGRvqxemoUs5NjWD02jOnRIQz1&#10;tqOjsZoaX422mgq0VJajsbwUTaVGdFdXopc9eXdVOXqry9DH6mVv11GWi8b8bFQoU2FICoMizBPx&#10;HpYItF4M15VfwmXVEsLHEtG+9kiNcIYyyQP5mX60tzDUF8XS6BIIWBogoaNP84cqwZO248tIGwgD&#10;DaYgK5rF9RegkhECWaIv0uO8aDRekCXT5PgcdWYkO6FoQiEKOYxDWYyA8vhASGP9IYv1QzJNKS7I&#10;Gglh/N3ibJGd4cRtxJHx0x7SJAfaoDe3G2HolURuI4lsA5Hcfvi6klhuZ0l831hkxAQiPSaAcIlG&#10;b4MRhzZP4urx3fju/FGcPbAdU30dKDNoUFNSiDXjI7h4+iSt5h5eP3+G10Ksev0Wb9/8jNev3+PJ&#10;k+e4c/s+bt38XgTQowcP8f7Va/xMSP385jXj2W/ijui/vn1Dk3mNZ/e/x/6tm1FXWoQSfQ5Guttw&#10;bM92fPv1OTy6fUPcR/T3d6/w/P5tTA33EjwRiIn3RUSUK6KiHBEXZQd5qgeqixIw0KzCRGceY1UF&#10;I30dRpor0VCsR5FKIu6wLshmx1Wixyaa7xVa1tNb1/CMJvbNscM4tHYWW/q6sK6tkcCpxjS3gWkB&#10;Oo21WN1E8Ji7LsUym/lYvGoelph8DBOzj2HFuOXs8SW8fL4keD5j7v0UocHzEB05n+ChqdAMdFlO&#10;4gWeGgVzuHw5G/1iFOkXsUEvQZFhBTdkS6q9E0oLfVDJCFRR4YfiUg/kGj1hIFAMBEp+uS+MFf6o&#10;rCZsaoPR1hyF7vZYdLbFoKUpCpUVAcijxeTk2EBKwKQzpiUnL4IwxkucMEZQ8kLxCniVzIR2tQo5&#10;tCiVdBk3DkY+yWJoZMsIoeWEkIkIpAKCR9hJaSR4SnI9xKimyyYE+XmyUm3EUnNDyxWuD1OEICkl&#10;FM4BvjD1DoZ9Qja8VdXw0jbCv6Ad0VV9SG8ZQVbHELRtrTBWZaEoh5CgBRozHFAtd0ZVJgFE6xNG&#10;FkyL5XqHfwZJ1CLRhEppPDX8/hr1zmgtcqMlBDGuxGGoPQHttcIEe+x109m7xvN7Tg8S9xHU6TNp&#10;EMJO2wKMN5YQQIXoq1ChwZDEKMaIpWAPrQhEqSoMLcXpmGzJx9bRBuyZ7cTmyXoCQvH7BbcGWg+j&#10;SrEukp8/mN9PKPRsrBpZzO8NSJ5Cc8xmxs9HTUUpGmkwrey1mtg715QbUV5cwN9WC4NSwSgk5/9J&#10;GVdlfA0F8rOyUPjPKlEJc1bp0MIG1lEqXMfD9a02olccLU+HSmp+Zrgvgu1WwW3lIriZroC7mQl8&#10;bEwQ7maOtFBuX6neKNdFoaEwCTW5cSjODoM2xRdK2osqwQtaAkiXwe1EmMooJxblWsZSxlNDViTt&#10;hDBJCeC2IAyTEkNgJECn5GdkPMtm9EuL9EKsMJODqxUCHUzhb2fCdfgCjmwHLuyAg9zYWYSYEiIW&#10;BJglJAlO0GaFMN6n87tUo7EsmzEwidtNGCEXSlAFI8zHGX4ujNep0RjrbcbF43vx7PZV/PT4Dl7/&#10;cBPfXTiNPZvWYZTxfGa4D/u2z+HyV2dxl/Hp8YMf8PLZM7whWF69fIunT17hwQ+PcffOQ9y79wA/&#10;/PAQDwieN6/e4Nf3P+P9m3eMZn9jRPsrfn33E35794ZgeYZvL3yF1cODaKooQ3djDWaHB7CNIDh1&#10;YB8e3voObx//iFuXL2KwsxmStGikMnJGx7gjmvE3JsKOn5XWbogjeAxYP1KDAxuHcGz7LHbMjPCx&#10;OtQUGVCVp0JFXibqirQY62jAoS1rcfPsMXEo1ov7dmHX2BDGGLFGq8oww+1nvNIozkK6vb8Hx4TB&#10;3s0clzNeLcZys/lYbvoZVlnMg7XdF3Dhl+7tMx+BAfMJnQWIFGYVjREOd5uxoTtwgxV+BDZamSnU&#10;jFn5mkUoL1yKiuJl7FEJHp0pH7MSo01RoRtKCJyCUlpGhQ/yqkOQXxWMoqoglFWFoqY2Ag310eju&#10;SMJgXzr6e1LR3hqLCgJLo2ZPIzdFmpRxJX0J4pPnk9CfI5qVmCKMq0PQEDrZhI6SlSVfCrlkIeTp&#10;87nBLaKuMwLyMb1iOfKzLVCstUOJgdajY6TTskdVe/CzuNPaXNi7OVO9nZi9XZGe5IWwKB/Y+Xhh&#10;pXcIbOKz4KasgpeuGQE0nqjKXmS0DEPZOQxdK8FTQfCofJGX5kCoOKE+0w3NfO3mfC82HBe+Pj9D&#10;3HyCZz40CatglNihTuWM5jwXNkI3DNQHYbI3AVP9aRjuYk9SwXjF19MJcSsrCtV6CZryVSJ4Bmry&#10;MdJQiKH6fJpEDpoL01FJQzMqw37fKc3GWa1LZGPP5vMIqTY29lotSnXx/B4YHRgjK/MTGUkjGDmC&#10;+B2FQCOJhDIlApKYEKSEByEtIoI9dwxtIRaS1CRabhqyJOlQpKVAkhjPjTMWKdGR4oDmyRFh/J9w&#10;Wkok0qOiIYmORkZkJBRxcdBLJIyKCgJDxnhEcJYUoIcb4VCdMCgU41hJLsqzJVDHRyE5wA8RrgSB&#10;ixUSfJ0IFz/k0VIqNPGoUMeigIAUqkwVy8+XTBARxvmsgmQaUZp4tnKzUYLGUtoawVuiS0JZXhqq&#10;imWEhYLbpZQWngRVejjSCbykQDdEetojmJYVYG9G8KxirYSX1WK4mH0Kb5vPEONrgvRIa1qrHWHi&#10;xW06Fo2MHV2NubSKbKj4vcWHuiPIwxau1ibwtDODJD4ck33t+O7iabx7fB9/fUXLePMUbx7exfVz&#10;Z7Bvy0asGx/CxqlxHNm7G5e+OoPzp0/hzPHjuH7lMp49ecq49TNePn+DJ4+eEkCMRq/e4+XL13j0&#10;6AlevHiFdwTNGxrRT+9/FeudYEnPn4qXUrygPR3n6w53thOQNM/Geox0ddGEtuA+49qTO9/j9MH9&#10;jHkV0Gsy2D4VkMvCkBjngZhwO5o5k0hOHAabC7F9uhtf7d8sjkF07uBubJqaQFdDDVrKC9FdZ8Ro&#10;Zx1W97di3XAX9qwZw8lt63CYkXwzrU6IVVOEztqWRkKnEtP1NTjEz/zdwX34wMJxJSzsTWBuuYy1&#10;GBbWC2DnsBAeHkvg778E4WHLERttwpUyIXSEAb3sqJ5O0GQyNslsIE9bhsyML5Gnno9q4zLUV5hQ&#10;41fSLIT4tQJKxh11jhW0BsayfAfkFLtAXeoDjZG5uZRRqioMtXWxNJxk9HQI0JGhr1vC+/EwlvhB&#10;o3FAZrYVpIxRqZkrkUCbiUmZj+jkL5Eg7KSWL4M8eyUUrCzVSihzuMxeBql0Ic1skXhGtFoynz0y&#10;TYPmk6+0YIywJYBcYNR5E0IBXNcgrn8AtNk+zLeekKW6IybKBd5BrrDy8sQqnzBYx2XDJasSPoY2&#10;BBV3IaqiRwSPunsUhrY2FBnZuFT+KJa60XTc0aTyQFe+L3orAtkQvGkIjjSrVdT6hciJW4biDBvU&#10;KIXxrZ1oJx7oqwvGeG8iVo9IGGUUGOzOQFNVAnU+lHFLmPspAiVU2zp9FrrK9QSOgaVHd4UarSUy&#10;1OUmoUobJzbQcm401dpkNOQp0FKoIrCUKFOnoiAzhnCkNajjaCM0AOFEO0InJy2E0GE0iQ1CnL8X&#10;Ap0c4W1tAw8bG3ja28Hb2RH+7q4I8/NBXEgwkiIjkBYdhVTCJSMqijCNhCQyio05QqwMAigllAbA&#10;v+ckJ9NK0lgpKJRl0NwYtXKU/NwadJcVYbShmmbWgOHaKjTpDTDKJMhPT0BFVjpqhQHVNSkoUtBS&#10;kvyRHe+NChrNdIcR2ydbMTchjIxXgy0T1dT9Gm78jASDZZhlxFw7yig6XI01NL7ZsUaM99egt7UY&#10;zTU69tjZKNfI+V3JCDU5qnTZqM1Vo6lIGKqiiEsN9BkCOL2hTvWDQcYOULjOSi2M9yQTz22qK1OK&#10;R/5CfazhQlBZLvsMKxd8xO/HRxxQ6941Ws7TR/iVBvK3Ny/w66unePXjfVw9ewa7NqzHGkbWKZrI&#10;gd078M3F8zh38gR2zc3h0L69uP3dTfz05j3evXqHV89eMXa9x9//+g/89a9/x7v3P+Ht2/eMYfzb&#10;y3eEkVBv8eL5SzwXJtD78QGe3r2Nr44extRAHzrra9HX0oTZkWGcP3YEb/j3N48einOnTw31Y2yg&#10;DRvWDaKD300eoSxPCYQkzgdGTSpm+xtxetcG3P76JO5/cwHXCMjDO7fzOx3EuDAu9OwITh+Yw7Fd&#10;67G6t0WcDWNdTyPWddVjvK4MozWlhE69ON3xmmb+Dk312M3P/PW2LQSP7SpY2pnCxnoVrElsG7tl&#10;cHRaCi+v5QgIWCGOWZIUb4aMZOHoDMEhJThoB2qZs3i0JiNlGWQZXyCX4KkxLkVD5XJm1xUo0i4h&#10;oBZDlr4UMkYhaRZfI5u9vsoS6Vp7yAwu0Bay4VeEoa4uSbyGqLNNhq4OVnsGwZOIyqpwlNB6Ckr9&#10;oC/3QVaRC9JpUQkEUCyBk5i5HOkqU8g1FpCrzZClN0dOrpVYKq0ZtDnLkZdN4Mjnc+NZhLzMFcyl&#10;BE+OLUrULszpPqgoCENVSTRKi2NRXBiNXF04FBI/xFA9PQJcYOHpBRPfSFjHq+GWXQMf4ahWcTfB&#10;0wtpM8HTNQx9WwuKqN0lqkAY5V4EijdatD7oMQZisD4U7XX+jCgejKAOBKApdKmrUJjGuCW3JSQc&#10;UJfnhs7qYPZKbFQjMqwey8LEcLZ4zk92ujsifc0Q5WUDRUwQiuSpbDBS9vhyNORnoZmNqKlIwdsS&#10;1OalsxGloVydwtdlT6+VE0DZbLxZtA05jSid9pEIgyQaWsYDTSqhkxJEOIRAlRSKrLgQpIcGIMbb&#10;G+Hu7MVdXOFpaw1nS3M4mpvC1coCPg72CPVyR3xwIMESASmhk0kzUsbHM/okICcxUbwtJZCktKas&#10;WAEaSciXZKAsm1YolaJEzgbPmFZLALXl52K4mpBgXF3f3oEpNpRR9pTj1PTBqiI05mciT8LXivKE&#10;NNKNnyEOoy2F2DTKDZoxYONIBcFTibkpAmhSqDrMzTRibrYZGyYbaBaNmBlhQyB4BjvL0dNagv7W&#10;cox3NWCqu4m9dRvWDHSLo+1tGhvEjtWTfI1Bxgc22MZi9DcJ4xMr2UkloUiXAmOehNaUgoxEf/i4&#10;msB06Z+x9Mt/x6rFjGaeDmiuKsaZwwfwk3B4/CcC4+1bcQiLt88e4dkPd3GDEefUoQPYt2Mr5jas&#10;xfFD+3Hv1g08un8H1y9fIICO4eqFC3j6gIB4/gLvX77Cz2/e4h+//RX/4z//E//9P/87/vG3/8TP&#10;P/2KV6/e4smTZ3j48DEj2SM8unsPD767wah1Hod2bMdEXy96mhppPh2MWmtw/fxXohH94x1j3N07&#10;uHz6JL4+fQQ3vjmNk0e2Ye1EN1qr8tk2hGvm8nB0bg3uXzqD1/e+w5Nb1/H1yaM4xhh14tAenDm6&#10;G7eunsarhzdw+/JJdgK9jNGFjFdFmCWAxmuKMVZdhHVt9dg+0INdowPY0teNjd0d2DkyQPBYmcHK&#10;xgy2tuawsTWFHe3HxXkFvDxXINB3OaLCV4lT5cpT7BldnJmP3WgQwiBdjtRuYepcE0abBcjXLWIv&#10;sBzNlSaoL16OEg3BI1sIScpCpKYuRXLGcsQRQjEZSxEvW4UMlQ0NyBOl5eFoaEhhtFKgrVlG4BA6&#10;LelobElDQ2syGjtSUN+VgsqeJBS2RkJT5QtFiRtkRc5QFDtDaeS6lDAmFTpCWeQATYkTdHzMYHRE&#10;QYEQrZahULkI+ZkLWctRlG1OM7FDIaNiiYY9aEE4qkrZw5anoKwiFUVFichWhCGG1HcLcIOZpzdW&#10;+EXDNkkPd2XtP42H4Kns+/+ARynObFGs8EZltjcatF7oKPGhyQSiozEAjfW+qKnwpO67oERpTzOy&#10;Q1G6DQqktihVuaDR6I++5jiM9acTOjIM9EhQVxlHS/JCYpgdEoJckBkbitz0RPbGiciVJvN10lGh&#10;k4jTrFQyipXp0lGsTGYcEf5OwGSkEDLpXGb8XrQOVWI05NFBSI/wQVqYF9LDPJAa6oEMRg9ZVBDk&#10;UaGsCN6OFKGSEhLEuOGFYBdnxhA7RhKCx9URcX7839AgSMJCkMnnaRPikJdCq0lPR35GOrQphGZc&#10;NP8WIZbw90I+Xi4nMLUatOYa0KjWoCFHTTMsJHAasKW7C5sZDzZ3t2NjZysm6ivQVaJBtSYduRnh&#10;UCbQPtJDxOhVTrsrygoTj+JVGiLRUBKP1op0dNZl8XvUoJfVVkN4MxbVlWWxU8yikWehvFC4PIDx&#10;tCIfLRUFaKss5v+V8vsv5nZbyAhRyioRjzx11hVjoLUMLZUaGAg8WUooUuP8ERnsDFe7pVi55E9Y&#10;vvAPBM8fYL78M+izMrB/+2Y8uPkdfnv9Bn9/9zP+9vYn/PLmNV4+eYQnD+7j4d3vcee767h57Qpu&#10;Xb+K+99/h9fPHuOvP73Fu5fP8ODOLXx39RJuXbmIR7dv4fXjH/lawqUTv+B//IPw+cc/8N///nf8&#10;9stvjF9v8MP9B7h27Vtc+voyvrvyDa6eO4tje3Zh88wMgdMpgmekqxPb163FN/zbz4xj+OuvInxe&#10;PfwBz3+4jXcvHuDFw+/xzdlj2Do9iv76SqwnjG+eOYH3D+7i16c/4odvr+DwLhrZnq24deMinj38&#10;Dr+8fkCwPsSdy8fZAbShp0yHwUo9VjeV8vc0YrqhlL9jE/ZPjeIM4+Vxgnbb8CCNqA0fWFqYw5Lw&#10;sbaxgLUtAWRnAkeH5XB3WQo/xq2IoJVIjLZgrreFKoOWInETS0UIZcuFoSMtocpciuL8ZWgsX8kf&#10;chUaS0xQqlsmXgIhT10izvCYnLECsQRPJEEUm7aI9mMJ7T/BU1+fQuBI0ViXjrqaNNTUsVqY17sV&#10;aB9SoX1MhcZJJapGpTD2E0BdsawYGLsZx3piUNAaDj0beE6VF7Ss3BofFNZ6obzCAVVFplyX5ShQ&#10;LiZ4longMWbbsud3ZOzg++cKs03Eobw8FWWVEhSXZiCHMSQuKRDuId4w9faDSUAMbFMIHlWdCJ7A&#10;EgE8vZA0DSGn83fwFBA8BQSPQebOaOCKCoKtjjGqucwNjbWeqKv3Qn2dL43QH7VFhFOOK0qkzihI&#10;dxafLwzs3lodif7OZAz3paO3Mw1NNB5hvCEDG1gOo5Y6JYaRhUCRptPe2PNmS8QjDEXCQEvqDNpd&#10;CqNlIn+fZKjTkpBF08hMTEFmQiphEw9JCKNQSChSggOQEOhFeLgi1scR0V72XDohOcgTGWEBkEWG&#10;0VYEAIUjJyEWWTGRkIWHIC0oAGkBfiwfpAf6QhrkD1lIILL4XG1MNPKTElGSngajNANGBddJlgpd&#10;UhzUsVHQ8O+6uBgUEkh1SiU68wrQachDuz4X3bw9UsaI1FCH9a1N4rxLc92MANxoZ1oE88lDc4GC&#10;1iYMcRpJsIYwAgnXRNkSoOaQxwmndbggL4tRV0MY6aL4nUTCkBkCjZxRVYiUWTQveRQ7yxBIk/nZ&#10;knk7OZpFoBCKqdGRSCBEE8JCkcjPmhQRDGkCYZcRjbRYPwR6W8HT0RROVktha/4lLEw+hcmSP8Pc&#10;5GPxvr+XLbqaq/DtpfN48/gJo9V7/PziPd6/eId3hNDzJ4/xmDHn+aMfaTJP8ZaQ+eXtq/9dAnh+&#10;e/8Gb188wYPvv8XFk4dx7tBeXDh2GLcJoRcEwE8vn+JXPvdvwkBgv/yMV8+f47tr13Hk0GFsn9uK&#10;g7v3YPfmLbS8MUYh2k5LG7obGzBIm1wzOo4zhw6J+3/+x88/4X/+8os4sNhPXJdfXj/n7ReEyzUc&#10;2boVawf6cXjTJrwgQP+ThvTb08e4dekr7Jlbi8P75/Dk0U2+/zP8/eenXK9rOL5zFv21eWikDXYV&#10;Z2KkQoeJ2kLMNJVhbXsddgjTIW9ch6927cDxLRuwfXwYH1ibW8HSwgJWQhFANjYmcLBfDhfHJfB0&#10;XYgQWk9suBnS4qyRnUqbkHgiV+7NxsDS+kGrdmY2tGBcMUNbtQXaq0zRVGzCLL4cOvlSZNJ0JMLZ&#10;ytJViJeaIC5jCVJkS5GlsUF+MaNOZSRhk4SG2jRUV9I6ypJgrGTMakpHfXc2WofZO05q0bRah7rV&#10;Oaibzkb9TDYaVivRslaNljUq1IxmoJgg0jcFw9AQhPzmEBjbglHX6I6GCktU5pmgJGcpYbMMJZmm&#10;MApXo2e7stF6UZsDxeE1CgsTCJ00FBszoNUkIoFRxDPMH2Y+AVgZGAebFAPcVPXwMrT/v6KWpmsE&#10;ua1tyGVvKsx6kEMg6zNoVMLA7TmWqChknCqzR3mlE6pqhMsnAtjbBqKhwAeVKmHOdh9ajydNxUuc&#10;Cqi1LgY97ckETzpamxirSuKQq4wQT0rLToyEkg1ZJ5NAnylnw8rgd8zGLU9h9E1iJRP26fybjEs5&#10;fy8JpPFpyIhJo93EI9U/EunBkZCERiIjJAQphEdSgAeSAz0IIwE6voRNMBS0HgFAqcF+kIYFQcGG&#10;qIwi/GIiCBBaZwyBFBkKJf+mDA2EiktNOG0sJgoF8bEoSE5AOcFTo85CRZYU5TKaDmFZTOhoCLXc&#10;2GiU04yalSr05OZhoLAIg8VUc5rGbEM1NnU0Ezyt2NrXhrkBRrAuxq/GIvRUCSevSVBtiGcnwvdO&#10;cYYs1gryeCtkpzDGSj343Qij63nwc7sgKdwW8WG2SIgkVKM9EB/uwu3ZCl5Oq+DhYAYvZyv4ujrA&#10;x9mR9+3gxljpYm0FFytLAsYUztYmcHUwgb3VIpgs/QgmjFPLF/4FZss/gdWqz2C58lO42C1BdKgr&#10;ctVpWDPZj9vXLuPVj4/ZoN/h/bP3eP30NV6/eIVHjx7i+1vf4c733+PFMzb2d2/wG63jr4TI335+&#10;97/B845wEc65Eaad3jjWI87aMEdjOEbbuHruBB5+f0PcifyeoHjy8D7OnzmDzevXYWRgAFPDI5js&#10;6xdNZ4jV29JK8DTS/lpoPd3YuWETreccnty5K47v8ytj3E+E17unT/Hu8VPcvnQFR+a2Y9vkDC4d&#10;OoLfHj8G3r+n8TzGzYvncPzAdlw8fwSvXtyldQkDkj3D3RtfYctUN+rypChVRKGagG9QJaCvRIWx&#10;mkIMVxUyOpdjbUcLdk9P4OCmtdi7dgof2FrYwNbSCjbM8bb8su1sVsDRfhlcHRfD3XkBgn2XETym&#10;4gyOWQSPQe6F4pwAlOpDUFYkDDHqzV7ZgQ3cBh11VmivNkVj0QpGgBV8LgFD8MhlZpAorJCSaY4M&#10;pTlyDA4oMLLXrxFOSU9CU0M6GuokbKDJKCzihmuMQ2ltKmo6M9HQr0LDiBoNMxo0rtWgZZ0W7RsN&#10;6NySh+6t1OEtuYRQNowDychti0BeawRKOmNQ1ReL5g5/tNbaobp4FYwa2k7WcvaYBE+2NeOWE/KU&#10;rlBnekCV7QuVhr12bixyC5Kh0yYjOT0S3hFBsPALxorAeFgnG+CirIO3oUMET7QQtZpGoOkchYE9&#10;i7ZQhhwCWclIqkm1gjAOdZHSAmX51oxv1ig02sJY4UrI+qOlKhQtJSGo1QWhVOaH3BQ36NiI8rku&#10;lfmhaGTEaqhKQjm/i1xlKBtVIHv1IGTGR0LFRq2WSth7y1gSxlkaGmGjkjFG0TCEx7SZCkJIwZ48&#10;jTEtDjGBkYjxC0eiTxiSfWk8/iFI9g9Aop83y52A8SKMvKGIDICWcMsTzCqJ7xUdClUkrYEg0vK2&#10;PjYMhthw5MXxe46PIkAioSOQ1OHBUIcGQ0f46HlfFx2G0vRkNKizGaey0KxWok2rRpMqG2VphGME&#10;/yc0FGXJKejS6NBfUMii9ZQWYba+CpsJns2dv9dcXzO2C+MtD7ZgTVcFRppy0VGmQKU2Bnn87rIT&#10;7JAVbw0Vv3ctjVyd6gxpjA3igk0R7LkYfq6L4OO6HH7upvB0XsltfSFWLp2H5Ys+IUy+gNmKRayl&#10;MGeZLV8Kk0WLsGrpYpguX8znfQFTE9qN6QKsZJRateQzrFj4CZfz+NzPYC8MIxrjx043Bx2MF+um&#10;B3Hh1GHcpTm8eviY5vOcEesFzeQF7t29jXNnTuP0yVO49d13fOwZ7eWtaC+/vnstguQnmsdzxp8b&#10;X58VL+7cMtaNNX2tWNvXgY2jfdi9aRYXTx3Bj4TPk/t3cOfGdRynxaybmcZwby8tpx9TfQRQ/yBm&#10;BoYw3N6BnoYmdDc0Mn62YmpgENvWrsNRmtGlU6dpOLfw5PY9PLr1Pe5fu4ELh09gz7rN2DW7Ad9f&#10;uIT/pKn9r59+ws/PnuD7yxdw7QLBd+cKbe0+/vHXV/hff3uDJ3e/wZ71o2gpyKLthqGAcbgkMQjt&#10;BikGy/ToKMhBvS4LjflacZzsdUM92LVmAh/YWdnCgZR3sDKBneUS1kLe/hKu9vPh4fwlwgKWIyHa&#10;DKnx5shKt6PpuMFo4JddFMTcHMzc7I1aoxOaqmyYia0JHnPm7ZUo068Uz6HJTF/BOGaOTKUdsnWO&#10;0Bd6wlgWJg7U1diUhrYWGVpbFGhs5MZUmUbjSYSxlFWRjMqGDNS2ylHHyFU3LqPpZKJ5bQ7aNmrR&#10;sZkfaoserRs1qJlWwDiYioIu5v6OOJR1J6KmN5HgCaZBOKOmxILrvAJFOcthzDEjhGxQqLJjA3WA&#10;QmIPmcQF0kxvZKpDodbHQq1NRIo0Gr5sbJYBITAJSYR1ah7B0wBPfScCinoQXTUIWfMo1J1jBE87&#10;dCS+OsMVKva+mgRz5KWaEXIWjHK2KChgFTuhuMwTFeUBqDOGoqkwEi00rXpaklGYpifeEdoEF+RL&#10;/LmOwsyWCcjPiodeEgeNcIFdUjwM6anIVwhDF2hgUGuh02hQoNcjX6uFOksOeUYqJEnJyIhPQHJU&#10;NGKCQhHuG4BQL1+EefgiwtULIQ7OCHZwRKijA8uWZYVYL0ek+LHB0nrUwrVEKZEozohBWUYsajIS&#10;UZ0aB2N8GPIjg6APD0BuRCAMBJKOEUvPOKaPDhdhIlhPThghRBAVEEzVklQ0ZsnQrs1BT56eZUCb&#10;OgeVjGN50YzI0XGoSZehU63HQH4BhosLMVVVjvXNDdjIyLW5rQlbOhuwjfDZOdgmTnI319+ANa1l&#10;6C3JRpUyCvokxv9kR343zsjNcIY2xQ4ybq/xgUsR4PIZ3O3mcVteCGeai5XVcixdPh8LF36OxQvm&#10;YclCgmTpAqxaQcgQNMuXLMDyxYTMssV8bAlWLCOE+LjFqhWMVMthvoRAWkRwLZiPFfM/g6uNGfJU&#10;UkwOdmDdRD9mRruwcfWIOCf5o7s38PLRPbx6/CPh8xT3vr+Fs6dO4MiB/bh0/iv8eP8e3r98KQ5x&#10;8f7Vc8avZ3jBGHbt669wePsWHN2yBoc2TmHfmnHsmRmjJUxi/+a1OHtot2gft69eEvfnHNy5Exum&#10;Z7BmbBwbxiaweXRSrPUj45js7sNQcxt66pvQU9dIEHX+DqXBYawfn8TB7Tv5eodxZv8+nN67j6+/&#10;FbvWb8GpfYfwI2EkGJEwsLxwJOzGhbP49vxJPLvzDQ3pDv7+0wtQ0/DXpw9xed82jJTnojI5HCXR&#10;fqjl9jNm1GKqrgQ9pXpu6+x0jMJsE0UYaa7BmsEufOBgY0tdtIKz7XI4Wi8gxb+Ak83ncHOcDz+P&#10;hYgJZUyKt0BGogAeawgnDRbp3FHOqFBd5EebEEbWc0QzwdNRS+NhNZSZoUS3ClqFCeTpJlDIzKHR&#10;OdFkfFBWFYHq6iRU1ySjtiaVppOGxnoJGhpkqKP11FanE0DJhE88SozxKKtIIoASUdoZi1JaTMUQ&#10;74+momoiHdWTElSOZ8A4lIIigqaoMw4l7XEo7yR4uhLQ1BqMpmpnwtGKAFiFYi0jl5bg0duIh9S1&#10;mTaEjjUyMhwgkbtDkcOopI2GSp2AVHksfNnDW7LxrgpLhk1aAVxyGuGh60BAYS9iq0cgaxlHTgeN&#10;p7kDuflyRiwPqNn76vh95SYTPApLlGkdUFLgws/jxc8SgMpSYeaDcPYA0ejMi0G3LgJNmQEwJnvS&#10;IrxgSAqAIY1GIU1CIU2mkGZTIJWiQCJDkTwTRqUGJfp8xsMCFOYXoaSwGPk6A6GTjviISEQEBCKK&#10;FcmKCQpiBSI6IACRXt4IcnQU5/L2tDCFn405/G0t4Ge1CuHO1ohzt0OytwNkQe40HH/kJgTTTiLR&#10;qkhGGyNcY0YcKhPDURwdhMKoQMKH8YoxS0v46BifBPDkhDGShQZBTfjkx0bQaARwpaCRn6GDxtNX&#10;kIe+XNqqVoM6mRwl8UkoiUtGnUSBXoMBoyXFmCwvxXRlOWaqKrC2rhabWhuwtasZW3uasLOvBftG&#10;O7FroA1rm8vRW5CJUkkACjLcUSRzR4nMDYUSJ6gSLBkdCR6nj+Fs9SHsrD6HtRXBsmoJ5i+ej/kL&#10;v8QiwmfJos8JlwUwXUnILF8oPraM8DEheJYtXcRaTDAtIZRW0IBMsHI+gTR/ESyWLIGjmSmiA/3Z&#10;BvIwSxvZNDMiXvnd0VguXkh765tz4g7YN88e4vWz53j8A03mm6u4/NVXuMnlkwc/8G/P8NMrxp1X&#10;wtGrl3zOAxzZu4dw6MYuvt5hgufg+ikcWDeN41s3iFPInD24GxePHsTXx47gOJ+7fd06rJ+c5PvP&#10;YNvMLHZMzGCrAJ6hUcz2DmCyswcjre0YaGzGKMEz3c/Hevsw2tmN2ZERbJqawtbV0zi0dSuBtwMn&#10;9x3E91eu4Y1wLpFwVO3FMxrRdzi9bzeO79qCW18dw/Pvr+KvL5/gfzIa/uPJj/ju0B7MVpWgKTUe&#10;zckxmDAocbC/BUcn+b30NWC0tRwDrNaKPNTla9BUbMAHjtaW7BEs4O64grUYHo6LqKXLmIVNEBVE&#10;6DBDy5JtIE+2QmaaJdQKGxiUDshXO4kAMuqdUVloi8ZyG7TXCHHLjlGBscJgCX22GbLljFYqexQW&#10;eqOiOgR1DfGMGykoLyUkihiLiiJRVZGAOkar5gYJmmozUF2ZgGI+nmsIRa4+GPqCAKhKPJBd5ors&#10;Ck+oanyQ0+APbUsI9K1h0LeEI7c5AgXNUTC2RKOiLQ51HfFobA5iZHGmnVmxsa5EsWYFgWjKmMj4&#10;oxYgao1MmTXhYw+Fwh3ZOYEEDyNGTjxSZf8HPKbhKf8HPPoO+P8LPM0ET5sAnnYUFWeLZw7nJjsh&#10;P4lGlWLJhmCFCo0jKos8UVnuj6pKxisjLacgEs15BI8hBn3aKHSowlEnD4UxNRSGRFpDfASyY6OR&#10;HR/HaMUIlZQGTVIGe3U58hQqxi8tDDkG5GkM0GSrIU1OQ0xIKEK8fRDKSgwPhzwxgREt+fcdpxHh&#10;iPbxRoCDLTytzOFhuYrgsRDB42tjiiD+/uGC+bhYI9nLCfJAxs8wb+TFBqKe5tNO+HSp0tGhTEeL&#10;nBCSJqA6Ix7GJFpLLK1DiE6EjlAaljY8hI9HwMjYVhwfTcDEopaRsENP3S4swBCr15CLRkUWKlMy&#10;UJGcgeasbAwXFRI8ZZiprMS4sQQTZYwvdTXY1tmCnb2t2NXbgr20i/1DndhBEK1pMKI1l2acHYxy&#10;hQ/KM724dEdemh3kkSsR7PwpHMz/CPOVH2LlSlrOsi/xJcGzgHBZvPgLcc725TSgFSYLxNsL5s8T&#10;4bN4kQCmBWItXrgYSxcvxQrW8s/nw+RzpgFLS/E8popcPQZpZWtGB7B2fAD9bfVoqizExplhXL94&#10;gsbzPX5+zQb8knGLDfnZg4d4QgC9fPwY7168EEsAjlDC5Q9PHj7Avl3b0ddST2i0Yu+aMRwkdHbP&#10;juHAhhkc37EFJ/j3o9vmsG/zBszNzog7ktdN0HRmVmM7axtNZtPQMONZP9b09PF1+jDT00votGO4&#10;tRUTPT2MYQMY6+rCQFsrRrv5Xa5fg0snjzNOXcbta9fw9P4D/PLmPf769h1+efkcd65cxvbVU5ju&#10;asFuAvHSwZ149t03+OkBje7GN7i0dSPWVhajPysDozlS7K4rw7eE5p39m3Fywwg2CvOGdVWhv7EU&#10;7eWFaC0rwAcudhbwdGTv57YKgV4rEeZvSsuxEsfkkCY70HKcoRR6kXThqJYVcoRrs4QjWSy13B6G&#10;bHsUsyHXGm3RXueA7iYXdDS48b4rSgxOyNO6oCjfhxYTiobmGMYrbrQVcSjIDYZG5QWd2hvFBaGo&#10;qYpHUz3tpzYFlWXcoHMDkZ3pBmm6A9Kk1khSrEJc1grEZq9CfI45kgzWSC9wgqzYHZm0CU0le766&#10;MJQ2RKKyKQZ1TdGor/NBTZktyvJNUSQcVlcvIXxWolRHKGhtkJdji5wsG2Qp+DmzCB61P5S6MAIo&#10;BimyGPjFhhM8ISJ4bNOL4KZuhjvBE1DYh7h/gkfVNgI9wVNSqhHPGC5M9UAR4VNMWJfw+ypXOaC6&#10;wAPVpX5cl2DUF4WhQR+OFk0EOjVR6NHGchmLxuxYlElioI0Ph4wxJjkkCEmhEUiLioMkJgny+FQo&#10;U4Q4l4lsAigzTYqMhBTEhkYizCeA5YvY4BACJxF6Ge1IpSSk5MhKJEQJgyiff50YaAUva3ME2FkT&#10;OFbwtzOHn7UpAmzNEeZghXg3R6T7eiAr1AfaKD8UxwWjlpGrjdDp1srRZ8hGf54KPbpstCplaKCV&#10;VaYmoyQhFgUxUciLZCcQEYJcfoaCmDAUxUaK4KlMTUE9zadHrxMBM1pixEBeIV9Xw9dXoJqRS4DP&#10;YH4+VldVYU1NtWg+o2UlWNdYi509rdjZ3YTdfWyQAx3YzYa5ubMWU/UGdBWloFYZjArCp0zhiWKp&#10;C5QJ1oj0XAAnyz8zNv2RgPkYC5fMw4Kl87GYdrNiGSGygkXomCxfINrP/C/nYeH8T7GIMWr+l59h&#10;wZefY9GX87FkAcHEeGXy+TyYz/8c4V7uqKW9zQ6yR58aw5bV49ixbgarh3vQwyixaXYc31w4xZh1&#10;lzbzVIxRb58/F6+v+u3dO7GE278I11vReAQA/fJWOJz+EucZx2aGerGmrx1HNq3Gqe0bsW/dFOEz&#10;jr3rV+PApnVcrsWmyTFMD/Zjso9wGf3dXLZNTmNueAzr+wmdXr4GobOOkFk/NIRJATTNTYxbbZjq&#10;68UQl42EfFdjHQ7tmsPD299xXV5yPZ/hNdf1pzdv8Z8//yoOSvbDtevYMj6Cdtpdd0ke1hNAX+/Z&#10;gfvnTuHu8YM4OTmCtaUFmOK2sYGx6kBjGb5ZM4RbO2ZxanYAm/vqMd1ZJe6z2svPIlxU+oEPe7kA&#10;DyuE+5qLszomRdvTblwgTKanZQ+iz/ZGbpYnDHIn8ertHFpPVvIqyJNWQs5ePUuY85v2UFPqgK4m&#10;Vwx2+GCgIwCdjcForApGdRmjRSV7+QZCp5mZviaK8UCYFcIDmVJ7ZCucYNB6o7Q4FFXl0agup7UU&#10;BEOb7Y60JAvERC5FROQCRCbNR3jqfISlLkRExhJEK1YgTkkA5dhAoneEqtATBeVBKK9hlKuNZJwT&#10;Xs8V5UVmKNIvYxYXBhtbgHzlUsLHlOZjJc7nrVHaiAOhZyldkaX2gVIbTPBEIVkaBT82HGGGCQE8&#10;dhnCvOnN8MrtQmBxL+JqhsV9PNmtQ9A1tqGoRIvi7CgUpPkQOq4wJtiiJJlRi4ZYpXNBdZ4XN1Y/&#10;1OsD0agKQmt2CNqyI9CSHY06RTTK0iMZ0UIhCwtEYqAfYhiV4oIjkBgRi8ToeCRGJiAtJhnpjCbJ&#10;EXH8WzhCvfwQ4OqBcG8/ZMTEwaDIRBUjSx0bb7VBhwKZFArCICUoANFengh0dIIne2tPC3P40nT9&#10;rC3gY2UKTzMTeFusRACBFOnEyOXlCkmQNzJDfaGJ8ENBfAgq02PRoEghJOUEhgZDBToMCstcLfoZ&#10;ozqzslCfloqK+HgUx0QiLyoUedGhKEsS4lYawZKGChpYc6ZChI8AnvHScoKmWNzH06RQEkBSET59&#10;ubmEjjCUQjVGymk+FaWMXVXY0FSNufYG7OhuwY6uJmzrqmMEq8ZUgxZtefGozubvL/dGidQD+hRn&#10;JAWZwMfpc9hYfoRVqz7B0hUEywrGqZXzYb5qISzMFsHcbCGjFMFC8Cyk8Yj1xadY8IWwnIclBNCS&#10;BTQjmpD5gk/hbLIQGYyZA43V2L12GntoIjvXz+Dg3CbCZzUmB7uxafUkTh8+iFtXL+LHu7fEWPX6&#10;6VMROP/9t9/Ewb3EHcvv3uNXwkeIXD+/foO//fQzHt29jRP7dmI/G+fVo/vE658uHtqNw1vWYuvU&#10;COYIuu2raTqjw5jo7cZoVwfh04u1w8Ns2OOMWWM0niFsGBzAxqFBbCKUNjJSzfT2YKi1BcMdbRjv&#10;6RIn7qsz8rtvrMHR/bvw7Mf7+M+//oK//fIzoSPsd3qDv7//Gf+D4BGGuThCw+pjJ1CvzkQXf/ud&#10;w324smsbvtu3DSfH+zFXbcRceS52V+Vjb20RTvQ04Mx4Jw4OtWFzVw3W99Ti0PoJfHPioHgW9Ach&#10;3jYI9bVEVKAZEsItIU1yhJo/XG6WDwpz2OPRAowaPxQq+ZhwRXq6JTITVkISu5yNwBwZqTbiwFo1&#10;Zc7obfXBWG8oJvpjMdqTjN72ZLQ3J6OlIYlRir1eZZg4vEW+3pMN3km8yl1BcKn4uroc5vNcXwiD&#10;eudp2OOm2yA+ajGC/T+Gv/9fEBY9D2HxnyGCAIpKW4wYyTLEyUwQLzdFOuGhynVDkTGQsS0MNeXh&#10;qDQGoKxAGLluBQyqhdDKP4dW9jkMWQtQkLOc9mOGXJU5VJkWyJRbQ057k2a5QpHji6ycCIInAr4x&#10;wbAKDIZ5RDIcpASPtgleeZ0ILOkheAbFo1rKf4Inn6TPk0fAIIwxE++Ckhg7FMdaoDTVilHAEdVa&#10;9pLCFMRqPzRnB6A9k2CWhaI0JQSGmADIgzyR6O2CCHdnBLu7IdDTGyE+wQgLCkdYICETEI7wwDBE&#10;8348oRPjF4BwWk6cP80wIQmVej01tgLdtIQu4YS4fAOKpOlQRkcQZsFI8PVGoL09vCwYq1eZwsvc&#10;TCyPlSvhtnKFCB8fi1UIYvyKcnVAnKcrkn3dIQvyQE6ED3LjgwnSKNRKk9GqornolCJ4xgr1mCzM&#10;xxijU59KhTa5FLVpySglcEoSo1GVloR6mQS1knQRPLUSCU1JhQFDHsaKyzBWUo6h/CL06vIIYzXq&#10;JHI+X45unR5jRiOmKsoIqBKMGgsZvYoxXWXE+sYqbG6rI3gasJ296eauUkwIk+blJ9F8Qgh7X1qP&#10;N7LjHBDptwLebovg5LAQZlYEyKrPYWL6BWysFsPeZgmhtAimKxi7Fgk7m+fRbAgaGs9i2o9Qwu1l&#10;hI7J4s9gu+wzGuIKaFIiMdRYga2Tg9i9jiZCSBxlBDq+Zze2rVvDWov9O3j/0H5cOHMaN65c+X1n&#10;8utXInSE4Uz/ykb9L/MRoterJ0/E+2+eP8GNS+dxmSbx4OrXeP79t3hy4youHzuIzeODNJd2rCVQ&#10;1g4PYKqnk/GJFsMaJ4DWDfRjy8gQthBKc2Oj4nLjCJ9LM5vs7iB4msRoKMyP3lFbJQ6b0UOQH9i7&#10;HfcIyF9+fovffv0JP79/x3V9i5+Fncs0sl9+fITrR49gE9+jK5/bmV6FmYYqnNs4i7sHduDy2nEc&#10;7qjD4eZKHGupwIH6Ehxsq8SJ4VYcHe/CzoFmbOlrxOH1kyJIX977Fh+EeplR01ciMnAFkiJMoUiy&#10;g0bqhrwsL+o6TUTjiwqdH0rVnijMdIY+zYY/qAkyIpexFzZFSrwV1Nl2NBVP9HeGUP9isWY4BauH&#10;ZBjrkaK3TULwpIgDeRUWcAPW87U1LoSVI23HBpkZ5pCnmkKeJozfY4/cHGdoGN/kaWaIi5iPAJ8/&#10;wcfz3xEa/jHC4+YhKmkB4oSLRaXLkSBdgQTJSmQorKDRuaHMGITasjDUCkOh5vnCqLcXIaPLnA+1&#10;ZB60GZ9CL/+S8FkMQyY3IFpTpsQEwpTMGRILpMvsIKHdKVShSJKEwjvKH5aBgTALT4KdJJ/G00jw&#10;dNB4uhFbPSCex6NsHYCmoQV6xg9tRhg0cV7Ij2a8jLBBcZQFe3wrVNMWa1QET443bcePphNMQwhD&#10;XXootBG+yPB1Q7iDtWggXjaMQg5O8HP3RpBvMMJDoxBNw4mNiEdcZBySI2OQHh4NSUQk5NGx0Kem&#10;o1qjQxehM1Bdjd7yUnSxkdZpVchPSYAyPASK0ECk+vsi0sUZATY2BAyNx5K2w6Wn6Up4E0De5nzM&#10;ygz+NuYItrNBmKMtIlxsCSBbZAS4Qhnpi9w4GkxqHOrkKYQHf1tNFob0ORjP1WEyz4AJWtaIhvaj&#10;zERTlhR1sjTUSFJoO6mok2YQKFIWI1VmFrq5zgJwRopKMVJYIppPj64ALVlq1EsJH7kCHRoNhgsL&#10;RPCMsXceKS7EcDEhV1qI2doybG6tweaOSsx1VWJTh3D1sxoduYmozgpCqdyX1uOOlAhrhAWsgrfn&#10;cljbfwkT849haj4P9raL4OywlMulMDP5EssXEzoEjwCZZQu/+H25gEUgrVjyGSyWfw53iwWI9rSE&#10;ISMKXZUGxqEm7JgdwZHt63Hh6EFc/+oszh05jJMHDuLEgUM4xuXR/ftx5tgxccfy4x/ui5HrFxrF&#10;b++EM5rfijuXn//4o7jvR7CiF49/xO1rV/Dt2dN4ROD8/Og+fnv6EHcJo7nJUfTUVWOopREzfV2Y&#10;7hVm8KznY1UYaKrDRHsL1vR0YMNADzbRSDYM9mB1z++DtPXTFrvrK9BZV46WymJUF+lRW5qHgd5m&#10;7BNmK/3uGl68fIK37xj93r7G2xevxB3Mvz57jr9zvR5fvoTja2YwVcOOzaDGUGk+js+MEDzbcX3T&#10;DE4PtOMEO4LT3fU43lGNY7TR89P9uLhhAkcm+jDX24RdEwP4+sBOfHvmCD6ICzRHLKGTELocKZEm&#10;UCRYQJ1uD73UiT24MMmaO8pyvFBB8JTydr7EAdmxq5AWugRxISuREmsDvXDKf7U/LScGa0aSsH40&#10;Hav7pMyUNJ7qBNSXMl7RZPIJB2GfT77ameCxF/evZEvMIE0xgSRpBZRSC8Y7W2gyGX9klkiLX4rw&#10;gL/Az+vfERLyISJi5iEubQnSFKaQZJtzyZKZQaGwhl7rioriIL4XG3QBlZvrW6yyRoFyOSPIIsbE&#10;L2hrn7E+5+f7EpqMRVASYLKUxUhPWYa0dOFcIztCzA1pEh/EJPvDi43NKigQphGJsE7Xw1lVAzdd&#10;M3yFYTH+eclEdms/cuoboctVQk17UUW6wxDuhMJwO5REWKEiyRb1fM2aTHfUEOYNmf5oltN20oNQ&#10;HM2I5O2GGBcH+BM6HhaMQbZ2jAduCPD0p+FEIiEmCSkJKUjiMjEiBknh4ZCERUAdm4D8tAxUq3KY&#10;u40Yqa3GsDD+TVEhWnVqVMjSkR8fxagUjJzwIAKIMU44Y9nLHdGuTohydkCYgy2CCboQWxsE2lox&#10;fpnDj/Dxs2RZmTN6mSHU0ZLwsUd6oDuUYX7Ij6NNpsWjUZFGwMjRqyJ8NCqM6zWY4vtOsIb0asap&#10;HLSrGb8UGYxaqSJ0WrJ5/5/waclWoktrYGwrYmwTwFOCPkMRqxAdOXrCLQu1hE97jgr9ebmEThHt&#10;6Hf4DBUViPCZEcYsbizD+qZSVgnWNORhtIzQ00SjmL+hIcWD27Mz4mjyvt5LYeswD6ss/wRTsz/D&#10;1uozgmcJHAgec0av5TSaZQt/t5sVi+fDZMmXBNEnhM6nsDZbAHfb5Yjy4PYWYA9NUhAa8uVY3VWL&#10;fWxY59jrf/vVSdy+cgm3CZi717/F99e/w7eXr+Li2XOsM/jmwtf47upV3Lt5E4/v3xctRwCNYDrC&#10;/fu3buEBI80P33+Pby9+jSsnj+PHb7/B318/x3++foFHvL13w1q0V5bRbEvEGTzXDvbSgFox1FyL&#10;4RZhvJxaTLY1YLq9EVMdjZjsaMAEa1SYqK/WiJYKbhvVRYxYehRr5SgvzEF/TyP27JnDN9cu4tFj&#10;wo/v9V44hP78JV49eoKfuZ5/4zq+5Pt/s3cH9o308zsuZBVg33AXvtm2Dlc2TOFEfxuOMV6dHWxj&#10;teKrsW5cpeFc37oGJ2aGaUtNWEsAbp8YwjrhcHpmAu0i3hKyeNpO4ipkJwuj8dFi0qyhZRXIHGHM&#10;dhNH1SvNdEFBhj3U8WaQRdI0omyQleaO0rwA9DZHYWYgCWtHkjHbn0wVjUFzSTCqcv1RpvVBgcqN&#10;9uEiDkdRrHFDPm8bsh0Y66yRTdtRJK8iCAg93tfKbaEjBLJTzZEcsZANkLYT8QliE+cjI9MUKp09&#10;tHnCoGJOyFYTYEoHAs0dFfn+qCV0anS+4roWyq2QK2fUkizhZxGm0/kCyqTPWJ8jJ3kBspIXQ55E&#10;8CQvRxoNK0PK3l3uIoInOsmP4PGBZVAATMMTYZWmg5OqCq7aRvjktSGmsh+yFkattl6Cpx76fKV4&#10;0aUynFANsUdRqC1K2dtWJziwB3dHA6NrgyoQdYpglCfRHkJdIfd2QrSzPQLtrOFJ63Cmdbha29J4&#10;XBDg7osQPxpPYCjC/YMR4u2LUMavaB8fyEPDUZhCm1Aq0caIM0zbGa+uxEgFGzAbZScbf51Cgoq0&#10;RJSlxKM0OQ7FyfHIS4hmbAqCIsiHluWJJA8XxBBAca5cujojwskeofbWCLa1JJAsECTshLYxRYi9&#10;BZ9nhzQfd4IsEBWpsYQHrUeRju5sGQZyMjGszsa4VkkAqTCar8FggR59uWqCgyDIFPbdZKKdUexf&#10;8KmTCvDJQa8+XwTPQF4x+nOLedvI5e/wac7K4XNUjF3CDmnChtbzv82H98dLi7COPfja+lKsqS/G&#10;bF0BpquFub4kqNfEcFv1hSqZHUmcHSLDGS/9FsLW5SNYWP8J1hZ/gYP1F7Czmg/LVV/AdPkXMFu+&#10;AKuWLoQpy0Q46rXgY5iv+ByezqsQG+yIrGhPZEe4Qx3ni6qcFEy0lOMAwXP5+D78cJ0N99a34vVV&#10;T+7ew7OHtJiHD/Hwzh1C5SZBdB3XL10SD6d/dfIkzgpDYPD+rWvXCKjLuHbxIsH0ze/P+/oCLp88&#10;gXvfXMYvL57i729e4umt73Bg80Z011aim9Yx09uODSN9YiNe3duGWdZ0ZxOmCZrVhMnqblZPM+HU&#10;jnXDnZjkY4OtNKO2anTWG1FZoEJ5gRLd7dXYumUWZ88cw+3b3+E5o54Ant+N5xne0sbeEYwPL3Kd&#10;9uxgvFqD3UM9WN9Wj31jPbi4bQ2uEC5nJvtwfLgN5yZ7cXH1MC4xgl6bW4PLc+twcGIYq2lmQ4Tm&#10;RGMNeiuN+KAk2wuFWa7IY0PPlVtDJ7GCLt2SjcicDdVcHLQ8j/EqP80W+am2yEuxRm4SDYORLFfu&#10;B6MukhSNY8YkdAaT+AXEYqw5HM0FnigXzvmROYij8uXJGHuyHFBKQJTpvGDUMroRRrkKR2iFndbp&#10;VlDyPYWd18J9vdyO62KLzERTJEcvREzsF0hKX4psjR0KjF4orQpASUUA8ou8YKBJ5RNmJRoP2pkH&#10;ygnJYppZXoYFdBkm0KYuRg4jWk7C51DFfw4ll9lx85EVv4jRchmkjHoyvpdM7ijOzSWjqselBsIz&#10;ypfg8YdZZAJs0nVwzqmi8TTCN5/gqeoleIagau+DulEATxbUqQHIDiUUA61RGGSJ0jAaT4wtqlJc&#10;2Hv7oiY7CCVpfsgJdkaaiyWi7dmw2cg9LMzgtNIEdqtWwpHW42pLA3L1QoCbF7ydnOApXJzp4MAe&#10;1wOpNLD8pBRGNhU6cw3o0BvQqdehg7DpEs6VMWjZwLPYsFNQw6hVkxqPmvQElKfGoDghHAWxodBH&#10;+CM72BsSH1ckujoixd0VKZ5uSHJzRjxBGO1ohwgCKITwCbQ2RaDVKgRbmiKS65rq7gRNiHC0K5xR&#10;MQEdWRnoy1GgX0kAMX4NaRUYJniGi/MYk/To5/p0aWg/XF/BXjoZxZqFHdG0ngZZJjpUOhE0gvEM&#10;5Bm5NP5uQLzdq8tHZ46O4DEQZPkicEZLisQSwCPUdAWhU8OqMzJ+ET41+Ziq5fPLs7n9Mfqm8fdM&#10;tkdGqj3iEizhH7oYjoSPjeUfYWP+IaxMP4GlyTxY0nqsVy1hLWesWoyViz9nfQJb8/kIC7SHShrC&#10;7SoWxamh3P6DUKZIEMdF2jkzgItHduHHGxfx/O53hM5NPCR8hFj17LFwDg9tgdbw6N49ESoXTp/G&#10;7q1bsX5mBgd27cLpo0fFEkB0iVASAHTt/HlcPnWSFvUVXty/S/g8w7M7t3Fk22aMtDWK0WktgbO2&#10;X5gvvh7jbXWY6W7COlrHBhrH5rF2zE10YdtUL3atGaIpjWHXeuHIF4ExSVCNtKKbhlhXpkUHjXHD&#10;7DhOHDmA7xm3njHqvXv1Uty5LEyX/PLBAzzne98gCE9u2YDzwtjKc+uxZ3wQB2dHcXHXBnx3YBuu&#10;7ViP8xvGcWHjOK7MzfL+Rnyzawu+3roJe8dGMF5Xh8EyYV9cFUZrKvBBjU6YUdMH1QY3lGucxPmm&#10;hPmn9MKc6Mmm4qBV+kRzETj5qTYoSnNAmdQN1Up/NBQmorUigzkzDTNdNJ2uaIw3BaG3zAu1Kjs+&#10;15w/khnyUyz4v5YoYSQqIyDKdN4warxRLAwVmiUMfu4ELRt+VqIZMvl+Sj5XuK+X2DEWWUOaaIK4&#10;+PlIlixDljCwWLkfqupDWeEoLSN89Iw3KmfCygH5UgdxoPWCdEIywwqGdFPoUlZAk7iEPZUwFs58&#10;qFiZMfNpeouRmcL3I+g02e7Qaf2g0zMuaSOQxA3Ni1HIivHEPCoRdhI9XDXVcNcTPIUtiKnpgax1&#10;kODphbqhDppcKU3KC/Jga6gDzFHAMoZYoDzGDmVJLihiz6uJdYEkwBaxTuYIY2P2NTeB86plsDXh&#10;Br9iKayWL4O1yUrYmZrBxdIGbhbWcDZdBS+CKcbNlb1tKErSU9Cm02CIjXCQ1aUjaIThJQibVuEs&#10;YQUbdFoSyuLDUcyYVURDKY4K5NIPeWFeyA8XbMsbOYEeNC5npLsxRhEmaZ6EoYcTkt0cEO9khyhC&#10;JszGHOF2Vgjn7XArC4RarEKE5SrE2VpA5sFOJYrRlvDpVkrQR+j0ZKWjV5mBfr0SA4UGRqJcscST&#10;BgmcFnE9lVzfHLQSRAJ4GmRZtButaDzDhWVc/m4/gvkMFZSKUOrR5TK6CWc30+7EQ/HFYonmk5+H&#10;yZJCrK4uw7pa4bwf4fC7ETP1eWjKTWTn5cUYbwtJuh0kUjvE0qz9A+fDxf4jWJszdi3/I8yWfQzL&#10;FV8SPotgvXI5zGk8qxi97MwWwtfNFGkJ3uJQp+2MVw3KFBjTo1AqiUVrQTa3+XpazySunNiP25fP&#10;Mmqdx+3rl/Dgzk08fUT4PPpBHCf5zo0botkItrNzyxZMjYxg89q12LdjhwigQ3v24PjBgyKEzggg&#10;OnyEdQjf0TR+pO0IF3Ae37UNM30dWC1cQjHCmEXraCvJRZvRgNHmSmwa7sD2yW7smOnF7jUD2Ld+&#10;GIfmJvh/szi+ew32bh7Hrk0j2LZhkO/fhK6WEnQ3l2Pj9CgunDqOZ8Lwq0+f/H44/fVbvHv2Aq9+&#10;fIg3Dx/g+/NncXzzOpwmdM7v3IK904TZzChObV+Hb4UhMgjfK7s34uvta3F1zxbcOLwHN47sx9WD&#10;+3CCn3dj/wBmGhtppbVYXV+LD+oInMZ8T3FMGOFkt+IsxiupBS3HDLlslIYkUxQQOIJFVKv4PKUP&#10;WnTB6CyIRVe5BN3V7OnqkjDaGInRhgAMVHigq8AZ9dm2KEkxQwFBUsTXKE4xhVFqjgoCokzjA6Pa&#10;GyU5XijOJnwUNB+pE5SJlsiMM0N2ggWNi3ErnbGO7y1LouoSPLHpiyBR0ciKGO+qA1ApnLdTEYQ8&#10;gkebyecSUrkiHO1QnOEAI22riLEtnwZnSDGBLnE5tAlLGRWXIDt2EbISVojnJumVLsjXBcBYFAWj&#10;MR6G/DikZUbCNyaA4PGHOY3HXmqAO8HjaWiEf1ErYmt7IW+j8XT0QdNQixxdKg3KFZkhfL1gSxQL&#10;0ImwQmUcLS9JgIYtYjxWwM9qETxWLoQrN27bRfNhuvAzmCychxVcLl/wBVYIp+MvoPJ/MR/mX3wJ&#10;h8WLaB5WyA5hhJRL0JOrwxh7/InSEowUFmKAjXqUPf+UsQgjuXp0KNg4BPDEhDPu+SMviLAJ9EKu&#10;vysMAc4oCPVAQZgHckM8oA3wICQZHYJ4O8QH6lAfZPO5GZ6uv8OH0Il1sEOiC4HEKJbIKBZry8cI&#10;pAQ7c0jc7ZAf5kf4xKFLSejkSNGvJoB0WegxqNHPuDVUlIehwnze14vgEQ6nd6o1BKYOzeIhdAUa&#10;5Vno1gqGVE7Q/GtfT5FoPyNFwmMErFYvHunqz8v7fX+PcKSL4OnTajFkMBA+xVhTVYr1dayGUsw2&#10;FKC/LBMltEx5ih2kGdaQZ9kiTcbYGLcC/t7zYW/9IcxW/A4eC0Yt06VfwnTxApjM/4wdwCJEBDqz&#10;U2Lnlp+KzmoVxmvyMMpG3mXIRGNOBhq0MnSW6jHcXIF1I93YvXEah3ZswOkju3H9ylncv3Mdd25d&#10;Fy1GAM7po8fEnc2b1qzBYHf3/7aeYwcOiCWAR6gThw7h1MHDOEoYCcOVnjl0QJzBQZjJYc1gD22n&#10;G5tGepgsqtFUoCF8dJhqr8XW8U7smO7Brtl+7Fk7KILn4JZxHNu5Gif3rsOh7VPYOydMbT2Cjau7&#10;MTFYh9HuemyZHsc3Z8/g3ZPHeE/oPP/xEV49fSGC5x2N7beXL/D4xnWc3jmHY1vW4uS2Ddg+w9cY&#10;G8DudZM4t3cOF/ZvwwlGriObpvHV7i24fvIQvj93Gne+ZoT86jxO7dqD7YPDWFtTi5nqKnxQq3NB&#10;jU6Yd5oNNpNmIyNs0leyAa9EXuoqRixLlCuc0WwIQEdBGNrzwtCRH47Ooji0G1PRXJyItqIQdJZ4&#10;o7fUFf0lzugtdGSPZoPKdDMYCR8joVOcbMKYsRJlBIRR+fvV2EXZHnxPd1qKC3IlztBwA1ElWkOV&#10;QGsQjq7xfk6yYDyrECNMbZy8EIlSEyi0djAwbpVUsjcv84dBT5vIdIA2w1bcB1Uup5FleaM6xwcV&#10;hFtppjOKJEJctCRMTRkTV0JLmGlTCTiJPXKV7ijODUalMQ5VlakoNCZDlhMDv7hARi0/WBA8TtJc&#10;eGhqCJ6m/w0eRfswcjoJnsZaWlISgekCNQFTFG2PymgH1MQ5oZrQMUTaI8FzGbwsP2ek+gJ2Swmc&#10;Lz7D0k8/xJIvPsKiLz7Gos8/xsLPPsGiTz/Ggo/4+J//AtOPP4bnsqWQeNMgJWkYYyMWGtfaqnJM&#10;s+EN5+VijD3+2opyrBceK8nHGMHUq1SgKY0xi3GoPDKYAAxCRaQfqmN80ZAYgHpGhZqEIFQnhqAm&#10;OZKRKQ4NGXw+l8aESEYpX6TTfhIcbZHgYI80dzfIfGlzPp6QebpD6umCVGdbJNqZQephh0JGtyZp&#10;Ano1MvRr5ejRZhISKpqOlpDIF6PRYEEeH9OiTZmN1myhCKFsFRoJH+EoVpNcOCmxkJAR9vEQPvoi&#10;Lmk1tCDhyFdfbr54QakAHyF2CeYzVFBA6ORhgFAaJNgmjYXcsIXYVYK1jcKwDLloLIyHntuYktud&#10;UunAGG2NlDQLRIYth5vjJ7Ax/QvrM9isXADzJV9i1cL5rC8QQKhWFCkxPdaEjWvasGNNJ47MDuLU&#10;7BgOTwxgU2c9O9k8tBXnoKmIBleWi46aEvS2VGPtRB+O7N+Kr786inOnjuDo3j04sHMnjh/YTygd&#10;pvFsxuTwCPYwcl08dxa3GMG+v/4tbn5zDTeuXBX3/Vw7fwHnjh0XB/TaPDWFuZlp7JidxqbxIWxi&#10;g9841IOJ1jrGPWHs7UpsHmrHjoke7JjsYfzrJRi4XN2H3WsHsH/zKK1nNQ5tmxKNZ+vafmwmeNZM&#10;tGOG0Ux4zXMHD+DZvTt4/5Sx7sFDPLp7Hy8JoNePfsSvz5/i8c1rOLV7Thwc7MT2DdixfgLrpwax&#10;ZXYE++dmsHfTBDZOdBPAHdhHAJ8/tBfXz5zG3WvXaWx38O25r3F4di021tdjuryM4NF7oULnijxC&#10;RyNZjuyUxchOWsKYtQKGNIInw5KW4oqWwmC0F4ejMY8bLCNJuTjtSCBKhcG0NM583A5dxbYYKLVB&#10;f5E12jXmqJOtRKXEFKUZFigggAyMXblU3jyCQU/LMXCDMPC2juDRSAkeYUT/NHtkJzuIpUpxgJL5&#10;XEITSkoyQXzycm40K9lz2TDa0FKKvFBQIOzjofFkO0OncEFhpifXJxg1hkjU58eiJi8SZTkBKFJ4&#10;8LM4EaY2hI8VlzSTNBvRqnIVBI8mAFWF0agpS6b1JEOeE42AOBpPoC8so+LhnFkAd12dGLUCijsQ&#10;XzeAzPZR5HT0Q9dYD60+FdoUmgStpyLZG3UpfqhJ8kVJjDujjCmCrOYTOvNgS6W3WLYAiz+fhy8/&#10;+RALP/8E8+d9hIWffIQFH/8ZC//yJ0LnP2DCclv8Je3DGTUZSZgoMWArN7BdbbXY2VKLzczJs2xo&#10;a0qLsEmIGWVsaMUGrC0pwEQubYPxp0PKTiEtHm3p8WhPj0a3JAoDmQkYUiajPysJPZmJ6M1MRp+K&#10;USlHJkamJmkySmPCaEIekLo7It3ZCXIvD2QF+EDFyiGIhWu0coL9kMFYluhgAYUnrS4uFK2KVHSp&#10;aDw5hI86C/26HIzRdiaNJaKlCVGpizGxMTsTtXI5l4RPjgZ1mVmoligIIg16aTcDBcU0pHx06wkV&#10;4ZB7SSnNqYiP0Tb0WvQSMn15Bj6PBiIMqZGbi169hoZE+AjfQ20R1jJGrG0vRG+lFFW5oSjSesOQ&#10;w44h2wEKuT3iaNbeHp/B0eYjONl8AQfLRbA0WUDjoWkuEQbmD8LkUCcunDmAG1dP4PvLp/Dg6/N4&#10;dvkSHp47ict7N2PbWBt6a7RoLspEWxkjb1UB2mqK0dFQhtH+ZmxYM8jXaMdwZyM2MZYIc1t9/81F&#10;cYRA4ZD7+WMncef6Dbz48SnePhdOJHyJl09oHA9+xJM79xjbruH0wUPiWckbxn8/cXDnmmlCZQzr&#10;h7ox3dHIqse6vmZsY6PfNtaDraOdmBvrwpaxTnG2z+3Tvdi1juYzN4X9Wyaxk7c3/nNfzyaa0dzs&#10;EDYzau3etA7njx/B91cu464wRQ3r8S3Gxe+/xePvruD2hWM4u3c9ThBeZ/bO4vCuaezeOow92xnp&#10;dvVj+6ZWrB6txFgvwc/v5ciOjbh6+hR+4OcTwPPNma+we2ocE9XsTMry8EFzQTjqCvyQn0Odz2Dv&#10;GvcFJLHzCZ+l0LKRGzLMqatOqMunUhcEoUwrnMXsgBzhxD9hmhu5BQpzLNBQaIO+clsMllrSeFai&#10;U78CDdnLUKkwQanMGnphYrtYS0iFSrSBlLlblmwHRao9stIcxWlEstJZacLSWVxmi0tnyNMdIcuw&#10;Y9lAzvfMUtggR+UAndYZei2hJW5QbtAqvZGnCkSJPhLl+cJh/AzUFqcy1kUgV+4DXRrtI8UReTQp&#10;Q5I1dGIRRBk0IhpSuS4MVYRVSX48FNmRCIgNgLVgPNEJcMkugpu+Dq4CeEo6kVA/hOyOMWg7BpHb&#10;1Iw8gwQFEn8UphHIaUGoSg1GcZQPsrztEGa6CF4Ejt3Sz2C2mKbDaPU5DWcegTOPwJn35z/hiz/+&#10;EV/+x3/Dwn//L1j15z/A8fMPkeJijZasVKypzMeO1goc6K3H4b5GHOpqwK6mKmyvL8POxirx9hx7&#10;vk1l+awCwkc4r0Y4wpSJMa0CYzoFRnJSMZKdiGmdBGvyMzGbn43p3CxM8TnjwnM0fI6WsFDJ0Soh&#10;fKJCoPX3QpaXG7JpOkreVgZ4ETr+yI0OQ1F8NNSET5KjNZKdrJATQOAnRqE9S0qQydGnlGFQnY0x&#10;Wtl0cQkmjMXizmBhf0+rWoXarEzU0Xzqc9SoY1UL9xUKtP/zYtJ+AquXoBKuaBfuDzBWDRQXoDeP&#10;kYvPEQGUbxDNR4ycfG4fbW+gUIcJAmC2uRgzzbkYqVOiqzyVnVCEGO8LadtabivJyVbwD1gIF+d5&#10;cHUURmNYAluLxTCjjZotXojY0GCMD/TiytdnxbN6f37xAr8+foV/PH2F9/du4sGVYziyZQDd1Zk0&#10;ngxMd1Vizzo24A1TGObvU16oRJ46FTmySBSpkzHWVc3YtAU/fHsRP978Ft8JR7G+voL717/H8x+e&#10;4OdX7/Hbu9/w65uf+V5v8P7JC7wkgG5euoyzjF7Hd+/C0e3bcHjrJloMQTTcjdmeFr5vA9b0Nomg&#10;mRvtxsaBdqwj9NYPtGLLaBd2zAwwdo0wEo0RQIQXQbOWcJoeasG29SM4snsD49darJsYxkQ/jWWM&#10;kNq+BZdOHMG108dw7SRj3r7NOLN7Nb7aO4Mzu8Zwfv8Uzh5ejVNHCaETIzh9cgBHDrZh51wd1k2V&#10;Y814PY7ydYWhNF7e+wFPb9/h653AdGcDf+skJicJPugpTWJcCkGRxgaqjCXIiP0MGdGfIzN+EdTJ&#10;ywgfE1qEDSpyPVFd5A+j3hM64RIDwkROm1HKV6FQbY4m2k5/pR0Gyi3QU2SCdv1y1CmXokxuwphj&#10;TRsgaGKskBC6ElEhy8S5sWPCaDHCSYhx1pDQbGSpTixnseRpLlCku4qVmSFMfUw4SWlCCnuoM+0I&#10;GWEmUAexB1PyMSXjoDrTi+AJRpEuCsb8RFQXpxMkqSjJiYRBSvCkukKf7Ihcvldesi3hQ3NirNMS&#10;gLkSV0Y/P34PocglqKTSEARE+cGSvbxpZBwcFXlw1dUSPv8HPFk0HgE8eQ3NyDdIUSgLRAHBU5Ts&#10;j4JYHzZYJ8RZr4T3YkasBZ/CnLFq2Zcf4csvPsTHn/0FH370J3z4pz/ik//4Az77wx/wxb/9Fyz9&#10;9/8Kh3kfMuJYojo1VoTOvq46HBlsxInRFpwcacGJgWYcoeofbKvBka5GHGUdaK3G3sYK7G2qwM46&#10;I7ZWFWKuskCsrWyIW8p12GJUY65Mj22MCLtqirC3oZT/U465ikJsZC+0rjQXqwsYW9SZaEiOQyF7&#10;fZVw3ZaPBxReroxYtB9vV2QHeUEfGQRdWBAy/dwh8XBk5HKBnibUJE/DQA4BpszEYI4Ko7l6TBEa&#10;U8LRKAEejIYCXBr49xqaT52KUUujJoCUBI+MFiRnp6XBkLEIQwSNcKSuQ/P7sBr9hXkibLoMWvE5&#10;3QRNX56wD0k4ylWIQf69v0iPoTIdxqr1mKjnsoEmVEOg0WJrdDQfdjBqmSuSGOn9AxbDzfVzeLgu&#10;hIfzCjjbrBCtx3rlEsQGB6KrqQFnTxwleH7Ar6/f4B+vf8X/evMT/vrsPh5/e5zRpwnVuTFoKEjB&#10;/nUDuPv1MdrBJXx9fC/G+5u4vUYhMcIVWm5LHdUa7GDsuXRiH25ePIsbF77CtbMXuLyCe98SPvef&#10;4P3zd/jt7S/429uf8duLt/iZBvTs7j3C6TohdR4Xjx4mfLZg5yxjzrAwSFgbptiYp7ktbBhowebh&#10;TkauTsYwwofg2TjEiDjdj30EzB7WdkbFTbSg6f5GjPfVYm7dIE4enMORvXOYZXxrqxXmRyvl37tx&#10;dBths28bju9Yi520pu0TLTiysRdndg7hytFZGswcLp/bjCvn1xDOk4yMgzhzrAeHd3dh31wfzhzc&#10;jNuXzuLND/fx5sF9fHv2JEYaS2BI9kG1MgIfjFRnoLOMhmBw5A+yDNI4gifiU8iivkBW3JdQpyxD&#10;PnNxeZ5woWMAKoxsVHnuUKuprApzqBSmKNRaoanUAX01ThiotEFviRla9CaopvEUS1cgL92KELOF&#10;JNoKsSGrEBawFCH+SxASuBSRISuREM3cneCAtEQnpCexkp0hISTk6e5QZHgQPIQPI5hSOMolXF4h&#10;7M8hcDQEYA6zu0pmjxy5KzSZgvHQNDTRKMtNRGV+Cj9XIopVEYx3wni97oxZzjQee0Y/wkYATxx7&#10;6zhLqBPtoU9n/FP4EmBBSE0LgG+EN8z9vWESFgNriQ5O6mqCpwmBxZ1IEqJWywi0bf3Iq29CAcFT&#10;JAtCfoovcmO9oApyQZKDKQKWM2J99hEsP/kzVnzyJ0aqP+GzTwmcT/6IP3/4H/joT3/Ax3/4b/js&#10;3/+NtvNvsP70I0Ram6E0MYIRxYB93Q04MdKG0+MdODPZhjPM5V+Nd+HcMO8PtuPsUAdvd+L0QBtO&#10;9RFMrBM9TTjW3SjW8R4Cq7cRZ9gLnmOdFu531eNkTwNO97eK/396oJP/Rz3ubsa+1npsri7FGONa&#10;myKNESoChrBAZHq5IN3VDqkutoQMOwF/D9F4coJ8CCMXpDjaQEb4VCTFiPuYBlVZBA+Nh2YiXFIh&#10;gGeyrBhjpYxRhIcwOFhdloKdUxYaCKhGjZLQ4X25FC38v0FCZ7ikkHFLizY+t5MRrZf2019ACyJw&#10;ugge4bEuYYcz45mww3mkpJj/l4eeQoKqMAtDFRqM12lpPbxfLkUdTdjAjkwSZyOe1+PpPh+ODoLx&#10;LBCNx9F6GWxMl8DTyRrpcZForCimDWzA/RvCLJxP8J8v3+Hvz5/izb0r+ObkRgy35ECT5oZabmun&#10;dkzj9e0r+MerH/HuyV02ykPobDYyGYRCLw9BVV46+puKsWGsl5FnPRvmAVw8wch2+hyunRdOPBQO&#10;xT/Au2ev8NtrAujlW/z64jXeP36KVz88EI9qXThyiBBZgy0TQ+JRLWFKmfXcBtbzt98kTGvNqLVj&#10;grFnvE88wrVxqBW7VvfhyNyEuJN5J8G3cbwNk73VmOyrxtZ1PThxYBNrO7asmcRIVxsGWxuxeXwE&#10;Fw7twffnT+DKkZ3YyVi2rq8S+2ZbcXHfOB5c3k3wnsG9b07h1uVduHl5A65fnMTls2M4d2wUJ/ZP&#10;4NzhjbjJePbyHqPk3eu4eGQH2suykBVpi8JUT3wwXifBQHUc6gs9kJdliqyELyANJ3gi50EW/Rmy&#10;ExdBJzdHkcEZFeXC5HvBKKnwhaHAFSoVI0+2JQp0NqgzOqGr2hV9VU7oLrFFg94MZVkrkZ++krZj&#10;wdfhj0nwxIdbEjamCAs0IXhWiMtoPhYfY4vEGHskxTogOYHwSWEPK4LHE5npLpAkWUKRYk51tRGP&#10;YAlzemmzCMtMlnA4PtMDBhpLoTCjpjZGBI5Qpbo4lGqou9kBKJR7oYAbXiFjXD4tR59A6MRYQsXK&#10;SRB2ZrtAJ/WmxfkjKdUfnuGeWMmYsTQoAhapOXDMqYA7wRNU0oHE2n5ktQ5D19KH3Jo65DPCFEuD&#10;kJfoDVU4G6mnNcLMF8N9wSew/fhPMP3Lf2DJX/6A+bw9jxD6kMsPP6Tt/PEP+Ojf/h98zlpFAwqy&#10;WEWbCMFQnho722pxglA5O96JcxOd+GqmC+enu3Bxug+XJvtxceL3pVBfj/eK9a/H//W3y1MDuDLT&#10;j+tU7JuMAjdWD+HaNB+bHsTlSdbUEG6sm8a3rKvc+C4y758a7sWe9kZsqCnFoEGN2owk6EL8IBGu&#10;XHexg9TNQQRRto8Qw9zEfUGJthZIdmCkZhRrp/UM5dB4aE7Dwn4eAmOSRjJTbsRsdTnGykrQzceE&#10;EQnrMuWMXArezkIrgdPM2800oU6aTr+wH4cW0yOcC8T7PYSQEKn683W8TfDQlNpVNB/xiBiNymjE&#10;AONcpyEHbYyXA0ZCry4fEw25GKhSoqkgGYY0LySHWSLQezmc7ebBzupTOFkTQFYLYWO2EPYWyxAR&#10;KFwgnYqqYi3NgLA+tA2Pbl3Bzw/v48XNK7hybBO2TlSjRh8OZbwdGguSGEPW4Jcfb+J/vHmKv71+&#10;gpc/fo/DezeguUrNqBWLMn0KagnD9qpirB7owbHdO/Hdha/ZcK+y4X6D7y5dxa0r3xByN/Hkzn28&#10;fkgDevwMPwkn8T16JILn3IF9tJ1pCBeL7pimwfC328bfeG68B5tH2rGNv/8uPibAZ5MIpCZxR/PR&#10;rRM4QTDu2ziIrTPtWDtSB2Hqn50baDZ71uDQzo3Yv20TDgkDkO3YivMH9+LBtYv46cFNPLx8Aru5&#10;zU23FWL3ZAO+Pc7P+eA8/v70B7y+exsPCaDvL+/E9QuzuHh6HGePjjAaTuHisY24e/UwbecyHt08&#10;hUNbB/h9RUMRagpDnD0+mG6UY7wpBV0VgSjX2EKTvARZ0V9AEfkZwUMIxX7JBr8EmhwrFJd5obQu&#10;CEXVtIcSN6i0DlApbaDLsUZpviMaS11JNVe0FjmhVm+DYhqRNpVxLMkC8nhaTZQNo5UNYiJsEBFq&#10;idBgc4QGmSE81AJR4daI4uPRkdZIIHxSklyQke7BOOdF+DgjI8EU0gQTKFJpWUJ0kwsDeRE+Cifo&#10;qM4G2k4+4VIkgIfGY9TGoUQbK05eZ9TwMVUQShQ+KJK6oSjdCblCxIq1QE60OdSx/Ay0rTy+X36W&#10;P20qFClpwfAM9YKJlxeWBkbCPEUNp5xKeOY2I7i4A0nVfVA2D8LQ1I28qmoUaDNQmBHI12T08Odn&#10;tF8Gn6Xz4DjvT7AiZFYSPIv+zDhFuHz66V/wER/7+KM/0nb+DR//l/8flv7p3+G1cilUIQFsZErM&#10;NVbj+CBhM9nLInCmCJw1BMpsLy6vHsDVmSGxvlk9jGuzI/iGYLm2hrfXjuI668a6cXy3fkKsmxsm&#10;cIt1e9MU7myaxN0t07g3N8vlGtyZW4f7OzbjHuvO9k24vW0jrm9aiwszYzhGnd/aUssYoxNPQjSE&#10;+hI0NFEBPLQeFW+rfN2QyQiW5GCBBDszZNJ+GlLjxRMKBfgM87MMGzQYKzBgStgZXlMpDvIlnIfU&#10;TnA0ZCpQT/NpYLUQOO00oFYumwmkDrVKvFZrmMbUQ7sRwNPH6DZAYxL25wjgactmFFMZ0GsQxvkp&#10;YdwqoiVp0KrOwkCJAdO1JZiqL2TsIrAqc1ChioYk0gkhXqvgYb8ATsJom7ZLWcthb74EDpZLERXk&#10;gVxlCkrzCMXSHKwepjEeZA9+lpZycBM2DJUzuiXScD243TigOT8JZ7ZN4deH3+F/vX3BSPYcPz9/&#10;iBuXTmBqoBYNxTI0lypZWrSWF2Cqh7a6fy8b7bd4eucuHt++izvXvsU3586LQ5JeOXOOjfk6G+xt&#10;PL9zD09u38atS1/j1N7djHdT2LF6HPs3zGDvmgkCaBCbR7uxuptxq78Nmwc6sKarAePN5ZhoLSd8&#10;GvicThwkdPat78GutR3YtroFW2YasXcLo9GOSezbuhanD+wmBC/gR9rdj9cv0+pu4h9CpLx6GtvH&#10;2gluNTb1luIKbeaXe1/hf73gZ3zwiOZDeF7Yjaunp3HuSD9fpwdfHx3DtdNr+Pn24t2jU3h4Ywf2&#10;bapFc6EwZK4t8uPs8MHa1iys7ZBhtD4KDXmuyM8wZfRYhOzo+ZDHLkB6zBdIT1wApcoCBeWeMDYG&#10;obDeH/oKL2TrnaDIskGmwgx6NeGT54yaQnfUFbihUusMg8xKnI9cwUYu4ZslRtkiLsoesTFO4jzN&#10;kZH2/1fZIZzwCY+wQnQMn5vojLQ0d0ilnpBLXSBNMoU8cQWXJshMMYUqjZaSQfhInaCXuUEYgL4g&#10;k1aTxRyvDEeBUKpwFKpCUZITRPAEwEg4FUtcxJilJ3Q0UWZQR1tAx16rQLj0I1O4vINfDoGVnhFG&#10;8DBmedJ4AiJpPFo4M2oJh9NDijqQUt2LnIZ+GBq6kF9ZhSKCpyA9AMoIFyS4MWKt+gKOn/0Rlh/+&#10;OyyEmEXILCR8Pv/wz/jkYxqPAB3h/n/8Gxb84f+B0+IvIWWsa2Fj3UToHGb8+Yo919czA7SdLhE+&#10;lwidS7N9hMwwvl0zJsLl27VjYn23YQw3N07gBuFyk3V78wzubFn9e/H2XS5/2LZWrIc71uPJnjk8&#10;O7ATzw/uwVPWk4O78YR6/ZjL+3t24iZ7wMsbV+MErWhbRz1Gi3VokaegODIIKk9nsfJDfFEYEQB9&#10;sDdSnWmztqsg83RAdWIUurMk/zQeJQa1BEguY09RLmYqSjFTWS5e+CnuaFYJh9UzxVEKa9JT0aSQ&#10;oYUQ+teyl7ARwDNUkIc+g46A0WFA2OFMAAkW1JatQVuWHh05jGHiuT8l4lEvAVrdNKVRNvTx6nxM&#10;NxRjurEYHYVy2q0fIr2t4OdkAi+75fARBn53MoeL9QpGrYXwdbVAZmooirUp4oyaDSVSrB2qwv71&#10;vdi7uhW9lekoz/ZGOS3byI6sLT8BpzaP4e3tb/A/Xz3Db09/xIsfbuLGxePYzEY/3FKAiY5yjLRW&#10;ooPGM9xSj0NbNuK7c2fxgPB5/P33uHf9Oq6cPiOes3N87z6c2n+Y98/h+rkLjGQncHzPLkJnNdYN&#10;9YtRa8/aSeyZHaP1DBCE7RgjaMYayjFUU4KuEi1aCpWEI62xJhcTbSWMZrWMUHV8jRbsWd+OXRva&#10;cXB7Pw7tmMAe4SLP/btF6Lx/eA+v7tzE+3u38LfH9/Dw4klxFMFmQzp6S2WYGzDi6v5ZvL11E8+/&#10;vYU754/h6okNOH+onxbHeL+rlrc7aDx9jFpThOd6QnMEezczbreloicvAlUSd3ywriMLG7uzMN2S&#10;jM6SAFQqHZCbshLK2EWQRy9AGq0nI3kxNFpbFFf5orwtHMVtocitD0B2LuNQpg3SpbQRiSnUhFCB&#10;1gXFek/+YG6MaM7ISnWgqdgjmTEqjkYTE+VAsLggKsb1nyXcdkEkYRRO+ITRiCIZu+JpIKnMzxKC&#10;R0GjycygNaUSPMnLIOf6CeaTmSLMUW2P7DQ2hAw3aBiT9FJ/6CT+UEv8GJtoZgRSnlw4SZHrJHFF&#10;AdcnL8kK2uhVyIlgRZnDkOiIMrkfGg3RaCxOgTE/DTJFLLzD/AkeLywLiIJlEo0nqwKeugaEEjxp&#10;NJ6cRsashg4U0nhK9FLkpQZCHuKIaEdu0Ms+gdUn/w7TD/8bzOf9BSaf/AWLP/6LeAj9k48/xF/+&#10;QuMRjmIRPFZffIRoZ2tUSJJpA6U40NeOU2P9uEBtvshYdGGSvcgUTWeW0WkNYxON5neTmRSXtzb+&#10;Dpp/lQCbe1vX4L4Amu3rxHpInX60e4tYT/ZtJXB24dXR/Xhz/CDenTqCd6eP4vWpY2I9P34Yjw7v&#10;w919O3B5yyxOTg9hV1cjpo15aGbsEk5I1DFiGcMDUREXhsKoAPF8nhibFeIRrrxwP7RIkzCoy8KI&#10;QYUBDe1Dm42RPK24o1mIXFOs0eICwuR3SDTIpahITkSDTCIaz7+qjQbUr9dhWDiyJUQv1qAQt7js&#10;0TJuZWvRkUn7ydKhW83HaT7CSYZd/FuTMhP9RQaMVdIy6mg+rMFyPUpkcUj0d0aIizl8bE3gbWcK&#10;D7tVtJ6VsDVbAGfbJYgLc2anFop8RQhK2IG1lKRhpiMPq9u5vkXRqFZ6oFblgeosL3QWJuLo2n48&#10;uXoWP/1wC/evXsBXR3dj79wU1gw3YKqrDOuHGrF+sAXj7bUY72zCjplJHN2+lfFpP8FyDBeOHWHj&#10;34cTtJojjGGHduzCmQNHcfbAYRzZsQPbCJ3J7i4MtzZipreNr9clnkS4daIXG4fbMdJYhp4yfv5y&#10;fk+V+ejl5+wpY0QtU6ObpjfQoON75xNA1YRPM3aub8PeTe3Ys6EfO9ZO4fiu7bj51VnazhU8vHYJ&#10;T1ivbl7FnbOHCZ461KrjUS4LQaMmCmta83D1wC7cOHEUFw6sw7HtnTiwpYIwM/B11Ti8vYBVQhAZ&#10;CdIKnDhQxMcJrSECvE5CUw3GBzNtUqzrUmB1azr6K2g9Om/xKJQ6YQXkMYuRGrUAEjZ4rcEJxjrG&#10;sY4oGLsiUdQeCU2JLxRqZyRLqdnJKxmPzCBLt4NSIezo9YJS6gFpqitS4x0RR6BEhzFihREuEQ4E&#10;jDMiol0RGe3MInhiaUGxjoiKI5iorwmpzkiVukOW6Yls/sgapS2UMgInfQUy082QlW7FCGgNWaIt&#10;TYjqn+wKZZonlKnCTA/eyEr2oBW5Q5PuAi2jlT5NAKodchOtkBtvDh3Bo400I4AsUShcS5UTgk4j&#10;iVyjRE1ZFjKVifCNCMRKLx8RPBYJKjgpyuClqUd4YRvSCR51Uy/yGtpRTOMp1cmgT/RDmr8tIuyX&#10;w30pwfPZH2Dx2Z9h9vmHMPnsYyz97FMs/PRTzPvoI/zpj3/Eh//tv2Dpn/8N3qZLoGJj7TIoxWhz&#10;dLAL5yYHcJHguUSVvjQzKMarK2sGcJkb+Lfrfredf8UpATx3CAgBOAJ47jJG/Qs6D3duwI+7NuDx&#10;ns14sncrnu3fgeeHduHlkd+h8+bkYfz61Un8cv40fvrqDN6dO423Z0/h1akTeHL8EG7u3YLLW2dx&#10;huuws6UOozSYuvhIlIb4oSKMHVVcKMpZqgBXxDuYIprwkbnbooyP9WnkhA3BoxXAk8XIlYOJQlqP&#10;sQizFUasLjNiTBgGlebSTMOpFYyHABKAI0QuATqC9XTmKDFA+AzQcgTzEWpQOMrFx3oJm65sPcGj&#10;RadSSxgJ5/ew4dGmGrPk6M7VYryiBDO1ZZioLsEoG2W9WgJZqA/CXKzgY2MCD6sVcLVcTuNZzqi1&#10;EG72SxDlb4WsRA92WLTlbG73rNa8GLTlRaJZF4B6dqw1Wc6o5fbZnhuHzT1VOLt9Lc7vm8Mu2uh4&#10;Tz06GvLQWUtoNuVj3UA95sY7CItORqN+7GJk2jYzha1Tk4TKNHauW419W9bjyM45nNi3C+ePHce1&#10;s1/j26+EC0ZPivuENk8IA7i3M6q1Yoa1tr8dW8Z6RPAMEzx9FXkYry/Bmo5qrOuuwdrOKky0ELbC&#10;KI2ET3+dhhAsJnxqMDfVIM66umGsGZsnhwiOTTh/cD++PXMSdy6cwV1uDw8unsaNo3tE8DRoElAm&#10;DUYdITzVqMHxTWP4avc6HN3Sha2T+XwdOdaNJ2P1UAzWjcZj/VgiNownYetsKnasT8Om6Ris6YzF&#10;aEkcWpWB+KBfuMCzKY0ZOB19ZbFoEOYSF+ZGFyJS7HIaj3D1tgmyNGy45X4oamQP1xaJ/NZIqI3+&#10;UGjdkCy3RUyyOWLYoOMTbJEqHJGS+kKS5oWUBFfEMl5FhlojLMgC/v5m8A6wgF+QNQJDbREa6YDw&#10;GEdEEDhRCQ58HUfEZ9B2FISOigDR+kFjoLUYHKDLsYAq0xzZMmHkQxvIUmwhSbKDLNmFBuSB7HQf&#10;ZKV5U5NpSSnuyE51QQ4NR5NqB12KDQw0ndwEC+TFmcEQYwo9bSc31holqW6oU4ehuzRdBE91mRIK&#10;ZTK8CB4TT4LHPxpWyWq40ni8NQ0ETysyqruhbexGXl0LCstKUahMoz15It7DHAGWi+C86CNYfv5H&#10;mH/xIVbRaEy++BRLP5+H+fM+wcd//gv++O9/wCd/+K+w+vwviGMDqJQm0HaKsK+7GScInvMThMzU&#10;MK5Os9jor8wO4Zt1g2IJ4PmW1iNELAE+gvkI8Pl+07RY/zd8HjBWCfB5tHvz79BhrHpF6LwmVN7S&#10;dN6fOYbfLpzFr19/hV++Po+fL5zH+6/O4c25M3hx5jjuH9mDm/u24MrmKZxgLztXZcRIjhytyTGo&#10;jwlFQ2Ik6lOiUBgdAImnDeIcViLJbiW0fi60ngTCJpslwCcTQzrhvB4drScfs+XFWCOYj3Cxp4HR&#10;Sc3YlKlgnGPEkknRLlzNnp0lAqklU44uRrI+WoxwhrJwxvYwjWeY8BnU5qJXaSB4NGjPzCF8hAtl&#10;hUsrDGhTZaMth8Ar4fs1VGK6tpSxqxCdeUrkxoUj1s0O/rQcL8LH1WoZwbNUtB1hauK4YBtkJ7qj&#10;QOYnRvByuS8qZJ6oJmgalG5oVLqwXNGc44MOfTQGjEoMVRF4rK6qXHSysbexoTeVKtDB7WmqowJb&#10;RtsxR1DMjQ9g5+pxcTjRNQO9mB3sERv/vs2zOLp7Ey2B3/mlS3h86y5e/fAQz+/dw52rl2k/+7Br&#10;7Qyj1iD/d4AAE16rV4xaQ02lBI8BQ5UGTDFWbuqtxY6xNuyYaMcm2tZkWynGWoow3VWOTcON2D5N&#10;aE00Y91wC9aP9mHnmimcZsS+dfY0fhRmMb36NWPWGVw/tJOJqAZNuiTaThyGKuTYO16Lr7aP4eyO&#10;EexZXU4IpmKiKxwTPcEY6fTFWIc/Rtr8MN4VRCDF0qiS+fmiaGG+KEtiRI+0xwc1eX7oKI9Cf2UK&#10;2oviUK0JQr6U9pBgiYyI5UgOX4KkuGVIlVhApnFEZoE7skq9kV3mDVmeB9JUzkiQ2iOaEIhOskds&#10;kgviUzyRlOrLuOSFaNpMKAETEGAOX18TuHgsgb3bEjh6rYC7/0r4hZgjONIKYbE2iEq2Q1yGI5IU&#10;LshQ05gMflAXBEBf5IOiElcUFthDp7ODKpuWI7VGeqoN0ggeKW1HJsAmw5tG5AM5gSdNYTwjxFRc&#10;L02KFcFjSfBYEDxm3OhMoYsygS5yJfQ0ngLGuqrMILTmJqClWIIi5tlUSSzc2KubePjAJCgO9ml6&#10;eKiq4attRERhCyQ1XdAJ4KlpQi4bjzYjDhJ/e4TbL4P3yi/gsOBDWH75F1gu+BimC+bBZMHn4jCa&#10;n3/yET6k7fyJ4BHOUvYxXYyccB/0F6qxq7MBx9m4zwx34+vxflyh8VxhzBF3Iq9hrf19eY096jXm&#10;e2Gn8r/g86/o9S8I/X/NR4hYz6jHz7lRvzp24J/QOU7LOSVC59dLF/DbpYtcXiKALuI9AfSavd7j&#10;0wcJnx24SWu6zPc92tWMbZXFmKLB9EoS0Z4Wj5aMeFQlR0Ad7IY0N0sk2q6AwtUK1YlhGNIrMCpa&#10;D2OPcJKiXoXxfB1WGwuwpqyYyyJM0npGCYpejRpNUgkaMtLRpqDpCJdXEDrCYy1SKWNVNi1KI16b&#10;NUyjEUvPeJFjYNxSoVUYvyczGz05avQL+4A0OWjMlKAvX4vV9RWYqSvDZE0xRhlHahTJkAa6I9LV&#10;GqFcV38XC/i4sFN0MUGQtzm3eweoktyRn+EFIyN8hVDpbqiWuqCOHXNjlhNaaT09hiC+fjzadCmM&#10;63EoVvB2uQqrh6uxabYJA825aC6UY6CWMWewmQ11GHtnJ7B79QQ2C6MIdrdhrJMAYGzav1m4pmoz&#10;zh3Zi1uXr+Dl/R/x24tX+NvLV3h1/x5uMAqd2rMDR7aux8FNq/laY9jJbUM4qjXZUYXmPDlqMhPQ&#10;kafAuvYKHJjuwbENwzi8nrY62YWNQy3i0a/960ZwYjshNzeNfevHCaER1gSOb5vDtyeO4wd2QI+4&#10;PfzAbeMyY/mm7lp0FkjRXZiBGdrO4dlGfL1rGKfmOviZVOivDWSU88Jouw9GO3wJtxCMNAdiqDEQ&#10;a/risGu1BDum09BVHAAdU4/C2wwf5GbaiOPl1OVFozyHmVbGqJJgj/TwVUgMXor44CWIJXxi41Yg&#10;NtUUMQRQrIKVZYWELHvEyxmNGK8iku0RluiI0DgXhMd7ICrRGxExHggOd4J/oDW8fEzh6rEUds7z&#10;Yen4Baxd58PBaxHc/JfAL3wlgmPNEUWQxEsdkJpNkDDyKQv8oS7yh97oDWOlB4wVzsgrIkzUDpDI&#10;bJCaRrtKcUSGsC8o3RNSiQ9kGYJpeYqH4+VcJxWho0mxgJ7gyaWV5SWaIS+e4CFUtWHLkRPK3png&#10;K0hyo0oGoiQ7kpEuEtHxIXD2J3Q8fWEamgRnST681LXw1zcjksYjp/HkNvQgr7KBMVQPRVwI4t0E&#10;26GqL58HGwE88z+E1eJ5MF/8BVYumo/FX8zDpx/+BX/543/goz8ygs3/AvEu1tygYzBbW4JDA+04&#10;M9KLcwTPhbFeXBYPhxNAjFtXZ7kU4tbs4O9HsVaPike0/nVU6/qa/2NA/yd+/Wt/zywe7tqMR/t2&#10;4Cnh8/LIPjFivSN43jNa/ULI/PL1Bfxy8SJ+vkzoXPwa77nxvT5/Bk/OHMAPx3bi7v4tuEGYXRjt&#10;xdHWOuysKMYMDWYgMx1d8mTU8zPkRvki098B6c5mkLMhG6P8CBsJoaLkUo7eHBmGNFkYZeSaKjJg&#10;jXCUS7iyvLiIESwf/TQawXgaMzIIEcYkWk4X4dMkyUB9airaZHL0qASIaTGo04k1ojdgUBiBMSsb&#10;7cKohVlZoh3167To1RM8igx08j0nKosInlJGLiMmqwrRrpVDFyOMzOiMGG9Gf287BHtbI8jLEjGB&#10;dpDHuzOee6Mw3Rul3J7K0z1QyUhemWrPskZNhjVasl0IuBCMlaSgJy8NFfJYlGYlYLApF7u3dOLI&#10;PmGI0gp0GAnDCj1B04YzOzbg3O6tjCjraSL9GG0RBukqxbBwkSd/22O71uMrWuatS5dF8Pz11Rv8&#10;9zdv8e7hA9zi73T+0D6co7me3vXPubdouPsJj7mxDrTly2BMD0ODOgWrm43YP9mNY+tHcHLzOI5t&#10;HMe+2WHsXzOOMzu34OqRAyy+1p7tOCSMscPYd3jTBpzduZO1HRd2bsP57VtwbO0E1rdVYaBUiZGK&#10;bKxuUGPncBmOrm3CnqlSTDQnoL3UDQN1HpjqDGCFYLojGiP1ERioDsdMRwp2TWmwf1aPtS0KtGXH&#10;oCjOFx9kpZpAncEowoabnegmzkedFGyG+IAViPNfirigZYgNW4bomBWMQisJGFOEp65CWNoqRNE6&#10;oiSMUemOCEt2QlCcM3wjneEX6YHQWF8EM3r4BTvDy9eSprMCjm6LYeeyADZuC2DrsQAO3gRP4DL4&#10;RKxCYKwZorkeiZlOSFe7QZFH4ynwQU6xN/SlniipcUdpjRsKSl2h0hE2BE8ywZOSyueneUCS4QOJ&#10;hLov8UUa76dxI5En2xI8liJ4DGm/D81RwNuFiYxYUSuhC18BVcgKKENMkRNhA12sM1QEZlpSAMKi&#10;/OEsnLXsEwizsBQ4Sgrgo61HoL4FUQWtUBA8+YLxlNchhz1sWqg3Ih1WwM9sPlxXfAbbRR/DcuEn&#10;sF76BaxWLILp0kVYwKj10Z//TOP5Mz7/aB6cVwrv7cVIkI6NDaU42NeKk4OdODfUia9HaT3U8q/H&#10;unFpogeXp3txSTh/Z6b/fwNHMCERSv88rC7ARwCPeJSL8PlX7BLhs209ftg5hx/3bsfTg7vxktbz&#10;htbz9swJvDt3Cu++OiNaznsC6M2FC4TOObz6isZD8Dw8vhP392/G7bnVuGRhRDwAAP/0SURBVEYD&#10;O9fdgkM0iLliA6b1jFA5GWiUEDzRPsjm763wYQx25Xcc5EYQJDFKZTEmydCrlmKAMW2EwJrM12BW&#10;uOi1uACraYzCSYaDeloKrUawm1YCSBhAXgQPQVRH8LTKfn+sW6kUAdSTk8OoRQhp1YSako8Lf2Mx&#10;YvVoWHolo5YUTVlp6KV1TdeUED5GQoiRiDA0pkRCEeZB8NgiyM2C0LFChL8d0thh6qQhMGaFo0wW&#10;iPI0H1RymypLcEBZvDVKac3lSaZo4Lbfow7AYF48OvVJqM6ORZU6EcMteuza2IxDe2gZE1UYqsvF&#10;eEspDm0Yw+2zR/Dg4lncPH0URzevx2xPG5pLDagvUjOeVGL3hlEaz24RPM/vPsAvz17g1+cv8PzO&#10;HXxz6iTO7NuFs+xAzuyZo7Wsx8kd63Bm9wYcm5vCTEsJ2gxpop3Mthixc6gNB2cGcJq//+m5tTi+&#10;aS1ObNmIr3bvwuWDh3DpwEFc2LuHprMZhzdvwJldBNqO7di3ega7x0awa2QAO4TD88Kh+VoDZpvY&#10;WTRqsbkrH9sHi7FlQC+Cp7/al1EuCLPd4RhvDsFwXRSGaxizq5Ix3ZyJ7cOF2DtZil0DZVhXI+x/&#10;y8QHaQmLkRJHuwm1QXQQI4/vKoT7EDCMQVFBJoTOKsTFmCI+wRxxbLQxaeY0HFNEpa9CrMwa8TIH&#10;WooTYiUuiEx2RgiNJzjaA2HcCEPCveAf4AJPbohu7ivh5LYUTp7L4ei7Eg6+y+DstwxebPgBUQQZ&#10;TSRBaoOMbEfI9c5QFrpDXeIJtZE9T5krSqvdUF7tgULe/xd4EgmeJAE8GQQPgZMh9f8dPOydUrku&#10;wnAIWvZO+jRr5KfTatKsUJhqgSKaT4GwryfWFJoIE6jCVkIZagZVhDUUMc5ISfBDeHQA3IL9Yekf&#10;BouINDhJCuGjaUCwoRlxBE9WVSeKGjq5PpVQZ2Yiyd8NYTbLRPC4mXwJ+6Wf03Y+g9XyhbBetUyc&#10;EnfhZ/Pw8X/8kfUnLP18PoLsbVAcG8b4IMUmRoB97fU41tuCM4NtOD/cJdaFkd8BdFE4QZAG9DUN&#10;6OpqIX4Niyf/XZ76/STAK+K+IAE+Y2LdWCdYj7DPRzjSNSuer3Nn2ybc30X47NuJZ+ztXh4/hFcn&#10;j+I1zefNGcLn3Fm8Zb2m0r8W9vGcPYknjFqPju/CDwe24i7h9e3sKL4mHI+1VGNneQE2FWkwbWDE&#10;kcWiKJK/F+Nmjp8dZM7myPGyQ2N6NAZoO4M0jEGtAv0qWo9agbFcgqCAkYvmM0MATRbmiZdX9DNu&#10;dWYp0EzLacpIQxsB1Mzo9a/b7Qo5/56JzkzaDWNYv1qJIS0BpKPya4WYlUnwKNDN9+jTMQ7qs9BI&#10;I2tTZmCqgpDj9zxZbsBIcQ7qsxKhYQcZ682o5WSCQA8LRIc4scMKglGThFpDKqpVcaiUhqMqPQCV&#10;yYxaNOxydmZlbAuVaXaMXZ6oywomdCJhVITTmCMIklSM9uRgZsSAyZ4CTLSVY260A5cObceLG5fx&#10;8w/f4/3923h49aLY6HvrylHGGNps1GPTRB/OHdiJm1+dx+Nvv8Obu/fw8vZt3KWFntu3B0e3bsap&#10;Xdtxkr/jUf4egvlcOLQT5xmJ9kz2EBB5GChXMxIZsaWnCQe5fVzYvgEXd2zlchvO7WCJVrOLkNmB&#10;Y1s2Y9+6GRzjtvHNsUO4eGAP9q6ewraRQewY7iW8uhi16rCxk5+hpxwbOwicniI+bsTu0WLMMWpt&#10;7EvH5sEUTLdH0+580JwfgP6KJIxUyzBanY3pBh2mG1mE11gZDbVUhw+iYxcgNJRxx9sUXp4sL9qH&#10;nyXCCKLISGuaji1iE6wRl2yF+HRGrPSViE6jAaUuRUKGBVIktkiT2yFVZksQ2CA2yQ7RNJ/ICE+E&#10;B3si0NcVvl4O8Pa0gieznYe/FVxDrOESaA433xXwDlyO0OhVSKCNyBQ2UObYQ53nCE2RA8FjD02p&#10;A/IqnFBZ5YYKKl1BnguECQLTpYx6XKdExql0iQeh44UMiTfB483oxfvJNJ5EO+SI12JZwZBqhXzR&#10;ekyRl7KS5mNKCJmhIJkAYg+mI1zV0abI5OdNS/RFZFwQPEIDYeUfAcsIKVwkxfDJqUewrgHJRS3I&#10;re1GVX07jPkFtKp4JHo6INLWBEEWS+C5chHsly2A1bKFsDJZxlqBVUuXYOG8efjwv/4bPvmv/xU2&#10;S5YgVZifKTGKDVGG9eX52Flfjv0tNTjaVY9TfdTy/g7aDwHEeHNhrB/nx1nCuT2Tg/haGDh7nMv/&#10;qy5OCEAaFevarHDy4DRublgt1q3Na3F76ybc2bEZ9/dsw4/cwJ4c3o9nRw/g5YljBNAJvD7NOnMS&#10;r7gUjmq9PHUcT08cxOOje/Aj9f7e9k34bt0ULo/34WRnA3bXFGBLiQarDTIMKGJQF81o4mePPD8n&#10;aD3sofW2Rw0ja3dmGoYJnfFcJQYJhAG1nHFJgVEayRTNZ6YkF9Os0VwNAUJ7UQvWk46axDjUpyQw&#10;YjHOZQrQEUwog7FKhh4lYSeXoIuPDdB2hvUq9CqF56TRkqSEUBaGCLdBgxKtfKyV6zBWqMXqinxM&#10;l2oxZiSUCiSMR1FID2bUcjdlxHJEUpQXtIp4NFcwvlXnoTE/G5U0uprsRNTLAlAncUOVxBEVUgeU&#10;yhzFUzQKFf4oVccgPzMCeVmhMOrDUF0cjrqyMHTWMuZ11GE7f7MLBMrTb6/gt8c/4G/PH+Plne9x&#10;48xpbJuaQkdFGVqMRRjvaMPe2dW4sm8vvj9+DPfOnsH3/G2uHjggAuOr3Xv4OgdxlqZyjDA5uXsn&#10;LhwmMFhH+Duv62rAcHUxpmmk2/s6cHz1BL6e24irjE+XCZpzc1twZtsczu/dTVgRZHMbsHViUBxf&#10;5xhBJsxauo7/Nzfaw1g2ikNrRrB7vEucOnpLfy1BU8uoVYMDYzU4NFGBg9NGHF5bgt2TevRUhkPD&#10;RJTFDr1Wxw61QkbIsDMoyEKrXoIqfocVyhS0FirxQUjUl/AKmA8n16VwEC6UczWBt58VQsIc2Ouz&#10;MYmHt21pO4QPbSc2jZErZRGikhcRFivFsU3SMsyRmrEKSWzQcQn8AWOorGGOCAlwhr+3I3w9bQkf&#10;K/j6mMMr0AruhJpHsCWhswoBglXFmEHGzCzMMmHQ2CM/l8t8Rp9CS9oOraDKCdUV7qgqckO+1h7K&#10;TGH/jgXi4s2RkMDbqa6MV4yJGZ7ivh5Jqoe4c1kebwcV1Vg4opWbziLc9EnCgGDLkMd1L+J6GxkX&#10;jcJYPbQgbewqZEZbISnWQzQeATzWARGwjpTBTWqEr6oOodoGpBe1obC2C1VV9SjIUUEeFYwEVxqj&#10;nTBE6HJ4rFwMB8YrmxVL//90/WV0G9m+tY/2uDAObGjusJmZGSXLJMuWZJBkZmZmZk5ih+PEcZiZ&#10;maHT6VAnaWbm3nT22efMO1el03v/33HfD79Rsiws1XrWM1dVrYK7vS1c7OxgT9CYL1iEeb//PYz+&#10;+EeEODqgMEqBPoMGa9gQtzdTX7uacKS/HSdHunFuYgAXl43gMlVXjPlcX73saXGDuLGGAKIG31jz&#10;/6ybrNfXrSKEaEIza3B/bobmMyvVo51bGZV24cm+3Xj30F58cPSgBJ9PTx3Dl+dO46vzZ/G1sJ/L&#10;5/GtgA5h9PWF8/jiHI3n1FF8dPQA3j+4mxDbiDsbpnGJvam4ftKexhLMVWRhdW4ChpPC0BrJOBIV&#10;hPrwINRGBKI7IRpjmXpMFaZjZamYnzkbU4w/y0XsogmJgecN7Ok3NlVhdWUJwSPGgwpoM4xX4hLI&#10;+ngMZ6USNDmMUQRLjoBQpjTX83B2GoYykgk28VoESVEOnyfMiPApyMRKwkjswhfPG8vl+/O1Z/k+&#10;m1orsKG1gL1vPsarxRHnKmRrQ5Gtj0AFLWi4qx6bV09gbnoUY+KKDHydzpJMdGZFoYudXHu2P5py&#10;fNFcFILOmjiM9RJy4w0YaCtEfVkiaoqVaKyMQltdFIbbCVxCeg+t9Dyh/4ixVkw18fW7j/Hh3Tdp&#10;Ntdx7fhxHNu+nY/ZgDlxieGhIWwZGsTu8TEcX78WlxnJXj90EA/PnsXjS1fw4NJl3L1wEbfOnMOd&#10;i5fw6NZtvP36HcLkEA6tncamgR7Goz4cX81YvGUOt3bQePjbX92+Dac3z+ICYXNHjPFcOEVw7cEO&#10;ms3S7maMttehr7YUXYzCawbbcIzQubhnI8GyksAZxPaJDuyZ7iV4enFsTRdOrmnH6Y0dOLe9GwfW&#10;16G3Jhrx8sWQufwByVH2qMuJxnBVFiZrigiePLQUpKKe67e/vgDPKVRL4B+6EC4eRnBxZ2PxskRQ&#10;qBMioj2hjPNCXLwAjxcSUoTxOLHsCB9LxBM+SQZrGJJtGXe4TLWggZghIckCGq0dVEoXREe406Tc&#10;IA9xYtlDJrNGqMIOoVEukEc5IUrpgIQ4Z2TpPFDO3qOxiD9omS8aKjxRW+WG2lrGoxZPtHT6obs1&#10;GG21Aags8kBupjMMYnIwWkpCAq0niT2V3hcptJyMlCBWIDJ5O4+fW5ycWpXhjVpGwuoMd2meoZJE&#10;c5QnWzN+OaCZltWc447qZEYttTV7P8ZMfvfw6GBamQLuUXHwis9FcHYzFDQedeUQ8lvG0dA9ipam&#10;VpRlpSEtMhh6fxfEC/A4WyPE3hw+tubwoO08A4+duTnM5s3HkhdegP3CBYjx9kRlnBIDKQlYW5qH&#10;Hc212NfJnqOvTbKeU4xdZwmfC8uGJfhcYbwRdZUGdH3VctbU/6OurfznfVdXEFBc3l6/mtFoI82H&#10;1rNrK57s2SmB552De2k9B/DR8cP45ORRWs/J3+DzzcXzUonboj7nBvopwfPxsf3SaRVvMb6JAe9L&#10;ywZwrLcR+2gP26pysD5fh0l9JLpj/NGuDEFTVCiaouXoTVRhJDUBI+kJGM9OwvKCdCxn7FlalCHB&#10;ZyU3yDW1RVhfXyYZjwDIVEkeQUOwZKXQeBIxkK5ntHo6t7O4X9wWIBnKTGaU0xFAKdL94lih5bTH&#10;kexUCUji8WIvmni9Z8+fqS/H5jbGu7ZirG+hgTUVYLgmEy3FBtQW6NDO3nn98iGc2LcVh3dswrrJ&#10;IYx3tGCCsXK4go2mMArNWQGoofX01MZibnUDzp+Ywc1L+3Bg50r0tRehNE+JWjEnVIMGywfKsWtm&#10;GmcYd66eOIDXz53A/asXcI9meefiObxBq7l76RLeu/MmPnnwCHfOX8Du1asxWFaC3gJG0+Z6GsdK&#10;3Dt5DF/cu4uv33qET+8/kGLYB/ce4uNHb+PrDz7Btx9+jPduXsflHVuxe3KM0BrF2fXrcHvHDrxO&#10;4AgI7RgbxsZhQnDtCkY1Rq9zR3GOUW0l7ytI1iI+zJ/m5wkdO41WWp44yfT8rvU4s3UV9k73Y26w&#10;CVtHWhi1OnBwqh2Hp5sZt1pxeEM7Ni+vRHNpJLRhZpB7vopIPyOkxnihMS8Ro7XFmGioQG9VPtt4&#10;Ch+XhueCFYvh4TsPto4sh0VwcjWl/dhDHu6OSD4xVusFrc6T4HFDUpoLwcPGnm6FhFRzJCUzbqWw&#10;0kxZS/j3YsYyY2gSLKBS2UAZ5YioCAdEMFIpwiwQpjBGWJg5FApbQsleuuxIbhLVPJNftFCG7hIZ&#10;e5YAtJZSYyvEpYe90Nrsh86OIHSKAeZKXxTnuiLVQPhprRGntoVa4wSt1h3xCZ5IpJ2lJPkyKvkh&#10;0+DHlUnlFyeE5gaQtP6oyfYicOxRlGCGUgKyMtUW9dku7PGcUZZog8xII2hDTKAItkdgqBe8w0Lg&#10;odTAX1+IsII2RJUNILF2HCWdy9HcPYbGunq+RwJSaHUGgifBywFRTgI8Fr/OpWzNmGUNeysLWC5Z&#10;DKOXXoL5yy/Dl7FLz5hVF6/GaIYe68vzsL2pGnva63GAPY+wnhMCPsM9ODPej3NLxVnnY6xRXJoa&#10;JViWSnD5/1eXpyZpSuPS8uaaFbi3SRzdPIe3dm7BW7u24xHj1tsH9uC9w/vx4bFDv1mPAMwXZ09J&#10;AHpapyQgfXHqOD4loD48ug/vMmo9pPGIE0+vTA3j5GArDrZXYUdNPmaLU7AiLRZDNIeOGIInMhSt&#10;MQoJPAPiWB9dLCGrlfaATealYjw/lSZCCBE+U+U5WFXFXraqRAKPAIRYThZkSUdK9yYnYjgzBZNF&#10;YoA6V7pfggvBI+AkajRPvJaIcU8hI/43IU7bKCuQTEc8R9Sa6mLMEpYbW4sw00Yjai7ERGM++mtz&#10;0VmVjfaqPMKmHxeP78P1s8dxnDHlIK3hGCPIwVX9mOkuRHt+JCrS/DHWmYZrp2fw9cc38eOXj/De&#10;W9exZWYcNaVJKONj2usSMLO8DVcYU9+5cwPvvCmmwbiCNwicyyeO4cbp07h39SreJ1C+/+hj/PXr&#10;7/DTJ5/iwYULmOnrJXxKMVHPDmnlNO6cPI6v3nqInz/6CD99yPr4Y8LmQ/zwyWf45atv8MuXX+Gb&#10;tx7gzoF92Ld0QgLPuZl1uL59K85tnOHnbkdPST5quD7bxKEQA53YvHYZts6sRG9THSIDfeBiuQQu&#10;Zou47ZojJSoYo82l2EXT2bdqGHNDzYxNNNJmMQVsGbYO12HbWB02j1Zj3VAZxtszpIs/pGrckc6k&#10;lKr2QWFyJJoImh7+tgM1ZWjMT0OmVgFDTBCe8w1cBGe3V2Fl+yqs7ebDwdmIkcsWcoUbIpWeUGkI&#10;Hr03o5YXdOke0rhOIq0nMc2aUcuKxchF6OjSFkIvKtWIJsQoFm8BNcEQG2sLVYwVywzKmCVQsnHH&#10;KCyQQBXL0rgx8gSgM0+BwaII9iYy9OQFMAt6o7PUB901/uhpCmRWDmbMCkZNiQ9y0h2hi7eGOs4G&#10;sWp7qOKcWC687UrTckei1lM6w11Ms5Gb7IOydH+ukADU8nUrxaTu4jI6NB5xPloZraec8bBMb4v8&#10;OAukEsLqEMIxyB7+wR7wkgfDW5WAkLQyQqcbsVXDMDRMoLyL4OkcRm1FOXLZsAR4UoLcCR4nRBI8&#10;oQ5WCHC0hZe9DZytLGFjsgSm8+fRdp6H3fz5iHB1QU50OJr1WkzmpmJDRQGNpxq72+qwt6MBh8RY&#10;DzeMk0PdOD321HzOTbL3WTr81ICmJnBp+YQEl/+zBHQuLB2T/n9rLXvK2Rk8YNS6T/jcZ9x6yIb0&#10;ZP/u38DzzHr+CR/C5uwJ6bZU7Gk/4eM+OLL3N/CI44uuTo/gzEgHDnfWYBcz++aydKzNiccE40pH&#10;TCgaIkLQQvB0xSvRzeqMj0avPg6jWXqMET6jucmMRSmMRIxFRelYyvglICHqmfUIAAmAiMglajCL&#10;0KLZCLsRZ8AL4AjIiNtDtB4Rr55ZkTAiUeJvMf4jlpPiKhhc1xsYDze1l2BjRylWE0BTbEyjDUXo&#10;orm1VdDeJgdwg9B5+83b0rw5Yj7ixzeu4P1rJ3Fx5zQmW7NRmxOOpT15/P9+/P3nD/CPXz7Hf/30&#10;BW5fOYXJwQZUF8ejqSoJm1b248H1C/jx84/w81ef4JuP3sN7D+7+eprEOXxw/z7h8Ym05+pPX30t&#10;7cX69MEDnNw8hw0DfVg/2Iv9a1czHu3BoytX8dWTt/HzJx/jp88+w/effoqfvvgCf/pGPO9zfPPg&#10;Pm7v2yNBZ+fIEI4SWIdXTGFTfw/bVDZy1FHcvv2gVgQgJ0WDTkbcKXZsLdUVCPRwga3xAjgYz4ej&#10;0TwEOpohT8PfrzgNA+XpjJda1PG3rTeEoyVTSSDSMNuLMVyficZCNYrTwpCR4I8UrS9fOwyluWq0&#10;cn22VuSiJC0BOVolEsMDIfdi4vG0xnMe3gvg6DIPNrYsu4VwJHh8fG0hkxM8jByxGh/E0yKSDN4E&#10;izcMmR7QZzjBkGaPlAwbljmSMxYjJWsBUrNZWbydQQMSNmSwRaKOdpJkhfhEE8YiGpHaGPoYS6Sr&#10;7FCS5IaWjED058owlCNHP/NzXyZhw9jVT/MZqgnGYEMo+lgtVYHsRbyQRtuJjyPIVNaIJXRi1Ix0&#10;sc6IUrkiJtYNalaC2h36eA9GOG8Upvjyi/ugNMMTxanOyNfbIDfBHIU6CxTrrVCksyKIbJCvsUZO&#10;rCVSVY5QR/vQ+ALgFxEGf40e8qwqxFT2IY7g0deNorxzEg0tPagoyOOPGYE0uTfSCKoETyeEC/A4&#10;2vCHs4ePvR2cLc2lUyVMXnsZRi/+EW7GS5AY6I8yTQw6kuMxlZ+B2apiGk+VNIOggM/BnhYcHej4&#10;NXJ103r6JPicp/mIurhsTIKLgMz/rYT9iKh1d3Y93pybwd2tm6Szzh/s2obH+3b9FreeWc+/wkcM&#10;Oovb4j7xv4+OHsQHh/8JHjGdxrWV7FHHunCkqxZ7GoqxrTILGxhVlqcq0aNWoDlKRvCEoT0uAm2x&#10;3FhjuREnxjACCXvRMx7pMZJjwLCoXANGCCEBDAEJAR0xXiNKmI2ATmu8Cu2JBBchIyAioCKZDv8W&#10;jxG3xX3CasTrCNsZzSWMuH5XlBVK1iPuX16Sg3V1RYxaBE97Kda1M+J1VkjgqclKRF1+ClaN9uAK&#10;gfvBwwf45MljfEDT+Jg28eN7b+Gj2+ewb2YIHRVJGGrJxq3zO/G3Hz7EP37+CvjLT/j2k/dxeNcm&#10;9LSWoKk6HRsZV4Tl/OlrAaZv8bfvv8V3n32Ct16/hTcIkg8Ynb7/9DP8TPD89MWX+PajT/DO7Tdx&#10;mhFp37rVOLp5VtrzdH7vPrx57jw+e/QQ3338IZ9D46H9fMvld599jK/eewcfXL+Kq9u2YM/YiASe&#10;nVxON9VLV5Q1KEIQF+QNha8r5L60c5UcbU1lWD01gkZ2oN5OdrBY8ArsxFH2C1+Gm+k8RHnawSBj&#10;Rx7Mjt3dDDHOi6H1MkVykB2qUiLRVmRAVUYctJSUYE8zhPpZIjyUKSeM6UgTSvgYkJ+WSJvygped&#10;JXwcLBDgYoXoIDc85+a+CI6ONB3GLAeHJXB1NUOAvwOjkReion0ZZQKQkOiPRHFEMg1Cl0rwpDjD&#10;kGqHtExrpGebETiLkJozD+m585CRtwgZuaaEjyWSaUXJqTZPl+lmSEk3QnqyCXKSLFGUZMsV4oaO&#10;TD/0ZgRQp/3QrfNBl84LPQTFYGEQxqrDMFavwEBdGJrKglGUw5WQZIfYGAsoldaIISSiVc6IiGEp&#10;XVjOiIlxIXxckKh2Q2qCuzTpU5aOhqFzQjafmxlviQytGU3FHPn8HAWJ1tIlmYv14nI+boRUIKNa&#10;JGI0EQiJVSIoKRWKnBrEEjyxFQPQ1QyhrG0MNQ2tKM1KJ6zCkB3uiwxGs3hPFygcGLVYQc4Ej4Mt&#10;nCxMYbFwHkxefh6WrzyPYP4A2VFyNBi00gTrK9kLb6ouwrbGyt+sR8QtAZ4Tw90Ez9O4JY4YPjc5&#10;KIHnwtJRCS7/N/gI8xFjPGKA+c2N63Bndh3e3LwRD3Y8Bc+/xi0xyPyv8HkGnmfw+Zj3fXiM4Dm0&#10;5/9hPDdXT+DiZC+O9zVgPxV8R3UOZrkhrspSYyAhEq3KMDSzWlUKNEWHoj4qFG2aKAynJ2EkS4fB&#10;zKSnxdv9mYlcF4mSvayuFMfmFEjgEBARMOlP00lTsTapo6XxHgEk8X8Rw8TfAjoCPqIEiMRzxGuN&#10;5Dz9W4BMvO5UKS2K4FldXYCZpiKsbSrA+rZyxpA6jNcX03xjUWxQY6KrGee4bgR0RMP+/MMP8Om7&#10;7+CHD9/DDx88xM1TuzDcVoDGMh0O71yNHz57gv/64Rv846cfufwBd69fxtKhTjTX5GFmxSjuXL+E&#10;77/4BH/58Wv8+Ydv8cNXnzOWPcDju3fxwaPH+PQ9MbH6p9KVO99/8BhXT53G3g0bcGzLZtw6fQqP&#10;rl3DQ1rX+3ffxNcf8DMQNOKKEF99+L50AcEP+FrvCjs7exoXN81i38Q4dk+MYRNtqSUnA+oAb4Q4&#10;2UDu6QiZjzOCvRyhYsfa0lCKtSvGUVtaBCdLMyx68fewInzsF78KH+sliPVzgi7EHRpvG0Q6LkaU&#10;40JoPYyh87VCdmwwytPUyFDL4e9iBmujF2BjQXDZLICF+auwtzdCsDgXzt8DbnbmsDMRh5aYIMTT&#10;Hoa4MDzn7mYMJ0fGLUcjuDqbwdvTBsGBrohQ+LIRB0KjCUK8NoAxxkeKM3FqB2jjHZDIeCLgkpFr&#10;RNgsREb+a6xXkFW4GNmF5jQfcwJKmI8pUsVcznlWyCm0QH6OGbXMAlWMa41ZrmjL8EKb3oMblQsa&#10;YhxZTmiJd0N3hh+GS2QYqQlHf3U46ouCkZ9B8CU4IDrKEopwS1qJFYvqpnCALNwR8ggnRETRggii&#10;OJUTkmhEBn7eZI09syc/r5YwVBOKGgJQY0IAmSInwRL5tDJxvE9Vlg8qsmXIERQ3xCI8QYMQfTrB&#10;Uw1VeTfUFf1Irh1CaeswKqvqaFM65KlkKOJ6yg6jwro7IdTGHIGES6CTLTy5tDNdDPN5L2PJH/4D&#10;DgtfQZyPKyriY9AlIgczrzjvSRiPAI8wnmdR69ggo9ZID6PWP21HxKynNSpB51mk+tcS0BG2I8Z3&#10;noHn7iYazxYRtzbjAeOWAM+/DjCLejbW83QX+8l/Ri3WJycP48Mj+/DOvh14awdfZ9Na3JmZwnX2&#10;5udG23GkowI7CZ5NRclYmxuPoaQoGk8oGmk9wnaalXLUKILQoFRgiD3gSKYO3VT97mRCisARRz2L&#10;q10ISDyLW5Kx8G8BH7HsNsRL1tORpJagImDyLIYJAAnoCAiJuYDEbfF8AaBnryFeU9iUOHVjRWUu&#10;1jUUYk1jEda1lGFjVx3NoBLNjGsF/G16aitwYu8uQuEhvmSs+fiD9/EhjeKL997F1+8/woMbZzA9&#10;2ozKgnhsWj2ET9++i//6/jv848c/4b9/+gue3L2HiaEe1PJ9Vojjsi6cwdeff4xfCKcfv6HVfPEp&#10;PvngXbzL13/nrbfw3uMn+PDd97l8F29cv4Vje/dj25q1OLlrF+5duYwvnjzBdx99gG9/NZ0faEzf&#10;fvoRYfiE5nQDty6exRuXz+EOf8OzjNa7JsewdWwYK7rYOXL9hHk4wNPGBL5OlvB3s6Xd0EyCPVHL&#10;GLSCnVl1UR5cCB5jdoz2jFlu5osQJk72JSCqUmJRxY64TBvKCkGFNgglcUwfhhiUs8PQKUPhaW8q&#10;TelrvEjMMfV7vPrq7zFvwfMwMn4NVmaLYCOuP286H87WRggh9FLYqT8nLlrvTsvxcDGHp5sV/EQG&#10;C3RDeJgPYqIDoFL6c+mNqAgXhMmtERZmgSg2fLVWnL9lhawCY+QUETbF81nzkFdmhNxiM8YvRitp&#10;oFkMOrOR5xI6xVYoLbbgF7VAXaENGvOd0Uz4NCQ6oUpph1KFNUrCbFAR5YD6JHe0Zfmjg+bTXBSE&#10;itwA6YqQ8XEOCFdYIlRmjiCZFYIUdghROEoVypKH2yMiwg6RkTaIixYHQNpAp6Yyamle8da0IMYp&#10;Rq0UrQlSWZnxVsilCRUlu6Is3QvFYpd8mgpaXSwU8WqEJKUhLKsCyrJOxJX1wFDVh+KGHpSWViDf&#10;kIB8VTCKlfxscl/EeTgiyMYM/qLsraTjeKyWzIcpf1CTF34HT/PFSJb50nbi0MeIIQZX15TlYq62&#10;VLKdve31ONj9NGadGKLtDP8TPE+BI+Aj6il4hN08g82zEtARtiPGd/4VPPdF1NqxFQ93b5fGeAR4&#10;JOOhzTwb6/n41FF89i/A+S1ycYP+8MhevL13u2Q8D+bW4s0N07QemtdEF4511WBXTS42FuqxOluD&#10;wcQoNEWGEDyh6KTldDBuVSsCUCH3Q0d8NPpTtRJo2hKV6KRldBDynVwnAiTCZsQYj4hFAjACGgIi&#10;4n9tCbFo0cZIhvNs8FmAR5S4719B9Ox5z+xHxDMBnymu7xWVeQRPEdYzamxorcKm7gasaatFLx9T&#10;khDHGFWC/Vvm8OatG3jy6C289egRHj6godynWTy8S4M5gy0bxjHUXY6t68fZ+C/hly+/xP/89DdG&#10;rr/j4Rt30dPZiqICGtzKCdykAX35xcf48Yev8S3B8zmN5b13HuMRo9xbDx6yHrEe496dB7h19SbO&#10;nziNE/v24/qZ01Ik+/QxzevDD/Hjl5/hp68+wzefvo+P3n6Iu7eu4vTRfdizdQYHts3iyNw6bB4d&#10;wFhjDXqrStDA75/E38HL3gwOZgtoNYvhKMpqCUJpPmKWxYm+NtTzewe7O8LReD7cCAofGyMofZ1Q&#10;rFOivTAV3SWpaMtPoj1p0Z6jIaA1aMjTo64gHSmqcHgwQpkxoi1e8BJem/c8Xn3tBbz22ouYP/9F&#10;LJ7/MkwWvwxLo1cl8AjbUkcE4rkAHwcJNr6etvBj+fN2sD8hE+KJCMInXO4FeYgLggJs4OttzFqE&#10;4GB+sBg23gwLQscEhRXGKKpagsJKUabIKxF7u0wQq1mEqJgFXLLBpZsjr9gG5ZXWqKu2QEOFFRrK&#10;HNCY64xavQPKlDbIk/P1Qi2RF26DYtpKhd4dlemeKMv0Ql6qN5IT3RCntCcALRAUYoHAUEaaMHuE&#10;EoohCtqGsB7aTxjhFRZmjUiFBWIizKGJsUaixgYpiXZI19shw8Db8YyIjFzp8RbITLBBrs4RBQY3&#10;5KQEIFkXCRXVXhanQlBCMuQZ5YgqaYeqrAt6mk9hTbt0mkS+Xo182k4JwZwZ6imBJ9jWHH7WNEea&#10;j7hYn9m8l2D80u9g9eofpb1dOYwdTaka9GcnsXGkYV15Pubqy7CztQb7hO30/Go7AjojvU/3arFX&#10;EnMiX1z+1HjEHq5/NZwr00t/K7FbXRzjI8BzZ8NaaYzn/uYNeLB9s7RX6y3ajgDPu4f2/Ra1nsWt&#10;j07Sen6NWb9BR4zzHD8kjfG8Q/AI4xHguTe7ErfXTeDK0l6c6Kn/DTwiao3olYxactSHB0vG06GO&#10;RE14IAr83VBO8LYnRKGHxiPA08Ter4V/t+lUEjSEoQhISIPBv8JDQEjcL2xHgEea4fDX+CQgI8Z+&#10;xH3iMSKWidvPoCXAI2pCuvpFLuOWAE8B1jWWYKalApsInM09zZjpbMQoX68hKw0jTQ04uG0Lrl48&#10;j2uMOecuXcLJs2dx8eJl3Lx2FVcvncTJI5txZO9anDm8BbcvncLn77yDv37zC/7+83/h7utvor2t&#10;BWWE444dm/Do8X188+0X+IHG8+03X+MTWtT9BwTYnTdw7959PHr0BA8fPsGdN+7j1o03cOMaLeby&#10;VenaWg8InocscbmZLz/5AN999Qk+evctXL90Bju2rMdQXyvquA3VMUZ215SijraXyoirlvkjKtAT&#10;Xo4WsDB6GRZLnpb54pdo4fOlyFVM+xSna3RW5COZnYTMhW3cyojb7xKE03hSo4JQnhyH6gw1ihPC&#10;kRsXitJE/pb8u4nbbktJLnK47n1c7GCy6DUsImQWLXgVixbOwyL+bbT4NZgbz6P1zIO95UJ4Opkh&#10;xJuphLb1XJCfM4KY5fx97BHgZY9ALwcE+jojJMAd8mB32o8rAv0c4ONpzijGnOb8Kvz8CJRoMWZj&#10;IdlNaa0FyhvMuTRFUaUZI5Ul4nVGiFQuhCxsHiKjFiFRZ4GsfDsUV1qiotYI1dWmqK+0RWORE2rS&#10;nVAab4dcWkqWghXF22pn5NN68lM8CAN3pOk8kMSop4y0hUyYTog1AmW2CJI7IjDcCcEEj4hact4W&#10;8StMzhgWaopwmRFiIs2gjbWCIcEWaQZ7ZCQzeumskUL7SSF40mlCWXz/TJpXms4HiQkKRMVGICRG&#10;iQCNAaFppYguaqHxdMJQ0YH8qhYUFxSigI2lMMYfxZEeSOV6inGxR5C1KbzMjairRrBlL7Dkpd9j&#10;8R//DfbsDZSeDijVRqA9Q4OB7AQsK0zDTGUhttSXY1fr0+N4RMx6OrbzT+hIe7KmxaTsrKlR1j8t&#10;R8BGWM6zEtARMUscSChsR+xOf7BlI4GxBY8JnceEzm+7048cxMesfx3n+Q06Z45Lk4E9HWA+JBnP&#10;u/t34PHOTXi4eT0ebF6NexuncHPFEM4MNGNPYyFmS5Il41markW3JhrV8gDUhAWgOSYM9VEhKAr0&#10;QDY3vBreFuDpSYljrI5Ao5ZxLCGaAFFL4BCwEeYjgCOg8QwgIm4J6+nUaSSwiN3vYvls4PnZOI84&#10;9ke8jvifKAk+hJI48HAZo+2KynwaTwk2tlRhjpa5nb3+XHcbphqqMVxVgc1LuW5PHMPr1wmdC+ex&#10;fc8erJmdxa69B3Hs2DGcP3cUb9w6yah0Ce88vIS718/h4c2b+PQJo9Dn3+POrbsY7O9HZ2cLzp6j&#10;OdJ2fv7TD/jplx/w3XffEDwf4c17d3Dj1i3cvfcA73/wEd5//2PcffMtXLv+Oq5dvYFrly5L11J/&#10;/dp16brql86dxo0rF3D9yjkc3r8TU9wuqmhv2tgwhAa4ISzQHdqIYEQHeMDD1hT2NBw78wWwMH0V&#10;RktehJnxKzBbxOXCF+DMKKUK8kZ5KmNuVT5GGDtbC5KRrZJBSQbImH5ERXnbI0HmjXh2qjJXC/jb&#10;mSCCxmKIDKYQ6NBYkM3OOhFyH3dGLTHlyzzpfEQz4yWwsjSFk4MlPF0s4eNuAV9XcwR42iCEvJEz&#10;UT0XSKUSFUDw+PNN/T3saEBszL4uCGUPFeLnimCCyN/bFh6ubFDO8xHgZ4wYpeVTiykxQ0W9FSob&#10;GaNqhO2YIj3HDOr4JbSPBQgMfI2gWAi1moaUydxYZoKC2nkoqV2Eqmor0poxK8cZJXpH5MU5Ikvp&#10;iIxYJ4LADVk6T0LCHal6Nxji3RmbXAgRGk8Y4xWBExrugsAwfjbeDgp3hizCFTKCR8b4JaM5yUIE&#10;eEygijRnRLOGIVGAxwHpyY58TRKd8ElNsGLsYmxkFEuNtyecPKHVhiGSChmkjIK/+lfwFLdCU9GF&#10;5MpO5FY2oTAvH4XssQujfVCocIWe6y/C3gb+FibwNF0CF5NFsF74Cha/8J9Y9Pv/L1xJ/gRx1U2D&#10;ijGLPTvVdWVpBmZrihizqiToiL1ZwnZEvHo2kCxM5/KKMVxdPYlrrCuraBn/B2yeHTj4r7Yj9mgJ&#10;6Nyf2/DbkcsCPM9i1rPxnU8Jm49/HeN5Nrgs1dmTUuz6jNbzKU3o42MHpLmZ39m9BU/EqRjiZNS5&#10;Fbgt4tZoBw61lWFLeTrW5SVgijbXl6BCpcwPxf7uqCV8GpUyKWpluNujMMiT5hKJXkYuMXVGU3zk&#10;r+CJQ5deK0UmAR1RAiQiRokSMBH/F6DpSU6kFYm9X7kSaASQnsFGLAWcxHOEBQnwiFMpxNHQAjzL&#10;2WBX1xZjQ0sl5trqsK2nDVt6OrG6pQkraCpHN8/hye3bePfxE1y/dRNb9+3D6IpVWLl2I7bt2Imz&#10;54/i/Xdfx59+eAc/f/sE7z+8heunTzMaXcT9Ww9w7eJ1TE4sxXJ2EDdvX8U3332Bv/ztZ/zy55/w&#10;40/f48uvvsCTd57gLqPbw4eP8eEHn+AD1s2bd3Dy1DmcYp07e46AO48TR49h66ZZTI4OoautGfW1&#10;5cjPSYUmVoFgAseNFuFoawQPZ9G4reFmawJrU2Ear8DC/DVYWM6HpeUCWIsyfg02jDwBTlZIV4aj&#10;PisZHYUZmGgowOrOSvRXZKLCoERWTBDUQS6IJA9i/Nwgd7eDE59rOe8FuFkYIczTCRkx4YxiGmTz&#10;t4gO9IGzlTmsBHBMTWBrYQ53Jzsyhe2RHbI8gG3T1w5B3kxTPhQDfu7n/L0dCBUCR0QtDxv4uFnD&#10;R8DHk/bDB4X6uUAe5EbzcYSvlxnpRaAEMb7E2SE5lcZTYkHw2KGq0Y62Y47MfBMY0s0QqzZBqGwx&#10;/P3mIShoIaOZBRKTbZBWZIrc2vkoJHgqaqxQVeGM8nxnFCY780s4IT3OGSm0ndR4V6To3KDXuyIp&#10;yQV6rRviCZ5YpRPCIxwRJsacotwhi/aAPMYD4bGeiGRFxPD+SIJHbgmF3AzREYRgjCUSCZYUHWNW&#10;sgOyUgm3FHukJdsiPUnELtqPlqURl9rxgFobgnBVGAIIHj+CR5ZehhhGrcSqbqRVdSC3rB752VnI&#10;Y0zIU3ggN8QRGjcbaWBZzJ3szojlaLwAVgtexpIXfwejF/4DPpZLkM640ZpB6BSkYLokDeur87C5&#10;oQx7OupxiL3u0cEuCTpSnKLZiIMFr6yYwPXVjFDrCJf1hMvaKVxd+U/oCNg8O2r5X21HxCwBnodb&#10;CB3pAMKteCSO4Tnwz2N4PjkpBpPFKREiVgnTOfHPAwjPn8EXXIr/f0b7EXMxf8i49T7j1ju72DDF&#10;tKtbVuHu+klcnezGia5qxq1szBbpMZ2VgP5EFWrk/ij0dkFVqC+aaD21NB1hPOke9igJ8yMcVNIk&#10;Ym1iFsOEGHQkxjKGifsSaDni6OZsDLFx9PBvEZ8ESMQAcjNtqkmtZMxKkSKZAJQAUTuj2DNICfA8&#10;G2iWrEdUPl+Tj11Wko0V1fmYaSrDbEsNtnaJa663Y11rE6ZaGnBi6xw+ffQWvv3ic7z7/vs4c/UK&#10;1mzZjMHxSazfMINLV07hyy8f4W9//gj/9aeP8OWHD3D+2GHsntuGI/uO4tjhk5icXIpVa1bSaq7h&#10;i68+w5/+8jN+Jnh++uVH/ED4fEH4fPzpp3jy9rt4/Na7ePPNhzh24ix27NyHPXsPYffuvVizZg3a&#10;29uQk5XJDleBAH9veHo6w8XBCraMRLZWi2FNqxFRxs5qIRs8b5vOgyXBY2HGMudtAsfWdjEcbBZL&#10;BuRssRhRvm4o1WnRTrOsS01AR24SZvsbsL6vDpNNxegrz0JRUiRtxwtamQ8iKSFilgWbxfPgZG4M&#10;X75/bJAXdGGB0LIUvh5wt7WGk6UFnGxs4GJvBy9XITOukuGE+joixJec8SBj3B142xXPib1Y3gSO&#10;H5c+7lQjNzHIbMFoxSjjbws5G1VEGOlHk1DQNMJk1oiMsEGcxpYgsURqrjXySp1QUO6MrCIaQ4YV&#10;NEkWiFKaITiUeTFgMYKCjREebQ11ggNSs/h4Wo+IZJVVDgSPC0oJnrw0R6QnEmZacZE/aySqbZBE&#10;A0lIsEd8giMSaTxajTviRNyKdWEU4meKowHxfo2eK8jgBQ3jmIqPjaTdhEUx6kXRtOKMoOfnSTNY&#10;I0OUnrHKYIdsgkcsM3Q2fF9hPgRQkh0f68bPGQAF82yAKhr+CWJwuQqxpe2MWZ3ILm9BUVE5QalD&#10;rkqO7DAvZBDKse5iN7o4OXQxXMzmw27Jq1IPYfrif8Cc8Am1s0BJXASGC8U5RPlYT8Xd3FiGbZ0N&#10;2NXXggNDnTg22o8zE2IMRxyHQ8NZsZRAocWsYaRZtxI3Z1bhxvqVv9nN/w06wnYEeCTb+RU8j3Zv&#10;w6N9u/H4ACPTYUar40fx2VkC5uIFfCHOybpwAZ+zvrh0UarPef9nvP/zi0/rExrQB0cP4V2+xtt7&#10;tuHtXZtoPWtwf8NS3Jjqxdn+OhxszMfWsmSszU7EeFIsWhUhKONGXizmYVb4S+ApDvZBihtjrY8z&#10;GmMU6KPBdNN0OtlzdieppMHnLi6HM5IwnpssLbv1anTp1ISO2P1uQCsBVaNSSOYjjGa6JBdjBExX&#10;Uhx6DFoMMgaIZbewngxxuoU4d4s9O9f90gJWUebTAeb6EoKnkr9BPbZ1N2FWXF6XBnRo/Qq8/8YN&#10;/PLVp/j+my9w7+E97Dm0F6P8bTbM8He4fgrfffM2/vqnT1if4psv3sG500exanoKU8umsX7dBoyO&#10;j2Pp1HLC5CTh8g6+//EHGs8vjFyEz59+xPeMXd//+B3B9h6uXruJI0dPYsvW3Vi7dg6rVs9gcHAQ&#10;OdnpkMuC4OHuDAc7a9hYmxMmxjBesoA1H6YmLHGByEUvPa3FL8GYZbqEReMxN5kHK8LG1moRnG1M&#10;4GxtDA87MygDvFFKUDfnZ6NIG4PCOAWWEcJzNNcNI62YpL02FSQhL1GBDLYDjdwH/rQkZ3aqzlZm&#10;8LSzQpgXO3h2KsEeTvB1sYcb73O2tYSznQ3cHe0ZsRzJFcoK/+/tbgt3Zyu4Eljif34e7njO3cMK&#10;Xl7W8PMmgDwt4OZqDDcXI/h4mSM42AYR4Y5QqVwZP9yRpCPldN5IpIloEwkEGkxiqg30GfZIyXaG&#10;IdMFCYwxMRobNnwLhISZISDYDEGh5jQUGyjVTkhixMnONkdhkTXKy5xRVuKCogLajngNRh89o088&#10;Y5k61pRlAS0hFE9gJSR5QJtEwCR5Qp1IACW6QJXoBI2BNpTuCV06P1+aC7TJ1MMEc0TELYIy7jXa&#10;0mL2GDYoyLZHToo1MhNpZUmWyNHZIpslLpmTKQac9fZSBEtOIch0fgin9QSooxFoyIQirwZqgiel&#10;rB0FpY0ozS1AQYIa2VHBBI83UgKdoeL6C3UleGz4I7MHsl38Mixe+yPMXvxP2L7yPJSujqhL0mBZ&#10;eSFm6iqkq3bu5Ia+g6azi/HqwEgvjk0M4cyyMdrOBKHz7NyraVwjUK4TPDcInusEzzVxUihB8wxA&#10;/woeAZ1ne7OeRa0H0jE8W/Fg9y483LsbTw7SeI7TcC6cw5dXLuPra4wDN27g6+s3WTfw1Y2b+OL6&#10;LXx+7Tq+vM7i/z8liD48cQzvHtzHYuTau0UCz92ZSby+sh+XR1twvL0EOytSsSnfgGkBlAgZqvw9&#10;kE97LqA5V0cEoTKC1uPnjkxvZ1SGBaFbG4tersseRqVesZdLHY4ObQR6GcFGaIdi13tfsgYdCWIP&#10;WBz6CR8Rt+piI1DLONzPmDWZly6dhjGYliDBp9dASKXGS7f7U+Klo6UnCvgYAR5CaKo4E9MVIm4V&#10;SGeqb22vxvbuOmztrcfGnnrsnR7CnbOH8P0nb+Pnrz/Dw3tv4NChPVi+fAizM7TMi0fwxScP8PP3&#10;H+KXnz/Ft99+iEuXT2Ny6TjaaCi9/f0YGBnFwNgINs5txoULl/Huu+/ju++/I2y+xXc/fIXvfvoa&#10;33L5+MkjHD12Ahs3baXhzGJifCU62nsInQwEBnrDjh2Wna0FbG0sJOiYmiyGkdFCLF40j/Ualix8&#10;GYtYCxe+iEULXpT2LBnxtskSRi2ThbC3JCwIHRdx7qC9FXydbBBJc0qLi0FuogZJ8mBo/b1QT1iv&#10;6m3E+tE2DDbkoT5Pi8rMGJSmKqGPCiB4zKW9Xi4WJvBhjArxdIWfq730mq78fK78nE78jA4sF3sb&#10;uDnzf24O8OR27+JkC1trM9hZmhNO9kxVngSPl6V0pHKAnx18fKzg6WEKdzcjeHubMiKJXef20DDm&#10;JIuJtXJlyC8IQ15BKLJy/ZCcKU4cdZROHtVnuLM8CSLRcF2g1DAORYvBXwsEEDzBYaQk/1YRKgaD&#10;ETIzzZGfz7xf4ITcHAdkpNN2DLScREtCTkQ1M8Q9A484bijZm1DzRbxBzM3MOJTkirgkZ8LPlcDz&#10;hJ6fRZ/phMQ0e6gNllAmGkOTuBjp6aYoLnJCRRF73gxH5CRZISveCtmMVlkJAj72yGbMy0x2QXoK&#10;410KzUnvi7D4YPhrlQRPOsJzq6EpbkVKSTMKiqpRkpmFfI0SOeEByAj1QJKfA6LEBO8upvCg8joa&#10;vwob9kDmrz5P8PweLovmQxfsj45s9s41FexlG7CbwNk33IXdw93YS9M5ROicIHTOTC3FpelluLxC&#10;RCpCZ9UKgmYlrqxdhSuEylXW9bUrfgPPsxJ/PxvbeWY8oqTd6eLo5c2bcGfbNtzbtQuP9+/He0eO&#10;4qPTp/HpedrO5av48iqBw573qxuv45vX38S3b9zDN7fv4Mubt1jX8dmVS/jozEm8Lw4mPLoP7x3Y&#10;hrcInnsbJnF71QCujrXieEcpdlalYXNBMlbROAaUYWgI9kahpwPyaDiVjJq1jFyl8gAUBHihNMQf&#10;jcpw9Mar0UdIdGpoMexh29Vy/q3EcFo8xgiNEWE9OsYwcfqFQSMNMjdx/QvwiHgm4DSe89SOBKT6&#10;U/jeBI94jvh7JDMJE7kpWJqfJtXyogxMl4spWfOxoaEYmzsqaDzVjFs12NRTix1Le3D10DZ89vg2&#10;vv7oMW5fu4CdW2exZsU4tm9ahUunD+Lx/Wv44J038elHT/DRR49w5uxRDI8OoL6xDq2ET3tvNzr7&#10;ezAyPoq5uTnC5yzeenQX773/Fj745BE++fxtfEywvXHnBg6wI5idncPKlWvR2TGArMwcBAf5wt7e&#10;EuaWxoxLJjAzXUKgzCNonu4xkq7JxlrAOL9g4UuYP/8FLHjteSye9yKMFxI6jPo25kvgaG0qQcHd&#10;ju2cAAggCMJ8PRETEogofx8EEyJyZ1tkRMvQX5OPVQMNGGoqQFV2LIpTwlGaFoU0dTCCmYYcpYnt&#10;jOHPxwd7OMPX2Y6vaw43WzO487O6sJz4Xo42YmkFF0cbODvYwJ5/W1mYMgpaElL2CPTwFuCxgC8j&#10;VVCAPfz9GLe8LeDlaforeMwQHi5OxHRDWnoQioqjUFUdh6oaFUorw5FbHID0PE8Ystylxp+cRY3O&#10;9mXc8iUkvAgfMeBrDf8Qmo+Aj8KckcuIMW0BrWkxUtIskJFlh/RMO6RkMOYk2yGe0Sc23oJ2RCWM&#10;syCorKCOJ9xSfFh+fN2n03Ro9W4ExFPw6DLEOWQ0n0xGMoJHS7OJM5gjyWCKbNpORak7asq8UZ7j&#10;SvDYIpWvmxxjitRYS2TSprINvD/NAzn83GnpAXztQIQnMGpR5YOSMxCRVwVtSStSixqQl1+GwpRU&#10;5LDHzQrzRWqQKzReNghnPA1woC1aLIQD9VcMLJvRdIye/x2cFy9GVkwkxgidDZ3t2D7Qg4PjhM3k&#10;EPZODmL/0iEcWjqMo0tHcHLZOM6y5zy/fBIXCKGLhNAlguUibeYirecyo9Qz4xG282xwWfz9ryUi&#10;17PYdZsG9MbcLO5u34H7O2k9e/bSfPbjrX0H8PDAITw+fBxvHzuN906dwwfnLuOzy7cIoDv4+tZt&#10;Wo+wn+v4QoCH0ey944fwnti1vm8rHm4Tu+uX4fbaYVxf2onTPZXYW5eDrUXpWJeWiFFGy1a5P+OW&#10;C/IJnnKZHxoYr2qj5SiTBaCQyl8hCyRolNLJpG0qcZpFMFpUIeiOj8JgslqCjjixVICkRROFdj5O&#10;GmCmIdURPE1x4egzxDFqGaQS1jOUnoghLp9BSNwnXmeS8FkmgScTU2U5WF2Vh5n6ImxqpfV0VWFb&#10;bzU299Vj+xi/y/a1eHLrPD549Aaunj2GHZs34Nj+3dLtO9fP486NC7hx+QyuXTqNC7xv09w6tLY1&#10;orqmEs0tTWhqbURdUx0ammsxQKPdtHk1jp7YhQuXDuPazRO4decsbr1xQRqo3rd/BzYzEo+OjnB7&#10;zYW/f8CvscoIpmZLYEbLMV68gDbzKhbMI2h+vRjkfEJm4fyXsFCYDuHz1Ha43RnNg7XZYjjQMlwI&#10;HA8Ha3gRAt4sf5qIzNsD4bSeMC83hDEKqfzdkR4dgp7KbMxOdmLdSCPaK1NQoKdo6GTI0yuQECFO&#10;t3CAjPYq83REqKcTAlzE+YgWtB5zCWq+NCBP3udKC3IRxfd1ZPyy43extRZGZA1PBwE+P4LH0ww+&#10;/jYIYPn7Wf8GHh9xPekAM8jlNlDFutIcglFapkJdfSIamxK4UtUoq1Egr4y9foEv0vN9kVkQiJxi&#10;2hCNKCUrkGbiifAYO8l6AmUWBI8lrccYkXHzEBO/gDHJmIZkyYjEyMZKIHjUOjsotZaIiCWkVOaI&#10;jLUiwBwIJBoPS4znaHTuhIMY22G0YtQS8ElIdWIRXCl2jFs20CRbQp9ixZjliNJiT1SW+KAky0U6&#10;YFAXRRsKW4yESBMY1GKAWYCHPXNuKHJyFAScHNG6CIQyGoWmZiG6oAaJZW1IL2lEXk4JfwgdMtlD&#10;ZMi8YfB3RoyrOeROpvCzNYKL6ULYskeynPcqTF56EUue/wNcTExQpEvEiq4OzI30c8MWc60MPK2J&#10;AQk++1jCeo5ODOPY+DBOjo/g9MQoTi0dw+npSZxduQzn1kzhAqFzZdXTsZ0rK5b+tkv9GYT+9die&#10;Z4PPVwmma2vX4PrGWRrTBlxasw5nplfjxNJpvt8UTk6vxZlVG3B+Zg7XtuzGnb1H8Ojoabx7+jw+&#10;PH8RX1y9Shu6Io35fHjqKN6n8bxzYAce7dqA+5tX4M7MBG6uGMC5oUYcEqdPlGVjQ3YyliXFoofr&#10;qSbIC0UETyntp14pQxOhXRURigIqfqGfF+qiwgifKLTGhKKV0BHgaY8LQ29SDAYJnImcFAzTasQA&#10;dJMmWjqep52GJOKWeL3OBHEqRqJkR6PilAxCRpR4roCPKHF7nGAS03JMF4v5e7IhJqJfx7g1y8+8&#10;hdazlcazbaAR20c7cHR2Oe5dOoGPHt3BvZuXceH0cbz34B6++uh9fPnhe3jM+HXl/GkcObAbcxvX&#10;oq+vE+XlxaisKmPcamYbqUVlNf+uzkVzWyHNpwmr1/djdss4tu2awu59q7H34Abs2juDHbtmsG5m&#10;im2rCsE0EVMTI5gZG8HC1JiRaRGWLJhHoLxGuBA8AjQEzpJFr9J8CJ55z9OCXuLjuc2ZLWQtkqBj&#10;RzNxFqbjII5UdmAscoAXQeDv4oCIAB+oFaFIjJQhlR2BON+wRBeNvuocbJnqwY41/VjWU4amYi1q&#10;clUoz1IhV6dAujoEhphAqOXeCBeH3Ljbw8/JEgHONoxeTgjzc4OMMTrQ0xn+LG9GLTdHW7gRSl7u&#10;vM/DFaGEXqwiBM85uxvBw9sM3j40H5a3lxnBwxz3L+CJVbkhNTUYJaUxqG/QoaUlGU1tOtQ0xaCk&#10;RobcUgKnJAB5pdyYygmjEn7I3BCCxAfRcU60HlupFNEOUMRZIjx+MSISFyFKZ4IYvTlUjEZxhEWc&#10;wR4xiXaIUFtCrjSHLNocYTF8vIr3a9yh0nqw3BGb4M6oJYq2oXPl0hlqvSMjloCOvQSf+BRxjhij&#10;VKYzigo8UVLAjZxWlK6xQGLEEsSGLkSsbAk0kRbQa5yQSZsqzFOgID8aqZnRiE1RIUyfCEVGAWKL&#10;6mGoaENWaQPyc4qQR4hkRYYiXeYFvYhZTiYIsTeBr40pnITismcye/VVae4d45dfRpCbOyrEVRJa&#10;W7C8s1U6lH1VZzNWdzRgpqcJG3tasLm/HTsHuhi/aEPD/Tg8MiDV0bEhHJsYwYnl4zi5YhKnCZuL&#10;BJGAy6Vfz80SsBGgEctzfKwYoD5JuJ3k65wY6sORoR4c6OvFrq4ebG3rxIZ6vre48F1JJZYVV2J5&#10;aQ2mKxqwur4VW7oHcWB8GqdWb8TFTdvx5oEDBNApyXi+vEobunAKH50U1rMb7+zZjLdoPfc3TeHN&#10;dWO4NN4pHcW8t6YAc2zgqzMSMaKNRgOtp8TfFWVBHqiLCEQzLaVRpUBJiB/y/TxRIS4OyL+F8bTF&#10;hqJZFYxmpYCPQhpwHhVXs8gxoFOvRhNfT+w6F+Cpj4tEHcEjDlAcStZijNARJYGHIBI1wGjWJ6bk&#10;MKgxnqHDdEGGNOPjlBhgLs3CmqpczDYUYXN7uRS1dgw0Y/tIBw6sm8BtRqpPn9zFF+8/xsfvPMLP&#10;X3+N//7Tn/C3n3/G1599Svjco+2cxua5jejpakNFeRFqa8vR2dVA+NSgoamYxpONlo50Rq9sdA8W&#10;YGC4BMMTVZiYasSqtb1Ys36IyyH09DVAp1PB0dFSGr8xWUTTMTLB4vnzseCVl7Bk/ivSUcALGacW&#10;vPYHms4fYLT4RWkPlr3NEjhx+3N1soAzn+9ka864Q9th9PFgLPJzc2S8cUYAlwI6hthoZCVppSPv&#10;i7h+CgnuEl0UmguSMNVThbnl7Vg7Uoul3SUYaSU4y3UoSo9EriEMOfowpKgDoQpxQ7iPI+FjQ3Oy&#10;R3SgB+LkfohTBCKWv6dKEYTwYF8E+3gg1NcLUfIQqCPkSGAnk8Hf7zlHt4VwcV8CD8LG28sUXl7G&#10;LCP4+hr/03hUrtAb/JFfEInq6njS3MAVqkN1cwxK68KQXx5M6AQhv0z+f4DHl5HJBRExTtKJnNFx&#10;7ohitAk3mEGhN2GZIkJvgUi9NaINtlDqxKTvzJy0nKAoMwRGMJ5FWSE02o4RzRmRSldExbrxNV0J&#10;H7df4SOWhI/OiQbkQANyJHRE5HJilHNETiY1P9cDBay8dGekagmeqCWIC1sIFa1HFW4KDa0sJckH&#10;uZlUy1wl0nPUUKfHIyIlGVFZxYxZTUiv7OB3bEJhdiHyErXIjAhBhtwLOn8BHlME2zKeWhjDackC&#10;WC94DaavvIJFL7wIk3nzER4QiDxDMsrS01GkT0JZchKq0/RoEof4F2VhsDQXk+wd1zRWsQE0Ygc3&#10;4r29nTjASHZguA+HxgZwZJJRbPkYjk+N4xwhJE6ZOE/ICNCcnxz9rc4QVMf5nAPsgfew591B3Z+r&#10;q8LK4iKMZGajPzWdxpCMFm0imtQJaNYkMbLEsxEnoSUpDf05xZiubsJsex92DRF2a9bg1s4deO/k&#10;CXx64Rw+OX9SOsL5femAwu14Qut5a9tq3KchXJ8awKmBJhxoLMU2Ws9MrgFLDYREZBAqAt0JHjfU&#10;hvujTR2Odm0UaiJDUBzii3J5ABokgChYcjQzbjVGBaGR+t/K3ljM4zOWm4w+xrfmeKV09HJbYhwa&#10;CJx6xjZxdHS/Lg6jqQkYT3sKnzEx7kPQDLJh9dCU+mhf4v4V4jQGMfWqmIZDgKciBxvqCrClrRzb&#10;uwmewRbpqgp7V4zg8kF+7zdvSGec//TV5/ivX34B/v4P/M/f/46//vxn/PDVt3jn0WOcO3UKa1dO&#10;o72lDq1N5ejtrkN/bx36+ivR25+Hzl4Dmjq4jlu0aGpOQGtHCrp6c9E7UErgVKCpJR/JKdFwc7eA&#10;iQmjkvFCmCxgzFpkgkXzXsPCV1+GsRhIXvA84fMHGs7vaD+/g5PDYkQqPJGgkUEdG4xQgt2H5uHm&#10;ZANnwkeAx9PFDgG0jxBvgoLQSVHHoCw7HaVZaShMSUIO12dGdCAyaTL58TI0F+mwtKsMKwarpFo5&#10;UIkhwqe6IA55yWKWxmCkxwcgQUEJCHRCpC+hE+AMbRiBpgxFGn+vrAQV21kM4pUKxMiCERsmY7Kg&#10;NRF0xamJqGR0fs7VczHcPJfAy5vxiubj68vI4GdK6LAxBZkjIsIearUHdGJyrSwZCguiqJRxqKxR&#10;03YUKKwO+RU8wcgtCeVSjuxCvlGGP+ISPRCpcmQ5PTWWBB/EpLgjOoNWk06TSbEgfKwRrrdBJG0l&#10;QudIG3KAPI7xLNqa4KEaKqwQwAoRp0Yo7KGI4mOUoviF1U6Ejrielxh49mBEejo3tJiUXuzhSs1w&#10;Y2b2QG6OO3Kz3JBL8GTyvZIJH12sGRKUZoiLNEdslDUSxNns+kBGyggkZ2mgSklAmM6AyIxiJJW2&#10;ILu6C4XljShiBs/hSswM52NDPKQL2EWwtxHg8TRfAgdxxdDXXsGSF1/AohfZIy0yQrA71dTHD2Ge&#10;HpC5uiDSk+D0dYeejS43SoZi9va1bBhdmQZMilMBqOubG2uxo60Zu7rbsX+oF4cZww4vHcHRZaOM&#10;YUM4PToolQDNmV9vixKGc5jQ2kvobK2vxrrSQizLyWCvT9DExqI2KhrlYQqUysJQJlegIjwS5eFK&#10;VCuFTejQmZKJodwSLC2vxdrGVsKHwJtahosbZ/DG7u1469AevHeMFiTO3dq/A09oPY92imN61uD1&#10;teKM9R4c76nHHjbm2YIULE+JQ2+sHHW0w7IAV1SH+aGZf3fER6Exlp8jLAClNCIBnu74SPTER6Aj&#10;To5GwqqB1aSUP929npmEIUYpcV12caZ6S7y4gqkKLSKi8XXEGNE4wTKRrpMAM0FLEiVMSIBH1JBB&#10;i2VZyZL1CPCsLMnEagHI6nzMNZdiO21tRz9hPdqJXctom3NrpOlBhfH8/M2X+Mdf/wv4r/+V6h9/&#10;+R+C6G8SfD548gTnTxzHqqkR9HRUYrCvGpNj9RgeKkH/QBp6+rVobleirikKtfUqVhxq6rRMELFI&#10;TwtDdJQH3N1NYGb+EsxNX2ZUou0sNoUx4bPoNZozTcdsySswWvQHLFrw77A0fx6B/hZITZGhtSUX&#10;/YRXY102dAmRCOB2JY7zETFLgMeL4An180AYY61KHoTMRM1T6KQZCIloJHD9a2kveoUX0pXienoR&#10;aC7WobchC2MdxVg9XIuVw9XorE1GcZqcphSAzCR/ZMT6Ij3GDylKfyRH+yGdplqgV6Iyix1ZfgZK&#10;CP0UwichKgJ6VQyho0N5dgpq81LQWp6N5/yDrRAYYkOzsYNMZist5XKxZIXRQmJcEB8vdqPzTVL4&#10;wWkFBTSfkvIYFFWGSeApqgpFYYW46qec8JEhMz8E+rSn4ImOc6ahuCEuwZtW4gdVKrUrywnhhI8i&#10;le9B0wnTMYYl2SM80QmKeBcoCBRZjCPh40Do2CBAxgqxg3+QDYLEhQClvy0QGk5TUjszbnlJg8+G&#10;dDFnED+ruPpEhhfSsryQnf0UPHnZBE+mE3L4npkGG6QlWUGvtoBGaSGBR0MjS9T4IDFJBk1yDKOg&#10;GsHaJIQnF0Bf0ozsynYUltShOD0LObFRyGADSgt0Q4KHNRR2RgiyMYanGND7F/AsefEl2C42gqcl&#10;c64Y0TczgZcFwW4prr1lArmdOWKYjzVu9khhNi5WBKOFGjqQasBUYR5mqsoxR2MR8BHmc5Dmc4gR&#10;6jgj1EkCRkQpUacZyU79WsfEwDUfv7u1EZtrK7G6KI+NMYUNMx7tGjUbfQzjCU1BqUSjWpyyEI+e&#10;VDFPcT6WFovJ1quwurYRM81tjF2MZ8OD2Dc2gsPLluL0mhW4OkcA7diEe7sYs/Zuw+O9WwifLXi0&#10;YxZvblyBKyuGcWa4DYdayzBXmoYVGVqMsEG0hPuhguAp5zqrCfOlyYShlaCpjAhCkcwbNVGB6E2K&#10;wqBeQCICTdHBqGcsa4xm49JESuM04nrsvewxhfE0a5XoYPTqIIDaVOHoZS8roDOZrscYrWdCQJw1&#10;wg5EQKmbEa2fcB/l85fnpmIlTXNVSRbWCvBU5WFzUwlNsxbbexqwfagNOyZ6sW/tMlw/fhCfvf0Q&#10;f/r2K/zPX/8G/O0frP/F//zlfyXw/OWHn/HjF1/i7Xtv4CDtb3yoDkO9JRgfLkZfTwo6u9Xo7Ikm&#10;eMJR10jYs83kFYQgNd0P0dy+fX1MYGf7CizMXoCVxStwtF3CmCSOAqb9LDDGYhqP0YIXGbueh6nR&#10;fxJM/w5/XyOIK/UO9OVj08ZubN08iImxWqSlquDn7SLFLLF36Rl4ZASPnJE2MsgXWsYdEbX0qiho&#10;FSGIC2anLfMkeLyRHOGLFEIkI5bpJUmBBkavsfYSrB6txXh3IdpqklBboqL9RKM+X4WmAjUa8zWo&#10;ZUKoy41HG3/vHnY4XVVFqM5LQyZ/E31MBJcaVOZmorE4m1DLRK+Y7D1S5Q5lLHUt3o+A8ZVKwwYY&#10;G+eJ6FhxwB7/R2gkJvpCR9IlJwchJyccRaVKlNdFo6IhHOX1ESirjSCIwmk8sqeDy5nBSDT4QZPk&#10;xfJBPI1Jq/en8XgiLJ1gSbVHCKETorNBaCJXDk0nLN4Z4VpXKDQuCIt1gSzaBSHhzKcyB/gF2sLb&#10;zxLevhbw9DGFG+Ogt78x5JGMguKoZlqPsKzkTFaWH1KzSeUcX2TleCKPMSs/zx0FOU7Iy7BFdpo1&#10;0hnxkhPMER9L8ERbQRVtD1WMG2Ji/RBF5Q9VRSNApaWR5UFX2IisshYUFlahiI00OyZcGlhODXCB&#10;luCRc2MJsF4iHbHssHgerJjHjV96URrfsV28CE4mpnA3N4evlSWCrAlMa3OEWhE8VsYIY0VaGyPO&#10;3gqpHi4oDWFji4nEYLIe0/m5mKksw/aWRuzp7sC+vi7s7+vGUcLluKjBXslwBHyegUfct7+z9WnE&#10;qqmQjGc6LwsT7OXGMlMxkp6MUTGNqLg6A/+3proCW1pbsLO7G/sG+nFwZBhHJiZxYnoap1evwokV&#10;0zjBGHFy9QqcWiXum5IGuS/PrMStufW4s30DHu6ew1sE0d3N63B97SStpxsnRGypzcG6fKq7IQbd&#10;yhDUh3qh1NcJ5QSQiFNdiUo0xIWhSO5D8/EmGNmY2Gv2GwgV/gYNUYRPdKhkQ+3x0YxaCVLcEqdW&#10;tMSr0EaQdHPj7qL1iMspjxEqImqNpxJAYs5l9rDi734+pjOONkVYiUsvLyN4VrERrC3NwUxFLmZr&#10;8rFNTPNJ8GwTx/PQeraPcn2sXorr4jpkjx/gr999S8v5C/7nv/7OuPU/Enz+/qf/wl+++xF/+vor&#10;fPHeI1w+tQtrp1sw0J2N3i4Dujtosd2R6OqLRHt3BE1Hhuwcb8Squd2HmsDZ6RXC5nmYmT5P8LwC&#10;B+vFcHU0h6u9NWxNLGnLJjBdOJ+R6wWYL/lP2Jj/O3y8XkGKwRNd7cnYuL4JB/ePYO/uQUxOlCNB&#10;GwI3ZzHVrok0ziMO2BPgCaEFyXwJH5bYm6UMCUCsPBhqWSDiaZvJEf4whPsiSe4FNeNwjB8TCiuJ&#10;MCoTFwhszMZkXzGW0eDG+nIx0JqK4eZ0jLfkSDXC/w818HZ7KZZ2VqGvluDJTkY617kukgkoIY4W&#10;lIP28gK0FKejqTAFz+lSQpCcHvr0ulQZTystTcbMGQy9IZCmE4AkAkeb6ANNvDdvB/AxcoKHPWcL&#10;idfBrN1B4rXGEkRKmo9CAk9yViDtg89NEZc0DmAECqCZsFHr3RFqsEegngaTZIPABFsExxNCGkYs&#10;rQvCGckiRRF8CnE6RIQrguXO0p43N08zuLoZw9F5Ieyc5sHFYxH/Z80Yx4iV4ovUHObPXPYm2YFI&#10;y6ES5hI8hE4OoZOfL8Z67JGXaY2cdAtkJpshNckcSYxdapUVogiwsHBb6eKDIeFB8ItQwDcyDgpd&#10;LnQFDcguFudnlaPIkCxN5CViVoq/EzTuVpDZLIGPxQI4m7wG20WMV689D6MX/gCzV1+Cs6kR/Gxt&#10;Ee7qinh/HyQH+yONPU9aoBdS/T2Q7O2KZC9npHq5Is/XC5WyEDRHRaKfhrI0PQ1rigqxua4GuwiH&#10;vZ3t2NNJm2CUOiKKIPo/4fMMPNsZ1QR4NlSUYE1JPiuXvXsu1pSzsVUXYWtLNfb2tuHwWB+OT9JS&#10;piakPWbSLvsNa3BjbiNubd+MG1s34zrr6twmXJ6dwYX1q3F+7UqcXbUc51Yygq1djuviGl9bZvAm&#10;641N4sjqYZwfa8FBboibyzOwOisBo7SYrqgg1HLDrghwRi0NqC0+HM2MVhXRgShmr1vB6tKGYyRN&#10;jUFGNDEWVEMjqlIEMCYqpGN4BHjE7nQxuNyWGIseQqiXBtRH8Awzho0TPhOEzdIMA6ZzUrnUY5CP&#10;7aAVCfgM6tRYxkaxmsaznutjYyVjVm0BtjeVYWfn0wMJt/W3SODZv2YZrh7Zhy8ePcB///A9/vvP&#10;f8Y//sa49Q+C5++MW3/+O/783ff45avP8eX7D3D17A5sXNNM8CSjq40NtosGNxiN4fFY9A/H0njk&#10;0BnYifrPg73dH2Bhym3E+HmYm7wMG0t2ULZmjEhiYNgSdiYWsF5sDCt2ZOaLfw8rk3+Dp+sfoY21&#10;RkNtFFZMF2DXjhbs292JmbVVaGrUIpzbriOfb29lKkUtN0dreLvaS1FLDPQK44kO8oMyNBCqMIKH&#10;xpMQFgRdmD8SQ32gDfKEys8NEWIPlRuB5WxFI3JFvl6BlgodRnvyCZ8i2k82xlrSsLwtByt7CjDV&#10;UYBlbYWY6q7EdG8tBuuLUJWRJJ3xriXk0pT8jdNSUJ+bjopULQoSovFcVn4kcgqikJcXhZzcCEaT&#10;pxfFE3BJT5chNTUUen0QNLSeWI0H7YcqRjiVlMWiuTMJ7f3sgfp1aO5KQFWjShpczsgPgj6dBE31&#10;+xU8JCuNJ0brBZnGCX7x1vDRWsJHYw0/jS2CtA683xlhjGQRNCylxhsxaq6kGF9ERPI5cjeCxw6u&#10;7uZwcjKCncMC2DrOp/UYQxbuAK3OB6lZocgtjkReCb9HURgyC4JZ/sgp9EZeEY2n0JnwsUNutgXB&#10;Y4qMFBOkGkyhTxRzQ1siPEJMtWEG3wAb+AR5wytUDt8IDSJ0+UgpauZrN9GYSpCfmISsiGCkBrnA&#10;4GePODcLgmcRPMzZYxm9COsFf4DpK/+JJS/8p3Qsj7+DNdQB/siNZrzRJ6KDPXEX40AvM3APo0GX&#10;dI6RFq3aOHQy+vQliIm0qLh6PZanpWF1fh42VVZge30jdjU3Y09biwSWA10EUE8HjvbTLv4v4BFR&#10;a2NVKdaLK3eygc3W5GFjbT62NJVib3c9jo934+zKEQJkDJcIkKviKqGEyPXNa3B7+0a8uXsr7u7d&#10;ydot1Z3d2/E6YXRr8yY+dh2hswLnVy/DBdbV9StxY3Ytbm1ajVvrx3F1ugunBuqxp6EAm4pTsCpd&#10;i4nEKHRGBKAy0EUaaBbxqjY2FNWssnAfFLKXbYwKwAANaTyLppIcJxlPJRuGtNtcx/VD8IgDCDt0&#10;Gv6txgCXAwSQAI8wm1EazaQUuXRYxqi1PIuGx/u6CB0BH2FGIpKtKsikDeYQzFy/NJ6tjFrbxcT1&#10;PY3Y3i8uXNeD/fxeF/fvxMf37hA839FwfsZ///Wv+F8Bnv/+X4KIUev776T5lN+9dwUnDqzCmqly&#10;DPXEo68jAoN9ERgdU2JsKT/nSBwqqoOgjCEUnAgck39ndOLS6GVYmS2QjrlxsrWCnZUZzcYUtsZc&#10;GhnB1nQerE1+T5D8HsoIE1SWBWPZZCq2b6vErp212LC+GF3s/PV6J/h6m8LJXhzA93Rg2cP56cCy&#10;PMAL0fJAxCkIAkYtbWQYYsNDJevRyAIQTyip+RiVjzuivd0RTvOWiZkWHC2h8LRFvIKpwSBDS1Ui&#10;BtszMdCcjP7qBEw2pmJFVy4rn/AheLrKMN1dRQMqRnVGInQKAs7fCwl8n+w4FbJVkchShqGCsfm5&#10;vOIoFJTEoLAomuBRSFfhTBZz0iQHStaTQiMS4FGrvaBUunLpw8cQPBVxhI0OnYOiktHSk4TK+hhp&#10;jMeQSXrSbKTL4iT7IsHgi7gEcUyPI/yjrOChMoenygzeKgv4xdogSO0IuYhXca4SeGLUfoQcdTA2&#10;AMooX5LcE/4BjnDz4Ep1MYKD82I4uS6BXwBNRelOsAUTMFGoqItHVUMiymvVKK0W9iUjCAP4Wb1R&#10;XOaGoiJ7FORZIDfTBGmGhVTWJUhm5NISgopwU/j7i0ML+Nn8vOAZLId/pBYxycXIKG1DUXkzinKK&#10;kRevQQZ74OQAJ+h97BDrZo4gm4XwYD63N/kjLBf+nhHr3xi1/h0upgsQ7eeOHMa2pnQDxhltVlaV&#10;YVUlLYQ5eG0Nl9WlWFVejBWFeZjOzcZ0djZWZOVgRXoGVmZkYE1uLjaUFGOO8NlWW4OdTQ2ET5M0&#10;eCzg88x6Tv061iNui/t3NtdLg8ubqssJnkIpUmysysaG6mxsqs/Hrs5KHBluxanlvTi3agSX1i0l&#10;dAiPuVW4tWUN7uzYgLt7tuAewfPgwD68degAHh7ai/v7d+M+73tz9zZCaBbXNq0jhNbg2sa1NB9x&#10;rBDBMyOucNGPC+PNONxRih2VmZjNN2BNZgKG1GGoo9mUBLqiTO6J8ig/VGtC0KCVoVbhiwqaZCMN&#10;aDhFi8lsgzRBvIBOvVJOQIsTSOPRm5yALsJHnIs1xKUwnR5tNLrV0RJkhOWMpSRI9iPAIwyol/9v&#10;j6E1EUBjfI3pPNpkcSaBnIPZ6lxsZi+9taUcu3qfgmfbSBf2rJjA6R2b8fbNa4xTX+Jvv/yI//7b&#10;n/G///MPQLCH4PkrgfT9Z+/i7o1j2LGxGxODaRjsooF1hDJuBaGnm0tGrbY2BbIzXRDo/ypsLP4d&#10;Fsa/Y3x6ERZL5hMuRnCysoKzlQ3sLCxgY2oKe1ML2En3LyBIXkCgz2sozPdhpErGju3lOHK4GTt3&#10;VmLpUj1KS70gl70Gd9dFcHexlQaXXdnhebs5I8TPExGhfoiLCEUiI7whNgaJ0RGIo/HE0L7jgv2Q&#10;EOgLlbcHotxdEelBO3J3Q6gLrcfdCbFBHtCxM8hJkqG6KBYtBE4zpaONvBjm7aU0n8mWDEw0ZWKM&#10;kWuiuQBDBHk54ZIg8yPIGN1o8gmhAYhju0oj8IaqSgieEjbQUhWK2HCzsuWEjD80NA41jUMr5luO&#10;D4FWHUwAeCFc4QxltDuSDSEoLI5BYzONpysZnd1paGHmLK+OQQbjToLBg+Bwlo630SR5S+M80XH8&#10;MowyPmFmcA83hkeUKXyUlgiMsYdMzYilJWljGbFUXhJ44tRBUBE80QRPhMILgQEO8PS0oPWYsozg&#10;SbrLwhxpYn5IzZShuDIWDW3JhGEqmjr1qG8TEIpCVU0oaqoDUFPhhYoiR5TmWaEwyxRZhkVI1xE8&#10;OlPEa80RHilAtoBxzgSuJL9XsAJBykTEpZUgq6wVxWKPVk4ecjQxSA/zJXgckeRtC6WLuXStdDeL&#10;eXAwfgW2C5nHX/4PWL/2ewTZ06jkfqhIZIMpSMequlKsayAI6ssw21CGTc3iQnZlmKkvka6oubGi&#10;CDNFeViXl4W1WRlYm5GONVyuz2PjKCnC5qpybKuvovnQJNoasL+jBYd72nGsvwsnCZzTI2LQuZcx&#10;rB37CaedDTV8Thk2lOZjPbP1hpJUbCxLxywBtLmpWBpM3T3A15jow4mpMZxhD39p/QoJIK9vWU/4&#10;bMKDvdvx6NAevH10v1SPD+/B44O7pXq4fwfu7prDnZ2b8OaOWbxBS7q1eR1uzy7H6+uHcXl5J070&#10;1WBfYyG2lWdLe7kmDSp0KINQI/NARag7Ktip1MWygRqi0ZcUhcoQd5TRiNpj5Zhgr7ksx4CepBhp&#10;z1V3Ihu0mC41Wfv0wECDWhqzEZDpT2Ds0kRjhHFsMj2JANLytpbWkyTVIJ/bGRtGOCkwmqLGFF93&#10;dWEqZsozGbe4PmiCW5uLsaunHjsInu1DHdi1fBhH59bj7oUz0rSjf/nph1+N57+lXeoiev1FTO71&#10;6RPcvrIfG1Y3EzrJhE4so1YYmhu43VUFoKwkEJkZnogMp9U4PA8Lk9/B0uxFmg2hY0G4WDMW2dPo&#10;GcnFpZAcLGhF4iq0jPDuDvNoLs8jSrEIrS0KbNqUj0OHanHyRAt27CjHYL8aGeliGpuX4OVmDF/C&#10;wkscQexkC383F8jFmI48CAmMOymaWKSx49TFRBM8IVAGEwYsNSNYlGQ6rgj39ECEtzcUXl6I8PVG&#10;fHgQMhIjUJiuRGWhGlUlKpTlylGbHYyu4ggMVWsxUE2TL9KgKVeD1gIDl8nIjg1HnD+/M19TWJSS&#10;bSrG1x2FNM61fe14LjM/CvnFSuTmiLGdICQmklICMmF8YzaaaOpSFHt4hcwbslBXKOTOUMd6Iz1V&#10;jtIiFVdsAhrrDKiv0aG4SElDCoRawzeKcUFsnDviNFQ4Nb+M0gWhClv4hhI8ocbwEdEmxk6ynEhG&#10;sBgCRBnHeKUSEcsH0Uo/RArbifBGmMwdQf720omr3j7m8POzQGCQJZQqV6RmhPDzM0PWxqGxIwmt&#10;PQa09unQ0hVPGKrQ2hSBZipuQ4knanIdUJllgbIMMxQzauXoTZCSYIR4tRGio5cgUEZz8TGBi6cL&#10;P2cEP1syErLKkF3WSNBWID8jDVlcoamhHoxaTkj0sUe4gym8zRfC2XgR7BcvgN38V2D54u/huuhV&#10;aHydkBMZgDq9EsMlhAh1fl0z4cPlDHvX2fZybGgpxNr6XMyycW4WVz8oy8bGQhpCbgZmslKxJsOA&#10;tZkp2FCQhU1lhdhSU4btDQI+tdhL+BzoaMLh7hYc7+vAqcFunB7oxqn+ThztaMbeuipsoWVtZKzY&#10;wI1hI61jY1EK1rCWFaRhtCADA/kZGCzKwXhFKabqqvm5mrG7vxfHxWkbq6ZxkyC5v3cL3j6yG+8c&#10;IYAO7+JyN949uhdPDu3Cw320ot2bcH/PZkJoE97YJiaWX4E7GydxfWU/zoyIsZ5K7KwrwFxpBlbQ&#10;ekaTlGiPDkAV42qZnyNqCKB2VTBjZjg64kLRGOmL6lBPNEUGYpwRbVm2DkOMXQM6xil9DGETi+FU&#10;MQ4Ui0EakTCbccJnQIApXsAnjvCJJ3zUGE2NpfUkSDWoE4PQYQSPinapk9bDjABxZQbXfQ62NRdh&#10;Tw9BOdiCXSOd2L10CEdpc7fEfEQP7kvjOX//y1+l+tsvP7O+xy8/fI7PP7yHaxd3Y9umPowPF6Cv&#10;S4+2JhWqadw5mX5QKZ3g6bEI1pZiEPkFQudlmJu9Kp017mjPTtiVHbKHE9wJC+kMbgfGJHsjBLCD&#10;DfKcR9t5HgnqJbSmYKyfScO+PeU4dKAem2ZLCbdIxEUzOXjMg787O3IPNwTwtQI8nBHk4Q6ZD9sx&#10;o358VASSGeXTE7RcxkIToWDUkkEVws6dMSuKkFD4uCFMnE7h64vIgABECihFBiMtKRx5GdEozKak&#10;5EaiJE+GhoJgtLEGq+PQU65BUXwgUsK9kBUjR3q0HPGEWZyfN1IjFSgSBysmxEkT6Q+y892zZhLP&#10;JSaHIj1bjOkEMV4x72n9EBXOxh7ihTBqmCxQlC9CA72kuZjDQl0QE+WJxIQApPO5eZkRKMplVMuJ&#10;QWaqQto7FqN0Q1QkH8cYpIyhwsW4QxFJ7VPYwy/EEl6h5owxtpCpnBHJCKeKF7veA6V4Fa3yR0SU&#10;DxS0nDCquJw9ozxUzAfkAH8fSwT4W0q7/aOjaByJPsjNF7soo1FVF4OGdhK3Ox7tffHo7NVI2bez&#10;KQotlYFcUe6ozrJDdbqYaN4cFSmmyNcZ84cwRqLGCLExRgiLNIJfsAW8qIQBciUiNCkw5FWiqLoV&#10;JWUVKEgzMKPKkBriRvA4I8HbDjI7E3gwUtkvXgjrBfNhM/81WL70R/iYLkJKiDdK4uRo4sbfm8/G&#10;U8xsXMj4UKDHYHEqxqsysbw6E6tqc2g+RdjExjlTlolNpVmYI3zWZwvw6LCaPfj63BRsLGHPXFmE&#10;LfzxdjRVMm7V0noacKirCSd6W3G6vx1n+jtwurcNR9sZyRjjNhFYaxk31qQnMrppMZGqQptGjmKx&#10;N8OfRkoV1nDjTA4NpsnJkCWjUqtpEnk0rzpGu54WnJwaYgRbjXtiKoz92widXXjvmJhiYxuBM0fw&#10;zOLB7jnc3zWLO9tpCATPm7PiUstDODvezs/H12kolC51vIbwm0rXYEAbhka5Fyr9nVDF2FrP37lD&#10;FYRhg9jzFEPo+KOK9tMWE4zxNDXtR4ORZBWhEcu/NRjjfeJxQzoVjUcrxadBmlGvNpLRK4Zxi9+V&#10;7zOSwtuZWqzIS+LzCKaEMMazSJpUPFbyd1hXkowN5SmYq8kkeAqxu7sa+4aaJPDsmhjEkfWrcOPI&#10;Abx7+yZ++eZr/PWnn/Hnn76n/XxH2/kS33z+Np7cF6dUbMf2uSEsH6/AQE8mmurUbKTB0Mf7ICTI&#10;gZAR01f8AebGLxM+r8LUhPAxZeyyWgg3Fyv4ejnSVGzg5mQBDyd2Zs5LEM7OVaO0gT7BGgV5zmht&#10;DsDkZBw2zmRhw/o8DPfrkG5wh7/nq/BweA1+rlYIoOUEursQWOKSM54I9WY78vOBShYiwUcXq2Tk&#10;ipbAI44kVskpFkFMJMHeiBCXvwngkqCKDg6iKQUjluDRqWVISSJQDHK2caadrGA0FoWgo1SGoToN&#10;OkviYAhzQriLKZT8HsJ0kmRBKIhXo7eqAutHBjE7OYK1w13YNj2Ms7s34LkosSs9yQ+GZH9pd7km&#10;lrQL84E8SJQfM6IvAqlewWyMIXzBMPb2ykjGpzg/6LVBNIZQpOnkSEmUIYl/x9FWIhWukIU40FTE&#10;HD7OkLNCQgmOYBt4BljAPdACvnIbhEQ5IUIlxnT8odJyBRA6Cr52iDAc9oYhBJ2MmV9BAAngiXmf&#10;ZaH20PA56cnByMsLR0UFgVNP22li/mxl9pR2Ycaht4ck5u3OhnA0lfqhNkdMsWqFmjQL1GVYoorg&#10;KdbRehJNkZpoTviYIybGXJosPjA0EEFhMYgkeFILa1HR2IXK6loUZSQjMzoEKWJgmVEr3ktM/mUE&#10;NxMCZ8E86TQJy3mMW6+9KE36nhUZgsqEaNSyIVTEhyM3mo2dDUzPdZgW7of82BDU6SJpHTqsrM7D&#10;+poCrC8jhEoYrQqzMJNLS6LxrCQ0VmfqMENLmavIpfUwJjVVYF9HHQ52NeJITzNO9rXRdjp+BU8r&#10;DrfUMt4UYF1WCqaTEzCpJ/w0YaiiySYxHgYueQVOr/4BjgtfRYCdNbQh/C3DuTH6MGJTs3PDwlCn&#10;jcVAhh6rKvKwo7sBx8f7cIm91etb1+DBnk14SNO5t3OjBBypds7i3vaZ34zn5toRXFjWjSN99dhN&#10;y9siLnVM4K4mBJYSxn20m1Z+nvogV9QGu6Ip3EeykuncJEImBs1R/qjlb9/FDX+EQBL3CZgsozVN&#10;EkTCXAZ1SsKH5pMkBphpNNoI6TUm0tVYnp2IMYJ2Ij2O4EkggOLQnxiGPtZoWixNKh6rCpKwrlSP&#10;2ep0bG3Kw86uChpfPXYNtWM3v+/htdO4sncn3rp6Ed8wbv3wzZf44evP8d3nH+Cz9x/g4Z1LuHJu&#10;Hw7tXYP1KzsxMVSB/q5c1FaokcyOURnuRmNxlGYJtBATdJm8Ki3NCB5xuoMdrcfV2ZzWYwEXB9q2&#10;owk8XYwR6GmGuAgnduhs4M1xGOrTYmiA37dfiYG+WLS3MKlk+SAsyAjOti/A3W4RfJ2t4SPOy3Jx&#10;InxcCR4PCTxyRiYF4RMVHAglI1aMPFQ6mjguPBSqMAImxJcA8odSzNMcwiJ0xBHHSv5PFc4EQzvV&#10;xPghUe2HZDIiLy0Q9YWMWpUKjDQnoK0kFjqCR+5ixDglZidUoJLb7SCj/tbppTi3byeuHj+Ac/u3&#10;EDobcfXwdjwni3CUrCReyw2OL6yK9kG4iFWB3gj195Og4+fhKS1DSENFqLdkRKoo5j9VIBJiAhGv&#10;pJJF0XR4f7jMjY8TsxVawc+b5cOVwfLwsoCrhxkc3Yzg4GEEV18zeAeLaTOcIQv3QBgjVTCV2489&#10;oLePHbzFNKw+/F+wF8HDFUwYCZBFR7oj1RCKiiI1GmoTGaUS0dXKjNkSh/bmGFYkuprD0d0WgS7G&#10;rLYqoYWeqM6wRXWKGerTzNCQYY6aFGOU0Xjyk0yRrbMiOG2oszbSALo8XI4ghRJhsToaTxUqGjoJ&#10;nnoaTzJSIwKhFwPLjH4aT2sEWy+Bi9FrT4/deflFWMx7CXYLXkYIlTk7JgwlCUou2dsEuiLIbgnc&#10;jF6Gq9Gr8LJYjBBHc9qGE/KjQtAqeu28dKwszsX6kjzMMP6sz8sgcGgIjBFT/P+aHDaQ0kzMVRVK&#10;4NnfWY/DhM6xvlbGrC6cHerBucFOnKLxHCR4NpfmEVo6TIqGmShOUfBHgrMZfBf+AZa/+3/D+Pf/&#10;H9gtflU6YbCFPdNkVyc6ykqpzRqkceNM9vdCMTfGZpVCOslyFYG4u6Me56aG8frGVXhzbj3ubWFt&#10;XY/72zbg3rYZLoXxrJSM5/aMuOZ7H04Nt2A/49b22nxsKEnD2gIDVmSJq45Goz82FO3hvmii/TSE&#10;eaOTMFqenUAgGCTQtMUESTGsh4bUnxhBa4mT/i8sZozwGiLUn0UsAZ6+eII8KUqC0lSOAE+sBJ/p&#10;3HiphpLFni05rScak5lqCUhrivXYWJGKzQ052Nleil2MW7sGGLdGu3Bw5STOb5/DndPH8eHDN/HN&#10;Z+/j60/fwTv3b+LWpRM4R/M7sncGW2ZGMTFYi972QnQ05aA0PxaqCFe2G1t4OtsSMCaEzgIazzzW&#10;UwCJWQNdHU3hzt/EwXYhHOwWIMDXBjERNIY4f2QZuF3UJ2Ldikps3VSHtavyMNinRk0l7TTZGVFy&#10;/pZufA3bBRBXkvASu8/FRFsETxAjV4iXAI+wHk/ICKBQmq3MX1iN2LUeIIEoOjSAkPEjiAIImSC+&#10;Ju9jxSiCEcP7YuS+iGbnoIygHUe7s534oSAjFLUFoeiojMBwC9tfVTwK9SHIUAegIkON/vpSLO9r&#10;x6bpMRzaOoMrx/fj9fPHcO3EbpzfuxGndq3DcyFhDgiPcIEy2osRilRU+DJiPTWcIJLS38sbPm4e&#10;LGZHbzH5O0HA/K1grx0l4+NDaThBNJIAqp2vmHGMK9rVUlqhopxZDg7GsLVbDGubhbCwng8L2/mw&#10;dlwMe1c+ho3Xg5HF09se7u42cHG2gJOjGVycGMncHBDkz6jFyCLn+0WGe0Id60fdi0BNGUnbYEBn&#10;YxK6m7TorFeirVZB0ISgrTIArVX+aCr3R12hD6qznVGZaoXqVFOCxxiN6caoTzFCld5Isp78JCtk&#10;JtpCrxEXCyQEw8MYtaIQFKmBOqVAmuq0pLQSuck6pBA8Sf6Meb62iGOmDrJcBOcl7MXmvQyjl5+H&#10;6WvPM27ReBwskEo7ylTJoAlyR6C9KWzm/RFGf/w3GL3wO5i+8gKcjRcg3NUB+kBGxnAZauLYm6XT&#10;cIpysbY4nw00GysZkybFgCljxIr0eGwoSsVcdT52NlfiYE8Tjg+0sWETOqN9OD/WjwtikviBThxq&#10;rcMWgmcVwTMhdkMTPPmMiCFGL8L+D/8vmPz7czD5w7/BhZEwR5+IFcND2DWzFutHh9FXUU5gqqH3&#10;o52xF83xcEApf4fGyFDp/KctDRXSNK3nqc9X2TBvrpvCnQ0rcXeWJrR5HR5uWYUHW6Zxd9Ny3KL1&#10;nJ/spJXVYm8zo195JtYVJmMl4bE8NQ7jiQRFnAzd4qx0grGREBpMisRqPkbAR5iLGPsR1iPgI2xG&#10;wEQYj/ifGMfpJ9x7xNHNBM+QLoaPiZYi2zLCbZKPGefjp7K1kt1MpMcQYOEEj1KKb9O5iVjD+DtT&#10;mopNtVnY3lyEnR2V2NXXgJ0j7TiwfBSnNq3DtcN78M4bV/D1R4/wxQf3cOfaKZw9shMnD2zBsb2z&#10;2LxuDAOdlWiuzkIjI3R+hgqKYCe42ZvD0coCNmbGMFs8HyYLXoHpIpqxyWtwtFksXVbKzdkYzg4L&#10;2WHbISstGs11megkvNob0rFspAx7t/fTqAYws6YCvR3xKMphQgjntudtRMiYwcOO8LIxJ3xsaT2O&#10;ku38K3TE7WBPboOEUSAjWKgP26uft1QKsas91JegIWQInmh5AItRK4wGJKAT6oWIUFdEstOPJSdS&#10;En1pWuz480LRXBaOgeYkjHZkYqglE+PdxVg32Y4d6yawj9H8CC34zJFduH7uCG4T0ucPb8WemXHM&#10;Le8leGSOkMsZeRTuhA7znVzYjg8CfT1pHJ7wY070dHaFm4Mjl078mxT3dSWZnRHk5YJgVpCYm4Mb&#10;p4+bLdwdLeFM+jrb0W7sTGBnIyYyWgQzM650rmwjkt6I2dbEggCyJoxsBZRMYceyF7PjW5swD9OK&#10;GFVcHcR0rGIyehHd3Glj/ohXByFVJ2OPokJjZTway1VoKFGgsTgETUXccAu90Zjvjvo8V1Rlu6As&#10;wxllaXaoSLGk8ZigIdUITamL0Ujw1BqMUE7rEZcxzkm0ly78FxvtwagXAr/QCPjIohEWlwJdZhGy&#10;c/ORpYtHcjitwdceCd7WiHWzQKDFAjguYm5f8BKWvPJ7GLEsXvsDfGyWIIG9eIJYny7UaFqO0fP/&#10;gUV/+HeC549Y9MLzcDJeDL08BDUEWr1Bj4rYGDQlMEJkpWNVEcFTlIfpzGSMMUaMsFFNpcRhfX4y&#10;NjOS7WqtZoRpwUn2ymfHe3B+YhCXlg7jorgyxVA3Drc3YCuj1ioa07g48I4NMifAGQHzfw/Xlwic&#10;V/4Il/kvS5fiKUxKxEhTE5Z3tWOsvg7LmhqxtKEWg+LqDtJpB/Fs2OKSNWHoiIvESGqCdADeltoy&#10;HOhswpnRflydHsftddPSpW/EzIRvbVtJANF8NorL7vTh5EATDnVUYVsNIyXj1koay1RKrHRU8xjh&#10;MyTgwujZHOGHHlrQBM1GRC4BIAGQpwPDit/gI8xHWM94qpbgiUG3OJk0UUkQxWFYr/ztMcv4mGUE&#10;3DLajQDPdI6WJiXGkVSEFz8DrWiVGOsheGZrMrC1oQA72ioInjrGrVbsmxzA8fUibm3Bk5tn8emT&#10;m3j/wWXcuHAQ547swIVju3DxxB7s37Eew4yj9YzKNSWZyEnVQM4Ox8XaAg7mVrA3M4fFYnHyJ6Fj&#10;NA+OlkvgwQ7WS4DDeQmC/LgNpkdjdKAas2v7MLumB2unmrF9tg+nj6zE0X0TWDFZhvqKOKTHs50G&#10;WtNqLBHgKi4caUXwCNtxQICbiFhPB5VFxBLQEfYjLEjEMH8XZ4RQIMS5W2KKCnFUs4IdeyRBI3Yi&#10;RdF+wpkyImXi2B8vioUHIkIcoQiyI4zY4aq9kJUSiOLMYNQWMra26LB6vAxb17bj0PZxnD6wDmcO&#10;b6IJbsPFk3tw4+JRvMn1dpugPnlgDrPTvZjsqWbUInhkoY4IC3VDBN9MRKlQUjDAxwN+Xu7wdnWF&#10;q70DnGxsCRM7riR7eLGX9nazh6+ro/SF/FydeJsRydmB4LGFC1eEOBhKTINoa2UKC/MlMGXPamK8&#10;EMZGCwgf/gBmhBHvN/+1xGOsLIxgbW4EK5a1uTEcrNgbCPgQanJx3SpGusS4YGlsKVMfiqIMOUoy&#10;QlCa7kfF80ZVhgcjlQuq0x1RleaIkhTGGL0DCpKsUaIzQyVBU2tYxEa+AA2GxajRLUF5khGKEq2R&#10;He+AZBVjZ7g7Aqih3kFh8AiKQGBUItSGbKSmZyKdFpDEGJrga4dEb8YyZ1P4E6gOC1+C5fwXYDaf&#10;xvPq72H68n/Cm71ZHONVNE3O02werF/5HYx+/28weeEPMHmZkHrhRXhZWhF8eixno59ubkJ7Rhqq&#10;CJ+GuBiMZ6ezMRRgdUEGxtiYBrUR0pneGwpTsbW+GLsZs44Pd9Im+nBp2SAuT43g2soxXJsexeWl&#10;g9KYz86aUqzJTcNyMU1EsgaVcj/oaJLJ7o7IDKA5UrULoiLRkZuDpXV1mG5sxJqWZhwYH8P59atx&#10;beMaPN6xCfdn1/I9RnCwS5x4WoGtdeUSdLbVVeBQdwvO0rSegmcFHhI8b+9cj3eo0493rKYBTePW&#10;mhFcGOvAsR425oYibCxNJ1C1jFpKjDMWjekiMUzL6dbICbcgdNJ+BGREXBLgmSnLkCAkYCIeIwxI&#10;GI0Ay3ialoakQpeYEIxwHksRhsP1pScgGdWW0mqWZbKyNFKsEjUhYhrtcWlWIqb4uivzdVhbkoIN&#10;FemYq83F9tZS7KSh7R4keMb7cHTVJC5sn8HDy0fw9u3TeHDjKG6eExfc249bF0Rvfpz2swvTo91o&#10;qS4heHKQTViHB/vBy8kR7rYOcLSwgo2JEWzY2ThamsDd/ulVIbycTOHjagKt0gftjbnYsnEYxw6s&#10;YXybxr6tYzjK5aVTczi0ezn6OnK53YcgjttoeICLNAeOH9ucF9ulN9uov7Pzb9BR+PtK4BF/izYq&#10;JmMX4BF/i8HmMH8fPp8W5C123PDxMl9pL3Z4CG8Hu9Ny3AkaDyjDKCQyZ34XO0SG2iNe6Y50EbdS&#10;g1CVL0dvsw4zU1U4vGsYl06sw80L23Dj/C5cPSsmTduHW5eP4o3rp3Hl/GHCcyNmV/dhknB9LjjQ&#10;DsFBDggNcpEu4qegWgVTq4XZ+Li7EDQOBIkNwcMiTJztrCUTEZev8BHQIUElmlLxvPjF3BwEoAgd&#10;a0vaiwCPGay4osV8seZmAkBLYGxCCJkuhqnZYliYGUllyvvMeZ/Fr2VlwijG54gpFf08HblSfBAb&#10;FYD4mEAkqggglZhXxBMZ8Z6EizeKDB7Stc/Lkl1QwfxbZnBCgc4FmQlsZGoL5GmMUZq4GJVJ81Gd&#10;+BqqE+ajMn4RShNMUJxgi1yNE5KVztRLd/j7+8HDP5TgCUdQdIIEnuSUDCSrVdCyF0tgzBLGE2G3&#10;BL6m82AnoEPTsV78imQ7Zi//OwIZL+NoGArmd0/jV1jzEEAIh4hZ4Gxt4E3oqP0ZCTNzMN3QjHVt&#10;7RgpKkRDghbVSmZnms6G6jJsrCpiTNDTCKKkM73nyrKws6UCB/pbcGqiF5emh3Ft1ThuikHfdcvY&#10;+BlvePvCRD8OtNVhrjwf6wivFdnJbJhKtKvYaFOSsDw/F1OFxVhbU4vNfO89fQM4uWwZrq4Tu8M3&#10;SVelEBfw++TgbnzGmPHJwV14f89WPN62EW9tmcE9xqo31q+Qlo+2bsDbBNQ7O+fw7u4t+HD/HGsW&#10;7+5ZL8HnHq3n+lQ/zgy1YF9LGTZXMkLSNEZpOmKMp08dQmsJQw9hI3and9B8RAn4iPGcTVU5Uonb&#10;z8xHjPdIg81ietQULb9bNK0sQjIesUdrmFYjHivi2FROggSe5dlqTOfFY3ku4ydNbhnX63SejuDR&#10;E3AGGmYy13cmtjYVYVdnNfYRPAdok4eWD+PEzHLcZC9++9wu3BLFRnX30lHcZ6O6d/0sG91+bCB8&#10;e1vqaSVFNB4dlAoZ5H5+tBIPOPP3djAzhSvbhaeDlXQZ4QB30YbMaRPsJHO1mB5vIXBW4+r5Hbh0&#10;co5GNYOzRzfi/PHN2LZhBOX58YiREQhso9HBBAsB48d252lrR/jQdlwEjNwl4Ai4iJgl9nJ5OdjB&#10;zcZKsh+VPFQqAaYgPtbfw4WSwQge6MFUwQhG6ETK+LgIL6ijfQlEVrQ3YecKTbgL9CpvZCYFEDzB&#10;jFth6KqPx+qJUhxgHLx4Yg1uXtyCy2c24/j+tTi4cxUO75khSOdwcPdGbN04ibXL2xgfa/Gcjzcb&#10;tq8NgvwdIAt2lS7iF+xPNSNNfT0cpcOuXeytJeg40mCcxEzyYoJnNiABHl8BnV/rKXjs+H8b6XwT&#10;CTyWBI/FU/CIeWNNjBfBSMySb7RQmrjawmQJLAkeS1qOJUEkzZ5msQQOlsZwtTXj69sg1NcFKmqg&#10;JjpIAo82WhyJ6QGNwhlJ0YSLxhN5SV4oS/FhpPJBmd4dBYmuyNA4wxDngJRYK2RrzFCcyGiVtBBV&#10;BE9l/HyUaxajRGOOIkasnFhXJEe7ETxe8A8IgGegDJ7BEQhSJiBOnwW9IR36WCU04oz0X8GjsF0M&#10;H8ZHe3H2MIFjvuAFmLz0H7B+9T+hcLWAQe4BrZ8DYj2skcqepFwbjTpDAqqS4lGlS0R7ZibGikux&#10;qroOG1pasZHWs7pGTMyVj9UEzpaWKmxvqmCDyMBkshorMxKxrSofezpqcWi4HWenBnFl9ThuEDhv&#10;zExJdXv9cqmurhjFif527G6owJZKcbG9bEyxlx9P4utkpmF9YT7NoxTb6xpxsKObjxVHGo/h+vRy&#10;vL56GndnVkn28mjrDN7bswWfHNqFz47swedH9uLL4/vx5cmD+Pr4AXx94iC+OXlIqq9PHMKXrM+P&#10;7uLjCZ8DhM/udXhI63l99QhjYCcOs0EL61lPkxmj7fTQcFrCvdDOGP00Sj2NUwI8YqBZWI843mZj&#10;RRY2lGdK5iNsZ4CG9Aw8k2LSL4P6t6glIpR43pA++jfwLM/WsjSYksAjpswQ4DHQeJ6CR4zzrOVn&#10;2liRiW2NhdjZXk4YN2DfUAcOTPThsDi1ZOcaXDywEZf53W6c2EXwHMObl07i9oXjjFz7MLtyOYY7&#10;29BWV0OQ5CCB9hoTKofMy4dwYBKwNGcssoavky07axvpqprhAdxO9YyF/Q04wnV168oB3Hv9KG5d&#10;oi1c2ovLp7fj0M7VGOdnSdGEExjcRkP9EBXkDxnBIoHHzhYelAMf2pUAjbCaf41YAjxiGR0ShERl&#10;NBKiw6W9V2KSLh83Z3h7ubCzdaOAuNF83KGK8kGSJhCpehkyU+TINsiQlRTMTj4QWYkh0ukTRWmh&#10;qMiWoaVciYnuLGxe1YSDO4ZwdM8kds72Y8V4PYa6yjDWW4PlI+1YOdGFicEGDHQW0dwK8Jy7qzG8&#10;PMwRwMYUEugomY+4sqifF6OUJzVOjNs4WRMm4uQ1U5a5dMq9mMzZ09Fe0jdhO8+Mx4Mm5Pqr9Ujz&#10;rYoLfRE85r9ajYCOmGFtyeL5EnzMCR8Rx8TJbQ5iNnwxOu9sSeBYI9DdHjJCJ4okjleGIkklo+kE&#10;QRPpyx+UMSbYHrEyB+ijPZAV70vrYfY0BCAv3gMpMU6Ij7SHOtIWiTFWyKD1FDFulTNeVRA+5doF&#10;KI5bhIJYU+Sq7JAW7YqkcA++lw8CAgLhFSSHV0gkgmMSJfDodKn80aIQ6++CeB8bxHtZQW61AN5G&#10;r0hRy1ZMPznvDzB+4d/gbvQSDCEeBEwkzUqBSlUw6jVsUOkJGCvIwtKyAqypr8KmlibMNTSw6rCj&#10;vQX7+7txcKgX+wY6sL2zDjtZezrq2BjyMJ2VhHX5qdhZz96ltxnHJ3twec0Ybm4kcOZW4d7m1bjL&#10;5e0N0xKAhAGdF/M6dzVhJ+G1qSwb06kaaaxoLJFWoGfMSEnB+tw8bCsvx+6aKuxvrMXh1jqc6m7G&#10;JcaG6wTbzbVLcY8Aepfw+Yjw+ZzQ+ebMYXx/8QR+unQKP18+LS1/vHgS358/jm/PHsVXp/bis6Nb&#10;8dHBTXh/7wwtaRXenJnAteV9ONnfiP2t5fw8GViWEovemGDUhbiiKtAZ9YS+2IMlbObZgLKAx2S6&#10;iEk6rodsCT5iXOYpWGKkgwUn0hifWOL2sF7F22pp8Fkc9yN2pQtTEnu0pnJoFYxay3N0GM9KxlIJ&#10;PHq+tgGr8g00wxTMlmdgW70YQyvDnu467B1g3BrpwiGuizNbV+ECe/ALjAzXj+7E/YvHcYvr4gKB&#10;fJw2uGFqKcZ7u9Hf1oIaQj05XhgKrcfbi1HIBq60fw9bC/g4WjMW2SCQbStO4Y9mdib7txHyt8/j&#10;s/du49N3b+Lte+cIngOMWysw0lWHgrREbvOBCPfzJnQCEEErD/WisbiwjfL1PMQUGGJYgm1QQMbf&#10;9WkSEXu5RAkQxSnk7IhjpVMnBHgCmWrEVSA8PCgOYipTcahMlC/0iaHITotAQY4SpflKVObHoCI3&#10;BqUZ0ShKjUBhchgK9UEoTglCTW4YuqsZm7vYKQwVYeVIKUY7c9FYFo+SrBjUFCShozYPg+0V6Gkq&#10;QH2lHrUVCXjO1WkJPN1M4e9jTfAI63EmfJwIH0cEssS11cUF/tydxXEGT8+efQoeMZ8rI4OD+GJ8&#10;DL+wGOPx5IoQMUzEMQEnO2szWFo8vSyHAM2iha9h4YJXCZ/5EnzMCSMHmo2nqw0NixnUxwkKWkVk&#10;MFdCiDdiwnxoN36ETiiNQ8ZlMJXPB9FBzJ3+tojiZ9Yo3GFQ+SJDG4A0jR8SIl0IJWuEBVgiLNQS&#10;sZFWSNXYoNBgg3KDKcr1i1GmXYhC1WJkRZkiLcIGSWHOiAth/g3whC8jkFegHN6hUQiN0UngSdKn&#10;IJ49hThOQUvoaD0tEGoxD15LXoLTopdhv+gVmL30nzB74d8R5miGmsRojJemY1lJCnqp/c383K38&#10;/GIKzknGnhWFmVgrdpuX5GNDaR42VBRgtroYs/VPT6XY3iHOHmeP20Uw1RZJh/fPlmZjb0s1jrEh&#10;nFs5jFtiXuDta/Bw1wY82sUIxLq/bR1BsZoxaDmuLB/FycFO6XifHXXFmClMwaQ42jdeRJxwDKqi&#10;MBofi6W6eEynJGJtlh6zRWnYVZOPY51VODfaissrR3Fr40q+xya8d3AHPjq+D1+wsX3Lnv5nRoxf&#10;rp+Tlj9fO4sfr5zGD5dP4ttz+/HF8e34+NAmfLBvhjFsDR5sXIbXVw3j3EibZD3ba/KwJof2oglD&#10;I9W+2MsGeW4WqApxk4xHGI1YCgAJgExl6aSDK7fU5TN2ZRMWfC7BI/ZoDenE3i2C5hl4CCoBm7FU&#10;QonGszw7/un4jtilTmgtJcQns1O5TCGEDISSASsJoNV5egIxE9sJnj0t5Vz3BE9fM/YP09SWDeLs&#10;3Epc3jOLK/s24fVje/Dk6hm8SdieZww9wLi5ftnEb+CpLCpAvCoG4YECEK60HGt4svP2dhQDwnbs&#10;VO0Q5GqLdG0Upvl73jx/FN989Ah/+fZj/Onr9/A5AXTqwCY21jLGm3BGJy8ofH0JnAAu/WhRXgjx&#10;cJU6Z19nRjdH2hQjnLCb/7MEeETsEsfuiM5THR4mRTExLisuQ+Pqag8v2leo3BNqdRAy0iJRKEBT&#10;oEJFYQxqi2NRV6hGbZ4a5emEj0GOIhpQaXIwajLlaCmKRkeFCu3lKrRVxKKpNBalmQoUp4tj6AwY&#10;oT1OD7ZgqL0UFUUa5Gcr8JyniykbvDAeG0LHEeFyF6nCQp2lkoc4IzjAkQbEL+BuTQBZws3JCm6O&#10;VnAnxT3tbfnFbGkojvwi1DZBUBd+Gd4nIpk9LUkMHJuYLICR0TwsXPgKFrAWEzpLlsyXxnNc+VpB&#10;fq6ICPWBKjyAuVJEqiBGqkBoovxY/oxUQdCxd0xSBiKOPWM4oSjjxqoQUy8SljFyd8QqCCuZK3XU&#10;njRnz+JBoPqZIUohJv2yQ36KPcpSrRjFjFEcvwi5MYuQqjBCkswSqgB7KLjyA9gLePv4wiMglMZD&#10;8Kj00CTnQJ+chvioMMR4ORA81tB4WCDE/DV4LH4Rjgtfht38l2D8h/+Aw7wXkBbmi/GyLMy1lGJj&#10;bQ7GM+LQFRuETn6XAY0cQ9oI9MdxSXWe1KmwnDFqmYgMGQlYKtSfNrClpQz7+rjhi/lhGkoIpjxs&#10;ry3BEdrI2aUDuLJ+Ke5sW4O39mzE2/s3470DW/HBwW14b+8cDWM97m5ahddpK5eXDeP0cAeOUeX3&#10;dZRjrjpL2rUsTlsYjo9mET6MgGNJMYxialpVEqGQiaM9ZbiwtA03CIw3d2zAkwPb8QGh88mZg/jy&#10;whF8e+UEfrhxFj/dOMcidAifH0RdPY3vLzB2ndr91HqkuLUejzavwN31E7i6rFeynj2NxdhYzMav&#10;V6Kdv2+Jty3SGF1zXM1RF+Yl2Y4oYUDCeoSRiLi1s7GEVSbdFqc9COCIwWVxEKHYtT5iiP01XiVK&#10;S2E+AjwrxSWj8xMJGq5nAZ4svjc7AAGeqWwdVtCCVvE54jijbQTvruZS7O2sJfybcGCkE4cmB3Bi&#10;3XJcIoCv7t2K20f34t3rF/A26xoj50GCZ83kKIY62tFWX4v8rHREhYUi0MOFZmPHCGQjVYiHPcJ8&#10;2MYYbdRyfzbUQhzg7/Xo9mV888Fj/PTZ+1y+hTcuH8VkfxOSYmS0GiYKBwcCTIzd+CPU0wtB4uhk&#10;dzFYTIB5WNJuzAkZCylyiYFkd1sb6bYAj9jFLuKXOHZHjO+IZTBjmBAFV8Y+ZwLQix1+WIQPEnUK&#10;ZOfEoKgwFuVFNJ0iJWp5u6FEi8aiBFRnEyopClQwglWnhqEugx1HrgLNBZGoz1egLo/35dHysxTS&#10;ZPFLu8qxfdUQDs2twPqpLjTXpyAvOwzP+XlY0WpsIAaZFQROVKQnIiM8ufRAdASjB+NHuFyMfLtC&#10;XO7Y251fxk3M88EvRrCI8nYS4z0krxvh40Z6SvFMXMrUUopPYuZ7U2NGq8WvYNGClyXjEVdCNDFa&#10;IP3P09Ua4TIvaKKDoYuT0U7krBAYlAROhDcSw72kOV211FJNmMi3HvwRHLjC+bk9bSHzYUT0dUQI&#10;l0EEpD9/YBHVxIFZXoSPItSKiumIgmRnlKY6oNRgjUKtKbKijaGXiUFgC0TwdQLF5Tr4I3nwB3b3&#10;C6HxREMep0d8Wh5SUjOgiQhDNH9ocTkbtbsFAk1fhduv4LF57QWY/fE/EGRtjNbMJGzjBru7pw5b&#10;2HuKjXlZaizGGbvG4sMxJKDD7zmqDed9UVjKhjOdGo81+VT9akYfRhFpcLOnXqodzZXYWksQiRg0&#10;3I0LK8ZwfXaldLTwkwOEzaEd+PDILnxydA8tYyfe3jWHh1toPrPi4n6MXasncHm6n8Bqx9FB8Xri&#10;bPdc6SjoTeU5kklt5t/b6wqxr60MJ4fqcXVFB97YOIp7O9bi8cHt+PDkAXx2jjHqEuPUNUarW+fx&#10;0+sXpfrx9Qv44eYFfEf7+YbW8z0f8/25A/jy5C58engrPtw3i3f4Og/npnBn7RjOj3XgYFsFNhMe&#10;UwRDN+FS7u8Ive0iaC1fQxbNp55W28511CGO8dFyvaVpsI4Gua2+kOApxQ6CS9xeU5gmjesMEqRi&#10;KUqcYrGMxrNUHKQo9mqJ0yMK9Swdb4uDD5P4fwGep8Yjotd0NsFE8KwtSMYsI91W/m47WysYt+px&#10;YLAdB8d7cVxM/7FrC67v2Yab+3fiycXTeOfaedw8fhAH59ZjaqAHnbVVqCstQn5aCk1dQIPblK0p&#10;ApgYgth25F7s3H1dEBPsjWLGp3UTA7h6+jAe376Gd16/iSe3ruPqqUM0p0ZCJ1SyJB924mLQOISR&#10;TRyNHOjqKu3NCmA7C/ayRSjTShDbsQ+FQEBHDCSLErefHVAYQFDJGNPkgf4Iojl5ubnD3cUV7mKM&#10;h+1aFuwGLTvHbHERv+IEVJRoUFUSh+piFW0nFs2lCWgv06G1IB6NfEx9SiRqaD7VelpPSjCasmWE&#10;jwBQOOpz5YRPOHpqkrFxohWndq7DjRO7cXzvWkxN1qCmQkvwiIbqR0Og7Yh5byIivaGM8YdKFYC4&#10;uEDEqgKhjPQnfLwl+Ph528OH5uPtYgl3OzPpgl6eDpbwoe75Ux+l66+7WxJMwojM4GC1BJamC2G2&#10;ZB5MF82D8fxXYTr/NZgtngcLwsjOcjGfYwulwgv6uGBkamUoSJChSBuM/CgfZMldYQhyQVygu/Rj&#10;RQd5QU47CvQUxw0x6hGA/h6OfG+uXDexa9+BWktAkvSufH8PZ1M+3obxyxnZie6ktQfKWcUJTshV&#10;OUAvt4OK4JURVP724ro/9vwx3OHmG0jwREKuNkjgMSSnIy4yDJH8/ipPS8S4myHAcj5cFr8EO1qO&#10;9cu/h/Orf4Q+wB1TdSU4ONaLff0t2NNRg90Ex5YqAaBMrMlLwYpsA1bnptIuMrC+IBOzxTnYWlXE&#10;x1XjUE8z4dCJo0OdONLPBtrTgt1t9djdUo9D3W04Mz6IK+umcXvbRjw+sBPvHd2HD48ewEcnDuIT&#10;9rwfsSd+b/8uPNm1GY+3z+LB5vW4t2k1Xmf0urZ6DJemhnCGn00A7NTQP+vcWD8uLRvCtRUjuL1u&#10;KR5uXUWA8T32bsM7R/bi47NH8MXFk4QL7Yaw+fnOVfz57k38/OY11lX8yL+/e/0yvr1BCDGC/HDx&#10;OL46cwifcYP79Mh2vE8Te8RYeHfjclxe3ovD3bXSkcwrGbd6NTJUhLgiUUxebvoSVFbzkMaOoFzh&#10;i9b4CDQyZtezUxowqLC6KIVQKMSe1lJCslSKRWuFOWVqMZKiks7fEieGLn0GHkJnKW1nutDAeEu7&#10;yRfw0fF/Bj5HT+iIPVvJWJknIlcSzUovjSNtrs3Dzl+t53B/Kw6PduHENI1t6yxu792BO1zH94/t&#10;x5tH9+Pc9k2YGexGJyNzXU4aGvm7VmbokalWItrfHYFOliymCsahQLYTObddjdwXNXlpmFsxgVvn&#10;T+LetYs4c2Av5lZNo7elFkmxcqkjFXu/At0cIPfxkGYRlImllzsB5EToPO1s5QFO3MafXkXCS2y/&#10;1pZwtTKHh+3Ti/j5MEr5ejjDx5OW4+sPT99QuHjL4OqnQHCoHOqIAGTwNyhPj0NdgY52o0d9cSKq&#10;Cgmfwjje1qKtNAl9JToM5MVjIFOD9hTenxiO8jh/lMV5okbng9acYLQXhaIuS5yiFIKBuhRsX9GD&#10;ywe34C0a8r0rB3Bo1wQGOnMIHh8xI5ojAkWkkrlBQcOIVhI66lBo48Og1fKD8YdXRgYgLMRDGvPx&#10;dqPpiKOLrU3gYmUiXUlQgCfQg9nVkyCgDYjdhO52JnC0WAxbk0WwXLIQVku4XLQAFgsXwHrJAtgS&#10;SM42RgggtaP53nqlH3I0QYRCCKrig1Gp8kMRwZMeKE48c0NUgCfCfN2lAxZ9qYdS7HMm6EhtP+nk&#10;OFqZqwt8HZ2kYxvc7AhHBzPeb4loGp1B6YqCRG+UJfujKMEbuXFeMCjcoSTxgxn3/NlDeNnbw82N&#10;PYFfAHzkkQhTM2qlZiPRkApVlBwR/KGj3MwR4WqCQOuFcFr0Em3neVi/+B/wM34VpXFh0jW4D4/2&#10;4dBQF46zgZ8c6sHxfup6dyv2dzRhr5hPh7WvvRkHu1pwtLdDesyZ0QGcGx/CuckRnJ0YwsmRfhzp&#10;E2M0Tyf/OjbQTWsZxc3Z9bi/ewfeOXoQH508ik9OHcMnYnnyMD5m7/vhkf0SfN5hz/wWG8WDrTOM&#10;XmvxxoZVuC2u/b1WWNAUrq8U1+daJi1vrpnGG+tX4c2Na3B/8wye7JzDO/t20Kb2MmIdwifnT+Dr&#10;q4TOrcv48Y2r+IXQ+fP92/jT/dfxy/2b+PHeDXx/5zq+v30FP9J+frx8Gt+cP4YvGc0+Pb4HH9LM&#10;3t61AXfnpnF1epDfpQm7mkpoLCkYSIpAlcIbSW5mUJi9hFCj5xFltRAGL3uUR4eihnGjghG8TszL&#10;rIvAyiI9ttTlYG9LEdehsJ8irC9NxSQbxGiqCqNsQEtzE7AsLxHLCvSYKkrGFN9nqihVquX5YmBZ&#10;J0UusYdrVWEqVvP/04TOKi7XMeqKOXp2EDz7O+sInhYcZkcgJtw/Iy4lvW0Tbmyfw7kNa3Bk1TJs&#10;Ibj7CrNQGq9ECWNrpU6DQnU00iNDkURDV9PQlbScMHbMYjsL83CgxQehgvBbwe3jKC3qAIE2xO0h&#10;LT4OCm7noYw+cj9aio8zQr2dofBzR1SIr7RHKzrIBxGBnnycOxTskCOCPVheCCSQPLjtO1tbwcnS&#10;gtZjzb/F5YTt4EjzsXV2gROh46WIh09MOkL1xUjKLkZJXgaaSrLQVf10vmQxGXst11NZQRKqy1LQ&#10;2ZiHkaYCTFZlY4KRdywjAX0p8WhJ5HelpJQoXdhe3dBG4HQUBqAm3R1VGb7oq0nC1qkOXNjPDvDi&#10;MTy+eUw61mf5cCme8/elIfgxIgXQGmgWYoApnIajihPgCUcCS6uWQxUdJMUhMeDs5UKVs3s6Z4iL&#10;pbAeK5oGVypJLjJnII3Iz8WCmicypznpawEnc3PYm4pZ1ZbAhgCyN1vC5xvRMKihnoxahIsm1BX/&#10;P7b+OrqOJMHWR2u999a7M11sZhIzMzMzMzOzBRaDJcu2LEZLstAWm5mZ2WV2VbnKxdzd03fmzn47&#10;UnZ1z32/P2Ll0dHR0TmZGV98OzIyItRJD4leJsgmfHI9zZDB6BdrrSWNn3EyFcPARV+SIvQIOi22&#10;ItqiU1pPU+qbEZcPTYSGqmnMg0dRFlqK69kKrIcVVdTDQoXvr4NYTwPEeRgg0lkfAWJcBFsOC1VF&#10;GCspQ09ZVTIeXVMzGNoSPF5BBE8M/IPD4O5sC3tCykGT8U19DczkVxI8i6AgbpNY8O+wU2HM4kHZ&#10;Q1M5xJP08LY6nGlhLBIVXCy+17JdWgtLWppmB7dv18USa2RJABArgrLFEyuBiufFqhFi8vZ3sw0e&#10;3cL3a9uB68NinpxJPD9M4Bw/itfHj+A14fP62GEJQl8QFK8OzEjg+GxyFA8k+Aj7GcD9EVH5+6Rl&#10;je8O7pTWVxfLHN8e4M/D/fz9IB6O7sLTSRHhJvGScPviOAFy7gRth9GKkeC3m1cInmv46/0b+OuD&#10;G/id5Ze71/ETYfTTrUv49do5/HLxFH44Q+s5eRBfM6a9Ylx7NsXPMdKFK93bcGzLJkIjUxocuCXE&#10;BXmM1UHiSqHMIpis+AgWaxbBWXEtglnx0p14LrjbIYuNX46jEcppxe0Ey+58wmdTCu0nGeMF8ehL&#10;C5fG5WwjgLZG+6CVrXdbYjDaksPQlhKB1hT+XmwJl2a+bgdtq5UVSYBHAKedr23ntpOv68uMwfBG&#10;vndpFuaqGbdoPTO0mv08dkc7duBg63ZMNNRgoKIIrfnpKI8ORpavK9K9nZDoaotQS0MEmuvBy1TM&#10;YawJdxMBH23YaCvDXk8NvnaMNXx9IS2ptjgPeclx8LK3Zp0hKNiQm/C8ttRnBBIXW9joulobwsdR&#10;dA7bMPKbw93WBK5WhgSRIYGkL4HH1FCf9UEPaqpqUFNRhqaqKtQZyZSYADaoqEFOzxja9r6wCkmH&#10;a3IVgkvakFrThuKqalSUl6O2shL1fFy1aRMKGBmzs5NRVVmA3q5GjPdsw666TWhLS0BjmFjP3heb&#10;GG/zKQq5PgYoCjVEVZIpqtJMkRuhjbQQbZQkO6KjJg1TfVtwfLIfF4+M4NhMM5o3p+A9I3ETm74i&#10;dFj0DBmVqG0CPk7OYl4dG/gwX/t42cLdxUK6ncLMWB16hIq20jroKNIomCX1VGg5moQOI4+5rgqz&#10;rBK1T0HqvTdl9BFjDYy4M/SVVQghOWjIrOXfi1v/ZWHC14mcasO4Y29AOJgoI8JBl/pmimxPC2S5&#10;GSHJyQB+/N/OhI+liHrCuETU0xKrnirBxEgDZoY0Hn1NAlB0xBEgpL0mdVOaUEl+LQxV1sOaJuZu&#10;qixdwQqx10aQLXMt46MjP7elyML8fPri1hBdPeibmcPI1ukteOaNx8PZDg4Ej43aGlgrr2DUWg6N&#10;VYuguOwTqCz5AL5G6tiaEYe5bTU4RuCcbN2Gy4TIDbGUcI/o7O3AdbaYYmnhq6L0MQK9XWb4em+X&#10;9Lpr3e20j3Zpcb6T2xr+XK5GAOikuDequwO3xkbw2V7GqmNH8fXJEyzH8fWJI1L55tQxfE1QfHFo&#10;Di/2TkqDAB8TPg/ZQj8cfgsflgcEzKNRxp8xPk/QfDY+zHg2QtMZwdOJMbycmcAXNCcBtK9O0nbO&#10;n8LPV8/jNwGeW1fwx91/gueP+9fxK83nZz43D57z+PXiafx07ui89Rzfhy/2T+LFDJV7vBc3+ptx&#10;uomVmBV6iGbRFOWFQsbsUEMV2MoshcGyD2Gw/COYr1sKZzZckWYGyHSxRS7NJ4/nZbGzKRoCHdEd&#10;74uxvFjG0GRM03zGC8VMixFoEXe/x/qhMzkEXalh6EyNQEeaWEcrmiUSbUlhBA4NiNBpSyBsWDoS&#10;w2hSBBOfb0sIlVafGMxJpPVkYLosF9OVhZisKcUMLXR262ZMb6nBeF0FRvlcd1EOqhibisP9kRfo&#10;iQQnKwQYayOANuKsx/rAyG+rTaun9TgbacGVDai3rRn8na0R4u6AIHdHuFiasK6oM1opMD2wEWT0&#10;t+Df2hprwYlQ8bQ3Q6C7PYK9HBHkYQ9/13kAuVobSb+35z4yZYzS1jaCuroO1NS1oKapDWU2xAo6&#10;2lA1s4SRhz+cYnPhV7AVETWDSG6dQ3bnNHKbepG/pQPlW7vR2DKALU3dKK/dxlKP7v4+nDx5GFcZ&#10;B4/s6sdgSQlaEuLQEB6IKsat8lAHVMfYoTHdCc1Frti20QEFMTpICVZHZiQbiSxfbC1NRGtNLrq3&#10;baThpaM0JwDv6TI2aGpt4IfcAFUNWoyWDPQJIEsrGgYPsLu7JTzdrRgzzCTwmJvQJrQYcRij/gQP&#10;jcdIjEugSgrgCNsxJhgEtU2ZL811mEelXngt/kwISa8VnWKqsDURRFeDregg01gLG8218DASA+40&#10;Ee9gSI0zYgtigkBGQBfGMWtTVZgTUiYEpqkxYUdLE/dxWRIgFgSQibYKDFRoZASOhpwM1ESRYRyU&#10;WwsjlXWw5vdz0leAp4kKIacOd54I9vx81hrqzOFiQKQW9PUNYGBuAWM7Z9h5B8E7LGYePC72kvFY&#10;Kq+EheIymMgul+7BUlr+KTRXfIpoexN0FWWyVazH8bZtuNBD6BAqN1lu7ezCHaq5ZBe0jRsDPbg1&#10;2CsZh7AP8fytnd0SfAR4hAWJxfreLVkj5lQ+y1b26s4e3JtgzDqwH1+dOonvzp7Bt2dO4dvTx6Xy&#10;3ZkT+PbUUXzF2PU5refF3ASeED6fESgCMPNlHjYCOo93j+DJnlE8mxwnGHbjxfTueejsncZXNCcJ&#10;ZmeO44cLpxmh5sHzO8EzH7WuS1FLlN/u0nZuM24xhgnjEeD58eyRt3GLn/XQFF7OjvJz9PF7t+JC&#10;Wx3jZTFNJYlxh60nI304zy1b7lMBHf3ln8B49RJYy66GOytjBKNFHq2n3N8ZlT52qGaj2OBvjy7G&#10;geHcaExsSsIk7Wc4Pw7dKWL5mmD0pkewRKInIxrdmbHoSo9HJ2NEezJBlBgulXkAhUiPu5IJpfhQ&#10;qXQzegxkJWC0IF26L26qooDGw9jbUI0pxmKx6usEDWhmax120Xqq48L/BE+coyV8aWp+Jlo8lzXZ&#10;qMnCXE2G0NGAt5URzd4YHixidj9PW1NpFLKDqQEbXz3WC9YPTSWpLtnwPcQN2MJqBGQC+f1DaVTh&#10;vi4SfLwdLaTfCSOy1NeCgY4+oaMPZRUtKKlpQk1Hl9HKEJpWFrAJCIR/Rh5iKrYjsXEQKa2zyOg9&#10;itTeg4hrm0DSjjHktexBbdcsGjsnUde8C1tad2Jsch9u3ryNl/cf4v7x0zjV3Y+Zqlr0iyl7Mwjz&#10;rFD0FoZiqDocI40R6KryRmG8LlKCVJAcrMU4aYmMGEekxbggPdoZaRG2SAixwHvqymugrLwKcqxM&#10;svLixs1lUFZbBT0DEpfwsbenyjkYS3eti6hlwZNDdC7rqm6gSRA+LAbKG2CmJQ9r0cNOazHX48/a&#10;6wia9QSOnPS8PXXTiZnUmTvSiebiaK4FZyttuFvrwtWS1kEQWGiug5mqmC5iJePMOnjzM4RYaiDM&#10;XhcBjgbSaGUncbnfSlz259+Iq29OhnB1NoGzoyGf5wEwpPGoy0FLYS1zrgyLAtRlGbnkaFgK62FC&#10;YJozetkSjI7M2k76GnAQPf5iuLkWoxoPloGBIQzNrWBi50LwBP8JHs+34DHnPjKVWwwTmWXQXCtW&#10;llgAPW6T3azRV5qLvdvrcKq9CVf7CR0Bm/4expo+3B9ilKFt3OP29hBjDqONMA/x3LvII0D1DjzC&#10;eN5N4C625xnXrjMSPZhhzDp6GN8QOt+fP4cfzp1hYbQ5exI/niaMTtKEjh3AFwdnJfA8nRErfrLS&#10;02reGc6/gkcUYTnPpwR49uAVwfPlvhkJXm8IsW/PMmZdPINfrrw1npuXJev5/fZVlmv4VSqEDn8n&#10;Oph/vsLXXpiPWt+dPiAZz+uDjG0Ez+MJ0d/UJq1EcaKxVLps3Rbvj1JfO0SKPgvZlQTPxwTPQhis&#10;XAzjtcthvmEl3DWUkMLKVxbgippAMaGXA2oJoMZgZ3Qk+GE4Lwp7ihIxVpCIXTliWaAoqfRninWz&#10;YtGTRSAJ+GTE0ICiCZlodCRHMY6FM3aFMn6x0qTG0IYipcedYiL47CTGrQyMF2dhojx/Hjz1lZis&#10;K8Pu6hKMsezZXIbhqiJsTYtFcZgP8gLckOJGQNBCgix0EcjI5cTIZKkhBwduPQhQV1Oet8aMXnzs&#10;zOJkLibqMiOATGn02lK3hRXjvyPjmasFIWVtAl8HCwQyZoV5OiLSxwXB/B8CXE5mukwaqtKVL20V&#10;dagpqkNJUQXqmmyELU1hK2yKsSg0MxXJjFFpja1IauxFcvM40rr2IaHnIMK6DiK6Yx8y2/eivHM/&#10;Gjpmsa19N1o6RjCx5wDuXLmNbx49x/fX7+Pzw2fwYHSS52ITjjWVY39jPvY1ZeFAazpmWhPQW+uH&#10;onhhPEoEjwZSwo0QG2yEcD8DAtMAUX6GiA4wxntK8isgJ7cU61mR1qxfiDXrFkCGj9VZ8Q2NCAMC&#10;QkxJIaAjpsMQ4DFmvDHQkIGO0mrGp1UwpaXYGskxcyrDzZZKacWdbLYO9qYsJhvgaCZPwKjB20EH&#10;fgSErwOpb6vPHafPn43gza07DceOGd9cbTUM5JfAQHYhzWIFXPmcr7UW/FwN4OXKzMziycceHsbw&#10;8jGHj78V/P3s4O1lSQCJiZGE9RCMyusZtWShJq/MuMWDIkczk9sAQ4V1MGIxp8Lb0LzstNVgR/DY&#10;6ugwiukwrunyexvA0ILgsXeFvc8/wePt5ihFLVN+PhOZhTAmeLTWLoUKwWO4YTnzvQP6yvIw21iN&#10;kzww1wgdYTYCOgI2AjKiwovtHULn7tvI8/8EnndRS5iOAI+YyP0iwXOTuvvZ3hm8On4M3547SyCc&#10;xw/nz0rg+Z7g+YHg+fZfwPOScesZTUaA5+HYPHDexa13EHwHIAGfF4TPK4Lt9f5ZvDl6gOA5QqM6&#10;jh/Pn8bPl85J8Pn16gWpr+f3m1ckAP3K7c8SdC7gB9rOT5f52vMnJNv57hThRfB8eUCAhxFxD4E7&#10;1D4Pnq1ljElpjDoBKPdzRAwrq63caugt+xTaSxdId8+LKWT1Vy2FDQ02mPElmxFDzL1cH+QOMTlY&#10;LYElZhbsSQmi+cRgfGMSLYXAyE/AQHaMtGbWQA4rRHa8BB8JQBmxElhEEWuo73gLnk7Co13ASECI&#10;j8UyQEM0njEaz56yfEwRNFO1ZZgiePbw8WjFRgyXFWCYMayzIA1lkX4oCPJAjq+rFLci7U0R6WQJ&#10;H0sD2DM2iSKillgAwIXwcWbkEhdMHBmTHM1oLsYG81euDLRgayAaaj3WCxN42Yglg80RwPcMZdwS&#10;8BGPhTXZG2rCRE0eumxUdRQU2OAqSAN7zU10WCfsEJMYjBTui8yyHGzcUoXshjrEVdQgtmo7krf2&#10;IqFjElE7jyJ553EUdB9CddtetLRNY2fXJMa69+DQ2BzunbyA72/cw99uPMBfz1/HL0dP4SueV48n&#10;aO0j23B5kOd7TwFmdySgs9wThTFaSA9RRkaEDnISLWg7FogONkB0oCFiAo0R5U/wKMovh6wAj+xi&#10;rN2wCGvXLcR6mcVQVl0DHT15mIpLdX+CRxiPJkwNlGGiK0OzWAFz7ZXcaRvg46iMYE8NhPqoI9RX&#10;jY+V4O8mDx8nGRZZ+Dorws9FlblWC/5OBvAngAKdjRDkaopAJyP42PBgGKvASlOYyVLobFgIU1qY&#10;K+OUGMsT4muO0CALhIdYISzEFiHMlqER1M4oN4RFuCIg0F66/O9oow1zfj5dlfVQlZWBiqwS1BWU&#10;CCEeEHk56Mvzc/MgmSrLwkKVlsaW1JbgsdfXgy2hY0HdFTeJGppbwszeBQ6+BE54DAJDIxDg486T&#10;huCVXcSYtQiWSmugx9ZYednHBM9SZPq5oGdTPvN/FcGzHZd6O3CNEetfjefB2wr/f4NHxK2bjFoC&#10;Opc6WqTOZbE8sVg94gjBI5YpvtTVilsEx5MDe/H5ScYqYTsXzuN7Gs/3Z09JMUv08bwmMETnsoCO&#10;ZDxiwnZxl/nwTgk04v+Jz3GPsLvFzyaeE0ASRvSuf+c1jeebw/tpKwfx7YnD+OHUCQluP144g58u&#10;nZX6e369fhG/sPwslcv46Rrhc5XguXQaP5099mf/zldH5iTwvBLGQ/C8M55T2yukDuZOVo5yP2dE&#10;WzBuMBJrLPoEip9+AMXFH0N95RLorlsO4w2r4KQqhxhzA2zyEtNaiOktPNAQJObeccSOCHf0pYk7&#10;90U8IjDy4gmfRBpLKuGRiv68JOzMTcRgQQp25iRJYBGlg/BpZ6wSpvOvpT2F8SyD0MpNxnBhJnaX&#10;5mGasBG3swjzmaih8RA4Q3x+FxubPlpRXWIYCkM8kevjjHQPOyS52iLN3w3xjEZelnqS8biJ/h1r&#10;Y7jxe7ia6/8JHidzJgoTAspEX/pZzIMsXuMlbIfQ8bO3kLaBTtYIdrGFj62Z9HsbcbuD0gboMJIa&#10;EM6G8mvZgCoyhhlK8yQXFUVhU0UCCkrjUVafh+KGQmTQ3mLyc5BUXknYjKJk6hzq565ix+gpdHbO&#10;Ybx7BscG5nBucBLXRvbgs1meB0dO4vfjZ/CPY6fx98PH8BPPr28OjuGrg4M0ah7PAdpPSwp6K7xR&#10;FEvgRKhjU5oFtlcGoKE8EJkJVjQfQ0KHABLGo6y4EvIKy2k5S6WyQXaJFLkEePT0xMBCmoiNLhzt&#10;xOyCwngEeJRgqicHS73VjE5rqIDKiA3URXKkIVJiDJAco4PECE1EBylTr+QR4iVLEMnC35WAIoB8&#10;HGgwjrqEkB5C3MT6y8YIZJTyYuSy15WHkdJK6PIzmGvKwJ2WFeJhhTgxVDvOHYnx7ojnNjrGHZGx&#10;3MZ7ITLGC0EhjvD0suDn1IeZkTJ01MQYog1Qpu2oEjxi6RBtxi5dWpChggzMlOUZ6xRgJcCjqwF7&#10;tjTiUr2VMXO2mSmMaDxmji5w8g+HT3gsgsIiEeTnSU3WIngWS1HLRpUxUwwXWPoJjGg8OdTsrpIc&#10;7K4vx7G2rTjf3YqrhM98H0/3vPmwskt2w6h1R8Sttz8LAFzr6aDVNEu2I6AjOpYFdITxiJ8vd7fh&#10;DgHx7AAN4iSNgtD58SJbIwk8pxltTkidwS/2z+CJuKI1MYKHu4dwb3QQt3cRbINsoWhg81e0+Fne&#10;XtV6ByMBH2E+InJJfTwH5mg9BwkPRqaTx2hTjFzCfC4L8zmHX6/RfAgdYT+/XJ8vPxM8P16geRE8&#10;34qxPyJmHZ7BF/sn8PncGD8TY+Zb8JwmeObKs9GdHIoKf1dEsvJZy66H+sKPIfvJ+5BZ+BFUaDva&#10;YpDp+pUwk10DPx11ZDlao9rXHfUBYrAgzSdYTIchIpe/NK3FKK1HGM8IY9dYURrGitMxRADtYhkt&#10;ycAugqgrg62zKOnxaCeAWlNisCOR9sPSnBSFFrG2elo8+rKS+Hqx2moOJiuLMF2zieAppfVsovUU&#10;Ybg8D0METz9/v5URrjTCGwWMg1m0XxG9M2lAWRG+COdjTwvaOq1OrFfuTmiIqCXAI6KWMyOVo5m4&#10;XG4mXb0KYPFnlPIXsHG0QoCDJfz42JfAEY9FEe9hrq4Afbk1MFJcBzsNeVgpr4GroQLi/CxQnOGD&#10;2ooIlBT7Y+NGP9RsTkD99mxU1WcjKz8OOcWZaBzox86T1zB78SEOH76Ko8MHcal/Go+GpvDZziE8&#10;6evHF8Mj+H73BH6ZmMYfu6fx255J/Mhz5If94/jxyBjeHGCDOr4VZ3o2YvfmSNSnWqM2wxodVYGY&#10;6s3BUBttMNcNiYxdMbSelEgbvKeqvPrP2QEVWOFFEdDR0paFibGYp0cHjvbcSSSog60eLE01pahl&#10;oitLNVwPX3t5xPrrIDPGFHlJZshNMUFmkh7SYzX5jwikIAVSThZh3hsQ4L6W4JGHp70aPO3U+Lca&#10;CHE2QJirMUIJnwDCzYWGY6q2jhFurdSr7+lkhshgV6Qn+iIz1R/paQFITPRBFKETFu2KsChXmo+r&#10;NNTbzd18fg0uRkRtdYJHURbKCooEkKLU16MlTyWVleWBkoExf2emIgcrLSU4iBtR2RI5iKkBeDKY&#10;mxM8lgSPE8HjFwaf0FgEh0UhxN8LbmbajFpLYca4Zc39ZCArjOdTgmg18qj/HTyYw7XFONS8Bee6&#10;mnFFWA8tRnQaC/jMX7ruJQRYRAcznxOmI65uCdMRl9rFZXRxJevdgn0ibp1r3o6bhNOjPTSSQwfw&#10;1elT+OESTePyRfzEuPUTTeSHMyeZwffjyewE7hM40sqehI34DJcIrat9766gccvnbjEKvgOfKAI+&#10;InZJkettB/PrQ/tpLAI+RyTw/HL+DH6RwHNe6mwW4BH9PpL9EES/COOR+neOMmYdZOTbiy8PTePz&#10;fXsk4/lssv9P4znTVIm9b8FTTluMMDWEpQxNdeGn2PDJR1i34GPIr1gCDZnVNOCV0F+7Ag4Ksoii&#10;lW50tkWdtF66J7aGurA4ozXGB/2ZkTQeAqeQppIvFupLlsAjgDNaksmSRQBlvF3TLBmdmYloI3xa&#10;U2PRnByNJkJnx9vSmhJL6xGmlIaBwixaTwEmKwif2hKpTBI8Y5X5GGUZZBzbTvBURPliU5gX8v1d&#10;kOZujWQCKJVmlkCwhrpYwc/WmMZjAk/GJGE8oh/HgXYjOpcFeLydbGkEXkhiifZ04t/YIpiWE0T4&#10;BBI2voxdfgI+NCAnQy02nnJwYiyL9LBHBs+/WGdTJHiZojY3CEOtuRjsykJlGS0kn2ZYF4q2lmQ0&#10;b09GWSH3eXEsBoY6ceLKNdy7+xjPL91go3MIXwyM45vefnzd2oY3ba34aWcPfh3ahd8JoN8Ghvjz&#10;IH4YHcUPkyyMz9/uHcCLiRZc66/Avi3J6N7ojZ0VQZjrzsKZqRrM9hegvsgLqRHGSAw1w8Y0L7yn&#10;wUquqrYWKqxEqurroK65AZqEjujfEVeLHO2N4OpsBlcnU4hJ4AV4jHQVYayzgTtLjllTHfFBRsiM&#10;tUR2vBnSY/SRHKFF6KhQrQidAHlE+ssRPLIIcieoXAgeB3FXuSKzqxJ3phZ3riEi3M24g43hbqZF&#10;0xEjLhmFDDXg4casHOaJtEQ/ZKQEIC3FH3G0nBBqpH+IPTwDbeDmZQlnRjaxFI41QSlGV+uoi7vd&#10;aTxyclCRk4earBy0uNUheHRlRV+PDExUZGGlowxnwsSD383NTsw3bQgLCzMYW9nA3JnRyi8cvhJ4&#10;IhHq7w0Pc12YMQqayS+CtQoBSfAI4zFTWCOBp21jGnaVb8R+wuNUK+MWK/yVzlZc65qHj6j4oogI&#10;du0tBITpiDE8AjoCMnsrS6WVQEUR8BG2I8b2PBjbxejESnzkEN6cOY0fL9MyrtAyLl3AzxdpGudP&#10;0XgO4Pm+KbZAQ7hOsJ1r34Fj2zbjWGMdTvP9L7TtkAAnigCigJ4o4jMJ6xIAEvARV7pER/Pnc7QV&#10;RruvCZ/vaT0/n6PxXDyLXy6dmzefq4SNAA6LiF8/04R+EsZD8AjjEWN4/hU8TyYZK4fa+X22zIOn&#10;Igc9KWGo8HNFuJicasN6qCxaiHUEzyqCZ/3yJVDZsBZaMuugs3o5zNetgp+aMjJoBtXeLtK0pu/A&#10;syPKC13JIYxZcQQPTSU3Tlq5Q4zHGZHgk0kIZWG4KAv9tJjenDRaTxKNJ56GEyuV5iRhPtFSET93&#10;pCeiO4vxTEyAVpwr9fVMVxczcgn4FDFyFdF8CrGrNBs70qNRGemL0lBPFIe4Iz/ABfE0nQhXa8T6&#10;uBAODjzfGZloPOJyugvBYy/G9hhqsxEX5mOMIE9npEaFIDs6BMmBbGA9XFg/7CQAhTjb/Ln1sjSC&#10;jbaKtC1LT8BUTysO9Hegj5+lvSoDMwPVuHF2Jy6eakVXayxKNtqjodoLbdvD0NrA/U0DqSsMwMzQ&#10;dty/fBbf372Nv7IB+5U282tnD35v2o5fGzbj9+2N+EdfN/5zdAT/Nb4b/xgex+8DBM7gCL4eGMRr&#10;NqCvx3rwfKwVt/pqcWRLFkY2hWNPXRyO9Bbg7O4aTHZmoy7HHekRJsiKs0V9aRTe0yZo1DWot1oy&#10;0GbM0dVXhAGhY2quCXtWRDcXc3h5UBNdreBsbyxFLUMdeRhorudOU+RO1ECUtxESg0wQH6iHCG8V&#10;BLnKwN9lDaPUGgQTNuHeCoj0VUKElzJjkxpVUpURSh7uFnLwtVYmzXURJgaQORjCXczdrK3E91eA&#10;mbEWnF2sEcjWIjqcWTmaRI/2QEioEzz9rOHsaQYbQsvcVgdmVtowM2cLwChkpE/waIj5gDZAQYbw&#10;IWzEZXUtCTpy0GPcMlKSgwU11c6Q9mWjBz9ntkR8Lyd+R0src5ja2MLSxRMu/hHwCYtFIMETEkDw&#10;EMYCPOYK81FLTNquSPCYyq9CNhW7OTcZ/cU5mBGmso2tess2XBADBBmhBIBEH85VQuhyTzsuESYC&#10;OO/6dESkmtpEfc/NZGVMgFj3XKwYKsBzla8XY3Fe0EK+PHZEuqL1y9Ur+O3aVfx6hXHnMis/YfDd&#10;meN4fXQ/ntF6RLw63bIVe6tLMVlaKK1AKgYjHtpchVM7GnGxg5/pXz6DeCwAJKLYA6nPR8SuCQKD&#10;5sN49+boIfxw6jh+pFn9SACJK12iv+cnAugnAudHPv7hEiPf+RO0oyMSeL46MosvDk7h1d7d0lWt&#10;p1MDUufy1e5GfudqCTy9qawIPMbhxkaw2EBLXbQIaz/5GMs//Qgrly6EwrrVtJ710CF0zNeuhoeC&#10;HOINdFFCE6j1c0RDiBO2hbuiKdIDrfH+6MuIIHTYmmeLdeJFicNQIWPWpkyMb8rCWGkuhkvyCJMs&#10;CSrthEtrShytR5gPt3wsoCN+lsCTnYq+vDQCK3u+r6eyULodRsBnits9NYWMWzloz45HbYw/Nol1&#10;31nKCKEkTzsE0HJCnK0l8IS72cGf5iL6aMQtQNb6GjDXYbJg1HezsUAYI2R6TBhy48KQFuKHOB93&#10;RHs4I4r2E+HugAg3voervWQ+XhaGyIsNwyGa7bePbuOHz+7iDvf5uX3DuH52DJ8/PojHD/ZgfDQP&#10;m4psUVXmgO11NMRKD5SkmGFzrgsODlTiyck5aaT53/dP43eem3801OHvVeX4OxvA/yR80NsFjI8D&#10;U3vx33sO4B8js/iuaxBPtrfi/pZGPG7bjmcDrXjU34gLzSWYrU7GdF0yZrdnYLYtB/21MahOdUQ+&#10;5aRqoz8G2grFOB6aAIu2HrOikbK0yoOZhdb8IEIXfjlPG/h628PHwwYuDibSXD360i0T62HKOGPP&#10;2OVtpUn104SPjTL1cS3sDZbCRvdTRphF8LJdgzAPZUJJB4nBeoj214a/mwo8rGXgbLqOBiEPf1tN&#10;hBA6/jb6cDbWhJkYmSzWGqLx2NibwY2thq+XFYIJm6BAW3j7WMKR0czKTpeA0IS+uSr0TFRpaaow&#10;MlCDAcGlrSYr3RkvZj8UANJUlIOuoug/UoCpiiIsRcQyUIUbv6u40hbgLmZbM4AzP4e1jSVMbe0J&#10;Hg84B8z38QSE03jYAnla6cNccRksCB8bsZgfjUdx6ccwkl2BTD+2utmJ6N2YhYmqEuxjBT+6dbME&#10;lXfwERX8YmcLLnS243w7gSMWzmtqxJH6agkyA5kpaImNQFtcJAaz0yT7Odu8lTGrC48Yn57PTUkj&#10;lb+7IPpYruD369fw29VLLAI+os+HIKD5fH/mmDSO5w5PSgEfAR4BMgE08b6zfF9hQeLKmTAt0a8k&#10;LuG/g4+Ig/cYvZ5OjEvw+Xx2Bq8PCvgcxncnxMDA4/ju3El8z/8lxviIIgYZfkvofHdW3C5BOIrx&#10;O2/B8/IteJ5NDeLeiIifW/ndq7CvMlcacVwuoogRG5ENMlCi8awmeJbQepYtXoB1K5dCZf1qQn49&#10;LAggF1kZhGmoIMvcEJvcLLA5yAFNUR7YEe0lLVnTkRCEnRlRGM6LR79YUiczBrsKUrCbcJjg/9tT&#10;WYDRso3o35iNruwURq0EtBA4LWlxaM8Q0SsBrbQgUcTPXYSTAM9IUQ72EFrTVfmYFfP01G1iBSvC&#10;7mrGLQJ0gFbVlBqOTUFu2OjvLMWufMYuYTwB9uaMTo6IpaWJ2OROaLiY6cOCxm2kJi9Zj7cD7cif&#10;dh8ZjKzIIKQEeiOOr4/1cpG2cV7ObKAZxQih7IhAlKcxUtKqnxL6f3/zOf77p+/w48uneHH/Mh7d&#10;Poqnjw7h/l2CZ7wAJcU2KC2xwZZqdzSUORNYOqhKt8a+tnzc3d2FNxOD+L5zB96UFeKn3Cz8PS8b&#10;/yjIxX9WlAMdbW/Bc4DlMK1nDs8beA7ns1HMzMJVNmYvu3bg9WgHngxuw/nmTdhXn4HxqngMlkej&#10;vTAINSkuKEtl/aiNxb7xRrynwwquqSkLTVrMu5HLFmLFUAd9uLmaEDxWrPSEj6c13BxNYMWoZaCl&#10;IA0g1JRbCQPRF8P3sNVTho2eIsy11sFQZSn0FGkBWp/C2WolQrzlkRipifR4XW7FVS85xq3VcDJd&#10;DifjtdRFFULHAN6WhnDgATDVVIG+ujzNSgVW5tq0EH14uRFM3ibw9zODt5cxHJx1YW1HSFrxM1so&#10;0nZUYGGqDDMDRRjS4LSVVkBdaTk0VVZBj4A05vtZaijASnxWgtbZiJHPUgF+DqoIdtVGoIdYvkML&#10;Dra6MKfxGFnTeJxc4eYfgoCwGISGRiDM3w+e1qawUOF3VlwBG8ZUY/nlUFn2gTQhmFi8b1tmHLqp&#10;8aOlG3mC0i4aqqWBgBJ8GHMutjXjLMvp1h20jq04uZWVf0sN9pcXY0i0vrHhaIkJpfWkYZqR7eDm&#10;SoJqB24P9+KhmFp03wS+OH0Y34qxMjcuvr2czcjFxz9dO4cfqM0i9vxx6zKhdBHfEECPaT9nCZXd&#10;eVnojI1EW3Q4BlISsSc/B3PCqBjvzggA8XNeIIAuE5A3GP/uMqrNx64xxi7CZ+8MvjwoYtcBQoXw&#10;O31CutT+3TnChuUbAucN/983pwidk4fw1fG9+OLwDF7un8CzuTE8mxnGU0ateyOMWj2NBN581OpL&#10;i0BFoBuCTQxgykilsPhTrPzkQyz5+EMsXfgJ1ixbAoXVK6FLe7Wk7TjJy8FPWRFxBlrIszNBpa8t&#10;tkd4cr+JKU7FbIMB6EkOx0heEq0nVgLPYH4ywZONKbHGF+PIeDnjUVEuenPT0ZmZjDbajSidmUnS&#10;zx0ighE6Hfy5KyuVdpSO4UJhPLmYrChgq07jqaXxiKhVtRFj5bkYIdi6chNRG+WP4kBXbAp2R3kM&#10;IRLig0hnOwLEGYl+7gij/biJWyiMdWAh1sJSWg9bmo8fgRTt746UMD/ajjdf64oEXxdu3Wg+Loxd&#10;DrQmR5QQiKOM0EcZh6/zOLx5/BD/8d03+K9ffsF//Pw9vvvyMR7ePoFrF/bg+OEWdLUloSjfFmVF&#10;DthS6YMt5T4oSrVGNePW9LZsXG+txkOC9LPcVLyKi8L3EeH4e0wM/ndSEv4zPxfguYH+PmB0HP81&#10;NIZfunpwkWCajgzERKgPzuYk4cvWBvw+2o2fx7rwvI8N2Vbu402x6MoPxY78INRm+/H/BaJ7ax6O&#10;TvfgPTXl9VBQWA0FxdVQF3N6ED5m5uqwsdWGWMrYjfHDgzHI29Uc7o7GsDXThqGmIjQV1jO+rIAm&#10;I4au8gZpOkcTDTGQScwHshYa8ouhr7EQdhbLCIx1iI9VQnqaKpITFBAVsg7+nisIpUXc4UvhaCgn&#10;LQ7vwoxvp6cHc011GKnQTtTlYGmgLE027edhgJBAM4QGWyAwgPDxZosh1lp3FlN5aMDDVRceToSU&#10;hRJbkTXQV1kEQ/UlsNSngRkr0qTU4GKoCmd9ebgYrIO3xXoE2rPldFNEmKcagtzV4e2kDltrfj8z&#10;Y+iaWcDSwQle/sEID4/hZ45CpH8A/JzsYM3vbyy/AlYqa2ChtAoay9+H7ooPEcVouiUlQlojfaAw&#10;ExMVRThAcIjO4ndmIaLXSVrO0W1bmIdrcZxWdKyGUSg/Ax1ifpioQIzmpuBUUx2ObqnC/s1luNDV&#10;RPD0sGXqx5N9uwmeg/jmygn8eOMsfr55nuUCfmKRttcZuQiiv927gX/cv40/bl6jgZyitezBxcYt&#10;2JORiq7IULSGBHEbhtH0ZOwr2YijlWU4IW5CbajBGUa7S7Ssa10tUr+PuOQv+nykAYZzk/j84Cy+&#10;OnYQb04emx/nc1YMMjyKr04dxmsC58vj+6XyxdFZvDo0hRdiqg4xhmea8U0MIBxivOvegpNNFZgt&#10;y5JGGFcEeSDI1JDmuBayiz6WwLOU4FlG8KxbsRRyK1ZAYw33t6ICnJWV4EnwhGqrIc3KAMVizp4g&#10;FwLHHx1iUq8Yfre4EOxKj8VgVhzhw5KXIM1xNEnjmRCgYMMwuqkAuwoJPgEfqa8nAV2ETg9B08N4&#10;1ZVFABE83bSiPjYEQxtFP08OdpfnY6pSNCxFfC9GWMJnojIfI6XZ2LkxDW0ZsWjg5ygNZtyK4pYG&#10;mxXoixRCJ5VgiXWzh7eZAVz0tWCjqQwLVTkmB3X40e6jfJyRHOyJzFCaT6AzMvgeqYHuhI49gp2t&#10;kBUTgsmdXXhy8wpe8vg+pPW+fvwYf/9BrGz6E/73H7/gx6+f4dq5/ZgZbUJXUxaqivxQnO2M6mIv&#10;bK0KQ1NNNHbUxaKzMQ2H2kpxe2spTnN/naNZvfT1wfee3vjNywd/DQrB3xPi8Z/cV/9n22b8J+3q&#10;VzZOLwndvYy1A56mGGX6OJcWijd8j3/s3IG/D7bhh/5m3N5eht0bGVczgrAtLwS1BaFo2JSEITE7&#10;wvQo3lNWWANZxoUNMiugxJZcumXCQIHwUYW9rRacHHTg6mgAd2cTRi0j2JhpSf0vGorroMq/UePf&#10;aivIwFBVhVZBG1JTo23IQp0moKexGDYWS+HnuwZxcXJIy1BAaqos4qPXIsRvBVxtF1Exl8DWQIbm&#10;owVHI33Y6urCTF0NRuLGUzUZWOkrwMVaDYHeBggPsUBUpC1BYI3gEHP4BZrAN8CYIDJHeLAlwgkk&#10;f1cduFkq8j3XwMFkHdysFOFhRahYasGTNudpxGhoIotQBwVEuisg2ksFkV7qCHLVgKedmABNF4YW&#10;ZjCwtIYNjcc/MIz/Mx4xtJ644FDGRjfYs3UyklsFM4VVUuzSWv7v0F3+AUItdVCXEIp2tgB9bCF3&#10;U+f31ZZLl8TFyGPRV3Nie4MUvw7ScsTaVIcqizFdkIn+xChsD/ZGG1vIubJ8nGneTGhR5VlJTokp&#10;SAfacIstyqOZIbw8MoUvT+3HN+cZey4cY7w6Kc2FIwbu/XiR20tn8NvlC/j96mX8cvECvjt1Cq/3&#10;zuJuRysOFRdgKJGRIiQQzQGMJWFB2JUUhz1ZjHUl+ThcUYITtRU4w88nlssRd62L2CXg82j3MJ5M&#10;jdNeJvBq/wwBtA9fHNkvdWi/PnEQXxA2r46IO+ZpOqIc4WsOTeP5gQk8mRvFY4LnEcEjVhoV4Dkl&#10;wFOeLYGnnBUs0MJAGocis/hjrPr0A4Lngz/Bs2HZUigRPiZysnBQUYIr47KfhhISzXWQ52SKmgAn&#10;2o4/uuJDpHmNeljENCT96dHozxSDAeMwWJBE4GTSTvIk6IgyXJyHQUYu0dEsoCP6fMTjdz+LPh4B&#10;pd4cNiYb0zFUzL8vy2Nc2yhd1ZoHT7FURIQbKs5CD49/a2o0Gnku1MSFoyohBuVx0SiKCkVeWAAS&#10;WcH9LY3haqjFxlALrkaMWYxeoTShOF9X2o4H8iN9WLyRFebBiGWHEEcLxNB6mqtLcO/CKfz61ef4&#10;6cvP8fLBfbx++hQ/ff0GP377Br//8h2+evUAx/YNo7OpCHUlkSjL8UJFrhdNJwxtW5LR25yHkd5K&#10;zI5uxfU97XjWvhmnIvxwmDb/wN4er20d8a2NPb53csb3BNHP/Py/smH8gVHzVU4KbiWFYtLTBAP2&#10;6tjtqo/z0Z74siwTv2+vwG9tdfi2bTOuVedhV1ow6mPdsTnDH/WFNO062ubODoJnjwDPaoJnBdZv&#10;WA55xVVQVlsLTe0NMGAUsbQkfFgZnex1pGWLne0NYW2qBUMtRYJnPZQ3rIDKhlXSjZ8GKmoEhTYM&#10;VNWlmfTVaUN6GksInuWMRzSeBDmkZ8kjM5PbZBlEh66Gt8tSOJgtJyTWw5424mikCxsdRi1CzFBJ&#10;DsaqMrBmfHOxJhh8jRFJ4MTGMSfHOyMq1hER0faIjHFATCx1NM4FCVFUUX9x850OPG1V4W2vKs3D&#10;40OAepprwZ3W42WsjABLZcR5aiPJTwtJAdqI9dVBoIsO3G3YAlnqw9DSDEZWNnBwcUdIaCTiYhIR&#10;FxGDxPBIRPt408x0YUJgm8qvhLn8Uuiv+kACj7+xOsrEJFMZjFs8QCNU+WlW5P2VpThYUyF1Hh+q&#10;r8b+ugrM1ZRhb2UJZnjSi/l4WkL90EClFnP1zGzKxX6e1CMFqRjMTcIM4XO8qQbnu7fhxlAHHu0Z&#10;wNOpETzfO46XjF6v9k/jy0NzeM3ykkbyxf5ZfH34AL4+dAiv9xEGU9O4t7MX5xipDtFudmcyOjBy&#10;tQT7Y7ufF9pCArAzLhLjbOn3FufjCD/zcQLzxJZqnKehiQ5xAR/p7vXxIemO98fT43g6u0e6gvaS&#10;BvTq8BzLXrw8zMdH+FjckX54mr+bksDzdO+YNFPiO/CIqCXAMyeiVkYkKljZAs0NYCC3huD56E/w&#10;LF9A8CxfCtnly6CwbBkMNmyAPW3HlfDxVFVEtKEGMhjTy8WkahEEaVzwn+DpSQhDb3Iko1wUejOi&#10;sTMnHkOFNJeSbKlzWYBnhLAd4nHqz8+UzGdnXsafjwV4hAW1p4kO5mT083jsKkr/EzwCNgI8AkBT&#10;NSXSYwGerkzGtrQYtNK4tiRFY3NKPLZkpKA2JQElMeFI9/dEqJ05PAy14WtpiHAXW8YwJylSpTG6&#10;5ET5oSjWHyXxgUgPdkWQnRFfY4nyjAQcGOvHFw9v47c3r/HLV6/x5uUzfP3qBb7+/CVev3qKL189&#10;wt3rpzE50ood9TnYUhqDuqIQ1BUGo6kqAX3NBRjbuRn7Jrpw9ijPn5Oz+G6kE+dpPHPGurhiaoxn&#10;Zpb40sQCX5iY45WNDV57ueOLED885Xlyy88D5zxssc9OB5NWypiz08KlQEe8SI/CNyXpeFOZjWe0&#10;yuPZ0WgLd0RpgAUqElywdVMkBlsqcWj3CM7um2XUouXIMy7JsgVXUlsHNa0N0lLDhsbiXi1V2Anr&#10;cdSl9YgrPgbSKhRGusrSComiw09lvejrUWS00WDM0uZWTbpVQYBHV30pbC1XIsB/A8GjQOgoIzdX&#10;CbmZSkiO3oBgr5VwtV4FO6N1sDNQhJ2+Jqx1NGGqpiyBx4QKaqOvDFcxGZifGSIibBGXSMAkeyA+&#10;icqaxOyb7I7EFC8kJ3tJ88RGBdsgxMuEBqOPIDd9BLjow4vxyZVQcDVUg6+pBsLtdZEeaEqdNUFq&#10;sBFbGUMEMVK6W+vBWrS6FqYwtrKGs7sXwgVw4lOQGB0vgSfG148QM4I5I6qZwkpYKi6H6foFUtRy&#10;1ZRDjr8rGsXIV7aUO3PSMV6Uh+lNGxkpirC3apN0hWm6gics9XVPYTZGRIvKiCVsZws1vCnUF32p&#10;MZAmeI8V88YwF6dESatN7K8rZmWtxZXWbbjZsQM3u5tZWnFDzKVDONzq7cSd3m48GOjH45ERPNo1&#10;hLvdfczw7ThcXo49uRmYKcjGZB5b7cwUdLMSbPX3QqOfJ1rDAtEXz/9D+MzyMx8oK8QhftaTjInn&#10;qdhXxP8Ro7B39eHB2KA0MPHhnuH5icIIv+eE3/MD03gmQCMsh+XZ/j3/LG/B83BP35/gObOjivsk&#10;DzuzolEZ5iUZj77MKsgs/BCrP/1Quqq1bMHHWLN0MeRXspFbuRIGMuthR9txU1eGu4oCQnWUkUTr&#10;KXC1RB3jmphRULIeVqTO2BB0JYSjJzkK3TSQ3sw4QiWZMTgDg2LfEzr/GrneQWegIEt6LMDzz74f&#10;Hs98NgT829HSXOyuKJCA866IjmYBomFCTYCnhcesJY3WkxKNhrR4NDK21aXGoZz7OCfYF9HONrRv&#10;LfhbGyHe24mW44UsWkcej3lhfDCK4gNQzJLo54BgRxM+H4iJnmY8unoW3796gl++/oLlK/z0zVf4&#10;keXb17SfJ/dw6+opHJodQn9HLdob89G2OQ1NlQnYWhaP9vps9LdVYHf/DhycHsLlkwfx+iKNeWoA&#10;52mHu/l5Turp4J6hEZ7oGeKZrgGeGhniuY0Vnjra4769Ha5ZMVqZG+OMpS5OMUWcs9XDLU9rPOHx&#10;e54QjIcpobiUHIyJCGc0eBkg310LhREWaCwKxnBbFY7sHseZOYJHLDGsQviocKutrwhDUxWYmKtA&#10;rDBq66AFe0cdOLPyursaw83FBA5iLI+RBuMWrUfchCkjx6ilSuBoEzy60FNSn78rXIpaS2FntQqB&#10;/rJISFRGVrYaCgrUUZCjhowkRUQEbICn/Vo4mArwKEhzHtuKeXXUVaU+HlN1wogm5G6ri0A/S4LH&#10;AbGJAjqe3DL3Jrghmlvxc3yCB6KjnRm5bBHqaybBJ9jdCL4OunAz04CDrgpcmaODrQ2R4GUtzReb&#10;HWYpTQoW62PK/GwCT54EtpaEjqUlzOwc4O7tj+iYBKQmpyM1PglJEbQf/wD42prDWlMeFkqrYaW0&#10;Auayi6C17H1YK65BoosVqmktTYxOHSmJGMzJwFh+FiGTi6mSAkKoABMluRgrzMIQW9G++Ai0hvtj&#10;B4GzLcgL9VTterZ8YrmWGj8XVHg5oFbMy8xsP5SVND/ZOyvLcRGJqjfhKK1pfzHBVpCHmfxczG0s&#10;wIFNJThUVop9xcUEDStIbh7GsghBgmeWRiMi1Qw/zxBb8xYCZ2uAF7b5e6MpyBdd0WEYYQu/m1Fj&#10;mq85WF2O4411ONsiLr834VpvK+1HrGoh1kwfwIM9uwifUUJlNx7PjuPR3Bge0cQ+28uf+fgJHz9m&#10;EX08j2d2ETzzxnO1t5HvWY19NfnSZe9q2kqgpRH0xNprhM7qBR9hBaGzhGXlogWQW7UCGuvWQm/9&#10;Gpgz2juqKcFNVR5+jP1RbFAy7IxR7uOMrWF+aIkKRlt0CNpjQtGZECHdENqdEoNuGkhvdoIEkP6N&#10;mbQTHoe34HkXt/q4j3bmZf0P42kjOAR4+vL4dwVpEniE8byzHTGYcK6+DLObS6XnBZw6CLnm1Ehs&#10;TgxHTWIkapKiUEkIlseFIZ/HOt7NFj4050ArI8R62iOD4MmNCkABjW0jwVNI2ymI9UNKkAuB5I2d&#10;2yrxgHH6969f4o9vv8Svb77ELwTOL99/g5+/e4NvGb2eP76JM8emMMQY27VtE3Y2b0Lf9gK01aaj&#10;tSYL3Vs3ETx1GO1rp/GM48LxY3hx/iS+nh7E+ex4DJvqYa+WOi5oauGWmgbuq2vigbYWHhga4IGx&#10;Ce4ameCGngEu6+rgmpEObljo4batMe45muO+hw3u+DnicpATDgXaY5efORq99FDoroGCUCM0bgzA&#10;rqZSzPb34fDuMQGeNdI4Hl1DJWksjK0YoexqCEdXPTi5sXDrwgrs5SkurVvAhXlaWI+JnujLUWLM&#10;UoWesrAdXanoKqnRdmSgKk/j0VhG8KwmeBSQlKiB7BwdFBbooChfC9mpaogOUYCP8wY4m4sxQQpw&#10;MFKXrMdSUxUmaorSHMj2xoxJDkYI8LNCeLgTouM8ERPviUjaTWiUM0IjnRAa4YiQMAcEBtnA39sM&#10;fu7GCHA3gZ+jPlxER7mOIizFCE++b4iNKVL8HQgee2SGWPHACvCYIMSZ38/GBPbWFrAg2W1c3OAb&#10;GIbEpDRkZ+bx82YgNToWCYHBhJQtQaYsgcdcfhmM138K1SX/BhOZ5Yi0YQXgyd8QG4odzMa9VOyh&#10;bJ6stIzdPLmF5YwXZEorcQ7whO4QkAr2QVOIj2Q91R4OKHGwQDFLgZ0psq0Mkcf3rPB0wo6IAPTx&#10;JB7l301lp2ImLx27xcjamAjGpUBs9/elvfB9AgPQHBpEoLHFj4nCYGoKpgrzcYhx7+hm6i6BdYDW&#10;NcOIMcjWvCUsAI2+nqjzcsU2Rq+eyFDsYjwY4+eeIdT209SONlTi5LZanGvZgsud22k/NKxdvbgz&#10;0of7uwfmb83YPShNDH93aggPZkbxaIbWJebgEVsxCf0UTYnGc2dkHjxn3oJnMCcWtZF+CLIwhu66&#10;Vdiw4ENpHfqVCz/BYlrPEhaZlcuhISsDLYJHf8Ma2CjJwklFDh5qsgjWo/VYG6DIwx51gZ7Yxu+z&#10;IzII7bFhNB6xmkcMelLn783qyYonVJKxsyBDiljv+nneGU5Pdjp//z+jlujnEeuc9YoxWgSPsBph&#10;PP+MWWJMzyYJQOKx+F1fXgq2J4WjgtF7U2QASyBKeazLeV4UME7FsYEKtTVFhKMlG0Kei6Fe2Bgb&#10;hI0CPHGBKEoIInj8kU/4NJVn4+LhSULnOfDHD/iPn77Br98wan33NX794Vv8TPh8J8Dz6AZO7B9G&#10;HyNNz/ZNGO2uxXh3FQZ2FBM6JQRRDQbbt2O0txd798zi3LFz+OzsaXw+N4KLpTRAewtM6WrimLoa&#10;zrFuX1FSxlVlForAdULoBhPNDVUtXFNRx3XWpVuGWrhrbog71sa4TgBdcDTFCQ8L7Pe3xjgb9q5I&#10;G2wOM0NVnA3aysOxiyAc72zB3qFBvKeusRqaOhtgwApq7WgEZ29zuJFWHow2nv6m8PBlhfQ1hw+N&#10;w9fPBu4elnB0NIaVmR4MNLQk0zFQ1YWRuv4/wSO7Aaqyy6GtuhQWpivg40njidNGbo4RiguNUVJg&#10;iOwUHYJHieCRhbOFLBxNlFjU4cAvY8Mvb6mlJt0AJ6bS8LJndPJhhApxQHiUq1QCCQ7fQGt40m7c&#10;PE3g7mUKdzcjuDnqwZnRzMVKEw7GhIO2DIyV1sNYgYquoULjMUaitzWjlhXSCZ2kAAPEeBsgxE1M&#10;PWAGJ1sL2Dg7wdXXH1FxScgrKOJnLkVeRg4y4xORERnF17vCRaxDpLwWloxbRusXEjx/gd6aRfAj&#10;KDcGeqCW8akxOhTtSTHo44k7kJGM4ZxUadL24ewkDKTHoZOtnwBOY4AHtrLCiG2Vmz02EoCZJjpI&#10;0VdHkq4qErRpi6a6KHW2Rp23M3YEeqErIpB2EoRmwqre0xnV7g6o8XJBjbc7GgJ9CClGDYJvlK23&#10;GAt0YisjU8tWaSlisc76ycYaHBZ3WrPy9YmRuszw9d5u2OzhKnU690SFYTApDmO0gCmawYGqEkKr&#10;Aif4d2d3NOBC+zZc7m6Rlr65PdKLe2M7aUB9uDXSQ/gM4O4k4SMAxPJwehiPpnbh0SQBJUWttv8B&#10;HmE8NcJ4zA2gs2YZjed9rHlrPEsXEjyE0Opli6G0jo3kutXQWk3Y04wcCB53DVkE6CoizkoP2c6W&#10;KGNsqac5bgvzR1N4AONqGHrT4tCbTsjTfDrTaD60F3HLxODGLAk874znXceygJB4LIAjwNPJbS+j&#10;Uk+2sJ5k7Cqa72AW4BGgEUUASNiOgM54eT7BloptSaEoFSbDCJ3LYyvm66mKD0dBiDdiHC0Q72qD&#10;ZF9nZIV4YmN0AONVCAoJnsL4IBQlBiE/jq/nvpnqa8Kruxfxf377BviPn/Gfv/+A338gfFh+/+l7&#10;/Mby0/df46UwnkNjGOqsw0BrBaYG6rF/ZDtmB7dhtKsew13bMNbXjcmhcRyYPYrLZ27i+dUbeHN6&#10;H26312Ei2BMjhnqY0VDDYVUlHFdSxGllJZwRRUEBZ2UVcUlOBVcV1XFFTQVXaEfXDHRwieZ2wkQb&#10;h20NcMzXDicSvHE0NwRzhaGMrf7o2hSMoaY07O6uxp7uNkzu7MN7auqroKGzThqEZ+lkwApnDk9W&#10;Sp9ga/iHsdAK/INZaBMBQXaEjy3c3S1gT8KZ6enDRJNFQ6xoOA8eHUVVqWUSV7w0FBfDUG8ZnB02&#10;ICJUE1nppigqsEZRjhnS4/UQ4a8CLweCx5w2wojnbKoFZ34JR2qcvYG2NKZH3EjnbsvI5G4OX28L&#10;+AfYwI/240YDc3DWg5WtJsytVGFtzZhmpSEtB2st1gjTIXDUVkNfcQX0ZFdJV0tsNJTga6aLSGcD&#10;ac7l1EA9JPhrIdZXDzGEbainuTTToqOHG/zDo5CRk4+KqlpUVdSiMKcAucmpyE9IRDIjiZeZDmzV&#10;N8BWZQ0rwSKoLfsA6ss/haOGIlLd7VFB66nhyd8YEYx25vquxBjsZAUYJHD6mPvbYkOwjSeg6FBu&#10;4Im5hSemeFzlZodCtoRZxgQPoRPP94tTV0CiljLSDTSRQwAVWRmj0skS1W42KHU0QxHNqILqLm6a&#10;bGJL35kcg6H8DExXFuPYtnrpto1rOztwnZZyrY+PWS4zNp1t2izBR8ClJy4CTQTWZg8XNHi6oonR&#10;q4vw2pUSh91s/edKaUwi2tVX4BTN58yOepxv24rLPc24MdhJi+mVwCMgdJsQuiNWuiB8HhE6AjwP&#10;CR6x/tf93fw9o9a1vm0421rzz6gV7o0Aqr6YBmPdJ+9LfTzLxCX1RYTP4k+xbNGn2LByGVTFKGaC&#10;R4fFkg2Ki7oMfHUVEG6ujSSeJ3mEc6WvG+HjjTo/cTuFP3pTud8Za9sJnmZW/FbGHnGDaB+NUUBn&#10;d3mRZD3vOpfFVkBHjGAW/TtdEnjEvV3c5iVJUWpkU86fHczvTEf8PFpGi2IUE2ujiahVymOc4emI&#10;NJrsRjYSlWxsiiP8kcoInU7o5If5YBNhU5rI50XEiqHtEDzFSSEoSQllRMrD2QNj+PHzB/jvv34P&#10;/ONX/Bfh89dfvsOvP30rQee3X37Azz9+g9cv7uHa6WlM7aLVdFZj764GHNnTiqMTHdg7wgrPiDw1&#10;PIT9k/tw8vBF3Ln2FG+evMCvD67gxewuHOD3G7CxwJCuNsbVlDGpoogD6io4rKGKw4TQYVl5nJAh&#10;hORVcExRGQdpRUe0NXHESA+zrFezTEPHo71xtTQFN5s24nzrRmmuntn2POwfLMeB4R2YG+zDRF8v&#10;3lOhlahorISmiQJM7GgJnkZw9zeHN4ETEGGDwHBrBPBxINUpKNQBAYEO8PSyhgtPeFszsYyqCSz1&#10;DGGuYyABSId6pi67nuBZCTX5pVIHs5XpWvh6qiI20gDpiebISDBFXIguAtxU4GIpx5glz5ilChfa&#10;jZu5PlzN9OFkrE0AiQnedWhELGzRxEoULoSjoz2BQ6MxMlWGrr4cdMUUHdyKuZstdORhrkHoqKyF&#10;nrjULbMYOhuWwVBuDWw1FOBtqo5Qe3XEe2siNVgdaWHqSI/UQ0asFRL5XQN9beDBShcWl4i8wk2o&#10;rWvE5totKOPjIlpPcWoaMgmTAMYfR20F2KmvhbHMIigveZ/lY1gqbkAUD14hI0tFkA/qgqnK4cFo&#10;YSXu4knXyxO/MzYY28PEelA0FB9n1Pm4zPftsFQTWpsYszZaGiHXWBfp+hpI0VZFipgIS0sJqbSf&#10;TAN1FFrqoYwmWMpS4WJJW3JFZ3woxgicmcoiHN1egwui83moFw8nxRiaUdzfQxMRZsJ4dJMn4ZXO&#10;HTjTxFaxogjjhI/obBZRq/5P+Hihj8YwzGg3uTED+8sKcKR2E62nkuARnc6NuNg5v4TyLWE+Q90E&#10;EI1HgGfPLtx/azsPBHgmBwmenTSjbtzc1TrfuUzj2V9bIN1TVc0K6M8TWGP5Iqz79C9/gmexiFuL&#10;5suaFbSe9augtm4FNNcshSHPMXuV9fDUUUCQsQaizHWRZmeGYsbSKj8PlHmIddbd0R4XiWECZSej&#10;09aoEDRGBaOVcBbjdESn8nhZodTXI6zn3RUtcQn9z45lxuXurFTpypaIUOKy+ru49a5jWfTxCPiM&#10;VeRLl+tHSsVgwiRURwUii+BJEmNwfJxQHhOESppNUbgPClnKGK+qkyNQlRyO0oRgFMUGSP075WmR&#10;aChMoSVswb1LR/DX719KtoP/+h3/h/D5++8/4vdff8Afv/2E33//WYLQd188xP1LB3BoTztmBhtw&#10;aGwbodOCw7tbcWC8EzPDPZgZG8GhuUM4f/o6Hj8SndM/4G9vnuGby8dwvqkWk7T03W5OGLMyxS4d&#10;TQxpKGNUUxl7CKIpgmZWTglzcvxZQQUjqmqYMDbEfhcHHKSx76W1HmUjcotR7/6urbhC8B3vZ0Qf&#10;qcO5mWacmdmJYxNjODQuxvGoLoai2hIo6ayBtrkSzBw1Ye9pAPcAU/iFW7LlZwmxQECozT/Bw6ji&#10;4mwKF1tzOFmYw87EBFYGRjDRYtRiJhRRS02sfy67DOqKS2CozRPEUh4+bhoI8dFBmJcu/JzUJdOx&#10;0dsAS205WOupEDYCPIbSPCPisVh/yN5Qg5FJE3aMNjYmGrA21YSFsRpNShFamhugocrPrbYe+oSN&#10;iaYszNVlYaq8jtFqNXTllkKT4NGTXQEz5Q1w0lNGoLUmYvg50oI1kRejgcIUbRRnGKEk2wY5KbaI&#10;inCAL1vJqKQUbCwpR33Ddmyp34bq0gqU5hagLDsbBTSYCGZ0NzFaW43GI7sIKks+gsKij2DAShFA&#10;Xc1xd0MZI0t1gJg3xp9244c2tnSdVOrWCF80Brqg2ptmxJaw0sMe1V6OqPVyQi1P0kpXW0LFApus&#10;aYgE0EYzA2w01kM+TTDfSAvlVoao5/9v8nVCOzW9nyfvBFurw2xxLzU34GZvKx6O9eHJxAieT+/G&#10;i7178Hz/BD7bO0bzGJL6ZISh3Ohrl8zn9LY6HKAdjYmR04RkI+NarasDAeSEVnGVLSEcY3z/WdGx&#10;zXhxrKGM4Kml8TTgfHsDLnZtxbXeJtwaFNN2dOH2OK2G/+PeBC3nbdx6MDFA8BFII5243t+MS10N&#10;OLWjEvvZoov7qmpoPH60XAGe9TSetYxXyz79CIsZtxby8QJGr5XLFkJ+PRu0DbT0tcuk+a4tFFfB&#10;nQ2Av6EawhhzEywMke9ii3IfN5S6O6HUzRGNIQEYIDh25aSjKSYM9Yxg22NpPmIlVwJJWI8Aj7jK&#10;Ja5oibglotb8pXQxqDBF6u/5v8EjIpWwnOmaEuzfUoGZzZvm41ZlgbTdRStqTI5Cnq8L4hnjE53Z&#10;oAS5o5znQFm0P8p53GqSwrE5LQo1qREoT6TlEDpFCYGoyIxCR10Bjk314dX9C2TO57QdAZ7f8H/+&#10;41f87bcf8VeWv/31V/yV5fdfvsev3zzHyzsnce5AvwSck9OtOD5J6Iw2YW64GRMDtJ7hQRyY248L&#10;56/j+bNv8fNPfzCufYXvPruO25PDOLO5CudLNuIC98EEo3s7LXuHpgJaVOXQpSiPYWVVTFE05hyd&#10;Mefri2OxUbi0MRc36spxuroQh6vzcIkx+vruNlwY34ETI2xg+Fmu7u/D1YPjuHRoHy4eOkDjUVsI&#10;BdVFkFFbDmX99dC2kIepvSrsPLQJH0N4BRnDJ8gUvsGW8Au2ga+/LTw8LeHoZAxXMdk0W3dHc3PY&#10;Ej7m+rrSuj7icrqGNLKZrZPcMmirrICRzlpYmdBszJTgYqJMoMjDQnsdTAgNM3V5WOuoMWbp0XYM&#10;JeMRtiNd5Xq7AJoDTyo7QsiWxVxfVVq3S0t1HTSV10BXdb00ytlMUx6WanxfFVmYKayDgfxK6Cks&#10;h5HSGlhrykkDCCNd2Cr662BjvC4qsnRRvVEXtSVGqNlkieJ85u54W8I2ANHJaSgsKcPmhm1vwVOJ&#10;io1FqCrIRwlbwXiCwtOAEU9pJYwIN/UVC6C4+BOp4rhoqCDDha1bgC+qaA31hM/2YC+0hvtK8GkW&#10;a5j7sTX2tEE5I1Ips365u53UsVzjIZYXdmDFt0eti51UNjvbYYuLPeqd7NDIn7tYqYYZ5SaTInEg&#10;JxmnNuXhSn0l7rRuxZO+DrwaG8BXs+P4em4SX+2dwpf7JvD5wSk8OzQPHyn+7BnE3eFe3CR8xFLH&#10;Ym2tabb+AwnRaAn0RT0rba2bPRppYe1R/hhKi8ZUQRoOsDU/ygp2polGReicb6+n9WzB1d7tuLWr&#10;heCh+Yy9A88g7k/SfEQRyyszZt0aEpOj7eDf1Evg2VuVy6gVjapQd/joqkOdcNnw8V+wjoaz7JN5&#10;8Cxg3Pp0wYdYwv0rs4YWq7gOWjy3VFZ8zH2/FE5scHwJnmCeJzGM6pkOVijzdkOllxs2uRLk3LbG&#10;RGAgMxUdybHYGk3rIYCaEhiBCRTRySzA8856BIykkcv8nTAfsRWdywI87zqYxXgd0c+zm4CZqi7G&#10;gYYK7K0vn+9wrpq/0iXuXO8iqCp4zJOdLRFjZ4R0d2sUBLphIxuM8pgA1NJ06gmeuvRIVKfRfFgq&#10;MyKxpSgJIx21uHx0D758dAm/f/cU//u3r/Gff6Wh/PYdfvv5W8l4/vo3gudvv9F8vsfff3iFN5+d&#10;x81Tu3H+YC8uHujFqek27BvZgj299RjmcRrt78Tc9AzOnr2Mx0+/wrc//oLvf/4GX764jztH9+E6&#10;wfRsdBe+5jl0sXwj+v1p4qZs7FRl0aCigBGKxrnICNyu4Pm2owkPujvwfHwIr/ZO4OpIN/YyPh/p&#10;34FTNKxjY604MtKMs1M9uH5wBLeOz+HO2ZO4d/4s3lPVWETwLMYGtRWQ16alGK4lfORg4kg4eGrA&#10;zU+X0cMIXgFm8BF9P/5WcPU0g4MAj70pwWMqLQDvYG4Ma0PGLU0N6CmLJTrkeIKItbfWcrsGWkqr&#10;CKDVMKAam6rJSoMDDZXXMxIRFppqcDDQJXDEzGx8Xwk8WrA3oO3QdFyp0B4WtDA+LwbviWkhTXWU&#10;oM98r6NCwKjIwFxTETY6qnDU0YCzNv+OemhLBbfSkYUVIeWkrwx/ay1GLD1kR+iiPEMfmwv10FCm&#10;jfoKXdRVGmFTkRESk0XE9JfAU1BcirrNjWjYvBVVmypQXbQJ9cXFqOJJmRbkCW8TTVgSPCayS6RJ&#10;38U9RooLP4KVggwSHQkUGk+liC4Ezza+vjXUG+2MFC3BHn+Cp8zVGiUuLFTxSjc7gscBdYTPFsaF&#10;Rk9nNHqwuDtjG7fbGYFaGYEGfD0xERqAg4TESbbMF1hxrlaW4AZbq/tNjXjWQ/gM7cSXY0N4vXsE&#10;X06O4rl0qXsUD2YYfYSBCOsZ6sG17hac2V6HI2yx5ooZEVIT0BkaiK3CegiezbSxZkKzPykCE/mp&#10;OMAocVwCTzUutNVL8LnUvRXXCRMxwZcwnlujBM84Yx3hJqAjAHRvT78EntvDnbjGE/NCx2aCpwKz&#10;lTnoY+teHuQGbzY+aksXYN0nf8H6hQtoPLQdAmchTVKA59NPP8DaVTRYNTkYqm6A8kqCftUn0iwB&#10;PgRPIM+VCEb0NJp4McFZ5cO4xX1XwihQ4+eJNu6v7vQktCTGYCvBsz0+UjIaEa9EH48wnnfgEdbz&#10;Dj7vwNNDyL8zHtHBPLIpl9Yzbzciau1rKJeA8+7y+kxDKUZpP80Z8chnBU5yMkeqqxWyfRyRxeNf&#10;yLhdER+MzelR2Jodh235idjOeNVSnoXhthocZzR5ePkwvnp8FT98eR+/M279QTv56bsv8eO3r/ET&#10;49Xvf/yCPwie33//gUL0Jb5/dhkPzs/gxolhXDs2iNOz7Zgb2ozhjgr0t1VjuL8VM1O7cerUWTx4&#10;8hKvf/wZbxjbXn7xDNfPHMdNNlRfnziMv104iVeMx/tKM7HVyxaFuoqo4vHZGxKIL3Zsx3d7Z/m6&#10;Y3h59BCeHj+IZ+eP4fL+3Zjoa8LUYCv27+7G/vEOHBnvwoW9w7h1bAoPzh7B46sX8fzmNQGehYxa&#10;CyGruRwKumxFDFZD03QdDO1oIe7qcPHTI3iM4U3w+L4Fj+jYdRK3UNiZwtnKGI4WRgSPCWyMDGCu&#10;KxaoV5GWvJlf4nh+bSthPyoy4pIoI5DCBugqykBPiQBSU4GNvh7cLMzgaW3JYgF3C2Opk1n087hZ&#10;6EnLFvvbEHz8Xx4ihomZAnVVCTlxP5eMZDp2+ipwJ5n9rfQQZKOPYFsdBDtow9dOHV6WyvxbRYQ5&#10;qyE1UItRSQsV2TqoK9ZCfZkGNldoEjy6KC3WRWqqKYIjfQmeZOQXbyJ4tqJegIfGU8u4ta2yktk7&#10;H7mRQdL/slZeDRP5+Unf5RYtgMzH78No3UpE21mihMAp8/NAbYAntgS6o5mtXHuYN1oFeHzsCRkb&#10;VNF2Sh34WgcLVIhpHkRld3eUSi1Np8bWBjXWVqizYrG0QqOlJbr5eNTeAXOeXjgYFISj4WE4FhWJ&#10;47FxOJOagYu5+bhasgnXyipwvaoaNzfX48aObbjath1X25twvZPq27EDZ8WigZsrsE9MbiUG0+Wl&#10;YyeNoC0iCFtoalX8DFUE4/ZAV/TGM/vnJmE/jedEfSnOSuDZ/Kft3Oin7Qy14+6o6Ofpo/UIwxHA&#10;GcRDRq774jL7eI8Uta71b5eM58T2MkyzknWnhxPSzvDUUiF4PpWi1jvwLJDA8zE++fRDfMJ9u2bl&#10;YhhoiOWUFKG6SljmXwj+FXDXVYEvG6pgmnK8lSlynO1R4uWOMtpOER8X0XwawgLRJS6PM2JtY9QS&#10;4BFxS0BGAOfdCOZ3HczvItf/DZ75Ecyig5lxS1gPYTxdWyyBZ7Zuk1T28vFeRtJZwmewNAu1jFW5&#10;Pk7IcreVZicU4NkYSjDGBqAuLRJNeYloK8lAN6PKaHstzhwYwb3LR/HFo6v46tktfPvyPn5mlPrp&#10;zQt8/eoJvv78OX747iupj+dvf/zK7Q+MY1/gx+fX8PjSPtw5sxs3TwzhLMGzd7COICuVwDMyQBDN&#10;TeHU2Qu49+QVXv/8C777+2/48psvcOfqBdwidN5cO49/PLyB7y8ex+nOrYyl/si00MJGU13MEcY/&#10;7ZvG7zcu4bs71/HozAlcP7KXJnMEZ49MYjetV5RZAmcfy9E9Pbh0cAx3z+zF48sn8fLWVXxx7ybe&#10;U9daBGVNwkd3OVQMV0HdZA10zNfB2F4Rtl46cA9k1Aq2QECIDQJD7eAfZAsvHwu4uZrReFgYtVzE&#10;DPlWZrA3JXyM9WFhoAUTbTUYaoi5jxVoPTJSh7OazFppq8EopqkgB7G2s5GmOuOXCXydHBHg6oxA&#10;Vyf4OdrBg+8pZtcXY2t8bE0RKOacJXjEwmhiZQg72o21WAKE5uNgpAIva550TjqI8tBDvJ8BUgL1&#10;kRFigNQgbcR6KyPcdQOiPdYhLVQBRclqqMzTosFooK5MC5urtFFXoY2yIk2kpxohNFIMUEzAxpIS&#10;Rq2tqKtrRHlpNWrKatG+tQkttbUoSopFmJMZbNXXwkh2KdRWLYfckmVY//FHjFtLEEwQF7CVLWZU&#10;qfBzQbUvzSWAsSXcG53hPmgOdMEWDxGjbFFlb4VSft9ift9NtmYod7BBiZU5cvV0kaWhiXwNLZRq&#10;6qFMXQ81qtpoV9fGgIY+RvRNscfECtNmdpi1csSsjQumbNwwZu2METsXDDt4YMjJG8PuftgdEI7x&#10;kEjsjojGTFIKJpJYiajMrWHBaAonaIL9aWfuNAVHFDLmFdK6Shknq2hlDX6O6Iz2x3huAg5W5eNY&#10;Q4k0ideFNkaBrkYpOt3sb6fxdNFouqTOazG48P7YIM2K0BkndGhBd0b4u2FxdW07zrFFP9xQhD3F&#10;KWhLDkKhjx3cGJNVFn8EmU9pPIxVoo/nY8auTxi5PuZ+XfDJx1i3gpBXlGOjJQf1tbT0hR8ynn0K&#10;SzZunjzvgkwNEGZGc7WxQr67K0q8PVDk4YqNLoxcft5oiY9CO2EjoLOV8BFxS8Qp0bcjjOfdCGZh&#10;O+J5aQwPwSPFLMKnL4evzU+WplEdKc7A2KYs7CnPxWxNIfZuLsG++k3YL5VS7BM/EzxTm4vRW8DI&#10;xWOf4WIhWU+B6OuJ8UdVAvd9Vix2FCRL4BltqsLpORrpzdN49fQWAfMAX726j2++eMTyGK8e38PD&#10;m1fx2Z0b+OrlU0awb/DH99/RhL7F33/8nMZzHU+uHGBFn8CdE6O4vK8bh4a2YLi5HDubazE21IcD&#10;Bw/jxIVruP7wFV5++xO++/V7vHnzOR4TCLfOncSTy+fw48Ob+ObWJZzjsdvBeJlGYObyfJisLcVX&#10;547htyf38N1nd3Cfjy8cmsb5Q1M4NN2PiV07MDnUgv17umg9HTi4pxMXD4/gwQWC5+pxvLxzBV/e&#10;v4H3tPWXQMtwOXQt1sHITg5mTsqwcFKBrbsmXGk6PsGWCAi1RXC4I0IinBAYYgdvX0tpTXU3Me+r&#10;rTULLYgH2sVK9PeYwM7UEFaGupL9GKqrSoAR929pKshCXdzHpSAPDUU+Rysy0tGEg6UZAtxdEObt&#10;iUg/H2494M9WytfRGr7M62KeWT/Cx8fSEG4mOnAkeBx01GFH63GkYnsxQgU56yLSSx8JAQZICxfr&#10;UhujONEMJYnGyA5XR4LvBsR5rUZGqAyKUtRQka+Lyo3aqNmki/oqfdSVs2ITPJnpxgiP8ER8YjwK&#10;aQ0ialXXbEFZaQ1qKzajp7kDndu2oYwtYYyXAyMdI6OMWGliOeSXrYTMwoVQXrwInrrayPRyRXEA&#10;TzDCp9LbEfVs5dojfNDHbC/gs50tYB0tp4r7sZiAzTEnLPn90gnXZD1NxCgrIUZeDinySsiUV0Hm&#10;BiVsXK+AOhlFNMkpo1lBDS0K6mhX1ECPpgH6dE3RrmmEbSq62M5tq7ENWs3tsdXEGg1GFthmaY92&#10;Vw+0e/pgmxtNzNkZpdzP2Ww0cu2skMGIEqKpBHfZNQjSUkaOgznqaGZb/B3QFuVF8MThUDWjFsEj&#10;5ksWa2NdovH8EzyduEn4iJVKxYqk0q0VYv32UbFKaTduD3VKa2q9uzN9X02eNEfythgv5HlYwlVd&#10;FiqLPiB4/l0Cj7hX68P3/w0ffvgBPvroYyz65FOCZwVUZdZDS1ZGGsmssITxllHMcP0quPCc8DM2&#10;QABLJM+pLDZiBTSeAkbWfIJnEw1oq7gzn41GE8Ej+nm2xYkVRsWtFJn/YzChAM+7zmWpn0dAJysR&#10;O8Ul57xkDBEko4XpGCvOlOboma0uxL66EhwgaA4QOvsJnbm6IuzbsgkHt4slcTZiR2o48rk/sxld&#10;xPSo1QnBqE0O/aftVObhCOPq46snCJX7+O7Nc3z/zQt8+9VTfPv1U7z54imeP7yDW5fP4uaFM3h8&#10;+wa+fvYE3796iV+//hK/04i++uwyHl06gHunpnD3xG5c2zeAk2OtGG+pxc6meowPDeLI0dMEzy1c&#10;uP0cn716gzffvMab18/x5MFNXDtzDDdOH8EzWs+j8ydwnMevq6oEpYmRqEqNwVT7Vjy7cAI/Pr2P&#10;75/ew4NLJ3Hh8Axj4TBmdrViYmcTpgebCZx58Owfa8PZ/YO4c24Wj2hwL25fYrmM9wzNVsPYegNs&#10;XNXgzFjlHkSrCBCFpiFMJ9QGwWEOCIt0QWiEszSWx9PLHG6MWq52Zm/BM1/ewcfZ0pz2Y/w2emlL&#10;8NFVVoSWMu2HwFFXUoaGWGJYVRmGBI+dBaHCEyPMxwsxQQGICfRFiKcrAtwcCCBbaXZ9XxtjeFno&#10;w5UV00mfsNKdB4+LsQb87BitXAwQQfDEC/BEmCAv0QKladYoS7FAfhQrcoAC4rxpPCHyyE/UREWe&#10;EcoLDFBZJDqWjVG1yQibCvWQkW6OCFYyCTxFxaipbWDZgsqKetTXbkNPaxe6m5pQlZeFRH93OOop&#10;wkB2GbV/GRRXrIT8EtHXswC2hGqikx1Kgr1QzqhVISBD8LSFe2EgPhCDPOnaGL1qXGxQ7myJAjtj&#10;pJjpIExHET4q6+AhtxrujGx+69cgSk4eMTIsa2SQul4O+XJyqGScrdOitanT2mhELaYW2Onogn5n&#10;d3TYu2Cnlz9mEpIxl5aJgfAo9ASFYCY9E8c3lWI6JwfDqSkESRYGs9OxOdgPWxivKgO8EKSmCKuF&#10;H8GfllriYovtwW7YFuSE1ihPjGbH4lBVHk5uLZMm8ZLA0/U2au1sxU1q/I3BDgKoB/fEDaUj8+Xe&#10;MG2HQLo1IAYObsfZVjFFZjFjFmNNZiTqw1yR5cLoriYD1cUCPH/BWsarxR+9j4/egefDj7Dw40+w&#10;dvlyqG0geGRo0etWQ2kpbZ2Q0l6zHDa0a1cdDfjocz+yAUxysEamqwOyaXDZPBbCfBpoeC0JYnrT&#10;KAk6/xq3BHREEfbz7pL6O/i0iUGImQkETwL6cxKxKz8FIwTPKCPXbkau6coCzNUUETi0HRZhO7OE&#10;zb6GYhxtrsLBHeUYKk3HlsRgVER4o5q2s5nQ2ZoVg/aidHSV52CosRyX54bx7ZPr+Pm7l/jt56/x&#10;y4+v8cM3r/DjtyxvXuHrF5/hM8aV25fO4v61i3hx7za+evKI8HmGH149wpcPLuHRhUMEzyzuHpvE&#10;jQOjODexEzOd27GruRHju3YRPGdw6vxdnL72FDcfPMcXL57h9fNH+Oz2NVw+cQhnD87gEuPTmZnd&#10;mBvopi1tQWddKbpEhOQxvneGcYy28+PLz/CcVnT95AEcmxrCFOP2RN8OzAy24chELw7tJnzGOnBq&#10;7wCunZzE3fMH8ejKWdwj0N4zs5aBFS3Hzd8I/hHWCI5xQEA4K3uQNfxY/IMJnlCCJ8IVYWEu8Pez&#10;ke7ZcrTRhyMNREQsV2tLCTruLG62jGEsAj4iQv0P+LAyarEV1xDrOquoEDyq0NdSh7WpEdztGeU8&#10;3BAV4IfoAAEeN0Yve/jTCMQ0kT7WxtIs/W4mWnBilhfrT9tqq8DJUJORTA++9joIdNJGmLsOYv0M&#10;kRpmirwYVugYC0YuPcT5qCDKUx4JgarIjtNHWQ7jTY4FNuXQinJNUZRrgvwsRrQkC4LHBwnJidhY&#10;XIIqgqeqegtLowSejuZOWk8zagvzGdt84WrESCm3Amo88ZVWroTC0qXU/09hwEoRamGCIlbm8kAv&#10;VPi6oNbPGc0CPEnBGM+IRm98EGHkjE2MM9lOJogx12LcWA2jlR9Ab/G/wWDxX2C/ZinC1JUQx/2U&#10;pKmBLEN9FDJybqZtNQd5oonwaw30xmhSPI5sKsKpynIcKC7EkaoK3OjpYqUfxKkd23CovlZawVSs&#10;KHq2bQdO7NgirXR6onUrxsWl5KJctCZEI4vHM4bHqoTHo5tG0BMXiFZGz45YH4InBodpPGfZgp9r&#10;qcF5AkQYj4DJ9Z3NuDHQius8MW8OdhM0vbhH87lHCN0e7CKY2nCtV1zNErZTKY3f2VOShu7UUNQE&#10;OSLNgeeSigDPR9ggxvGIvp0P/v0teN6X4LOQcWvd0mVQW0/wbNgAjTWroLxsEZRoPZorl8BUbh2B&#10;rwA3LTUEmxgizsYCKYRPhpMNshxtUUzwbA7xxw4Cp/ntvMoiaol5lv+f4paIWAI6LSmxLDHozhDw&#10;iZPgM0jrGd6YJsFnvCQLk+V50iwCe0VfD81HlL00npmajTiwtRSHmisxQ9j2FaeiOTMGTRkx2E6Q&#10;txTQpkoJuiruj5bNuHNsGj+/uofff3qNv/72Lf745Y0En98JoT9++ho/ff0Sr58+wLO7N/CMcev1&#10;w7v45tlDfPPiIb5n+fqzW3hx/Qw+O3cI90/M4dahCVyaG8WhwR7s7urA7qERHDp0BifO3MaRs/dw&#10;9uItPLp9E8/u3ZBAdv7wPhyZHMGB8QHM8RhO93diZqADk2xYdnduwz5a7RUxudvtK4x1j/D53Wu4&#10;ffoYjk6MEjqthE47Do7vxOm9YzhFiB6fHqDxMPIdncLVY3O4cfIIzh+YwXvm1rKwd9aAd5AFQqKd&#10;EBnnykjlSOjYwDfACv6BNggKInhCnRHCls/bwwoONnqwNFKHBQFgZagDW2NDOBIyAjaiv0f0+wgQ&#10;vYOPNSuLiZYGDNhK69ByNFVVGLPmiw6fM2ULZWdGy7IjfJjLgz1c4McI4Efb8RPgoVl52xrCy4pG&#10;RisQsBG2Iya7ttFRgT3jlrOJGtzMVOFhqcLXq9OAtKVbIeJ8DBDlzijmqIIgJyVEeWsjLdIUBcm2&#10;tCJLZMYaIT3WEGlxhkiO1kNMuDnNzhfxKUkooh1UCdupaURNzTZsJnjamjrQ29qGLeUlyIsNhbeF&#10;LkwUV1P7V9J4GLcWL2aL/QlUFi+Eq6YqMjwYZwieMn83VLM0UbF3JoVgT3YchtnaNcX4oYz7NcfT&#10;AjG2unDRWgudlf8G1QX/L6gt+P/Act1ixFkYYKO7Ayp9RFRgi50ehcHyDEw2FErTbk5Wb8SJlnrc&#10;YqQRgwVvDPfhKstnB6bx4uQhXJ8axcWRPjw5MInH+yZxbmc7zvAkucrnTnY2SZWtPyddmha1LSoc&#10;3ZERGKMRzdLqxjNj0Z8SjJ0pQdidR7jVFOBcUxXOEzz/03iacZ0t3rX+VgKonZFKzN0sVtXolO7r&#10;utrTTEhtw5mWOhxtLJWuZollaNoTglDuZ4ckNmQOEng+kUYur/r0I3zyF0LnL/8+D54P3seCjz4k&#10;eJZCbe06aItZEVavhMqyxVBeugAaBI/RhtWwkNsAR1VFaSxVlKUpEqzNkWpniWwHW5QQPGJA53YC&#10;tYWwEabzbmJ3MfWFgI3oYH4HHum2CT4vwCNWoOhOj0NPRiwjl1hvSyz2l/qn9UxI66vPW4+Ajyji&#10;8STj0zQhu3frJsw2lmBcjNQuI2hKMtFemIK2wlR0l2ZjsK4YB7j/nl44jN+/fIi//vwV/vG3H6XL&#10;5//xx/f4r7//hP/664/4O+Hzy5uX0h3q3zx7gB9ePsaPrx7z8T38+OIRfqC5vHl4Ey+unsWj04cI&#10;MlZ2guLM5G7sGxrG5PAe7J09hoOHL2Pvoas4fPAMrp48gbuMbjfPncJZQmH/6AAm+zswwSLgc2jP&#10;oASTyZ0tmCaATkwO4faZo3h24xI+u3IO148fwsHRXRjvasG+4R6c2bcHt2hFolzh/798dEYqZ/dP&#10;4fTcFA6ODdF4LGRh66Au3fMUJCJVlPPbfhwLeHmbw8fHEv6+dggOcEIg86m7k5kEHX0NeeipysOA&#10;EDHV1oSlvq4EIBGxHM1NJQsSscvJwgx2Jkaw0NOBMVttPbam2upq0KLtaCjRfhi/9DRUYaanDTv+&#10;rQcjm5e9NbeW3BJ8BI+/owVhQvDYEjys6I6MVzZ6yrDQUoAZP4e5pjysdZVgq68MG31F2Boq8TXK&#10;cDWlyZkpcasABzHZmJEMY5saIr0MaT5miPIzQKinFu1KkzGPtuSrjWA/M0ZLXySw4hVXVKKmfhvh&#10;s43gaSJ4mtDR0o2Bjm4019WgND0eIdwf1pqy0JVZBQVWAplFnxI8H0P2o49gKrsOUQ5W2Bjog02M&#10;W1XiBsZwX/QmhmI8Ox578pPQkx6BmnAxR68tUj3MEGihCkuVxdBeRfgs/H/DSnYpMt1tsTUhHF3p&#10;CRjdlIvJbWU41L8FZ0bbcIp5+uTO7bg00on7cyN4eXQOL47M4dF+QubwLJ4RPDfn9uDq2AAeTY/h&#10;NjP7ibZt1P8tON25A4e2b8ZwUR5GCnIwU1qEwzSmk1VVOFlZiWOE6z4x/0xODEZyojBdlIJjdYU4&#10;S2MRtnOxfb6P50rPNtpMM671NeMqT85r/W3z5sMT9yYfX+ttweWu7bjQvgXHt1XiAN9jYlOGtMrn&#10;jmh/mog14ix1Ya8iBxVCZD2hs4J28xHB8/77fyF4PsQHf5kHz9olS2iXa6C9bi20VjF2rVgC1eWL&#10;+Xip1M9jKrMWdkpy8NXTQqiJPqLMDJFoZYpMnlNFbs7SuKqt0aFoI3SEzQjbEXGrOSmOoEmn9RAC&#10;/zKWR3QutyTHSeARK40K+EjTa7yNW+/gI+LWVEW+1NfzDjyztfPGM0XwTG3mlmUP49d4bSHGCZpd&#10;hPhOgqm/ugC7CfNzUwP48sZp/PbFI/yVgPmv//gV//2/f8N/ixHL//EL/psg+gcN6O80oF+/eo7v&#10;nwvwPMJPBM+bz27j+6cPaUtP8cOT+/iSRvLZhRPSJez7p4/i8oH9ODY5h9mxWUyOH8DM9CnMzJzD&#10;3MQhnJyaxrUjB3H1+BGc3jeFvQTPOA11D01n33g/TsyO4fjMCKYZlSe6m3BgiHDZO4krRw/i8pH9&#10;uHBgFgeH+jHesQOHaUo3Tx2hEV3FF/dv4Mm1c7hz9ihfuxcnpnfjwOgQdvd04j1jMxlYWjOyuBhI&#10;fTe+vpbw8DSFs7M+nJ0M4eFqBj9GgQAve/i62cDZ2gimuirQVFwPdXkqr4Ic9GkxwmgEXITdCAAJ&#10;4LwrwnqsDPRgqqMJQzHOR1MT2mpq0FRWJnzmO5kNNNRgzr93IHycGVHEAmeebKkCXe0Q5EoTcjKF&#10;j70BXC35GsYba11x97q4H0sGJuqyMCeELLQVWZSlMT1mmgowUd0AY9W1MFJZDX0x0E95Fax0xCTz&#10;yvC01oCbpSrcrFTgYaPG99aEr5MOvN3NERBE8KSnYVNVDaobtqOiZjuqanagoaEVXW29GOrZia7t&#10;W1FTkI5Yb0fY6xKeYtJ3ar8cwSO34BOsZzRQX7EUHka6yPTzRhFb2opgH9QznrWJaTmp2hMbU6S1&#10;vlsT/FFFoywMtEOKuLOesLRWWAKdpf9fWG9YiAxnC+lm03FWir01m3C0YzMujLbg9nQfbu7uwfXh&#10;Dumq0TOC5Zuj+/D9yYP4grYjFvV7NLMHt0cHcbUQ2971AAD/9ElEQVS9FTcZES9v345j1ZUSYMSy&#10;yCe2NUizIorJ3i8xgl1ubsLFrY04v6UBZ+trcLQyHzPFKfysCdhbmoHjm4twZnuFFLXEVa2LnQ24&#10;0r2dRrOD5tOMKwI+fYSPMCCWa8z8l7u2SaOcT++oxeGGTZipyCXoUtCdEomGEE/kO7MRMNWGtbIs&#10;7UXcq/UxlhEyH/37v+N9AueDDz6Qtgs/ZNRashgaa1dDh1FWcxVj14rFUF+5FHo0TgEe43WrYC2/&#10;AZ6MW4EG2gilkUebGiCZ5pPv4iANLGyICEJrcqwEHmE9oq9n/upW8p/z8Yit6PcREUzcNiGiVkdK&#10;NLpSoyXrEeARcetdX8+/xi1hOqLM0ERnGbdm62k+dQWYqM2XwDNRX4LpxgrMch9OcF/u5uO5zkZc&#10;ZcMhwPPT83v444evaDs/03R+kUxH3Bj6Djp/++5z/Pj5Y7x+dBNfPhRx6wae37yIl3euMWo9wNcP&#10;7+DVzct4eP4UHpw5gYfnzuD60WOExWHMETzju2YwPnIAk3uOYXb3PhwaHcXZmSmc2zdLwOzGzMhO&#10;jPBYjrLBmKVFn5wbZ2wax/7hLkzxOO+lxR7dM4yTMxM4NTtBi5nEwZFBTPa28/kRPLx0VophP9PK&#10;Xj+4jSdXz+P6qcPSzIP7R3ZhrKsN7xmZsdJa0hRsGF9stVgYnax5ElhowNpcC052YvUFS3g7W8HD&#10;3hz2JuKGUMYlhQ1Qk1kvzb0jOo5FH46xpjrMdLQkAIm+HWE/78AjYGSupwtTFmM9PRhoa0FXXZ1R&#10;S5VbFYJHFUaEj4WuWGeIrR9bK2/aQpinE8K9HBHpbU8AmREU2nAwVpGKpa48TDTWsxA+GrIwFfaj&#10;pcytEoxU5aCnuAFa8mugIbtCKmJ+aB15MY6IEFJdx9fKwc5IBa4W2vC00aVl0agcGesCvBFH8JRU&#10;16J881aUVhEym1uxfXsPOtt3Yrh/CDvbWtBQkofUUE/Y8H201y2Vbl5UWbEQiksWEj6fQn7hQuhv&#10;WI9YF0IllJEiLAgV4i50Wk93UhjG2eLvFStd5sShKdoblUGOKKL5pIhVL/jdHDcshtPahYjWVcZm&#10;b3fsSozDTH4GzjdV417/Djwb6cIjRps77Y2437oNL9iSvBnehS939eNJdwfuNO/AtW1bcZUguVxe&#10;jSsFpbhSVIErZVW4sXkL7rW24tHOXjwY6MPtnT24Jpa6aW/BFZarYkWMlkac3lKKgxVZmNmUgv3l&#10;WTjZUCIZj+hcPttcjfPtm6UIJYzmMlvDSz2EUG8TQbRNimGiT+dsKwG3vRKHWOH2snXfU5KBnRmM&#10;OdGB0tW+LJ5jIfpqMBMrgixfgjWEzqL3GbEIng/efx9/+fe/4P3/9W9YwMgls2wpdGg1ehtWQX25&#10;uEduAbTWrJDmajbesAaGa1fCnFtnFQUJPGEEf4SRDuJMDJAjBnV6u6I21F+6qiWgI5axEdCZH0wo&#10;psxIl4xHlH+9stWRwQYiMQJtyTTPtOg/+3kEeERfz/zVrRwpbs337xRjmjF4ppYgaijGTEMRpgmg&#10;ae6/ae7T6a2EDcEzS3Ocbd2MA9xnF6d34dnFI/jus5v46fVL/Pb91zSfb/C3H9/g9+++ZMR6gZ++&#10;fILvXzwgcK7j6Y2zeHj5BG6fpa2c2IsbrNx3z5/Gg4tncO/cSdw6cRR3RIw6zRh14jQuHjqBuZFp&#10;jPVPYHRwBhNjB3F45hCO7dmDo7vFPVQjmB3uJ3Ra0c3o3rWDNtxN0LBROzjWh32DjF6M6AcIHrGk&#10;zuHdu3B0YkQqB8cGGbN28vEYDecEDew+vnv6GYF4Hc9vXcPt8ydxkpASfUF7h/rwnomZPEzNaQmm&#10;PPAmKjAxYsU1EKs1qMDcQA125npwtTWFu605XCzFTaFi3h0aj5hzZ8M66b4scYuEgI8BnxfwENHr&#10;nfnYmRhLUUuASMQxc309mBjow1BHB/o0H9G5bMBixCLAZU5wWVKTxTpDXgRPpI8rYgPckRDigRjG&#10;vQBXE7jb6cDNltHMhJ9TZwP/H8HDYqZN8OjwO2gqQZ/arqMkAw2FdVCVWy0Vdbk1/MyroLJuOYFE&#10;E1JT4PfRgLO5PtytjODK4iKu1Pl4ICo5GRsrqrCpthHFlVtRXd+G7c196OoYIHiG0U+D2FJagMxI&#10;f9jpKBA81P01SyXwyC9eAJkFC7FhwQKoLFsOD0MjpHl7YVN4MMrEjaMh3miJC8RQWiTm2PLPFiSj&#10;JzGIrb8rqgIckO9qingTNYSqyyBEYTWiaJc5OhqoIsB3ONnhAO3nAgF0tTAbl3IycDY5Eafi43E+&#10;KRlXM7NxJTMHlzPzcDkrn78vxPXCTXhQVI3nJVvwZe0OfNvUhe+7B/Cmfxc+H9yFR329uNXdKS3w&#10;J9bvutbfzdIlWcx5QuZoTR72V2RK9+GcbizDubfQETMInmurY4RqxIXOrbhAs7nQtRUXu2lMNCFx&#10;9eoMK5e4dC6gM0t7mhAreeYko4OVuD7YC4Vs0JLMdOHHY2ZIYCgRLKsYsxYSPB/9Zd543uf2g3/7&#10;X1hE8MgxWukTPAZiyl0BnsWfQpuwMZFjA/Qv4HFSlpfAI6JWFBvLKDZm6dYWKPFyQRWPQQPj1rtF&#10;+7YTPAJEYnxPL2EjjEcUAR5hO2I2SXE5vS1ZrLEejvbkiD+t5x143lmPiFvz/TyETBUjFuPUzOZC&#10;CTwzBNBsYylmuA+nt82DZ477b1/HFhykGZ7Z3Ye7x6fx7NopvLp/C18/e4yfvn6Fn1m+e0nDYZx6&#10;cecKnlw/iweXCJUz+3Hz5BxjzATOHxjD2f0ThMteXDl+ENdPHsGtU8f5mtO4d+E8YXSFgLqEYwTN&#10;7OgM9uyawtToHE7sO4Jz+/fRaKZwgFAQt1R0tW5B89ZKNG0pR1dTHQbbGjHKMtHaiP09rTg21Isj&#10;jO6Hdw9K5cjEEIEyJE3LeohR/tLhvbSeMyznCMPj3J7n9giO0IYEoA6O7RR9PEowM1WCsQEPvLaC&#10;dLOlHqOLIe3BlJVYrPfjYCo6j43gSJBY6erAUFkJmmLOHYJHWM87+IjxOnoqfC8CRIBGFGtDPQlC&#10;ImpZEVrm3ArwGIn30dam+WhIY3lMdbWkKCbAY85KZs2TxtPOAtF+7kgJ90dGbDDSYwMQF+qKMD8b&#10;BHmZwcNBG/bmSrAxJkCMRGFEMVSFOQ3BiHFLT00emiqyUBMjp2k/GixqcmuhsmGldDuHoZoy/48O&#10;nPjd3AlVF0tTOFDJnd35PxLikVNahsKqehRVNUrg2dEygK6uIezaOSx1MNeXFiI7OgjOhmrQW78U&#10;mqtZEZYTOqwMawmdVZ9+ivULF7GiyCHQyhp5gf4oDfFDNSvc1kgfdMUFYE9GNObEWt8ZEWiN9EZ9&#10;oAvKPayQYy3G9GgiU08VuVqqKNJQR6maOmpoiZ2E95i5CeYc7XDM3R0n3T1ZvHDKwwcX/EJwLTwG&#10;d+LT8CgtDy82luKris34dUsH/tE8hP9oG8LfuobxY2c/Pm/rwsOWNtzraMdtgkesp3VzVy9usOW6&#10;vqtH6q+5xMpxipXmaF0+bacY50T/Dp8T0DnFmHCmuYbw2YxzHY1vCw2HUfB0G/9uRyVNpxxHtgjT&#10;IXQ2ZWBXLisxI8u2iACUezkhy9oYUYzubso05zVrIL90CVbQeBYSOB+//xcaD2MWt+Lq1pKPP4AC&#10;Y5UBzchYZhV0Vy6WbrHQFX07jFeif+ef4FFAEI9tnJUZYs0NEc7GLNHUCIXujqgK5H6ODH7bqTzf&#10;zyOsp5U/iw5lEbNE+Sd4EiTwdKbHMm5F/gmf7vSYP69uvevrEdbzLm6JifoFeKYZr6brBXzmwTNH&#10;6Mw2VWGK+2+S+3OurV4ynpOj3dLl9BvHZnHnwmm8uH8H333xDD9++ZzQuYvPRH/JuaMEyCEJODdO&#10;TLFM4+rR3bh4cBTnDuzBeXEp/Og7+2HUunQBn10lrG7cwJNbd3D11HnC5qgEn8ldu3F0Zi8uHj2M&#10;S8cP4+i+KQz1t6NpWzUaNpeggea2va4UrZvL0FNXjtGGKhxo34FTNJbTU0M4vKdfKsemdkmX0/cx&#10;ls0NdeP4lJhXeZJAEx3Ks7h24gjOzE1ggiY1yRi+f7TrLXhMCAtdJRgQOFqKawmQ9ayUCjDXVoO1&#10;6PQlLOwJC7EChKWGJoyVlKEtVuckeAR83hURu7QV5SXzkUDDVsaSABHAmQePngQeEbWMaDyGjFti&#10;HI8xoWOurwMLFnHpXYBHWI+rtSmifN2QER2M3KQI5NMQspKCkBTtgbgwR4T6mcHHTYcAUmcM1IC7&#10;vTZtSBfOVoyLphr8PyrQ0pCDWMJHjd9JjQakJgxIYQ20aURGmqrSZ3Iyo9GJK3KiI9zKHA6uLgiJ&#10;jUVWcSkKyutpPo2oaujAjrZd6O4exiDB09XSgs0ET15COLwsGR1llkFr9UIazwJsWPoJ1iwkeGg9&#10;qz5dCNkly2GrpY14NxcUMsaVB3mhLtgDTeGe6I8PxGR+HMZyY9GZGIitoW6o8bVDsZMpNlroo9hE&#10;F3VmxmixskW7mRWhY4Q9NKgjFha44OSCO16+eOAbxBKCB4TOk5BIfB6XgjfpufihYBP+IHT+saUJ&#10;/7u5F380D+LbhnY8r9mGB9VbcGdzI25va8LDnh7cY9wSyxffY4t0h+UGW7VroqO4o57WI5ZRLsJZ&#10;QkSA6IIwGVaYk9vKcUqMtBUgahYLF27mtk6a7kLch3V8W6k0XkdcOp8szcBIQQIrawR2xAWjNsCD&#10;tmONJNpIEM81O0Yl1ZUrsH7RIiz/8EMs+OADfPzBhxJ4PviAEPrg36WRzMprlsGYDYkZI7TeqsXQ&#10;pAEZyK6DmbKsNCWqgI/o43FloxJqrI8UeyskWJkglA1cLBvBPEcbabzSFhqPgM67u9AFeERfj3gs&#10;4pYwHtHHI34WpUssc5MeJ8UsAZ3m+BCCKkyKXAI64iqXgJC4wvWur2dKFEbLd+CZFQDmPttHaM8x&#10;Lo8xdu3eWiaB5+hgG85NDuDq/jGCZ24ePA/u4ocvXzJ2vcDrR3fw4PJp3Dx9ANcInWvHJlkmcJ3l&#10;6pFRXNg/hAsHd+PSkRlcPb4XN88cxr2Lp/Ho2kU8vnENz+/dweefPcRnN27h+pnzODg5i+GePkwO&#10;DeHUQcKHhnT80CwGdrajvr4MZRW5qKGxNVYXo6WmBH0Ez54t1TjUvA0neztwYrxXmmrj0O4e6ZL5&#10;sakBzO7qwO6eJkzubOPjLhwY7afdMI7RdCa6WtFRJ6ZiLcfkQCOjlrkiTIwVYaytBD1VWYJjnRRR&#10;xDpZloxMNnq6sGML66Cnz0hBeKhrwURJBXpy8tB4az0q62kRLMJ+hPmIzmYBEAtCy5IwERFrvujA&#10;RIzpIXREH4+BtroEHhNCxoKQsjbSl/qH5sGjCXtTMWG7HdIiA5FLNS/MiEFeehgyE/2QGueBxGgH&#10;RIdZIDzQBGEBJtLyNuEB1gjxtYKfuznsrHWhz8iooSYDZUVqPOOVMk9YFT7WUZWDiQ7BakTwEDhu&#10;VpY0HnPYW1vCwc0NwTFxyCwsRX7ZZsJnC6q2dKKlYwS9PWM8OMPo2CHAU4yNbL0DHExgLL8SumsX&#10;SfcPyS1bgDWLFmPVwqVYuWAJVrNorFkHT8I7xckeRT4uqPR3ot04oTncFf3pIRjKFR2XITQhd9T4&#10;26PM1RxFVvooMdJBnbEROq1tMWBtjxHC54S1DW45OeEzL0888/bFU08WLz888wnEl6FReBObiO9S&#10;0/E9I9cPuUX4sagML4sqcbOgHBdzS3COz12uqMH95lY8GxjA4+FdeDi6S1qbXUzgLlaSuDVE6+lr&#10;w43OLYRNJeNVGS42V+GKiFYEjxi5fGzLJpxg631SwGdHnTQR/QlWKGE5R7cW42B9AU0njxUxEyO0&#10;ur6MKLQkhGBLhK9kOzmM7zE8zj4K62G+ZgWUli7FalriEnHp/IOPCJuPpI7ljz76AAtoO2IqVDEX&#10;jxlt1ZLH0nD1EuisXgFjBVmel4qwVpGHlbwM7JXkpc7lKHMjpDvYIIE2G8ooH8UGLsvWEmU+7miM&#10;DpE6jt+N1xH2I26hENGrh8B517n85yyEYtbCjHgpYgnwCHiK8i5yiUvsoojo9W5A4RTLdM1GRi0R&#10;s4ok8Mxx3+zl/hLg2UPoTBFCh0UH/Mwu3CdQnl48jKdXTuPZrWv46ulj/Pz6c/xC8Lx5cpcR6zyN&#10;5xCun5jBjeOTuH5cgIewOTiEs3P9OE/4XD5KIJ2i8Zw+iFvnjuHB1Qt4ce8WoXMfr598hmd37/K5&#10;azi5fz+Gejow0EkLGRnA/tk9mJ4aRUfXdlTWFKKwJB2V5bnYXrsJ3ZsrMNa4GfubtuJEyw6c7GjG&#10;wYEm7B3dgSOT3Ti9bxdOzA5ibrid4NmOMcbukY5tfNwiXWKf6G3DwI4GtNYVob+5DBP9dQSPqQKM&#10;DBQYrURMkoMuoaOnLO7+pQlpahA6+nA0NISTAeMW4WOtoQMzJQJDThHahIyIWQI6yuvW/Ake0d9j&#10;wgMt4GPFyiailtS/I6BDmOlpakFXk/GERfTviJhlTjOyZgtlSchZ8GQU4LE20IKXnTniQ7yRGR+G&#10;/PRogicUGckByEzxQVaqBzKSnJCa4ICUeAekJTojPdEdqfE0oig3+LMC2xEK+gbKUFVdByWajljO&#10;R5VWp8/va66nLsHNhZbjbmMJd3H539Yajh6eCI5LIHjKCZ76efA0/BM8O3t3ob1phwSeIraCIS6W&#10;bHHZAm8Qd6kvgsLyRdJl3zWLl2H1ohW0nsVY89En0F+3DkGESIazDQq97VHua4+6IAc0x/mgOzOM&#10;Kh/CCuGB6gAxT4+1NMlXEaNuCfdRjY42dhgYod/QFHt5LC4SlHecHXHb0Qk3bOxxy94Rd13d8NDb&#10;D4+DgvFZeBgehEXgbngEbkRF4TS/z8GUdBwvKMLF6hrcprF9NtiPp+MjeEzYiHXZH7A8ZOv0SMBn&#10;lOYz0IXr3Y243FaNC7SYy+LerHbGqmbChZHhKFvsY41lNJsKAqia22oc21qJw4wUB2pzMVuZwXiV&#10;RtNhxUyPQhstYXtUAGqDPFHs5oBUC2OEaqjAdd1qGC5bDDnazspPPsaij97Hp7SeT1g+/PAv+IQ/&#10;L6LtrF70CTTWroClkhysaD1Ga5dBf/1KWBA49oyjDurKsFeWhxNtR1xOFzErzcEa8fw/IWzkInme&#10;pVuaocDVAVUhvlKMenfZXABHGE8zt2IBvwGCZ6cYvUzwdKTFo4vQ6WLU6mbj15kaJUGnKTZIil49&#10;mfMm1E0ICfMRHc1TtB4Bn9m6YszVM15xf4mxPHPbyjC7vVKKWjOEzt72epwa6cBdAuPzayfw7YNL&#10;+PazW/hGjEZ++QI/f/EKP796hjeP7+LlncvS7RSPLh1mOYTPLh7AI5a7Z2Zw7eg4rjBy3Tq7F/cv&#10;H8WtM4dw5SR/R0t6+fAmXtGYnt29JS0A+OTWddw6fwb7J0cx2N3Cc7kBvd3N6OzcjvrGcpSUZSO/&#10;MAXl5TnYWluMngZGQoLjeFszLna04Tz/5vhIO07t76d9TdCuZnDhyDgO7emm6bRK8OlnQ9TdWI32&#10;zeXY1dqIsa4dGO/dRlg1Yd/YVrxnbrhB6pg1pu4aMhfrK8rCgOAwVVWFpaamBB1nY2M4cetgYABr&#10;bUYiNXUpbulI62eth/L61VBat0oCkLqYkFtBHsaElgUjlS3/1s7YjPCZn6nQmJHDgHFNX12dRVW6&#10;SVQCFDVY3ONla2IAG2MR0wS0tOBibYIQbxck8oTNTI1ATmYEsjNDuKUFZRI+6e7ISHWVtjmZ3tiY&#10;E4iC7GBkpQUiIdYPAf7OsLMxgJ6OAtSVaWWKq6GltI6fgy2koSZczA3gzkjnYWMGTzEK28YGrl4+&#10;CItLQlZBGTaW1qOwfCsqNzP7tgyih+Dp7R5AU+MW1JYVopSqHeljCwvNDdCXXc6KsRhKqxZBhhVp&#10;3eLFWEvzWbOA8eEv70OW0ctcSQmB5qZI9XRBgb8LSv3sURPijG0JfmhOCUZjjDeqaUKVXnaocLFC&#10;iZjYimaWp6aEEnUVbNbSQBcr0QRNbb+FKQ7Q1g6amOKwqTmOWVnhuK0djtOGjjLWHfF0wyFvD+wP&#10;8sX+xDgcKt6IM/W1uNnRggcDvXg41I8H1OHHewbx2eQgHk2I7S7+vAuf7R7A/eEu3ODJcrmTcau9&#10;jifdZlxsb2CkqsXxreXz0OGJ+q4c21KOw/UlOFidj/20nOniVOzOT8SuDFbKeBpChD8agrxR5uWC&#10;THtLRNLmPFUUYLV2JbSXLZHuSF8u5uCh3SxkWUDgfELwLPjo37Hkk/exdvHH0N6wClbCbJQ2wGjd&#10;chjyvLNiQ+lE8DgRYk6qinDTVEGAkTZiGLFSGbVizQwQwn0YzcYtRViQralknU2JkRBrovfmivE6&#10;8dgRL0Y0RxEyiRig7ewkkLrTEgmaOHSmxEirVfSmxaCHpT0hDC1iCR3R0ZxKW02Jkp4fyEogaNMY&#10;Lef7esQa63MNhI4AD/fX3NYKgofAaa7BPtrjAYL93O5uPDo5jW/unsMvz2/it5cP8euLF/iF5Qda&#10;zzeExlcPruPLh1fw1aNLfHweX947h9f3z/PxRXxx5yyeEFoPLx/D0xun8Oz2OcayE7h59ggeXOHP&#10;d6/wuSuE0FlcP30Uj2hBz25fxe1zx7GXx3k7jaa+ugg1FfmorsxFeVkGijeloKomC1sb8tHeUIgR&#10;Ni5H2hpxs79TWsP/7tEZ3L14hDHuNB5fP03QHcSJmSHpdolxgqeHjdDW8gLUFWWje2sNpgY6Gcl2&#10;MQ4O83VdeM9Cb938JWkajqGSIsFDaKgoS9CxY8xyMjKaB4/xPHhEP48VwSHApKsoBw359VDZQPCs&#10;XcXCGCNGlMrLETxatBdD2JtYwNHMhlsrWOubwkxbj7DRomGpS2N33o3/sWHMEvP6uNqYw83WjI/F&#10;VBsGEnh8XKwRGeSBpLgg5GRFYmN+FAryQpGb44/sLG9kZ3gSPB4Ekhfy+dzG3CDkZocgLTkIEaFe&#10;cHeygKmBGrRV1kND9O/QeMwIHjGxvFg834v/w1NMuWE5P3ra2zcA0QnpyNlYiaLyRpRUNqG8ugUN&#10;jT3o7h5Bd2cvGmqrUFOah7K8BMQFOsJGl9AWt04QPCqrFxE+iyGzZAHWLvwU6xctxNpPP8HKjz6C&#10;HE3ITFUdIQ6OyKDy59N8SnwdpYmw6qN80RDpjbpgN1T7Oklz85Q7WKDITA85uurI0lBELuNwtaYS&#10;tmuroF1XA32Mr0OE9qihEcZ5rMZMTDDKyDjGiLHb3QnTwd7YlxCOgwUZOFpbwci0BdeowLcHugmW&#10;Pgkwz6YG8Zyq/1SU6UFpffPHEztpQV24OdiMy31b2crV40JnAy50NEidyad2iEhVSfgI4JThGFv1&#10;I5tLcKC6gNDJxj5CZzovEeM0hAFW0vZwf2wN9EKlhzPyHKwQY6oHX8LCnrHJaM1yqCzlPiJ4Vixi&#10;1FrwIRZ98iHj1Tx0Fn74v7D043+DzPJPoMeIZclG0lJMqbJuJQxoQFY0IGeCxUVTFS7qSvDSVUWg&#10;sTYieP4k21lI/yuU+y/ORA9JfC7eXB85rjZojA2m3dDG8sX0F4kET5g0Q2FHUox0X1Yf41Wv6N9J&#10;jkEHISVgIyAjhgKIbWdSxJ+lSywcSCMS4BnOY9wqovVU5kMsbzy9maazpRSzb8Gzl/tuP83xQNcW&#10;HN3ZhItTO/Ho9Cy+vXcWv724hb99/hB/ffkcPz9+hNcExNPLJ/Hs6nF8ef8Mvnt6ieUivn50AV8/&#10;ph09vU47uoHXj67hywdXpfLy3iU8uUn4XDqJR1Jsu8hyiaA5houHZ3Hz1GE8v3kJz29fxtnDM+ik&#10;nVSXZKN8Ywo2l2fx3M5GvVgMcGsetjbmYHtdJrpqeEwZEx+O9eDHk4fwzc3L+Pz+dekq29MbF3H/&#10;/EkCRdw20YyhjkZ0NlagtjAT1RvT0cP3Pzg5xP97AI8vH8GNE3vwnpWu/NvBdkowYmtsqMiYpKIC&#10;Ky1N2IsrPkaMWTyhxdaesctaWxvmtBVjvkafhqSlKANV2fmoJYGHcUJTlieFhrg6ZUjbsSR4bLm1&#10;hg3BY6olVqRQh5HG/LgfcendglosDEdMKubnaosgT3v4EjZutiYEjyHc7I0R7OuA2CgvAiaE0BHw&#10;CUNBQRAKNwZx64+MDDckM3YlJ7kgjREsPdUXKUmBiArzhqezJaOcGnRUxMRk8+ARgwydaFSeBI8P&#10;weMtgccIHva28A8MQXxKDgqKa7GpajvLDlRUt2JzQxfaOwbR0daF+poKgicHZfkJSApzJZj5fZRp&#10;UxuWET5LoLJmKeSXLSR0PpFa8nWL2Jp/9CGW/eUDRrHVsNHRRzj/V4abDQq8HVAa5IqqYE/UBHtI&#10;Hc91AW7SXMxVYoZCO1NsZOXJNVBHrq4yCnm8KhgVN2upYLuOBtoJnz5DA+yklfabGGMnzW3AyQYj&#10;/u6YiQvFodxEHBETeG0Rc+hsk25huDvUQ7AM4MnELryYHcaruWG8nNuFl8zqL6YYwSbFfV3duDXS&#10;hquDO3Cxd4s0XamYwOscI9fp5iqpc/k4W3IxTcbxzcU4VLsRe6nnc8XpmOb/HE+LwgBNpzPcF9v8&#10;CFN3R2y0s0KKqRGCddThTFMxo8For2A8XfIp1nAf/RM8Il4J8/kLo9e/YcWnf4HcigUSeKT+HP6t&#10;CRs8/bXLaTyycCWE3QkXd21VeOqows9AE+GM0Qk02WgTXYTpqSHWVBcJFgaINtZCip0xavm52sVa&#10;W7nJ6M2Zv1y+PSYYLfHh0jpcYkmcniQCJiESHbShFoJKAEaARxSx0KL4uSMxXCrChvoz47GL7zVK&#10;69nN80N0ME/XbsKsmJuHRjhLUIv+nQOMWIdpk6fFxPd7GXNpPK+uHsEPjy7ir6/u4K8vHuC7+4xF&#10;Fw7i1vE9uHliDA8vTeHF7UP4/N4xVvijBAxhRACJicJef3aN8LlBIN3CF7Qj0R90/8JJ/g2N5yYN&#10;h+XGqYPS7QwXCRsBpcfXzuLCsTmM7mxBG0GxvXojttfko3nLRp7jZWhuLcKWxgw0VCeipSyR0CzC&#10;0z29+Bv/9u/PxIjpJ/z/t/heZ3D5yD4cYiMmOpcHWurRxO9dlpOA2pIsjPD9zx+fpWWdxbePLuPJ&#10;1YOMWjxQphrKBI/y/wUeLRqBPm1HQIf28dZ2hAkJ2xHgMaDW6qrQeuTmBxNKfT2Ej7qMDAzUNGg3&#10;+rA1MoODqZUEIGsDM5jpEDxUYkMNcRWN/4sttyUrlJ2pDrxpJmF+zohhBYwMcIGfuyXc7Y3g7mCI&#10;QG9bxEQyVjFCFRA6xUVhKCkJRllZCIqLgwgeV2na0ugom7fFQXp9WIArwUXT0hc3qW5gDPz/Nx4B&#10;HlEEeITxBASFIik1F0Wlm1FW3YTS6mbJeOrqO9DSuhOtLR2opz1Ub8qm8cQjPcqT7yMWIlxP61kJ&#10;rfXLoLFuGVRWLoHc0gXYwAolWvPlH36ARf/279x+AsUVa2GjpopIK0OkEz6F/q4o9fdAuVjiJsgT&#10;tYGEj78barwZuwjhUnszFPO1heY6KDbSRLmhBmoZJ7YyljabGKLD1BjdjHC91pboo+300pYGQzwx&#10;mUzbKUzFMSq/WJTvak+rBJ1HhM5TtkLPp4fx+b4xfLFflBG8YiUQ8Hk+vRNPJntxd6wdN3a14Eqf&#10;GCDYiEuMXedE53JTJU5spekQOkdrC3G4RphODuNVOibzkzCePg+djjAvQscZNWxQim0tkG5qgChd&#10;TfioKsBWbq3UT6O+bAHkl3zCKLXwn+AR0CF8Fn7871gqbhpd+CEUVy6EgcI6WKspwkYCz5o/weOm&#10;pwkvNiQeumrw0FaGt44KQnh8Yy0NJfCEG2ggxkQHcbSdKBMtJNoaoEJcWUwMQydhIZauEbdENMWG&#10;oDk+VIpVAj5djF4CPJ3xkdgREygBRpiNAIzYvjOfNulv5q1H/G6IMBsvzsRkRQGmq0swWy8mBSvD&#10;NO1QgOcgwXNM2A4r8u1DY7hzbAL3T8/g8+tHJfj8QKC8vE7oHBvGhb2dODvXivMH2nH1eB9unB5m&#10;ZBrBrXN7cP/qATy5dQLP75whXM5LU048p+E8IHBunRb3Sx1hBDslmY+4i1yMQBbjfcRjUU7v34P9&#10;u3dialc7dvc2YVdLHXqbyzHQU4vO9lI0bsmkBcWjqTiG4CzAczZI/3X1DPDlc/zt6xd4/fCadBXt&#10;8O5+TO6k7bQ1oJffb0tZNkpz4gmyIuynPd+6fBhfPLyA75/Qvm4SPCa0DmOCRMDmHXjM1NTYIgvb&#10;MYIL1V1s7fT0JBiZqalLrzXkaw1oSWKir/8fW28ZJ1lyn+n22pKGmqmYmZkzi7Mqi5mZmRm7mJkZ&#10;u6u5e5hJQ5JmRmxZMskW2dbKkr1r7/Xife/7P9Uty+v7IX5ZlZmVlXky4onnjRMnwo3xTNk9lPCx&#10;N5NBZnN4OfA13eQSChnjCSSAAhm9/JVYpfbk/3KzVk7fqxhRIgJZYbS+yE4ORVl+vDJfp6Y4GQWZ&#10;kchMCkIGS2G2FpUVjFUtWQp0bvTnY2AwB8MjuQp82tqSUFurRUV5hAKe/LwQZKeFIyU2BBFB3vD3&#10;kPdqDnc7U3jYm9G0bBHu74pYVkyJWqfG409InRpP5R+AR4xHyvjUmgKeVYJnZmKY4KHxME40l6ch&#10;NdwLYW6W8LM1hKeFHjzM9OBipAM7vauwZIMyZtSS+Sm6Z6Wcx/Xnz8P26lVEOVojn++vPl6DDlpB&#10;b0Y8brAMETrDsusErWcshQ03IQLD0aEY0QZjWBOA0XB/TIT6YyZUhUXG09WIEGwKcGIjsZsci/3s&#10;JNxkw3/M9/fWcBs+XhjHlzvr+BO5WPS+AOeElnOb0LmLX71+D798/S7Lv8Hnrx7vK+D50Z0NZS3l&#10;LxTwTOMzRgSZPKjYDqHzFqHzxlAbXpVZu13s5dnL3a4vVpb92MgndBgZx/gd9Ib5o4XWVkHo5Djb&#10;I4GmHGZhpIzTuOpdgbXOJZhevwrD61ege+UCrj2Bz9WLz0Pvylk+duEUPFbGytmrUMZ8f9Y1L2Nd&#10;BDGuxdB4ZCGwBMasONpsPK0w1cNeWQC+kIDOJ6gLCOxidnAlag/U0KL702MYb9OwKHFJGTwuw1JF&#10;LlYqc093HmXZkK1wnsBnsShTsR4xHYGLxCoxHwHOU/AIiAQ+ivUwZty70YaHshMF49ZjxtHHNJ5X&#10;FkfxBsHz3t4iPn+wj+/xuH/7tVv44vVb+NGHj/DTb72GH396n5YjZ6qW8d7DGbx9b5JGMY63Hk3j&#10;vZeX8MErG/j4jX18/sF9/JDPF/j8+ZcfKBbzk88/wg8+fhufv/eKskiXGI5A5vN3X8Enrz9U7vvi&#10;vVf58yO8y47nvZdu4dPX7+Mzlrfv7uLO9gxubk9ib2MEq3MdmBuuxkpvGV6caMdfnmzif3zyNv7P&#10;X/8Q//KLH+Gvv/d1fMz68uLBIm7ShncXBrFC+x3rqcNgZyU2Gcffe/UEP/zyLfz0h+/jZzS1H3xy&#10;B2f8aCa+jk6MCafgkSLgCff0QIw/Y47qFDync3hoMYSOv0CHgJK1lT3tbNiYbZSzWU/hI8Xdnq9F&#10;qIWIKfmrEObnT/B4K5Eq3J/3+9ojlPFEG+KG5Bh/5KSFoDQvCvUVqWivz0ZLbQZqyxNRWRyD6rI4&#10;1FelorUlG329BRgaLMLwcAHGxljG+fuQWE8aWloYsepjCZ9IFBXSXJKDEctGGqZyhx9BI+AR6Mht&#10;gLtMPHRDNC0iPky2L/ZHLOETpwlHWlo2Khm1em5MYXBsCTdGlxXrmZzZwuraAXuCDcxNj2F0oI25&#10;uAptNVnIpJVFuFtBRfB4CXjYE7sYMXLpXYMle3Gji+cYtV44jVsyT+WZZ6H77DNwunYBYXZmyCZ8&#10;auMiFfjI4mG9hM5AWqwy32WKBnS64V8cZtJiMJWsxXRSBGYJo4UELdYJmh3a0kFmMm4WZOB2ZQEe&#10;tVQSBs14b7qPljKF7x6s4ce3GaMe38HPX7mvlF+y5/vb1x/gb9+4j1+9IfA5BY9Err94uIc/uy9m&#10;tInvHy3h851ZfEPm9CyPKqfS3+frygWjrw+14tW+RrzYUYu7zezpawsU09ksSMF8mhajMcHoC/NB&#10;Ky2j1tsZxbTddNpKjJUZwmgsAQSPh+F1AvrKv4FH1uIR8FwmeGg7+tfkGq2LsNG/Ag9LI6jtZM6O&#10;OXxNDRTwqBi/Il0daD0StRwQ7WSNaEdLxDtZIZ0gyqHt5DBqZbPDK/B1VcBTGxGAzkQN4ROL8YI0&#10;rDBmCXhWxF54/LZoPOuEzipj11rZaVkqzlIu85CxHoHLIS1JACMRS+77d+DhYyedBDE7pwfDXco6&#10;zDLWI1HrVRrBG2tT+PBgGd+8v4sveby/9Wgfn9Eyv3zjJr737k184/V1fPDiPN55MMUyTUDM4q2H&#10;s3j78QLef3UdH7+5j2++S2B99CJ+8p338IuffEsZ55EV/iRW/YQA+u5HbymG89rtPf79LQU6Ap/v&#10;8X6xILn97M1H+Nbbj/CTb7yLv/72J/je+6/gdcLlzu4MjrYnsLMygM3pFuwO1uLlsTb8iPXgt6/f&#10;wX/93gf49Y8IuU9fxoePtvF4f57goSXN9GJ2sBmjPdUY7q7C+nw/3nxxH19++hjf/+whvnzvQPks&#10;Z/yd3BibTsdsnoJHxnBkYDnuD8ATRvAE8X6Vvf3vweP5pMiMZZk4+BQ+cord3dYGvs5OyunxcMa1&#10;MD9fRiqZq+OKqGA3xIV7ICXGF1mEQ0FWOMoKIgmaeLQ1ZKCnNRc9bTnobM5Cd2s2ejsZrTrzaTkl&#10;hE05JibKMD5ejInJIgU8A4NZ6OxMQlMTAUXwVFVGobQkAllpoYxpsv+Xp2I8Xo4WivH8IXiiZAwp&#10;PIDw8UcM4RMTEYa09BxU1bWhf2gGI7ScIUas4YkNzMzvYWPzGJubW1icm8TYYLsCns66XOREyT5b&#10;1lATPN5mOvBkhHAV8LCxmF89D5NLBM/Z53D1uWdxheXq88/j2jNfg/7X/gh2bFgSF7JDVGhIjkEH&#10;wdNFAN0gdOTyivnCDKyUZGGFlX65KB1rovwsm2XZ2C/Pw0l1CR42VeLl9lq83tOCd9jDfrQwis82&#10;ZvAlK7cssv7jBzKWc5egeYy/f+sl/N2bLxI4j/B3bzxUwCPG84vXTmhAN/m8Q4LndIznxzQeBTzb&#10;YjvjyiUUH870472Jbrw90o7X+pvwEqPcA5rOSW0h9ssyaTrJWEiPpumcQqdN5Yp6LweUu9ojn4ac&#10;QmhEETohpoYIIKCfgsdM59rvjef6Fdlh4hzLC4xf52CicwHW+pfhZm6AAP59AGOaN6HjTqv0owWF&#10;Mbpp3ewR5WILLaETSZhH2poh0cUGGV6OyKD9pDNe5xBEStQK9UGDNhAtMSEKfBZ4HLdoPWsEkFyT&#10;JYPJK2V5tJxspSwX52C5JBsLRRm/tx4Bjwwki/UIeOQ+gZD8LkC63VGHewKewU48Hjnd5ljGeV6l&#10;8bwlM7wPVvCNO9sKfCRyfXJ3C5893sO3Xt+ngazj/ccEz8M5fPjKKr71zgG++OAmYUMoEThffv0R&#10;vv8pzeiLD/Hzn3wHv/3ln+F3P/8J/u7Pvodf/uhL/ErW5fn+N/GNd17Gy7d2lAl9Ah8Bz59/+TH+&#10;/s+/r5Q///JD/OiTN/DL73+G3/35d/Gzb3+Ej2lAj2i5t3ancbw5iqOlHtyaaMFrY+349tIQ/vrm&#10;Mn72zgl+8vW7+PJ1guTuMsEzg8OVYazPdGNhvB1Tg40ETyVmR5tx52Aab7+8RVtbxP3dHuwt1jJq&#10;ObogwNEZfo4EjwIVBwU8YjhyNitOHci4pUI4o1YQjSdAoGNtDS8ba8V2nkJHilyp/rTIYzKALLDR&#10;qPyUJVEjA30RFeKJxCgfRig18jNDUZLLCEWrqauIR0tdMmGTif6uPAz0FGC4rwgjA8UYGyrF+Fgl&#10;piZrMDtTi9nZaszMVGB6ppTwKUDfjVTaDl+jLopxK5qRLJLgiSR4wpAQoeL/91RA4yVRi8bj4ciK&#10;68moJTuXEjhiRdEaf0TJJn0ETyrBU1PfjsHRBUzOb7PsYnx2B7MLBM/GMXa297E8P41xGs+Njkp0&#10;Ezz5UQHQyr5eVrLrhB78LPUV+DgZMGop4DnLqPUcrr0g0HkW186+oADoyle/Ar0XnlHGONR2Fshm&#10;dGqmvXRlJTN2JWI8Lw1LZdR4Vurd+hLsN5TgmDZz0l6De900jf42Za+rd6nxH84O4xvL0/h8cwHf&#10;PljFd27RVu7v40fsUf/8FYEKDeeNx/j12y8r5e/fepHlMX71KmPWH4zx/NVjOatFWBE6f8IK+B32&#10;ft/cGMdny8P4ZK4fH0wSOmI6vfU0nSrcbynFbUJnryQDq9lxtLEwjESr0B/uiw61Gxp9HFHNRl/m&#10;Yoc8e2uk2ljQeEwRbmGMQHMaIuHhYHANFnq6MKYh6l29qIDn+pVzLDxuBI+pzkUFPM48pr6ETgD/&#10;3keskmD3kwFnRysE28nOrpaIYAcTYmWEUJYYBwskuVgjyckSqc5WyCaEJHKVBjJuMa7WsjRFB2M0&#10;NwVb9YxbdaVY5PFeKCZkCjOxROgsFGRCtkSWqCXGIxa0XVtC8FQoYzkCIDGdp+XpIPNNPnbS1YA7&#10;fa14ONjNyNWHR/yeXp4dwutLY3hvex5fP1zBxycb+IjlvaMVfHhnHd98ZQ+fv3PIOHSkjOX8yTdf&#10;wt/8yQfKWayffv9j/v4e/uTzD/GTb3+Gn/3p6ezmf/nPv8J//duf4p9+/mf4x5/9BP/lF3+O3/71&#10;n+IvaDESrcR6Xr+zj49fe6CMAf0/f//X+O//+Wf4zV99H3/z3a/jb3/4Kf6Z8el3hNiXrBf395dx&#10;uDGJW4xcd9aHcX+WdkugfGu2D3+6NYHv31nENx4y8t2ew6sHk7hLQO0tDmB1uhsrMz1YmOrAxGA9&#10;Sy1Wpluxt9yN/cVmrE+VYG4oE2fUBE4go1WA0+mAsUSu06jlqYzvxAcGIlbFxuvlrRiP2I43oSNz&#10;eBToPAGPLOCuQMdWrtmyou3I7GUZNPZmnFEhXhNECAQjiQ00PSEAeQKdvEiUF0ahujQGDVUJaK5L&#10;QntTKvo6czDcX0ijKMHoYDFGh0sxNVGtQGdhrgYL8wTQbCWmZ0tpPPlo70xAZWUYSktDCRwNigrC&#10;UFigYdSStaD9ERbgroDHmxXPW65DY/4P9neBlr2enGpPYM8cE6VGJAEUFcmolZGLmoYODI0tYGph&#10;G1MEz8TcNmYWd2k7N7GzQ/AszGBioAMD7ZXoqslBIRtatLMFAgmdIGtDBNkaw9v81Hrs9GSA+RyM&#10;CB+9C2ehe/4srp97AZcJoIvPPaOASOfss8rFpcFObJwRQWhMpfVkJmE4PxXzMl+ElfmwrQp3uhuU&#10;yWkvEjavsgd9m7CRyxU+XZ3BNzbn8cXeqrL86HdPtvC9e3v4weMj/OClY/zFK3fwi1dpN0+M57S8&#10;SPN5iJ+9TCi9fFOBjtjOnz/YxZ/e3cSf3FrF93dn8cXGBKEzpEDn6xOdeGeYvV9vHR63luNeQyGO&#10;q7KxW8S4khmDmcQQDGh80B3ioUCnxc8JdR62qGTjL3W2VYwnnfVDxni0tuYEhLECECfCx9rQAKb6&#10;16F//fLp1sUEtg6Pm4FELd1LsCXEnYx14GNpDLVELTMDOBM8/gRPIIHja2lI+JhCQ/AEWxkixMIQ&#10;Wtnm2N4cMbw/gR2PmI+M95So3VEZ4oOKIC/FfnoYXyVmrRMocmZrKjcVUzkpmCX4ZRvk6ewUzOSl&#10;EEaEqwKeYsKlTBnnEfA8He8R6Pyh9Ry31RI+Tbh/g9YzfGo9L4n1zDNurU7inc1ZfHi4jA+OV/HO&#10;/hI+PFlT4taPGE3+6ntv4ed/+hF+89Pv4F9+/ZcExc/xj7/4K/zdX/wYv/jxj04vIv3lL/Hf/uE3&#10;+Nff/Qb/jY//66//muVvCJa/UcDyu7/5sQIaGdN5OrAsMPqXv/0r/M9/+AX+5VcyT+gb+Nl3P8Rv&#10;GNV+86Nv44u3X8IJ69LOyhiOdyZxb2scjxf78PpkOz6b6sQPVodYx8bx8c0JvHc4hld2RnF7bRi7&#10;CzewNtuLNcardf68wOdPDdVhdqgW88NVWB5llGV7XRrLwpkQZxuEuNhDLQPMNJ4ABwLjifFIxIpT&#10;qxUAye9yv0QxbxuaDmHjaW8HD3tbuNkRPDaWStSS0+serAT+7vaMVTIB0A9JspBXdChLCJLZQNMT&#10;/JGXEfIEPFoFPLXlsWiopvXUJ6GrNR03unMw1FeAwb58DN4oxBAhND5ajtmpKszPEUKz5ZicLFZi&#10;Vl29Fnm5BFq6D9LT/JGeqkIWX1/2W48N86PZeChntQI87aGi8gf6OkPL+xNj+ZzkCKSmRCAhIQwx&#10;7PliY7XIzCpAbWMHjWcWkzMbGJ/aVK7Vml3cI3RuY2/vEKtLfIwKLfN4OquzUBJDuLqYI9hch43J&#10;AME2xqfWY0rrYZSw0rkEY0YH/YvnCZ9z0Lkg68vIxY/P4QKLAEiHFmSnp6Ncd5QXpkZLahz6GLXG&#10;Re/ZKA47apSzJC+P9eONqWG8PTeOD5flyvBFfHNrGd/aY6WVZUaPt/Ft2VTv/gF+8IjgeZHG87KM&#10;7TzEL1+TaPVYiVm/ZO/3cwJJTqfL3tmnEWuPEWtbOZv1vaNFfJvQ+ebiID5iT/bBeBvepkK/xvz+&#10;uK2M0CnAQVkaNnPjsMRjOBWjxnCEN7qDXBmvnBXoNHjZo9bd5vfgKWKHlEX4JNlbIdrOksfKRAGI&#10;C+GjgEfv38CjWM9lwloGl3UvwtbwqmI8frQdAY/MWnYmjHytjQkfRmgea38BjoMZj78Rgiz0obEx&#10;IXxMEMnfo9kZJLpYIYv1oNDPGSUqdxT7yyaA7oxcQZgsTMZyZT4WSnIwSeiMMvKOpsdjPCMJ4+mJ&#10;ynibwGeFHYHEKhnLEcA8PYX+FD5STufzVNN6anC7sxH3B9rxeKgLL4724mXZg2tuWBnreW15HO/u&#10;zOMDwud9Gs+nPPbff/sefvqd9/DrP/sc//SLP8V//+3P8f/+y2/xf/7lH/nzPxBCv8Z//fu/V27/&#10;n9/9A/7Hf/kdC29/9yv8Lz5XgCPlf/N3gYtY0K9+/B388NN3Gdlexg8+eUdZw+dffvVXBNCfMZp9&#10;gh/KjOePXsOfffYePmEdubW1gN21Cdzam8HDvWm8tDqIN6bb8clUG7671IvvHozimwTP14/G8cb+&#10;OB5sjSlRa5sd1N66DExPY5UdlUSt+eE6zA1UYn6wEKsT+diaK8SZSDczaGQHTlnO4snZrT8Ej9iO&#10;RC45yyUmJODxsbVRopQXISXldHzHSgGPrNPjbm8Bfzc7ZTwnlsYh6/mkxYWy0Hhi/Bm1vJGRJNYj&#10;8NGgokiLqpIoxq045TIIsZ7ejiz0deWy5KCXBtTZkYO+nnyMDJdgaoq2M12OsbEi9PVmoroykrDx&#10;Rmw0/1+0B+JjfZCaqOb/lcmItJhgH2jUHtAEuUMT7IXIMF8k8f1kpkchJycB2dkJSE2LQUISAZQY&#10;g8zsAsV4+oemMTyxisHxNfSPLmF6YQe7e3ewu3uAlcUZBTwD7RXoqEpHSXQAEggeWTEw1NoA4XLK&#10;nubja2kANzYWa/bYRpdeUIxHdk+4LrNyz8rV1+fw/Asv4IVnv4YLz3wVOoSQJaNGmJMNCjWBhE8s&#10;BmUeTEUOdhix7rICvzomk/bk2ihCZ20J39pew+e7G/h8f5PgIXSOdvHtW7v47u19fPfeAePWIX78&#10;4BZ++vgu/ualfys/fXyCv3x4jL98dKiUp9D5k5N1RjVZU2can1GfP5pklBtuxht9dXi5owIPaTm3&#10;q3NwWJqG9cwozMQFYSzCD0PB7uhVOaGTpT3ASQFPk48D6j3tUMOOqNLdESWujshxtEOyow1jkBWP&#10;E2MvDcbVVB/WRgYw09eBgc4VBTzKGA+Pme7lF5SoJeBxMWWMFfBYm8GLP7vIBn88xl60G1eja4QP&#10;wW1L6NgYQm2uhzDGrXB+D6E0UQ07gmhCKMXVCjl8T/nsjHIJoTx2RtW0n/6UKMzJAHJpjmI8clZR&#10;rikbTpELd0/PMk7mJP5+jOcPIfM0cj0tiu3wPlkC5KRdLh1pY9w6tZ6XZNH02UG8QvDIGa43ZR3q&#10;/UW8T/h8dm8X33vrHv7yi3fx93/+Jf7l7/4C//uffw38j39m+Rf8r//6TwTMb/Hf//Ef8N//6TcK&#10;cP4nofS//ttvlOf9n3/6W8V6xGj+x29+rsBHbuV3MZ+nZ7a+fP91/M0Pv4n//NPv4idfvoWvv3KA&#10;d+/v4eNX7uGtBzcZs+awvT6FW6wHj48X8CrB8uZcFz6aasWXix343v4IviB4Pj2exLtHM3hpbxYn&#10;WzM43JojrFZwa1/W9BnDwngH5ocaMHeD4BmgUU6xs1otx5kkX1NEeVgg1FXAw8j1BDxy+lzA8/R0&#10;+h+CR065exE83v8XeFysLJWZzK42pvBmplbzC40M8kSiVk3ohCAzkfCJVyljPEmxvoxCKhRmhyvW&#10;U1USfQqeGsatxjR0tWWeltYMtBFE9TUJaKhPViYMjjB6TYyXY2SkmODJRl1VDNJT/BiTXKHVuCM6&#10;0ptgUSOV/zMxUo0EWWNHo0JCFP+3LGoWH8bna5GbHY/CwlTkF6QiixUqNT0GSakJyCB4quvb0Tsw&#10;jcGxFdwYXUX/yCKmGbe2tk8Yt3awODdF8HQpxtNWnopyGk+ymyXCra6zMRkgwt4MoazkAWwAnmb6&#10;sNe/DONLzzNmPYdriu08h3MEz3MvnMezhM9zstreM1/DZZqPLmOXrCOscbRGUZgKnelxmChJx7Kc&#10;MWqrwUuDPXhrbAQfzE/jG+vL+GJb9qraVMDzxcE2viB8vjzexXduETwnB0qRfa5+fOf0cggpckpd&#10;LpWQPdZ/LIPPLAKc7x4KyGbw0cooPmCP9d5oK4FTixc7yvGwpRh3a3Jxsywdu/kJWMvQYjY+CKMa&#10;bwU6N9TO6A1wQI/aBV2BbkrUag9wRYu/M5oYb+p83FDm7ox8wieNlh1PA9I6WiGQ9cXDwgjWxoYw&#10;NfiP4JF5PDK4bEewuPFY+rOOyRiPjKEJeNzN9JTibHRVWZrE30pfAU8gjSfcWsBDAzW7jhDTawp8&#10;EmhEGW40HzcbZNCAMnlbGuCGVm0wJvJSFeOZyU/HSBqNMz4CNxIiMZwcgyGCaSIrQRnneXpKXYqA&#10;5hQyVf+hHDZX0XzqcL+3FY8GOvGI1vN4jNYzM4jXCJ6XFmg+K+N4a3sW7x0s4ePbW/jytdv4yTff&#10;wC/+9DP87mc/ouX8AvjXfwT+1z/j//y3f8L//Kd/wL/+E43ndz/HP/+OseqfCZh//Vsa0d/hfxM8&#10;/0yT+Yef/gj/5Rd/ocQusR8Z8/nJ519Xxnhkop+Uz95+hB998Q4+/+gBXrmzins7c3h8sIF7++uM&#10;S2NYW5nAMWH48HgRL2+N4vW5Tnww1YzPF9rwnd1BfH40hs+OphgTF/A6n/dgf5nQWcXJwSZu7q9i&#10;a2kcixNdWBxtwRIj18pIKXbminG8UY0zucFmSPCxQJhc1OnsosBFBpGfGs9T8DyNWv6MY3JphYDH&#10;h5A6BY8N3MR45IwWK4QLM7cHc7WfrIXs74JYjS9jTzCyUzTIS9fwNgTp8Wpljo7Mz6kqjkNtaRwa&#10;q5LQWp+GzqYsAicbHS0Ziv00EDqlRRplwLi+LgG9PbkKfIZoP32MYvV1ibQXRsIoT2gjCMxIX8ao&#10;QKRKlIoKQjIrVDJjVAqBk0arySB0MtKikJubiMKiNBQUpyEnLxHpWXFIzUxGTkER6po60S/r8Eys&#10;YHh8FcOTawp41tcZs1ZPT6dP3GhHf2s5Whk3Kvj/0hgpNFbsWdnjRjrIQKc5gmSLZeq/I3trE/bc&#10;Oheew1WWK+efx7nz5/DsuUv4GuHzzHO0nueex6XnCabnn4H+c19VFj6PYeOsZFTty07EVFkWVqsL&#10;cdLaiBd7uvHm2DC+Pj+LT5aX8CkB9OkGVX1zFZ/SgD7dXWP0YiUWCD0p3yWUfnhMwNCGfnSyx9sd&#10;/OBY9sGSLWlW8cXenHJN1rtzjAKj7XjxRj0et5fifmM+blVn4oiA3StMwFZ2FJaTQzEd649xHu/h&#10;EDeMBJ+WwWAX9Id4oDfEE93BnsqEx3YCqI1xtzHAE5WebigkfDLcHJHk6oBofj65/MHL0hQ2JkYw&#10;+XfgOZ3Hc/3iczC+fh72RteVs1oCHolaXoxnjgZX4GRMIDFmCXicDC/Dw+QaVDQcGecJZ9QKFRAR&#10;OkEmVxBmoYtYsR4nc6Q5WSDV0RzpzpYoYvyup50PpMZguiBdWS9oJC1WWbqjOyYUA4mRGEzWMnrF&#10;8jGa3pOZyk/HeP4jcCpPodRUiVuttbjf04KHrC8P2Vk9GqX1yDiPXCgqy2Lw9s3NGQU8n9ymtb56&#10;Ez/67EX85fffxS9/8hl++7MfEja/wP/7r/+Z4Pk1TedX+O3f/Rl+/lef4y///GP87K8/xW/+/rv4&#10;L7/+Cf7rL/8Cv/6L0wtKf/mnX+K3BNA//uzH+PmfyES/V/DOg2O8eLSB25tzeHi4jvdeOca7r+7i&#10;4ckCgTChjO0cby1heX4US7Sx3d15nOzP4N76AB5Pt+CdiQZ8NtuCb6334tOdQXx9bwzvH8wrC9Xf&#10;J3Ru7a0TPFs42lnFOuElEwhXxzuxMdmOrela7C/SDgU85RorpPlbEjw0HVl03dkBQawQ4V5uiPL3&#10;QnSADyJ9vRDm7vbk4lAH+NqI9dgrZ8K8CZ+n4JFlMk7BYwp3OwtajxWCqLPRod40nRAUZMSgsiAZ&#10;lfnxKMqIQEFaGEqzI1BTHIOmyni0yVmtxnR0tWShuyUHHU2ZvC8NDRUERFYY8hnNyhnL2pozMXCj&#10;BIND5ejrL0FDYwaysjWIjQ1AhMYPmnB/RGsDER8dxmgXzsLb2DCaTrgCnvRkGXiORG4W3weNR+CT&#10;m5/CiEWA5RBEJWVoauvG0PgcJmfXWTYwNbeJ2YVNLC+zLCxibmIE430tGGgpQ1tpKsGjRrqXDSKs&#10;daG1NUS0owUiWbHDWMEDbI3hYnwdFtfOwYC9tw4b07WLjFoXz+GFC5fx3NkLeO75F/C8svjVc7hE&#10;67n4tT+G7rNfVbZtSaAp1CREob8gE+MluVgvK8ZRbTUedNJGBm/gvXFZrGsc70v8mpmgqUziw8Vp&#10;fLwiC6wvEkhL+MYmzYjlu7ur+AEr3A9lF4iDNXx/j/dtzeMLavWni8N4d7wLL/U14F5LOW43FOCk&#10;MgNHxUnYzYslcLRYTQ3HUkIwprX+GAvzwmiYB0ZDvTAR7otJxq3xCF8MsqO5ofFBX7gPuvndd9B6&#10;WwmghkAvVPl5oMjbBVmejjREe8QwUobasq5YmNBoDGDOqGUoYzyX5XT6WR4nHi8eM2PFeHQIHsN/&#10;Mx5ZalbvMmFD8BBCrnzchSDyoBn504Bk/EhDmwqTQWeT6wgyvoJQRrEoRq9EGmmSoxmSaT9pBE+h&#10;jxNqGbe62DmNsgOayk0ieKIJniB0sS71x4VhIEHD2BWFKdYTsR6Zt/M0ainweQIg+fmQ9wl4DliO&#10;5Yr1rgblEor7g7LdcSdenOxRLhx9NNWDR7N9eHOd3x8b8KcSc185Inge4cefv8wY9Dr++k8+xO9+&#10;8R38t9/+GP/8mz/Fb3/1Xfzlj96jqdzGx2/v4LP3Gc++wdj83Tfx0+99iB994w1858OX8CefvUEA&#10;fYSf/fBT/ODTN/HBy7fwxr09vMiO5mhtEvs0rdu7hMrhJE4IkMPNcZwIaA5WGbNmsEgjW1sZw8H6&#10;CI4Xe3BrjB3eaCPemWnH+6v9eGdjGG9sjtGGppW1mO8QWDe3VnCTBr6/voDV6WEsjvRgY6ofe/M3&#10;cLDYiYPlJhyuNeBMjcYamX7snV1sEEz9DXKVdXjsECFLgsrmef4e0Hi7KlEsUGYj2xA4lnbM2XIG&#10;zAk+NCAPG4LHygrO5uZwZAUS+Mi+6d6sVCoPR2iDfJFJXS2nxtYVZ6CRhlFXmIhyQqckIwTV+Rq0&#10;1cSjs4HgIXw66lPRXpeB1up0NLJRVxNUBYxp2bEq5KYEo6o0Ubleq6+/El195ahtykU2n6ONCUJg&#10;oA/Ual+EhQYjIjIc0TGRiI+LREK8BvExjF58TnKMxLAg5KRGolCsJy8FeXxvOblpyM7NQnFZJVo6&#10;ejE6NYe5pS0srOywbGNxaQPLiytYW5jF4uQQJgmewaYSdJWkoipOhQwfa0JHD1GMWnHOFuzNCXRW&#10;bDV7XXfGAhvdizC9claBj55ciyTjPOcv4Py5C4xd53CW0euFF57F2ee/RgA9g/MEz/XnnyW0jJBI&#10;86xKTkJXThZjQDbWinKwV1lCG6nDK+2teL27E2/0duKd/i68PdiLd0cZk/geP5iRWcZjNKNxfMry&#10;raVJfLk2g2+vzuLL5Sl8sTCGz+eG8cl4D97tbcRLTWW4U5mD46JUHDJO7WRGYSM1DMsJgVjg8Z+L&#10;8sdMpD8mCfhJwmY6IgAzUWrM8djOx4ZijpY5Hq3GUHQAbkT5oSfSDx1h3mgO8UIjS22QF2ONB3Jp&#10;GGke9jxOBI9Ec1MD2BvowVLnGoyvnIeuAEcK4aPP301lx1BDGo+ZEXzZwXmbEuZ61+FASDkTzrLu&#10;sjuLp5EevI31EGBmiCDWxRALY4SaGxE4+ggx1kEw4aQx10ccv5N4exMkOpoy9lmhQE7509BatCr0&#10;JoYROpEYTdVigCDqo832xQahn59vkOYzkRmPebGe8jzs1BZjTwaZxX4IIeUUO8EjRUB0IGv0tNJ6&#10;uupwu68Rd2804/4wY9d4Bx4xhii7T0x34ZWlAby7PYWvHy7i88fb+PGnD/FDmb389RN8/xsP8NMf&#10;vYFf/sW7+JufvIE/+95jfP7BLt5+OIXXTgbxxq1+vHlrAB++uISvv7SJ9x6v4YMXN/Gtt4/x/Y8f&#10;4vufvIjP3rqDr9OkPnjlJt56uIf7+wvYWRrG5nwvdpe6sbvSh6Ptcdy/tYJ7hN/h3oKy/On8RC82&#10;ZvqwM92N7SFCY6AB96fYOa2P4eH6JO6ujuMWI9mt1Rll+YtD1qujtXnsLExgdWKQ5Qa2ZoawvzTK&#10;xwdxsNqDg41unKkMtWSDMUO4sxVCZPEvAiiMFULLihGtckcUs6+GPVQILUgls5Gt7OBjbg9vc0f4&#10;2TkxdjnA09oW7pbWcLGwUFYldLZgZpf9rQmfAHdHZf5ORrz2CXiy0FCUidr8ZJQwduUnqQmgUDRX&#10;xKKtOgEtFQloKotHPcFUmR2PkrQY5BMaWZEqpIb6IE3rhyLZAI7q39JahIaWIpRWZTMmxSA8QgU/&#10;2lmALN8RGISw8DBEaDWIIXhi43gbFYhYNhS5/is5SoUsVrB89m4CnoL8NOQXZKGwuACV1XXo7B3A&#10;1OwSFle3sLqxi7XNPWyybK2tY2NxFsts1LP9rRhpKkVvaTpqaTzZPjaIszdAjL0hElwtEetyCp5A&#10;WVyNFd9e73QyoZGcqSF4ZCnPyxfO4dKF87hw7qyyf9TZs8+dwoe35widS88+C4OLF+FhYYVEfqaa&#10;hEQMpidjJiMZyznp2M7PwVFJEe5WleFxbRVeqq/Gi401eLm9Aa90NeP1/ja8NtiBNwc78fZQF95j&#10;D/QB9fd9mftD9X+7txlvddbjNTaYB5W5OOb3spsRja3kCGzy+KzFB2IpRoV5Hve5CB9CxxczEf6Y&#10;5fFbYGNcZMNcSqQF0SQXEzUs4Zim3Y7FB2GAoOqP8UcXLaiV9tPEUhfmgzLaT76fC9JlyVMXayUO&#10;+ZoyNunrwkrnKoxpO3J8BDx6PFYGBI/JNYJH/zrczYzhI5fkGBvDSec67K5egaMeTcdQH240Jg/e&#10;+hBA/gRUIOEUyNsQQihMdp8wMSB8dBFOG9IyhsXY8HtyMEEqv6d8bwdUBrozbnmjnZ/tRkIIhpPC&#10;McRjMBAfrCzM1k+oDgl40gke1uW10hxsVxViR85w1RRjv64UhzSco8YKpYj1yJyr444qnPTU4k6f&#10;XDhaj3tDzQRPOx6MteEBbx9Nd+KVhX68tT6K9/am8dGdJXz51gG+9dY+Pn5jG5++u4svPznGl58d&#10;4hsfbuPDN5bw1qNxvHqrD68cdOLl7WY83mjE4z3a0/4AXjwcwht3pggfub5rCx+9scvXkTGd2/j8&#10;/fv45O27ePX+JgEwio15AmWB4FnuY0yaxov3N/CQj908XCZ4BjE72oUldkprtLSl3gasdNZiZ6gN&#10;NxdHcLg0joMlmtLyJMsUdhmttudGsbcwrtxuzgwTOsO8fwT7y3zuyij21wifzQGcKVRTN71MaDzW&#10;CHWxI3wIHrmAkhEphtDR+rsi3JO2I1eT2xE4FrbwNLODJ+HjKwuC2TnCy9ru34FHisQuNxtL+BBm&#10;YbSmxAgaRnIMDScJpelJyIuPRBp7ztQIL+QlqWg14WiQAeYixrEc2VUiHFmMSGkRwQSOCkmEV4LK&#10;E4nsNTMTglCUE4PiogTGpGTk5CUggRU+NNQPAd5y6twH4eoghAaHIDQ8BNqoMERFhSBaznBRp6P4&#10;Ggkaf+VMW66ALScFhfmZKC7JR0VFGRqbWnFjYJTRahVrhM7G9oFS9vaOcLC9i52VBWzSIlbZiKfa&#10;qtD3BDx5fnbsQY1ZTJDkboVYV0Yt9qrBdmYEtSEc9K/Cij236ZVzMLx0jr26DJ5egOyQeeki4XP+&#10;FD5Snid0ZLHzSy+8gMvPPgeji5fhxWOc4heAJm0EhhJiMJWSgLnkRCzRhHayMnBckIuTwnzcJjxP&#10;Sgtwp4pAqivDvfpymlElHjZX4xG1/yEbxAM2krtsNCdluTSbFOwxdm6lRGItLgTLBPRyZACLPxYJ&#10;nIUnZZG2s0hbXKQ1riaEYjNNi430KKylR2M1LQorNAQ5rT5NOx1LDMEIv6eBODW6aT8dNJ8WAque&#10;Mayc0auAdUtmFCeyw4sgePzM9BmZxAqvw+TKBehfeEGBz78Hjw48zEz+HXhsrlyG/XXZ4uYUPO5G&#10;+jQeffgRNCpjQ6hZAk0MlVnS4YSQhhCKsGCRM1zWNFM7QyQ5mCLbwwal/s6oInwaJSLycw7wc0gZ&#10;Egjx8w4mhGMkOQqTGafgWS3JxmZF/il8qouwV1uiwEfKQX0Z9hvkmq0K3Oyswp0n4Lkj4BlswkNC&#10;5/4oo9cY7WeK4KF5vEEjeIfR5c29cbx+axpv3V/AOy8u4+tvruOT97fw4TurePPlGbxyfxiv3RvA&#10;m3cJq1s9eHWvBQ/XanGyWo9b6824t0MY3SR87k/xNWZ4O4/3X9nAp+8c4dsfPcDnX3+At16SbZrG&#10;sD7fdQqf5Ru4SfA8vLuO+3c3aTxLWFkcxfxkP+ZGezDd34wBfp7u8hz01xRisrsBs+zQxGh2CZp9&#10;mvQOYbM+NaiUrdmR399/uDpJ05nA/irBQ7gebo7gTK6/GRI8zaBxo/K62D4Bjw0ivBwQzV4pytcF&#10;4R4Ej7MDfGzsWPkZrWg7HpaO8LV3UcDjwfjlJkuhskIo6zCzcsitqxUriL01VG6OCGe2j5H1bmSn&#10;UbU/NLLCoKcdrcoJmTG+KM0IJnwiUJkbgYLkEAIpAHGETYxsb8znx/l5I5avEacmfDQ+SIrma7E3&#10;jY8NQAJ7I22YLwL9XJX1feQKeOXaMMaT4BA1tJGETmQQgeOHCDmtrpb1nPka2iBkMAJmpScgPy8D&#10;JWys1TVVaGvrxPDIBKPVumI6Ap0tll0WAc/x1hpurs9jjzFmlj1AP8HTwF6xMMAByc6mSHQyQYq7&#10;JeJoPeGs1KH25vCxNIKjwTVY68hi8BK5LjJysYHRZnQuXcIV/qzAhwZ0ngAS63nhuWdwjsZz/itf&#10;xbVnnofZhStwNzBGiqMjalS+6I4Mw2BUJMaiozCfGE8IpGEnI52Ft5np2M1KxU52Kral5KdjSymp&#10;2MhNxjobz1pqDFaStJiNDqLFBNBoaDKMT3Ohvljk7SIhsUj4iPEsESCricHYSAnDZqoG2xlavn4s&#10;Xz8OWzTTDcaP1fRYLKZGYU7m9DCejSdLow1CnwIfNU1CjQZGtApGmkLadKa3kzKrWCb5qS2MGCkN&#10;YEt7Mb16kcflBejLhMv/X/BYwsuIdYzgsb7M+69dpfXowoVR7f8Gj8pI4GOAIAJHZkpHMn4JeDQW&#10;jMTW+rQeA8TbGiGD1lPk44DyAGfUh3ii64n1DCaFYSxFg3F+pmFa3WhKNKYyZb3sNKzQ3tdlVvkT&#10;+Ij1CHyelt06WhCN+LijksZTg9u9tYxbdbgncWWkCfdGmnGX5eFEGx4r1tOH11cH8PL6AO5t38CL&#10;t8bx7kvL+Mb7u/jWx3v47KNtvPfmAl5/NIZ3XhpjbGJ5NIS3bnbh0VYDDaQC+4vVuLXZhEeH3Xjl&#10;1hBevjWMxzeHCaspvPfKGj577xAfv3+AVx8vY3/zBpZn27E814W1xX4c7DA6MWbdPF7DxvoMVpem&#10;sEBjGelrQzs/TwlNL4NtJouduOz8Iumlp6mSAOLfEzZrk4NYHO/H4lgfNuZGcLA2i5tbC7i1vYjj&#10;zTkcrk/TssZxtDWKMwXBjkj1JQA8HRHh5oAwwifM2RoadztEejkpe5SHERxqB0f42IrdOMPD2pWw&#10;cYU3weNtT/DY2sOVvbFspv8UPM6yDCrB42lrCV9HG/jTptR8fbWLmJIVPGTauxOhF+qK4vRg1BdH&#10;MmJFo7YwkuAJQjwrZ6isiezhAq2PF2K8vRT4JKi9ER/ohShW3DB/x9OLTX0dEEiIKaso2hF0bJhy&#10;bVmIrw/CZHNA2lYMY5g2yBvh7GlD/WTJU3dlcmOiNgQpCVHIYnQppjHUVFehq6sXI2NTp+Ch8axL&#10;zNraxzZ/Ptzaxf2jPTzc38AhiT7TUYOeolS0sIKWBrlQ282QRPikejAauVsjmhU63NES/tbGyuCn&#10;XJMkkwnNCB5jNhrDS5fZuK7gOn++cvkiLhFAFwmg87Se5579mnKK/eIzz+Das8/jOuGj/7Vn4cRY&#10;FmKgg3QHO5R6eaDO3w+dIYEYjAjDaEQ4i9zSOjRBGA8PxBg//wjBOxQRyKLCoCYAw2H+GJES4ouR&#10;IC+MBXthKtSb0PHDMh9fofGsEBarBOp6MmGTHk6r0mIvJxr7eXHYy41Xyg5tc4tlPTsBqxlxWKRB&#10;LtCC5jIjMc0oPUpQDRBYfYxfXbHBaCTcKvl/itiBZDPOJ7naQEswB1qawI3RSMZ5zK/LDh3nYCAT&#10;LmmH/xE8FvA0OjUeCx4rqyuX4KCjA2d9PWV3Ua8n4FEzlqkIHQFPoCljlrkRTceE0CGEzCVu6RE8&#10;+oi3M1bAU+htjzJ/J9QFuSuG1h8XhGGa90QaPwvj5xihOp4Wi5nsJAU8y0WZivVsyHVelQWK9Twt&#10;AqItZXXCQuy3lOConebTJZGrBndv1OMhgfNomMbDcneYEKL9KOaz0IuXVm/gwS4j060xfPj6GiMW&#10;TeWbjFrfPMQnX9/Ae2/M4v3XJ/HBa2N4//EQXj/p5PMbCJ1SbM3TulYqcIsgerDXgQeHPbjLcv+4&#10;Hy/dHccbL87jNZZ7J2PY2ejG0kIr5gmeJYJne3sSx0er2N1dwjzr9uTEMG70dqKmohhZyXHQBPqw&#10;Y2c79rCHLGMTr1EjlyCuL81FN426r7UGfS01uNFeh2nCaIOvcby5iJOdFZzsrrDDJnw2eR9N60wl&#10;bSGbFS/OywXR7k7QONsqDUUj8HG1RzhhEfJkjo+PnSs87dzhYe8FTwdPeDm48NYRbrZ2cKHxyHIY&#10;sqG+LAYmAHKzYsSwsaIZWcHP0Rr+suWxLSOYLP5E1Q33sWb0Yo/YlIKpgTxM3cjDQBtjC+GTpPFQ&#10;tiYOcLJCqJsTIj3cCR4fJLKnT1D5IMbXDWEetghiQw8kwFQOFghgz6mysaBh2EPr7g4NY1eEWi4C&#10;DVQOUpSAh1YU4u2iLHuqURFgwQGIjwxFWiIjV3Y6aqoq0d83iImJWSwtb2Bjc4fQ2cPW5i52eXvn&#10;4Biv3L2l7Cm9Nz2M8cYydBckoyOVthbijhRCJ4FRK4VRK5nvL472GOlkrWxW524s4xiy6JVYjywO&#10;dgXGV67C8Mo16F0hfBgbrrARXSKA5IyXzPM59+wzOE/wSNy68rVncPWP/wi6Z87A5Ct/BIfzL8BP&#10;5xoiTI2QaG2GTAK9wMEGhQ48rjzW5fy/VTx+1fwu61hhGtm5NDNCt/g4oYvHoTdA5t54YDjQUwGP&#10;2M5ipAobMSHYjg/FdlI4ttjotrOisJ8fi8OCeBwWJuKgMBl7BUnYy0/ELn/eZtnMT8ZaTiKWswif&#10;rGjME1KzhM9EmgZDBNcNRq8ewqdBq1IuURDw5PA9JLODE/CoWVc8pO4YGsBCR44LbVCub5NYKte6&#10;/f9FrevXYUY7NL98AfaMaE58XHYX9eRxFvAEWphCzWMTQBCpeF+wmQHCaZ4aK4lbp1ErliXe1hjp&#10;LhYoEvD4OaFG7Yo2WnVvtErZamic3+1MZhQm0mMwwZ5ewCNRS5ZyFfjIWI9Yj8DnaZHf1yvzWHIJ&#10;n3wcNBM+beW4RfhI3BLovDTWjvtDzbhFEN28UYe7hM+Ls10ETz8e7BA+h4N479UlfOuTfXzxjUN8&#10;+fkhPv/mLj58nxHsdYHIACNXN1661Yp7+3U4WCF4FgqxucDYt1rOBt+Ae4dtuHezk6UHt497cef4&#10;Bu7cHMDxfh92NjsInFZMzrRjhra1tjGB7Z0FrKzOYnRsAC0tTSjIy0NMlBYqtj13J3u4OFjBi1zw&#10;8yQTvJwR6u+B2HA1UmI0TA9RSslLow2VF2CgpxUrM6PYXZmn6Syy057FkcBtdxxnulhhKhM0yGKs&#10;SfZxZw9tB40DwcN/ECELLjnbs3Ezarm6Q+XqhwCPQPh7hcDPOwh+Hj7wdnGFq509nK2tlKvSla1u&#10;nhiPp7UF/GThd0dbqAg0lZzpsjHl/fp8PVNkRLujsz4Wy5OF2FurYqnGynQxqZmIvGQfaHysCB5T&#10;gsWKBuaCWJpPcoAvUgieBD++Vy9amZsF4wx7MUczRDiaK+vbxMl6LzSlOF/CipRODFUhMSwAscE+&#10;iPBzQ5CHs7KThWynE+bvQxNS03wikJuegnoaz9DACOZml7C2to0NWs7mJm2H0DneP8bL9x7gnUf3&#10;8Xh/ExvDPRhir9aVm4TONC2qQz2R5mKOBAdjJDNmJbnbKODR0sQCpWGxATjrX4cdG5bVVYKHlmNE&#10;45FtcPQuy2UCV3CV4LnMcoWN6aLELtna5bnncEl20iSArijlq4TQH+Ha1/4TDJ7/CqwuPg/nK2fh&#10;o3MBIUZXEWl8DbFmukhir57OSJFhqYdiO1NUEUA1hHmDhx3afZzRw17rBjudkWBvTDBezdJGVmKC&#10;sMn6sJccgQN+JrGc7bwYwiZeOa1+WJqMg+IU7BUTPiXJ2C1mjCtJwxatb411aYUWtCKXUOTGYI4A&#10;msqIxCjhM5gUip64YDQzblWH+6OEnUCuvytSPO2VJSwCrU0VqDgwKj0FjxiPgQzGX7sAU8Lalpbn&#10;ZmIE2Z3V24R1jJZjRkCb0hKtr1+Fg+7pdsayj7qXkZ6yUJjKzAgq2fDPRI9xywBhloxbVsaIJnxi&#10;bQwRZ2uIBDsTxXgKWJ9KaM+VAU5oCD61nhs0Pola0xlPwJMep0Stp9bzh8YjliPAkSL3rZXnYrUs&#10;i7dZtJ9c7Mp1bYTPnb5aBTyvyBkt3t5kBDvsoQ0NNuDRZDteXO7BvY0e3Nntw6v3JxivlvD199fx&#10;6adb+OTTDbz77ixee3UYD+914SGh8+BmM+4d1dEmyrC1QuAt8v0sF7GR066OaVUnHTScbpwcd+Hm&#10;YSduHnTjaK8Le9uMWSvtmJhuw/hUF+YXh7C+MYPFxSn09LYjg7FdrQ6Eu7sHnBwc4GhnA2e2LXd3&#10;Z3gyBbmzXbuws3OhWLgx1Xg42cFTFhX0doM2LBA56clorC7HEK1pjva0tTxO+EzgaJfGs9hVj6Gq&#10;AtSnxKEwPAhJtIFoNhQtG3AkXziMlAuRCYVe/tAGRjC2JCM6Kg2RkUmICI1EoJ8v/6ETnAgepyfg&#10;kZUIXaVy0Hb8+RpBAi++KZU9wWNtCB97aq7KGqVZARjpScHOainuHDL/HtZgb70M08NpqC5SIy7U&#10;FoFuJrQtQkXAw7iVQvBkEpKZai9kBLggzceOvaaFMqaS7mWLbG9n5Pq4IIsNK4NGk87okBrij5RQ&#10;fyQE+SKCpqSm2fnT4mRBetlXK1JF6wkPQ0FqClpqajE2NIbF+VWsr+38vuxu7+P+rXvM1q/i3ccP&#10;cH9zGSv8coZZ2XoEPKmRqGMvme1hjWRHU8Ytc+W6oDgWOZZB1ubwMTFUooCj3jUlHpheYOM6JwOp&#10;l6AnkUus59oVXCOULkvsYowQ+MgeU5efk6vZCSAZdJZZz+doQme/hqsXnuHfPgezqy+w1z8PL5Or&#10;jC26iLBlb85GlWhjgFRbfRTwGFa40IAIHrloU7Eexs0+ms4oTWdKxngYrVYYhzaTNNhJicB+OsGT&#10;E8U4FYM9guegJAn7BM9+aSr2ylKxX56G3bJ07JSmYYPwWS1MwUpBItZpRSv5cVjIicEMwTWWHkHw&#10;hKM7NgStBFtdpBrlBF0+/3+alyNiZL4XOyR3QsKBx0fAY3L1IoyuXoDRdUZSFnNdmiKNxolxypOR&#10;zJd25Kavr9iO8aXzML96CTY8dg58nmxtLPOfvE30lb3UVRK7TPURRNMOJ+C0tqaMWMbK8Ym3ZydB&#10;Y850s0aBpy1KfR1RzrhVrXJWrGcwMZTwjMJsViwmM2IJnlglbgmA5nJT/u3M1tN49cR2TkseVkuz&#10;sFySztt02k82DpqKlYHmPwTPre4aHHRW4Li/9nS8Z7ELdze7cGdPItINPLw7jJdfHMdrb0zj5TfG&#10;8PDFfty934Vbt/i3Rw1sN/UETB1BU4ZtgmdtKRtrizQttqVjmtBtPu/2zXbcZiS7c5sAov0cH3Zj&#10;b7eDoOnE9Fw7Rvl/J6d72dlOYX5+HI2NtQhUq2FtZQNraxvY2NjAjknCwdEB9o52sLe1hC2N0pwx&#10;1piwN+J3Y8xixo7D2pwdiI2lspNMeLCaAEpFAwE0NtCGjaVB7EvUOpkdw0Z/J4bLS9CcloD8kAD2&#10;Qi7KotkR1PZI2o5saxOtDkNidArSUouQllWOlMxiJCYkQxMSrOyR5WxjDcc/MB436rAsHK+iNQUT&#10;PHLVtVo0jT2Nl40OIgPMUZrtg/HeRBxulOHRXWbSk1oevFLMjaWhviwQiRqCx90EappMhIcr4n0J&#10;G7UfCvgeS8L8UBrqhfIQV5QHOzPmuKAmzB0Nkb5oZE9Vq/Hlc3yQwwqeGeKHNMInMcgPWj8vGo+b&#10;Ap0Avm9ZJygmOAgpkZEozkhDW20NRp4Yz+rKllI2VrZ5sA7w6PZ9vPvSa3jz/h3coo4u9bRhtKYY&#10;/YWp6GBjrWcDLvCxRzptJ40lmY08gcYTRZCHMALKjgjuCniuw5pwMbvAxkXwGBI8+gSPLq1HAQ+L&#10;ErmeDDhfPn8OlwQ+z7+Ai7KX+Pnn8Sxh8zxN5/ylF/j88zDUOw8Lo0s0TT34skGFOLJnp3nF8jbZ&#10;0Qg5zmYocbZEOXv2Kg8bNPk4ol3lhu4gTwyG+2CMtjMTpcIirWRVIhbjhczh2coleApiaTbx2CtN&#10;wkEZbYfQ2SN09irTsVuZgZ2KDGyVZWC9mPApYuQqSMByXizms6NpBlEYz9BimCDrTQhDG8H2b+Dx&#10;IHicWNesEWwjUcv498bz78CjcwnmhIk1j5sMInuYGMNH1vYmeMwEPJfPM7ZeghXjmD3B48Q4K+Dx&#10;ZOzyJXwCFPAYKOAJewKeKBsjgsfo9HS6swWyaKcyxlPq54hKgqeW4GmP8MVQUhjhGYOF3ATMZicq&#10;piPGI2e2prMSf289T43nKYROAUTrKcvGSmkGrScTm1U5OGwqUcDzYLBJgc892XOsuxpHnZW4RRO6&#10;N9yE+zNtuL1BsOzQTmgmt466ceukByf3e3F0twP7t5qwT+DsHdGUDqtx86iaMaqWEaacHTetayVH&#10;gc/mWiH2d6pwdNiA4yNGOsLnhOYjr3V03I39gy5sbHdjZr4dI+MtmJjoYIc7jInRPlSUFcHL3R2m&#10;RiYwMTGDqakFzC2tYM52bmZlCXO2c1PapwE7Al3GfZ3rp0WPP+vLNtQGejBjB+FABvh5eUEbHoLy&#10;4ix26s3YWB3EmceriziZGsNqRzOGSvNRG6dFfqAfDYLwId1iXN0Q401bCNEiNSETmTmVyCpqQGZh&#10;LdIzchCjjYQ/TcTVzg6OVv8GHtlp1IdqpiZwQsR4aD5y1bUXjcfDWhfBnsbIjHdm1ArD8nQGDrdL&#10;WIqwsZiNsf54VOX7Iy6EEcXNmK9hoYAnkdDIDfZHeYQa9TGBaI4JQHuMLzpjfdAZ542+BD8MJgdi&#10;MCUIPYlq1EX5oyjcD7mEVAbhkxLkj1gaUxhBGugu+3x5I5JUT9QwasbGojw7E63V1cymNzA9OY/l&#10;xQ2ssKwtbWJvcw8Pbt3F6/cf49HBLnanRzDf0YSxmiL0FaSgPSEUTQRPGS0smz1nmqsVUtiLJrrb&#10;KivihbGHkKU6PdlDuLCHsL92VdnuxoTQMb54GQbKILPErT+AD3+WAefLBNCV8wQQ4XPx3FmcvXAe&#10;z8ms50tncYFx5CrBo6t3EabGl+FA2/G2MyLoTRiV2bO7mCGRsTbT1Qz5bGBFrhYop5XV+TigReWK&#10;zmDGLYJniLAejw5Qrr1aYbTYYETaoq1s5ccwRsVhtyQBB+WMWRWETkU69qozsF+TyZKF3eps7FRm&#10;YaMsE2uK+SRhiZYk4JnNZdxiwx1Ni0I/41tHXAjqtQGoCCOk1U/AQ+M5jVrGcOTxsWRkMiFIjAmS&#10;p+Cx0L8GG4JHxnLcjY0U8LgZGCimI7HM5AqtiLCyIbScDK7BRSYb8m+8CXqBj78po5YYD81KzqLF&#10;2ssyGaZIppmm87vKpgUKeCRqVRA+1Yxbf2g88zlyCj1ZAY2M7wh0xHoEQGI+T89wCXTkjNYpfBh7&#10;eExWaYRPwXPQWIyTjkrcZbyS8Z5jAueog7YjA89y1otx62SiEccrLdhba8buRiN2tpuwvd+MrcNG&#10;bB7WYeOgFpuEzg6Bs39chcPjahyz3DzgzzulNJ0CrK/ksoETgpuE0Q6Naq8eB3yNw6MOHN/s5i3B&#10;c9SDzd1uzC8xbk02Y5zwmRrrQk97A7JSE+FKwzHWNYSBrgH09Q1gYGwCQzNTGBAoRvKzoRH09PQJ&#10;HB3W2eu4fl3KNejq6hE8RjBmHDanmdrSmFycnRARrkIVO6zJsRaceXltGffmJrFD65muqUBHRjKq&#10;I0JR6O+LdE9PxLt5ItZLhfggLZJiM2g6ZUjJr0NSbjVS0nMQpY2Av68P3JwcGLcsFfDIwLIHweNH&#10;8AQ7OyLMxREhYjzMgj5yOYWlIXztDWk9ZshLc0ZzjQo3OsMw3KvBjY5wNFYGIiveDRpfGeMxo/FY&#10;ETzOSPbzRD57yhpCpz0pGL2EzI0kfwwkeGMw3gtjSb6YTFNhPF2NodQAdCQEoDpKjeJwf2QzcqUF&#10;83OoVYj090eItx+CvWSBshCkaGOQlyATFrPQVFaBntYujA9PYWF2RSnL82vYWtvGrd0j3N87wv7C&#10;PBZ5vCabaEeMqT25iWiNDkSLhqYV4oUCbwek0SySaBiJNJ5YmZRJ8ARQTX34pSlxi72CzdVrsLh0&#10;BaYXr8KQ8NFn0RH4XL8KHfYc13h7VeBD+7lGAF0lcK4wnl08fxkXpPBnsaJr1y5CT5fRzZA9voWA&#10;h8ZD6GjZqOJczZHiYYVMRtEc/pzPWFriZY0aX3s0ql3QGuKO3kgfDBDSo7EqzCSFYCk9EmtZUdgk&#10;PHZoOrulstVyMo6q0nBE4BwQNgd12ThqyMVhQx726/OxW5OLTUaJjfIsbEpDK6T15MezocYp2zJP&#10;ZMZgMFWLLlpPA82qit9JYaAn0mW+mLNELTN48fg4MY5a6V+HKcEru04IdEx0L8OS8VTAY8tj4mZo&#10;QHtkHTPkc6/z+BE4xixyK2cMZVExZ4JHsR4jHg8WX1kiVbmMwhBR9qcxOJnfUbq7NY+NjQKePJpg&#10;ITuNEkb2cm87NAa7oydGjRFaz2SaloBJUgaUFwsyFNgIdCR2ye1sTjKWCjOUiPWH1qOApziV5sPH&#10;eHz26gtx3FKGW21ySUURdpsIqtbSU+PpqcEdGWgeq8fOXC3W56qwulCJ9fUamkkdVneqsb5fg61j&#10;Pn5Sj/07dTg8qcPBrWoc3hKzqcIBrWdno5jQKcDGWgm2Nk7Bs79Tz2jVhN29FpZ27O53YJu369sd&#10;WFppw8x0E8ZH2ZH2N6OluhgJkWFwtqbd6BlCX0f3FCq0TR1Dgoadgx7Boq9vCD0CSUdXX4GNlOss&#10;enoGMKIpmZqZw9zCAla0JAdCzMvDAQlxAWhtKcCZ1zdX8WB+Grv93ZhrqEJ/biaa46JQFRaMQtpA&#10;pr8aKapQJIbFISE2E7GpxYhML0d4SjG08ckICwuBr48X3AkYF2qVs5UFXCxYifimA+xpO4xqCniY&#10;C9UEkZ+VNXs2K4LJGP7OBmz4JkiPs0Z+hi2Kc+xQlOVE6DghSm2LADZcH1vCh68jZ9cSfV2RF+qN&#10;ulg1elKCWZHVGE3xJ3C8MJ7kjqkUT8xm+CllPN0PfSlqNMUGoTxSxQjpj4wgNZKDghETGISIgGCE&#10;+appPKFIjohCbkICKjIz0VBcgtZa2l/fCGbG5zA7MY+F6SVm0w3srW6xQqxgaWgQ462NGKuvVMDT&#10;nZPAeKcieBjzaFhFvk7KNUDxdiZIcLJEnIstNPbWCLQ0gx9t0NPYkD2yAeyv68LqyjWYXiJ4JG5d&#10;vARd2Y1C6TWuK/C5zoZ27RotiI3q+qWL0OHzrr1AKD1/DVfP8n7GNX1CyZB2YK53GY6m1wl3A4Qx&#10;QsTScJIY+TLYoLI82asTOnmeMl/FBhUBjqgPckVzmCe6o3xxIzYAo4mBmEkLwxLj0Xp+LLaLEhTg&#10;HFSm4rgmHSf12ThpysVxYx5uNuXjhBXouIkNqZlK3yg7LLDR1eQo8WuXcWyzOAVrjF6LNKCZXFnb&#10;Jho9jKRNMUGoJHgKCJ4MbzEeSyVqeQp4eGysCBmz65eVM1kCHTNGJ0vCyJomZMtj40rg+LLnleNo&#10;w/tk4FmimQmjmcyTcjC4Cme5oJTA8TDWU8DjQxD5G+tAba6vGI/MH0qVK9S97JBL08nzslcGlws8&#10;CR93K5QQ1rViPeE06WgVhuKDlcHludxUBTACIIGNWM/TMR+JYUuFmYr5KNGrmrGHIF4vSVdut6tz&#10;CelC3CR4braW47CFwGktU4xH4pbM8bk7QPCM1mF9qhLzE8WYnyrG8lIlVjarMb9VhuXdCmzdJETu&#10;NODgfgMO7/H2dg32blbi4KCSgKmg5ZRgc/0UOjvbtKJdgU4DtneasLXTjPXNJqxtNGF5vQlLq01Y&#10;XGrC7HQDpkYbMNpXj2a+94TwYGXNLRsjYxjq6CgGfpXH/grr5RU9HegSOHq6hI8erUffiMZ9Wq7r&#10;GLDDJHwMjGGixDMbWNsyDTk5wcvTEdpIL1RUJOPMm1sbeLw4j/2BPiw11mGkIBddyQloiopk5QhD&#10;mSYSxdp45MSmICMpB8mpBYhOKkRITBaCQjVQ+/vAx8MNngSPuywKJouBWZiz8jNmOdgzZjki/Al4&#10;Am1tleu8PMxtCR8z+NoaI9TThCAwQZLGGEkRLBpzxASxB/RgLLOzUGZF+9k5KLOq430ckSfX+8So&#10;0JMcTKtREzAqTKf7YybdF3OZvljKVWEhjz13XiAGMkLRQlWuiFQjPywAmSGEaGgQ4lhiQ2STQQFQ&#10;EKEagZyYWFSmZaChoBiNFXXo6+jHxNAkpkamMDc+i/XZZWzNLmJlZBzT3R0YI6Qn6soxTp3uzY5D&#10;Q4QvWliaI/xRTPAk2JogysIAMbbmiHexR6S9DYKszBBAG/Sl9chEN0ddXVhfvQ4zRi4D2ov+xQvQ&#10;o90IePT55erxSz7Nz1dOwUPA6F68At0XaETPs7xAOzp7gX/LHp9/Z8neXhqcH41SY0/wyXKftK1s&#10;T3vkslHlsDHledvw/dmhUuWCulB3NGu82KsH0BjVGCPM5xixVvPisFmUiN3yFMVwjusycYvAud2S&#10;j9utRbjdVnx621KEW60lbEhsQE3F2G8gfGpzcVDLSCHxq5y9fFk6lktSMVeQiFFGru6kCDTHhqCK&#10;x6kw0IPGwzjvaI4QGxN4WZrTeIxhTcgo4JFZ3rI9kN5VWDGeCnhkANnFQB/eEudNDGhBp+AR4zG5&#10;Ihsm0nhkjMdIh8dYF54mp+DxpgX5GF6Dv4kuwq2MEOdAEyR8sgmcfD8nFPm5oMTfWTmlXsQoWkwT&#10;qvZzQHOIBzojfNCn9cdQogZTmYkKeCRaSewS2Ah0ZEazAEhgJKfYxXzEenZYP7YrchhN8wmdIoL6&#10;1HZud1bjYX8jHgw04e6Nht+XO4xaRyO1WB0vw8xwPqbH8jA/W4qFlXJMLuVjZq0Iq4xUWyeEzT3G&#10;J4Jnlz9vHRIytJ1dwml7o4SllNCpxN4ereigCft7jGsCHQHOSh0WFmsxN1+HaVlGeLqaHWwNZvh/&#10;p2lcPbXFyI7RKHvt2RsZ8XvQwVV2iJeuXsF51sVzLFd09BXI6BI+enrGvwePDu+7ft2AMcwUZuZW&#10;sLa2hZOTCzzdPREa7ItUJpWK8iSceWNrD48XlnBzcBCbrc2YKC5AX3oSuhLj0B4fy0iTiHY2yObM&#10;bDTmFqAqtxgF6QVIjUtFRHAIAr094E+r8WXU8qRSucugMiuQvzVzuxiPE6MW8124oyN7NXsE8I14&#10;WVgqed7fxhgadzYQtQVSw9lIwiyREGyBSB9zqF3N4GNvCW9bG/jYyetYI97LAbnBnqiKoq4lBKI/&#10;LRSjhMtEZggmstSYymPDKQrHbHEYxgvDCIRINKZoUR4TgtyIAKRrVEiODERiJOETHkTbYuxSqRBH&#10;C8qK0KIiJR21uYWoK6pER107Bjr6MNLdj6m+G1gZHcXayDCWerow1ViDsaoiTLNHmynLxg1qeH2Y&#10;B9q0vowSIajke4y3N0WIqQ5CleU3raFh7yEDzEG0HpWpEbwMdeEq0YFwsbgm1yfRWlgMrjA2XaX9&#10;8MvV02HhY1J0+MULeBT4XCBwzl9iuUADOq9AS/7ekoYgp+t9zQgeOx5LAi+dETVXNrfzcWaPbq+M&#10;YxQrp4xdUR/sgWb26D3s0QfjgjCRHIaFzGhlW5rdkjSaTiaO6nJoN4QOQXO3vQT3OsrxoLNCub3X&#10;Xk4Isbdm733cXMrYVcznF+KIDeywrgC7VTlYr8jCMqPXTGEiRrJj0JMagbaEUNRo/VAY5K6ciYxx&#10;NkGogym8rCzhYGwES8ZQM5qeKU3PjJ/JQmIWP5eN7hXIdkEuxvrKxaLOJvoKpMx5nGQmuOnl87Cg&#10;9dgSwDLA7G6kBy9TfYJeHz4EsieN0JcACpZrtWyMaKMWylKoeTw2shphVYg3KlRuKJWxHlpiOd9b&#10;ncoJXRF+GGC8l2u1hmWHj6zTcR0Z65nPSyF8EpQZzXLGSx5byD+9nEKsZ4dlj3Vlv7aEx6dUuXj0&#10;VnsVbnfX4aXRTrw83oX7Iy24O9SEk4EGtsM67A/XsL6VYnool51fNqbG8zA7U4jped6uFGJ5uwLr&#10;R9XYud2APZatY0awvTJsbhZim2V3s1iBj4zv7G7XMH414pARa2+nlRbUgtWlBizM1mN2kqAZr8bE&#10;CDvQgVJM9VdghnHvBut1WXwUIp2deQxNYMaoJXH/3JUreJ4d4XOss+cJnsvX9HGN4BHg6Okbw4Dx&#10;S4oRbcfc2By2chmVvQP8PTwRwfSUlaRFQ3kaeliXzry6tY+H84u4zfiw19mGydICmkIKSzIGCKDh&#10;7HSMFuZjtLwEo9VVGKiqQUdROaozaD/hGoT5eCLQVVYulMspLOEpPbqlBQFjjSACQzat0zwBTwjN&#10;RU3t8iV4PNk4VLZGiPGyRnqoA3K0DiiIcUV6OO3A2wKBLoSXoxWtxxpetpYIcrRELBtOZqA7isN9&#10;UcvG0pEUihvpERjOCsdQVghG8sIxVqzFeHEkBgs1aGdkqEmJQUm8BjlRQUjXqpDKzJ7MRpYYHYg4&#10;mVQYHIBoNe8P06A0MQVVmQWozi9Dc3kduuqa0dvYjJG2Fsz3dmG5pxOzzbWYYEWarGBPxJ5sko20&#10;j7BpCnNHN+NKf6oGtRo/JDqZI9BEByr2uCFylTQjaKg1C6EcLNu6sPF4yExmfR1YyI6j0rsTNkZX&#10;GbUuifkwQrHh6bGH1+V9CniUsR7ChpCRcv3SeeiwyHKqckrZgn/jxEYqp+1DCbl4mma6pztyfD1R&#10;4O+BEj9XlPi6oNTPGdUBbmgI9kYr32svj8VgHOGdHIGlrDhsFaZivyyL8YqxqikPxy2FOCF07nZV&#10;4H5PNR6xcj5kNHjQWYO7HTWED2OCNKimCtxsIIQa5ZolNoJqmcuShSVCbJrGM5IdzU5Niw4CrjaK&#10;4Al0QSojYKwLOyAXC2VM0M7IkCC5BnN+bpndbcljIhMHlfEdQsfBUAfOpgZwIkwcjGmMNCEL3asw&#10;I6zNCB5zWo/11fNwIHxcZT4P4RRkbYZgSxNaz1V4XL+IAMOrCKeNxjEOJ7vSCL0clS1v6jQBqGWU&#10;r1TxOHnb0XqsUOFjh3bC+QYje0+UGr3sxMR8BDJiPwKa01PsMfw9Tvl9Jvv0bNeaLJFaQfhUCHjK&#10;lOu3ZJkMWTrjVmcdHg934CWC58FoK+4MN+F4gNC5UY3tIUar8VLMjdJ4hnNp3TmYncrFwnwRFpeL&#10;sbReirW9Kmwe1WHzuBZrjFjLO6XY2CZ0WPa3i5Vxns01AVAF9rZoPXutONztwN5mOzaWmrE0Q/hM&#10;12OO8BkbKsNgdx7GOgsw2VaG/tIsVNJ4kjzcEcC2akUzv3ZZwHOZ4LlO8OjiHMFzieC5SrvRIXwM&#10;DU1gakLLMTaBuaEx7EzN4MaEo3JxhTYgAGnaCNQQ1sOttLfhZpx5jeB5tLCIk8F+7HQ0ETx5GMpO&#10;w0hOGkZzUjFZlI25qlLMN9Zipb0V823tGKlrQHtxCfJiohHFqBXMCq5ilPCxou2Ym1H1LeFvZYNg&#10;gkdD4EQ4u0DDjBfm4EAYybIaVvCxMFYWyUr0Z48T4YaSWA+UJ/ogN1KuD7OE2tmUxmMOT4lbLIHs&#10;naI87JDk64zsQE+UhPuhjr1Qa2IIulPD0JEShI7UIHRmBKMjMwjN6WpUJ4eiOD4S+XHhyI4ORiaB&#10;k8n7MtM1SklPDEOCRi7PCESaJgLFSamozipAXWEFOirr0V/XiMHGRoy3NGGBUF5sb8IE9XmshJpd&#10;mYeF0gwM03Z6YtXoivbDjeRA9PL1ZRHxBAfaDaETwIqvZu8cZEED4vEJZQmxNEUQ7/My1oMNe2AL&#10;9sQWuqeRwpg9vB5Bok/4GDA+iP3ossjZrlPruYxrsv0LASQ7bsqFpoZ8rgl/t+LznNlA5VolAU8c&#10;Y66cIMjx80GRygdlaubrAHf26p6oC/RBc5gf2iNUbExBGE4Iw2RKJJbZe28Xp+OIUL1Vm4+j5gLc&#10;bCvCCQ3nbnclHvQROn31eNhbhwcs99lz322vxZ3WWpw01+BEFr4ieA5r2eCq8gmebIInHdP5iewg&#10;YthRRCtTD2poEXn+Tkh2s2LUMlV2hvBjJ2Mnc3Oo9AIRKTY6V+FooKtcw/UUPAIdKXYEj5UcPwEP&#10;45Y5j4sYj4DHnoBxlrNaPP4RjrQqV3sEWxnDQ+civHUvIpTWIwvAy0WqGW62KPR3RXWYLxrC/VEb&#10;LMfJmeZjizJG1Hq1K9o1PuiKDEC3Vq0slXE6mTBGuX5Lfh+jWT+9bzIjhpErAUs8juuludguZ+Sq&#10;KcVebTn26isU8NyUrW8GZM+tNsV47ow00XbqsdtXhY3BUqxMlGBxoghzYwWYpfHMTRVgfqYI83Ms&#10;i0VYIHyWdyqwvEfosCztMmLt0Tr3y1j4f7ZLsbXOyLVO69msxcFWMw4227Cz1ob1xWYsEzyLLHNT&#10;tRgZLMFgTx5GO/Mx0VyInoIUlEUEIp1SEWFvz+PP+HTx4unZVALoORr4uas6uHRFD1evyaCyzOUh&#10;cExMYM2obGtsDHdrtmE3J0T7+SIjIoxtKw5txZmY7qrE5mQnzjxeWsOdqSns93ZglRVnrDgbI/np&#10;mCjKYsnEDFVxsYEEbm/GZl8vVhk7Jts60FNZjZLERMakAMjqhQHsrSRieTNqScwS4wlm1Iqg7Whd&#10;XRDpcgqfEIJIZWMDP2tT2pAFUlTOKI72RXWiP6pTApCndUeUzFh2NCZ0mONtzRT4BDhYIdTZBpHu&#10;DkjwdUWmyguFoX4o0/ijQuOLwmBX5AU7KSWXBpUZYo+MUE+ajBppPIgZscHIo+YX5cWhrCRJ2Ye9&#10;IDsemfERSNFqkBVNM2LUqssrQnt5FfrqGzHS0oLx1ibMtDVipasFK231GCV0hnITMV+WidmCJPQS&#10;Zr1xKgwkheBGSgjaCaES6nqcHc3GTGbMGsDPSB/+/ELUhE/wU/hYmcHX3BB2htdgJYOn7I0tDa7D&#10;lLHBQAEPIxR7fAGPnlgQNVdXChvlaeSi+chzCB0Z35EeX87wOBE8Hvx/wXz9GMbfNC9P5AX4oSTQ&#10;T9k3vDLIC9VB3qgL8WPM8kdHpBo34hhZ2YtPyxXmeRKzaDuExk0Zk2guYjQowR2xnV5aTl8tHvY3&#10;4FFfAwHUSANqwL2uetzprMeJLGwujaqpTIlcu3yNdfb6y6xwM7KwVkYcbqRGM2pplLNauTSvFDcb&#10;xBE6Ybbm1HpDWF6SiZVnYXbxBVgSPDLnyZngsde9BnuCxNGIEZXHzcmc4KFRyhkwOeNlwc9uQWhb&#10;XrsIm2sXTsFDUHkQVBpHGyR6sQ7SoP0ZuXz1LyPEXA9RTwb/U2k9+ezQKthhNEao0UzA1IXyWAW4&#10;oIKxq5LRtCHIFd00HlkUrJf2M5oahYkM2elVqywQJrdy3wjhPSpLpPKzzubJeI+c5ZM5PnIBqVyx&#10;Lntxyc4TPF69MqbTjPs0nntjLbg13KiAZ/1GCVbGCJZxwmecoBknfCbyMTPJMpWH6Rma0EI+YxcB&#10;tMnn7VZibf/0tPrtW4T/kcSrcmWcZ2uNQFpnLFutw/ZKI6FD05mqwvRYOabGKjExWo7BQaac3jyM&#10;dLE05qIjN16ZhpLp70lgO8HNyEjZBVdWS3jh/FmcZX27eOUaLl++jqsEkM616zDS1aPp6MPGyADO&#10;TD1ytUK0nwey2LFXJMagkSIzUFuMlaFmHC0O4Mxufx82uloVuIyX5aI3Owk3ZGeD4iyMswJOVhZi&#10;jo8tstdf6e7CfHcvG2QnOitrUZyYhESCJ9zdFWpGLQGPlxgPs7rK5hQ8MgExyt0NUbIXOwEU7uLM&#10;2GQHFRtmmIslUtizFEb5oCKeDYPwyYlwh9bbmqA5BY8Hn+cp2+XYW8PP3gpqJxtEuDsiwccd6QGe&#10;iv2k+7sg3sMaWhdTKrsxIlyNEepihDBZitTHFdFscKkxwSjMjkVNRQYa63JRV5WDSvZIhRkJyOKB&#10;yYqLQ1Eyo1ZWDlpLitFXW43R5gZMNNVipqma0KnDcmMFRqnQA+y1J/LiMcbY0B3jj544f9pOCLri&#10;g5TZyzk+Doi2JWTYQPyMDeCprwtPQwMlAqkYu4ItzRTw+PFnaUg2htdhoX9FaUBm7L2N+MUaECz6&#10;LAb8+Sl49K5eZTkFjw4f02XDPAUPjYmPWQt42BA9CZ5AWlW0M8Hj44U8tT9Kg/xRGeyLKjau6lBf&#10;ZZnPpvAARq0A9DFmjdBCptL/DTxH1QRPwyl4TtoYszppO721LPWETwMe9DfRepr4eyPuddfjNqPD&#10;rbYa3GwleGQxrHqZy1JA48lhz5+JqdxkDGXEozspCs0xYagIVSHbx43GYYsoRmm1iRHsWLlNn30G&#10;ZmefgzU/nx0tRq69cmFxJHTsCWYnWqIbY7oLoe5gqgNL3i/zfmQdHytC24qWaEPrsSN8HHX49zym&#10;ErWiXe2glflU7PCCGbNCrQwQbW+GBBpPkqs1srwdURbohYZIWnRUMFoJmAaZusFOpMrPEXW0ni5G&#10;0k5tELoY228QNqOMV7Io2Fh6nLIy4QjBM0wADScJhKIxmZWIudx0rBbKFewEMa3noLGK9khQ9zQR&#10;PITPDcKbxvNgog23R5ux31+Njf4yLA2XYHmMAGLkWpKzWxOFmKb5TI3nYnoyFxMz2ZhcoHWvljB2&#10;VWPvZgPu3m3Gw/vNuHfSiKP9GmWMZ3O1HBsrFdharcH6Ug0jVgWmhosw0p+vbCE1MlSIgeF8DA3m&#10;YfxGAcbb8tBZEIeSSH9k05CTvFzhZ27CjuC8sh74BX43MoXjyuUruCoXNyt18hqMdRl5Wc8dCB5f&#10;G0to2EZT2e5KY8PRmkWmkC2z7VXYm+7FnfVxnBkpycZgUTp6WeFaSes6and7SgSG8lMwVJiGYRJ7&#10;pJxvsLIMwzW1GKxtRGd5Hc2gBDmx8YhVnYIn0NGeUcsCnubG8GWjUtnaIJTRSuvKhu/pAS3zopbw&#10;iXBzpbk4KNvQhjpZIZFfam64BwojvFAQ6YX0YJqRh5VymYS3bL5H2/EgcDwJHndrC3jbWinRLsrb&#10;nX/riWTCJ16W7nAW2BnyQ+uz6MGbxYvg8nXh+/B3RxKjVmFuAuqqc9DWXILW+kI0VuWioiANeSnx&#10;SI+JQUZ0FPLi41CbmYb2kjzcYMQcqSwhfPnF15ZghgdviD3ZQDKPT4qGlS+YFdEHbVovdDJqNUb4&#10;oETtrKy9HGlrgkA2EG8jPbjyS3HR14O7gSxSRQviMVITDH4srqZGsGWDstBlby29NsFjqnON4JEz&#10;WOeUU+UGBIs+v2R9+ZIJIBnf0eWXL1ZkxJ9NCSZlLIR/K5djePB/qixNEOVkjzRfgicoAGVs6NUE&#10;TQ0NUcYymjTs2XnbxqjVQxuUtWZkrsoybW6HoDiqziM8CnGzsVg5a3W7o5KAeQIewuZBb7NSZFPB&#10;250NfLweNxm5jgkfWfhclgOVBdFXGEnnWMdGCZ4+HrvWBC3qosNRHBqIVC93RFDJA6jyLhcuwuor&#10;X4HlV/8Y9jQeN34OZykEi8zJcaQR2jNWOcnAMhuCm5kxnEwYtX4PHilXYE3rsSV07Aifp+BR8XiH&#10;sgOTlQ41NCsNLTqCMSvW2RqJLlJkq2MHFAXIJn8qgicEnXFhaI8OQUsY7SfQg8WT0dQf7ZGM9FrG&#10;eZae2DDWgxiMEaiyMLys0Sy/DyRqMZJMKGXIGa9kzLI+rRbLKfYixXgEPPf6mhXjuT1A8Mi6POOt&#10;CniOBmkmg0wYBI+c2VqfrsDGNH+fLsX8FKPXZAFmJgieSUrBbC6WVsqwc9CIk3sdePy4Gy+/2IVH&#10;99pw66ie4OHf8nEBz+5GPeFTh6XZSoKnEGMD+RgbLMLYWDFGp4sxobx+Beb6S9FflYK65FCUsG5k&#10;q30UY3TSvQ79sy/gGsEjpi2rKUj0N2DsMpM5aWI6pqzv1ibQuMrUF3fk02rrk2mE5MtcQzG2BviZ&#10;F4fxYHsaZxpjVGhgqYtVoTzcE0WBTqjV+qErPRLdzKqyl3dLaiLq05JQl56B6vQcRpJs5CWkMcJo&#10;EePvp4AnmFrvK+BhhfBhg1ITPCEO9gp4Yjw8EEX4RLsxRsllCrQgNS1Gdn+M83JAusoFWUFuyAx2&#10;Q4K/A6ObgMccPg40KAdLQsdK2cnCxdJKWWJVdsKIZISI9fNGfIBcqe6BQJqQp6URXKjgzhb6cLLS&#10;g7O1ETz4P9R+roiLDkJBTjxqBTxsTB0sbXUFqC3JJHhikRwRjrjgQKSEB6EsKRqtuWmkdD5GWCZK&#10;2XjK8zGazcYTL8AJp24HUr1ZETVeqAtyZnRxY4xxRY63HXtREp/GIxcoeshkweuMCPxynPWewIfm&#10;42dupIDHg43Inj26pQIeAoQNSNlRUyxHIhfBos8v2eCyXMXOwt5F/xIj2EXaEB+XM2FmtCDp8e0Y&#10;SwQ8Ygn+tKlIJzukEDy5BE85lbeOvXm9Vo0m9tgtT3r1Nv7eS/AMJIZjnAa3SDhvFWfggFA+4vE5&#10;ZoW52VSinAK+01mt2M29bsYrAudOFxsOi+yWeaujAUftddhvq8ZuWyU2msuwXMeYQIBNypk/xo6O&#10;9Fg0JUahOiZCeU8x7IB8DPRgzwpt89WvwfErX4XL88/ClxANIDw9DeSYXWXUInAMr8KJv7swurrJ&#10;qXTCRM5qyen0p5MLrQleW8LGjjFLMR7dK3Bn1BLwqFk3ZJ/209nLZohytES8mx0S3e2R7GpL8Dgi&#10;35/fISNoU2QwuuI06GYRwDSH+isD8bVqb7SEq5X7WgioJt7fxhjfy7guW9/IHlxDvB0idOT38cxk&#10;AiieMTYWs9lypisXu4xbt3icBDx3+nkMB5uUqPVwsh13CZ9bo43YG67G5kg5thiJduZ5TBcJkYU6&#10;bMxXYXmmFLOEj1jPzGwBVlarcHTcivsPe/HKy/147eU+PH7QSfA0YmejEuvLJbSeSuxtNiizoDeW&#10;6xi1yjFHqC1MV2Fhvhqzy1VYXKnF+koT1iZrMNaag/b8GNQlhaOc9SSF7cuHx9CcnZ3u2eehe+Ec&#10;4cM6yE7QlECyZUR2tzJHANtpuKs9kvzclRUvKhhNO2TMqyIbW+2VuCUD6euTBM8MztRHuKE+0h21&#10;LMWBdijwt0JZsAN/9ySAfFGtVaGI1E9X+yFR5Y+EwGAkhEQiPlSrnIaWweUIT3eEODsp4zoyuCzL&#10;FjyNWhFOTsr4jhStDDLzeaFy7RYpGiIXorrYIs6Db5ZZOsnXEbFsuKFujFoyeZDZ31vAw+e529nB&#10;xdoWrlaMXI5O0Hj7QrZWlpnIUX4+UNGCXGladqYGsKWG21gYwp70dXOyhZoVKpaanJtJm+FBaKvP&#10;R3sdS20e6koykM9eKkUTjMSQIKTztjQhAm05KRipKMBkVSGmSqm3hVmsULHoiQ5lNAmlbgegg7Gq&#10;KcQd1WpqeoAD8n1slUlpMi8lnL2qNH435l776/xymIPteCsAkvu82Dt4ET4ehJMSG9h7K2dv+EVa&#10;i7YSQDJ2I4DRFQBdvAQjQsdUR6B0hXFM1qyROTznYcJKIOBx4N9L1JJLMrz5+uEONux5GEcFPJEh&#10;qOd7b4gKRCMh3EwDbOVtWxSNJz4EA6xko2mRmM+Jwzp7qD1G0UMZXJZxnsYSxq1ygqcGd7vqcKe7&#10;DiedtJuOWtwkdI67qPbtjdhvrcNOSw2Wm0sx08Djxr8f5+sMMbp1ZieggTGklse2KDwQMS728BJT&#10;ef4ZWD3zFbgRPsGXLyP0+lWE8nMEUtu9+bi73hWClJ/JiBCSKQg0RneZB8XixPgqn1tOpwt4BEI2&#10;T8DjyL9zoUm6sfgwngWY6iPAWFcpgTzeAh+tg6yZZId0b2dkssiFxYUy+B7M71WsJiYczRFqNBJG&#10;AprGkABaj5qwIbj5e72Mmfm5oZp/IwDq52cT4xHzEQMS8IymJGAoLgqjrDvzeenYoPXIljd3eggd&#10;gufecIuyDOqjqQ7cE/hMEj6TTTicqsfRPI/tcjNurbXieK0FRwTD1kINVmYZxeYZxRZLsbFWjcOD&#10;Fty7141XXrqBVx/24N7tVhzt1ioDy2tLJYRPOfa3GnG404q9rWZsrjRggzDbXmvC7m47NvdascnH&#10;tjfasLnQhNk+sZ40tGRFoyE1BsU01AhXR2XBNf3naTwvCHwuwZD12Yq26mRhBl9HtnVPVyT5eyGH&#10;cb443A+1rF89mdFYZDs7oe28SNt5tDGNk5UxnBnKUGEgPQA9qb6oi2ADCrJEeZAVqkLsSH9HlIa6&#10;Ios5N5Y9g1ypHuZKPfYOQIR/EKIYs6ICfGkfHsoMZYlXcirdh/Dxt7JEIH+XM1lyKl0GluUMVygt&#10;KJhvUsATJIR0IHxoK7HsdWI9HBBFCIXxZzVjmI+DBbzsGbX4HFe+lrOV7GZhCz9nV4T7+CFGrVbg&#10;p/VXQc0Y50rY2dAgLElnKzZ6a4LIheAJYhxLYEOTZU6rZdGuyiy0lGeimdCpzUtBUXI0MqPDkBWl&#10;QWF8FOqZzbsLMzBMyxljLyVn+EbSE2kF0ejl87r5Wu3MwI0h3oSOC0ppaQV+dsj0tEaCiwUrtEyI&#10;o7HxPciSnNaMSJbsHaTY8MuTNYJdCR9lgXL24B4WxnBlLHMyIqRoALb8G1tGMws2QhnD0SVcBDzG&#10;hJeZrh5MCB5TNlIjsZ5z52B8/jysrl2GA1/XkeBxZi/vzdcL4TGOZyTNCPRDKRtLLd93PQHcRMNp&#10;lShBgHbw577EMAwyXsuY1SytcJXHaKciCwc1eU/AU4pbLRWMCDWMVHW0nBo2nHqcsPEcETp77dT4&#10;phpsNlVjo7UGi62VmGgswjCtabA8Czd4nNuz4lHF/5mr8kSUjNtdvgD7r/0xHJ77Crwvn0MYARJH&#10;4MYTmlp+hiDCxIcG6EGLced9MgvZhRbkJseLsHYzpvEYGCrrGgl4BNq2BI/MXLZ7Mo9HTqe7Mop5&#10;8dbfhPGT8PEnwPwIMjnbGMR6EsEoH+9ip1wlLysi5jC2FxAmVcGEDc2nMYyACfZHE4HTHEpbZGRt&#10;IjhbNYFoCPJDiZczCtjLl/vILHCBeCSjeAyPJ6MX68x4ehLGkxMwniaXVaRikR3YWkU+DuWUOo/h&#10;3aEWZRnUh5MEz0Qb7k214fZ0C25OEzjzTThZYjxZJYwEPqst2KUBbcxVYW2hEquLMn7DWLvHyHu3&#10;Cy896sfje124fbMZBzu1yvjOygIjGwF1uMPX2+/A8V4HIdSKnXVCZ7MFe7xv67ADmwTQ1pacam/B&#10;3EAF+usz0VqQSPNPQW1aAqXDj8ffUKlr+iwGV67DRN8ItqayxLENAl2dEefvjewQFYoJ60radFNs&#10;CG5kxmCd5vxorAOvr47j8eoUjucHcWanIQ47TQlYr43GcJYP2mLsecBtqOGOaI5ypvm4oTBIBm9l&#10;gTCCxNkZYe60HB+qskpF6/CF1ttTAY+c2ZK4JcbjRwAF8g2F2dufQoclXDmrZY9A9sSBjFqBthbM&#10;3lbQ8PdoZzvEuDlC63a6CuJT8MjgsoedJWOTJZwkahE8/gRPGMETLZP/AgnAgEAEenjBzd4Wtvz/&#10;VpZmsLQyhY21BdxpQhGBNLa4SBRRhWvyk9FYnIKG3ETGxhjGqigUJUQSOHw8PhoVrCDtRdnoL8vD&#10;IE1nMDcT/YyZ/UmxNB0teqLC0ckKKfpdrfZAib8T8mhpWT42yjVRMU5m0NjJTpemylwlB/bcpjQS&#10;Y0LC+MIFmDEayR7p9jqnZ2sEPp5sSO40FFdjQzjzy5XZu468tWFDlGuWxG6MGLNMBDzXdBitmKsJ&#10;MTEdw3NnlcpgSTuyoyU5iPEIeBgpBOwxXq5IC/RFAa21MpKRWmwnLgSt8QQPI6NcO9WXpGFEiGRU&#10;IHiy47BSmILNsgzsVefSegpxJBPfmspxs7X6dABZtuYlgMR0Djqp9ATPdgsbBI1nuakK0/UlGOXf&#10;jbGMVuWhOzeJFVGNNA87qBiB3J/9Y7h85T8h4Owz0DIOJdNS03gc0mgtaQRIHGETcu0ifK+ehzsh&#10;InFJFlFzlfEdAY+pETxNTOFqYAQrwlmilp1yyv0/gkeMRwEPoaM2N1DmVfnxd1/ak5+MhfG4y4Bz&#10;gis7DhpPjq/EZRcU+3uijiBpZkRtJHQaCJzGENoP4SO/N4UFolbA4+OGXIIrz9kWVQFeaNGGMKJp&#10;CfNoDBA+Y2mJmMmQSYYpCnimMpMwk5eKjZpCHj+CfECsh+AYOx3juT1OQEw24+ZEI+HTiFuzjLG0&#10;kONFwmSRkF/gsZ5jFGPsWp+vwOYSjWenSVlv5+HdHty/3YGTo2Yc7tZha61KgY7A52C7ieBpx839&#10;TtqQzOchxFi2t1uwyrKy1Yb1zU4aUhtmhqrR25iLZnZAzfkZqMlMRXJYsHIZlMV1HdZD1kt9E1iZ&#10;WsPJ2h4+TmSClxeSg1QojAxDTVwEmmh/HTTcoZwEbLLzemmsE28sj+HB0jiOZwmel4ez8fp4Pl7k&#10;7WZtGCay3TGc5kpae2E40w+9qQGoi/JCpq8TonhwZUJguLsXtL4BT/ZVF+NxU06py5ktOaMl1iPg&#10;UVvb0GicEEFYRSiXTjgrA8tBNJxAezEigsfWGuH2snSEPaKpc1qWMDfCyckavgIee1O4MbbIImPO&#10;FgQJP7wfXy/c25um40/4qXmrPgUP7crO2oqmYwFLPt+Wr+3r5Y74iHAUEh41VN1GHshGfvFVSVoU&#10;M78W0gSKokJRFq9FRbIMLCejg5bTV1GEwbJCDOXl4EZ6KvoT49AdFYnWkGA08QBXq6mTVOx89pCZ&#10;XvbKUqfxzjJoaYxga2MeA/bK7FVt2ZgEOgbSSxASRhKNLl6ExVUBxVUlFon1PAWPbGXjamoKZ8LH&#10;nlHCWua16Mg6xFKuK8Xi2jVYygWmkrH5WiYEmgUhZHOVQFMGmPm6htfgbWFEe7RHSqAPCsL9CR42&#10;GlkTJzEc7YkRCni6CZ1+OZnwBDwz2bFYLkhWri/apvXs1+TjoK4Yhw0lyg4Kyn5RLHvN1diTaNVa&#10;j90OwqezAWuttZivK8d8fQUWGmg97NnbU6KQ58WIzfcTcO4Z+PynMwj8yhnEXnweOYRCKQFZTkCX&#10;EAKFenrIYUkkTMJoRH5XzsFD5wI8jK4TNnrKcRJIe5sxzpuwpyV4rGVQmbC1N9SDHW+V2c0Ej0Qt&#10;uUhUwONNyKgYr2R8R2XGyKXErtNpDgIgFb8nLc0n1cMR2d6uyOb7zafBiPXIeE8z60i9gIewaQoX&#10;ENF2aD21jF7lhE2+O02JHWepn4dyf3uMBt0JUehJjMIgO6zJVFlOIwVzuWmYzErGbH4atmp5TDsI&#10;8r563B5sxMkQQTPMMsoy3oSjsXocjrNM1inlYLoe+7N1BA9/XmrAHqOSAh+az+4aO4FdwuqwBbcO&#10;eXvAqLbboMzfkYHltaUy7G7w7wifo902xXqOdggfms/GRhMW1xuxtNGqgGd9uRPTI3Xoai5AVV4S&#10;ytITUEhji2W997RzhLWhCcwNmCbMbGFv4ww3Rzf4u3soF16nhYagNDYKbWxDfWxjo4XpmCpOx1Zj&#10;MR6PdODVhVHcXxTwDODMp9Sxz1Yr8N50ATU6Cmtlvlgq9MFyiRpL5eGYKmAPn6hCgdoVsXKxIwGh&#10;cXdHlK+fAp5YKliUj8d/AE+AXDJhy+c7uxAmboh2d0Okmys0BEsoG0MI4RPMCBVmZ8eo5cDM74gY&#10;V3kuoeLuqOzvFSAzl+1lBqTZ6b7sfG1PWlSAs5OypXKEj2w26AeNjz9Ubh5wd3CEg8QtG7lGxBL2&#10;9nZQ+/ogPT4W1fm5aCkuQHthNlpYCcqjQ1CiUaMwXE01DEYlc3gd4dSUl4meyhIM1JRjuIK3+Tno&#10;SUpGZ1QUWkLD0KAKRLWf9HReyGWMyWQFTaWmJ7hZIsrRGKE27FUtZfxGn5FHTxmvMSYcRE/1zp8l&#10;gBiNCCJZR0Ym/NmzoSjjMmwAzoxZToxZTkZGcGKUcKD1OPLWVq7C1jOA+XVdxXisGbdsddjD6+oS&#10;QFcV+FhePl0Iy47gke2P7XQuKsus+lgZI4rvLyfUB7WETltKJDrTo9HN2NmbFo0bGTEYyqDtygp7&#10;zPRyJflyIcFTegqeg9oCHNWV4Lj+dOsWAc9uUyWhU4OdtjqsNzNi8Xanpxlb3c1YJYzmq8sxmJWJ&#10;CrU/ohmR/J/9Knz/+AzCn30GmYRjie411PH+ZhpMq9zSVOp5X4WOHvJ5vJIZscIZvwIIHm+Z8Ges&#10;Q+DoEz6GhKkpfM2t4EvF9zAyUSYW2hDesoCYPW//b/C4s8gYj4q2E0QQq/k6KhqWPyHmx//vw7/x&#10;4fGXcZ8ogQ+NW8CTJ9bDiF4TGoBGxqq6EH8WdsLBMseHEKIJCWSqaT0CnEL+TRktSWDUFs02Q4Pu&#10;TtDiRkK0Mrg8lSErFmZgviATK2W52G+uUMBz2FOLm/21OL5Ri6MBAmSkAcdjjThk498fqcXeSA32&#10;R6uxK2WyBnuMWscrNJplwn6+FmuzjFOzZVhn7NpeY2ewVYOjvQbCpxnH+4xS2zSk9WpsrdKSWLYJ&#10;qf2tJmVC4c5mE9YFOustWN5ox9p6Jxbn2zHcX4mG6kxk0obj2T5iaTtqphpnG3tajiWszKwJHVc4&#10;O3jCw9UbKk+mHrmYPCwUpUwN3flZytjocn0xVuuKsNdSjgeDLXhxegD35sZwMjuEM9/fr8X39mrw&#10;2UohXhmIx3FDIPZq1Nin/ezWabFSEcWKSZKFuiHO3YbmQlAQIjG+vkgIZNRh5YpiIwyT3R0IHpk8&#10;KOCRweUQZR6PM2JkvWSCIpa30VT/SE9akKsDNC720NKgYiQfEkpxBFqMAIpfYih7H7ULo5sjYUMz&#10;cufrufO1vRnnVARPCJ8bwtcMZQn29KQFucCNEHMgdGwIHWsbC9jLlG0fX2QlJDBeFaGzrAQdRTkk&#10;cgqqWDkqtaEopxqXUw+rCJ4WKmVPWRFu1FVhsJo5l6DqTKVuaqOo1uHM9CGoZawr42fP8/JAuocL&#10;klkSPGQxKzlNy8ptSYW30KfBGMCBILG8znhEMzGSM1M0EzkTJWMzplcuwFxi19WLBIWsnHdN2abF&#10;jhHMlr2+zBZ1ov04034cTdjADI0ZKWQ9Yl3GKcYxQyO+vgEBpKOYjyylaiOn1Gk7Tvp8LZlIx8Zr&#10;z2jjbaKLJC8HVMtgMsHTkxWH3qx4ZSLkWEEKJtizTeYlYLZA9gVPVpZw2KrKVmznVmMpTgibkxaJ&#10;WKzUjFn7vN1rr8Vuex22GbN2CRyZ9T5fU4YbAnVfb6QQCuFnzyH4q19F7NmzKNDXQ4OFGfrYcfSb&#10;m6CPoB0kFAYJnT4eixaCuIqfpYAGk8xjorl8Hqqr5+Crdxl+cqEnweBF2/FhjJaZ737m5oxbJsol&#10;JzZ8LUdCRMAjn//34KFluRvSeAg3lYWhMnNZ5laJ4fjy+f7mxggwMYQv/07WZNZYmSCWJp7Bji+X&#10;4MnxdFYiVzXNp5LWWKHypuF482df1BI+dYxcNbI+FO8v9nVXSiVNuIX1SoynPyUWI6kJmEhJVCLW&#10;MiP8elk+NquLcNBSiYM2lk6BD0tvNQ76qnE0SAgRPofD9crZLTm1vjNUhZ2RKmyNVWF7mseftiPg&#10;EetZn63E0mQJFiaLsDRTpAwkH+zW487NNsavTty92cF41YIdwmdtuRIri3KmixBaqeHv1Vhaqsf8&#10;cgvmFlswM9uM4YFq1FZnIC0xFMH+bvClzXmyfTra2cPawgaWFnbs2F3g6OgDFxd/uHuomCpUCPML&#10;QmxwKHKio9HOznq+kXWkrwUHPfU46qrF3cFWPJjsx93ZUdyh+Zz5wUEVfnBYjS82i/DmWDIedGpw&#10;t42lIwYnbXHYbYhlxQxFdbgbUjztEEtbifVwQ4KfLzNdIBJVKkTTPMIJjEDakIrxJoCNP4iACCeI&#10;omkyCR5iBe5IIzVTZNKYlxPiPRwQ725PU3BAAj9coqcL4j1dEcNbrag54RRM61HRjGSheC++lhtf&#10;08PRFr5ybRif5+/hTM1zgr+bE3yc7eHhYANXOys42ZjDzsqUscsSPt4+SCN4agielvIy5tY8NGSl&#10;oYrRqSouGpXRkSiP0qAmPgbdBVkYqS7DcGUZBooK0ZmRhqbYGNSFh7OShaMmJJS9OKMZtTLL2wMJ&#10;rk6I5meOdLKF1pHgsTdGkJUBfEx1lcFQGW+RMQgZJJYlHoyuEDpsZMY0HfndlOCxunSBEUkGna/B&#10;mgARg7Hizza0Gbl8QIxHwGNnLPAxgr2+Adx462VkzP9hSGDpwprPl3Vq7BndnNhwPRnvvGk/HrQr&#10;t+eegccLX0OEiQ57cgdUavzQyuwtE0UH8lMxXJSOidJszFVkY6kqE6sVcmV1Fg5rcwmcItxrqcCD&#10;rjrc7GJF6iZs+qjw/bKjJJW9vw3bzVWEFeNonBalbo5IJERTnn0WeX/0VZQ99wI6CMdpRycssWNZ&#10;dHTAjKUlJmh1YwTOFBv8NMvQlYtou3AWNfwcRYRvGn/XXiS0eLxUhKiMw/gpEcsYPoSWj7kpfMxM&#10;aEJGjKq6hLCOcuGobB9kp0vbY3HQv0KLZNRikeu1ZO6UXK8VLNbDTkHF15LZ3cEy9YOvLQPN4dZm&#10;SuRKZqeYyciVxrqVzY6ygHGqgADK4315Pu4sHijifWUEUCXBUxHkT0DRgAmqItbvGtpREzu0jjgN&#10;htMSMM36Jme0VsvysFlVjK2aYrarUhw00yDbK5W1eA6ldFXSfmpwa4hgGZb5PFXYuFGhlK2hSmyP&#10;1WCb1rMzwzJXh83pWqyMV2BxtBQLoyVYmi7BxhJNaqcRd4878fB2Lx6f9OH+cQ/2VhmFGdNmJyox&#10;PV6pXCoxPVmL8bFajAzXoqenAk2NhSgtSkFcTDC8+Fkc2N7sCBwbW2dYWDrDzNwFltaesHVUwcY1&#10;CDYeIXDwCIWbpwZ+vtEIVcchTpOKiowSDNe3Yf3GIKF5A3sDPTga6cPNiUHcnBnF7SWC53v7Zfgu&#10;y6creXhzPAEvDUTj1RvxtJ9kPOxNwXFrAqbyQ1AT7oJsH3vCRyDhjmQ/RpjgEKTI+ja0inBWrGAZ&#10;vyEYAu3lOi3aEX+OJRBS2IPk8AspkBUEfWUjNwdkeDsoSyLI2QSJKinezgSPI6HmiEgWiVuyrY7E&#10;skDCyZev7SFwcbGDNx/3Jry8+F683R2UVe+9CSlfFj9nWxqSORzYs9lZm8PLywtxhEdJfh5qi0sY&#10;ufKZW9NQxPuKo7Uo1oajWAbEEqPRIxv1lxdiiM/tTU9Ha0I86iMj+dnDCd4wlAQHIp/QyQnwQyrB&#10;E+3igDDGxRAHK0Q629DcCFs7WVtZF+5GEp+uK7uHWjH6mF0ncK6dhcn1i8pSDyYsplcuETyXGZMu&#10;036kXFHsRX4WS5IixiQX6dkwbgmA3GhA0uBUBJIv4eOipw+764waNCUnxhQXmo/3lcsIJsC0V65B&#10;e5728OzXEPjsH0N96RnE0siK1B6ETzT6qf4DJTkYK8/DbE0RVusLsVmbr6wbc7MhD3dbivCgrQIv&#10;DjZjn73yel8tNkZbsTHcjPXuesyW56OTMaSEkM+isaSfew55555BP6G3QUM7srTGXScn3HVxwk3W&#10;hx0az7KhARb0dTHLiDRLW5khnEcJ4i7Cpu7aZZTybzN5XGJpheG8DeZzgkxoJvzcsoiaTEPwZEyS&#10;6QK+vPVhxPImfGQAWub82DOa2enK0hhXlImHyno8ZoaK3agtBDyMw3y/ysW6jG2yzXEgH5P7lFPs&#10;9taI5/eaROgkuzuzyIWshBABlEKzTWVnl8LHUtj5ZbLzK1b5oJLmU8YIlsXHc1iK/Wg/AR4oD/JB&#10;V1wEprJSsVCYpUSsFRrPeqVse1OM/cYSmk8Z4SMAKlfW5TnpJXgYufYGagicSqz2MUr1lWGTENoe&#10;Y6SdIJDGa7E6QngMlGKmtxhzNwid0TLlbNf2ci0ONxtwstuGO7vtuL/fxdKN7blGLPLvBrpK0NmS&#10;j56OcnS2V6Ce33dFSQZyMuMQGxWCYH4edxqOjY0drKwcYWvnARsnf1g7qGFpF8TbMEInAhaekTDz&#10;0sLSIwp2nglw80mHX0AOQoMLkBJXibK8FvTU92O8cwhz/UNYHhrA+sgI9qbGcbI6jjPf2S3Ct3eK&#10;8MlyNt6aSMCrw3F4czQFb41l4OWhdNzuTMFsUTjqNa4olM33CA4xl3Q2vqzgMKQxfsT6+kDj5oYQ&#10;JwcEO9gimF+enK3SEkBxTnZIJ0TyvN34hXiiiF9Knq8zAeSIbF8HZPk4Id3HEWm+BBqBFOfpQOsh&#10;fAgVDb9gmXodwuLPyuDDaOZNyPiRxn4+rlQ8ZwVCPnxcxecH8f4QRp8Amo/MbrU1M6UOOkNDaOQS&#10;JOW5eSjPyEQhDSgjJAQFmnCUR0egjL1TVUwY2tPjMJiXif70DHQlJaGZ2lgboUEVs2t5WIhyzVMq&#10;oZvKHi+BlS6SsTOM0BHwaGW9IIGmI2OAmT4bhr7SQGTsxlbvEsxkXeTLZ2HIXtyQ8UeKslznE+jI&#10;jhNmBIZygSQbnLFMDmTjk5nJJoSJhe512NAUnI3Z+xudbs+rYmP0ZAN3pgU50Y6cCSgXPt/74kWE&#10;XbqCpGvXkSWFcIt74RnC5wyCzv0RtPqXkMv32pKoxXBxLsbYE09XFWCxthAbshNCexlttxTHjQV4&#10;0FGF+72MU51V2BtpI3TaMMbn1MeEIpONNYdGUsxo1EqYjDHerrrY4h47iDccHPAmy6uM24+sCSBC&#10;55iWsc33v8pjskjTmePtDMEyRgj3Xb+MJhpbBc0th8ch/tJFRPA2jBEtmOBR8bv042f2ZjSSfbN8&#10;aS1+PManA8RPJhvStuyvy7gZo5YB7U+ilrEuYWXwb+ChLcm1cuF8r6FiPAqMTotcvKuxlbE6dpis&#10;b1Ji+FniCBmx20Q3Z6Uk8Pd4Wq6UNNa9AkatUkavIpUXStSMXSoPFCqTEX3RGR+BsQw5k5WGOXZs&#10;s/npWCjKxHpFHq2nBIct5crOEzdl3y1aj2z6dzLImCXgGRDwlGG1t1T5eWuU0Bmr520tG3IFZgmd&#10;6Z4izPYVY2mkHKuT5dhi9NpfqcPhiuyzVctSh4PFBiwPV2GoNR+t1ZloZIyuqchFId9TcmIU4tjx&#10;RmlCEMT67eHiCnsajq2dOxydA2gz4XD3iSFYEuDongAHKZ5JsPZLhAWLpU8ybH0y4eJXAG9VKQIC&#10;SxEWVsnOvga5GQ2oKm5Be0M3gXcD0zdGsD4m2x1P4MznW/n4YrsQHxM8b08m03qS8P50Fj6YoQFN&#10;5LLSZWChNBItUR4oDXJFPhUzm28wLzgI+WFhyAgORoK/Ly1FLluwZyMkdBwsEW5vpWw1k0RQZLIX&#10;KPB2RynBU+J/+qUUBLjQHpij/VyQ6edM8Lgo1pNEmMQRIjE0mlP40HxoNYGEToBEOdlckIAJZJ5W&#10;EwAqLzeoGc1CqMAaf29E+nohlD2sL5XewdQMLg72CFOrkJkQh5K0NJQmJqE4SosSAqU6KgINMRGo&#10;jQwiYNToSIwkdBLRQ+i0x8VTl6NQQzhVhJ+CJ4efM0nGdfhZ4iQS8rNpGAXDWbS0rXi+TzEfFXXe&#10;hz2yl6kRK76+0vuaXz1HkDwPZYfMK6cb1UnsEuCYsoEpt0qRBa1k54mz0D1/9nRAmhCSyYSmbJSy&#10;fo8XG2MAzSHAlLGDRS7ic2GkcabxuPJ5PhcuIvzSJaTSlop19VHF51ez5y8yuoLkq89De+4riLpy&#10;Fuk0w8ogPwxmp2CexrNcy1JTgL22MqURHLeW4VFXvXL91U57NQ6HOjBBOBUHeSLB6BrSL51DK0Gw&#10;yA7nFjujF2m0r/p54C02zHft7PCmjTVe5ffwIu3iPu3ihI1/nzBeZwwV8MzTVAQ8E3qX0c941Kan&#10;i2qaWx5NL5HwjKK1RRKoYfyMgQSGP8EjC+bLZScCHn9GKH/DU/CI9bjqXoUDjfIPweP6f4OHAAyz&#10;tkAEO0aBTxitOISdlCxVcmo+ZohkxynwkSI/a9mZRrMDjWX9i+VnjaV9x/KxaDtLxEo0Y6cj8KkM&#10;V6NaoyZ4PGn3ruyw/JVB5qEUmUyYqBSZ3TzJmLtYnKmA50jWMnoCnhPC/a6sQjjUgIPBWmwNMGr1&#10;MWr1V2CbP2+P0HhoPdsjtVgfrsZyfznm+0qweKMc66OE1BitZ7IMO9OV2BwvpWEUY2OkBKtDpRht&#10;zkZLcQIaCpNo/unISY1FdEQIoiLCkRAbh+jIaIQEaeDrEwhPT0YtX8anwESoQzKhDs+HKqwQPkGF&#10;8AgogFtAPhyDsmAbmAl7VQ4cAwrhqq6AV2AtfANrEBBUi+DQami11UhKrEFBfjPqarvR0zqEiZ4x&#10;LE0yan2+XYzPd4rx0XIO3ptNwwezGfh0qQCfLJXg3ZlCPOrPxnJ5FNpjvVERymwb7Id8Ro4iWkSR&#10;RoPckCAk+/sgmgoqA89h7PHDCJ4IFlnkXDZsy6HBSPaVU4+lLCX8YpReIcAduQFuyCKI0mlCqXxO&#10;MnN0vIBHrIfA0jBmySlh2aki0NEOQQRQCMETyueGEmTBhECwnM739YSWQIz280OEB4HEbOopp96p&#10;jdGBAciM1KAoKhJlBE5FaDAqA2VimAptEcHojQ3HIHv/oeRo3EiKQWdcLEEbjcZILWr5GQU8pfyb&#10;TF9vJLhJ1HRlJHRWwCPQUQo/t5bQCefnDrAwpPEYwJM9shsrvjQCAY/Bheegd+F5KPtFyUZ1l2XM&#10;55Iy8KwU+ZlFLoPQk2np515QigBI1tyR50gUc6YVeRBCHgSKBw3CVeb+8GdnQsmTUcWXphR2/hxS&#10;aVKlOjqop410mBmg19oQLeZ6KNW9iJRzX0PUC19FNA2sihCfYk+82VSB1cZSrDWVYLe7CjdpOve7&#10;mhgJKrHbVoPttloek2Borr6AZH6OHgtz7Ht44vUAFd52d8cb9rZ4iw31bTbsd60s8AZvX6NdvEzw&#10;PCB4bjPy7BnpYJ3xakn3GuZYpvWuYZJxdIjm1GVkoLzXfBpeEsEZc/UaohkxNTS7IMIhwMxIGeuR&#10;zfoCeHxlvyx/Go9Yjw/tSa7vctRhzJIlYHnMpchKhJ4ElFyiItfHhfA9a2wZjfk+xW4EPGGWNB8B&#10;E19bzEfu19KapWgIqKcgiuD9kfzbKJp8DB+LYecazXgmq0xmsvOrCFMRPDQfxqwi1u1qgqdFG4be&#10;uEgMsm6dlhgCKIH2k0bwFNN4GLVaaJeEj4DnXn89How04WRYBpjrsD9Yw1KlLA62P1qPg/FGlgbs&#10;0Xw2h6qxRhPaIIR2J2oZY2p4W8n7CrHQlYXl7jys9xdhoSMXfWUJqMmIQElKBDJp9xEqX4T6+yEp&#10;Ngk5WcWIjk5BSGgcQsOSER6ZiTBtLsJjShEeV43QWIIktg7qqDr4hdfAO7QSHmHFcAsvhFtIKTwI&#10;Ge+QeviENsIvtAVqTRtCI9ugiWpGVHwzUtLbkF/QxUjXi6aKHnS3duHMtw8q8e29cny6loevL2bR&#10;fPLwrc0yfHOjEh/Ml+DhQA6WK6PREe9HonujJCwQxez9SyL5IVgK+HsaFTOOpiKXPyi7kDrxi3Oy&#10;Ys9gxTxsixw+VsTKLaP/ZWoflARSR6mk+QRQDr+kTF8PpPPx34OHz48ReyB0wtmbhDozvjnaEDws&#10;/DmUX3I4nx/KEsy/CebfhHnL6XVvRLEIeIKo+X42jEEujkhmbs0J9Kdp+aGG9tMeFoSOQD8MR4Zi&#10;jb39SVURTmqKsVmQjtGkaFaWCAU6dZoIVIWGno7tqAOQ4kXTEc1m9tcKAO0tobY1QyArX5As88He&#10;Ty5G9LMQ6Mi8E11lnMFe7yosGK2MLr0AA1qCxC2xHSlyMaghI5fB058vM4bJz5fOK/DRu/CCUvT5&#10;s5wNM2eDtOetI0HkSMg40xhkz3AnuWVU8b1+DQH8W83555HG55SyETfw/m7GvVHjK5iyMsC4rQk6&#10;GQcrdC4inRaWSAjW00SXqP97XXXY6KzGem8NDgaacdzRiL2mWuy21mGmJBdZ7OUjnvtjNBjpYcvN&#10;FS97euE96vm7bNDv0/A+4+f/2NYCH1hb4n020ndYXiN4HrJR3zLRw67+VawzWi1ev4B5xqJ5HptZ&#10;QmeCgO6n0TTRYIr4nlMuMh5evY5YY2NozWSJETOCgfDh/xDoqAkdGXSWLYr9xYD4ftwJNCe+tiMN&#10;04nQsX8ywCzgEeORTRVlbEdjw89AoDy1nnDCRzEeGWRmCePznj7+h/aj4XM1Ykv8+2jeH8f6KMYj&#10;8BHrKZSoxbpdovZEBWOWGE9dqFyIG4J+ms9gUpRyScW4XLVelI7tuiLsE/L7smys7DRK67nfX4dH&#10;I824N9qK22PNOBltxMlIA26O1ON4tIGlUTndfsQiINodIpBoQkcy4XCqkb+XYbYpFWPVcVhqy8Zq&#10;Rz7Gq1PQlR+HquRwZGoCEMtkEK1iZ0yrL8opRmpqCQ0lBX7qBAIjm7Aogza+ClFJDdAmtyKU8AiK&#10;bUFgbBv8tC3wjmyAd0QVfCLLWWrhF9mMgMgOqCK7WHoREjMATcIQIpMGEZVyAzFp/UjK6kNmZi/y&#10;sjpRUtSEM1/uEzwHVfjmZiE+WcvFNzaK8eVeFT7frsaHi6V4NJSLJYKnPcEfVbJXVThtR0MD0GpQ&#10;xiLX3WTyQCcwGmllcNWJX6SzBcEji5zbINXTHtk+LkovINApDfRFkUxoU/sSOt6MWZ5IZ0xK83VD&#10;io8rEr1dlAHmKDfGGMYXWYMnmBBT0Sj8+Zr+LlYIpA2F8vnBsisoI5qAJ4TRJ0Ssy8OVluSsjDXJ&#10;Zm4RNubKWYkagqaN5jMbH42T4jy8VluOjzub8N3Rfnw51o+3Wmuxk5uK4RgNGmg41eGMWCGhKA5U&#10;I0923CDYJGYlssTL+A4rWhB7Oj8r6j8NJ8DSECGEULCdGWMeYxYbtjvh48SKL3NLZIEqUzZws2sX&#10;IasNynrChrxPAc7V8yyMVMrvAqXzp9dhydXnF8/CkLHL+OI5mPA+C1qSHX+2P/8C7C6cZ7Q4vSbJ&#10;hY3XjY04gP8rmEYVTbvKvnQWVdcuoY0WMELLWTK8iBWTa9iwMcK6vQVmWbr53tOe/wrSrp1DV6Qa&#10;W83l2O5twAqVf3uwFXsdzdhva8JGYzWtNwIaQjCdtjPPY3zXg5bj6IiPGKm+SaP5wtIY37Y1xjd4&#10;XD4ifD7ksX+XjfhV2sYjNv47BPE+7WaDx2CJBrhE8K0ZXMOK8XXM0ciGaRutjJCljFhply4jgcYT&#10;T/BEEzzhBE+gGa2E36mUwCdFJgIKeHzkcgoxHr6+zFoW2/m/wSNrXofRxMKfRC0pYjcCH2VxNj5H&#10;xWgcRLiJCclj8hwxHxnriWadEug8BY+M8cSx84lipxPNz5zMuprhbq/YjkCnjBAqJdDlMou+uAiM&#10;pMRiLCMBU3kpWCjLwhZj6059EUsBtln2GXHv9cpmf814MNyCewTQneFGpci4z8lQvXLG6xZt6JbM&#10;92E5oBEdDfO+sSZCiZ1GRx5GSqIwWBCBlaYsLNZnojsrAh2Zct1VNHIjgpDKjjQ3Jhal6dnITy9G&#10;bHwRQjR5CAzLoeWUQJtQi4jEBkKjDRFJBArNxT+qBQHR7fCN7oAP4SPA8dfW8r4mqGM6ERTTzzKo&#10;lMCYYYQkjCEsaRxhySMITx1BVPoIEjNGkJbah7S0Bpz5bKME39wpwycbefhoNQff2CzCt/dr8MVu&#10;Lb6+XM6DkIelqhi0J8mUe18US4YleEoYXUojwwketQKeeAJG42KJUEczhDiw9+etbNSWQiBl+7uj&#10;UKAT5IeiIH/kEgKyVEO22g8ZpK9c/Zrk54FElgRaTCzhE+nhQOhYIcjRAv4O5vC0N4O7gxncnMzh&#10;424Dla8T1H7OCPRxhMrDHmo3W9oNKwaBIGfTlIrDHjbPxRqjiRG4WZqDN+sr8GVPC/5q7Ab+bmYE&#10;v54bwy9nx/C9G114sbwACzHh6OD7rAySK/VDkefni1R3V2X50CRajpz2T6b1JMlWz4x7YYxYATYm&#10;BI0Bb2VFRXO+X3ME2JnCl0DykqvljXVgfU3WAj6nwEfWRZbri2RXBIGM3hXazGWJXy/AiM8xkrGf&#10;ywQNzciE4DFViuwPztegEcnpdzvCyIEAsCOQHAguF8JGBlflUoBAQibs0vNIOP8MCvm8JjbyPjbw&#10;Bf2L2NO/hB3dC9gzvoYjKxMcOVhjnXG4jX+f/swfIc/oOhtHDGNWPXaGWrHR34Lt7hYc9HZgvroE&#10;BewQAr96BpVs2Ls8Bg9dHBSj+Rbt5nvs9b9L4H7LXBff4Gt/Qui8b2GMN9noXzHSxWPC5R5f/1D3&#10;MravX8SWLt+L0TXsmelhm/FviQAcYcNvo/GUM0pmMyam6ugi2cwUcRYEhTnrFcEjUAimlYSaGypF&#10;gY+JjPsQ9DLATACfXs0ul4+cQkgWfZeIJru5ytrXkXbWv7cZgYrcKmM9cmqdryVgk7EeeY6Yjgwy&#10;i+nGMOrL+tkStyRqxfP4ScyKsDCChu8l2toEyTT+HC9HFKncFfOR+T8t7Jx7CR65Yn0iK1kZXF6l&#10;XW5U5xM+UvIIH7l+qxR3uqvxaKBRgY+Uh4ONuD/QoOw+cXfwdDH4E9mJYqAWtwbrcNgv83+qcMyf&#10;d7vLMVEaj56MEAwXaLFQlYbJ4kS0J4eiMz0GLekJqEtJRE1qOqrSslGQmIW0hHzEJ1VCG1eJiJgK&#10;RCXWISq5BdokQiehHSGx7YrleEU0w1vbDp+oDnhHtcGfwFGxBEa3ITi+F6E0nOC4YUJoiI8NIyBu&#10;FCoWdfwI/j/O/ju8rfPa9kb9nbPPTrVV2HsnQaIQAAESAAGCDQRIAmDvvVeRFKlC9d57syzJkuVu&#10;ufcS9+64xC2x48SOk9iOHfeuRml8Yy6K3to52fe59/4xn7VQCIBrve9vjvFWZzkhVLUF3tptqKzZ&#10;iPKqRbjksd2teIz26uG9tXhkdw3h04IXRfEcm4enLu9XwLNngIqnkuDx2NBFD9tJ6dhF6HTRqrQR&#10;PHU5GSjJoAJQx8CeyqyRGoMcZn4PQVBBW1RnNVPdWGhXqHIInIY8B4NKKdeGKoJHAY6N8GJ28DFK&#10;qHyKTGrk6hKRnRaLTEY6QZamjkZqWjTSdYSPWYXszFRkGxNh1zIb8jUZNexOiUQVlVEH4bWuNA83&#10;dtfj+eVj+NvONfhq9wZ8s20Vvt6wFJ+vXoyPVizAHyfH8PRQN26QtVPysjFCoLRnmQlIByp0GmYy&#10;wtNkQAWfL2GG8xq08NHelfDzC6nIHISNjdbFQdjkEDo5BKPsfGqj+sliQcyIj1AaO1WscMms4DKZ&#10;Mz5gehO6CAImnJAIm/1zqptfIYbQiaX6EWWkwIbgSCCAEnmeRPCk0IalEjxphI5G4MPX1Hw+nepJ&#10;rEZedBgKCJni2b9A1a//D3ou+zkWEWxrCbR9wb/G1SGX4vqwWbiJlfIWKoybk2JxPTP2gaR4jPNz&#10;an7+v9DF+7a9vRZXrZrAoRXjOERVeHzlIqxsrEBx+FwUEjzLk6Nxo1WPe6hEn6TVeCmZ0OFzv0sM&#10;xwuJBA9B/DQr42NUfA9GheB+AueemBDCJwQ3EgbXRQTg+lieJ0XiBl6jq2hN9zPWEw6LaBsHggLR&#10;FhSMxogI1FJJldEeeaRRmFYrNy6Sx0gUElRFVFh5hJUoHln3SFYblDYdUTkCHqWBmeCREcxZtGai&#10;eNxpYpuYnC6AR8AiDcdyfnEvl0BI3iPQ8fOey3EGOp7U6TYebxrPCVmBTiGvZzGTTSXLXg2TnSyn&#10;2pVjwoKSfCylil7uc2FNpYwOl4blBhyUzf4GBD4tBE8zbVerYrlumOzHLVQ9t60cwe0MWWb2VqrP&#10;W6XthwC6lVC6iY9vWDFEEFHprBzC0cXduHJRN3YN1GLCa8UiXzY201pt6yjHxlaCqLaY4PFiWUst&#10;lne0Y2lXPxZ2DmKwsRv1lV0opa1yeyUGUVI+hhIqneLKxcintXJQ5YjSsVLpWEomYSldAqt3Ejn+&#10;xXD6CB3vEkJnBdUN1Y5/LewET3bpetgYVjkKfMo3w1mxDe6q7Siv3opyWq9L7t1ch/u31eDurX7c&#10;vcWHh3bW4WmqoGeO9OOx/b24ZU0TdvQWYaLMgp6iLCqcbLQRPB3FVDtFVAX0sFV2A4qMslMobQYz&#10;v4WVzi4zz5klvGYD7VMGqqxZqM+mwnHmoLYgF3VUTTXMBOVUP16bGaWET4nViGIWaFemFvnGVOTQ&#10;slnTYmAkbNSaWCSqIpGUHA61OgoZ+jhkG+LgTKe64uOChAB44wPQY0zC1ooi3DHShTc3LsFnu9bg&#10;m10r8f22Zfhh9Ti+XTyAb2gnPhvrwd/ndeH1/g483NaIq8pKsY4KbIhWrU2mQ1iy4E9LZeFSoYa/&#10;3ycNyZLdZLBghpaWToM8SuscdQLsDAGQg4osm9C10m4IdCwpsdPwoe0yxMpgwDCkhdF6Bcl4ndmI&#10;ke71Ob9AxOyf8fyXVEKETLDMNBfY/AqJs3+JZEInZTbVzQXQaGiz0hl6Pp9ONaRjGKiislm5ROGV&#10;EHDlBE/jr/83hi/9P1jOz9445+fYN/fnuDrol7g5bDbuovq4j7/nblbg26hKbmJlOkjVMsLfU/7z&#10;/41uAmVzazUuH++n2pnAVYTzPFoHxy/+N7w/+3+wjXb6Lls6HmYle47AfTE5ihFBpROCZ5KC8FRs&#10;EJ6kmnmC3/M47dWj8eG0XNF4mHC6h1C6nYC6LTkStxLYJ/jc8YQwHOA12kxFMxkZiiHax/agIDTR&#10;djUQOJWJCSim4nERMvkCHSoSN8HmIXjyL4BHdu3IYMhkUgOvgyhNgY+oH7GhZoJJGqfzCLEi/r8C&#10;FWmvUUBCiCgNyRcamwVAM13rM6/J+xWbpfxNMrx8zkfFIzZrWvFEKYqnnGWhkiq9Vp+ijJdaUuYh&#10;cFjpvS6sKvdgS2OlAp7LqXgEPIeGphXPtOppwzULunEj4XNCdhuVxddYXiVOyHHJoPLaddLruLgX&#10;N8qI54XdODDYgF09VVhRVYBBpx4LS7KxqcmHrW0V2NJRhbVN5VhaU4a1XW1Y1dOL1YOj2LBgOcZ7&#10;RlDla4WnpBse7xB8lWOEwiL4a5egpHoJCkXx+BYRKLRSZUsZK5DDcJZT4VQsJXAWo6B8GVyVq+Cq&#10;ouKh6nH4VsPuJXwYNkLI4VvPv9mE3MqtKCjbQkW1Cb6aVbjk9nU1uHNjFe7c5MWt6z2ETwUe2duC&#10;x/d3EUIdJGsttnYXYsyXic5Cs7I/VTPB0eYpQEtRLhoK7CjPNilLWQhwMqSiUXZbZDwPbYqblVZG&#10;NpfbsqlwCKriYrRW+NBa6UeDrxgVrlyUUI4W0Y4VWmTWuQ55lKoOgsxG9WAWhZMahSRVBOKSQpFK&#10;VWOgujGnRcCeEsrCEwpfYiDa1RHY6DLjnoEGvLNxEp/tXouvti7Bt5Sm3y3rw7fjbfh+qAEn++rx&#10;Y28dPuuswXttNXixqQb31FTgYLELK6nKhixmdDtoAy2Z8GvS4NepFcVTlJqInMQYZYa+yyBLd1Dh&#10;aZIIHVorAY9YLFrMLFXU9P7wtB0CHQmxXCYWTiMLfnoUARQahtTgQCRKuw+BE0P4xAVQ1dCSqYJn&#10;QUXVo5LpDhdAo6PKSZ9NZTPrMugZmXPnIJNWzUTllEGAmQkeR1igMi+qklm+gbatm9BZeOl/Yj2h&#10;szPw57g84Ge4KvAXuCVkFu5lZXyYFuhR/p7f8H96gBXsTiaJXYRQ68/+N/y/+A+0EgpLSvNx5dgA&#10;9ne3oFmWcv1/LkEnoXZIn4D7jMl4nOr2WULk+fgQPBsfhMcJ/0cS5+LJuCA8GyfPheM5XovnCafn&#10;aUGepXV+mMnpfsL5Hv7tHYxbmUyuo0o6RAWzjbZqGa/PMJVhJ69PM21XU2IcqhilhJKbldsVG4Ei&#10;/u4SXtNSQquAgJDlZTPCZV5WCDIIVAk9gSfwkXV8lB1FCSWxY/Zo2ih+ngIZAkYali+2XAqQLgBI&#10;2n7kXBnzw78pkPE/8reEtLTxeDXJSsOym7+liNfOy/Jfwf9TFE9zllbZtHBZRQlWV5RS9RQqvVoy&#10;jmcfbf++LsKnv+ki8DQrx6vmd+A6wucmJseb5nfjxLhEDx93K6tBHiecjs1rwTEej9KeHeyvx672&#10;cmxuKsESXy7mu6xYWeUmdCqxuYXBMr62pQrL66uwuqMNa/sHsXXBMmxbuh7D7YPwFzfC6+9HWdUY&#10;ahsXo6FlOaobl9IWTcJNu1VQtgCFFYtRWLWUdmk58iqXIa9qGQqrVxA4yxkr4K5eA3fNWhRWriZ8&#10;VhJUon5W/xR55euoiDYSZJsIns3wVq0W8NQRPNUEThlu2+DBXZvL8JtdjXh4dxvu29qK65fXEDwu&#10;jHjNaC8woSnfioZ8B5qodppptepotXx2M3JZGU288OmU73pVAkystI6MDILEAo/FhjIH31/sRV99&#10;AwY6W9Hf1YrO5jp6zGIUE175zA65Vh2cFmm3USM7Q4XM9HhkEDJ6wkeVEkXoRMHAgmsmfDKiZsER&#10;cSmqmWUnbRqcaPHjz2vm44fda3Bq63J8T4n63aJO/DDWiB8GKvFDlxenWotxusmDHxs8+KKhBH+m&#10;/HyGBeMWbwn2uiiHcxyYZ7ehhzargaqnnFarwqBTerMkSzolC+pUKOT/mk8bmSNd52my8hpVD1WA&#10;TZZrJSRNSREEDX8jbZaEQXq4KMVlBnpGNP+HKP5PzOZqwiKZoEkkcOSYJl3BEtJuQ6gYA+cig5Ax&#10;z50L8xweZ8vgQKqbwEDYaUesgQGw8H02Qig/LAB+gqcpOhSdQbMwQpitDvwl9oTOwpURs3E8cjau&#10;iZiFE6J4qIoeCiMoIkLxRFQEHmFFvp8V7BaDBltoMxp+/h8o+F+XoCpsLhbaTRiluvP9+hfwX3IJ&#10;VsUE4wTvzYO01U9SqTwXE4TnYwKpcgLwKMHzm6RAvJAWidcJ4tcJ5dd5XV5LT8IrhhS8oE/GowIe&#10;KsK7eQ/vSo3E7UwoJ1LCcYyqaTu/ezl/z2hoEHpCg9HO82YqlCpe91L+xmKqHY8EAeSlxfEThu4U&#10;2tqYSBj5/4jiMfE6z4BHrruoH2njEcUj431k3E9u/HSXuSgbAcyM7br4qPR2XQCPvEfsVz5tn3S9&#10;zzQue9VJiuIRqyWKp4zloYYJuJmKvZ/1ZIGsYlheTLVTpFgtGcOzu0O2+2nELgJhXw8t10Az7ZYA&#10;aPp4hFC5ZqwDJ6jIb5zXyejATSPTx2ME1VHZBnmoBUcGGnF5T830vuw9tcpxR2sFlU459vB9e/ub&#10;saWlGhsZq2iT17Q2YvNgP3YunMSGiUmMEDrNFc2o8rehsnIQNfXzUd+0CHWMyroF8NZMwFM5Dre0&#10;99QshqduCYpqqIKqqXIYRTXLUVS1grESxbWrGYRP9UpCaiVV0ArkURnl+6iM/LRhPC8kgNzlG1FK&#10;5VPC91xy96ZG3Lu1DvfuqMQdm0sJoHJCpwmP7uvAAzvacGJ1I3b2F2N+uRWdRZloKSB4CnLQ6C4k&#10;SFyop+rx5liQY9TSEiVCy5ul443L0GhhzzDDmWlFfmY2vI5CZTfSAdmpc2gAI/P60NfTjobaChQX&#10;5SDHboSd4JEGY4dVA6s5FWZjAjJ00VQ4VAqpMkM9ltCJg4ky3hJyKZpobfaR7i8umYd/blqG8ztW&#10;49yqcZya34OTvDlnBmtxpteHM22FONucj3MN+ZiqduJkuROfV+TjHX8hHqcHv85dgJ2uIizLL8Cw&#10;04l2wqcu04SKdK0CngqTXimMecnMkLI0CNVOHgtYDi2JgxnOLkdmuWxaDwutoYm2wxAfBm1MCDSU&#10;+yL50wkEZXZ1nMw1IqAYsgKhQTIz/x9dZCAMkrUlQgJgDg2EjbbMJt3jhIwtIAj2AAKH0HEGh8AZ&#10;EgIH7Uh2wFw4AufARZVQxQrWQasxGDwXS4NnY2dEAK7h77iN9vd2qovbqC7uTAjHfVQCD9N+PM73&#10;PUlb8wQB9BAVxX16Na7hfVxAiFX+n0tQQWvVxd/Ry89u+Nl/YOBX/4HDabF4iPfmSSqiF+LC8HJs&#10;CF6munkhKRxPa6LwtD4Wr2ck48+E058z0vAO402e/86QjN/qk/AE//7BlEjcQ/Dczd9zF+MWnl/F&#10;pLKLFXsVVcl8ArmfIOkkUFqTElDNyl5C8HhiIhTwFAt4qHbKCDFpa5FudgGPzEQ3UREZL4DHSPsm&#10;NlcGEEobj1gyG4Hv5PsVFSOKh0e5t5JYCi90tRdeBCV5fQY8iuJhCHiK+Tcyjsctdo9wE+tXw4TU&#10;nJWuNCqPleRhsrIYS/yyIQDVdJlbWZVwW3OVsizGNunZouo+0CfwaZwOgkeUzzVUMgKb62Wnj/4W&#10;5Xh1XxMOtlZib5Mf+wmYfa1l2EmVs6+tHEf5d8dHZBvpbirUPly9aFg57uohfKis1rTUYFNPB7aP&#10;jmL9yBj669tQXuhHuacateWdqCrvQ03tPFTXjqCyeh7VzwjKasZQVjuBsrpFKGtcAn/TMpQ2LENR&#10;raifhVQ3S6hilipKyF27AiX1AqCVBBXVUPkk4TNJ2BBWtGhFfkKKUVKxHr6qzXDz+Uvu29qO+3a0&#10;4J4ddbidNuuebXWETieeuGIQvzkwiNs2dWP/WCUW1znRV2pFhyebFisHrbRarSUCnvxp8JjSqUaS&#10;oeFN0/AmmnQEjymTz2fBacyk6slBvcePvuZmjA50Yf5QFwYpOZt4M4oLs2HP1sNq08GSrUVWtgZm&#10;CxWUORlGFmSjNprWTVY1jKLd4U2OC8WAWY0buxvx9+1rcHLPBvywagKnFvTj7FAbzvY24kxnNc51&#10;+jHVWoQzDTk4V+vAuWoHpipy8KM/B5/48/D74lw86HLiWEEethQUYmlBEeblFSjjfRoInmpDOsrS&#10;NUrjo6idbNoSWSc6Nz1FAY9Tl6z0pOUbUpFzATxW/k4zK1Y6f6OaFT+NqkHAYyAQZC0ZCwtwNivT&#10;9LIhCXASpNIVb6MykgFxstawjRXPQTDkh4cgPyQIBRKETAEVjkvmYAUHo4iRRztip+JxEjxuwqEm&#10;MgR9/J4FhMUmPr6Kle9eqtDH+dsep+J4nJX/af72FzTSIByNl6gIXuTf/Jbf+SQr9EO0hbfw/Vfw&#10;Om+MCsY62pQDrNiHdanYy993RXQw7uL/9xTVzG+pUF7n+/7A3/57gu33VDavm1R4w6bGO7x375un&#10;488mNd4ieF6j2nklPQHP6RLwGOHzAIFzH2Ej8BHwHOfn7eG1WUvwLCREBhjdtIPtrPS1vPZewqOY&#10;4aGiKWEl96fEoJyJrkym6RBYGaJ4CO1MXkNp55EGZgGPiZDKjJcRz9GwxsbQlrEM0dLNqBmBjkzt&#10;kbabfAIpP14GGcq+Z9HTKudCe48CHiYeF0OGaJTI+B3eP2nfyWdSKaUCazBrWXZM6JPVC2VpjDIP&#10;lhE8K6jqV8naPLRa02sxV2BrU5UyiHBv97TlEuUjbT6HZf0j2qgb5rUrsJGNFa/qbcDhjhrsrC7G&#10;Bm8uNtJSbSwvwEYmzz3NflzFJHs1bZgs0nbtwnm4fnIMxyeGcXCkD3uHe7ChuxXruruxoKUNDe5S&#10;lNiLUF5UhbKSBlqtVlRVDBE4IyivGlagU147H9XNi1HduhRVtF417atRyfA3r4CnXlTPIuSWL4Kz&#10;jIAhgIoIntKGNShpIHiql9J+TSrd8K4yKiM/z31LCJtlKKEVK2UUlI7jkgd29uH+XT24c0crbtvS&#10;iLt3duLRK0bxxJWL8NAVC/j8KI4s7cCqthIMlznQXWxDp8eOTrcTbcX5qHeL4smirdIincBJ4w2U&#10;pSkytGmwGQxwGI3I1aXDbcxAlSMHXeUlmE8oLOYFnU8P2k7V4c/LQg5VTiYLrcGuRkauDpn5BmRY&#10;U2EwxMFC+ORpouFJDkNVcghW5pnwxEQvPt2+Cic3L8XJJUP4cbgNp5k9zvfW41xXDU61lOFMczHO&#10;NhRgqiYX5xnnqpw4VZ6Lr8vy8L43Hy8U5uC2nGwcysvFliIqHpcHI7kF6MnORrOJv5fw9PH/8BA8&#10;MlhQeqqslPdirwQ6+YSP2K7p3i2+TvVjob0wsRLJHubKCFoCQKkEVCNiA6ysBA4W5lzJsKnMnOoE&#10;FLMie1Jj4UmKRiFhURgeAHdEIIql3YaqxEdVUkblU0bw+Gm9ymm7/HP4HqodJ21WbvAcFPNv6qmc&#10;hvhdonb28XvvICyepg18WaBgTMLvTal425SGP2Wk4j3+9vcIzXep1v7M3/02gfoqgSRQeobPPS5B&#10;YL1oNeDFLB2e0iXhMcLq6eRI/Jaq6XUe36EKfZfX4j2+9p4xBe8RNO9lpeEvWan4a+Z0/IXq6E8Z&#10;KfgDwfMm42W+9xla0kdotx5MjcG9jNsI6mv52Qdo0zcTFMsJwjFGP8HRSbjVJVLh8NzDa1PEKEmg&#10;2iE4KtQq+NWpilKxRoQhKzxUGc8jtspIWyUrFVqoUKwsk2YCRU/rlh5BBRQ1vcmiKJliglXG50jv&#10;ZRE/p4CAclIZ2fkeSQTStS5TMyy8f7KWTyHhXMLr5eX1KUmV8UURTISRqNao0EC12GE1YzjfiUUl&#10;RZj0ujFJVyAjl6WdZxXL/kpCSKZQSLe6tPfs6WzEgd42Kp827OfxYH87jgzJqo8dyhbQ+zuqqG5o&#10;n6h0NvrysTQvE4tzMrDIacQarxMHZfPFsS5l3/rrFw4SQP04SuAcGenHwXmD2NLThdHySvT7q1GT&#10;V4L8DAdcNg8qvS2o8LXD5+1GRdV8lFVPwF89ToWzAFXNS1HbsZKxBjWda1HbtQHVXetR3kpLVb8M&#10;BVWLkVO2EA6CJZ+g8TSuQWkLbVTLWoJpJYqql8Fdw6gmcCoIKt8iFPgWo7R6BXw1S5FXMkjFs2sI&#10;9+8exB07unDr1g7cvXsAj125GI9ftQwPHpzEXXsW4vjqfqzrKcdohRP9pdnoK3GgtzQHnaV5aPI4&#10;UeaksjFqoKcETWW2kFnh+jQVMrUaZOs0yGfIUhr1zmxl5b8lPdVYS8Iva6/GYJUHtUVW5Nq0MNvS&#10;YHRqkVGoR5bLgExCyGKhqjCzgqrCUK8KxcZiC55fOojPdq7Ed+sm8P3CbpyiPJ3qb8C57jpCpxpn&#10;KT/PtNBiNbgJnTycp71CdS6mKnPxQ1kuPmXG+CN/92O52bg+24L9zhxsKnRhSaEbo/mFGHA40WIy&#10;/QSeUlqQIn2a0ovlICikMVlslgxulOechI5FGpKlF4uV0UQVoPSqhAcq40q0Ah/JyCy8MtfILhmU&#10;WVMarH2EQgUtSCWjnPDxU9GV0b5UsYJVEyI1/NsGfkYrK1YrLVETbVj97DmoIXy8VDoFQbOoimaj&#10;JHwu3zcHw6FzsYbPHZUGZGbhV/k730pPwrvGZPyVEPgbwfMBVcg/zBp8zPgkU4N/ZmnxMeHyEc8/&#10;sGgJDA3+kqnG+zz/e7aBINHgT1RMf+TnvKNLxLtULX/l7/3QqMJHhNjHfP/H/Ix/ZKnxIcHzAcHz&#10;t6wUfh+DKkig9I6e8OFnvEZgv8Dr9zgB/hv+v/dR/dyuisJ1BM9BWqrtLD+reY0W0C4NEpydBFw9&#10;r6efj920ri5eV2njKUtKQpU6DWUEj5vAkH25rISNhdcok0dTJNVOtOx4ksB7w0RIa6shdNIIJ9nm&#10;2URb5iDARPHIFIiS1BQUM2FKl72TgMrmZ8g20zZGFu9bBu9lNq2li0pLwFPC/8HNe14UH0nllYQm&#10;Kv56lpP2TCPmCXiKi7DY48K4jJJ352OFv1iJZaVuZXGwjXWV2N5Sj93t0tDcin3dbdjb1cJjq9Lj&#10;dWSomUCqxdbGEmyqcikKZ3lBFuYxeXSrYzGQnohVbjuOUN3fuLAf1070KPvYH5/XhSvpJo7M68P+&#10;gX6sbGxEi7MATXml8Ge7UWR1o6SgGpVlnaipHlCsla9yPpXIOMGwAGX1kz+pnOr2tajuWE/4bEQ1&#10;o6yVYKlbgfyqJbD7F8EhlqqGNqt5Pbytm3hcBzfB465ejmK+z03IFJYvRm7pAjhL5lPxLIa3eiFy&#10;irqmwXPv7iHcSeVz+/Y+3Lt3Hh47ugxPXLUKDx1ehjv3LMJVq/qxvrscY6y4gz4Hw4nBsnz0lRWg&#10;rTQXVflZyDNpCZ54JJP+SSwYaaxc6cmJyj5Yeelq1Ngt6Cftl3fWYcd4Dw4sHsaO+b2ETz1VTwFc&#10;DoImW43MAgPMbkaBFjYnZbQjFUUZMahNDcXmEhteWjWKr/avxeerR/D5WAtOjTTj3ACVTk8tzndW&#10;4nw7odPqx+nmUkw1FhE6eVQ6OThPtXOmIhff0Gb9vSQbvyuw4n5HJo5RGm+3W7E6Nw+LZIVBgmc4&#10;Lx8dFgtq9OkKeGT5C2X6BpVNLitOtvRkMdPLpoTZApuESKWtxsCKYqZqyWSIzJcJitKdK3s8qYPm&#10;KJMYZXthGUWbK70hLLxl2njUUY00mFLQREXQrI1Dc1oMLUYMulioO/m5fcy8g6yMMtGzl3aik3ar&#10;mVarihVIgOMOmw1v2Cw0Bc/CKKGzNWQuTjATP0uV9kfawL8SNh8SOh8TDB8TKJ9aNAwdQ4vPqDQ/&#10;p8X93JaOLwiZz2l5P89OV+ILezq+yjHxaMBnfM+n1un3fMV79aWD7+NzX/B9X/JvvrRPP/6MCeQf&#10;llQCTKUA6O9UPe8TPn8mfN4mfN6givotK+6TBPRvCJ37ad2kd+t62rUrqE52EDxrWIYW0lb9F3gi&#10;4GelF8Xj4jX1UJX4ExNRmZpG1UNFynLm5HPScCzgkQ0UjeGET5SsBBlH+CTxfsRDExmJVIEPr5uO&#10;CjEzJkzZ+FAsl4fl1M3E6UqgGiXEpqETBivVTpYEvzeX6svD+y5RSBjKWKIyXuPmTAParSY00Ja3&#10;GtMx7LRjobsQC2jhx3IdWFCYiyVUPktL3MpxhU82/yvH1oZa7GhpIHyaldjV1oTdHU0EUAP2d1dj&#10;V3sZNlQXYqXHRuhkYhGv8zCB35sWjflmNTb7CnC8rxk3LxjAjQv6cZNMOB3pxLWjvbhqbBAHhgaw&#10;pqUVna5itHvK6U4q4S+sRKm7Hj5fG8oquuEtH4SnbB48FQRD1QL46hajvGkZKqluKlrXoLJtLao6&#10;Ninha1mnNCrn0UrZqXYk8ggZT+NaQmcDPA2rLzQ6i+Kh5aqaRJ5/AezFo4x5cPnH4PINwZLTgEse&#10;2jeK+/bMw107+3HXrkE8cGA+Hr1yGeGzCg9csQy37VyAw0u6sbrdi5GyHAx4HbRc+RipKsJwtRu9&#10;JHFdkY2qRA0ds1ZCVAiiWdlimSVSWGEMzLp5eg2aivIw2dqAXQuGcPWGZbhx6ypctXYpto4NYKDO&#10;D09uJiwstFZaLFuREfZCHQryNSR0Eny6MKx1GfHyymF8eWAt/rl2BP+c34Zvh+pwqrca57uqgI5y&#10;nG/z4XwLgdNEi8U4V1sAVBA6jHOMk/z9n5Xa8KeiLDzFynObzYCDtBLrszKw0MZskmPHEG3XECHU&#10;abOhlipNutNLdGkET5qyCL2d1sXC/9PMQpcpoCFgDMzCYq3SYynv+ZyJr8lRwCND+GU1QA3Bk061&#10;It262Qm8JipmTIKnUp+AJiqDdmsaeqgW+giIQVbUQcJtmN8zTkAtSo7DQsJqjBVGxrgMUv30REeh&#10;kRWiIjoI3ojZqAr5NdoDf4XFhM8VrFAPpibgVf7m9zMJAqsWn16AwjRkpoGhQOMCMJTneP4lISNg&#10;+TrHqBy/cWYo8V+PTfiW90qOXxE+X1P2f+Xg6wIfwutTftcn/F/+YUvl96bhIwLo7wTQewTrO7Rc&#10;vyd8XqZqeprAeYT/44NpcbhLFYMbCPBDtES7qF7WUYksJnyGeB07kiJQR2tXFheKYl5PF6+fOyYa&#10;XoKnPFWFcq3s2kpVTCslXeWiehTwhMm4HulFjKbFjYM+JkYBj6xjraxSyOukI7QFPjODBZXxPfwN&#10;MltdwCNLpsryJnKfLfHhKKDVLqGCFHss4PHwN8sazbIrapc9C416LZoZA0xk44V5mJ/nxDjVjyie&#10;pbReM7Hc68Hqci821FRgS0ONAh+J7c0N2NnWANl5dX93FXayLG+oyMOKAjOWZOuwhPdoGe/ZGt6P&#10;rSVOHG6qwI2D7bhlrAc3j3XjFib0Gwie60a6cZVitwaxe2gQ49W1qHW6UCGqx1VO8NTCU9wIV3Ez&#10;XKXdcJeN0BKNK+Dx1i6Cv3Ep/E0rGStQ1kwAtdFmta9HKc9dYpUEOlQ8EtK1XlS/Gu6GtUpbTwFh&#10;U0hl46qivSpfQLUzCpurH9bCXuR4+liv25Fu9uOSB/eOKOC5R5TPvnl46OACBTwPH1mOe/YvwY2b&#10;xrCXymJJQxEGiq20WXZlo6/5tSVY2OTDSH0Jmr05cFl10NO3x0UFICJ0DiJpD+IJHw0LUS69b2tp&#10;IZZ3t+Py5YtwYscm3L57K67ftA57Fk1gpLkWxXk2WPkZVocOjnwdCvO1KM1JRRXBM78gHc8u7sZn&#10;2ybx2ZoRfDTajK+HG3B6oBZnOvw43+oDvwDnmz043+TBFH+ronZos1CWjXP+bEyV2/GD345/lFjx&#10;ZqEJD7GS3GjTY49FjyUZagwYNOiUNYNYgGQcj/Rs1WeaplcZvAAeUTzSha5Mh2BhnAGPLEQuXbcC&#10;numucxkwGKZMEFXmDrGgy1oxongEPNPD92UUbSyq0qlwMpPRY2eBZeEaJRwWsvIuoK1ZrEnAKm0y&#10;VrPAr6ACWMzPGA+ei4W0JCPM8h0JUaiNCkRV+Gw0Bv8K/YG/xDpe+xsJq+cztPgT/7cPGP+kchGo&#10;zIBGYhoa/wWYr5TnCBY+FtB8m2vCdxJ5ZnzPUM4Z8vxMfOM04lunmcHHDiO+JrQ+5//wiY3KKjsN&#10;n1DB/oP2WZTPX80qvEuovk1r9jv+b89Q6T1Gdfcgr8HdVDwCnsOs9LsZG5LisCQxZho8VDu1CbSf&#10;F4GniNAtTaBaVKWgTENFSvBIo3AOlYrMVjcTOjPgkVUa0yOjoCOAZhSP7ESRHPBrqAIvhYEWKoeJ&#10;QMCjjOdJnR7BLBbLzO+TtZ5F0WYnRSrgkWlAsgNpMRNQGe9Ne7YZ/QSPKJ4mA8u5QYd+qvsxAkfA&#10;s9Ale7AVKsARmzUTonrWVsr2x5XY1kQX8BN4GgmdRhymzdrbVIKt5XlY58rCKt6vNbzGWwttOOAv&#10;xLF6P27oqMUtVDy3DbfjztFu3EH43DgoPWDNONwtPWQ9OLp4Adb39KAqOxcl2YW0WV4Uu6tR5GmA&#10;s6geuZ4OuMtHqXgmaLUWopTg8dZNorR+qRK+xhXwN6+BnzarhDAqrF6CXAU6CxXw5FYuQSGB46K1&#10;krafvPIJFFQsYExQ7YzATthk5XfC7GyDJa8VpuwaJKnzaLV2zsN9uwme3cO4f/8YwbMQDx9agvsP&#10;LMbtVDtXrxnEtsE6TFTlo7eIdqnEgbEqDxY1+rGyuwaTHZXori6ClwXRxMKUGBtM6AQgKjKE5xHQ&#10;8ibmsFLXuXOxgBd1x4L5VDqrcd2GjTi6Zg22jU9gqKEObocVtqx0wkeD/Bwtiu0p8GdEYaxIj7vm&#10;N+PLbUvw9fIB/HNeI74ZrFegc7arDFMtHpwTyDQVAY0unBfo1Llwtr4AU1UOgsfCsOFsuQPf+Ox4&#10;352Fl/IzcA8z9DXM1tsJnzFm4WYqhFqdSlneoCnLhGYZZW0xK5NCBTwyfsdF25KvzM+KReYFxSMh&#10;hVNgo6PykWH6on4UEFH9SRuPbLMibTw6QuO/4BOBAtqIn8DDSjqUrcUEIbGUlmZ1lgbraZE2s5Bv&#10;pO1ax8y8gSDfQNisZZZfqElFHwHYHDkXDVQ7XUE/x3jgz7ErYg4e0KXgLVaID7JNVB1UIQIbB20T&#10;P/9ruw7f8Fzi2xz9T/Gd06DE97nGn44z8UO+CT9eiB/yMpRQ3qe8zse8998TPvJ3X/OzPuP9+2eO&#10;msBTEz6iesRyqfCXzDT8icr4NUMyniN0nmB5eUgTh3vUMbhRdQE8KQnYRMu+NClWsVrtieE/gUes&#10;ViGvgSs6AiW0UP4UmbagUkYfFybIDPMY2GXeFi2XsmSIrFHEozZseo3qafCEKeBJnDs9MlwXMgd2&#10;aeshdIq1qUoPpjQ6W6gmM3j/JLFIorGn0pIRNgKeMtmBlEmokiELwzdnGdBo0qElQ8/klYH+bAtG&#10;8nIwn6pnAcGzkFZroYuK31P4E3QkVvpLpi1XYy2hU4+drY3Y09mMQ/2tSk/WXtar7aV2bHHZsImA&#10;38xrvIfnRwmeG+p9ONFahVs6anDvUCueWDyERxYP4M7hVtzYT+jw+St6W3B8cgJ7RkcxWFWN+uJy&#10;+NxlKCmtRZG3CQ6Cx1nSQeCMwysjlgkcby2BU7sEntpJJUrrllEBrYaP8CluWIHCqiXKVAmHdxo8&#10;zorpBubCmknkU+E4aacKFPjMh9M7AKurAxnOZhhsDYROHXQZXkQlWXDJ3VsHce92qp09I3jw8gk8&#10;cmiS4FmKe/Ysxs1bJ3B0RT829dVgjOTtLhTwOLGgzovV3fXYMtqOtcPNmN9eiXqvUxn0p0qIQDwL&#10;TBIzlorQkZ4uu16Hivwc9FVXYllPL7bNX4C9i5Zix8QSrOobQXcVpZ/DAac1AzkWLVxZKShJD6ds&#10;jcCxjhJ8sHMS3y4fxEnaq+8JwR97KnC204epVjfONRTifD2jjraqPp/hUizWVF0+zlZk47zfgvNU&#10;PafKabN8DrxFeD6Za8btDhOOOrOwKduAARamKlZuH2V/Ge1UFWFTl2VGrXUaPFIgXRqVst6QS6uC&#10;g4rCEh85vfQFYWMgaAQ8Wh6nl92cqzQuy3gSWQhMundlaU6BjiZwNrRBc5UdMh2EtF8dhXpjArqt&#10;qZhn02AB5fRyiw6baAO387hDn4wdKdHYTcsqM8oPE+LbTAYs06sxzArRQbXTHvgLDAX8J9YE/xLX&#10;xIfiWSMVhiMTH9uNtD06/JPA+ZJA+0agw+O3Ah3GdwIchgIYqpfvBThKTJ//9DrPfyRsJE4KgAQ8&#10;fE4+Q3l/7nTIewViXzo1+CJXg88cGkJPg49puT7IUim9XH/O1OANYwp+mx6PpwiehzVUPGkybSMG&#10;R1ISsYdKbiPV4LTiiUBbfNg0eHh0U4EUUEW6ogge2idfkkzSTEZRUsKFbvDpGeyyJKqJgDESPNrQ&#10;UKiVBfIjFPCoaMOSg+cgYc4vEXfZf0JLyyUj0j0yZ4sJRpbqlXE8F4PHyrIh02GKCXQfy4ey7bFR&#10;jQqeV2iSUa5OQg3LRqspHV0XwDMv14GJwnyM5tIhUAHNz3NgUVG+Ah4BzkyI6tlcX62AZ3d7Cw70&#10;tOPoQDuOd9Vjrz8fO4uysZuw2UXw7GKZvaLQimv8BbiZjuOW+lLc0VyGR4fb8MqKUbzEeHxBD+4Y&#10;bMFV7VU42tOEqyfmYf/8EUy2d6CrpgFV/lqU+utRXNaGwvJ2uMp74atdQOgsRln9EqqdJSipWYyi&#10;6kVwM0oIIm/9SnibVsNTvxx5FVQ73gnGDHgmFXtVULmQQBqFo2QY+f55yPMNIqe4h2qH0LHXIt1S&#10;BX1mBVS6AkTEZeCSW9f24PZN/bh714iidp44ugKPHVlJ27UEN20Zx5FlfdjQXYkRfy66XVb0uB1Y&#10;3FhOcAzi0MpR7F46gI0L+jDcXo1CFnQdb0I6K4WBstOg0yCT0CmwWVBRWIBWrw9DdU2Y7BzAyt5R&#10;LO0awbz6bjR5q1FWWAxvfi6KrHoUqCPhT56LLaVm/H7dEL7eNB/fUulMDdRgqrcCU51enGsrprVy&#10;TcNG2nJq5Th9fr6mEGdqBDwOTBE8J302fEW183faxJddFjzADH2DIwt7qQomTRq007P7k6PhopyW&#10;dXdlCQRZAqPCbFAmCEo2LGQBd/FYpE5GXmoi7InRyKJqEfhkxIUp7To6ZuTU0NlICb5MGb9jYOE1&#10;x0cryzJYmVWlR0vaedLmXgpt4CxkyaTLuABaBlYwYyKGs9IwYdFgaaYW68xabM1Iw26qscNGFa42&#10;aXFjZjqusRixK9OIVQTQOCtEf/gsWqyfYXHQf+JgbAAep0r6A+H9IVXOP2l7PrWq8SmB9rUCGgIi&#10;R0dYpOMHAkPiR0LnJFXLSYHKTPD6/Mjn5DXlfYTJxe+fOf+e8n/m/KfnnLRwToKO8FEAROXzKdXc&#10;R5Y0/J3K510zfx8t1yvGZDybnohHqXjupUU/QfBMt/EkYD1BIAuXDfC6tsSGKOCpoOVyE+YFEYxI&#10;aWiOgTchESXJVDtxMcpSsHlUQXlJ8bDRygp4MsRmhYcjJTCIsAlGGkEk2w0lBsxC/KyfI/ZX/xuG&#10;sDkKaLx6DXwXJoOK7ZIlVTKZMMRm2VJikCtlhGWlIkOjgEcUTxmhI43LEpUsFw382zYmhV5rJoZz&#10;shWr1U/V3G8xYZyJVxSPtO8IcGYAJIpH7JaA50BPJw4P9uCqvnZc216HQ+UuXF7sxEG3HQeYLC93&#10;ZOBYvgU3lebijkoXbisvwD31JXh2qAVvLh3C26vG8NoKOpf+RlzXUo7rRfEM92HPQB8WNDTQmdSh&#10;oaoRbk8lnK4q5HqbUVjWQ7Uz3aMlVstTPQEX1UpB+TgKaZc8VDKlDQQPo4gQsvvGkVU8CmvpBBxU&#10;Ps4yGdMzgRxCx+YRhdMFG1WOrbBNgU5GTg101nJoTF6k6YuQmOpAZJwBl1y3vA0n1tEfUvU8cGCR&#10;Ap1HDq/E3XsncdNmmZ3cjdVtfgyV5qCH5O3lhVgmG5KtnMA1G5fi8LqF2LNyARYPdsDnyoEl0wAr&#10;iW+xSZuNDc7sHPgKPWjwV6Kzph59dW0YbOjBUGMfBur70FPVjeayZtR5a1BTUoraXBtvaAzmmeLx&#10;CEHz1eb5+HqiBT8SOOe7fDhPBQSBTosbaMqn2pkeowNpz6nm42qxWAU4zThbmYcfCZ3PSyz4sDQb&#10;f+T/8IwrG7dR6RyyZyqNykO0UHXMsMUESW58lLLrQIGMr2EhKjPplUW/ZAbzxfN4ZHtiOxWIjbZH&#10;Nu7LTJL5WVFIV8AzB0kBvyZ8Zik9WqJ2MqLCYGNlsifG02bRghE+htAAWCIDUUDV400KR506Fl1U&#10;N6MEx2KzBmsU8Giwj4X9ONXPiZxM3Mq4LjsDuwjEVXpCijZkXtivsSj0F9gePQu3q6PxZo4RHzgM&#10;+JxQ+Irg+VLUjoNKJycdPwocctOpWvSEiwDHgFN5epym9TxNJTN9nDmXkPfIe/UEzr8E/+6nI2Pm&#10;fT/w/BunDl8ROBJfOtT4nJbrY1sq/kZVJ+N8/sh4nfB5QS/jhWLxABXPzReDJyFG6dXq4/VsiQ0i&#10;eEJRLuDh4wIqx8KIcEIoBqV8b2lKstIF7oiOhDOWgOBzdlouM1VRRmQEbS7tFaEjO3GkUP3Imtax&#10;s36FhMt+huRLf6b0XAlsZFpMFa+rtOnJyGRZ50fZ7E96IKk0ZUlbWZa3kvfDT6vl0yYra/H4adFl&#10;IGM1lbCAp/0CeAYdNozmONBH2z5A5SzgmVE8q8pKpy0Xj2tryrGprkqxWYcGenFsZADXDHTiRHs9&#10;rq704GhpPo65c3BlrgVXsdxen2/FrUUO3O0lfEodeKDahRf7G/CnRX34cN0EPty8GK8s6sWDtFsn&#10;uhpwuL0ZB/p6sbSxEc3FPlR4ypCXW0Lb44ElrxIOTysK/UNw+Ubg8o8SRBJjyC8T+ExQ9SxGSf0K&#10;FNctR2H1JJXOfGS5R5RlMXKofBzecdhL5sFS1IfM/E7FVumza6C3VcFgKYM2sxRpxiKo0vORpM5B&#10;fHIWYuL1uOTKRQ24ZkUbbtnch3t2j+M3B5dR+SxT2neu3zCK/RMdWNZYgoHibCqebAx6C7GqowFH&#10;Vy3GtRuX49j6JQTPQizq7+Q/5YKTF9yZm4/cPDfy8z0oLvKhtqwe3Y3dGGrrZwyht3EQHdW9SnTX&#10;DqK7YQDtdZ1oKSOcigrQb03HlZUF+HDVMH5c1oNve8tw5ifgUOU0FQKN+ThX56TCySFwGFV5OF+Z&#10;jyn+3emKQlqrApwsz8fXvmx8VGLFe94cvObNV0YqH8+xYpsti2rHiI40FfyU6TJwTBYCt7PQC1Rk&#10;rZ3SDB18xuksKPAR8MiIV4GTtAvYCB3x/1kXgUcVMhsJc1mwGanBs5UBhDJJ0UKo5bBiyRie6XWD&#10;wyBb6npUsfAy41ey4jWxgPcShPNZsFcQOpsytNidqcNRuxk3ssDdVmDDDSx8u7L0WM6CP05oTYT/&#10;ChtjZuHatAg8ZVbhfdqkL2YUCOEjdugbAuE7QuYkX5sBxCkqm1N5RsLFgDMFJoaZkXHRuRzlPQIn&#10;/i3fd/H5STnyc/4VPHL+fa6W36fm92oIHy2+ELtF8HxIy/U+Fdg7FjXeyErFS6ZkPEXL9RtNNG5N&#10;jftv4FlE8PTHToOnJiEEZbRd7pgw5BM8sgC8WxYIS4hHMa2ZgMdO0DiUUcm0W9KFHhNFqxWurEWt&#10;CZMNEEOUbYNk22cBT/KsX0JP2ytr89QTDI1Mlo2015XpBA8ThAwgtBI8MmJZFvWXdcCrqDjLabG8&#10;6bIsBtVWajy8VMgCntr0NDQxSXUQYH0sW4N2K4btNgzyfCg7C6NOUUAORfWI0hHlIwBaV1uhWC3p&#10;Sj882IvjY0O4fqgbt7Y14KaqUlzP+nadJxc3FDpwS6Edt+XbcHueFffSgt3rycZjVS680V+PvxE2&#10;n62Zj2+2LsU/Ni7Ga5PDuJ2q6SDV1JX9fdhIq1XtyEWBJQfZ1gJojblIz3LDnFMNW0E7sgt74KRi&#10;yfPSKhFCeX6BzzhctFBF1UvgYuRV0F4RPBaCx1E6Tls1H1b3MMwFfcjI7YDR0UR1U4M0kw8qgwfJ&#10;ujzEpzkQm2JlZCIm0YjoOD3Bk45LLh+rgsDnBrFc20Zw395FtF0LcWLTiNK+s22oHgtJ1V6PTbFZ&#10;wz4XVrfzIi1bhKOrl+CKlYuxbfF8jLW3otxdhLycPBQUeOByVcBdVIVyfwNa63ow2D6K0Z4JjPYt&#10;Qn/XArQ3zENL3RA6G0fR2zqKnuZ+dFXUYajYg01eF16Y340fVo/hu94qnGorwbkW6bEqutCmQ3VD&#10;4JyvcTDsOFcp4aS1InQEOGWF+N5fiC+9TnxC8PzV58Qf6JefLs7DTTk2VmYTVprNGNYbUZ+ShuL4&#10;eOTGylosiZTpscrcHoeMSiUExPeXaiXDqVGqSVMUj+zPZCdIrFQ80rhsZAURqyW9Wioqnvg5v0Ts&#10;7F8oDZgpgZdBSzlv4nucVEoF6hTkUz3JMpxSqGUIfjGjTBWPeoKtnfJ9iNBbmE74UM5vZkHfZzXg&#10;2IVsdzwnC1vNeiyl9J+ICcTyqFk4oArBfZlJeNOhxT9pdaTd5TQVzik7LRWf+44KRJTIScZpAkMJ&#10;qhkJgcvZQtNPMcU4R+jIUR6fVmD072MGRP8aPxA83zvTCB8NvqXtEuUllk/g83dbGt6zqfEHPn7F&#10;nIJnDPF4WBeD29IInqQk7EpKvAg801arOi5UGUDoUdp4xG6Fo4jgccfGwkNQzYAnO1JGGxM+CXHK&#10;fZQ2HlE86bRcaYRPAtVOzOxZSAmYDQNVpyxzKitLdhfkKsvbtlOlV2u18BBeufysHH6mzN0S1Sv7&#10;wVVShfr1LBMaGfcTp3SnlyTHKuCp06vRQnveTYUjbTwCHgHOsN2CEYcV8y7EYncBVhE80rh8cZe6&#10;gOfIUB+uHhvGdUzitzbV4PZqH272F+GW4gLcVVyI+3m8n/C5nwnoEdqvRykGXqgrwrtDjfhkcR++&#10;WDqIHzYswPfbl+PDDZN4gi7kmsZqgmwAuzq7UUvo5BmsyDI5odLYoNLnQpflhSG7HpmOVtjyu2B3&#10;9yGneFBpq3F6Rwmg+cj1Tyhh947B4qG6IXhyvQuQU0LbVTgEo7OLKqcZOlsdNFkVSDYUI16di8jE&#10;TARHpyMwPA0BESkIClMhLCIN0bE6XHJguAKHx+twzcp2nNg4QPiM4mZC56pVfdi/oB3rOssxJoMF&#10;PQ70l+RhuKwIy5prsXdiBPsXj2PPonGsGx1Gf30D/EUeFOa7CR0/CukhPZ46VFW0o7NlBMPdCwmd&#10;SYwMLkf/wDJ0tC9EU+MYmutH0UoItdf3EjwNWFxRhRt62vFX2rdvRzvwNS/suQY3zjVO91Sdrc3F&#10;2Zoc2ik7w0aFk42pCgfOljlxinD5wVeA70sL8Q3jY48df/Ha8Sd/Lp4vduC2bDP2MKMtV6sxptWj&#10;Q61HVRJhEpsMZ0wy7LFJyKRcl8WkMintHfT2+VQ4stdSmVajZEOvenp1Q5kflJMUq6geAU8GM7KA&#10;J5WQEbUj4JEGzKS5v0YabZeetstOYLmZGYtZkKWxWnZOsLISOWMiUczPq2IhbyGY+inbRwigccr4&#10;ZSzkmwwp2JOloz004mC2EVso+VdokrCUFmRzcgiuz4jDM04N3qMS+YrQOUWlc9auw+lsDX50aKhA&#10;aLNor04zzhA+ZwmcKYLjLEMAM+Uy/xTnGOcvHJXHCowETvLe6Zg5PyPgmgHYTyHw0RI+anyfpyF8&#10;tIrN+9yuVXq4PiR03me8RfXzChXPs/o4PKKLxW3q/xk8VQwf1Y40LkuvViGh4IqKogIiuAmY/Ngo&#10;xWplC3x4tPO62gglM+FkYMgYHmlcjpc9yxgG/r0sc1GerkFPrhPDbhf6c3PRabGiOjUNJTGxcPHv&#10;5LO9qSnKbrGyHniZkUlIJysYxsFFpVuUHPPfwNNKa95jMSvjeIYU8FgIG7FcNgVCEmK3ZhSPgEfa&#10;d0TxTFutHlw1bwBXdTTjhko/7qry4a6yYtxVWoTf+Dx4osyDxzy5eNLtxDMlTjxLFf8G3chHIy34&#10;crIP3zBOU/Wc3rIU3+9Yg3dXT+LBwW7cNNCHnS3taHe6UGorgM2ci1SNBanpOUjL8EBnqYHB2kD1&#10;04qsAmmj6YW1qB/ZnkHYi2VNZbFSVDZFA8goHEBmIaFUShB5Rql0+pBua4Umsx7arBqCpxIpejdi&#10;UmwIjtThsqBE/GpuDH45NwqXBcYhlBCKE6t1YKgCB8eqcdWyFly/rhc3bRjEdWv6cMXCVmwfqsWK&#10;5hKMeB0YoKwb9gl4XFhUV4YtA13YSkJvntePpT2d6CivQGleEQrzihW1U+CqRnFpM6prCJSOCczr&#10;X4bRgeUYHFyF3sE16OxdiZbWxaivG0V9dT9aqzrQV1aHbS2teGbJAvxj8Qi+bqPaqXETMPk4W0c1&#10;Q6VzqtaO01XZOFNho7qxMmw4U+bAKZ8DP3jz8F1JAb5hdviiOB9/dWfjj95svErFc3dOBnZSJSxg&#10;luunsmlPVqOGUZqYhrzYFBZYQicqfnp3zsggFtZgQihM2ezflRRP8KQpy6DKqoQyylV2HyjSUL2o&#10;k5XGRxkwKFZL9kJPDLgMcQRO/NxLCZ5LoQqaBbWsEkiL5WYB9WcaUKrXIIeF3xwSiqzgYNhDg1mp&#10;wlBOK9aSloRegmmQqmuUFmyJJh4bWeh3ZmmxhzZ0R1Y6NuhTsEkdjUOGONxvT8UbBUZ8xJDG3bNU&#10;OueoMs7S4pyi2jlJSJwuFCgQPAWMQgPBYSRcjDhflIHzbtP/HPJ6EVUQQ44z5/K3U/ycsxfi3IWQ&#10;zz1dIO1IWvxYQOWTr1MU15cE4Cd2NcEjdisNb9FqvWpOwrP8/Y9oo6l4YnGY0NmdJFYrmuAJVxqX&#10;W2knq2KCCJ6Qi8DDexIZRThEIY+wyeVR9t6SaRPSnW6nbZYNAC18TnbhMPKxln+TTMUj7T05/I5K&#10;g05ZS1s2bBzzFKEvJwcdmRbCn4omhiqUCrhURkdT5daI4iHsZfyODPosTIlGARVuEZOOLH1awTJQ&#10;Q4XaYpL90wmYHNYVRzYGGfMInRFa+0FbpgIeUTyidpaUFGF1hVdp39lC8Mg4noN9XThC+BxqrsMx&#10;vn5HpRf3VpbivrISPFbpw9MVpXia1uvZknw8V5qLFwietwmef4404+tF3fhxSR+mVo3h5OpxnNq+&#10;Gl/v2YxnF4zgOD97a00t5pdWoMVTgVwLrZY2GxpDIdQZpQRPLfTWemTYm2DObUdmXicy87thdfUx&#10;+mHK64Extxv6PCobHk15/YTOCCyFg9DZ25BqroPKWEmLVQENbVaSJg+RCSbMCU3BL+dE4+ezw/Er&#10;xmyCJyJSjZTkDFyyf14pDoyW4crFjVQ9nbiB8Dm+ogN75lVhbZsLk7QzY74sjJRaMOqzYb7fjiV1&#10;LmzqrcPm3jas627HIv5jHT4f/LlFcOW4UZDnQ2FhFYpLmlBTN4CunkUEzgoMD6/CwLz16BrejM6B&#10;9WjpXIoGqp1mqqIeXy2WlJbjtp5uvDc5jk96W/FtvRdTdW7CxUHY5OJklRM/0ladLLMSNBYqnCzl&#10;eLLUhh9KrPimxIGvi3PxBbPCP9w5+BMVz+v+HEWSHjClYr7SPRuF6uQE+JJTUJSSysqfDGtcPO0V&#10;s2NMOHTRYUiLCoImenr7W5l0KF21vjQV6gx6NMr6y7RfJYRDMS1RCa1QISFgY+aTZS/UBEhi0FzE&#10;Bc5GLGETL2NGgudCFTIHGczarguNlNVSkKlunMzcZlYI3axLlTYHOyuXO0nW7k1CgzoRHbQgwwTQ&#10;4tREbCSs9tJ2HbBocSAjCVcaE3CXVYUXqTL+VpiJr8QC5REUVD1wEAICIaqQs0VmnHVTwfB4cZx3&#10;Z+KcRyLrf4zzDMixePo4E+fkb/kZEmcJoinXdJwVwBFup/JEZenwYx7BkyPjhzT4gvCRAYV/s6Ti&#10;ncxkvG5KwPP6aDymicRdadE4RiW5l6pwA4EzGReCQUKnJSYAldEBKI4KIGyClO70wqhwwicS+bRS&#10;eeE8RsUgjyolh8pmRvVIz5aVSkj2Tc9iApE1qfW8F454XluzUdkjrdPpwHxfKcZLS9Btt6HRaEAF&#10;FY43IR4lTAplvMd1Bg0aeK9qMrTwETyFTDIKdKh4xGpJA3MlFaq8r5kWuIuAGSR4hpx25ThIezVo&#10;owqymTCWl03gyJQJGURYhPWVTOC1VdhK+OxiHTrc342DXW3YXlaKPQU5uNZbRLvlxf01fjxW7cfT&#10;VaV4lo7jOW8BfuvNxe98ufhLsx9fjbbiu4WdOLO0D+dWzsOPK0dwctsSfL9/A16ZHMZV9WXY5vNi&#10;ua8K3a5yFGTkIzPDBY3RjTSzH7rMGqRb6pSxNgIfoxLNMOW0UwV10EZR0diaoLE2QsujwdFBZTQA&#10;g7MTaVkNSDZWIMVYChXVU6qhAHGqTITGpGFWcDR+PTcMv5oTitlzQxEUHIPoKBVSUwy4ZN88N/aP&#10;lOLQghqqnlZcu7oDRwihrb2kcq0F434DxstMmGCMlhow5jVgWa0DG7t82NLTiLUdTVhEP9pX7kNN&#10;AW2WLQ+52S7Cp5zKpwaVNT3ooM3q6V+CvqGV6BnegI6hrWgb2ICmzkk0Ngyi2VuHvvwi7PT68eK8&#10;QXwy0odPG8vxQ40HJytylZ6pH6lqfiSAfiyzU9lY8GNpFk76MnHSm4XvWQm+YXzptuJzwuaTomy8&#10;X2jFWzy+xJtzS64JK1Oj0ZkUiXptMrwySIwgcahUsDD7mRNkdcAwGGhddPFULYSOOioYehZyWTyq&#10;gAVasl8d/X9nViaapbeLhbKEhc6fkQZfphYufqaFBVYdGoKEQIInKBBxYcGIDw9BfGgQUmm1TPyO&#10;AoKkXPYao3KRQWelyYmwyOuzfokUqiMZ7WyKD6ctozpKjqb0j0enKhEjrAgrNak4wAJ8lVU20EvC&#10;XTYVnqONercoE5+7eE3yqUQIGuQSPLk8SlsN7dJZXpspgQfhfL7Y8m/j3EVx8eN/fR88F87l8/i9&#10;AqApCfkeguc0ldApxW4RPISOtPf8kEP40Pp95ZCpG6J6UvGeJQVvmuLx2/QoPKWJwP1Ub9ep4rCf&#10;FndjbCCWEDhDMXPRyiiPmg1X2Czkh88lbAIVZSiqJz+cliksEgXhsVQ+MXBQBYl1lekOsvWNhaC3&#10;RIfAxvuZzWRSwGtal5lOy2FFK61QV34u5pf5MOotQVt2Jmr0abRNLB8pBA9tVJU2CS18fwsVZj3v&#10;cSVVZ2FSFAqobov5W/3Snc6oMajRlKlHqyVDmTrR78xWotduQa/VjB4q3AGrCYvcecpMdWW2enkJ&#10;NlWXY1t9jQKePbRaR3q7sI3Wa0mOBRtysggfB64rL8bdtWV4iAB6nOrnWT5+3leAl6ju3ygvwIft&#10;VfhhvBOnJrtxdrIXU8sHabeGcXLrQny7ewXeWTuGu3vrsd3jwupiP3ocxcjXOOCw+GizSqAyS1d3&#10;JTTmamgJIF1W7U+hp/3SEzaaLCoaUxXhUk5QVdNaNcNIIKmtzUjKqEJCuhdJ+iIk63MRr85EeHwq&#10;giLjMDs4DLPmhmBWQDACAkMRHByJqMh4qFK0uOTghB+Xj5cRNrU4vryZqqdFOd8xUIw1LQ5MVpux&#10;tCYLy+osWFJj4uMMrGq0YVOnG5u7qrC+ox7LmqsxUl2G1uJilOYUoiC7EHk5pXA6fSjxNqKhcQCt&#10;7aNo65qgylmOhva1qJNp9y3zUVPZjrqCYnRnZeFq0v/P4/PwT6qdT6s8+KG8EN+VZuMrZtvv/LRS&#10;hI6A55SfVqvMgtNUYicJoG89ZnzFwv8FwfNZsR0f0WK9V2jBmy4bniyw4kiGCvNjg9CSGM7MlAov&#10;s1O+Vo0cdSptUgIyEynJWdmnwRMCNQurVgb8hQexIEuDJiU1VVGdKhVdGSxcmTIhUE1VkoIqKp4q&#10;Fkr5TAchogsLRcIc2XY4AHECIf59Uhg/T8bySKFlxizTJSkLRrVlGVCdzsLMLC/d69IQnRwye9rq&#10;RQXCyspSSii2UgnMSyJ4CMsrWLhPONJxL23LU4TOW6z8H5fY8E1RFi2OgCcDIHzO03add2VQ2RA+&#10;Hj5fTEgQGOcIn3Ml/wWWi2NKYuY1OTLA9/+7EPiIIlKgcyEUZcWQBumZhuaTVF0/EjjfS++aQ+aL&#10;qfERVc9fLCq8ZU7Ay/ooPEPwPJgWhRsI2oMJ4dhC8CyPCcRo7Fx0EDwVkZehKOIyqpvZBE8QocN7&#10;QsAIePJCCKCQaD4fjZzwCNgjw5WlLOyxstdWMBWOgCgYRcmRaLSko8OZiQaLHk20Pf3FRZhH6PS4&#10;8tBoy1D2xpKlTGUReQFPdXoKWuU+Wfl+2emW97pIFYsC3seStAT4mcTKqXqrBTy8l52EV18uoZNn&#10;ZwW3oCMrA+1MUu1MMKJ4FnukfceDFQxZImMt7dO2hmrsbKrD7uZ67CN81hJKC7JNWJNnwdb8bBym&#10;QrqpogR3MR4RxcN4scKD35W78EZVIT7oqML34x04PdmDs0t6cG55H86uGcSPW8bx/Z7l+HT3Sryy&#10;Ygz7igk7VzHGqXg8ulzYTMVIzyqbBo+5SgHPDHz+NdQEU3K6H0k6H1IzKqClOtLZWpBirkdsug+x&#10;GhcSNAIdC6JSdIROPAKYEGYHBuGyuYGYwwgMDCF4whERHoOE+BRcct3qZly/phU3b+zCrZt7cMum&#10;btywtg3Hl9VTBVVgH9XQ/lEvDsz3Y/+YD3uGS7BvlPZsrBK7B+sIqCZsHWjBWsJiYVszemvqUVta&#10;hQJ7EWwWAijPjzJ/M6qrOlFT24Py6nkorZqAXxYbog1rqGhGu1wQhx33drTgg/mD+LCpCh/7C/CN&#10;Pw9fMsN+xkL9jS8b31P5fO+34UxFNs5VOnC2PBunvFZ8x0r1JQv8p6x8nxRZ8XdC5095mXg934KH&#10;7Rm4XBOPcRbkDha+BtoiLwuYW5uGfIJHYGGJJ3goxw2Ejp6KJz0uAumypks4M2U47RHB448heBJT&#10;0JmuxwAh2U3L1ahTo1aXijqTBlUsYIWU6elUOAmzZyF2zhzEhQQhMTwUKawMxoRo2KXQEjxedYKy&#10;Jm+X3cyCbUQlC66T9kpH+CQFXoqUEGkTugwmHouZtVuTYjFC+KxiNj5EOX9ndjqeoIp4jSrj7wJm&#10;bzZ+oGU6K+0xBA4KqXiKCB43oeMmfIppiUqoUEoJHa8NU7xmAg+BkJzL8xJyfm7m/EL8K3Aujhk7&#10;poCHxxnwnFF6w6YbnU/JWCEZQ6SMgpZZ79K1rsZfran4ozkRr9JqPaeNxEOpkbiRFfowwbOTNmt1&#10;XBAmYgPQHTMHtVGzUBJ+GdXNLOSFBSjgmVE8uSzMecFRyCWA7GFUOnxe2X8rnoonKgQOqsxCAq02&#10;S4de2ajAYUZVhlrpPu8j97RMJgAA/dRJREFUeLoKctFClVJHxSK2SRb2klUF/alxqKeabSNwZMvt&#10;ZsJH/s7Deyez02UcTxlts0ybEBvWSPB05VgxQIsk8Glngmg06tCoV6ONrw84srC4uIDAKcVKxgqG&#10;NC5vJ3T2dbZgb1sTdjbWYY3PgyW0ZGsL7NjE2Fecj+NlxbitohSPUPk8W1eGl2pK8Wq1B2/WuvE3&#10;Jv+vx9sUxTNF+JxfMYBzG+bh5Ob5+G7nYny9fzX+tnM1TjTXYmWOTNuoQI2lBJZ0FzJsFdBYKhWw&#10;qKlo/jXSMiqVUBnKkaT1IlFbihR9mdKIrM5qRHJGDWJ0pYhWFyAmNRvRKUaExqVgdgihExRC6ARg&#10;1pyAC+AJRhBVTyhfi46KxyX37h7GA/tG8JvL5+Ohg2N44HIGH9+7awj3bO/HnVt7cNe2Xty9cwB3&#10;7ejH7dt7cdvWbtyysRfXLu/Fsck+HF0yhINLRrB9YgQrBwcx2NIBv8uLHEse7DYXigoqUOyugYfh&#10;creisKQf/qphtLXMw3jnMDZ09eJoeyueHezFX/ra8ZdKDz4qzcWXBM+nbgs+Z3b9stSGr5iBv6HC&#10;OV1ux/mqPMInB6fLCKRSvocy/2Nm/I8KsvA+ofNHpwmv5mbiEYLnSsJmpSoag7Q5TZpE+FITUUr1&#10;UJSSgtz4eNhio2BmBRcrZEiIQIZYr5gImCNCYI+IgCsqGr6oONQkJKFVzUJkMmGQlqtT2nxof6Rw&#10;1WdmoJQgknlYybMvpeqZpXTfJlL1pNKumalqnLRNrtQEFtpESnPaNmY2mZTaZOXfpqtgjQuHJnQO&#10;VAGXIp0AsgbPgpfWqzMpGvOT47BalYBDlPv3W9R4keD5szsLnxIk3xM8UwIWKhu4DLRABgKByqfE&#10;THtlJlAIBdpTBTqEiRzBvznPo5z/2+D1liN4/J9CUUZMDAIdRfHMBAF4mr9DAVCeEWcEPjLimcev&#10;qHo+tWvxAeHzp8xkvGGIwQu6KDycFokTtMJHef33MgFsjA/G4vgg9FP1NNFq+QkdVwhVT8gcAidY&#10;UTwCn7xQBguzMzQMthDaKoJedgTNJTxkcKAtJhR+Qxra821oyTErW2qXE/QNtiw+zkZdlgnVGToC&#10;JO3CbhGR8KriFbXTQljJ5nwCHlE8lWYN7/H0JNEKKucKma9FGNVRFTVajOikReolNDpsZmV9nlop&#10;F1S07Vl6zMu3Y3GpCysqvVhd5ccqqp11tFrSm7Wvqw07WxqwkY+XE4aTBU6syHNQ9WTTIuXhsN+N&#10;Gwgfaet5os6P5+tL8UpdMd6o9+AvnRX4YqwFJxd34uziHmDlELBlPs5snY+vN4/h8x2L8Pnl6/Di&#10;0nFscOZicUEpOvIqYNPmw2wrg84qcKlAqrGSIcf/CgGOhKidRE0pktSlUBE8anMtLVcdEg0ViNF6&#10;EJWaS6VjQUQC1U5UIi4LDMNltFcCnjkET0BAEIIIouCgMIQERSA8LBqXPHpoIR47vAiPX7kITxxd&#10;iMcZcnzsyAI+P4HHj0zgiSvluQV48tj0648cGieoxnHvtvnT+zzTRx5fPYHLlyzAhrFRTHT1oKm8&#10;BkU5Rcih7XLn+1FSVA13YSXB06Ts49PashCLxlZgz7K1uGXVajy1dBK/G+jFHxtot0ry8I8SJ77w&#10;5uITVxa+KMkmfLLxT2bTz1mof6T6OUfwoCYXZ6h8vmem/pyvfchC/rc8M97LNeMtRwZedprxsCMT&#10;12bqsJnwGdMkoFUKVUoiypNTUJqYjMK4BGUNXjuzpOwKak6OgiExEvrYcGVyp6xql0v4eCKjUR4b&#10;j1rCp02joerJRH+mGe16LVqMWjRbzMqoV9nxQD13FpIIn0Rl509aJ1qtLKqqgrQkeFnAqyXjmrXM&#10;pgalkLZQ5lfzN7rVSchiRdEFUe0EXQoHj76wOeiMC8UEK8UG/varjCo8ma3F2/kGfEgL+jWhe5Jx&#10;jqoGHqqdIj2PhE9xBuFB6PgIAj/hUEbgyHWjalSOtKtKKM/9+zjPEEBNQ+q/nyvQmlFGTAhn+VvO&#10;EEASU0pDdgbOUpGdofU7w/siAxZ/4FEmp35h1+EfNg3eI3jeNMbiJV00HqXiuTkxAlcTPJfT8m5L&#10;CMEKKp950XPRGjEbFaGXwcPrURg0CwVhgYROGIoiI3lO5RMajpzQUII6EFmhQUobj4PgsRPkjgSC&#10;hBap2mYkNFJQqKLiFKUiU2KM6fDJsicyUp0Wy0PVKSHtNo1mHZOCCT2Elayh3EL4yD2SUcsVvH81&#10;vH+Kzeax3mpAo9WIVnsmlVEG7TxfJ3Bqab8FQNLuM9+dp+zEurTChzW1VVjL2NxMx0Cls625gbar&#10;HIvdhRjPdWAsx0YHYMWk04pNtGcHaM2OET43l3twf5UHT9Z58NuGYrxa58af2/z4fLSJ4Omi4unF&#10;+eWDOL9xBGe2jOKrDUP4bPMovj24Dp/s24Kraqqx2OlCV64PeYYCWKw+WqkypP0LaETVTIefj/3K&#10;eSIVTwLhI+diyVTGKsTrvIhJK0SUyoHwRBNCYtJoseIwi8pmFhWOWK0AhgKd4FCEhIQTPhEICY4Q&#10;8CxSwPOYAIZweerYIjx11WLGIjx51UI8fXwxnrlmEs9cvRjPXsNzPn6S73niyEI8uGscd24cxQ1r&#10;hnHN6vk4tHwBtk6MYnFfH5orqgkeFwoYZcVVqKtoQX11J5oah9HbuwLLl2zHwW0HcMee/Xhy21b8&#10;bvkk3uhqwR95cf9S5MA/CZ5Pi+34IN+Ez70OfF7iwEcsuB/l6vA1M+3ZylxlbtaZ6hx8x4rwGW3W&#10;h3zvX3NN+FOOCb+n0vktrcxvWBhuYAXfwUIyQSndSdXQolahLkWFyiQVvAnJcCfIVicJyCUYrFQk&#10;6vgIpMaEIC0iAOmhLMwEh5OWqygqEh5GeUIcOs1GymcbuqwmymoD2qSNgAXNGUtoBVG1CHguY8y6&#10;FNqgIAIpEu402dKZKomyXMDTRO8vDZLNSsE10K5plV6TLMLGEvBLOGf/DL6An6MjYg4WxoZiK63a&#10;DaZU/E66zsVe+qyELsFDpTPlprUieM579IQOwVNKi0XonPETBuVWBtXODGwuhDw+e2HZkP8pZuDz&#10;3yB0AUozduysgIdxRuDDUNqTxOYRPFNUodKzJuCReWDf03LJvLF/2rR4PzMFbxnj8Ko2Fk+oonAr&#10;be518WE4ytjDWBsXjPHoQHSFz0ENbWcplaCLStAVNpeJIBTuqAgUMink02I5QoJhCQogeAJ5rcNg&#10;jY2AjeApSEugpU4giKLgZOSnyCzzRGVG+3QkIi8uEnlMNAIc2QvdzwTQwvvRm2fBYKFN2TGigwAS&#10;8JQTOjKQsJoqR6ZPyHON2Rlo4v0X1VPFxCLTKGT+Vp1RgzaWj0HarwmvCxO+Iiyh0lnbUIP1tFjb&#10;O5oV+KyprsCSUg/m0/aNOu3KKGfpel+QR7tF63V5tQ9HKjy4ttyF2yuK8Cgt1vMNHrxc58KfWr34&#10;Yl4jTi/qxDlpXFa61AdweuMQvt0wgG+3juL0oXU4dWwPnlk0jpV5LrRk5qE0yw271YtUXRHUGeX/&#10;F3hE5VwMHmnfEfjI+6TdJ4mvx6QVITI5h9DJQmiMDnPDEmixIjGHymYOYRMYFKpAZzoIHgInJDgS&#10;gQFhuOS+fWN4kPbqNwdH8OgVIwTKfKqfBUo8cXSCkBGlMx1PEUQSTx/n8egiPLRnDHdvHsGNa4dw&#10;Jb3lnkUDWD3UjYHGepQXupFrdaLAUYhKbx3am3ox2D+ByUWbsHnDERzedw3uu+YmvHTd9Xh9zw78&#10;bv4gXqsvx59LC/ABvfg/Cmz4sMCCv1LBfOSx4bPSHHzsysTfaTE+FQlflQ/wwp8mgL7z2vG5x4oP&#10;CzOnbRYLyessDM/wpj9ot+AGmwnbWCAWa1IwT5eKHq0GLSlpaEim+khOhS8pBUXJMvkzGZkEUzIr&#10;eXxUIJLCA6GNCoEpKhRmynsbrZczOhT5LNhlLFxik/oLHWjnd7UxozZmpitdrJkhc6EleFIJHdVl&#10;v4ZuDkFC5VSsSmHhZPbMZmak/G4xp6M100hJb6RV0zODpqE0NY4qLIxZfDZcc3+GSoKnnxl/BVXP&#10;rtQY3GxW4U/FVqpBG76levmhNBOnCJxzJbRWpSZaqwtHH21WGZUOgXO2wo6ztKfnyhhiU3mUkMey&#10;TpHM3peQ85nX5Sivz0Dm38WMLbsYQGcYUwTPeYbS9kP4SIP3GSaFUwyZfPoN1ehnVBAf0jL+KSMB&#10;rxM8TyZH4A5e9xOE/rVUPQd4DTbGhmBhVAB6Q2ehPvAylBE6bkZR6Fy4aUGLCR5PVBQKwgU8hHtI&#10;gHKPsmNpsRiZBI/Mpcvg5+h5L7Nop2Umel5yvLLYl4PqVLZDlsZ9WbhdgYbMNCcwelj+hpgARzwy&#10;wDCHKiFTUToCHpkoKspHzhupijoLstHCJFdFSyd/L1GhUykJpod2aZhqZ4zgWSBrLtdVYn1rPTbR&#10;Ym3taMEq6cXylWBhsUtZSkNWL5TlNMZdVEhF+dhY7sWBunJcUe3F1VXFuLXajd9Q8TzfWIyX64to&#10;tcrw/Xgrzi7swNSCLpyj3Tq3ohdn1vbhh/W9OLl9BGcvX4GpK7fhr9vXY39VFVoMNvgyCuEwFyNV&#10;66LiKftv0Lk4ZoAjIY9n2n0SNMWIURUgMtGGsNgMBEakYm5wLOYEhjNCMZchgAkOCqe9mo5Qgkce&#10;B8wNwSUntvTh9p39uHt3H+7d3Yv79/Th/n1DeGD/MB488F/x0OXzFDg9fMUoFdJ8PHZoPh7ZT2hR&#10;9ZzYOIzDy3qxZbQNYy3VqHHnw2E0waI3Iy/bhSp/E3o7R7FowUps3ngAV+y7HieOnsDTJ27H2zfd&#10;gLd2bMLLvS14s9yNv/FG/yPfgg+dmVQvZvwl34y/uqSi5eEzTzbel/aBHC1+rMjD+XqCh5br+zLa&#10;slI7/lFkxfv5WXjHmYXXCJsnWcnvy7biGqqKLdoULCN0Fhl0GKK87lZp0M5oSGFBIoDcVEBOVTLM&#10;KQlIYaGNiwxAYiTBw8ogy1ukRwRCzwKfyWMWM242jxUERSch2cyK1GqVXipmxLR4OEIDYKbFygiY&#10;A72yGd8sZAYFUsYnKmv9dOZYCSuTYrU6Ccc2ZkrJjuXqRNo/6UGLgC86iPbi12gO+RXmx8zF+qRQ&#10;7E+LxK2mJLzrseBr2ssfCQtRMueoauCTyPwpBDrnKgiTyhxlSx9Z/vVcheOnOF8+Hcr5Rc/PPBYI&#10;KSAS1TMTM9C56FyxbgIf/h4FPrR9SnuTqJ6ZhmcmirMFZiVOy9o9VKRfZhvwiageczLeSo/DM7Ll&#10;DW3m7bRGN/EaXEkAbYsKxnKqziGqneaAX6My8NcoEfBQURYRJB4mhNKYKBRFEChUOnZaMDsThSid&#10;LILLyM/Tyj2UZUoip9e8zqISkukujphIWMNDlDlZHkKnnGWjXOkeT6GtMmGI5XCUln9+ab4Cn07a&#10;dlE5FZlalGWkwZuejAoqntY8K8uAXbFexdLoLN3rBJOon+78bAzSKg2XFGJM1luuJ3TaGpVY01iL&#10;SUJlzFOI0aICzKPa6bZmKjFamI+FJW4sLi7COlqzXbUVOEDwHK8pxS21JXi40YsXW3x4tdGDD7qr&#10;cGZBJ84zpsZ5XNSN88t6cGZlJ06t68LZbUOY2rsIU1esxxcHtuKOgV70mu0o0WTDbsiHNr0IqQSK&#10;6iLFM6N+RPWIvYpXlyjg+a/X5Hk3YlUyLSKLFktHi5VMlROFOQGhCngCAqhyeAwJDEMoYRMuFovH&#10;QL6ugOeGzb24ZWsf7tjRizt39ODOnT24a1c/7tk9oMS9ewaVuG/vEIE0TCDNI4RG8fCBUTx+xQQe&#10;vnwhbt8+n4qnHxuGm9FbXYoimxnaxGTo0wzId5agpaEP46MrsG7NDuzeeQTHLr8ed199K166heC5&#10;+iheX7UYLzaW423C5SNXNj7mTf6QlVls03sFVDFFVDzefHxK8LxrU+M9Syq+LrHRZhXgNONkZQG+&#10;8hJYbjtBZcXbOZl4hTf+Md7E2yyZuMKoxSZtMlbRey816jCiTcOAmllNrUVzKr06AVScmgZnWiqy&#10;UpOgYaFPiQ5GCuGjiQme3jEidA7UwbNgIHQymIGNwZdSukegkgWxzpaOpkzpvUhFNQufi9k4JzhA&#10;2XTPEkBYEUJZc+eiICoa9UY9enOz0ZWThQ7K8+5sMzoIoHp9KvzJsShmZSlhZfHTbtUQOt3hl2JJ&#10;QiC2poTgQFoYbtbH4HUZBewyKsMLBCyoojKptBEkFgU4KLMCCnScOEswn62WybO5hAohJFC5CDLK&#10;eTmhxLj4tZnjjDqSQJksrHbRc/5pME0RPjNxVgBE8JyjElN6vdxZSlvPFKFzjvdyKj8TJ2UpVVnH&#10;OZtJJFOFdwwJ+G1qNB6MD8e9SdG4PTkG1xIOe6ku10YEYX7wbHTOvQy1hI937q9RFDjrguoJgjcm&#10;gsonHHkRvOZ8nMPrZyN0TFSI6bxvWoJLHcb7yEjne4xRYUqngexZZo8MU5RPcWqisg+62CxROx05&#10;Fgy5nRj3ubCwrEgBT3tOBmqpaissOvhMaVQMvNdUuM0sa/VUvMUa2jfee0lGTdJpkG/DYAmh5XNj&#10;xE9FU1OO5YTNssYaTBA4/YW5aKba7bBZ0Oekas4yo05HkJkzMJyfj3GPBwsZq8u82FLlx97KUhxj&#10;3bqtwYfH2irwSkc5/tDqwyd9tTg70QlQ7WCciofHs5MdOL2sFWfWtOP8tgGc3z2OM/uX4+Th7Xh+&#10;6SQm891MtBmwaewwGmXQn1iqaehcDJ4k3TR4JMRayTieFKqjFD0VkMZF8NgRnmBCkKidkHjMDojA&#10;bEIliLARaxUcGIJQnodRBYUFRioNy8ECJQHPbTtHcNfuEWWR9/v2ECw8Sjy4bwQP7h/FQwfGpuPg&#10;fPzminE8fGgCjxyRBumFePzIIjx6ZCnuJFGPrRvGunktaCtzU+3okZqQgkxjNqoqWwmdVdiwbh/2&#10;015deehGXHfkBjx0/c343c034c3Ld+PF0W68WFaIP7uz8QkVyz/tRnzEgvm+04R3aZ/ec1vxqY/g&#10;Kc7BO1YN/mBM4PuM+LE8l5WKqofxlU9GKxM89OV/kPadTAN+YzHjerMRezQqbNSlYK1Jh2UZOsxP&#10;12BUl44B3fR8rVq1DiWpGuSq1bDS90uPliGSBZcZdFrpBEArM80DLoWRADLLWjtBlyKTmVTm7ZQb&#10;UtBkUqHDqEJDGuHBAl9I6Z8vG+8FBsHBsM0NQG5oKGQIfk9ONnpybegkoHvtmUo7UX16KrzM9h5W&#10;FG/4HJQTbHUBv8BgxGVYlRiEnapgHNaE4g5TLF62qPA3Zzq+KMkkfAgJwue8zNCvFohQidBaCWTO&#10;yVSTqkJMVbn4OO+/Aee/x/Sa1P/uNQUwoowuKCRcCHksdmyKr58lfM7KMAcfFY+igAg+7/QYIAU+&#10;BM95Quc8oXOuIAunZClV3tsvcwz4WBqZTcl4RR2LR6l0HqRVvTcljqonGoeoTrZQwUzSQvVTPTYR&#10;OGW8Bx7aLlcQ4cP74I0JRzGtbyFhn0foOBgWhjEqSEkWadJLGDIbKoJKTVWkpWVOD6Fqlfsj0ElL&#10;gV+rUgYD+tXJitrpK8zBCKGxuLwYiys8GHLZ0ZytR7UlHf4sLbwET1mmBpVUuNLe49OrlHIgvV01&#10;VEXtTsLElYOh4gJCx4NRqpbRCi+GvG605zqUtbxlJLxfrUIrwdPtsCuTUytSVWi3ZGFeoQtjRcVY&#10;UFyK5X4fNpT7sLvKh2M1ZbijuRJPddbiNSqdd7sq8aXsrjK/Q4EOJroxRQidXtCC05NNOLe6FaCo&#10;OMc6fnb3Apw/ugN/27UV++obCVkDLKpMmDOKkaa05fwXeCQEMEnp0w3KCnhouZTn+d5E3fQk0Ohk&#10;C0Lj9IramU21M5tqZjaVjtJ7JY3JhI9AJzyANiswgspn2mqJ6rnk3gOL8MDli6liFlLFLMAjjEd5&#10;LvHwQR4PLSZkJvHYlUvw+NGleOLYMjx1fIUSTx5bjseOrcBdByZxdP0I1sxrRROzhI3g0WsMKHL5&#10;MDQ8ic2bD+HgwZtx7TX34fqr78RNR6/Hw9fdgJeuPYYXNq3Ek+3VeLnEgfdZKD9lZvmMCuIjxl94&#10;/g6f+xOVzicCntJc/DlbhzfS4/F3uw7f+WQqhSieQnzJ1z502fBebhbeZGZ63qzHPSYDjqSrsZ0F&#10;ajPVzjqzDpM8TvC5cb0e89Iph7UG1KXpmPU0yElTw0Y7ZI+MhiM8HDZKeJHjFkYWM6QhgIon4DLF&#10;amWGzoaFhTqfsr5Mk6DsENGuT0S9KhpeZl4PC3ZxWBiKQsLhCotEXgjtQFAwiuPjaMvM6HJSohM8&#10;3SzoXdYMNKSzIPKzSsMDUEH4NLPidFBZ9Qf/HItCf4aN0b/ElZoQPORQ4Q+E7kdFZnzByv4dAXCS&#10;0JBG9nMM2bDwXIVs5UOlQ+CcrfLQahXzcYEy/EAJAYrA6v9DoMo5fS7vFchcOCrQuQAliRlLJo3U&#10;ShBCF4NHGe1cRBvIBALeS9A2n+Hxx7xMfEvl87k9napHgze0iXgyKRaP0fb8hsrj9uR4HKPq2UWw&#10;rOL1H6GC7AiZg6qgy1DCcBMmbqqYGfC4CKhCWmSHDItgstDy/qj4PtkaWgZlphA8ssi79DDqRe1Q&#10;Jcl+WtKzVWnQoppKp56JqSffgWECQ9TOZGUJxmm1Oqm+a6hw/MZUlPLoNavhN6lRyoTjSotDfnLU&#10;dAKi2qmzGn4Cz0CRE33ufHS7C9DCRFNpSleW4ZCNA2UZlgqdVpkV35pthS81BdUaqnBnDoZdblov&#10;Kp4SH5b5vFjn92JvTSWubqrGPR11eK6nHr/vrcPfGd8OEjAjVDajhM/8bgVCp8ebcWayEefXCnh6&#10;cH77IM7umI/zhzfh26P7cMf4BJrMDliSjcgwFv0P4BHA/HfwpOjFfvkInSJEp0yrncCoNMym2plF&#10;RTOb6mYuYRMaStCwvIfxXKAjESbgCabqCb4AngePrMDDjEeuWIpHr1hyUUwq8fjhZXjiyHI8eSVh&#10;c3Qlnr5qNZ45Ph1PXbUKjxxbidsPLMGhtfOwdKAJlbzYGZSMJqMFlVUtWLZiGw4euhXHr30AN514&#10;BDffcB9uOXYDfnP8Gjx7aD8enxzBIzXFeL3Ujg8EPDYdPs1S4x+UtO87TPgjrdMf3Q58TPB84S8g&#10;jIwKeN6zqvG1Nxs/sIJ9VyY2zIG/8u/fcWbiNasRT/Mm36JLw/60ZOzQqbA1U4c1BM9iVvAF+jQs&#10;IBzn6Y3o0hgVxVNE6GSnpsJO8Lgjmb0iY1ESJepF7A/P4+JQFB2pdOPKREUnC70zZC6fo4ph4atX&#10;x6CJdqE6gQWaCqk0NBhl0TL+Jwb+6AT4YuKQSwWURxjVpmuVhuk2AqdT2gIYjbKkZlwEKliBmmj1&#10;hinbx5MiME7FszjoP7A66H9hf+yvcbc5lteDqtCXg2+q8/BjbR5+UOaw5eC0WCtaqimqm7OE8dmq&#10;YirCUoKnlFAqUrb4+XchkFFA8+/iIhj9a/wrfKYIHqU37GLweHh0Ue0IeAgd+nBMFVpwisr2Byof&#10;UT2fUDn8kYr0uZR4PK1OwmO0PfdQeV6XEMv/OQIbCJZFtEm9BEcdIeJjFIvVCg9EKa9XCaOI1riA&#10;SiebalNPYKcE/AoJgb9GIpWRrLGcEhYEFS1WWgTVkIx8ToylUqXNZnKqov2up0LuZDIYdOcRPHkK&#10;eBbQZvWwPFXpZPO+WAU0XlpqiaL0JOQyyTiTIgke3uf0FNQz4TVID5fDjPY8KzoYLQ4LrXgWZCVL&#10;WdVARlXnxkcrW+nIpOMOpx11JiNKUpLQkGFEf34eenOcGMwrxMJSH5b7/FjHuLy+Bjd2NOCBniY8&#10;39uAPxA6/+hrwPesc1NDzcBQCzDSiXOjbTg9vx5nlzQA6wieLd3A9n6c3zGKU7uX49TVl+PFbVsx&#10;WuRHdooRRl0ewUM1c1Ebz0wkEzyJaR4FPMmEU8qF5+JTXYhMsChtO3PCk3BpsMw8D8ccqpkgJtqw&#10;MEZoGCJCIhAZFHmR4olUBhAGElCXPH50Ek9cSSVzxTI8eYiQOXThnCB6ggB6mtB5ltB5ltB5jpB5&#10;geD5LaHz26tW4tmrV+Cxq1bgNlqtvcv7Mb+jBiV5dqRrtMgw2VFR3YYlK7fh8sM34/j19+LGW+7H&#10;zdffhtsPX0mLdhDP7dyExwc78LgvD2+X2PEhpfg/qGj+QTv1Nyqed3kD386z4Z0iO/5Rlqfsd/7X&#10;fBPeNMbjT5ZkfEYZ/22ZE196c/BhkRV/Zhb9Az33y6zQj2VocS2zyx5VMnYzq+3IMmI1M9oCVvBx&#10;Zrf5LHCDBhY22q3aNC2KVSrkJckymnGoiIxBXXQsmuIS0MLoSExAT3Ii5qnTMJqWih5WiHoWYn8w&#10;LVFkIGqTI1CVHIYKgqIkjoWakr44PAzViVRA/MyGeIlEFAdT3s+di0o+1yZjgOjxu2RiYZYBzVRh&#10;1fGxqI2OQA8rxcr0NOykdbvCEIejaWE4EvNrHI38BW5PCcSrtlR8QPvyDUFzqt6FU3UF+JGQEOWj&#10;tOkQxmfEYonSqSmlDSthuBi5BNB0yPnM44vPzxFm52nR5Kg85nec/zchz0+rJ6osqiCJs2K7FPjQ&#10;6vkudL0LfNwWnKNdljjvJngIoNNMEqcYono+s+rwrj4VL6XG43l1Ip5iPETlc3NCNA7Hh2NHLFUP&#10;4TNK+LSFUfXQ9gp8Sgmf0ogglNBmFcmyqDEhsEpjcvBlypIkMXN/hXiqVAFPKlWOmgpWy8Qh2xzL&#10;ukplGenKqoOiehqyTFQ7TvS78qhU8jBSWsTzXNTINAla4ALCpYRqp4TqzEPl46TCyeZvcyRFoUiT&#10;iHImtUZHJuoInqpM2rLMdMjyueVMgL4MPVwamZAcp0xSlW10/LT7sixHnSkDFRqqJ5avFpaJ7hwH&#10;2rKyMJCXjwVUPMu9fmz0l+FwYyNu72nDY32teKm3EX/ursNnPXU4SQCd66sFBggaOo6pEaqdsVqc&#10;U8DTBmzqJHx6cW7bML7fOo7Tx3bjLwf3YktNPTzJGlhVNhh0fmjSKwmgCqqaSgKmEipRNxovkgge&#10;lbZUgVMqI0HrQYzKibBYPYIjVJgTHEu1E6E0KAcRNGHh0QgPjyJ4IhFGdRNGeyV2SwFPMIPgkTag&#10;Sx49OERbNYLH9y/AE7RdTxxYjKcYT18+iaeoeJ6+YhGVySSeObyEAFqMF2i5XqTlevHYUjx/fCnt&#10;1xLcsmscWxd2oLfWC7fTAbPJBqMpF3lFlWjqGsGiFZuwecd+7Np3OfZu3YxrNq3GYzvX4/mVC/BM&#10;aw1eKMnFOyyMH+Sb8UGeEX/NNeDPDgPezjHjrVwCxZ2DjysK8E9m87+7zfhDViJe00fhL440fEYp&#10;/3GxFe9Tzr+VZ8JrtFrPUvHcxcx5OCEe+zU67DdnYguzyXJmtgkWsiGjFgPmdPRId7Zehxo1pXNK&#10;MkrjE+CPikYdodFKKT5A6T+WHIeFrACreL6ThWc/1dxWFtolrAx9tFzN4bNQL+smEzxuSm4n7VI2&#10;5XxeGNVLQiJaU1IIrlh0McvV0SqUzpmFakKtPT0DXSYTuvmbeswZaNGloyaWgIqIRn9UFLZoVbgp&#10;Ox0PO7R4LDMRj+ki8IQ2Es+kR+ElfTT+lK3CZ6W0LDV5OF03vca09PCdYZyucGKKx/O1bqCuBKih&#10;2qku5JGhrE/NqLkQ//Zc3jv9WBkh/m9CPl8arKeqpndoPSfnjLP87rPlhFIZocSYoh0+TzV7rpRA&#10;YpwvzsYUATTFRHGmSCa2mvFVth5/M6jwGlXFS2mxhE8sHmfFviclGtcnRuAKXtOtVINLCZYhgqWF&#10;0KkmXMoJoLLwIKrKUJTQYuVT8WTxsZoqJ27OrxA9+9eIC5iNJNo0Fa2vRuwy1Y5sL5TPeyhLk1SY&#10;9KjMoN3ONNHy2JQZ6wNFhbRKhVRCeuTz3ufz/hWn02ZRNedT2TioRu0pMbDRCmYn8p6r4pXBoR7e&#10;M48uFW51irJaZUFKAl9Lgo1QyWRSsdBmO6l0igmaMpY7b1oaLRY/lypbtuoR4HTxN7RbLLRbRRiX&#10;Nh6vD9sqq3GsqRl3drTimb52vNXfhr921eLLrkqc6a7AeVkWuK+SiqcRU2PNODteh/OTTcAqgod2&#10;6/z6Dpzf0o8zOydw8tAGfHLFdtw+1Ic2qnx3ciasmnIYtNUKfJJ1VUhSjmVIUfuQRrWjo83SUfGk&#10;pZcgXpuPCMIqLCYN4RHxCA6NQgBBEkyoRETEIio6HlF0DOF8XnqzBDbhtFgSYrOkjUfikjtkv/St&#10;bbh3ax/u3zaIB3YM4aFdQ3hk9zAe3jsPD+/h+V7CaR/jwBCeuHwYTx6cx+M8PMLze/cO46r1PVjZ&#10;X43G0jzkWq0wZdigMzigN+fCkleC4rIa1Da1oLm1Gf1NNdhCuXjHwkE8MdyB52p8eLU4F++6bPhb&#10;gZl2KQPv8fi204g36a1/T7/8pyJarcoCfFKRiw+Ks/B7gudFdSjezkzAR4VG/IPW4y8sxL+nYno5&#10;NxOPZ+lxgjf9coLnQLoRe81ZWKvTYZFWjTHZ9yiDlZ2ZqIMKSDZgqyNQZDRzJcFTFx2FNsrxXhbk&#10;cVUclrOQrWVW25USi6OaFFzL9x5VJ2NXcqxSEfoj56A5lpk3gfYrIUJZRsMUHIzsoDDaq1i0JSeh&#10;LykGI8yYfbQDLZT8bXHx6NFloMdoQhch2Gs2oV1nRF28Co28mYOEz24W4nsJ3xcIYVE4v7em4M/O&#10;dPwlz4D3nBqqQx2ha6bis1Pt5OI0FcpZwmeKwBC7Je0806ARpVPImAHK/28h6kdRQBeOM+dKUFn9&#10;t5gBEr9b4KOEnyqMMeWjFZOgsj1L+JzzUPl4rFQ9VG4OPT4ypeIPmhi8ronFK9o4PKeNxyME0e1U&#10;kcdpX/ezgm+gBV1AK9VDm9sUQoATQJXhc1FGq+WlIirgtZeRy2lzCZ5Zv0LshWkrySGBSOXz0rBs&#10;4vtk+VlZBbKYVtzH8lDGqDIa0MAE1ZadTeWThxZ7NoqYjGTt5UK+10dlVEJ16khLhDk+EmaCMIMQ&#10;M/PzrMpM+HBYaAuzmWCcVMSyPG5uUhwsCXFIZ5nSRYTDyIRiI3wKCBm3KpWKIwnFVL9eHms0GnTZ&#10;rOjh93bxN8wrchM8JVhGm7W9qgbHm1twZzvBQ9Xzdl8bPqDi+ZrQmeqpAPrKqHp8mBquwdT8Jpxf&#10;ROu1hLG0GeeXEUYrmnFuUx+mdi3AD/tX4qtD2/DS6klMymj7pAz+T+UwaWugJXBS0quQyGOSrhwp&#10;Gh80DKO+DHoDFY/OjViNE+EpFoTHpiCC6kYGBUqbTVhIFKKjEhAfn6zMxQojeOQ1UTgSYReOP4Hn&#10;muVluHZlJa5fWYsbV9XjxNoG3LqhGbdv4j+6pRV3Me7eytjG2N6Ce3e24f5d7bhvVwdu39aG6ze0&#10;YfeCWow1uuGj2rBkZPBHZpGQ2fyhVqh0PM+wICvbDmeOFVV8z4pyF27qbsAjbTV4zl+EN9wO/Jm+&#10;/z3aqHcJnj8WmAgcI161S6XLwFv5VDWieCry8HePBW+YE/G8KhivpUfj/Zx0fMgM+i4z6Bv5WXjB&#10;YcJDJi2uoULZS/DsStdja4YJK3RajKpVGNTSKhnUVBs6tBNALXo1mgiTRhayhoQEtMYIIMIxIhmW&#10;0NlAf789LQaHNAm4geC5mZ9xE6FwjHZgC2GyIC4IHbEBisVyMJOaWcD0AcGw8GbI/K4OZrMRFsAl&#10;/KzFzOCjiTGYp0rj7zCimzavkxarN8uMLoMZTUlatEQlYjQ6Dvv4HQ/y/38l14i3HRq8T9j8k5bl&#10;K1bi76gqvqWl+cprxZelFnzrz8ZJ2p4pgkdgIRV/iu8RGPyXgvn/MwRYDAVcF45K/BvwSIO2Esr3&#10;X4APrfA0fBw4Q/Cc8/F3KvAheBhnqFRlKsUnWal4RxuNt3Sx+IMhSdn078k0qh6C50YC/UqCZzvB&#10;s4yWaiQ8AN2hBD7BU0fwVEWGED5hcDFhWGhnU6l04i/7JRID5iq7S6SEhkBN4KfzfSZZMiMhBnlU&#10;JC4qEw/vvZcJqdKgR4PJjFabDa2s/BVUOzKVxhEbrSz877dkwMWykpkQxc8JVjZplMXdpIfMTABZ&#10;YiIV6MiStgVMYi7a/IK0FNgS42FgmdJHRcIkGw7KMruETQFtuJtlQ9aFqqLyaGa96cvJxgCtVm+O&#10;HfNcLkyUlGCFvxw7a2pwVXMT7upoxpNdLXijuwl/763HN/0ETX8V1Q7B0+vDmaFKnBunxZokdCYb&#10;cW5RPc4ursWZZQ04v0HAM4Ef9izFD1dux9/2bsJerxvVCQaqMi/Mmspp8NBuJdBuJaXTdmn90Ap4&#10;0v0wEDyqdBei1HaEppgInmSEUdVL17iEzL+Kj0tGYoIKMdEJyuP/Czx8LM8p4DkyWYEjk2W4ctKH&#10;Y0t9uHpFGa5bVYkb1lbjpg01uHlTHW7dQhhtqcNtW+twx7Z63LmjEXfsaMFNm1pxZGUT1g360Elf&#10;X2gxwJSejnSdCWlaC/2hGQkpeqjS0pHByu+0iQc2Yb03H3d11uOJxko8X5KPNwrt+KPTjHdYyd7J&#10;N+Itwuc1px4v2XR40aLH61Q+H/pz8TEL8Qe0VX+wqvCCKhQvpYbjj5ZU/M1FVVSYhZf5viey0nG3&#10;XsWCGoltzDzrtVqso81axqw2zILWQwvWma5CV4YWnYx2FqY2Fr4OxRIloicuFiPMcosoo9fSu2/X&#10;JWO/OgFXa5NwiyYZd7JA3alR4UaC4UBqPFZQ6fTGBKI8IVJZDjWL/lY/OxhZs4PgJfU7qW7GadfW&#10;apKwnp+3ktlziUaLMbUO3QRQJ0HYT5nfR1XWkWZAV5wK47FUa9o0PJRtxGtUOH8ShZOXjq9LCBjC&#10;90x1PkHjUEYuf+MleAggWS7kDJWP2CMZvyOrMp6V8TkEgQIQKh9F/dCWScw8xr+cz7x2vpbnEhdA&#10;c44AO3cReKbkuYvVz4WQ1SJn4HNWQuzWBficEdvF86lSQkgBTzbOMmmcpOr5zKbBu4TOn9Lj8Y4x&#10;Cb83yB7rCXgoKRq3UmFcw+u7n8lgA8EzGR6IeYROD61WK9VPPUFQJXYrPATZVDjqy36FhEt/iZQA&#10;sVjBSOXzGulGJyBkMTZZeF+2kXYwCpITUML7L+BpNBP+tDs1LC9uVbKyZY4rJQl+2rFSKh5Z7E3G&#10;A8ki/mmEjmxNrSfQxLoJyNwElI/vLTcZ4KelL9ap4SBczCxTWQSOncDJS0lFPstavuyQQeVTSdvV&#10;aDCih2pnwGHHoAThM1bowiIqnjXlZdhVV4vjbc24o7MFj3Q24uWuBrzf34ivh2RjyypM9flxrp/w&#10;mVeNcxMEzyJCZ4LAmV+FM4tqcHZlCxXPAM7uHMe3Oxbj+0Nb8MWVu3GioxFNKUbkqjwwa8sJnnIk&#10;6csRx4hPL6Pd8kNNm5VOm6U1yFiefISn2RCcrKfVSlYgMneOzDoPU+yVQCcpMfUn8CjAYR2YiRkI&#10;yd9dcnhFKw6TiIeXVeLoigpctaoKV6+pwbXra3HdxjrcuLkBN29txi3bm3DrDsZOqqFdzbhtdzuu&#10;39KJy5c3Y0l3KWqLMpFtSINerYaaFShJZURCshFxzOLJyWoYNDrk0EvLgkm7SvLwUGsdnq724bdF&#10;ObRINrydk8FIVyY/vllgxCs8f8GiwbNmNeGjVcbyfMAC+5HXgXedBrysicILKWF4IyMZf84z4U2n&#10;CU9lanAvvfhNBMUVzJCbWKhWaDVYnpGORVQ3Q4RFF8HTy9/ZZ9ahV9pXCJ4eFrxuKp5egmeYhWQx&#10;M9MKevsthMVegucKAuZ6fuadBNe9BM+9fP+t/KwrqXo2JIRhOCoAlbHhyvYqZlos/S/nIPPns+Fl&#10;JuiJjsZyVSK2EVw7GFv4GWsJw8lULfoSk9DB39OfZcKgxYbedDP6k9SEXhIO83c94czEO+5MWlA9&#10;Pi004HsqhlPleQwnw4GTVD0/Uu1I/OC3KY+n21xYuaWhmeCRNpppqBQB9RI8l7j4sZwrj//1tSJl&#10;j7JzBJDExefTICJkGDJAURSQskStPMfvFOAJeM5csFwCnykezxOcM6rnnAThc4b3VnYg/SAjCe8b&#10;E/GuIQHvUPW8pk3EM6lxeDA5BrcmRuN4XCT2RIdiPSv/JMEzP3Q2+iMC0U6r1RgTirKIYOQGUoVQ&#10;7SRf+guoAuYoFiuVqiRNGcMTRLsTqtgtWUXAEsV7Fh+LYvU0eOqoOmoMhAZhUJiUgMLkRNqwdFRm&#10;ZaCQtszA75E1kyRk9xAZkJhJBeWkrVegQzhVWs2ospgU8IiacrIMZhMyuakqFGl1KGVi9vD7BGg+&#10;HqupxFtMsgmg7Ehhw5DVinkEz0RBPpZ43Fhf7sfeBoKnnXWOaucBwuI5Ju13h5rw2Ugjvh2qJnzK&#10;MDVUjnNjtZiaqMeZ8VqcGiN0Jqpwbhmt15oOnCd4zuwgeLYvxPcH1uK7o7vwzKIRDJnsyE0pQCbV&#10;jS7dh2SDH3GGMsKnTIGQmudaPqcxyujlXISpMhGYqEEw7VRQQBgC59JmESpxsUlITkpTIjYmUVl3&#10;ZwY8AqH/CzxXrh/BkfX9OLauE1dt6MDxjZ24dksXrtvK2NaJ6xk37ezGid3duHlPD27Z24Nb9/Xh&#10;lv0DuHbbAPYsbcNYmywApodeFY9kXuSExDTEJ2h5TEdikgYppKAmIQVZrNyt6Wm4sjgfTzWJzfLg&#10;JULnjwXZiuL5gyOdEDLi9QIDXsrR4ZksFZ4gWJ4xp+ItZwb+5rHh07J8fFhkw2ssmM+pIvEKj286&#10;jPhtth4PGFJwgpA4rqJVYWHdQGu0RK/FAqMaI3paLIGOToUxFoyRTAOGZJ0U/p5BSuJ+SuKBuDiq&#10;jVisYWHcLFaNf38FwXOUhV8+9z5C4yG+9yEe76FSuZYKaFci1VF0IGqZdfNps6xzA5H5n5fC8Z+z&#10;UE3wjFFmb+PnHODnHNDEY3daIgGkxZo0gpDWrj0tAYNWE+bZsjFosGA4RYclCYk4TFX2FBXge8VZ&#10;+MRtUlZYPOW14zQr7RmqiLMClgoqB1osWRr2Rx9Vj1eWgqWSkG5u6XFSep6oggQmDYSIErLNswDm&#10;Alj+5fynxxfOZ0AzVU+lUydKiFHPx3VUPYSP2DsJUUOiguQ5BUgX2S5F+Qh8eEQVXxcFVCrtPQRQ&#10;KX8n4SOqR/YA+yRThQ9MyQQQrZchFa/pU/AsleJDvKe30aZeRcDviQzEpvDZWBUxB+ORQRigCuqM&#10;DUFtRBBcgbOQcdnPkfqrnyF1zmVQybKzF5aeVYfOVbYaMkSEKGstZUWGKeApIQAq0nWo4H3xp6Yp&#10;bS8CHq9OgwbanyrCxE7VKvZKoCOfkxETruxGYhN7lRyPHMInVyacMsRqycaCOfEyL4y2S52GUn06&#10;gSSK34IqJhpfuoyWT4afyqqBZbSHdltWOxii4hqn1VpckIsVxS5sqvBjX2MNjncw6Xe34B4qnqe6&#10;G/DWcAs+nNeEzwer8MNgBc6NVOMswfMjgfPDWCVOU/GcX9oErG7H+XVdwJYhnCV4fthB8OxdiZO0&#10;W3/dvharCov5W+3I0pYgPb2E4PEhzuhDLFVOkqFcmcelYaTJzhGaHIRQIQXEpyIgLAoBc0IQNIdq&#10;JyJOAU4KBUZiQqoCnsiI2AvQiUAEwTMNn2kVJHHJVTtW49iOpTi+bSGu2T6Ba3ZM4FolxnHtzvm4&#10;jnH9bolR3LBnDDfum8BN+xfwuADHtoxgy8I29FDeO00qpFAKR9OmREXHISoqkT8gBXHRJCF/SGpU&#10;LPTh4VQcKbjFW4gXGyrwkteFV3OteCdPFE8mfu/Q4w1arFfy9HghR4unaaMeY/Z7Qp+AV7Koegqt&#10;+KSsAB8V5+BNqqBnNTF4nq+/YjfgKYsOt2kTcCwlGodYSHezQm80UVlkGTFMFdTLwtvHGKXSWSLL&#10;DmQaMWZQY5TKZYSFZZTgGaMcXhofR4sWh73MVIcJqWO6RFytku1XZP+nZDzB3/8Y4wHarVu1yTjM&#10;11ZS8bSFB8ATFADnr36NnP/4Jby/mov+8GisY8G6ggrrakLxKm08DlMl7WNG3aym3WLhbFPFYoC/&#10;cYQZb9howWhqOlYmJeNKfvaTvB7vezLxhceMHzxZOFNqw1lpoBXwSPe1BAF0hsfTtFonabt+LCGg&#10;ZAQxH58X6FRT8YiFInxmwCM7dkyf/38R8ncXoHSO50rMnPNzZ2Lq4nMBkgKiaRX0U7sPj0rbkIw4&#10;lwZnLxWZBJWP9HTJBNKvaLk+JXw+zEjDXxl/MqnxKuHzDO+njGq+mbbrWEwIDkQFYkfUXF77QEzE&#10;BGM4NhTt0cHwh86BbdYvoPnVf0I9+1KkBchAwtlIoUKSzRa1vE96WjUjLZIoHrHHntQU+NJSCYFU&#10;eGmDiqWHU5OGWmsmmnId8FIxZ1FtGSJDlE0a9VRd0riceQE80lht5TEzKkz5XJN8NqFmj41CISFU&#10;TtXUkpuDbrcLbXlOVDPR+PUauAksL8tdHcHUyff0UnXNo/qZoO1a4szGKlcuNvs8OFBfiatkn63O&#10;JtxF8DxG8LxO8Px1pBmfjzTg+5E6nBmrw8l5VfhuuAw/0mKdm2wEVrYDonYInvObhzC1fT5O7VyI&#10;H/csx6lDm/D1FdtwuLEFrmQbLGmFMOo9UOlLEE9bFS8jl42yXAbhY5BZ6W7E6RyKzZoTk4S5QeEE&#10;TzCCA8MVayXQUaUQPIms81Q/M4onNCwS4RExyuMZ+6WA59rLd+Oa/Ttw7d7NuGbPBlyzdz2u2b0e&#10;V+9ei+O7V+PaPWtw3d41fLxCiev2rcH1B/h47wrsXzeCpYN1qPJYYEiLQTRvSnh4KL+Ino6VLpq+&#10;L4I/MJFfmBoaCc2cAAxTfj5U7sbLlcV4tbgAbxICb9mzlGkOv3cY8CpVz4uEzm8Zz1lpNwiWR9TR&#10;eCY9Bb/PycJfi50MB96mQnouPRGPET5PZ6nxgDkN12niaItiqS6SsJ2KYU2mDhNmPXrVyeim0hg2&#10;qLDQasQSuxkLqXYmCJ0xZqr5vPmLEggdZqf1BM4egudgUhyhk4yrCbNrUqJwJz/7EcLg6TQqEbUK&#10;D6UmKrbuen7X+si5GA6fi3oW8pL//Bl8/+cX6AwMxZpkGYejxY0E4C3GZNxsSMS1fP8VVE3bVGkY&#10;Z6FvTYpipmOBY2GbZ8zEhCYda1QqHOdnP5tjwN+peL4uzsRJmXogXdJUPVM+2hOZosA4W0aFc2EA&#10;3xlpZC7NxHfuDAVAonyUHVZrBT5ULATJFKEj8X8B5n8INHmARrcS8vgn+PwPobyHykgJxZJNtxPN&#10;tAH91DNGEInyEdsl/9O5YhtOU/XIEqlfZKXiY2MK4ZOKv/He/pHHl2Vkc1oc7uX1ujkuHNfEBuNQ&#10;TCA2y95iMUFYGBeK4YRwtBBAboLGfNkvoJ/9K5a5S5FKFSTTJmR7aZlGoaX6MRAOtpgIRZUU8v6X&#10;8ppXqDWo0smiYOlosFnQlu9EJdWxNBjLBFMT1VYWLZ+VALQmx8JGVayoHRkYyPfI+6SHK1NmyMfI&#10;Migq1GRmoCc/HyNlPgyUelDNxzKQMI9WvjA+CuW0XPVUXG2ET1+6FvNo9cYIoKVUWevy7djiKcCh&#10;ugpc1VyDa1trcVt7LR7srMVLg83463gHvppoxw/jLfhxtB7f0nJ9P1yOMwupdpY1Ezxt/wWeTcOY&#10;2jqKsxQXp3ctwal9q/HjoS14YGIclbIUakoOsgxuqPXFSCB8Es3lUJmrkJpB8PBxqr6QiicbIUk6&#10;zGK9nhUQorTvyMRPAY+ieFLSkJQ0DR6BjDQih7DeC3hEAc2AR5TQJTccOYIbj1yJGw4dwXVXHMJ1&#10;hw7i+oMHcd3ByxkHcP3l+3Dd5XtwNeF09f7tuO7ALlzLOEpQbV0xhuG2SrjseiTHhSGUvjc4LJSU&#10;i0AIvyCCEU45lhgYBtVcStw5c7GMPvhZWbrR78JrLidhQrVD+fl7Gy2W9OKw4L2kwEeH562peFof&#10;j0dTowiYRLySnYE/FjnwricHbxdY8UxGCu6l3bqDYDqhi8eVhMM+gmI3C+omqpkFVCh9BE4/LdY8&#10;WqqJDA0WmXRYZNBgAVXLREo8JhJisICFbynBs5oSeyvhc4Cq54iAR0PoqONwHcFzlyYWTxA8z9Ni&#10;PUu182haEh7kZ57QJGFbxGysYeZdHBWCEaqe8dBQrEtIwkGtBjcYNbibULzPlIh7DHG4meA5mkaL&#10;pkrBIn5HR2o0FY8eI+LtBTxqHdYzA1+jT8NvqQA+9trwXakFZwj38yUyIE/gQ9j4LEqc81upgPi4&#10;TFQOwSONzR4jvi/OoBqyT0NHAU8h4eHBOdkUkaGAhDFzLiHnsmniT6/J8wTPeYacz8DoLAEz9S/A&#10;kZDnLn5NVNCU2DTFkhFCVYTQDHhEBUn7j9LV7qDtIkgLZc0ePb7O1uDzTMKHKvrv5hT8JUOFt6h6&#10;Xqb6fIIJ7oEk3vOEUFwfH4h9cYHYGBeElfGhvJ6RtMyRqGICzKUlylD2qCd4gmi5GKnBs5TQCHgU&#10;qxUKq0wwjZPFvzRotliUaGK05zqpUhwooSWyEFDSiCxtPNmqeLh4Tz0sR26WI1nkX7rmc1NptZjE&#10;pMdMYFbKv2uluhkuLcE8jwettE+y6Jis12SjLbdRPRXwvIx/U89E1MLy0KtWYx7BN65VYzUV+bbc&#10;bOz25OMowXO8oYpRjpuaK3BPWxWeH2jEu+Od+GxhF74Zb8N38wQ8FfhhhOBZRPAsbwFWzSiebpzf&#10;MIhzm0cwtW0cZ3ZN4sy+FTh9aANeWLkE/TleWkQ7rLo86PRuJBE+iRllygLvakMl0nQEj7YAcalZ&#10;CKbNmkWQ/ASe4AgFPNKoLCENzGK1ZsAjoJFzAY+onpk2n0tuOX4DbrnmBG6++macOH4zbj5+04W4&#10;ETdfcyOfux43HruGcQw3HD2KG48ew7WHDuPIvt3YsHwBuhrLYctQIyo8CIEhcxEUFkLKTffVhwWF&#10;IYI/LnFOEJIvpQQODsX2fAdebZCxOzl4TSyWg0HF84bFgNezjXiVWf7lHD1edujwkjVNsVKPq6Lw&#10;IC3N0yYNXs2z4o8leXibf/9cNu1VSgSOxQfgCAF0QBuLnVQVW0xpWE2ZPpwSh15ml3GjFsssZqyw&#10;ZGAJJe4CVQLVRgwm4qKwkJlpSUwUVhI8G5h9dlEaH6biuYoZ7XgaIyUSN/Cz76NNeop26UUCQeJp&#10;qqVHqEpupsLaG34ZDrIiXKmmldLQUul1uIGS+TZC9l6zBo9mqfCYOREPZyTgTlaga/iefSxsS1iI&#10;ewjLQf7vI9YsgseEiTQtNqWqFGD9rsCCL2irTsnyEx6ZfmDD+WIrICsOllIBeRl+mZHO1xhTss+Y&#10;LwvfFRuUOFPB98o2z3UEj+zAegEuCmAugOVfz//bYwaaixXwTDVPP56aAc/F1utCyPNn+fzFUFIs&#10;mPS0ETwSSq+YgIcxJZZL2nukB44wlW1yzrhMyuaD39q1+IzK5wMC+wNC6G+ZWvxRFkEzJuFpJoHf&#10;qMJxR3IIrkwIxg7GBl7/FclRmJ8cgxbaIg/LoyVoFvSMtKBLkUIApcgx+FJF9cgEYGNIADJZXvN5&#10;v+uzMjFYVKSM4xHwtOU4UG02IS+RaofQUfa7JyzsBIzHnA4vy5InQ4dCgqdIl8ZjirKFjtgtaVju&#10;K3FjflUFunJyUKPVooRJTQaWZrGOyHyyXBkNTbvmS45DLa1+c1ICegifYcJngkppI8G2N9eCg+48&#10;XF1dhuO1ZThaWYLrar24o7kMT/fU4e2xdnw80Y0v53fga2lonleJk/MrcHZxHc4tp+JZ1Ybzazpx&#10;bk0Pzq7rw9TGYZyl6pnauQjn9y7DuSvW4e1Nq7HK14AilQXWVCuM6S6k0mqliNIxVkGTXgG1hhYs&#10;NRfxSSaERKdgdnjU9M4Rc1nXCR7p0RKVI4u4S5e6PBbASG/XDHhmQuAjELrkjhvuxO033IXbbrwH&#10;tzLkqMRNd+O2mxkn+NqJ2xm34dabbsHNN5zANceuxqH9B7BuxSRa6itgYAUM5Y0MCA1EcHiYAh6Z&#10;JBZJ8MQpaicU6ssCURqfjGP+ErxZ78WrhTa85sxSbNZb9LxvWIx4U7qP7dKjpWfo8Cr9/iu0KE8x&#10;y4nEflCbhGesBrzhzsEffPl4PteEm9MicXnsbOxLDcduQmqLKQUrMpKwgDZsiIpmHr37skwT1lE6&#10;rzJnYDI1GfNZMOezgCyIDMdixoroSKxn4dtG6Oyj1TpGz34t5fTVqmgcTwrDTakReFCfgGdMyXiJ&#10;UHvFqMbz/J8fSU/GiaQIHAz7NW5KDMH9+iT8JkuHR2xmPEyp/HBmOoGTSuWmwvOWFDyZlYz7qdJu&#10;pA28nIV1OdVSHxXakIBHZiXrM7BIo8M2bRpu4/X4vceOb0UZ+O2EDiFC8MgaxyjJInzMgNeM8/5M&#10;oIzwKSeMGGd8tFoePb4r0eN0BV+r49/W5RA8rPAKXAgPhhwFMsr5DGhmXrtwLoHmEkX1TLVMqyAB&#10;zxSPZ+W9DQx5Tnme72coz194n7QPKfCRIHzEek2PC5pWPsrIZ1ouaaM6I8pNFqVnnHETPnkGfGVT&#10;45PMZHxMy/0xVfXfmGjesaThVd6HZ9Pj8LAmCjcmh+HyxFBsiwvB2oQILEiKRkc8KzRVhT14DjJC&#10;ZkEd9GskEzzJBE9yCJUPbZc2eC4MDGmHKTfq0VNYgPleL1qoPOsInDqCqESTBofszUVlJL1gWbRG&#10;OVTPBUw8+bx/DlWy0r4jFmumYVl6tfp9xRjwFqOeyUS2x66gjWvMMChbIuXGRiij2/P5WwvjI+Fn&#10;cqwhfBqpkrqTqMz53sX83O1MPAcdJhwqcOCa8lIcLSvGodICXF3pUZbGeLyzBr8fbsVHY134YqwD&#10;38xvwQ/za3FqohJnJ+sV8Jxf2Yqp1R2YWtONM2v7cXbDEM5sGcG5HePA7kngwGp8sHMT9rf202pm&#10;IjspE5nphdAaS5XF3jWGGmi1ZVCriqBKsiMhVo/QiATMZt2ePZdCI2B68XaBiQwaFKUz07AsQJpR&#10;PDM9WnL8CTx33Xgv7rjxPtx64l7ccsv9uO0Wnt86Hbfddh9uZ9xx+z244457cfsdd+HmE7fiquPX&#10;YP++fVg6uQCV5V6kpiZR7fCH0GYFRfALw8IRHkoJFhIBFSmnC4mCnvBpNphxc30VXq104Xf5Zrye&#10;Y6bFYmQROjbCx27CqxfAI209b9i0eJ1e/zmqgnuSo3GHKg73s7I/5zTjFbcdj/E916dFUG7PwQ4V&#10;C58xAWsJnXEt7QuBNJSaiIXMNsuNGVhlNGIpIbQwLhbjUSygBOQkf+sySu01sdHYQp+/S5WEA5S+&#10;11Al3Si9Y4TKsfhg3KyOxG+YeZ9lgX+Rsv8VYypeMKjwMKFxI2X+4ZBf4N6EADyni8VvM2mRLHo8&#10;l6nn+9PwAq3Ca9nM1HYVnrOp8Btm75upxg6zYK3U0QpSSQ1lpWNephkjBM9SnQG7WRHuy7Hgzz6Z&#10;AErwyMA7D2Ej8Cm2TYNHFnIvNU0v+uXPouIhkCqlvcdCm2Wg3UrHyTITztXw/XUO2idWdlEvLSUM&#10;HpVz2qiZc+Xxhbj4/EKca6bdkrhguxT1I5D5N/ETyARSjJ+UD2NmfJAAaNpuSY9XDi0Xfzv/H4mz&#10;/N9OuTLwvVOHr+y0XaJ+WCb+4SR8GO9kq/Eqr+tzRtpXXRyOUxHvTgjD+ngmE1boztgwlNFu5dBS&#10;mQkZjaidgF8hOZiWK0zaeeZCR+hkRoTCR3Xa63FhxOdFf0Eh6lhOqgx6ZUpDIRWwND47qXoEMHYm&#10;MgGPjF62ERYWqmZpVBbwlBh1aHHloY+JtbUgD8W0SxYqnIKoKPRn27GYn9/BJOvm5zhF8cSGKnPA&#10;ylnOagmfJn5OL1XPWIoKywie3Xo1DjEhXeHIwjHarUOMfS4HjpcX4Y7GMjzWXo3X+pvwwbwOfDne&#10;jR8XdOL0okZl3M6ZJQ2YWtaEqRUtmFrVibNrRfEMYmrDMKZot85vm4/zOxcqqufLy7fjxOhi1Oqy&#10;kZ9qgd3ggsFQAh3BozMKeKh8kguRHGdBXLSWqiUWcwNDMHt24PSI5QvWSYAiSkcAJI8FPKJ45Hjx&#10;+cx7L7mb0BGFczMVzs1UOBK33EL1c+u90/C5XYAjQRVE8Nx046248shV2LFjJ4aGBlCQn4toKoY5&#10;AXMQGBpC+IQTQtONSpHBkUjjl2Twx1n5Y+dRxt7TVIUXS214KTcdr9FWKRaL0vX32Rl4k4QX8Lwq&#10;vVsOA9606vCakWpBk4j70xJwC2X0LQTQA5TcjzozcEtGMg4khWBrQiDWUXavSY/HpC4e/VQpnYlh&#10;GGUhWZquwwrCZynty6LYGGWMzmRMDBZFhGOJqB1arfXMNtuSE7GHUvdQSjKu4/lNhOkxZs5jccG4&#10;TR2FRwm058wqgoeqh6rleQLoQXUcro2agyPBP8MjKcF4jVbqjSw1XqPqedWsxhuE0Fu2VLxjT8Uf&#10;HKn4bTZhRft4S6YGR0zpWKFPRbcuCQNZBsyjGhtL12N1ejoOmwx4vMCGDyrycYrgURbXcmdSDdBS&#10;STsPrdZ5Wi0lfHzOJ3aLNqzSTgVhw/clGQSPASephs5VSzuPk2rFdQEipRfi/4bLvwu0UvEwZh4L&#10;fMR6Ke0+MzD61xAACXAuwGe6UZrgYUiX/Mw4IOnlUrraK8VuZeOsLE7POEPVc5K262SBEd/n6fFV&#10;Tjo+c2jxz1zCh/G+Q4O3eR1fpRV73KTCzbznh5LDsSU+BItZobujQlAeHgAH1U4GVc7/y9tbx7dx&#10;rF/c/V0oJTHbsi1bFsuWLTMzhcFhZmZmaJo02GDTpmmKYXA4TdKGGyglZWZmTtuQ6bznGWkdxXV6&#10;2/ve9/3jfHZXWkkraeY758zOzsYG3A47wRMdQvcjcykRSmnhOhTR5cpZpmndumBcmzZqHE+ZM1bd&#10;J78JK3+eBypFbJBybHJ9lpXQsRM+dDp8LJ9lpCguGi1SE9G1OB+9mxSjS342GjMqyU0C0kKC0J0g&#10;W9CxM+Z37YK+WekootPOjQxFocRBluf2LNddCbSedFPD+FkT+b6zqXsT4vBgWiLuz0jEw0VZWFOY&#10;gXsL0rGhdamqQ8f7dMSLg7rjk5H98fPEIaiYPhRV0+hwprivTK+c3h1VM92OR8BTPW8YqhcMR82i&#10;kQDjVs3ScahaMRmXH1qBk7PmYEhGCVrH56EwuQmSE1sgMa0DElI6EDytEWMvgt2YBmN4NMKCIxEQ&#10;EAQ/30AFEwGP5mg0NyPb4na8wSOQ0rYVeCRm7dxKJ7NtL3YwVpVv57J8L3bu4OMeyXb59j2E0m5s&#10;XL8Vq1etwZ133IlOnToiKTEBep0OIf7+CJXZ5OlyAulwfIL5YUF6WMMikRLC3MsKv7hJIQ53bo7n&#10;miTjhUIXAROPVzNj8Xp6LN7KTMCb1GuZ8XgtKwGvEjovZ8ThPN3F2XgHnoyzYxedyGarARtiGIOS&#10;CJ0ECxbGROIOux5T2eqNi47CcIsBg2hnh1giMZHgmcXXzqbFncmWZjohM9NkwAxTJKYZIzCdy1l8&#10;fB5bmmUOB1bHxOIhWt2NLHRb+eevi9JjfWQI9vPzniJonqNbeVYcWDIjHwv8LsJtTdAteDTCBycZ&#10;CV9Wx57I6JiI93jsco/wz+h2Ps1z4h3C58XcWJzITcAufr8HUuIxKS4G3dkyDspMxxja+2nxsVgW&#10;H4MdBNerLbLxQ4dCXGmXh8rWGXQBGahSncrZam5j6WBWc+OUyVkuPs44Jme2rhJEP5Um4ccSgkdg&#10;1LWIFZ8VvTsrf2+CwyMFEapKXI/ApU9LoK9HnvWaPm7o1IXPf5KKaISO1imtSXM/SgSQuq5MTrnL&#10;sl2+mkZVpk+VjvQrTTMIn3RcLEnBhUJ+Hzqd79lYfZPvwpd0PB8xvr6dGY3nM6LxRBLLBcFzHxuJ&#10;O6NC1IWkHUL9kBvUAK6AWxEdeBuiPZ3Mchvj9NBgFNHlduPvLncSndSuLfrm5hIEcrcJuxrXU8gy&#10;kWmKoquRs1dctxE6Dj5OMBXHx1EulLBRK6Uzap6egjZZmWhOp9qE8SybDXEqodOC7zWnfQc8PHAI&#10;7iTYuvE1+XTaaUwHaaEhaEyXXcYy3Yllui/j11gby2OMCYtcdqxJS8YalpE1STFYl5OAR7Li8AAb&#10;sh2ti3GY4DnSvR3ODeiOj8cMxI9ThuLSDMKH4KmeQuBMo9uZ0RPVs/qiUoFHOpeHonrhUEJnKB3P&#10;CGDZGFSvGI+KtYvx2oKFmFXSGmWODJQmNUVeZgekyU37ZBL4uCYETzasUS4YQo0IJUAC/QIR4B/8&#10;B/DI0tvteEv6gwQ+8pzsd1P55p3YsWUXyrfuwU6BzzYuyz0ihHZye9umHdi8YRs2PLYZa+57CPPu&#10;XICRw0ahsLgYdrudziYYhsBgRKi7BRI8YSY00hnhrzPAbjAjJyICg2kdH2vbGCfYyj1XEo8XCmJZ&#10;EZ0EjxOvZ9AZ0CG8kx6Pt9JdeD0tjq7BhfN0Bs8wrpxmNHmSFXIvW5uNbCXus4ZjCWPQAsaU2fEW&#10;THKaMNZpJmwi0J8uZqAhEqNYUCaxJZlBIM3i43fwj51NkNxBTaPVnU5AzbAb+UdbscDpwD3OOKyN&#10;TcDDMS6sI4Q2srA9GhFGRxOKgzEWPJVE4KQxOgl8eLwn6XrWhTbCPT7/h50xEXg6JwkvZtG1ZSfi&#10;/ZxEfJ6doO4T/jW/41f58XifceGlgiScKs7Ajtw03JMUh9GMfl3jkzEwPQsTUlNxJ7/jw3R4J7nf&#10;Z2V5+K1jPq7I2Sq5PQ1V2YaVUk6hy3QTZTIKWMbD5OEqt6+2ylVniC6x4n5fRIdQTPAwwsjAQRA6&#10;NYSBAKYWPB7Juhs4rYB+HmnrGoTqkwYi7b284UPXo07DS2TzuKNaaQ6IUmfBGL8qZTAiAVTN46+R&#10;4QIt+X0YK680zSR8MnCxcTp+K0nFz0XJ+L6A8CHA5TbIH2XF0BU7cYZudB8boMcYt+42hmCsPgCd&#10;Qxoh2/9WOP3+DXvQrYiRTuVAHyQF+SOPEast4TK0tAhjWjRH35xsdflCIUHTmPApFYfDeJXG7RS6&#10;5FQz161WZNkcdD1O5MfFoYAuWpa5sdHIpcORCeTSWO5yGeVlYn+5o+lguqkHhw7BQ337Y1xuPsos&#10;NhSE65GqC0FCYADjVhSaRRnQ3kCHzuOebAvHPGcUVrKsPZyVgTWMb2sSWebZOD/GqP8QAbuf4Dne&#10;oyMOdynDuUE98dGEwfh22hBcmDoQV6YIeAidaYTO9F6ontkHVXdIH09/gmewEhYNUdOhYvlI1KwY&#10;i8o1c/HxssVY2bYL2pgTURpfitL87sjK6Y6k9HZwJTZGbEwGrCYnDIRKmMylLP07BIkAxbsPRwOO&#10;uB3N8QhsRBp45HHZ76Ztm8oh8NEAJNq5dXetZHvzuq147MH1WLNqLRbMWYRRw8agQ4fOSMvKgpUV&#10;1BgaCgtl1LkPJCDcDL9wq7q5V2J0rLr8f0peGsq7tMCpdgV4vsiFFwti8FJ2NF2CE2+Q5G+nxuLd&#10;tHi8k0HnwxZfwHOO4JFRyycZrZ5MisUuVzQecxix3ByKudRMRySmxJoxPtaCkczKg8wR6McINdAQ&#10;hTE2O/M+nzcEYyZdyx0GHWbTgt/BP3kGbe40mwEz+do746OxKNGFla4E3O+MZ9RiDLLZ8AAL0QNs&#10;lTYRVE/E2fAUY9FZuq9zjFLnsl2EUSTW+v8bj4Q2xPHMOLxcmMmomI7381PxeX4yvs1nC83W+bsC&#10;F74qSsL7JWl4qUk2TjTJx+b8DCxOjMOoOBf6JKdjcEoGJsbHs6VzYCed3qvNc/A9I9alDnmQW9NU&#10;ltHxlBE8si5Tm8qlEG3pZGTCL1ZWGdFcoS7CzGPMysKPjVPwU9M0xrTCa2eoBAZ0MOJi6qoWOPWp&#10;jgu6blvgo72HxxWpx/hZCjIEj3Y6vva0vEeVhGFl1yaoIHgqPKOg1XcqK1QAqm5Fp8dYWUFdbZ6N&#10;y4TQ7wTQL4TPD4TPt4xeX1If0DW/kObA0TgjttsjcK8pDJMYs7oyYuX53QoXwRMddBucIQ2RQMcj&#10;M0m2IFx6MM72zc5Az4xUlNGllJqNnjuQynQXBqTSEcvdZF2REYijW3fJFeYRBiRHEUIsH+lscFOt&#10;FiTyNYkGPeLCguAM9EdqqE5Bpy3dzR1yjdXoUVjZuQsGMkY3YwNcqI9gQ2wgnPQo4HvLnTI6s1wO&#10;jtJhGh30IjZiqwibhwgeidwPxFuxjhH+sQQDNhKwh9uW4mT3jjjShY5nYC98OGEQvp06GL/Wgqcn&#10;wdMLVQIe1cfTV4Gnet5AVAt8BDx3D1OzEtasGI3qNXfi23uXYn2v/ujqTEdpbBFKsjsjM6szkjPb&#10;IzmtGeLjs+CwOmGScXkhBIcYDEJFAOINHoGKBpe64NGkgemmrRu2Y9vGciVtfTsdjgajLeu3Yd1D&#10;G/DAvQ9iyYJlmDR2Crp26I7iwhIkpabBQTtpj4pCDOlt1fMAeDD+tGR+eitCDXZkuJLQLT0VC5sV&#10;YX/3VjjFSPBcISMU48cLjCGvMKe/Ln0hdDzv0vG8zUz7emYigZSA5wig03zuKOFzkGDanhiNtTEG&#10;LKSlnm4IxHhzMMYRPmPoeIbTvfQjVHrxjxfHM84RrS70nBTmj5nhQZhL5zKHEvDIdVgznXQ7/IPn&#10;pMZhAVuWxbFO3G21YanRhOUsEEtCArEqJEBFu8NJ0ThDF/YMj+F5up6nEkzYrvfB+pDbsN9pwPOF&#10;qXi3JAufMId/WZyO74pS8ROjzk/FyfiuOAWflWbg7WZ5eL5VMZ5oUYKH83MwmxZ9dHwihqdmYXRS&#10;KmYwcq1JjsMJvs9nHZvi9y6slB3kkodcAiYb7jtG5HJbZgssRk17GQvj7pi9wt9UJND5oYQVk+C5&#10;0IruSK5W1zqOvZ2NkhdE6gOOJu/9KAUZbdsbRpoTEvXiPqqDmhCiA3Kve47DA6AqwqmK8FFnycQB&#10;8fvWtC8FRO34/dp6BhhSVQRRBeF6hfHzdzqgC6Wp+LEoEd8VJuJTAl4c89kEKyNxFNaaGLtD/dEt&#10;4HYU+N6MRP+bERt8O+JDfJCi80c+K3oZHUrXlER0TU1ExyQXWjBaFzNS5RgjkUrYJMrV5+EhaqpU&#10;R5gODr0Odrokuy4UTgLDxfKeYDQiLjKS+4TAERwAR6Af4mRS/3CdupvIgLx8LO03AI+OHIm7WrdE&#10;Z0KqiBFLHE8BXU5+pNzvXY/WkeHoFRWKMQTmnXTxy1meVifYGauSVRy/P9aIh+MY+eMjsDsvAWe6&#10;tMJpgud45/Y4178HPhg3EN9NGYTfpg3AlanSx+MGT/UMQmgmNZuOh3Gr+i4BzyDULBwCLKbjWca4&#10;JXMxr56FXx5YjgOjxmBgch6K7bnIT26DlJQ2rN8tkZhcgri4dNjlMqhIMyLVBF8Sl65FK+mzkXUN&#10;NjcCj3Ylu6zfJG7GWwIakQahjY9uxqNr1+H+ex7A/DsXYsTgUWjTvC2y03N5cGlwxcYizm5DPH9Y&#10;a0SkGsnoFxKJRqEm6CKsyIxLVDPpryprgsc7N8eJ5hl4Jj8GzxE652iXpYPwVRacN+lw3hK3k5mE&#10;Vwid84TOWcauY3Q7h1KjsZsVfn2iDfdGR2BOVCAm6n0xyuCPkXKRJuEzyByOHqGB6EIL249/6FjG&#10;pek2E6aFB2B2eDAWGvWYZwhX4JnDCDaH73UnY5yMbp6bEoc5jFxyWv1OFrR5ocGYH+yHVRHB2B5r&#10;xTEex9OMTucy43GGBXxvhC+2ETqHeCzP5SYxQqVC7v/1Q3EagZOGX0rTcaEp4cNK8nXTHHzYrACv&#10;tirBydaNsa1ZKVbm5mJqUiLGJSZjcmoGprE1XJKUgPLcDLzEfX7sXoaKrqy0CjB0NwKf9nL9FeMV&#10;H1MXfYpDUBdjyuloRqxW2XQ6qXQBsfihSSp+l8spGGVUxe/thoMbGgKT1teAIaoPODeU1/7e7+Et&#10;L/ejJCDyXq89s+ZxRj14jN2oTk2BjoyGHfj95LS7fFcCViArp94rxN0xhv3e1A2fnwj1L3IT2WCx&#10;IWMjcsRJZ0DXO5OA6eF7K4oa/hNpAbciKZTQYTnICAtGKeNTK4KmLC4aXdIS0TkjGa3inSiwGhV0&#10;1NXnBJeDSytlYVmwsPxYCBhzcIi6JbWDrjqasnPdSuhY/H3gCPBBGvdpzIjWLTkZE1u2wgqC555+&#10;fTCuMBct6YoKFHjCURChRzHdT1Oud2IjN9QShal04AttkbgvxqiuD7yfQLyPDn8VXdCDjlBsTozC&#10;0WbZeLFPR5zt3gEnOrXD+b498PGYAfhu0kD8NrU/rnocTzXBUzO9D+FD3dGX8GHUmjvAAx+JW0MB&#10;cTzLRuHyyqn47YFleGbWTIzJKSWA05ERWwpXXBNEO4vhiMlmqkmA2WiHUW9EhI6wCXFDR+tMFsm6&#10;OCANOjcCjww6lOVNmx7bouAiknWRN4g2PLKpFjx33TEfg/oOQdPi5khNykAiK04sY5SL4HFZzLDQ&#10;8YTQivnywHx0UQgNNyErJhaDaWnXtm2KA+0b4yhb5GfyYxV4ns924iVGrVcZXyRevZ6ewPUEvEid&#10;pcOQiPVEigO7k2zYRJu5NsGMJY4wRid/jKPjGBnph5EmHYaxteirD0angIZo79sIPRn7RtMKy9mB&#10;OyN0mKsPwd10P/PZusxi6zWb7mhOcjRmZ8ThDgJvNsEzM8aGaVERmM5959L6LmY0e4hRbC/BdCw7&#10;Ec/KhaiZLhxmDt8V1hAH6Lae5+tfL83CWzJlKyvBr3IWpjQNvzUR8GSo2y5/3rIQ77RpiufaNMP+&#10;Fo3xYEkR5mVnYxLd4mQ5zZ+YiMW05Y9lpOBE00J82LElfiV4KmXmQDXeReAid5BwX3dVIy6mi4CH&#10;z4k6y9zKRfi1ZRa+Lk7AFwVxuNA6GxXdPNDRXMmfgaIWKtdU098tDCCk6lN/yns/eZ0s5XH5TA9o&#10;vGNYLfiUM+K2d98Q46Cc8VJXxvN7qe+nxvy4Jb+DXOEucfJKsyxclKlfCflvCJ5P0lx4Q6IwYbLF&#10;GoW5bID6+N6GwltvQpb/rcjSByKb/2ke//vmjFRtGLUEPN1zUtGVahrnQKqBbiaEwAn2hVXnS+AQ&#10;KHTKVpYHCx2QwMcUEgQT4SEy0hGbgvxhptOx+DVEbJCfGvPThm5qUHYO7mjbHst69sYdbVqhZ0IM&#10;SuigisNDUURg5RNYpWFhaMVy2pPuXK7Zu8NmxGJLJFbbo/BgLKM+4/+qaDPdtz/W2oJQnmzGmbJ8&#10;vD6gC54leE52KsMLfbrio1H98P2EAbg4ZQAqJnvAQ9UQOpjVFzV30O3c2R+YS+gQPFXz6HoW0fHc&#10;PZzwGYlLSyfg9wfuxttLFmJW41ZobElFRnQ+4qKLCJwcWKxpMJliEak3EzoGNYVpSKAbLBKvNMej&#10;OpXlFsUhf4xa2lKg4+8XrJY3bXx0k4LLhkc2Ej7udYGQLDUoSdQS8MydNQ8Deg9StyVOiEtCjDMO&#10;NsaTaLMJTrYkpjD54DBGLQPBY0BYWJTqjBvBvPoYHc8TbQpxrIhQYcx6lm7nuawYQkbiVpwCzisE&#10;z4tpCYwzjFiMXkdSHXg82YbyJAseSjBipYvwsIVgaqQPxoY3whj+KSOjgjEkMhi9QvzQ3uc2tG54&#10;O7rqQjCShWs2YTIvKhwLaJOXMovP53K6LhAz+QcLeO7IJHCymMVZcGew8E2j3Z7FFnO+3YBVsRZs&#10;yUrAoQK5DXISjzkZp1OicZAx77A1FM8SiK/zuXca5+Dj5vn4kaC5WJqEi01YIZpl4sfmufiyVQE+&#10;bNsEr7VvhROtm2NLkxKszM/HHVk5mJKRgZl0PYtjo/FgYhz25Wfi1dZN8U2XMlzs1toNHjVlaYk6&#10;9awueZDrrWQsjJwVkvEw6irypmrmwZ9bZuLr0kR+bjqucr9aECiQ1A+XP9OfgadGVA94tPUagZkH&#10;NG7wECzaei3sxIHxca1zWvp+xKFR6rt6wKpBSNyPdnGpzOUjnc6/Ezw/8r/5ko3We4yp5xOc2Btt&#10;xZKIUAz0aYDif92EXL9bUcjyURwVRpcRitYsqx1jYxj/k9GnKBsds5KRbYlAdJAPzP6309U0Ili4&#10;HhZABx9MucEjABLwRAUFIiLQF3r/hojwbQijXwPYAhqpUctNHBZ0cDkxhOCZRcdzV9t2GJ6ThZZs&#10;9Arpthoz5pXow1AoN3cMCUHb4GD0iwjHRLqkOXQ9d9OV38vy95DThkfogFdZDFiqa4gHTQHYnWrG&#10;swTvW/0741yP9jjTuQwv9emMj0b0xY8T+uPyZEYqgkdmH6wheDCtNzCjL+HTT8Gn5s4ByvXUEDxY&#10;4IlbS0bg0t1jcGXNfHxx3zIsa9sRLe0pyHbkIt6RD7s9i/U7FaaoWESEmQidCAT5hxIeIQoeAhMB&#10;jDgd1bEcLPfTktvbeIEn4Jrj0cAjumn9w+ux/uENHsm6tzYqieORjuWFcxerqNWsuAXinUmw26Jh&#10;MZlho1Ow8Qc0kug6nR5+JKEfLVlEmBF5thiMzZbxByU40jIPJwoIlexonM1yqNG859IJHxkNnBqH&#10;F1LjcY7QeZYAOkX7fDgtGnvF7SSYcE+sHoudoZhrDcA0gy8mRfhhgiEQY+lMhrNg9GZL1a7RrWjV&#10;4DZ0Yms0iCCcYTexFeGfx5ZItDCcbik0CFONjFxJDjd4suMxg5CbRls7w0FY2c1YEGMm5Cx4lKDZ&#10;zud2JztwKMmKowkWnIo343lGv9cIondKs/FB03x80rIAP7XIwq+Nk/FjaTK+a0oItKJ7adsYr7Vr&#10;hjN0PHsaF+PBgjwsZ/afk5WNyXQ6dzgdeDA+Bo+z1T3PKPZppzb4pWtbXOnSBlVdWTG70LFoc+N0&#10;o1g50cvTUSsOQfpHWEmv0AldKMvBr3LqXc5e9WUF1yChwcADh78tD2iqPUvZruZ7ibT39V53f44b&#10;LNc5Ku919b7cV1sX0QVpndHqVDy/c7VESpmGQ3M9ErnE9bTIIXgycZHg+Tk3GV/RlX6QHIuXk114&#10;Ii4Gq1gehxIKpf/6PxT634biyCA05X/eyhSJTjYL+iQnYjid56DGhWiV5GQMC4Y9oAGiZJ7moIYw&#10;hfrCzGhmouuJYuQ2hgTATBelwMNoFUlICXgMfo1gCWyEeDqjEkb1NgRfx/hY9E9Jxdi8PEaXHPSI&#10;c6IFwdNYplBlHWlMlyPQaUPodAwMQH+6p4l8bq6U0SgZDBvBaGXGQ/weK+nSloc0wGOWQDzBOvNC&#10;2yK82as9XundEed7dsRLvTrik6E9cYGO58rEPqic0APVE91Tn9ZM7QUwbtWCR5zPHIJH4pbAR51a&#10;H4aKu0ej8r7Z+OH+Jdg0YAC6xGeiIDobqc58xNgzYbemEDxORIab1V0i5LbEAYSJ1l8jcNFAowDj&#10;9ZzaJqhEsn2d43nswXW4sdYr6Dy85lEFHulcHj9qItq2aKeiljPaBYfVDitzqjlMhyhK7qnjT/r5&#10;BusRFR6FQpsDk3LSsaVVEY4zoz6V58JThM7ZzGg8nRGN59KcOJ8SixcYd15MT8K5zCQ8nZmAk9l0&#10;G+lObI1j5mW8WuLQYb4jCHMtAZjNFmBmFJ2LKRRTTOF0PqHoT8fTwedWtGh4G8pogXsyR0+VCdqj&#10;LVhpM2EJ/9h54TrMYMsziX/oVMaoaYxy0+h4ZhBy0+NlxKgVdxBWcx0GLLCGY5klDGu43OjQY7cz&#10;Ek/R5ch0rK/I4MbCVLxdmqnugPFBM7qbZhn4muD5vGkaPmudjw/KSvFKmyY41aIUe4ry8RhbvlUZ&#10;6bg7LQ13pSZhRqwDS1hY9/CzzzXNxaeEzQUWpivd29PtsFJ2JTy6saJK30cPOgLpF5HK2Y9LiVCs&#10;pHK2Ss4MXe1cgoudCnGlByuqwMEDg7qqreR/Rx7oVA28Bh8lbmtQum5d5PmsayDyWufz9coroikA&#10;yZk4QlVd3S4jncX1CHzaMXK1ysNVlqVL0pdWkIRvZKK4FBdeSYnHky6CxxCG4X63o8Wt/4dSgqcx&#10;o1ZLlpPOdgt6O2MwhP/DSIKnd06Gus2NS6bNEKcT7AMDl0aCx6pnrBLw0N1EBRBEhI+NkIiWTmc2&#10;dE5GeBcdVBKBluswEmBxaEfX1YENSc/4OAykm+3ncqETnXdrOppmLH+N2TA3pxtvq9Ohc0gwegb6&#10;YyhhNi0yHPONEVjJfe4npNbymO6lA1rJz3mAjesuOv0zRUl0ziV4izH8jV6d8GKPDniFzufzIT1x&#10;ccJAXB7fC5XjuqNmQndgkgc+Ap6ZdD0e8NQQPJC+nlrXMxTVS0ah6p6p+HnNAhwcMwKDMgrQODYH&#10;mfGFcMVkIZoOyGyUazEthIucLtcjMMgDGUoDjxanNOjcSAIdWd4kUPkzPfLAY2op4Fm2aAWmTpiO&#10;bh27oyi3GMmJ6YRPLMFjgJE/aGRoCB0PrRiznh+dj1lvQKndgem56dhBV/BU43ScynHiFCPWaQUe&#10;uaSAFS/VhfOijES6oESckr6U9FiUJzJiWXRYYfDHInMA7rL4UwGYbw7CQksoY5cBd9qiMJl/2mBd&#10;ADr53I5mDW5Fc38fdAhlS8K8v4w5eQmXCwzhmE3oTAsLwnh9MEabCSyXGZPSYjCdrkaBh9FsNlub&#10;BYTSQhkrZNThfsJne5xJXerwQhFh0zQbb5Vm4M3GGXi7cSbe4vbbzXLwPsHzQYsMvN8mF2+2Lcbz&#10;BO2h4lxszcnEw4TNfSnJWJ6YgMW04guZ4ZfE2bCBjurZklR83K4UF/p0QGW/zqju2R7VjFoKOj1Y&#10;WXsIaAiOPm34PNWf8JE+E08HrZwmlws4r/ZqioredEKs3AKZKjqKKm0p7kIqvTdQ/oIULAiFuuBR&#10;65R6jkvZ1vaT7VqQyLLu+p9JPlfgKt9LwKNFStWZ7gaPdDbLVBoSt2Scz6/8/b7NS8SHjOovswwd&#10;ItBXMVaNDmrAhujfaMFl84hAtGeF7suINSI5CSMJnv7paWgd7UAmYaKmzgghbAgccTsWvT/skSFw&#10;MF7FMJ7LLXESDRHIsJmRzTKSFxeNfDpkGcVcwP+xcUI0WhM6rVwOtIpmlIu2oSc/qycdbSe66DY2&#10;K8FnQEu+T9tQHbpQvVg+B9N9jyeMZtPxLKTbWU6ndh/L8v0EkLi2tYxd21wmHM+OxYssX2+0K8bb&#10;LBtvdOuAF+iOX2cj9d3wvrg6kY5njNxhoivgAQ/UhO+MWx7wKN3ZX8GnNm4tGoqaRcNRvXwCfr9/&#10;Lk5NG4sJRU3RTO6rnlCIZFceYmPSYSF4wnRRCFRuR48AgY8nQglw/ip0RLXgWXvfQ/gzCXQeuv8R&#10;1cez4u57MGvqbAzqOxhlzdsiN6uAB5eEmCizAo+e9A6mlfSl6wkM18NhNKkJlebkZ2JPi3ycKk7B&#10;aULnVJaT4IkleGLxTLqL8HExvrjwDF3PWa4fS5UxO2Y8TLjcZwzESlMg5kf5Yp6RADIF0YkQRrYI&#10;rKCbkVvNzLaYMJoFpJufjwJPKfN9K0avYSw8d5rCMNcQijsJnRmE0yRqTHgghkQEqEsrxjA6TYyX&#10;eZDtmBVjxzwWXJlneVkMW51oAzbEW3CQIHymOA2vsZV9u3ku3mtBMTa+2zwPbzTNwStNsvBy80y8&#10;0CoLz7bKxTG6oF0FApxkrGKkuieJy5RENQz+Hub31bEWBZ0TRSn4uC1jWtemuNK3jHDpQKC0J3DK&#10;CBxWZoIHvbgU6PRvi6sD2uAKK3FVHz7e21NJ6YCq+jZHFaONAg5VSdBUDJRlSy5Fbvioiq2dTtcA&#10;473uJc2haKD5q6oFz3+QvK/3uhI/T31+nxZq9LOagKwLo5Y4HoGP3KJHznK1LlBjfOT0+oUmafiG&#10;buCDnAS8wLJ0MN6B1ZYITGJU6hHcEGWhPmgdEYRudLLDE2V+pjSMTElBF4cDxWwoUwmdpCA/xOn8&#10;YA1pBJs+gNAJgo3xKZagSGPZKohxogn/x1Yy5ic7DWV08C0zk9GU5bVxYgyaM661IHwa26PQxKxH&#10;GzZ0XQioLk6rglB7ux3tTEa0o7PpSvVmeRxMlz6WjeF0FbPCsZAubREdzlK9DvcQcg/abNjMMnmQ&#10;rv/pomS80pINXrtCvNu1FV7vXIZz7VrgbTrkn0f3x9Xx/XF5ZBdUjelC8HS7Bh6JW9LJXAsedz8P&#10;vMCj4LNkNK7cfydemTcNs1uXoakzDVnOLKTE5SI2OhUmg0PFrAD/MPj76+EfGEl4XBuNrMkbMDdS&#10;LXgEKDeSuByBj4zhuW/F/Qo80sE8ethYdO/UE00bt0BOejYS7TFwMG6pPp5wHpBMBBZlgos/ePvk&#10;eCwszsZ+gud0QYK6QlsDzxk6HgGPdCY/R/A8zT/yDPP6EYJnm9zZwazDWnsYHnBGsEXww2JjAJab&#10;Q3Av3cj9DhNW809d6YjGApsdE/hn9WTEatHodpSI8wlqhD5svSaE+mF6WABm0DZPpaWeQI0K88eg&#10;cF/0jwrAEHs4RjqiMIkQm8NWShzJMpcdq+JteCjRjnJGwcO5iXimJI2AocMRd8MW90Pm7fdaF+I1&#10;guc5OqCjxcnYX5yI7fmJeJjf4R5+76VsXZcy7y9PTcVqQughPraOBXUX49VJuqd3CZ0LPZrgCt1L&#10;ZW9W2l4ETs8yBR4FH67X9Cmj0ynD5YFtcXFwGS5RVep0uFRSwoZwqSFYNMehoOMBjxs6dcBTV38C&#10;HhXR+J71AeZGquRnyWu8IVOfNPDUQsezLe5IOqfVNV+evh4FHa+4BRlo2Mo9tufnZmn4oiQJ7zLC&#10;ywW6e+MsqoN2MqNSb50P2of7ob0xDH0IglGMP5OSUzEsNg5l+gjk+vogg42VXEKRwPJh4/52lg0L&#10;y4yF5SSOjZncE6u5XDiamYUuuTnoWpCDzvnZBFAqWqQnoDnLbGuqJcFTRBddIn1Jlki0pRNvS0fe&#10;gQ1jJ5bRTgRY56hI9KKTkUt6Rpn0mEIXdqfZgPmmCDpyOng68cXhwVhFx7M5Ph770hJwPDcBz9PV&#10;vUbIvtO2EO90boGXCZ3zbVvg/T5dcGF0P1wZ3RtXBDxjuzBq1QGPV9zC7P6AxK27BrlHMUs/z6Ih&#10;qFo8DFdX34EPV8zFog6dUGJxIdGUyPqbDrs5njHLipBAAsc/FH7+EfALNMDf05fjDR2BigaWG6kW&#10;PAKUG+ne5asVgFavXIN7lt6rota82QswccxkDOg9GO3bdkLT4ibITk1DIm2rgz9uRFQUQul0jFYH&#10;Up1OdfZgWeM8HGyRh9O5cTiVRvDQOgp4zspk7qyEbtdD+GQk4TT/zIOsnOVqEq4oPOYyYq3TgKWE&#10;xApjMO6jC1pjYw62m3E/C8V9bLmWMM5NNUWhb0ggWvk2RIlfAzQleHqyxRvLVmwaHc4MFsSpIf4Y&#10;G0QnRFs9kAWyX4Qv+kT4YSCt+Dj++fNooe9JctGZxOCBpGisS45GeaqTjieOdpdgZCF4oSAJL9G5&#10;vVicinMFyXiK3+Ngqh2bUqxYm2rFigQL5seYMIcFbn4C4cMW9h6C5wE6no3JLuzPZEFiRPuIlehn&#10;Vq4KObMjlY0xqqY31UMkjofqLZBph6t0O5cGtcXvQ9sRPm3pbqRysoLXgqelu9ITLpoENlcHtXTr&#10;z8BzA2ngESCo9x7kBReua9ve69p29cA2wA3kDRpNtRHN87w64yWn2KUTvRtdj0QuOdUu8OlA8JQV&#10;AuJ62AD81Dwdn5cm4c1cRvhkK7bY9FgU7o8xQQ3ZEDVAJ0KkK0E0hA3K2KQkjHO6MNBiQ+uQMOQ1&#10;lMsqfJEZJrc9DlQXkCrwhPjAFhKAJMafYmc0WhE87dPS0SUzU81M2DErHa3TEgkkp1IrgqdZnBW5&#10;hhAUmULRmg1ZG4KnjdWgHE+X6Gh0tVjQ3WjEAGMURhA2EywGzKDmUgsIoEWE0d0E5HIC6QG7BduT&#10;4nEoKxmnC1PwQmkaXme0fJvAfatjM7zUtilebN8CH/Xvil9G9sHFEd1RMYLQGdMVNeO7oWaiBh5G&#10;rfrAozkeDTyLBqNy9Ux8uXoRlnXqhNxwM2zBZlginIgMcyAsxIjgwHDlePwC5ILwSALoGkS8oSKd&#10;x2o9oH4A1YJn1bL7IBKwaOveEvjIUtyOgEcumZg2YYY6u9WnRx90aNMOJXmFSE9KgSs2HvaYOJhj&#10;XHC5ElCckoTBeZm4tynB0zQXp1l5T6dG4wwr8hnGl7MZ8XQ9ogSlU9Rh/pG7CZ0djDjlCVZsjDXg&#10;QSsjlyEQa00heMSqxzpa2sdsJjxkNRJCFqxw2Bi3ojCYrUW7gEYo9b8dzQmdnoTOWEJmCluSyRE6&#10;jOXzQ4P90Z8xrD8LWB9dQ/QNug3Dg27HdEavFSwwj8pFedTGxGhsTXBgO53PTsaxXXFG7GfePkAQ&#10;7uMx7aYL2+4IwyZrCB61BGGNIxT3RIdjCWPgfIJsAWPeUhaoNWxpN7DQ74iPwZNpsXihiBWlXQku&#10;9mElZQWXmOSulHQ5dDZgrBIAQdS3DSHjjlhX+fwVQufqIMKofxtCxw0Hd8V1uwxZiuMQVQy6ti6q&#10;ohRQuI/IPebGLRVxpB/GI/W+Ir6nSINKrQbzuERej1UPcm8rCPG5Gh5nfRLAKMnxel6rXi+/AZ+X&#10;30IBT+JWL7m8gq5HnI8ASOvrkbhF+Mip9R8Ing+L4vFSpgOHXQY8agzC7JDbMdz/FvQNbKDmwh7I&#10;6DWKjnYCo/REqwVD6cbbBelQ3KAR8ul4cthgpbJRSmLjFKcPhJOvcUXqkM0y1jQuFm3l7hMZ6ehK&#10;6HTKTFe3u2mW4ERjlwPN4qPRjA65gJ+RJaft6XraOC0oizGjLNqE7gRXPzbAfax29DNbMISRazTL&#10;6mRCaSaBeJc1EncTUiu4vI8O6SE2WnITgb0Ej8zp9HQxIzxd9qsE7esdSvESy87zbQrxaufm+GJQ&#10;Z1wY3h0Xh3VE9ahOwDiJWl3peLoDUwgfdVM/6eeRuEX43Cmn1QmgeYTPAoEPwUO3U3X3CFTdOxM/&#10;3r8Qj/bqioIQHUwN5OydAcFBkQgIInSUq6G78Q9HsF8YAnzdp8XdIHE7HU3qFLqnD0hb94ZOLXgE&#10;OgIW0colq2ohJNCR7eWLV9Zq8bwlmD19jrp0YsTgYejWsTNK8kuQmpyB5ORMpGYWIDOvCCVFxeje&#10;pATTmpfiwWYFjCEZdAcunElxqpkEZVTymcx4nMpMxEm6gGOMJwfpMPbGW7GbrkG0M86EbTEGbKDL&#10;eZi5eyMj1g6nGTv5p26zGbGef/ZDtLWruC6TQI2OCkVntlZN/G5FC7Z4vYN9MCqwEcaw9RrJVm0w&#10;M30frvcM8ePSD72432Dff2EaC+pSRrlHCZJdbDUPEYZHs5JwlMd2iMe7z2XFLrouuRh0u0OPLVYd&#10;NlmCsd5MWYMJwlA84gjHGkLnvsgA3Es39SBb3fURQdjBVuwEC+Z5ft8PGmfhxw6NcaUnnQqhUk3n&#10;Ui19NNLCCxAIFIhYKd0QYGUdwMpKVRE8IlnX4krdqFIjlZYAqGYcE3lXeHel9izryvNedaWgIzCj&#10;rgMMwVL9J+CR52rkGNQdLq+Xtn9dl1TF12vHoiIe45YGH3XRKeGj7oQhfT4dZPbCAlxpnYsfm6bi&#10;fRkXlmLGIYJnHf+HeXSyo9iYDGfUHiNXfbOMjJI+FTY8MivB6IhIdPAPQrNGPmyk/JAfGIA0OuFk&#10;NkbJbDBSGJfSCYJcuuqmsbHoQMfaPTcXXXOy0C49BS0S49AkzoEmsXY1+LDYbkI2X5fP/7oJ4dEq&#10;xorWLKNtoo1qLuWRbIRHxDgxPMahBrZOcFgwhc/NYCM63y59lVFY7TDg4RgjocOyn+TEcULnFD/v&#10;6ZI8nG9ZjBfKCBw6ntMtc/Asgfte71b4blgn/Da8Iy6PaI+q0R2A8Rp4GLemED7TCJ/pjFszCZ87&#10;+qBmdh9Uy10n5tL5ED7qwtFFw4Fl41Fxz3T8dt88HBs7BGXhOlj+fTMMgUGMVEHwCQyhBBw6hPro&#10;ENaIAGkkU2O4pY3NqQUPI5ncfUL6gWTpXr/e+dwkYNHg4g0fDUDaukieW7pwuRrBPH3SdIweNgJd&#10;O3ZCfk4BkhMzkJlZiJJmbVDWvgt6deuOMV07Y36H1ni0RTH2FqbhWBqjlkwbmkK3w/x6OiNR3YDv&#10;GAH0ZIYL+5Ls2COXJCTasIeOZ3esiZU9ClsJHJmeYjtBs59/zH62KLvsRsInkpXewPgVgfnmMIyP&#10;CkF3upwWfrehjE6nf6g/Rgf6YGSQHwbT6fRlAesW4IcuAT7oRdfT1+cWjPK9GfPCGmKtORA74sIg&#10;E349k5WIF/PT8Qpbmxfz0/BcbjKezeGxpsfiSLIdTyTbGActOEA4ih5P4jGn2BkPTXRAYdhKZ7aP&#10;lv9otAHP8vu8k53EOJCBn9sVo5LQUZcsSLSiA5G4pGINlwIapTqVv668n7tuXXMNf1de7+P9fiIt&#10;ummQUGDzSHusrhT46oGOqNYt1ZHASh0Lv4N8rvo9ZNyPOr3uHrukbtHjAY/cLkeBp0kqPsiJwfk0&#10;K/+faOzk/yMnHyaGMGaH+WGyWY+p1ihMoOMdzzIwhfAZGRqKjv4BaOHrj6aBgShkY5TO8pDM8pLM&#10;uJTO8iSTfZW4otVdRNsmJxE+aWiXlsrYxYgVH6vuFFrMSFRsMyOPMMsMC1ITfDUjeFpGm9GaZbQt&#10;G8me3G8YoSNTmo6Jj8N4OqhJsQ5MIZimEzx32fUEjwEPsJw/Rrez1WXD46wfp3MycTYvG8+U5ONc&#10;y1I817oYp5pl43SLLLzUqQQfs2H6kU7n92HtcXVEO8YsOh6Bzt8ADxYMJHiGomrZOFSsnIbLq+fh&#10;/PQx6GmKgO0f/4AhwBf+QQFoFByqJI4n1FfAwzjVKBD+CjzBSgIeP38u6X68IVRXteCR+PRn8nY7&#10;IhnLM2/2fMycMgOjhg5Hp7btkZ2RgySCJ7+gGTp07Y2BQ0Zi/OjRuGPIQCzv0QmPtSrBnoJUHGUW&#10;1sBzOpVuJz0BJwmeI3I2IiMW+1Ic2MuCI/AR8OyJY8Rha1BujcAW/ql7+KceYpZ+ItaKx2lj9/AP&#10;3sblWj6/2BSGyQRPHzqedrTYnfRye5lgjNcFYFQw7XaQP3rwh+xMa93JtyF6MZL1b3QLxvvfiqWR&#10;vtjg0OFAkgFn0m14icfzdg5b0qIsfFicjQ9KcuhWctWAQbmd8uslGXilKA0v5iXjXE4CnqaTO0Jo&#10;HmAkO0T4HHdZcC4tBm/nETiN5bbDRbjUsRRVMj6FsFGV2xNnNPC4K7xAwF35/mvVhQrj2R8eqyv1&#10;2dfrP4FHORovCF2nOuCp8l6vAxwFHXmOS3nPGroy9dnymyjwUNrAwm6MXF7gudomD780ScNneXF4&#10;M4cxNj8JT2bHYzXhPy3wNkymg5nFsnGnw4SZhjBMYRmYSAc8JCgQHdmatwwIVONqisOCkaHzQ1Ko&#10;nwJPJstZAWNUKctqY8KnSWwMmhEYzV3Sl+NEE4EOgSO3OM416AkdeX0ACumqmjJCtYph1GJcas+y&#10;2pX79TaZMZBOZ3hMDEZRYxm/x9ujMMnivjB0KcGzhuBZH2tGeaIDB1g3TmQyZuXn4LmSQjzXtBBn&#10;mubiKZal82X5eJ+/x5eM378M64BLBE8VHU/N2L8PnhqCp2rhEFQuHY2rKybjCsHz5twpGMZjj/7H&#10;TYjya4Qg1h0fXSh8ghmv6Hh0PiEIbRikwOPnQ3mBR0GH0pyQtzQY1YJn0V13q/jkLXlMU91tuVB0&#10;zsy7MG3iNAzpPxBlzVsinTErMSEdRSWt0L3PYIwePxkzpk7FvFHDsLJXFzzasgR7C+h4GLFO0Uae&#10;TiF0+OOelFPndEFPpkoHbQz2K0VjPyvxvgQb9rMC76Xr2WWPxE5m58dZgA7zRznK6HM41oKDTht2&#10;8U9+hH/2crZSMxm1Bur80ZkRqztjzhgWtqkRoZigD8WwcEIpOABd/H3VeJ8eVP8GN2NSwG24xxSE&#10;bU46lGQzgeFQU3R8lJmET/PS8DmdzxeFmfiyJBtflubgCy4/Jnw+4Pd5OztRzTj4Qko0TtH5PMWY&#10;di4zDm/R3X3WPA8/tSvFpc5NUC1jceQUuFRqxgoMEugwRjBmuftS+Jz0wWggqA8of0XeMPkrEiiJ&#10;5Lg8oBH9N+DRjkFte4Hmr6hmaFt1/28MaaugJQMS6wWP9PXUAc/vzTLxbVEyPipIxBvFqTiR7cKD&#10;Jh1m+d2M2QTPfLriRXQX89iKz6KzmejfEIMD/dA+OAjNCaBmYToURcjEXH5IFPBE6ZDO12SyQctm&#10;w5ZNt5RrJWTsNhTZ6IKoYm4Xmo2ETgSyGEvSQwKRyfcuIHiasSyWsVy2YzntEGtDB76+U6QeXaiu&#10;EXr0iohAf0M4hvBzxrFMz+Jn3U2ncz+hs05uk81ofyCN4GHUer64AOcaM17lZeI4XffTMstBp1J8&#10;Sbf8w0A52dAeFUMZsUZ2/MuOp8YDnhoFngHujmU5nb50IsEzF58tm4OZuamI/9f/weTTAKEhBEmo&#10;Dr4h7rgU7BMMHcETQPD4KvBcDxaRN3C8JfvUgkdAoknOWIkkSonk1LlIQHPnjLmqb0eWM6fcgYlj&#10;JmJArz5o3awFstNykU41ad4evfoPU+CZOWUK5o0cghU9O+GRFoxaCjwuBZ6nkuNwkq7nWEosDvOH&#10;fiI5BgeSHbSY0fzRY3CQy4NJcrdOK/bzD9nH1mE/I9Vh2tcT8Q4cZ0tylDb2SWovC9V6mxH38Q+e&#10;J1leH4wezOu9woMwzqjHHdR0YyRjmAGDw8LQPYBganQ7eja6DYMa3ILpQQ2xxqbD7rgonEy2qGk6&#10;Pk6Pw1eMW1/xz/46JxlfUV/npeCb/FR8yfXPCJwP6XLeT3PiHYLyrVQ73s7ldkkavmiRi587NMbl&#10;ri1wlcCplOkoNJcj0BnCSjWoBStxM1boZu6OVj5eo1VeAkG1/LWSSu5xA3X0h329oKI9771P3XW1&#10;zc/VICOS43HD0L3+Z+CpTwIygUh9gBEpyFDVnqVal+e4xFBGBq5DfgsBj/xufXksGnjkLJdcStGR&#10;4GlH8JS5p8q40DgNXxan4J3CZDZoDqwzBmFR4K1YGOaLpTLei+Vmqc2EeWyApjM6DGUr3pbQacKy&#10;UKoLRn54IFIInQSCKomOJ9EUSoUjgS47yaBDKqGVZTUh32RUwJEJwwqNBuQRJNkET6YuCHlhdE5s&#10;6JrTLUnHcrtoRi02lO0sBrSlKyrjZ7cNDUEHqmtoEPrq2TCa2VgScAsZ6+5z2fFoQgy2sY4cyEzB&#10;mcJcnCstwtNcHsuQftB4vNw4C591bYYf+rbBBTrjywR1zfCOwIhOqBnFpdbHM/HG4FF3FiV4que7&#10;HY/MSli5ZAwu3z0BV+6ZjR9WL8JS1te0226GpVFD6IMJlBCCh1FL3EwI3Y2uIWMWoVMfeJTz+RMJ&#10;dKTT+SYBjDdYRHdMu1NJBgvKUkAzY/KsWsno5fGjxivH06VDJzRv3BLNmrZBp859MHDYWIyjG5o5&#10;aTLmDXeDR6KWgOcoHc9TyTJ7XxyOc/0oncWTQnhCR/p3DtDxiPM5lEIlET7xzLuEywH+OYcYuQQ4&#10;p/gHnaDLOeKIwpPUPrsRmwmehxxmLLebMYkOp0+gDyOXP8ZGhhE8bOlYWCZbTBimj2TcoutpeDv6&#10;+jTECBJ9TmgAHnVE4gDj3Zl0O17PdOLTdCe+pnP5mq3nV5mx+JLrX3Fdtr/k9ud8/rP0GHzO9a/k&#10;trtFSfipZS4utCvBpU6NUSXTPPRmhfHqw1GuZjA1hNtDW7KiNUPVoObXVWYFA6m8LFDXJNt1H/NI&#10;3ErdxxRMPBDQ4OJZ9waEeswDCeUwCBp1LJ517YzTn4HnD5/t0d8FjyYMa0f4cF3eWyCsnWEjvGXy&#10;MOV4ujVR06VWEDxXZPbF5tm41DQTP5am4r28eJxNtGCHOQQPhPtgRagP7qOrWE1Hca/DgiVRkZgT&#10;HorhOh3aED4lAX4oIIiyQnyRxIgu4HExosdGBsFF4MiZrYTIECSz8cqwGJHH1xdSBQYuRZERdDl6&#10;5OvDUEQ1ZVlrybLYhmWyjGot7scciXZmAzqYo9CRy84mA7oZ3YMIR9miMJ2uaD7j3IoEp7pYeENq&#10;EvbmZOKp4kKcyMlgwxyvUsGLRRn4tH0pfuzeChd6tsJFArlK/n8PeKpHEj7aWS0v8NT8GXjmDyJ4&#10;hqCGUevywjG4uHwmfn1gGR7o0Ao5rBv2Rg1gYBQNYtTyl4u/ZfZBv0CE+ASomHUjx6PBpa60565z&#10;PN4uR0DkDSEBkMBHWwp8poyfggmjx2LkkKEY2HcQ+vcbiqHDxmPMxBmYPF32nYbF40djzcBejFrF&#10;2EGXcIQO52RSDE4kx9a6HQHMvkQbdsdblOM5SBchZ7fEBT3BvHsozoYnY604wmgl4HlKZgNkC3GC&#10;MDpKHaQd3s4/+RG2MMvZqk0heAYF+aF/sB/GMHtP5/Z0tk6TCJ8RLCh9mO27N2yAPrffhtGEz8II&#10;HTbzvY8Sds8wZr2a4cBHBNBnGW596ll+nhWtptv8KsdJ1+PEt/ku/FiSjF+bZuBS61xUdCxBFWOV&#10;XDulzfZ3LVpRgwU4BNJwPj6C8UE0jBVLKpk3IOqpyH9H8h5/R9X8XA0mfybVF+NZ115b3+eL/gw8&#10;Ig00Cj4CG03ieDyuRzlBQqe6L92hNpiQ0JHLKCo7l+BKe4JH7sdFh3mVceun4iS8nxGNZ2IjcZAO&#10;dhvj85owH6xl7Ho4mg1TrB332S1YSPc7KjIcrRmPclm5svwaIiPIB8lqPmZfOAkgdcdRxi8FHyqR&#10;8Mqkoy6ymFESRccjMwkSOCKZ5qKEzqcp37cl3U0rSxRaEjByQWoruqY2fKwd3VJ7mxldoq3o4bSj&#10;J8tqH77fKEJnKl2OTHm7iOC5n9BZl5WJbdkZ2JWWjB0E0uOJ0XiObvvTNqX4pVtL/N69Ba50p1uW&#10;cVzyXzBuYURnOh5CZ7xApytqKDd45Hqt+sGj9fHUqItFGbUWET4rZ+DXNXdj54CeaEpnZmUdiWLU&#10;kps4BIQSPsEEh38Agnz9CB7/68DjDRVv2GjXcYlkXebrCgoOw01ypko6jaUjWc5YSefx3fOXqv4c&#10;uRpdpK1f6+uRxwVYcwmq2Zg9g0CSCDZrAWZxvzvnLcb8OXOw+o5p2Dh2qDqrtY3xRcBzLMGBo4kx&#10;CjrK7TBSCXTk1LmA54m0WAWdJwmkwwnROEKHc8zloGw4QZ3kn3WKIBI9xXWJW7toaR+lltIST2XU&#10;Gka3M4iZexQL1xT+gFNYQMazpRrBAtKP1rEHLWTPm/+lwLOMrqicn3FKLttIj8arqTYWYBs+zLDi&#10;oywbPsp24GPqE+qLvFi6mwR8X5qsbit8UWb+Y8tbKfPkdGkM0AbLmBM12ZX0T4jLUdCRAsKW2xs6&#10;I/j4cD5+XYW9vgL/N/KGyv9SChh1Hqvv80V/Bh6tM7le8FCyrfYjeCr6t8TV3s1Q0dNz6xwPeOSK&#10;/KsdinClrdx/3QOewgS8n2rF8049TjjC8Lg1BOv0vnjYEKjGfj3GsiI3W1xKAIwlJFpJv0zDW5HB&#10;yJ0V7ItUup7EoEaIJYDkhn/xjFwJxjBCR48kC6MWG7Vm0TFoZrKgWB+BovBwN3TC9WgcEYkWdDIC&#10;ndZctmC0aiFwo1MqEwdEt9MqKgJlfL4TodOF7rw74TSQy/EEzrREJ+5wxWBJciLuS0/F6gQXHqBD&#10;2xJvx/GcFLzVohDfdmyG3zo3xZUu0mfIhk2coPwPBE/1COnjIWgmMFp59/FMvbHj0cCDhYNQtWAo&#10;Ku4eg4pVs/DrfYtwcuJodGZDbbnlZhhDgqBjjAwgfPwJoQDGU39fX/j4+CnwaPCpz+1owNGgI/P3&#10;qClSdfprl0zI5REiGaWsjVqWsTyyre1zve7H6hWruN9KrFy6EsuX3odlKx7AivsexIp7H+BjS7Fu&#10;0TyUTxmL9W2aYGu6Sw0OPE6CH0lyEkIe8NDd7GbM2Un47GPkErcjLugJ7nc4npCiNPAcc1kJHguh&#10;IxLwWGvBs85hxDKTXo1QHsUWa0hoIMaGykWhOnUrmzHhYRgaFop+QUHo2agR+txyCyb6+WIVW6bd&#10;/IwzzNYv0m29TsfzTo4N7+VY8UGuHR/mR+Ojghh8Qn1Z4sL3TVPwY4s0XGidhcvt83G1UxFksnI3&#10;eJq4x5vI1eMSsVh5pH9GolLNMFa4ESwsI7itxEpKuVt/KUDuynht+0bP/QfVgYM3BGTbe13b9l6/&#10;0X71qd6o9xfBI5Lj/QN0KDkLJvsJeGRkd6UMJBTX43E+VV1L1bSuFXQ91YxblYxbv9B9fpJpxyuu&#10;CDztDMex6FCUR/nh4fCGWKP3x4N0GA/SbaxghRbwNA/yV3EiN8AH+WGByAjxo+th5NIFIDkyFGmE&#10;Vbo9Eqk2A1LpqHMccgcKgsdodYMnNAyljO7N6YBaGU1oyejVis66JQHTIiKcCkNZVDjaMqK1NhnR&#10;VKIYH2vFMlomQNLr0IWAGh4bg0lJ8ZjM5RS7HdNtVsyxmHA/QbQnNxXPtijAe21L8E37EvzO7yyT&#10;4yv3J+VLfsfh7VAxqjMqxxEyGngmEzp/ETyiynmDUCm3N6bjuUjwPDttAno7bHDcejNMrC86JocA&#10;yi8kGP4Ej58HPD6NAq4DjwadYI8ENsrlhOgRGkLghND9UAo82hXo2hQY2jQYcmGoLGVbnqurR9fy&#10;uQce5GvXct+H8OCax7D2wY144JFNePCRDXhk7VrsuG8lHr9zGja3a07HE08XQ+Ak2BVwDqfS2bCi&#10;H0h1Yk+SHbuYzfck2nFAxH3kxn3ido4L9amj8VaKcctlZtyiCJ+TjF7S4bwnxowN1D3WSNzBTD6W&#10;8BlB5zOJf/Z0Sm7eN5JZdRB/xL60in18fDDw9gaYwdi1ljZY7OyzzNEyE+JbjFTv5DnwXh6hI8Ap&#10;isNnxS58UZKA75ql4udWmbjQJhu/t8tjq1uobH91N4GOBh62Rr1ZKKRfhG6nktCoHNYWFcPKcHUk&#10;I8tIVkwKw2mRa8WKp+S9Xf9z3pC5roPWI+kj8Vbt8wRCbeWXSl/Pen3PaY//LfB4fa4mBRYu6wWP&#10;fC+Bjtf+8rwadc0KVsW4VTu5mEBd4MMKWEmnKfPzVNP1/N40Dd/Qkb6bYsLLiZF4hgB63BqER0Jv&#10;x6rg27GaDkau71tqN2EkAdDErxFyfRuiiAAqDgtCtriegEZI0wUiyxCOHHsUshnlM7hM5+tybBY0&#10;sdjQ1MC4xahVHMZ4FWFAmdXGKGVDK4MBrQU+hElLlrnWhE87OvCOcgsbkwlNwkMpHZrxs1vQZTfl&#10;Z7YmfPpE2zDCFYthrOhDuN8oswV3xsXg0bwMHGyaj+fbluK99o3xTbti/N6hgHGe7lrukSYXBvO3&#10;rBrRDlfGdMGVCb1QLSOW/8NZrevA4+lgrpo/GNWL5dbG03D53oV4aeYkDCYIY2/5N8z8feQuwf6h&#10;jFTBdDgBBI6fDxo18kWjhu64pfXvaE5H4pS4HM3hKBE8MldXkAc+N8nsgjLZlzbroEi25XHtOe3x&#10;67UBGx5+BBsefQTrub6Or3/sse14ZP02PLZhCzatW4cDD6/F4QWzsbVjS2xhlDkoLoZgUVGKkeow&#10;45f06YjT2ZNkU85HTqMfiLfhCXE73P8Eo5lIwHMkwYyj1AmXCSddRsqCw7Fm7JZh5k4TVtkicWdU&#10;KMZH6jCamhalxywWhEm0xSN1OgwmaPr5BaAfwTOMmstWa120HYeTYtXV8W/weN7LisX7+U58UODE&#10;p0UuupxENc/O901TcaFlJi6W5eISLb5Y/WqZH0auHxLgUKoPoicLBPN3pUQFFoyrBM4VOpsrUkBG&#10;tEflyA50Ph1Y2Si1JFD4nJIHLn9Y996maiund0X1yNtBqMrukVbZlZvwrGvb9T1Xd796wVMPdJSG&#10;Xn8MtcfC46sPPLVOh4CWpfo+fF72rWSkUCO71RkuN3xkfiK5PU5lJ0K/XSHkrhtyP7GfSxPxGSPx&#10;OxkmvJRqxJEYHbYYfLEmrBHuNQRhJSPTAsJgiC4IpY1uR36jBigJDECJ9PcE+CLD3wcZwQHIJhzk&#10;bhM5jFfpFroecyQyogwoioxCMwMjV5QJTbneiuvtbXZ0tDnQlo+VcZ/WjFgt2dC1IXja0013tlvR&#10;wWrlvgKlSBXFWlHNIkLRTB/C1+nRlbGmG8HVyxCFkc5YLMjLwqaWJTjQqghny4rxDt3Otx2KcZEO&#10;u7JTPmp6FNNR8zcYwt9H3S+9Ky5P7o0quTj074BHRa3B7tkIl45F5bKpuHrfQrxBszAq0QXXbQIe&#10;PwWeAAFPSAB8AgkcgqdhQ8LHCzzidrwjlfcdKNRdKGRy+PBIBHMZGBx6DTzafMtq7mVKliKZd1mb&#10;AP56yZzM67B5vWgLNm8ox4aNu7Bu806s37QdWzZswBOPPYyjC+e4wZMah0MEyZPiZrzAcyg9Vo3d&#10;kYGDuzyDBuU0+hPStxMfjZPxMThJ8BwmlA4TOkcSzXxcoCMy40nuvyfOgk0E0H2OSMw1hWOSwMcY&#10;juksMLOpafzDx0rUCg4hePzRt2EjjKLzWRgZiS1xsTieEq9mP3w7Ix4fZcfj4zwXPimMwxfFCfi2&#10;cSp+apaBCy0y3Z3IMv0mC7vcfhcd5doh9zVECjrSEjMWyDVYVwe1wZWhbXB5eJka0n6ZkLkyohMq&#10;R3SmPe5MgIg84Pkz1QMeDTL1SQONt8SOS6XWYPJ3dCPoiOqFjui/BI84w0oe63XwGeA+s1V7LZnA&#10;R06v87dWU6V2ZCWkZF7q3xmBv6VD/TjXgTeyLDibFMlyFIltzgisteuxzByO2YYwDAwJQlOfhij2&#10;9UGToGA01QWjkMDJZ4ueHUSFhqj5k3MsUUhlOUpg9EqiYykIi0Abow0dHU60t0ejnYXQsTjQySrT&#10;XhA8LGctGeebBQejBR12GwJMHE8nG12R2YyOjFKdnTHowMZOOqAbEzyNw4PQihDqwIjWzRiFQXFO&#10;3JmfhUdaFGJv60KckTl42hfjOzZ0lzuy3HUhaBV4mtGZ0vGM6oDL47vi4pReqKwXPISOukj0xn08&#10;WCzzL49T4Klg1Hp//h2YmJ6MhNtv8YAnkFFLBhISPMF+CjwNGjRCwwbufh6JWuJ0tGiluRzvu1Do&#10;9UaE66MQwt/QP1DNuXz9RO91JZCRO05cDx339uZ1GwmdDdgkDmcjwbNpB9Zt2YnHNvG59Rtx8NFH&#10;cWThPGzp0AqbCZpDSQSIcjwEkMQtGTzIx+UU+uN8fK9AhM7lAGPUk4xRx+PseCrBqe5pJeB5ktA5&#10;mmByOx7uKzpC6Ozj/lu4vD/aiHnmCEyJCsME5uiZbEnmMi/PZCGaxBZoREgIBvj5on/D2zCOlnEJ&#10;W6TyhFicTE3EiylxeDc9AR9nJ+CTvHh8XhCPr0qS8EPTdEKH0Upumtcmn9aeTkemZWhHtS9VqpJR&#10;yXQ8qgO0d3M3eOh4BDxXxPEQFqKrIzrSGnvAw6UGnpphbqBIBfQGjNL/ADxVHvCoiuyR7OsNmBvp&#10;/2vwaMfoDR45XvUY95HruNQMhwPbuJcCIrmGqycBz4hbLZPfUzUdC3C5dTp+KuX/lh+LD+h8Xs2w&#10;4Xx2LE7QxZYnyHQZYZjLCjQ0KABl/n5ozsanFSHRmiBqQfi01IcyegmAglBIp5xrikKaIQIuRqcE&#10;wiifzrk93U3vxGT0SUhC92gnulod6GK2ol0k3Q4bt6Z8bYm/L52UH5qFBqO90YjOZhs6EVLdnXHo&#10;mZCA7vFxaGe3oDkjXdMIuh5CqLtMHsa41c/pwPhkF5bnp2N7yyKc6twcr3duhs9Zxi52I2wFuDLT&#10;JB2P9B1WEzxXCJ7Lk3uicqJELUKnFjzaRaICHgJndt8/jFyuWcCYJZO/LxmHirsnoXL1fHx691zM&#10;YtRLaXQbrPweYXQ7gWEhBE8QGnLbGzzSz+PteMTpaC6nFjpektuby6UVN22koxFtIkg2bfBI1j3b&#10;mwkdpY0eCYQIGVlXAOL2po3cly5n/ebteHTLdroe2XcrDhJMRxYtxpaO7bCJUetAksQaG44wWh1J&#10;iaZi3CKIDhNKhxidDsaa8ESMEU8SInIKXdzOU0kCHr6WMewY9zlBd/NUDBVN9xNtweMOC7ZFW9mq&#10;WbGAdncyC8CECD3utFgxjy3RzEg9pvJPHsOCMNDnNgy4/Z+YEtwIq+0G7EuJVWe0XkmLxweZyfgs&#10;JxmfFiTgq+IkfN84DT83y8SvcksVubtB6wJCh61rO0YsD3TkVizVndjyam6nD6MWo4FcfS2VppIV&#10;rUIqECuZVKwqqWjDO7JiCXRkDIYnctWVF2j+IL6Hqsiepbb+p+Lny361gPKo7rq2XXc/AYr3uvd2&#10;XdUCyEvacwo6spRt7dj4naolhgocZfg/46j8BtV83B2/vPbl66oIIXXxah/pbC4BuhQQPnmoLMvC&#10;xWap+KU4Ed/m07lmxeGd3AS8mBuPYykOdR3dkqAGGO3XEJ0Ing6ERGcCpxPdTs/IMPQw0tGwkjUm&#10;fIrE9egjkKaPhIutdGJ4BEoIiG5sCAekpaJvfDy6Ezg9zRb0MlnQmTGiHaN7c762OMAHBYGNUBxK&#10;wPH1XSNs6BJpQ1dLDHo549Hb5UJ3OptOMmWGw4yeTjv6xUXT7cRgeIILE5ITMIeN4f2FOdjXtjnO&#10;9WiHj/q0x099GNllYriejJvS3yXjrfibVI7thAo6nWoBj0yJIeCZzKWaFoNRaxadjkyJoWYg7Efw&#10;uKfGkItEqxcMReWCEahezKi1dCKurroD36ycg/klOUhnAx0TEAxDqB66sEgEhITBNygIPmy8JWpp&#10;jkfAo/p2vKCjgUeTQCc83IAQRi3Z/6aNBIzcD11AsskjDTLudYEMtcktBR1CZvNmuQngLmzZRBE0&#10;m7ZswwZC57GtdD5bd2Dr5h04yAh2ZNFSbO3cEZtknp1kG44mW1kIonGMsKkVoXNclolyR0hGqhgT&#10;ZHCgjE4+GU/Xw4gm/T1HCZ/jcTacJHROOuh67CYcsZuxj65mEy3tAzYr5jMnT9TpMF4fjjlWC+6K&#10;isKMcB2mR+owTueHwQ3/hcG334RZYQ3xcJwRBxn3TjMGvsrj+ygrBZ/npuCzwiR8XZKMH5tk4Jfm&#10;Wcrx/NYqV4GnygMede8ndf8niVpUD1YCGejWVy6FaOke+CbXHcn4HBn/Qltc28rLWBWPy7mRaiua&#10;lxRk5HnPuvdj1+1Tz7qS+my3vDuevdfre85b/2k/tS3fU33va5KO6LpQq/2uhI0ARzkdgY6MwqVk&#10;vfZxAZJH8tpK/p4yyVlNH/4HPQqBrnmo7pCDilZZuNIsHb+WpOHrvCTGrkS8mROvJgnbH63H/SG3&#10;Y5Lvbejp74/eoaHoF6ZDD8aJAYZQDLIQEoxVcsarIMAfubpQpBE6Caw4aZEmNJfT4IlO9CcU+jAy&#10;9TCa0IvqR/D0NBjRjdG9jBGrCd+vMNAHhTp/lLGidQ4xo31wFDqE0f0Y7ehmj0G3aL6e6umMRm+C&#10;RyYq608NpwOfkBSP6QTQ4oxUbGxeglPd2+PdAV3xXf/OuNibv52aMI6NmzRw8luO7ojKCXTSMn5H&#10;gYcA8oCnRhyPTImhwEOXI7cz9oBH5l6uXjAMFfNHomrRGFQtm4DLK6fjh/vmYknTAmQ1vB1xBIqR&#10;xx0abkSgjvAJDoE/fzufRr61Z7W0jmWJV7WQqQsdLsMoAZjse9NGuhqRBp262kKA/FEEkALPHmzd&#10;tJvrBBGhs5HQWbdthwLPtk078cS6bTi6eBnB0wmb1RQTBAfhcx10KIHOcULnBOGizmARPkcJlxNO&#10;ixowKPCRDmZ57qQMIJR7mRM6J1kQDtvM2M38vFFOQRI+c/nnjw/VYUJkBB2Pidt6QiYEM5inx4f4&#10;YLjvPzHS9x8ElD/WJ5jxRIZMt+oGz4cex/MFwfNNSQrBk45fZEi+x/FcLitAJTO35niugacpHY8b&#10;POo2LgIeGTw4oI1HbKUEPnQ/WkVVEjB4Kl9d1cLCS7Ug8bxeq8jaet3tP6yL2/BIxaV61ut9jrrR&#10;ft7r2rYafS2w8ZL2vLxeHQu/hzou7TvxO9cHHhUTKQGQJtlWZwsHE/L9mwJ9+X/0FPgU8r9xj+25&#10;0iwHPxWn45uCNHyUn4LXsl0sQyZsjgrEnKBGjNz+GMLoNCIyHP1CfDGYDdNIexR6MaY3JzjyfRsh&#10;OzAQqcGhSGLrnWUwoTVddVcXIZEYi/50LP0dDvQ1mtE3yoSBdD99TWZ0odNuyejWmO9RGuyPNiGM&#10;ZwFRaNUoDK38dGjNylkWGYV2UUZ0IrBkgrBuViO6miLQnY5LBhYO5edMio3DXanJWNs4H4c6tcar&#10;fTvhqwFdcLEvf5de/J16skxJ39dwOsCx7VExsZMbPNLPI/LMQKgmfNcmAVPgoeYyYhE6VTJyecFw&#10;VM4fhSpxPIxbl1ZOw4+r78LKVkXI92mIOMYnU6gJYeFmhMi8y8E6BBI8vg3d4BFJH49ELa1/R0Gm&#10;jvORpXQwy6n0YO6nwCOA0RxNXdUPHjqaLTuxfdNeAobwkccIHQ08G7ftQvnmPXhyfTmO3b0c27p0&#10;wZasZDyRRrgIfBivNJ1IjsFJSuKUphMCIRksKNAhhJQInpPxjF0yeJDgOcWYdYJ6gs6n3GrAejqf&#10;VVYTZjGPj6aFlqlQ72BGvzMsVN3SZnp4ICYwXo32/zcmBt+MpdYQbJV7UWe68HR6PF7PSFKO59Ps&#10;JHxVlIxvSgkeuWMlofMrC/JFiVpt6oJH7nxJ6IjjEfDIOBOBj5frqb3gkrFLRpp6xw5V6eoAp1ae&#10;CuktDUDekPFe/1MJIAR+HtXO3VNH6tqtGzz3VyWv1y4arZUAyLN0A8pz3Np3ouoDjwYaWV7bZkUb&#10;VoaKoa0I8+Z832ZAPzYCvSjp6O/A/6isCBeb5uKn0kzG5gy8X5iC8xlOHHIasJxlYZifD0aHh2IC&#10;K/swRqLRclKCUBnAstQ6xB9FjGM5dD0ZrGgZbKULTVaUxdjRJdaG3vFODE1KwHBGJgFOv4goDObz&#10;AwkSOTPVgVG/RUggmtE5lQWHoV1ABFo21KF5o2C08A8lmPg8Y1kbvV7Nw9yBbqtDeAg6hgcTXCF0&#10;UJEY53RiFj/jnoIs7CprgnM92+GL/p3we7+OLGP8nXrxt5RyRfBUjG2Hq5P420zs4nE8/xk84nYE&#10;PFV0PJUL6HgUeMbj4gq548Q8rGnfBEUBfnAFhcMcaqZrsRIcRgSHhCIwkMDxjOPRwCOux7uPx/uM&#10;liZ1Op2/hwDqJs3Z1AcdkQCmfu3C9s0EDwEj21vocjYROuu378Sm7XuwY+teHN6wA8eXrMD2rl2x&#10;NTsFT6ZH42QqoZLqdIvgUdChThE4p+h4RBKtniJoTrkIGgLoFJ3Oadnm8gwLxxmnFaepkwTQQYJn&#10;u82Ax+h+VrDlmELIDA/0wzj+oTPpfmbT+s4MCcD0UJkSoSHG+99MEN2O1bTdOxR4ZNJ5F96g2/k4&#10;O5WOJwlfEDzfyi1ym2V6gUfuUX5j8KgpG+QiRpmyUy6X6Evo9GPcUvCR2MVKwoqnKrbHGdQHiPqA&#10;4y1VUet53X9UHfAIBOoDjByfeq7O439Z4moEMH8i2U/9Bp5j0+D5V8CjPVYpLT3hg2F8TwIIdD/o&#10;TxH+6l5kHRujonURfmuehx+a5OLL0iy8w+j1DGP+ekaqySwjE1lWptLhyF1HJlkjMTPZiVFs7Loa&#10;wtCSzzVmo1XEMlRqtKJltBMd4mLQNdaOfglxGJWeijHJyRhicyjwDDKYMYT7DSB8uusj1M362gQF&#10;MmLR8QRGoo1vOFr7h6E1K6eAR+6t1TQogOsBaBMWyIgWgHY6X3QMC0DvqHCMiYnBTEauJTmp2Ny8&#10;EGe7tsJnAzri9wGdUEnwoDd/Z7rpmhF0f+Pa4cpk/k6T/jvwVDFqSR9PBcHz+/IpuLB2AR7p0gql&#10;dG7xwXpYCZ0IvZ1RyUTHEoYgfi9f32vg8e7n8T6rVVchhJKAR8f1mzTA1Odq/gw827buRvmWfW74&#10;yGOEjoBnQ/kubC7fi53b9+Loph04sXQlyrt1w7acFBzJIGRSCZUUZ61O8c+uVUI0TsdTXJ5JiHGL&#10;22eVHHiaOhvnAQ/z8IkYKw7R9eywG7GOy+UsPBPlcgnfBhgj12jpw3EHf6RZwQGEjx+m+N+GyXQ8&#10;d4U1xIMxkdiVyliXGYPnMuPwdi7Bk5eKT/OS8WVxEr5tnKI6lgU8v9HtXGTMuiLTbf4harGFlajl&#10;OZ0urkcNcpN7RMnYE00e5yMVzx27rsFH64B1i4VqCB1PvWeG3E6oNrb8HWmO4/8HKYcn37WutOfV&#10;96c84KmFz18Az7XH+dhIeZy/43C+71C+v1yeIqfbexBAXZuhql1jXG5ZiF+bFjA257FBycBbcndY&#10;lqfFeh1msEzMjpRLaoIwxcpInhiD8Wzg+lkN6MTKX2YyoKXZgtaESwdGny6uGPSKj8GQ1ESMz87E&#10;hPR0DCeQBhktGGqyYZTNiRHctz+jV2c6mvZBwehA0HQIjEC7oAi0D4lEO7qnNqF6NA8JRolPAzSh&#10;s2rN42jHuNdR1whdwv0Z38IxjlFuenI8FrHBfqxJDp7q3ByfEDy/DuiMCoFOX/6OMjKev0HFhA64&#10;PLkjKid5+ngm9iJ4ev8peLz7eKrmucFzdel4/Lp8Mn55aCHWMc41DdMhISQCNr0NkREOhDNu6ULD&#10;GZWCCB7p53GDR3M9tWe2GKlEdcEjbkgej4wwuR3PjcDjBsyuG4jg2Uzw0NnI9tZtO7GZbmfDjt3Y&#10;VL6H4NmDY5t34qnlq7Cje3ds4w94hFZXgUdcjgYeOp3ThM4ZObvkAc8ZLp9mIXgm0YmnE5x4hn/2&#10;s3zsWbqdZ+IsBI8Zp+RCUacFh2JM2BVtwnquLzPrMT6wEQY1uh2jQ4NVp/KdbFVm0/LOCvbFtIBb&#10;MSvoNtwdGYBHYyOxO9mG42kxag6ddwicTwrS8HlBigc8qX8EjxrDo4GH0PHu4/Gc6pR7XNX0ktHL&#10;LPxy+xmpCB7no4FHpNyBgOc66Hgk0LmR+LwGE805/BWpqTfkGOqKx/Rn0qBR33N/ptpxNyLtMUrO&#10;9okjkqlOq+S4PL+BApAAph7wuOV2O9pzsp+Ap2oEnc9Ivoe4H4GrfF4v/ubdmqOabvQqXc/vzfLx&#10;c+M8fFeUiY/ZAD6XmciGyohFob6YH+aHWazsM8xhmOmyYmK8DQNsRnQ16tHRHKXG37Sz2dE5Vm7U&#10;58SAlASMzkzHpNwcTMrMxGhXPEbaYzDGEYdxMS46lTgVu7oSPO0C6GT8QtA2QK+g0ynciA56I8pY&#10;eZszrhQ1vAVNGt2KNgGN0JHg6c5j6RMZjCEE36R4F2amJmFxXhoeLs7EUZa3j/p3wAXCp6IPy05f&#10;ie4Uf4Or49vh0uROqKgFD93OZMLnL4KnWoFnDCqWjqPjmYwLDy7Cxj6d0IyRUcBjj7DBEOlAmN6M&#10;0DDpowli1PojeLROZolUoj+AR5bhBhijrG7HI5D5I1j+k3Zjx5b9jFT7sX3bbmwjdDYTPut37sZG&#10;wqec+wh4zqxajV09e2JLZpK6JfFpVnRvlyPQqYVPkhNnBTbUswTONdGVuAQ8VjwTa8LZWCOeijHi&#10;WEwUDnK5i9DZFGthKxaIsfwzhxM843VBuINWeQGj1nza5jlsVe4MbohFEf5YbQ3HBpmwXQYjMvo9&#10;TyC+mZOgOiE/L0rFVyUpqo/nhybp+NlzVkudTvc4nqp2pYQP7bwHPDKIUBu5XNVDLuJjBJNBbuJ8&#10;BECeyqegI5VDJECQ/g4BkLfECXgB43p41N23nsfqkXq9VPj6wENpcPmfSRyeAFeTx/WpszAifqZM&#10;TO89zYYASPXz1ILmmsOBTGSu5IaOWwTRaMJnFB2RAEjckkBMYq1MHtadv3uXZqhsW4KLzfLwU0kG&#10;vi9Ix9f5aXinKB1HM+LwqEWHJXQZd4X6YI45FLNizZhCxzPMaUMvxvZuZgLIZka3aDt6Mmb1T3Jh&#10;ZGYaJufnYmp+PqZk52BiWhomJqZgQmwCxhI8Y53xGGKxoXOIDq18fNHCNxCtA+h+wuiiIk3owFjW&#10;im6nsW8jlDa8Fc0a3cIYdju6smEcSPc1gtAZF2PH1KRk3JWTiVV0ag/yeA+2zMcH/drhl/7tcVXu&#10;RiLzccv/yu9fMb49Lk/tjMrJAp7uf7lzWcBTs3AE49YoVC0cDTUF6qrp+GXNPGwb0B3Nw/UETyTs&#10;kXZEEjzhegt0CjzBqo9HTqeLZASzt+PRJLFLuRxKwYduT85qRf1vwbMLW6gNGni27MJRgufsvfdj&#10;d+9eqnP5cDrdjAKPGzSis4SNAk5yrFoX6DwjoCFwnk+MpZxc5zZj1nN0O08TPGecUXgqOhLHoiPU&#10;PD27HUY8Sns61/cWjLv5H5jk0wizwsIxX6/HEn0YpcNCXSDlj5VRwXhIJmx3GrBPLr8geM4xAr6R&#10;FYf3ZarSkjR80zgd3zVOuw48cjpdO6tVVeesFsTxdHGDR11H051L6e/x9Pmo/h6tgnscj7fEAfx/&#10;KfUZrJAaAK5THWeiVHdd2/6P+/GzZM5omVNaZlyUuCmuT/V5ccnPq5Y7oXJ/AZ7mfpRqweOOW5og&#10;k5iLNOB4rdcQPjKATkmu0KYjrOZx1NDx1Mitnwke+a9+b5aDn4tT8QMblu/zU/FZcRpeyk/C4y4j&#10;HqL7XRrmg7uigjCLZWkqy9koxvm+dD29LEb0dljR1xmNAXGxGJpIuGSkY0oewZOXh8kEz5SsbEzJ&#10;YOxKSsHYhCSMiU/EYEc0uoSFoZW/P5oFBKFFSDja6KPQltBpHR6OJgF+dDu3ofT2m9GcDWV7vwbo&#10;o5MObj0mR1sxzRWLaSlJWFCQg9WMiffTje9tkoX3GbF+oeup7EtXPMDjjgU8E9rjyt8Ej3I7cq3W&#10;ouHXwCOjl1dNwy/3z8XOwb3QQh+hHI+D4DEYoqGPsBIe0lcTBD8/fwUcTd7gCfFIg44GHhm5rBPH&#10;w1j6vwVPef3g2dunT23UOpMuscodrURPEzjeeiYpFs8p4GgSADlxngXieXE8cWY6niicitHjeEwE&#10;DscYsNcWiQdDAzD31n9g+s3/wpzAQCyOMGJJZCSWRYSquzMuCvHH4hAf3GsIxmN83bbYCDweb8LJ&#10;FLsCz2vZcXg3PwGfFtPtCHiapKmzWtrpdAWeP3Que4FHzqbItJzdRHyMsUuDj1YB1VQGAgAvl6Eq&#10;oEeaA9G2vXWj/eq+5kbPKch4u5B6pIYBUH9Y17b/w34KsB7oSOVXbs8TOZU8r68d5yTf3yPl3uha&#10;tP4czfFIi67ktS6gUVCS+CXAGUk3NIzLwXztALoAOQ6ZVL8rHU+HElySSdpK0/FLYQp+KkjGV9R7&#10;BM9zbAh3sxzdbwjAfAJoplWPqbFWjI61YaDdqKatGELoDIuLwzBXHEYkEDypqRifno5xdDqynMi4&#10;NYGSbXluDDUo1onOkRForQtG05AQNNaFogkbwiahoSgNDkChz+3Iv/1fKLrlH2jV4BZ0D/TBMH0I&#10;plpN6qaSc/g5M1NTcHdxPu5vUoDVWQnYW5qJ93q2wYW+dHgCnv6M3TKRG6Nmxdi2uMKoVa1Frb8D&#10;noXSuewGTzUdj4DnAh3P7mG91bVlibpIxERFw2R00vXYCI9IBR5/f3fEEuj8oY9HnI6X29HAI5dN&#10;hBE8ZrMdN/3nvpwbyRs8e2rBI9DZXO6OWoc3luPsqvuxv19f7Mijvc0kbBR4YnFa7jSR7LoOOM/+&#10;AToiJ855wHPOZSF4GLXoVk4THidZaI5x/SBbqo3841b6NsRSfz/cQzu4knRdTqu4LJx2mlFrYZAP&#10;Fgc2wOqIQGyk49nhjMQBAU8qwZMZg1ezYvG2jHYtpuspklPqSfjOc2ZL4CPguaTObBWiom0BW9IC&#10;N3w8Uau6E+NXZ7fUFBkynN/T4azOdKnYJafaWenEARAE2gyF1awoKrPLuqb6Hvt/oWtw8NJfgNHf&#10;lXYVuZqTSAOPWufjHvjIPuq4PPCRperzGeoZ3e0Nn3rAo9YVeOh8hnV2ayjBM4SvkVsA8XcT8FXT&#10;9cjlLDLw87emmbhQnIyf2bh8m5uAz/Li8VZOHI4nWbCOkWuxIRAzTDpMYVkaE2PGMIcJI2IdGCt3&#10;hkiMx7hExiwCaFR8AkYlJGK4K54wcmFYQjyGJye5lZqMEemp6MdY1sEQgZZs8EoZ9fOCg5AXFIic&#10;AF9kEzo5Df6NvFv/iSa3/RsdfRtgoM49/GOOzYolcS4sTU7BvIwMrCgtwtomhVibnYxDTXPxQc+2&#10;+KlnGSrUra3FxYpTbIOKUW1wmXGr6m+eTldaSMfjAU/N0omouIfgeWAe9o/qhzZRBoLHgFhjDKxm&#10;F4xRDsJDTovLvDxyZivwuj4eDTyhQQQNnVKoBziaNPDYrDH/e/BI5/LmHXuwk88/uX47ztyzGo/3&#10;7we5l/gxVu6zBM/Z1DjCJx5PpySo+6WLnk2Ow3NJcXieOufReWZqtSSABDzn4610PSY8Q8dzluA4&#10;Rfgcp+ORkc57aY03RurxmN6AxyItWMMveQ9bmeVhkuMDsNC/Ae72ux33Ezyb7BHYHWvAEwkmnE61&#10;4XyGA69kOvFWvgsfFsbjM+qrwkR8W0JrzsilTqsLfOh8LrbIweVWeeq6rcqyYgWfGhbu6vaMYB1L&#10;1BXTVQIfgZDMlueBj1zHJbdpqe5Nyd1DZaChzK7HCljFiihXtKt1TX/1sb8iGVckU0vIZ2ryOBFZ&#10;/kGe5/8bVctrBbI93bDV1jUQeX9vAY6mSoJHLiup8EwjIu5HwUfOXInqrguUhhNAQwifwXQ8QzrR&#10;8fCxgXxtvzb8nfn+3ZujuktTXG1XyP+NkZn/5y8Ez/c5TnyRHY33s2PwTLoNOxm5VtnCMdsSisl2&#10;A8ayPInrGc8Gb0pqAqalJWMqo8/4xCSMY6QazeUQZxz6R0ejd4wDvWOj0cflRF+W134s011jrGgR&#10;oUPjiBDkhwUjLcgPaQE+SPG9Dek+tyDX51aU+N6OtnQ6vcMCMToyHNNYyeebLVjJ9703JRV3Z2bj&#10;nuIiPFCSj0fz03CyTSk+7tkOP3RphSud+b268/sJwOWynBFtcGWcBh7vqCUzEN4YPFV3cSnjeGTk&#10;8sIxdDwTULFyKn59YD4Ojh2EMlOUcjwuSxxstkSYzDGIiDB4wCNxyz0RmHahqIAnJCgc4YRVGF8X&#10;RtjUjuEhhOSSiXAmkcSEVNzkDZO/C6Bygqd86z6CZ5eSBp5NAp4tAp5tOCXgGTgAu4uy3bcBznSP&#10;FH4mNR7PUs+kuvAswfMc9Tzh4wZOHF6gXuQf+aJaxuDFRBteSLTgfIIZz8VFqSkuTxM+xxyROOqQ&#10;67ps2Ge3oNxkxXaTHesjrYRPBFaFh2IFW5S7AxpiOfVgZAi2OuROoAY8yfc7nebu43mJ4Hkzz4WP&#10;6HS+Jmy+VZK+nnR16cRPbDF/pn5tkonfm2bjkky52bpQXTSKdkXqavUqUQcBEOOYAhDVRS4gbYwq&#10;OiCBT2UvSuAjk1t5IFRF1V3WK1Ympfqe+xNVyzVNlKr8mrTObwGEDAHwSA2C9Ey85f34X5H22lrY&#10;eEmDkJo/WaQARPD1dwNI3dRviPuaNnE+6izXMAENQSKnziWGcV2J26LqYQSQDD0YLPChBlEDCR/p&#10;eGXck7mv5eJdAc8lGY/F//SXwgT8kBuLr7Mc+JB6KSsaR9MdWM9GaFF0JKbYIzEm2oSxcXZMZdmc&#10;nZmMuVkpmJOejDl0IXdmZmFGGqMW3c5Qhx39bGb0tEahi8WA7k4besZHoz0bwdLwIBTrg5ATHoik&#10;YB8kBdxO8NyCHP/b0Zjuu53OH71ZFkcaIzCJFXxmZBTmG0y4J9qJe+l4FhM8y/LzcG9eBtbnpeHZ&#10;Ds3xWY+2+K59E1zuxIaMbk4gLuBRZ/YmELzqkgm5SJTgmSLgkYnA5JKJG3cuK/DMG4GqxYxay8fj&#10;6sop+O3BBXhywhC0s5iRFGqAyxoPR3QyjNZY6CONBI8OgYFyFss97anI33OhqHQouy+PcA8iDCWA&#10;ZKnG94RGwBBlQXFRE9ykQaOcDmU7YaKtq215znu9zn7bt+9RKt++U2k7wbOV0NlavhfldEGHNu3A&#10;qfvXYv+QwdhRlEPHk4CnPZcoPJsm90t3qXlwROcZv16gXqQbeinZiZdFBM7LSdGUnfCxEkgWnCN4&#10;nmcL9Swdi/T1nCR4jtujGLnMOEgA7TFHYafViG0mEx5lzl4TFop7dYFYRseznI7nIbZC22KM2M3I&#10;djDBguOpDjyX6cIreal4uyQdHxEsnzfJwheNM/Fl4wxCKBPfUN9RP1K/lLLl5PL3pjm42iIPVS3z&#10;UdOqEKD7cV9A6u4Dqm5P0QnVyJw9chFpZ5myswkLDAuNOKDu7rNfN1INBe9trWJ7KnlNTz5OiMlS&#10;W6+7ra1rUrMj/gep2wV7VN/zf6brXid9WzIpmtdSHbcGIIETHZByXXQ/qs9Hzm5JX490NMsZKg98&#10;ZCI0bXSzXDCqDThU44AInpoh4ny49DgedQdWvq+aLYDQr2CDcLkVwdMkDT/Lxb+M1F9lOfFJRjTe&#10;InSeS7djb6IJD8QZcIddj7F0xGNjzZjB8rggw4UlqU6sSI7GmrRErCWA7qdWJMZhbrQZk6PCMCyM&#10;EAlphD6GEPSyRKBtpA4lIX4oIlxyw/2REeaDrJAGKAq6DS2CbkdX7is3mxzDsijT8s40ROFOgxF3&#10;sVIussdhQWIq7sjOwpycdKzITMJ2gufltk3wZZfm+JllqoLfSZUD+c3kd9DuIirQUeCh65FbGHtm&#10;IKxRF4kSPnILY7lW6y65Vss9+2DN/CF0PsNRLTMQLhmLyysm4/eHFuLIpOHoYLOoqOU0x8PuSILF&#10;GodIg5kgCUVQEB0O4eMv8KHzkWVAQDCCg0PVtVkRTBzua7Si6Hjokuh4Qhi/LNZodO7UDTeVC0wo&#10;iUY7vNZFsr7Da712Pw94tglkdu7Bjh07sbNcxP25vX2HjO0heLjf2UfW4fERw7G1MBtHMuIZtRiz&#10;UmMJHbobrp9PT8AL6XQ2fOwV6tW0GLyaEo1X+Ue/luTAq0k2gsemwHOO4Hme4DlH8DxP6DwXZ8QZ&#10;Rq2nxPXQIh/icj8t8y5LOLabw7DBEI4HdcFYHeiL5bS5SxrejNUsEFvZou2KlXt2mfEEP+NMZiJe&#10;ZMvyalEmXi9IxWtZLrxFd/ZObjw+LEjBZ8Xp+KokC9+VEj5cCnx+a5yNy3Q+FQRQJfO3wKemTRFq&#10;CCC0JWwkhhFCMnxfOqFrOjB6EUDVnQkfkUxhKQWIkj6husvrxMe00/Vu8TGlEj5OuHnW3duyLo+5&#10;15Xk+brv+f+jIEttZLeXNCekACT9TQMJHs8p9tphBASQNoBSG2jonrKD0UxNsSGn0cX5EFayv4BH&#10;ro+T/jN+RjV/N7kdjtyD67dmGfiZceu7fLranER8kRGL95KteCHBiMNxkdgYH4WF0REYbw1l3IrE&#10;bJbDpSyP9yWa8bArClsY9csTorGTjeMOltXH4sxYYdRhRnADjPa/FSPCfNGfLqdjaACaB/uiJMgX&#10;xYRSSaQfo5cfOun90IcQGhbqgzEhPpiqC8AMls9Zej1mR5kZ9RyYaYvFVFcSJmVlYEZ6IlZRBwoy&#10;8VbrYnzXsQku8f+v7MFGrC9dI38DSOQc3QnV4+h2ZC6eG00ENlumxSCAvKbFUHcSlSvU5w0nhEai&#10;cuFIXFk+CZceWYwT00ajS4wd8UF6RBtjYbUmwmpxwWiwMkKFISgwkOARCXAEPIxbfgHcDlHAkUGC&#10;UQYLJaOeTcr5yMhlM8HTq1d/3KRB5u9IYCRnsrYSMAo8O8uxu7wce+h6dhJG5Tv2Ydu2vXic4Dn9&#10;2HocGD0S24tycSQzHmeU44ml44nF8wIetih1wfMa//DXkx14nU7ntUQr4WMmeAgctkoStc65TASP&#10;UYHnLMFzyhGhItchLh+3hWG3VYftFh3Bo8PDoSFYE+iHlczUdzf4N+6l7d0UTUfE1krgI1OtHqG7&#10;OprgYFwzq7FBZ+iGnqMbepnH8k5uIj7MT8anBWn4qigd3xdnqjEhF0oycamUrqcJIxcBVN2yADVK&#10;dD/igNoIgAQ+BILM3dNBXJA4IMJFAcirI9pzRsx7iU6lbsljsq0qMKGjnidUOvP9qZquXHbxWpfH&#10;uV27rrZlf/d7/akIQ6X6nvu70o6fUrM0ssLUuiNCSDkhAY9aup0P+rlPy0uHsxpq4BnzpAAk7kbA&#10;I9AhcAQ6lR5XpDkkeVybs0d13kukpNuSz5fJ2y63yMavTRmdi9PwdW4KwROHD5NteMVlwAmCpzze&#10;iKXReky2hGIiy9NdKQ6sTo/FOsJpG/fZy3JxwGXFkzKvVGoM9rHsbGJ5udcYgnn6AMwyEljGMPTV&#10;69AuJJDuxh+tQgPRPiII3SICMTAiGKMZwSaHBWAm4TQ7NAh3hukwi858WpTcgsmG8Y5oxjwXJqYm&#10;YXZyPB1WEo4zLXxU1hi/ybgkOuXKnvw+/RnZhzCmjiR4BTxjCJzxXVEzgc7nr85ASOhUzRuC6vnD&#10;CaFRqFo0ApeXT1DgOTVjLLrFOJAYrIeT4LFbkwiehDrg8VfwCQgIUFesy5muwMBgOhy9cjyGSDd4&#10;IiPMfMxE1xMJY5QNnTp2/38Jnp17sWXXHsJmB6FTjr10PDvLxfEIePbhAPc58+g6HBgzCuWl+Xgy&#10;Kx6n2cr8ETxxaqL1V8TtUK/zD/+r4HnGSVA4WHCiDXhCwGMX8ITQ8YRgEzP0w7rrwbMyqBHWWSOw&#10;mfFsh9OEfS7CJ86KPbYI7IwKweNswU45+d783JdZMOU2xB/kp+Bj6rP8VHxNAH1XmIqfCtPwW1EG&#10;LhJEl+iAKpvkoJrOp7pZHmpauONXTesiFcFq2nJdRTDCRpwPJR3R0g/krpyy1NY94vMys17ttqrM&#10;lIChE9+3E+Gmln9V2nvV/ay6697b3rrRfnVf415XEZPHr2YIlMcFmh7npiSxTKBDSQSDNtq7t/us&#10;l3IsEiXkdLs4IM9gS9UX5Fkqx6MkbkfckpzpuQYedSatB+HGz5X+t6tyzV2LLPxYyghdkI4vGf0/&#10;SbbjjYQonE0wECRmrGJDNo1lYArLyN3JMXiU5bM8zYHHWfYOs6wcd9nwVKJDXWN4hOCR2TI3Ez73&#10;2/RY4ojCLLsRo4yR6E0X01mnY6wKQV8uh4brMC48FNOo2YTNXC7nR4RjrkDHYMBYQwSGGw0YbDVj&#10;aDQBFGvHfJdDTSfzbHEuviprgisyLonutbIH41a/prg6lHFSOtsFPGMFPN0IHolafxU8MifPEGoE&#10;QLdTtXgULi0jeB5ciLOzJqCny4nk4AjEGeMQbU2GzZKIqEgbQtWFovWDR+KWLiRMRSwNPLKM0BNY&#10;oVHKBZW16fi/cTw7GbX2bid8tknccjue7dv2K8dz5tH1ODR+LHY1KcKhTBeeIlieVn08ErdiGbUI&#10;nf8IHksd8LijloIPwXOWf/xJ6jDhc4BRaw8dT7lFwKPDI6E6rA32x0q/27GowT+xLOB2PGIKwyZ7&#10;JLbL4EPCZzeXe7i9n+A6wvd8JsGG82zRXiEo36TjeTc3Ce/nJOHjnGR8npeCr/OS8T1d0E8E0U8E&#10;0YXCDFymA7pKAF1twvjVLBdVzfNRRQdU3boQ1QRPlYx6JoSqCCA1CJEVQWKYW7LuvU1I8fnq9gSW&#10;bCsIeSq0VOyOBRQB14FLj2S97ra2jg7yPp73+sNn/flxXP+c97q2Xfc1hJws5fvx+Gu/A49dc3nV&#10;npgpLkiN9u5OB9iD66rvihFC64TWzvp5OqBFVaIB0hnNJd1N7c0GZcSyBh3uo07bS4wTsMln8Liu&#10;tHGD5xf+R98yVkvc+izVhncSjYzxBEuKDQ+yHMkNA6bTuaxkrNqakaDubns00YKThIy6ZjBRrid0&#10;4BgbrEOxVuyMseAxRv1VhM48mxFTTCaMoIPpHx6BQboIjGbMmKQ3YEZEFOZQ8yLopiIiMI+gmW2M&#10;UqfSB4WHoKeeitJjkMWASSY9VvB99zJqvUrH831LwqY9fyOJ6XQ8FXQ8V4fyu49qj6oxnVCjwCNR&#10;62+AR6Y+JXgwb5gawVxz9xhcXjIRFx+Yj+dmT0K/xASk6gyIN7kQYyN4GLfqA48bOm7wSF+POqXO&#10;7yxOx2S0K5cTZbATPu7tDu27/I+iVrlAh45HohbBs4PgKd/+uBs86zfg8KQJ2NmsGAcz49S1Wu7O&#10;5WuO56+A5yWC57wCjxHnCZ5zBM85cSbUs7EmnIox4iidzwFrGPYQOuVmT9Ri6/KALhAr/G/Hwtv/&#10;gaV+t+KhKB02ct/tfK10Mu8iePbx9Yf5WXIL3KfZkj3HuPcCbfYrhOXrBNBbGfF4PzMBH2clqVsY&#10;f00QfUsIfV+Qih+pX+mALhan4yJb08ss2Feb5qGieR4qW+ajUsb+UFWisiIFnyrPmTCpoFI5VQX1&#10;SG23I7REnn3QnpVXXJK4iPZ0VP9BMgfxtW1Cqj1h5PVZbrB54Ob5DO25uuva9l/bj0v5boStkkzG&#10;zscEnAIf+Q5VhKcCEOGjJH1QAh8BhLrkhBVMgEFwuM+AEUR9CCENRCKCxg0iN5iko1Xdx0y5HTof&#10;GTktp+8lzklHPj+zoiwfl1rl4Lfmufi+NFPNUvh5mg3vEzqvJJtxis5mHcvBXEJglj4Y98bZsYuO&#10;46hcVxhvwVMxJjzDx54ndJ6OtambSj5J2Oy1RWEjYbHaFImFhkjVWTyOgBmi02NoiB7j2dJPZSWc&#10;FWXBHGp2pAEzw/WYHsFYRwANpxvqHeKLziF+BE8YRpgj1MWrj8n0L1kp+Kg4D780kztq8DeUyM7f&#10;qrJ/c4KHwNXA44la1/fxUNN7/jl4Fgyl4xmm5uWpWTIGV5ZOwMU18/DCnCkYlJyEDJ0RSaZExFlT&#10;GbeS/6Pjkb4euWYrhBFN+nYENGaTwMeh4BPtiEef3gP+e/DIWatt0olM8Owqp+PZtgP76Hh2yQWi&#10;O/bXguc0wfPk5InY1bwEBxldThI8muP5a+Cx4BVaYAHPiwo8UXiB4DlP8JwnOM4ROs/FmXGa6xp4&#10;9lroeBi1NvDPe4jgWcM8vZzgWUDw3O1zMx400A3RHZWzMO1KoPjaPWzpnkyw4il+9qlEG84QPs/w&#10;GM7zeF7hcb9B8LxD8Hyg4CN3M0jEl3RC39L1fF+Qgp8Zv34tZvwqIXwaZxE+cqO5XFxpSQC1LqDN&#10;J4BkBkMBj5q32V0xVf+Pmjxe1q+puq1MsyrS9hEnIQWP4FGV2Rss9Qvt3Kppn0sRPJ730eDgXr/2&#10;/teOw73u1rXnrl+/tt/178Hj5DGDDk+kfU/lggScXKq7c2jw6SLwEQi5JR3l1QIKRjHtan91Bkdc&#10;kAc+2uBDWcpwARkXJM+pQYwSsdToaapvGy65LWcFBXD8bBn8+VurPPwgZyrzE/Blug0fJZvwBsHz&#10;LP/rLQTPAul7odY4zNiXHKcmqDtF6Jy0GvCsk+6bTuhcnANnos04TodzkNrGeLWGIFkUGoZZunCM&#10;DQzFIL8g9Gf0GKILw6iwSIyPMGAiXdA4XShGs8KOCgzA8OAADAj0QQ+/29AjqBEG0Y1PZcy7h259&#10;P+H2am4GvmtSgMvN+bu15m8ovyPBXNmvOSqGMnIyanmD5/o+nr8CHjoeQqd6AR3PkrG4umQ8Lt0/&#10;Fy/PnYbhKSnIDjEixZRE8KTBbklS4LlxH490MLvH9AQHhSvwiNsxmxxUjIJPvCsdI0eMuwaeHVt2&#10;1Stv4NTuS6Ds2E7XQ/CU79ijOpX3b91BXQ8e2T5F8ByZNhk7+MPtp4M4me7E0+lyKj0O5wgdAc9L&#10;3Jb+lFf4nDd43kgS+Fhr4fMy9SJB8aLLhBcZiV5gITlHCXjOMDIdI3iesIZjP93OTlMINkeFKvCs&#10;1gVgRUBDgudfWNjw37g31A8bCZ5tLrO6kaDc2WIvAXYwzoIj8VacJHQkx59OilbOR0FR4MPjfJd6&#10;nxD6OJvOh67ny9xkfCPRqyAZPxYyfhWlqOH5v6nxPjIHcDautCB8WjB+0f1UtXLHr5o2BIHIUzFV&#10;5WwrldYtea66NcHBiqIqsjbBvFR09VieUk27PLoK9/qNJM/XCIC8PqvGCwrXrVMaNJTo0pS8H/PI&#10;+3XXPa59N01llMBOoMOlxEyBgAIRASTjnaqVCB4FIrckImkA0iJYNV2MDA6sEgjJGKWe7uEJcqan&#10;kk5ADdSUviM1XonwkfvYy1CCHoRTl2ao4O/3a8tcNSj0+6IkfJMZjc9TLHgvxYoX+D/vYXRaoddh&#10;jr8vHrBE4YmUeLodB87SFT9NZ3M+mu7bZccLTiuedtBp2+h6rFHYEWXAI3Qvy0JDcUegDqMb+qPP&#10;LQ3QpUEDdA7yR4+QQPRi5O/l54NePg3Qp9Ht6NvgVvRreBv6+4huxbBgH0ygG19sjVQnPp5NicWH&#10;een4pTQPVXQ8NQSP9KHJ0IjKAS1QObxMOZ7qMR2BsZ0IHkKn1vEwZslk7+o2xtSfOB7Q8dTMp+NR&#10;V6jT8dwzG+8smoOp+YXI1cktfpKQYE+HzZwAA8ETEqJToPkzxyPgkX4e6eMxm6JhtcRy6UR6Wg4m&#10;TZz+5+Ap37xTLb2ho/YleMoJnh0Ej0SrvXQ6Cjwex1O+43GUlz+OvVt24Kn163Fs5jTsbFGMvTIt&#10;hmcAobfjeYlRRiLNq3XAo0UtAY/ELdHL0ukbTwfEiPQiYSOu5zkuz0QbcdwDnsctodhtDsVWUzge&#10;0ofi3hB/BZ5FjW7G/Ab/xPLghtgQHYkthNc2ZxR28b1UJzP1JHUswYbj8TYCiAUumfDhsZwjgF6m&#10;5X4z1YV3ePwCn0/ofGSO5i9zkhm7ktiCJhJASQo+v5Sk4UJjN4BkGs4rTXPcp94ZvxSA6ISq6YKq&#10;2frWEDBKrKQQSeXltjxf04bPtyGAPI+DlRiMDCiji6lH8rj23PX7yOcQAK2lAItk/S9IxilR1a21&#10;472m+vZXkJL12v3c30+OvZrgVNCpA5+qjlxXd4qQfixWLAFQZ4JHhhDUAsgdwypZ6ZQL6tWMsBEo&#10;8XHuU9G5GFf5HprkTqOVfL+r8llcR3cCqBvB06EIv7XOVZfByKn1n3Ji8Q3j1sepNjruWLreGNwf&#10;GYbZBMJaYwSOZyTT/TrUSYwXxO0QCC/GmrluwrMOI07RBR02ExRRkXiMEWplaDhm+wVj9G2N0Ouf&#10;N6Ptrf9Gy4Bb0SbwNrTxuxllbPza3fpPdL3t3wTPLRgksykQPBPoembpA7GQUesRuwFnUmLwJuvH&#10;l/kp+K04G9XN5Ddko0Qwy7QrlQNaolIGDsoFsqMJnjGdgXFdUEP4qIGEk7uhemoPVBM81eJ6/sTx&#10;VBM8VfMYuaSDeelE/LZ8Fj5aMh/zm7ZAfogZmXQ8ifYMWIxxiIywIjAoGH7+fgSOGzwafNyn1WVg&#10;oUyPIf08htp+HgGPyehAZkYepk6ZhZt2MTKJ6kJHk4BG26d2X6pcZhncLuDZqyLWAULmgDgeAkmg&#10;s43as20XntqwEcdmTcOOViXYQ7CclLNadA31gofPvUbwvME49lqKneCh62HseV3gI+BJphiHXqZT&#10;eZkORcDzIi3w88zaT3N5QoEnDPsZtfYQPFuMYXg4Igz3yVXptLGLGv0b8wiepcENsI7g2cTCJFep&#10;7yCAZEzP43zfg5ScvThM93NM4JNgVwXvOdrt80mMXal0PmyJ3q2FTxI+p/P5KjcB3+TGE0AJCj4/&#10;Ej5SsMX9XGqSjUuN6XwYwa42IYAYwSoIoyq6oMrm7mW1OCKqhkBSlVYe43oVW+caqfRcBx8H12W7&#10;pnUOqtvkEEpuybra5uO1z8m69hwrmwYRb6Gex6qvWxfg8FhEsn6d6nmNHCOfk++hfSf3d/CCj4pn&#10;Ah93J3t1R4K2A4El96Cn1Bk4gRABJEMHaiSCSRRTjsYdxdQATMYydYaMYKrpUqoAc5Wx7xJB+zu/&#10;82+ts/Briyz8zt+hUt5TdTQ3xiXu84sMKGycigt5cfiBceuzVJY1lsWTaS6sjQzFzFv+qQB0MjtF&#10;NT5nYyJxnmXiRTriF9jwnWeZeZbx/Cl7JJ4keHZGhRM8eqxgjJrNuDGW4On7r1vQ/rZ/oXnAvwif&#10;fxE8/0Y7lsFODf6Nng1vxcgAH0yk7gjyZUQLxGpDKB6j29nL932B5f2DdAe+Z3m6UpyB6uZsSNrx&#10;OwiI+xA8g1qjQmZhHNkeNeqqfWp8ZxW1asHDuFU9rQeqZlxzPDV1wFND8Mi906ukk1l1MNPxEDyf&#10;LVmIRc1aojCYjseQgERGLUuUCxECnmANPCI5he4NHnfUCvDXQRcSAX24ka5H4pZELTtSU7IwftyU&#10;a+Cp62o0eQOnVlsJnG376W72YQ/B8zgBc5CO5wBBtVuARMezVRzP9l04tWkjTtw5A+WtSrGHjuck&#10;Hc91fTyZ8XiRf7gGntcJJwHPG3QYb6i4ZSN8rFwngLj+GmHwGsHwCuPRy4SFgOccwfMMHc9JthSH&#10;LeE4YA7DHpMOm5mXHyR4VvNPXUkbu4B/+p23/x8WB96KR+16BZ7NLFDlhM8egmw/9TgL1EGnGYf4&#10;3k8KfOKsavrVM9SzhJBcvvFqshNvEUDifD7IkD6fBHyW7cKX2XH4mku5CNENn2Q1HYP0+/wuHc8l&#10;GbhSQvgQQBUEUUVT6YTmNuOYAEiDUKXIs13Zwv2YgpNUZgKgsiX3b5lJZfHxTCX39h917TnZV95H&#10;3u/ae16/7pYbGJ79CI2qlrLUJNvu52vBUvsa97FX87irm7OVlu/j+R7K+dC1yS2HqxgVBT61Ighk&#10;qTqnJU6KE6LcZ/LcAFLXvglcBEBs9au6MJoJkGRck0jcEZ8XR3O5bT4utsnFb/zuvzST+6Jl4jKj&#10;prxOxvWIG/qtdTYuNk3Dr3mx+DnDgS/TovEOy+AzBM3DUXpM+9dNuC8iBCfpaE/zuaei9XhegMMy&#10;eI4OXK4ZfJqAOEHwHLJGoFycCsvasjBGLVa+MQ18MOjW29GDkOns+w908fsnetDx9AtogMF0N6OD&#10;/DA9NAjzQ4KxUhdMZ67DdrMeB1mOT8cZWf5N+DzDil/y41HBxktgjvb8LcTl9W2BisGtcVUuHZGL&#10;ZuVqfQrjCB7N8XjiVg0dj4BHczzVcwieu64HjzgeiVpYOEqB5/LSWfhy2SKsaNUWpSEWZES4FHjM&#10;hjg1C2GQutPEDcDjuX5LLp+4Bh6rcjvifJKTMtx9PLvpWkT1AobSnr9O2/ZRbvDs3bHPA56d1C7C&#10;Zi/Bs185nn3lu3FmyyacnDMT5a094CFc/tC5TPgIeF7LiMPrfP5Nup43U+l82NK8ybj1psBHwCPO&#10;hzHodYLnNYLhVZcVLxESCjyOKJy0ReKIAk+oGzzGUDwYqcP9+iD+ub6Y73MzwXMTFgbegkdsYSpu&#10;bZIpMgifnSxEcv3WXsLocb7nAeoJfobc20suxzjB5VnCR85ovEgH9Hoyj5HRyx274vBhppPuJwZf&#10;ZDnxFQEk7kei1w8E0C+FdD7Ur4WpuFiUjstswa6UMIIRRJcZxy435rZEMkqBiPJeF1V44FTBCl3R&#10;PEOpkhVKW//P4r58j4rmfC+RrGvbnnX1OVSlkrw3l4wkbsn6te2KZtp+115TJUt5L+1xfq8Kfg+1&#10;LRASMBFAlYyOcoap0gtAcvZLRUyPK1Kd1HImzwMgiWE1BIa4GjkrJvesr5RBkzJGSI0T0uBDKPH5&#10;io7FuMKYelHOYtHxCIiutCsgdEpwme7qdwFPk1T8TvD8QmfxVZod72a5cD4vHY9aIjD15puwKjIE&#10;x/NS6YIcOO4Mx9MJjFd0Is8mmvFMvJxJjcARewQddji2Sn8iHdLScIInKAgT/AMw0tcPw3xux7BG&#10;/8RwNnqj/W7DJAJnRmgI5oTrcHcY3XgoXU6YDjvosg6bw3GG5fhFlwHvpUaxEbPgt8J4VDZJI3jo&#10;eDryezJmylm9q4PbqFtjq3E8dD0yI2PN2L8PnmoNPAtkLA/Bs3AcrhA8361cigc7dUcLfYwCTxLB&#10;Y4x0QhdqQIByPP71g6dexyP9PA5YzNFITEhDv76D/0vwUHsIHQ08BxivDhE+h7btJmz2YcfO/crx&#10;7CvfgzNbt+LUXXdgR5vG2JUZgxOET33geZVx6zW6oTe8wPMmXc+bydfAI+7n9UQ73qDdfZ1u5DXC&#10;oBY84nhshj+A5yH+oQKee2SaS99/447bbsJ8/5vxICPZOoce6x3h2BzNFivGgF0E0B4BD9/3IKFz&#10;iA7oMN//qMCHOk3QPRtvx3m6rlcIoNfF+aQJfJx4Pz0aH7Hl/CQz+nr40Cr/lJ+EnwuScSE/GRcL&#10;UnFZ4FOSdp2usFUTXRUIaSr1VFyqiu6oktC52ozupWn6f6Fr7/WfVNnYa11BRJbaOgFDuFQ2EbAQ&#10;MrKs+xqui+S7iCrlcQ+QpJO9grHvalleLXwUgCh3HxfhI53cHvCoM3AyCNEDH4GKAo9n6QaSBz6e&#10;UdNqUjY6JBmtfJXve4mfJeC5yM+9KOttBUiMv6Up+D03Dj8zan2ZaqfjicO53FSsY9yZcds/sIrl&#10;51hBCo4RTEdiw3E60YSzSuJKDDgeHaaivcR6OZGxllrC8jaHIJkaEopJITrcERyEBf6NcBcBNM/f&#10;B4vpFpaHhWNVmB4P6iOwPlyPcn0oDhnCcMqix3k2hm+4IvBxWiSds5VO2cX/Pt0dVQlV6WCXsUtX&#10;hrT2gIeORy6bIIAwrtN1fTw1BI/08VwHnjpRS8AjE75L/w4Wjea2nNmaiZ9WLceGnv3R3pyILEat&#10;VEcGHU8sQnQG+BOs0pl8I/BoF4zKSGX3mS07oeOE1eJEXGwS2rXtjJskKglEBCb1gUeeq0+7RYxU&#10;e+luFHgYq54geB4v34+dMoCQy/1876e3bsep+XOwvaw5dtAZnJCoReDIWa16wUO9xbil4JMSg7dS&#10;HHiL8BEpAHmB51UBDwEh4HmWeorgOUrwHDKFYq9Rh22SmSNCsUYcT6g/5vndihkN/g93EjxrrMzk&#10;/JM3OCKxlcud4nbiorCPNvcAwXKI7uYJguYwP8MtE04w3p1l9HqWjus8nddLdD2vpTIa8ljfod6j&#10;Jf8gPYbwicXnKnpJv08CvstNxo+5SfgpNxG/Ej6/ET6/Fybj9yLpOGThpy6W8DHqYmkafi+VZTor&#10;BmFERyQQUpWYlf8yC+FV7nOV+1yhZKmt192uXW8sS8LnOjgQItLnxPetKOVj1FUFC22djws0xPnU&#10;o6tNeDx1JMfqXrrXBaSX1XfgtryGLqmCcU10hU7kKkEg8KmSW0NTqn9IOqg9ndTqLBwBpODjiV/S&#10;IV2pVKQGBcppegUlFdP4Gs+2qErem6ooy8VlxtOLdH2/U5e4foXu7VIJXWhOHH5kg/F5qgPvpLvw&#10;Qk4ytrIczW3wL9xr0OFgTiIOEDwH4iJwKj4KT8cbcJbL07FyfWAoGzkddhpDsMkQjLV0SCv1IVhE&#10;8MwNDcNd+nDcbzJgHWH0QLAv1oYE4FFGsccInnV8fnOEnk4nHPv4OUdYXs+y7L7MRvCd+Eh8kW7G&#10;D3kOloFENjgZUGcyvcBzVfp45IJZzxQh6tKJsZ1QPaELqid2Q/Xk7h7w9CJ4eqHGcwtjuVAU6oZ+&#10;ErPkLhNDULFQ7iQ6yu14FoxG5ZJp+HXV3djdfxB6RqegwJiIdA94goMN8AsMoeMR2Lgll0kEBIQQ&#10;Nlx6OpfrDiK0WmJgszoR7XChpLiZ9PHsJnQ0wAiE3CDStgUsexVgZN29vZtQ2SXLnQewZ+fjOMBI&#10;JY7nSb7PQXkdn5NBhI8TXE9v2Y6n716M7W3bYFt6Io5nJeFMmgvPprpHLsuFoi8RPnI6/dX02Nqo&#10;9QYr8Vup0XibcettQudtxqy3EihCwQ0ddx/PC9TzMXLphBmnHUYcZ95+kuA5wNZnNzP3Zv7RD4YG&#10;YwX/9HlBvpjGuDWNzudeti4bnFZsc1qwm+93kEB7IsWOJwm6YyyAx3hcx5JjcSSBj4n7YRQ74jTi&#10;KRkz5DKzAMoFqzac5+teFCemIEn3QxB9wO/yEWH6KfU54fNldiK+4fKHnHgCKBE/5zF+MYb9XJiI&#10;H4vpiIoTlX4WFbmXF4qS8SuB9FsJASUtMyvJRTojAdRlPi665Flq62qbMKt9Tlvnay8XE1YS7wQE&#10;VEUJ45wMdhTHVeyOf966xP0viRNrwudo9S81TcUlLi9z+xLhd7Exj4VQ+51QE8l67TaP97diHrc8&#10;Tl3ivtrrrrDiX5bKT12RvirGoCrp+GYEA90QWrg7pqUjvfZMnwwxEPfjgZDWL1QpAywJFveZvzzC&#10;K8+9Le5JlvK+0tHOWCVRU77H76XJBGEaqgnBq/x+v0kclkaC/9UHWYl4jY5Hbol9923/wnLCYgcb&#10;yHK67+10w6focs4TOs9RZ+Nk6l33GdQdUcF0Lv54mA3cA+Fs5EKCsIxxaq3VjD0pLuyMNuCxkIbY&#10;EhqAnYRSeWgQysOCsZOQ2iNw43scp3N6xq7Hq3TcHyZa8B3TwYX8eHXMV/k7CaDVNW89m6OqL6FD&#10;+FQMaQN1i2e6Hjm7VcWoVTm+KyondUfVZMasqTIRWG/UzPK6k6ho7kDgrkGEz2BUzBuKK54LRGsW&#10;DkeNzM1z9yRcvGc+jo8cgcFxKSgxxiHVkghzRAxdjBG+/qF0NgQNARQUKJN/hXIZquKVv1/IdVNk&#10;yAWjhkgzo5a9FjwpyZlyOt3dIXwNOtdLopQbPu5YJdqzkzGLcWonwbOb4HmckUrA8wSdj6zv5vPi&#10;evYTPGc378Bzy1agvH1bbM1IwrHMZJxJlfl4nLXgkc7luuCRqCUV+W3GrXcInncSbXib0HmLLuQN&#10;AY+nc1lOaz4vI0q9wCNZ+ZAxDPsjwrFNF4qHdQIeOh4WpKl0PZMIn3tM4dgYY0U54bMrxozHCZFD&#10;jHOiI/zcowTjUUapI4kOdYbrCULnCD/rOHWC7uc0XY/A51nC8HkZZyQd4QIfvu4dfq/3Ca+P+Z0+&#10;yXThcxbqL+novqa+Zwv6I13QT3nx+KEgAd8WMY556fsCF75nrv+xMIEQIqAIogvFSfiVAFLuiDDR&#10;ICNAuVTMiu3Zvqi261mXpQKMQEU6uTXQcJ2AkX6nS5QaeU2511lJ+d7ivhT4GlOy9MDlN4ELj0mO&#10;Sx2bR2qbx1t7zEpJnvcQeLkBpEGogs6jghVLOqtrmrkFOYMjEFKd6e6zYVr8EsmkawIg5XAYobQz&#10;eQo0HgiBjsqtbIKM7y+fx2O4RKhf4W9TKQAuSlUO9AcZj5WVrO5A8U5eBo7HOnDP7Tdjie+t2EiH&#10;u5mxejuj+Bk64hc98Hkm1oCTMRE4KLMh0PFs0Pvj0fBAPBgWiFXB/riXYNnijMbRwnTsY/l4JIjv&#10;FdAAO4L9sJtlcR8BtS8yGAf42iP2cJyK1uMcXfebLFOfsiz9lOXCb3TFl8Wh8ntIHJXOcRmjVN2n&#10;JSr6U4O9wDO6AyoJngqCp4KO5xp4+jBmXZuPB3PodAQ+c9y3Ma6YNwSXBDyLBDwygnkowTMel1fN&#10;wTMTR2NUUhoaRzmRZoqHRR9NF2OCXwAhQ7AIXAQ44m5kKdvidurOzSNXqstAQunjcdjj4IpLvuZ4&#10;6pM8dw0+fwSPnL3aSUmkOrhtJ+GzE/vKd9IN7cUOOp+9W3fjzNadeG7FSuzo3AFbMlJwNJOO578A&#10;z7sEz7uEw9t0IG8SPnJm62UC4UbgeSIqDI/T6m4X8IS4wTM32AeTBTyNbsYy2uL1dhO2OSirAeWM&#10;XLton3ewMO10MHZFG7Gf7yudzAf5GYfoqg5TR2S8EJcnCZ8zhN8zCRY8l0AA0vm8ItFLOsQJoHcI&#10;oA/YWn7E7/QJv99nlBs+jF50P9/T/XyX78LXBXH4ivq60IVvPfpO4FPggY9HCkAE0e+FHnFdXMVv&#10;dEay/Ru3f/U8/xulrYtk/TcC62IhYUKo/CZgkXV1oSuXEv3UZR8ECiXrv6nO8GTlvAQi9UmOqT5p&#10;x6wdt0h7jQKWBiHC4HIzxjABULNM1DQhJJp6wYdSp+UJHxlMKWfEFHzUlLON3RGL4EHrrGvgae2B&#10;DmEjqiHYavj+0kF7mZ9/qSgBl+g0L+Xzt8njcTEC/5idgq8InU9zU/BBQRbOJjixptGtyvVIv82j&#10;jiiWk0i6nCi8RKfzYrwRz7nofp0sa/YI7LPQWUcGYl14ANbq/HEfG7gHIhjBkljOWxfjcF4CHg1t&#10;iHX+t2FHkA/2hPjhcYLnUFQIDltDcSJGj6cJspdcJryX5MAXrBc/Z8cT/ozI0okvZxEJ2WvgaVEL&#10;HrmxYS14xtUHHjqemR7HQ9WIBDoyGdhdA3G1DnjktHrV3WNxZdUdeGH6eEzIyL4GnnC7cjwBgWHX&#10;QUcAI0t5TIOPFrdk9kG5Ul06mDXwOGMSroHH3acjp8+9T6G7wSOxSwHHs75bBg4KXDzg2cfXu89q&#10;7SB4dhBK7uu1dvP1pwmjc/fci91dO2NrZgqOZCb+NfBQbxE+GnjeS6JYub3B8wqX7qh1PXiO3AA8&#10;d4X4YIr/rZjc8GbcHRaER61R2Go3YrNRj63mUGZ7HTaZQ7DREKLGAO0wR2A399lnj8LjMt8P9SQL&#10;4TFa5xO0xKf52Wfj+Nk8ludlfAeP7eXEaLyexGMnhAQ+71Ef0f18wu/3eUY8vqAD+poO6Fva+29y&#10;Y/FlvpOKw5d5sfg636O8OHxDKH1H+PxAV/Qj9TMl8ey/1YUCOhEBi0DFAxnRhQKZDjT5BmIELKBD&#10;k0hYj+TY6pNMtKWU56p9THvNT4TgzwTmL3QdMiPgb3RAv3sAJJ3Q1YRPVRPCwuN+tNPxFXREFYxj&#10;Cj50PFo/TrUMjqx1PNeAAwIHLTIInXTGKnlvN3gu8lh+z3XhV/7+F6ifpRFgY/C1jMcieD7Oz8D5&#10;5Dis92+Ixf+6CSv8bsNqAmUL49Azrig1hcYr8Sa6HjY8hMVRAulxqx7bDYxbejoexikZKf+QkUDK&#10;SsULXdrgWJMcPGIIwmNBjbAzOIDg8VfgeZLgOUrwyKn6Z+OMeI2N2EesF9+yPlxgJL9ClypnMav4&#10;vVU/l4zhkcGTNwLPjRyPgEdcT52ZCKvn9iN4BuHy/BGoYsySwYQ184ei5u5xqLjnTrw1dzpmFBSi&#10;mTEG6UYXzAo8UQgMCkcQ45UGnRuBR91jK0R/XdwS8Ii8wKNB53q5z2BdLw085eV0Pdv3KfAcIHQO&#10;bpELRXdgZ/lubOd+O7fsxCmC5/zq1djTsxu2ZKfhCP/g03XAo10ycSPwvJviqAXPO4w+0s/zBqEj&#10;p9P/G/BMInjkVjcP0+lstZsJnnAqBJstwdhoClLXeG0meLZbCB6CaT91kO99gIXskAwYoyM6Svic&#10;pPM5TTckzudp6nnpdOaxvUQAvcbjfCMpWgFIOR/qU35XcT4yD8yXmXH4IjsWX+Q5WeCd+CwnBl/I&#10;XMAefUX4CIC+ZeX9Tiowo9mP+azAcpZMopqKa3XW//Q5OpG8ZNW/pEkDzE9cV2Jh1yR9UT/yNQKQ&#10;7+oTj+lbVmA5vm/lOGVdbcvZPCqHx58TW/ucvEZc3A8EmehHcUaMgL+UEH7SP0QISSe0dGyrs2LS&#10;AS5nwbiU0/wyvECdGZOBjDJ6m85H5N2XUyNORwHH7XLc0ElTMatCHBY/83cezwUe18+ZMfg5w4mf&#10;Mp34gWXuG4nEWYn4KDuZ5dCFPYTIfbf+H1Y1+BfWBBMYdDXnEs14PdGkRtPLpTtnBTz2CBwgeHYQ&#10;IhsjQvCIPhgP6EPwKN304/nZON+rE55oUYj72Zg9RKezIzQY+0OD8AQd0RG+5oRF5x6cSKi9lWRj&#10;GYnFD9k8TjYI0rkvY6aq2zBm/Ql4ZCxP5RiqXsdzPXhqPPBxx63+uHqXgGc4KhcMI3gGo3oetWg0&#10;Khm1Plw8B3MaN0ULcyyyLAmwCngC9QgkUIIIGm/waPBx9/VcDx7vuCXQkb6e2j4eWdan3dv/GMXk&#10;sogdBIsCD7WXgBLwHNjqBs8OPi/g2UHwPLV9J15Y+wD29O6OzTlpOCyOR3Uuu8EjZ7X+EniYe5Xj&#10;YYWWvp43KRlMWB94DpvC8ATBcSPwTCR4FrAQPEI3Ux5twzZLJLaI47Hq2LLJafgwOqAIlNsisYdR&#10;bB/1OJ3OAULnAN//IJdHuH082kT4UDwGuVbsaS7lpoMyKb0Gnzfpft5jZHyfEvh8wu/4GfU5v+9n&#10;BM9ndD2f5sZQ0fiU8HErGl+y8n7JCvu1VGJVqaWys3UmDKSPSPSDZ6mt127neNa5rF1XQBHAcCmq&#10;BQyfk/cUyPD9fxDxMdH3lHyufP43Ciji0rjN9a953DJk4CtW4q8ElLLO7yPrX3Ipgym/4nf5ilD9&#10;Ksf9Pb6ls/ueLkr0XSEhpAZYEj7UBcYKOQN2VYYQCIBEhI3A6BIlY52uyjYhpAZViguQWCWXk3jF&#10;KzdwZPiB2+nIUtzOVca7i4x+v9Jh/pwdrc5k/ZQuyxh8l+7ANyxvn/P/kUbivcwENZ5ma2ADrA9q&#10;gK10M8fi6bBT5OyqFa8nS+NiZZkz4Jg1HAdY3nawsdokZ1FZdh5iQ/aY04r9xbl4dVh/HOtchtUs&#10;YzJLwjaC54Beh+N0RE+ZwnHWHo5zcQa8SpC9z5j+DeH3Sz5BTDcq8JVO9xq5DEUcnkygJtes9Wn+&#10;l8EDgqdmBiUdzNeBxx25rt41GJflItFFBM9Cz90nFo1Cxb134uNl8zC/WUu0sbpQ4EiCQ29HsH+Y&#10;6kAWyIgELCI3dP4IHgGSgMfteiyw22KVlOMRCSTqk7f70bRTLosggLbT7ZRTewio/YTO/m3b1YRg&#10;5XQ8WwkfAdeJbTtwbu0a7BvQB5vy0vEE44ZcMvEMK+JzaU6P4xHFqpHL2ul00dsyRobwEfC8T/C8&#10;z/z7rrgIVmrN8bwYx5hD6MglEwKeE4TFUbMeT/LP3x9O1xIaikd0IW7wqD6eWzDh9n9hHrO2gGdH&#10;jF2BZ5s1DOUsBFtpfTezQGwxRdLxGLDTZsRuWxT28H33ETr7KYHPk/I5MtezwI6ffSqGLaBTbjho&#10;I3xsOK9il1xvFk148nsIfAjaD1mwP+b3F33C7/pxlhMfZ8coyQBEJa5/ni13QmAFznJX8K9ZedUl&#10;GdT3Eg+o77K4LX1FfP67LLqKLFZuxgcFKT4uz33L130nr5P95PE6cu/j1jfcV/bXJNsKIAIUBRMP&#10;UNRx8fjoFmTMklsyeNI9gLL2cboK2c/9Hdxyg4yfRwf3vbifwmS6Hzow6asifOSs3aXSNDWUQEAk&#10;S3V2TbYJH3E+ajwRY5iclq+hA4IsxeVQGmzcwJHKm6KGFEjM+p2OS0Yq/0Ig/pBhxw/pdnyX6tbX&#10;qQ58wbL2ESv/xwTPa/zfTtronm16nGCcfiGTDSJB9XaqTY2gfynejGfoVORs1EGCZ5eBMT1Sh3Us&#10;e4+wvGxIjMGxts3xxbxZeHXyODyUEo9VAp4INoqRepxi+XqGjlrG7bzK2PYuYfYZy/sPdFy/F/J7&#10;Fgs4CVIBj3SsS3+WDJCsp4/HDZ76o5aARxyPgEdULUvCp5rwqZrdDxVzBuGKXKu1kBFLRjLPH4ya&#10;xaMZte7AZ8vmY0mr1iizuVDsTEOCOQ7hwZEIIHi8gaO5Gp0uXJ3p0iKX9pz082jgEbejHE/55h24&#10;kQQ83u5Hk8zNrObj2cJItZUuiPvu3bQN+7Zsw27CZ3v5TjVXz64de3Bk63Y89+ADeGLkYGwqyMA+&#10;Op3TrHSa43meFVHr45FxPG+yAr1NAIneIYzU+JjUaA94oul86IKkQtNVqM5luoxzsRY8G2OmZTWr&#10;yyaO8Q89TPDsC9dhW0jINcdD8EzxuQXjb/0H7vC5FQ8ROHJWS9zNNlrp7bYw5Xg2ecCz1SzwIZys&#10;hA8hs0euo2HB2m/Ru+HD7cMyaJHPnZQrlQme03FWnI2zuwcaJkS7+3x4zG+qPh/Cp7bT2YWP+B0/&#10;ZGX9ICta6aNMKfRufcpK+xn1Off5nJFAKrOqwNTXqp+IUFCRjXGNFULTl9xP9lH7CbBqJY9de+6v&#10;SkHEo8/5epFap1P4jJ/nFtdZkT+ji5D1zz269ny02l/kdkZukMp1bTK6+zsFoAT8UpCEC4WJ+FVO&#10;xcsZNQUimeeI4OBSIKQGJIoUgMTZZLCCukGjYFMLHXE5SbhSkuTu2+H7/5bvUrpAt/ZjpoNOx4pv&#10;Usz4hi7mmxSbcj1f8T/6lI2E/Edvs3y+wUbx9Wy5B1c8nZCUR2lM6GhjjXiG0Vuu1ToijZI5TEWt&#10;x1g+Nrrs2JGTipcH98bV9Q/j6zX3YX1JIZaEBKE8ysCyGYlTdEbnGNHk9PnbCWZ8RDf1Ff/PX3KS&#10;calQoqHERbo4GTgosbKT+1IRdbX+3+jjuSF46HhEV+cMxJW5Q1BJp1OzoD9dzyDg7jEEzyx8sXwe&#10;7u3YCW0dCWgan4UcVzosBqu6S6jcOUK7bY303SQlpsEZ4+LjjGKEjjwubscbPDL7oIxglnE9N23b&#10;SFBsokupAx1N3u5HU/lW921wtmzehW2bdmHXxnLs27gV+zZvpRvajq3bd2Gz9APR9TzJx555cA2e&#10;GD0EG4oysZd/5mn+qRp4vDuX6wPPu2wF/hJ4WOlrwSNQIDzc4AlW4FlZH3gkTtGpSB+PRK1tjFrS&#10;ubzeyMJjisBmgmcbXc92cUYE0C6u7+Zr9pll/IYeT7DAPUnwiCR2neB7PUWQnVHgcajLK85Tcrbr&#10;dbakb7BAK/dD+LzP3+A9AuV9wuV9guZ9VgRZ/zAjGh+yJf6YlfUTVt5Puf2pqrQEkAKBKE4ttcr8&#10;KSuMquBcdz/ufu5LOqAv+XsKsJS8ICLr2rb3urbtdi+EmecxBRwPdL6gG5P316Aix/gZ44p73b0U&#10;ALmPXduHTk4dn+eYpA9IOZ9EfEvwuC8vScBPlJwFkzNqciZO4CPL37jUnE8F41gVwSOqbOKGTF1J&#10;n44A50oJKzLfT8AjjkfA8yuj4k90leJ6vkuz4ns6nh8IFIldP9Bpf81y+YVEYjX3UgI+ZFz9gKB8&#10;n99fwPMGwfMyXdDzDgNO878/ZjXgcQJnC6PWejZG21LicKBxLt6ZMAI1u7bjh61bsKNjeyyJ4D5R&#10;UXgyKhJn6JJesuvxpjMS7yWa8Im4Lv53F3KTcblIouY18MjgyL8LnmqCB1N6qZj1n8Ejp9UHEDwU&#10;wVOzZBQq75mBb+6Zj7Xdu6FTTCJaJGYhPzETMXJvLXXrGgKFLsdqiVa3q+ndq7+aSzkhPqU2Zonj&#10;Efh4Ox6BjgLP1g3boMHnr2rb5nJs3bQDmzfR2WykK9qwHXs3bKHr2UIHtA0bGa82lBNK23fiwObN&#10;OLP2fhwYQ/CUZmMfAXPm/yfw7A8PxXbGrEcEPLoABZ6pvrdiwm3/rAXPdr5mk1GHLcZgQieY0AnC&#10;+ii9gs8Gk55QisBWkwHb6IDKCZ5dhNEeOipxPY9zeYiuSQB02G7EUb7XceqpWLoetnoCH7nn+wt0&#10;PXKbHrlzxhse9yMAepu/wTuslO8QNO+w4kqhfpd6j7b/fcbLD6mP+N0/pj4hXD5hpfjUo8+4/alU&#10;7jRWallXknU+r0AkcPBASGCk3NPfkUDHvS7u6w8SmPBYP+Fxf0zJ0r1OaPL4P2Fs+ZjH87HsIxGG&#10;3+FD2eZxCYA+FZjR+XxBJyFX9n8t/Vj5jIx5LtWhLQC6QAckAPolX5xQMi6qAZGpuFpMsCgApasx&#10;OQKX+iTg0dzOdeChfmHk+kn6egj8n/h9LhDMcqZL9AvL4I90Od8TON9QX/KxT3msHxA87/J7Syfw&#10;KwTPeZmjh9CRCcIOmtlAsaxs43+/Nz8Vx9o1xadzpgGH9uO3g4dwZNhwrHREY6PRhCeNBjxHUL1m&#10;j8C7BM9HiUZ8zgj3Lf+rX+l45JKaisbSV/W/A0/1zD5uaeBhzJKodeVO6q5BqJovI5mvB8/39y7C&#10;o716onNcIponZiAvIR1xjEmmKLPnFLkF6WnZGDpkJFatvB/z5y1GyxZlCjxyvZY4HwGPuouo58yW&#10;dDAr8GxZvxUafOqTPFdXWzZuw2bCZtN6AmgdndG6rdi9bjN2b9hEB7QVG7aWYx2hs4kA2rtpE55a&#10;uxr7xw3Fxia52Mc/Ve4k+iwr3t8Bj3Quf8DK+37SXwGPXo1e3i9X/Ap4qHsInnk69wBCzfE8SLBs&#10;o1PZ7AGPnNVaJ+BhAVpPO7yBsNnE5RZqKx8rl3lXCJ89BJZErr10RftU9ArHQeb6J+wm9zgfJ+Hj&#10;tKnIJVNlPue5vuslup9XE+zM9HLNmUBIxvzYKCvlvixEJCO1301y64Mk+d6EEPf9KIUVmPqY+oS/&#10;x8cEk1RqJbVOQKltgYKIrTZ/P1XRKc2h1JW3M7lOfM0n/B8+ojNTIjQkHsr6x4SbwOQDJR4flx+l&#10;yLqdwCRkeLxKXJdj/oDL/6e1Mw+Pokq0+Pi9WdQ3Dptkg5C100lnJQlLQpAAYRtnBlEfIiCCOuIG&#10;MoiKiss4ooLOc8EoEJJOutPZCCDIIgiERYGEfZEdifIcFISwEwjhzDm3UhAx8r2Z9/44362qrnR3&#10;uqp+dc7dap95ncvc10CI76UOll/TmR1SFFRFdYYL3xEKApBa8fTI4ZquCTjJWHaGrugsYVSbacFH&#10;PY/Pd29vOgXK1dg6KxE4V9YbgeeM4lY3xq1uLpzIcKImLYrQceEcwVfLz5DOZ1j9fNSruUaV7qau&#10;y2ViscCjoTtb1YJJ8KylG15BLYoMQznL2e1d+JTn+ephd+Iwo0rdZ4tQu2I1Kl/+G6Ymd6CTjsDi&#10;sBBsoFPayai2P7YdvmkfjsMEz3H+rqcz9P/Z4FEfpYYWvP9j1LLBc6kBPoJOHXXBtGw9hLqJD+Cy&#10;eZY6wTN5FOoJnuPZk+Eedh/Bk4je8SlIdyUjVkMfwh2IcrgQ60pCn96342+vvIF5cxbC6ynG8Psf&#10;MsC5OkLdilxyPdYjbzRSneApdPvgyy+CANSU9Nq1Kiwogpew8eSXoNBdjJI8H8rzPCh3e1Dk8SHf&#10;V4LckjIUFJVilseDZVOnYO7YkSjs2xXz0hP/H6JW1P/C8QQSPAEoC/BHHvVeQCuCpznGt7gJY2/+&#10;JSb89teYRvDI8RQRUiXhjGVRAfBG+FMhPEFCUcgTpCicouMpJoRKCaBZLGcTQrPpiOYwos1hVv+Y&#10;mk/ns0AnoIFPOJZHR2ClYhe1Jk7iiRofiU3xvFsSRAZASQ4zz5CkegMz/Qe1PTHCDA/ZRanTpDpP&#10;qjuBKtdtEO03UIoylaFXRYdklwTRQf7G1Yx1gkS1AZGTTqVBWtY2uaYfbWsQ1+VgDvAYHeAxkNQZ&#10;0l4XQNQKI5jInZnSrFtdH/bwGP1I2kaZ1kkdS+5/gN9L72UBSHFO8c7JizzGaorPiMNR6hhjWQ1d&#10;x0kC4LTg0C3FAo/qfjIJiQawNNYZSaC5RqeNbPDE0N04cYafe4GfUUfI1d+WjPpuqajL5GfIZRE8&#10;NXRD39MVVRM+ewlj3Ry28XhucoZinSMUK6gljjDMcYZjbmo8lv6hO6oeHozvP3wLZxYvxPkvqrDz&#10;vWy4MzJRGBmFpY5wbHGGYW9MKKrjQ/CPZMY9/tbH+TucpeOp684YmdXgeNRz2wbPoH8BPM8OwaXn&#10;LMejDoR1L2jM1jCWwwx86l4ajouUHM+FVwme1wge6fWHgElPoP5dgWcSCoYTPLHxyHIlomNUPFzh&#10;UYiJciIxvj06deyCAXf8Fya98TYWzV+CWeVzMWrUWPOoYmv6Uz1toh38G1yPXJI9dsuAx4bPtRJ4&#10;7Nd/LIKHclMeQqck14eyGR6U5RagMN+LPG8xcopnwk0AzcovwLKP3scnY0bCR4J/QgurB/rJ8VTy&#10;JNZTJkxzOsvthM9O3gF/zvHYEnjUqqU5eTbSXawneNbFhhE8YVhB8CxjDFKTug0ed0BrTAlshdf9&#10;muH55jeZqPXizb/CtJBAOp4Iq+k8Mgjl0XRATsYrnkRFkeF0QKEoIoSKKcFH8+qWUeUETznBMytE&#10;3eUDjeYSPJ/Qcs/nSfgpT6qlDXU+qnBeTX2h70gACT4bjfuJMk2ymwkVzaq4hdoqcdsWgkdgVff5&#10;LwUhbpd2cV8NHZFMT27KwIgXvO0w9vG32U8J1FqX01Apd1JNoBzswChEVZs4pCgklyRp21VZ+9lg&#10;sZ0KYWPWY3gcorGn0TGxpdcFGEHT/q5NSfvY72vgY+qEnKaSWnVL/yAMDvNC/54AOkJH8gPj4jG6&#10;opN0Jme7KY6kolb1PnRAZxnNrgWM6nHsymRbNnhOETw1XWNwPCOaQHPiNCNXbRcX6uisLvO9L9NR&#10;1XfvgEvUeYLnBKGoJnfVc2kQ8G7+nzt4LDfxGAs8q3m+LOUNZy7Bs6BTIiru6I2qx4bju+nv4sjC&#10;T3BqbRUO8NrwZvVBIS/a5U7ecHhO7HcxYsWHmsrtH+ikTvDGe65LCi5mdsKlXpp18PrgMY/3aRgy&#10;oaeJ2s3pdQ2Op56Ox25Kr3v+Pks2eF68/yp4GLXq6HqM45n4MMEzGpfenYATBKdvxDAMik1AVkw8&#10;UqJi4YqMRpwrHsnJqcjokom77xqEV1+ZaOpzpXFPjUdYWJQZUiGno4hlwEPn0yZQD/prAI83rxBS&#10;Ye5P5Z3hbXo79/e4C1FA8BQKPDMKUcp9SygPI1dOQQmmesuRy0hWnleAiuz3sfDJkSjp0xUL6XjW&#10;6NHFBM96AmijgU4DeAgdgUfTE+zhupnlj/DZxzujfWLvURThxbZDzkHjteKt8VpVLtpeWt/VytwC&#10;TyijVrAfyoL84A5siQ8DWuDvrZvjr81uwrO/uQEv3aju8EEoojvRkImZjraY5SB8CK5SnkglkaEE&#10;Tjs6nnbw0eX4GKuKKEUuW2USXVNZGAHEGPYx950XGUz4hGBBVAgWU2pyr+AJqqdgrCYYDYDo0tbx&#10;jikQVcY5UEkYqfNhFcsqWXj+T+omYGZajAtlGWas/Vaub+WyRuerH5M6Uqont6KnOlZKWjfLdIfq&#10;erCHDlGgMHCiGznASHc9fUUgNVbjqGfLBt1+xl7F36sujOAxDqdp2EiNgWSDSjogEKp+qEMkARSF&#10;Q52dBkDfSp2jcVgiiEwEIyBquhEIqoimUzmRbkmO6FQGwUKdoXtReVrLdElySpK2qX7nWNdoHCV0&#10;jvH9awid0wTVeb7fxcz2BE4yLvVIofNIIXja4yRdztHUSHzLWHyQ//ceReZYBzZE89g5IrCGMauC&#10;x38xHdDijolY2K87Vj/+IL7Jn45vFi7A4ZWfY5+b4OnTDwWOKFTE8Pzl31fzPPg2MQxHOkQQPIp9&#10;cfyuAiodTxPgMRPWaxZFzTutCe/1vDE96PCxO80MhPVP6omiA1E/7h4zMt2q4xlGETjPDSZ4huDi&#10;C3RCL3Kdqp0w1IBH057Wa+pTzUL4+uOonzwWde+8iFMfTcbcx/+MoXGx6Ol0IcUZb54SEZ/YCWlp&#10;3ZDVvTcG9L8bfxk9DjOm5sHH63380y8g2hGHVmY+niC0DQxFQOs2CKTjCQpoR9djdST8RQGdiuTJ&#10;aVqCz7XyqCR8Cggdlb6cfBRNz4dvugf53DaVESzbXYocgqmcr62Y8h4WjX4YZb26YEl6Eio7JaAq&#10;hW6H4NncMQFbuL6Z7mcHHc8ugmcPS2kv4SPw6C6jeoG9vHB28+Dv4t1SfXm2M4Zs4QW5gXeO9QTP&#10;uuhgfE6ArAgPwmchfpjXzg/FbW5FHiPW1IDmeK91M0y85UY898sb8PKN/4HpjEo+upNSwmEmYVUW&#10;6kf40NUwMhUROoJNoSqZ2wVRgfBSWpdsEPkIniKul9E1CT6zwxnBKDmg+ap85vYlavkwTe7tsCLa&#10;AtDqGEKSy6t4l1xFMEmfqz8SIbqGkNI80uvp4jTFpp6osYHlBlOGGODK6m8nxLYTXDsY3XYQQoLx&#10;l1yW9PvsSoo2siBkQWFfe7kkSsu8+K8u0ykR6pIBTAOkjHvSa43gY5b5ngeS6FZUmnVLes1ErZ9R&#10;YwjZNxNpPz+rWk6so8OAR85H8JHMMqFkIliGFcGkIwTGMcag43RD6oGs8oQqiA1wEgkiqzyrcVmq&#10;s6F7OcX1EwZeMfihi+ATTScVgxq+ryqdz3dPwkWBp2cKRQjcloTTdDo1qQ4cTgxHNc+53QlObI51&#10;otLpxLrISKwN5/ELacvjG4qlHRIwu2cGKkY/iq98HuxfuBB7P12C7dNnwNuX4ImKwioXjxGPdXVc&#10;GA4nhTNmReIYwVrD73vqNg3t0JQl6WZSNc3caObaNv14elnTtw6zwGOetjryDkDgeeJuXCZ8LhM8&#10;0ITvzww24MH4oWb604vj7zXgqSN46gicC9S5Fwaj9uURBI41Kv3ya9TrT6J+0tO4+N8TcDL7TSwZ&#10;8yiGuWKQ5YhBp7gUJCSlITU9C72y/oj+vx+A/n+8Ew/d/2dMfu0tZL8/FWNGPQUXwdP8ty3hfysd&#10;j18wAm4lePys5ne1bEkGPPk5BUYF03+qpmBUoDKXAJK4XJjjJnTc8HJ/N0H0obsYH+QVYzohNHN6&#10;HirefwefPvEgZvVOx2dpiVhH2FTR8Wygo7HBs+W64JEl5wnKk3N3CiMHL5adPAFs8GwkdDbyIq2K&#10;ace7j8ATiKUh/phH+JQEt0JeQDNMI3z0+OI3bvkNJvzqF3iNZa4cDR1PKR1KKaNZSfCtBIiGTwTB&#10;a4ATiILgACN3Gz/kt/VHAbdpu4duySsJRARQKQGjsV3lhI7gM5fLpr8Plz9VvyJqqaMNlhFCioMr&#10;ncGUnvseThhZWsXYp7j4BZ3bGv4va43o5FhWxgSj0tXOOLvN/F+3Ek7bCCdND6IJ0TQjo0o5oR38&#10;Xb4keHbyzrw78RrwXEe2axFcbMcjmKje6ABdk6nYTmUskrSu/a6R/lYxby8BtjdZcLlaryPZANJr&#10;V+qGKH2WaZIXdBqAY5rzKauPkAUeGz4GQI3Ac6wTlykbPoKOICPY2NHsXGaKWT6dqQG3ajkjgDJc&#10;OEoAGfjw/VQ/dKFHMuqyUnnxEzyqvGa8Oy3Xw/PuEH+nvQTu1ngXz7cYVDI6VTkEH91IwrG8UxLm&#10;9u2BVePGYH9xIXbMnYvNcz7G+inZ8PT7Pbz8m1WE1jaeAwfjQvCdwEOXJ/Ac53c+2U3TkaRBk6z9&#10;HHj0BA3ztNVG4LmsGQg19zLBYz3ihuB5xgLP5fEEz7P3Ej50PQSPoCPVvnQfLmrohIHOKEsTxxA8&#10;z+DiOwTPlDfw2ZOP4IFYF/pFx6Fbcjo6p2Wha1Z//OlPA3HPnfdi4IBBGD7kATw79jk8//QEDBl4&#10;HxyhTjS7uQUCWgUhqHVb+LcMRJAmBaP7CQmORIgcj5tORcqb5oZ76k+VPy2/SRXYsCJ0vIRL4bQ8&#10;eLg9lyD7MNeHD3KLkJPjRdnUHCx/920sfuwBzOmVhqWdE7A2lVErmeCh49nCTLxNPUUZt77sZEWt&#10;q+DR9BLK1U2AJ0mVsFbrgnECdD2VumDpWFZFBGEZo9Z8wqe0bSvk0+3kCDx+v8Obv7sRL//6BrzV&#10;6hbefcKN41FHwWLu62vTAsV0SQWMaIKMYJMX1NooV4NKWRr4NMDIAIgSgIoJoJl0P+WKXZRxPaa/&#10;jyYmC8IiaklEID4jjDSso4IQUs/Y5Y5QVERJIQQR3RD/h88JpDXRNniCjQSequi2RhsJo83cZwv3&#10;3UIAbSGsVG4jkFT3ZUcxOZ9dhM9ORS+CqCnYSI2BY6BjANMgGza8MVRTGm9mpHVTeX1VNpS+MvVB&#10;fE+pA9+XblUyLWCEjSkFtQ78LMZoNbGrkltN/gY2DYAxQzEorZt6Hy7b8DnEmPQ/hNMRAuEH/u1R&#10;vo/UGDxyOTZ0LvTsaFTbg47CjA1LxpksjdxXy5kqsAktvq/qgmoJnotyPL06mLKWse4co9xxfu/D&#10;/D0O0K1vT4yjE3VhfXQ0NjgZuxwaLkM3c1sqFve/HZUTxmMvwbNp1iysKSnBqslvw92nL3z8mxV0&#10;PFt5/L6OJ3iSFbMcOJ4m18UomKne2ummH8+/Ax7jeMYSPOM0A+FQa/rTZwmcZwgewef5wQY6dS8N&#10;Q90r9+PSq3qMsaDTAB8DHsvxnM6ehJXjRmFkQjz+EBOH7inpSKfbyehpgefeu4dg0F2DDWxGPvAo&#10;Hh7xiHFBMZGxaP6fLeHXIsDAR2Ubf8asa8Ej6PwceK4r/m0+oeOZlgvv1FwUcFsOYZQ9oxAf5Pgw&#10;nSAqyf4Iy96ejEWPjMDsrM5YmibwxBE8McbxbCV4thM82/9d8Kh1K17P2ZLjCcVa3kkMeMICsIDw&#10;mUkX4wlsgRkBLfCBfzNMInheZcxSh0IPoaMOX96QABQyknn8b4GX++YGtuT+rTDDLqkc/5YGPE1B&#10;R9GrhC5ppuCjyuYG8HzMch6d1PXAUxEVRtcTSoXQ8YTS8YRe43iCsc5AxwZPG2zkSbuJ2nwFPBTd&#10;0FbGMU2SZuBDWZGL4FG9z3XAYwPnKnQsgAg0Nmw0uFXS3EK27G2SaRantPx1p1gcVJM77+IH1eeH&#10;y9XUVwSEqcxmqWWrg6SLDkctWhqOoSZ11xVHY8aEURqp/z2ldZV6TTA6RBjZ4PmB3/MYP1fQkcsR&#10;dKwKaDW7W9CxwMNtBMo5M7EZHVCW5gtSfZGa7OOMbNcj8Bjnw+Va1Rl1jsNRfkY1f4+dyfHYlBDH&#10;G54TG6MjeTwisZFAqurdFV8MHohtE/+KvYxalaWETqEPFZMmw92vL4riXFgZ78SXPE5fM7odbh/B&#10;qEXwpLsYARnrumtcWpd/3fE8fpep57kCnqcInqeHoP5pVTRbEnguPMeS4LlE6GjuZY1GrzdupyFq&#10;CTxvEjx/n4Cz2ZPxxfi/4PGkBNzudKEHwZNG8KRl3o5+/QYYxzP0nmEYMfRBPDFyNEY/OsYsd+3c&#10;DYGMV62b+xu3I/gIPEGCT5swRq0I/BPJ8KGqKYySJwAAAABJRU5ErkJggg=="/>
  <p:tag name="ISPRING_PRESENTER_PHOTO_1" val="png|iVBORw0KGgoAAAANSUhEUgAAAHgAAAB4CAYAAAA5ZDbSAAAAGXRFWHRTb2Z0d2FyZQBBZG9iZSBJ&#10;bWFnZVJlYWR5ccllPAAAA1ZpVFh0WE1MOmNvbS5hZG9iZS54bXAAAAAAADw/eHBhY2tldCBiZWdp&#10;bj0i77u/IiBpZD0iVzVNME1wQ2VoaUh6cmVTek5UY3prYzlkIj8+IDx4OnhtcG1ldGEgeG1sbnM6&#10;eD0iYWRvYmU6bnM6bWV0YS8iIHg6eG1wdGs9IkFkb2JlIFhNUCBDb3JlIDUuMy1jMDExIDY2LjE0&#10;NTY2MSwgMjAxMi8wMi8wNi0xNDo1NjoyNyAgICAgICAgIj4gPHJkZjpSREYgeG1sbnM6cmRmPSJo&#10;dHRwOi8vd3d3LnczLm9yZy8xOTk5LzAyLzIyLXJkZi1zeW50YXgtbnMjIj4gPHJkZjpEZXNjcmlw&#10;dGlvbiByZGY6YWJvdXQ9IiIgeG1sbnM6eG1wTU09Imh0dHA6Ly9ucy5hZG9iZS5jb20veGFwLzEu&#10;MC9tbS8iIHhtbG5zOnN0UmVmPSJodHRwOi8vbnMuYWRvYmUuY29tL3hhcC8xLjAvc1R5cGUvUmVz&#10;b3VyY2VSZWYjIiB4bWxuczp4bXA9Imh0dHA6Ly9ucy5hZG9iZS5jb20veGFwLzEuMC8iIHhtcE1N&#10;Ok9yaWdpbmFsRG9jdW1lbnRJRD0iNkNERjM1NTBCNTE0QzY1MUI5NkQ2RTY4NjRDQzhFNjciIHht&#10;cE1NOkRvY3VtZW50SUQ9InhtcC5kaWQ6RjZGMzk0NEUxQTBCMTFFNTlFRjQ5OTNEQzA3QUI0QTYi&#10;IHhtcE1NOkluc3RhbmNlSUQ9InhtcC5paWQ6RjZGMzk0NEQxQTBCMTFFNTlFRjQ5OTNEQzA3QUI0&#10;QTYiIHhtcDpDcmVhdG9yVG9vbD0iQWRvYmUgUGhvdG9zaG9wIENTNiAoV2luZG93cykiPiA8eG1w&#10;TU06RGVyaXZlZEZyb20gc3RSZWY6aW5zdGFuY2VJRD0ieG1wLmlpZDowQkQxQjQ4ODBCMUFFNTEx&#10;QjkzRDlEQkFCODRFMzUxNyIgc3RSZWY6ZG9jdW1lbnRJRD0iNkNERjM1NTBCNTE0QzY1MUI5NkQ2&#10;RTY4NjRDQzhFNjciLz4gPC9yZGY6RGVzY3JpcHRpb24+IDwvcmRmOlJERj4gPC94OnhtcG1ldGE+&#10;IDw/eHBhY2tldCBlbmQ9InIiPz5Cs/XzAABezklEQVR42uy9B2Ac1dU2/EzZvqvei2VZsuUm946x&#10;MWBKKDbFQCB0SCAJEAhJSKhvAgFeQkjoYEIN1fRiHLor7r0XybJ6L7vaPjP/uXdmtsiyLZL//Uje&#10;75vksuvV7syde+455zl1BM3Xhn/pEPQXjV47xRSERAvsio8+UeC3psKlhpGmeYGo/kWVRigCSJqG&#10;oM2JmpAF3ogKlwiU2PwIayLCthQ4LcCG/a042OJFWUkOBIuIIbYoqro1tPSqyHMARYXpKBW6sHhv&#10;0BMRkL3Xby1Cd0dxdyQ84eN93empsuhAKJihSFZXUJBzA4rmpMvCKgoRt0XslJVwpyCI7QcCFu85&#10;I1y9GWJwaycy9k1JR9Nur9o4PlXozivPRWmaFR+tq8X4obnIcFrR1dqKrS1hFBRnYpIjjKjNDYtF&#10;Qm9Ew85DnYj0RpCTaUEoCozJsmNHpwLJIiOLbqq6qQcZ6TakeBwQFBVZVhkRVYWqaojSOVLRCbcY&#10;ji+subiq/E+RR8Z/wCEIAmyyBI9Ng12K0gaJFuxs7Trugz0ds5bt801s6Ood1BSIZGhR1QFFod0D&#10;OKwS7BYrUt0ptGBReGQFHgtbK4E2kYpAWCnxhUV0B6MIhwJ4fGk7LaKNftsDiNFwugWdOSlC7fFN&#10;3bsn5Tm/9vrVFXTaKpdViAaJEGxO/wnHvyWBRYHTCFZZJE4WIAuKY1ej7/h3DnbOW7q/c+KuTnW4&#10;vyeYyr5YRBxSmSfj2uJsDMlyIj/FimynjBS7DLdNomGFjbhf5rJD1BmCSxIRUdoM/nAU3mAEnSEF&#10;nb0KGnuCqOkJWzcfas/d2BLMfW5N+6TnvPU/kh3WUNmGrv3TSj1bZ+aJ70o2+5cum9Tpsorwif++&#10;xBb+VREtPrDzf2Rih26bKC7e0nTCZ3u9Z+5uC526o6l7JCPQ8DwXThjiwngSz+MKXRiZ44Lbah3A&#10;GZUYgZPEX59j0dp6VOS5MWZQKgKRCKkEPzbX9GBTYy+W13RjXU0ntIiE7Axb3fShWd8sGOZafMLI&#10;vE8H3be26/sgoHr36P8sAm/+6fBBHx8Iznt3Xc2lGxoik5nuHZfvwPyKNMwdlYGxuaSfZYtBJO2o&#10;xDKPXlKGW4g4eWl25Kba+Gcum3xEAl/4URX23zABQ2jzJC2mFsKeVh++2NOJD3d1Y3WNHz5/EKW5&#10;9kMXj8t8+awJxe9Pf2zzhv9H4H6O5deNHfbsysafLdrSfFkgoKQVZAm4eEIuLq7MI25NTeA+Hagx&#10;4gqxmxCwal876ruC6AlEUdMRwL72IDa1BbDh5smcuDNfSZ7nMJeMP5w4CAumFMY+a+kO4ocvbUe9&#10;P4K5gzx47OL+Fk+Lba7aDi8WbW/HcxtasKvRD1lStLOGZbx3VkXGn6/+tHblvwOBv3cd/I+rRk95&#10;aV39jSc+ufGccFR1nlqeip9My8FJwzKRYrP2O0Wxr5ilt1e9uxd7e6Oxjy4s8XAiNXeHYp/dMSEb&#10;p43KJmL4cO0Xh/D06sYkAjfRd79uDfD3fx2d3S93z67IRE6qnV+0OCMFt8xKwQ0zC7Cm1ounVtcL&#10;72zrPve9Xd5zZw+2f3755Ly/XP3hocX/V4Ksr34yofTNNVV3nvrkpks1aPL5ldm49YQCTB2UaRBP&#10;5TwqcI5h/KLh+aW1+GJfJ16/Ztxh53vr4pFwE7B6cWUt7t3YivvOHhoTsU3E2ewoyXBgbEkqF9XD&#10;vm3gnJp4LFxRG3u/o8GHU8fkxjfi1mYuui/c2hq7flVLL7+GRbRhZgkbHtxzchhPrjiEhRva5i59&#10;c//ccyZkfHHakIzfXffJoXXfC2D9P33B6l+Mst0y2vG7+U+v3vj0ipYrz6lMl1ffNBGLLhtNxM1K&#10;4EwR2w71ENc0QFMV/gkTvW/WePli9z0YKGKLzYiYSNTEg3Gt595vUf7YRs7tTEQncucTuzrxp+MK&#10;uPheV+dN+u3H21v5K7s+0+lMnLPz/G1pTcK3bBia6cEj80Zhy81jcOPMbLy3pfnkn7xdteKKMekL&#10;N980Mf9/NYE/vbLy1Pkv7lz58GrvfSPyUtKWXD8K71w2ClOLUg3dlnzc/P4+zjWt3iiRXcRxZen8&#10;85UHOo94jaJ0O3+t74fATEQzAprvTfHMCHbnV4f4+2lD0jA+yxEjpKmbGfEZ4dlxoLkXS/e0J12v&#10;71GWnoa/zh+Njb+YjAvGpltfWNl0zfyFm9bcf0LO1f/rCFx16+jU383MfOq0p7d8uq8rNPHP5xQT&#10;qBqHU4flcS2hkTiO0lRW7m3HDa9t59zEjuum6RueLebWQ90xwr6158gE9th1IjCw1fdg3H3LaWX4&#10;2Yh0LsbN6zzzdU1MfzMwxohrEtK8Pjt+PC6Hv+5p8uFdEtWM4Ili/HAXn4jx+Zl489KxePvKERBE&#10;S/FtH9c/d26F851vfzGu4n8Fgd+/rGLKD57b89V9nzRdd+pwp7DhZxNx86wyyLIcm0J1SxA3v7YD&#10;x9Pifn4oLhonDk7TARNx8biFWzlR5mQ7ODH6E9PsKM/V9e7meu8R53TnGeWcOIxrF29uwq0rGzgo&#10;Y6bRpwuGce42CcmOZft17v3JnBL+b0ZctglMgvc9GMff9d7umARgxD5vbCHW3DASP5uVjXc2dZ47&#10;76lty16/uPzC/2gCP3Z26Q0Xv7hjWV1n74QnLhqMJVdNREWeC4qmxiQyWwimy5gINMGSKTqZTmUL&#10;zwHQyYPQdOtkPDJ/6FHFtMvg4NIMe0zsjy1JwYpLR+DMcbkcrGWTLfzmxcPx3LnlKMm0480zB+Pe&#10;s8r49RhHnm+oym20SUzxfEFFOred2XxMDj95ZFa/c3j8q4N8M058ZF1MSrAjy+nC4+dU4tNrxyBN&#10;EnIuWrjjjRunZj9+8LfT7P9RKPrAbVMdD36y+08/f3XnT8cOTsXfFgzBxMJsw1nAfMtxM4fZq4x4&#10;KQ6Zc+rbGxo5YDKPc8dk8wVlf2fmCRuMi9kC/vzEwYbJkkBgIkLPHVPhtEmcmIIqwGW1YMbQrLiW&#10;pzdjitNjVvXIohQkupbZ9VdcOpLrcbZhmN5mupkTdWg6nw+bQ+I8Tc5l4pzNjUmBNIeF31NtR5Cr&#10;BvOeTxueg29ucOCGdw7gr5/X/+xAc2DE/lsnXV7+p/V1//YE3v/rSfk3Ldr62kcbO064cFoqFp47&#10;jvSiLSFwICb5nhJNHmaXssW54rjimInD7E7QIjGxaHL2r08oxq8TuLXv4bRKgOKnd0FoQgiaFuHv&#10;oUV16vI52OmdhYYdqmCHrDmNz/VjxrDM2Pl04ujHiHw3J+4Zw9IPuy4jLiMoO5gUYBsglTYmQ++M&#10;2xM3RJ7bjUWXV+Le/P2489O6E6u7NqxYev2YBbOf2rru35bAm346vHzesxs/2F4bHHn3WcW466Rh&#10;EEWDk4ylO5pjkYGqr2mBmC37+3OG888YhzJQlHgkAhsuEbQuImINif4aSOou+rCRPmRilIam0DWj&#10;ROgoFx3s+gL7EST6HQE8wUYfW2mGbvpbLhRpCH2Bri0QUYUU0mFSEnczwn+ZQPzEwwR2bL4XvLaT&#10;e9GY5GGHLxjtB4RJuOOUCo4bLn9jT8k5C7d9+fUVpZfNebH6/X+PYIOmQXxwF3+74ccjJ/zw9T2L&#10;9rT2DnmWgMq1UwqM/SPEnAKmXj3acdKj67k3qT9fsOmn1IQgVHU/2ccbIGrb6QNmoxLS1UIQBdGA&#10;FpIeR2XU0fQwIYzB4rAxECBohvNT5QEJlTlYNCb2U+hvOVDFoRCkSkjCRLoT5xF3KBPPs57axE0s&#10;JpVMJ4h5Pww/9FUnicey6hYseGUPAoFo6PlLR1x/wev7Xvg3cFXqi7TqxyMnnv/yvg+avYHCRaS7&#10;zh+Tr3uKaQNUt/rxyBfVMRDF9FmiyOt7/OG0Um6q7CMEaxJYM+igabuhKuuIsBvp7NVEzAB9TsQU&#10;iJgCcaPq4mKWE5gTN9FiYT4xxs1ESNFqTF1L2AiR2D0JokIv3XSWDojqdijqxyTGBzNcTys2log9&#10;hr5vTQp1mKZUiz+KVWTuMY/Zn5cc4MRlGKMvcRn4YiFNUxrNKs3Bp1dbceHft9kue2nbM29dNjp0&#10;wRv7X/uXObgrEPznfsh1oIRtjT3jz/nbtsUdvUreO1eOwsnDcpOiOAxJsuNX0wu4m5G5EDcc7Ery&#10;AR9mNxu7Xw/chkn0biCOXUzidyddt5uGhSag+4MZQfWwQ5+hCUmbUKEdIorMXaLrYI3+LnA0z6xw&#10;+py9Z45RIR5MEFj6B/8+iVeN6fAIiXArqYUKOsWJdL7Z9JoSWw/GxSaCNg8mrhODFoz4dy6pjvm8&#10;NxOiTtTN+zu9OOtv23CgpTf68pVjr734tT0v/kvRJF+v758gLS2WxYGanuDw+X/b9I+aDmXQ4mtG&#10;YE55Nl8wU2mxHcxsTIZIme5iC3DTot0chbJdffXskiPLBpXEpbqMrvQBidTdnDACI6pmMYgmm6gt&#10;AR2LOldxsCSYWoT7s5lnuyWYQnpSgJtscKfNC4tFhVNm32c5RIaY5pKaJIDKpIBqXEONxbB0kR6i&#10;udH8xCL67SkkQE4iAZERY2fmlGE2dCKHMsK+vr4xySPG7Pn+RPeBjk6cunAPmroDoTevGnXRWS/t&#10;ef+fFtEOIfwdSGuE6GQBdQEh95JXdry7p9U36G0iICeuseDmYfpzmbjiYoh0lBmqY8iSufn0BdAM&#10;PQnOWZqynhb5DVrLnSRAmUhlC8DybQiwCcZCa2bajBAjJhPNgvGq9QF17LvhqIolu0vw2cFB2NqU&#10;S6IWyHWTKsjyozLPj6Hp9Rji6UZ5VhdSXAF9XgTIFNo4girTWVUOGNk9iiTGRa2R5vssotoSkhAX&#10;QJZm0x6zc440ubIvVzM7+renlHLHDePu/vRyWUY63rm0FKc/v8f2o5f3/n3DTyvmTnxyz7dH0ZJH&#10;PKSbf3cv7UfbgEZYsiFqtSEoWBzXvbnj/a/2eCc9fcEQXDqxiC+oP6Tg652thArd/OSHSNR+VuvF&#10;uFQrRhWmYGiKFTceX4yIP4xljX78aFSm/l0uCYmwBJa06ELm1oCktXB0CzgMPSnpRDN0rC6m9c/1&#10;BB8x4VVM+J5oEFxGmlXD1NJOnD2yAaOz/WjoVvHVgRJsqyrAl1V5WLSzBC9vKcdbW4ZgTV0muiOZ&#10;SHdGkW4n8Gb16zlbmhGsNK7LzC1R7KC/rSLy76PPCFwK2bF9vnhrM25cWs+JOcRl4dJLCoSxri2I&#10;W0ltsXVJ1Mvs3wzk56fYeYTqpbXt1k92d5218qZJ7z25quEw787dx2cb69f/kH5z+92H669+Bvtf&#10;hBZUskj4/af7//r8spYFvz+rELfMKtd3OImuX761CzfRzYx0y3yiuSk2PLq2EVvrvZy4M8mmXUZg&#10;xLzhG04u5URjc4mSOBaiD9KSbSRyEFEFg7CCbBBN1gnKZsI/k+PERAJyFnTQJfDFNwGYyP+tkQ5W&#10;aCNZifsqcttw0dg6zK+sI+6LYl+jFWGyhRXayO1hB7bVF+ODnUVE8FIs3V9Ic0zB4PQQ7I6gLjlU&#10;E5wx4GYlIsv0eohuhNQKiXZBLKe/Wfg6XDo6C5dMK8Lpo7LQ09obA5yPn10es+WZOvsxk2qS6aIV&#10;UZTmwagCEU8tb3JtbwnO2HlT5Wt/XNqQFOO8e1b20Tn4N7ffNUDxTLrLIeLF9Q3X3/l+1T0XTM3G&#10;owSY2GKLgr4BJg1KQS0R8561zfCEo/jB2FxO7Ge2t+PVne24f1kd3t7bycXUoxeNhIVEvRbtJVX3&#10;FF3hRcgac054EsSxZIhXmX/GFpbpV6aHTV1rEtAk7GGcDIPDRZFzHUu/49yvWTk35qX6cdaoOpxc&#10;3oFmv4Q9rToSF6y6Xg5GbNjfloX3tg/FezuLcbBLwpD0ADI8BLpEEtmq1eABBsqsjA3o47W0kfbR&#10;HIfQHNPR6Q/ixeW1mD08C8PJ5mWbnm3wBZMLkrAKc6BcMD4XxZnOmBlakeOBk6T4c9/UF3RrWu66&#10;ev+HSRG3E8oRImxypCF0BEMDIrBDFrGr2TvhuMe3ryjLlh0rrx9LIMLG4BaP27Jgu5nvdM0r27ko&#10;Yu663/ygnGdVvL+xCdUdAcwqT+eEd1qZWbOXxv1clwnckyToIpc5IDj3Cbqo4+JQTkjBko1XUwFZ&#10;DBAkxYGgiaIF6WgYNA6iJI1vnA92puGWJVNR1UqramWbikwmpm+JY5UIfUY2dJo9iAsmVuF3M1ei&#10;hPQ3Isx2NlG3yiEdwVcStQS8pKtx90fF+CPp4E3XVmJ9dTfHH2+eNYRbEiZx2aZ/7tLRR8gVC+Li&#10;N3bi9VUteOWaiddetmj3c+Zfmu88/uiMWatFj0lctkTRiOK+aOGm5VvrAuOW/Xwcxhek8Vt5Z20d&#10;LvzoYFKqzNBMOw/pMZTY38S5eoiupMX6C5HRS4zkNICWhXOVYIplTff2cEmoGZ9xbhH1HA/iHlVO&#10;ZfiYxLudQJPUB+0fK54SV1Ya91jRWlgUNHU5cecXlXhuHZlyEkkoWdE3HIfk9F2F5hLSkJfmw41T&#10;duAXs3fCYesmi87CPWecm8Fi2CFuefsiP8Kq/XNwGm1sfyiIBxcf5J66gRFXN+O6gwGc9MwWHGpX&#10;ez65fMRx01/cvp2bVTdPPzrt7rz7Hli5Ful/2Gik0oI++HnVg2982zT/8fNLccaIPF1o0/12EWBa&#10;eaAL7RGdG3KsEl4+0B37947uMDJp108vz4gtqaJ8TP95mJaUIXi3AYQkAxlLhikkJuheg+iGDjZj&#10;rapUjK4dx0NwZkNyicRlnQaKt8V/r0n96OpkIKaDJX0ra1ELPK4Qzh7ViIKUAJZXpSIYdtKl1biy&#10;YhvOpsIXsuPLvSX4+kAGytI0lOZ26B4zpgpUfSMyeGcV16Ish+YkjoaVgOqc4Wm48fWduI+4+ujE&#10;ZSZXDyF9CxxWK8bm2vHMqipblU8duf6Wia8/+E2t8tvTSmG1i0cc0h9uuwlWJXjE4ZIj+Hxfxwk3&#10;vLP/iVNHZ4h/PqvC8Czr4GhQlgtXTs5HVU03J+aPhqfjk6vH4oySFJxKk19QkY5ruL1rOByiH9B/&#10;niR9S7pLtMXBkqATU+deKYnAnOhIQMt8EWn7WZ3wrfSj+Y6PIQ49CY5BOVCFNn1xNVOMm8RM1NXm&#10;ueObJf49Q02QWTRpUDumFfmwoiYNHV43RElJYCwCnMx5YongUFcWXt8yiLsyjytpgiRFDJvPwkG3&#10;SK+Cuo4EAG0AcRIHjhW5DijeMB4jLNIfcZl5ddu7u/HginosGJNN35FQnO4iwaHgxRUNg7Mz5cjn&#10;e3uW3XRSCb+GeoQhtIaObAczO1EUNMtpT23esL05ULnuF+MwPMvDF4IZ7kt2tHIdyybIvFa3vbOb&#10;I0QGIB44b3jCxJk4FaCq75M6e4w4n6Fk0t+CyT2mjjXEcYzAxmKzygFNjhODE5yoaLGhq+o4tMz5&#10;CaKkR2033oLiG8ZBtqwgkU12rGbjKbVJhE7wo+s6WOvrned/Y0iYI2RrFFVt6Tjn9UripgwIdi3h&#10;N0JcxLPaIZLwZw/fi6fnrUZ+RieUMG0A5jHjOjlM3wnQBjyDwPXP6D4ZOFUNG144zI3JkhHMLJNE&#10;v7yf7mvGU9tR19brXf3LKZPyU5x7j+bJECOyBf0OiwUWGs+sqb999b7OyntPLSLipsbAC0s9ZXqW&#10;EdWMwzKXHPM1MyKbn+tryZwX79J6PU3r5+HENTlSgBwjrm63ygYxjSH0+bf5XVV3VQpknqgpHri0&#10;MEIP/RdqrngRgaYT6WuFup8aVv33HLyJ8WFuqv6GoKsKJk20sA1Dsrz4/MqNmD2M7PSwnECQOKGZ&#10;/1qkzfDhzhE44W/n4tuDJWRSCgZiZ9ckREsSS9SYBHvU8I7pel0zzsO4lqUsmSFHM3csMejilG14&#10;7IxCtPs0z+0fH3haNM6kHGFIv7nnHs4gfYeNRqsvNPiKv297dVSJw/LEvJF00gihZQv3FS8lDraS&#10;OFvZ2IsfDMtAuksvH2G6lplIVx5XjHTmByTiqtrXxFFP6JEe0WpwriF6OWI2bVXZiPjICeLUYujn&#10;xO9Z9fiPnAZltws9r5OIlul8diuie3age/V+OE6+CFJqF22qsA7QyEzSTD0uSBw0mREmNh+Nv+ro&#10;WzClB0fx9F1FhJvMpvkju7G6zoaDraSTZaF/Y1KOot3rwgfbi1GZ04Oh+W1Qo1bugePnFRnBtxtf&#10;H2eQR8BnW1tw4eu7sKTBz5kkwypyZ8gfTx6MDLcVj39RjbJsJxxkrQxO96A9GMQLqxpKJw1JXZ/t&#10;ce7tIastEDl8SL+6457DvB9MSpHJi7v+Uf3oit0tk14mPdHWGcaop7did1UnHl5Zj/cO+bjOZWCK&#10;iepcmpDplWFEZgRnC6Yq+2krPUjinpljTkO86g4MnXsNzhWkGKCC+bmxAUxu484LxlWCTgBNGoLG&#10;5zZD+PZbYhArn7hkI7Fccwg925vgPH0+LPZGLoqZx6k/kCWY1zbQuagJh+lmwVAVdqsfp1d04aua&#10;dDR2uBOAVzKRJdLVvYTqP9pWhqE5PlqXFlJPTBdLBnphpXCMyJl09qEccftCKr6t6sbfzxuGSaVp&#10;uPSTaq7qKgs8+PGbu/Hs7k7k0TRmlKdzIo3Jd+KF9U3YXOcff8HYnBdlQYiwgInE2SA+xCAJ8KRB&#10;dGCT2VLnnfDC8ppLzh5fiDllGXCTCN507WhkEleymCdzknvvmM4DCWZiHONsjZkJmiG61C7SO38i&#10;zmXo1qm7DLUE0Zz43vRCJXweJ65oRI0spMNUrlc1slHDjbkIffoZNJdEn8eFpphCIm3p1/C9Q4so&#10;joBqKYciuQ1RaW4oOUE9yJzLOacbThVTXHNON5cr6kKupxdvXLALRak+XoR2eHxY4CJXllX00PvL&#10;3pyDj3eWQrKaoUndbpdpwszBoyq7+b9Z3tiXN07iQRnmM2BHmz/KQ6csQZ/ZzWbaD6uMLEp14fZT&#10;SrGlunPE6qqWBTlkRbhI7PYdIlk5SBrE1lHS7c+uqv1lWLOIf5xbQtLNijEl6SjLdeNJ0q8sT4o5&#10;yZneZRNiiXI86H+wS+cuQQ/EqMpC2rU19G+3IRITgJNmikgpHhESEkGUFLOFNdh4GI8RVRVmIiyk&#10;0Vkq0PHScqiH9hNNrDqQMUMNTMzaI+j5ciXpoUHo3FwAf+tIoqON+6QFwRLTsXGdb+GDp/FwKWHl&#10;2R7Mm6YZYpzPL+LE0Gw/Fs7fRfowxOKQfUCSnr/CEgsFInKAwNdVb5+CtTWDAHuYZmmPOW5k1U/q&#10;63H6rj8GABlYfXZzSyzJnnHxsuvHJ4VXTah4zeQc5BEnP7C09jdt3SE5ECDJQZsicYgWul7icBKj&#10;NfYGKl7b3HL+vMp0jMp3J7krzWzDpOhHrivZecD0rvoFcesXug41OVHT3YQmxwompyQttByzifng&#10;xIiSxeFGsG0KGr90ICoVwr/Pjd5X34SFJtw3oMI2g0p601JYCOacjK78Go23PUvEHmM4xBLOz12g&#10;cvKI/V0ParANweahmdIlbMVpI9tx10n1OhcfKaxDH4myhtagFT98/RQcasvlZhWXJCyQQhufpRhp&#10;yiuxLcK8fgw9s4gb41oGXPuLODEHSprdjltnFmBrVe/wdTVt8wc5gyiWfUmDoAehv4ThpGu/tq76&#10;plAE1jtOKoonPmk6UmaojoW+WLorE8lsx72xWk8NnTDYwzk1qrXTpF/QtZdgiZk8enTPADMwU2gQ&#10;81jpXisxBqZMcanJRNTADNT//HnY2tbDJuai7e/LIbU0ELMf7opUtQj9JgWec2by2K3WriDyzmto&#10;e28/3XCxvlEFOWFYYhysbzgLR+eCKMZsYkHT9bUmMCnCrAILfjXzIM4Y0UxEVvRNIWj90DjKdXVV&#10;pxOXL5qF3ojbcIsKhgPHSabjx3S+rXyNhxCQYrnZfbmW5YGzMhkzH1w0/vvjyYUoyLLhv5c1/I7g&#10;kBUWkj5yfIgsA9EcqWRMdwaCg19Z03rpnBGZmFTo4SbO5touHGjp4adkdq9ZGcDymVmtD/OtPnsy&#10;y4S00Y5UaLIv0aXbaThjJkqMK5K8SFLczww5wXTROYsvGHP4KzPR8KvXoKz8Bs5po0k6iFDXbSZA&#10;bomZGEmL6vPD8dOfIH1KKhRC0V2b10ByyPA/+QoC/gK6vCNOXBxtGGKcETzmaNEdM8zuZdz58Bm1&#10;yCHOURVHQhZJ4mR0t6pAOvibqmLc+SUhZ5b1yZwmvO+GnTBKhOb5LK21j294FiM3uZb5G1he1+mL&#10;9vJ1Zq8/JGDpN5LqWcbqlVPzsLaqZ/zntZFZ7SQV6hEfYiSqwRxsY32+q/XMVq/ovmlKms5RxNW7&#10;yeYd+vgWzrWmvcvEByM0G5+eX46rZhfzeKmqboKsfMZ3ZjzpTkjwRElJIjDxc3MjmIvJQb00AR3P&#10;bkDo1ZcgDRkMMT8F0R4V0fZmRKy0yFoCuGFM0d0Lce4ZyP3lPPpHA3q2dULctgUWVyYiu7ai96vd&#10;dNlMI9wnxW3kmHMlwdbW4ogfMQ+brlq4ro7aUJHTiT+cREhd9er+6iNG4wgaES74y9Jx+GDbMNq/&#10;OnDjzhbGxepunvulaUJM3DO7mJXFsvQeJjkZoGWZMEw3P7h4f0xGXDsxG1ZizldXH7qivTuA5vbe&#10;2JA7egIxn0yvCOlvq+uuyc+WMHdYfixDYvmBzljRFttRDFgx8WGKEIXDCj2tRdXehsydRFIMmPCw&#10;XiKISgJSkhGQN8wWg+gc8Fty0b4a6H74r4SMWa8N0lkWlUQiTVQjvazSMEU0oWutN4DolCkoeeQ2&#10;2C2bmdJAx9+fg+jzQU1JgewPwb9iIzLPPJcluRo2oZSQd6XFo0yc8ZhtH4kl5wmiEPNyicamZYGH&#10;K6Y04unN2dhUm0GEU48Q1jBSiEQJv/lsAmaV1CLNGdA9YEyjMp2sfAhVnEUmpb7WH21u5vrYjDyZ&#10;abusypI5mX5vxK5K0l2YOzwFH+/qPud3pwtl5bmeA4pxK2IvwXU2WPHX2rreEzYcDI29fEIGD+dx&#10;ZzeJ56d2d/Ooxyd7O7kHK15zYy6Hxs0fRV1K67yezmqmlwpxTohxioFYE7xTmiYne7XYEBUokXHw&#10;/flVWIKdkEULImEiVJjAUwrNdvRYKERQU58rAUK0ZSNR+PTvYc9klYKlaH53I5S33wLcTg7rFRLp&#10;kT0HaBPq8WHEvExSEpLWOdj0eCWYTcb3OK4wf6PYYbUIuPfEJjpl2ODAo4TvLFHsacnB3d9MIqEQ&#10;iW1oQXDQaCGpsCRB6ejvWHiVuS+Zl8s8GOEZHUToWOX6KXnweYPOD3e0LnDT1GyiPsScNDvYKEq3&#10;YU1911ki7cAfVsYTu8cOSiOlP5SLYiYqmB5gmZLxuliN3z7LONRIxEiaM2ZW6AH6PoAqXuJgbADE&#10;v2cAMO71kbPRSdcKrfyK7FwPRMmCUH01ejbX8+yR1N9cCq1yMrTOTgh+H+TUTGQ99gAchV4u+tpX&#10;BdB+x730LsK5Jrbf1DD3UfM02ySgZXjKYmLaFveiISGhwPSf8/szfNekTn9Q0YmThpAOjVggHSvV&#10;mETcC+tHYHtdHuljRY8KsLOqTjrdF8QodVwepjj4ymKFkZLLXMBMgq6s9fHkgERf/5yyNBST+vpi&#10;R/sZSjQiMg6OMkHEdBj7mj+iOL/Y3Xx25SAHRudnJNWnnTomj+td5txg4qLQaeGEXrKliSeKc5tW&#10;Xc2T5LgrDom5Un31W9+Mi+TMC82I+aoYjOAHX9O/Ano8mlCtNRqC7/dPo2tHCO6KQSj5cCFcP/4J&#10;lJwc2C65BKljnJAiPQj789B2z/2wd7XRAtr0+AFzwYZVWIaU002LRrRJig/0NdHkZO7tey+C6Y0j&#10;XcwAFkmcm2cwLg6RhBCOnhtD3/UFbbjj60ncx8b3jKr7BEQQSmYYhj46fWwOJyQDVqx0hx3Ma7jw&#10;ohF8JJfrWHDKsDSsqOqasb0zWqnoxTqknoK8sRg21HbP2F0fLp1PMp6l4DDCMTOI7RjzYMiO6YLX&#10;L9dTNeuMImuV6SV1MS1DVAeSiahZk/qE5JJRapIu1nQ3nsD81X4nIgf2ckNdNYKTgt0FZc8mNJ53&#10;PZp+/CA6P1sB929uQfHydci99SL6ZRPRQ0SkMQC5phqaw87XjRNXERAkmeU481Q6U4BFaQ3Hhqzb&#10;twZijptNieBL7kPkBMRv4gvFipPK2zAmv5sQtXDUIh2OV+xRfLy7FKsODqJpRPX5cJvfRoBrGW2a&#10;duJQCyckt4kNpwfrMcKCD2YAQq8YEfi9XDIuG9GoIC7e0b5AIdMtEFQgs5aCBNSxdGfzfMbqZ43K&#10;NsCVGqtIMIut5k/I4yfebxRGTylN57U7qlZNaHYP/ZxEjCoaXiktwfYX+2RYmKsuxMtLzN2tGcEA&#10;Pysu6CXAIbIoXLxrh9UBWySI0Cfvwv/JBwjkFsIycxKcP5gL+8RhcGe7oaUH6Ht2KGEv/c5BFgnZ&#10;Aj3dZBf/EKlzhtMcqw0Cxx3wQmImiGB+biJas4malhAl1JLyszWVzki45ZoJXvz8I5YKHD6KkNbT&#10;e5SIjGe+rcDMkkYemtTPTmuIWjr9Zno9ia83q3FixegsFZcha2YLsx4iLC2ZEd4MJ04pTENJlpW4&#10;vGnWvMpsMi9p6waYK5BMpOV1wSkV+TaMzLHrOUV0+mtnFqM0w8HBFQNZZnoJa0/EXtkFeW64soy+&#10;TaiUJX9rif7ZBFFo+pYFMSlorocDpXj2RWwfCLoTQ+vHzpXIDnZ7+FejPc3Q3lkE37sfQigoguei&#10;85B15TWw3vQLdP3hdtg62xGweSCffhayHvglLAKJOtWKWOdM0zmhmUQTErxSZrxYMT4SYznccUor&#10;HF3zdVAVnDe6A39Y7kWz107zP0bSMuGdj/aX4kDLZpRl030ogp46JLII3Cq62knxHPPqLtz/WXWs&#10;NjkxRYp19NNDtvSLYRl4c3vL6OVNgUybLLXLaTaBpd0M2t3sH37ZxEw4ZHsMGY8ZlMKJeMtpuieF&#10;FV0zBc/aE918cqmxLoQcWaorMylY6EsQ4jlVZsGXlui1Mo1/Q49pepK6ZsRg+ecMIXjoXXYWidt9&#10;RiRI7ROXZ8F0+i3pfNWVxsIQEFrr4X3wv+H76DPkvfAcUsa8g8DqNbCOGomU2aMgyW1EiJDhIuVs&#10;Z2xm6Lqf1SRx/lJ5bpVo1j1x2mtG5iTiFkKsTEZk7RnoJ1HkpSmYWdiJd3YWEDAkQrGkPa1/+1gQ&#10;VXT3ePD3zcNx92ktECLMg0brybIhlR10PgKUUiHnXoZ5TIIyBmMBn8NTfQRMKLbj+ZWB9Iyo7/jj&#10;SrLfl9McMtYe6pnl7/Z7JhYOipem8MyCBl4Seda4XO5d6a8fhcZEM/br6TeqlBzmS7R/NdP1KCQs&#10;kDmtOAATjOxJ0eKDffJ4BNcug8WmHp54wT2caix+w/9rscGSaoOyayN6fvU7ZC96FG7CDCJYNWI7&#10;z4gUBFuCu15JqIrQDGGhJTQa1ZLysPR/qoZ+VuKxVSjG75jY92P+yAARWNEjXDFb+gg6mUysd7cN&#10;xa9nb4BDChnmJEP4LbTP19GVCpFH98Tcl+NLUjkOYg4nZgcfnuojYEZxKqknKzbU9cyaUpT1vrjr&#10;UCu+3t0xRnA4jY5y+hf/vKSahwDZzmElJ0z2M4XOMgGZq8y8eRUbiHEjdDOmCSEkiNw+sVUtGUFr&#10;MQeHFP+7qG8ESWuE+4rTIOeXQOoNGlEdbWBFz04Pgnt2Qq1j7tIeqFG/7vHi9ms8m8R0VWoJ2SMc&#10;5Glxc0hL9MQlzjNWxZiQ32VkbpxQ2o1MGwEnhYFN5eiAS4pgp9eJLY0lROwIr2MWVAa0WCbKJr7p&#10;GFET3ZeVhR5uBzNTlRGbuTKrWnwcGI8gXVyU6cT6Wt/sdLeVTPNAUNhS23l8YYaMkdnO2IU/MRLU&#10;mVnETsaKxpjvmenhLKccwx6CuodjJYGH/zTDHZsIUoSkFBcujg3Hhh5ClI1FTNZ/rPjMVexH6sP3&#10;ojctG0J3Jw96HKszpZmZrNkIXNllLh0kQuWCaIlXRySaRoIeLdJiTo44qmeVEJogJjZNjHO/ESzQ&#10;WTvBfFJYRQKJysFBo0f2MWZMIjzqt+HdHfkGMJX1umuWqKcxsdwdCyMyNckYzDSZGPOxmACLF7Ny&#10;W7aedtmCKYSldjRHSut84Qw5GAg6qzujRaOLLaR/1Rj0Zk4NRlzmRWEtFJhyZwRnseDTx2Yb+bos&#10;g7HWqB8SYkVeBow+3LGhJeS/Jfo7DE6PRW8MoCHhEHJPLEP6oifQ+peX4V/2OSzeXmMTCUeksBog&#10;8X7mfNizWPZDs2GbC/HeIFoUsaC1FhfzWgKg04GyakCHRLRvJDRw3Woi7mjcEuDAOoLJeV58vtsD&#10;bQDNUkHr/tmhPNwTcsMpGIUIXJqwWq19tO8m8TAis4cTy1JZEYHZGZdd9m9LD2JkvgfTSlLwznZf&#10;amNHMF+2ZmQWtAfrc6YW5egJaqwxSlO8pJQ18uTBZ8MfyoIPmqYanFhLorRdT8UxUbMR7hPMaJGQ&#10;kOyWJNIMMaiJSc5+5tSJKGnY25JBVyI7jvSnkEPv//gAfBuugf/TDxDt7qGfWIziBl1nxrQl655O&#10;8jjzR1ehp5kWXnUY9U8iJyxTJeUZFjitJAo5KDSxRDRJD5u6mBeexgoljHAC5zQ1waxKNLF0UDYy&#10;KxjX18ckcBS7mlNQ3ZaKUfnEnWHjPJoPirSfzjCJm0HcyZRm59WaZiZrb1AvOO+h1xRC048tq8UF&#10;M7JZ1obYGw5VyI1d4RwlqlqHZtliXFHXGYyl4ZgHD/KvrUdhqhXThun9JAX1kA4gBqgbjyilEoIQ&#10;Ip2rO5yF2z5Kh5cFE1RWSaASIt0PwWZDdOIVnHk4FwpCH3e+EEOn2EjbY00dh22caBIRVLTDSqL/&#10;yQX5qMiJcP+5kJDKoCXwmxYDVFKciJqZv4h4mQznZrUPKLOgPDcMq0UhG0M+Ng/TPYcjNuxuz8ao&#10;gtaYmNPTiPbFlBcjLosFMG8W606UaDIxZ8it0/IxuciNQo/Il3PzwfaJckRFJZtzcYo1NkWGmj9N&#10;t3NCs6p8diJe38obkdnxGet8wzd5VUKESBj46Cd70bQxGfdn2xux6Cov7IIDj6woxNtbCDGyHtFk&#10;Pmm+EAcivKAjgcCaycnGK4sji9xfrNJOVzAm04Y/Lyjk+tnKpBBxthAjlmoEO+JNGTTzfyTeJXbe&#10;CCFxUeVJEcl4wQxaxBEA08OlGSHkukXUerVjdiPT946AbS2ZOA9q3JHCULlazftUi4T+V1d1cQyU&#10;aAMzPDSOQFeKgz3yQMIP3q7FzrHDIMsSGnqVInl/c88wFgjOdlpjed86atMRG6vCf45EAbPFeOc3&#10;BgC4n4vdaGOfmK8pgk2zSEhG0prQp6qg78YQjbrbMJxiFzc5fjTJSqInB3/f4IPHzRwAZrK4nOBZ&#10;EhIW2OQ2kasJvy+MmaVOXE9iy0JiXdRCxrVMB4sS79UhIAb4uD6WyOQK+dG8bjukfBeySvIMZCkk&#10;hBGRcI+mGlKRZVeR7YiitksaQLs5gUuBLXWOWMMY1l5C4xWRrHVEgOeSjypw85iw2dg82UzSUx+8&#10;w7N5xUU+/f1AZyhPXrOnPtVG1E+1azEO3naom9teJixnJ+JV68UpvA+N3hQlQLZlm277itqRwWIM&#10;2CDu+Oj/S30yE9lSysQF7Th7bApSXBl4b4ef+72PVOKuL0wCFyoK5k/OwfHlLgzK0Imm8ZwwJeb8&#10;TM4lM6WjXlvcvXEDmv62CJkLTkLm4OH0+wF2Q+D9QIhpPH6gwamDsGNhf1FGVWcWIiGVP8FFr29i&#10;+p+FRJkoTuN9OJmOZUCX1RAPyZEPWwmT6AWkSrtDWpqsOlOzU3r8RilolNubrMcTa5pyWA8N1rrA&#10;yBPW1F56F+LVd3pQIQ42YiFCxAGUZhZka33qdjWpz0YwA/8W/ugdRoJcZzVOKR+Mhi4b/4lF1OJc&#10;mGjCmNX3xA1RlcWPFcwaloph6VGS7jbegoGDF160oyS4TU3jCrq9TXq//rFn0fP8u8h/+FfIPGEa&#10;/dnHs9b0OWvx8hlNSyCgYTKp+pNfClIix2yxEAOndE8tYYnwB0kKOchNNM4Mapim2sNvlZXoMnVp&#10;6l7TqtGJ7Uw6Y55HxtIDPU65rTfqSnfZeLs/NheW62PWxCQG9s2dEWtuIkToXRiakdtgJtRB+5fQ&#10;VtzEMjcUEU1VJNIxrbh5Fr3XctDVa9elRiyyk9yrgwX0U+l+ZItiZJmw0lLV4F7EgVNCqq2u110I&#10;tjWh/rf3IvrmR8j562+RevIJJAm6Ei3gPqJVSOrHFQ+oSMhwWwyT7Fj3raud7pCMjoADWe5ADMtp&#10;vIdKB78+k6IsF52l6zBMxFyWbxpAmBH7L+cPR26aLnVT7KzUnSxfl9PqksJR0k8i34mCgQ6ZEW36&#10;P02Uxvyf51ZmY8HUQppUgD1fyOC4I5mlWrJzwPQJiGalAvo4EBIjTvEQnUgE0pguEuz4fL+bJEw7&#10;nSJkSIhEKa9fTwlF8Ie5hbhpVjZPxBc57LbHQR3P5kiu4mH37avdh+ZrbwJWrIP76jOQdeXFzKhO&#10;Al96DreQUDR2uDPHTGZwWAb6uB3dkAuELGjzOjEst51PS9DMkIg3idHMpucs89Js8MK4+ueEk0wC&#10;uyx0PkVzyv6IlsbQl8g1k5CE0A4rafRH0B0I65uLgRWOWI/27BNjIWXmjJe4J6qhJoyD1WT3bRNw&#10;qC6IUNAOJWIx7E7adTQxmzOIgoI0lJfnomCQDXkFEaRmpHA7PT9DQU80wguweR5VfweZBsXZLp6V&#10;wbI/VDWC1qZe1Ne341B1G/btaUBXZy/YaRTS0wqBqWKxG2ds/jvkA/vh96SiffxpSO1RkJIi6dkd&#10;qs9Iwhdi7svkykDxMFwgxLw66jFVMD8noW9vyIZ4REPvBcIKyfs72ANEzH5bLClv3OB4vy07MWww&#10;ErHI0YhmkxwW9GVDJtv7Nitj3KDXm4OXkOjbTDqKWNZjvp3tFnz5aS++/pLWPpSHnNwilFUMxglz&#10;s5Ga5oTdIfMsC7bY/t4gerp7cehgB5YurUdHewch4S54UkOoHJuJzNIwUokbu226u5Q5NmA2MTMq&#10;5yTaUFp3Fz77YAc2bmpC1b527gJMSXcgNy8VZeUlyMlzwpNih8XuQNTrRfuN10Fs2El7yI7eyql4&#10;a5MVXZ8sQTHBkHnnVWL8ZDcRbCDtLuLrqKrqgDuP6XSWEFL6dB/gGiAQ+y7zPZstmZiLkiVDmnH6&#10;pNJfWeaAVGa4UlS1WHbVgeZuzr3MBXa4ipTi1fCakCwi++uqxfS0bMO7r/fgsyUjcef98zFyTAG+&#10;64PC/P4w9uysw9pvd+PjF3agpNaHaocbvsGDgaJssiAk3azxkr14oAG5rXV4YVUUE0YVYdyMIbjk&#10;ypNRUJQBSer/AVr1d90KZ+M2sKTxUEcPhv74Gjxyxjz0+gL4x0db8PvbPsOrH82B2yMPCEnznDKa&#10;T1dgYM91SmxzLGiJfm/VdPjHMJHZFJ01bmVu5CN1BjDPIUuiGFXVOJWYIu/vqSaHGTTH9F6pRvhM&#10;QOkwC4YdysLosQX/FPZyko0+ftIQPn5yA9DW1Iy13+zG+x9uxaeLN6KnaCjQ3Y2hwU6cf3wxTrv1&#10;TAyrHAyn23nUjmFs2VqXvIvevz0PhaSIvawSnsuvhHvWifz7LrcDU44rwcfvSXCn2PUsDe3YRBOM&#10;WHhbj/jdvHyEFWRZS15t3tzFGdO/iSm0RzuUaJSrCNllFbr9kajhQ9JwbKs8SqxvtDUydpmQtHiG&#10;2WC1cRH+6IMC1qx0IRSuRSjQC5vDOaBd3f9W1wFMVl4ufnARG7Oxf2s1Hn7gE0yZPQjnXXIJUnJS&#10;+yFqwn1pcYsu2NkB7/0PkaVGssudhVBBBq1xCJLHzftpsQ4Ha1btw+6dHbj+si9xzc+HYuKUfNby&#10;jbtPD2/mYl6AVERURLPPYrRIHICfg/2Mvuu0hgwvX9wBognxftsDIS47worGHugZFXv9/m5fREGE&#10;w3nlmFaOEou+uIxgtmELakkKAGtXBnDHjSKe+hMBgPuux9BhWdi1o+mfJ24ctSQd5WNKMWlGBY4/&#10;vbIPcdGnzjfB6WRMt/2N1xDZsxWSnQBcVwuiO/Yja+bxHN8LBoDbsbUBv3/ohygsLsMNVy/Hs4/s&#10;REuT16i5Sg5SJpo9wYiM1oA84NtlZ7BaIshy+Y3+HjDCr6K+1t/x8EUEuK1CQMz2uIOdvWGC6JGY&#10;B+kYoQ8j/ms3CBx3lMXCbbQTX33OgpziC/Gjq6egvbUFg8uzsH7NXvxPHMFgBIHAwHtusvULd7fD&#10;/8YbBLLs3C0YUUVk3nEXHKXDjLbDIgdJjfVdGDFqELq7vPjDQ5fio/fasW1jT1IOXkJ0wuC6KLoi&#10;GtoCIgb0WAzWm4QmlWqPItMdQmKxs8DjwhnfeU28YU4Tv+hSvC3dQYXMH90GFo9CYjXWeJBJIRsU&#10;FrNUhX5MI+C4OWGkpCqYNbcS61bXoHLcIGxef+h/hMDJQfljS3nGax3/+ALYt432qAtKsBeWKdOQ&#10;dfY5hgtE97od3H+I4S7ehrimuhXTZw5HcakLE6en6Q4MlrajKsk2MLMsRBUHWiS0ei0DfOwJzSgq&#10;IYMulmrpNbiXNpmmGGU0352D23tDyHQ5g2JJVoo3GCXbMnxs3jUaHhjOJlaektmPn1Xv0Dr9eGDd&#10;yrUYNqKQ7M56lJUVIByOIBKO4vs8TCkf/ORDkkR6XRJLVHdfdAksSLbp9+5pxeCybBw80IGRo4tw&#10;YG87PO5epLGHYSnKUa+zo83JG6PxTnkDMpQ0DPa0w2GLiwY9bpNCxE75TvcYIXrW9YSR7RS6xNLc&#10;lGqWWtIee47fsVJMzD7KrEYnw3A2JDT34DhMQNEgVu3QDEVl/GCFz+eDx+NA1f7G75fAbAFa2xDe&#10;vYmUnpOmH4ZaVIi0E+fqCCQhmLGHMEN5RQ62ba7B5BnDsX7VfoybkGq444w4sKAafm3DpDFixttb&#10;bEa3ngGiaOLWMUU+PVdcNWLbPNeQlQK54pmdxxJPrO+frwf1XSEUeeRmsSjduYV92NgTHjAA0ow0&#10;FkEYlNxvSou/spzmoiIv9u3qQFGpB1s2HsSY8SXYsG4fvu/Dv3kjIk1NZKPTJgwFkTJjNuwZGVww&#10;mzFmtph799SisrIcu7YcwujxeVj5zTaMHJdiSK1ogqsz4T3LsVIs2FBv4TXAgjYApuGbRcbovOa4&#10;RGRImiczFvDk/QEJeoPATf4QWS0qitxyg5id5mgSLJJS3RHBALWFkTLKREgF4o1F+trHUcycHcG3&#10;K7bguJPGYi8RumJkHrZurEo80/dyMO61MlUR7OIVirZTTjvsO20tXl6CwoJlYbIpZYkZkb2oGOWh&#10;+w0nF3sn3r8soLrVji1NxOmWsJFgqB2D8Vhnnl6MyGzRi8KNbBJVZFmWw+OZKoIwgMwYgcwzPfuk&#10;clDaFrGnsbk+1Sa06r2mI/1nKRKa7O2gxTB2iGjkGQlCEU0i1RBRWkJLLr01/vDRIvZu34HC/HTU&#10;17YgJ8+DqgNNCPPueuL3Qlw2w8D27cS5dB8z5yD19w/DOXVmoiHI/7t+TRXpWid27qhDRrYHNfs7&#10;MKTUBjtr16Sa95qQPRqzFDUs3mOBPyAaudsDENGKhLKMHgzL8uolgYIBaVk3PJQl5fMl0kI1VIqW&#10;kNWiP7jaz8sKS7M928UUt81b7LE17WoO8XP3JS/TS5Hubhz60+1QA4EYUtHT2PJIhJCYFvzxsJup&#10;J6IacvKZDqqF30dCxi0iHBSQl5+Nutr27417Waw3VFUF65XXIu/v7yH/xhvgSE89zArYufUQJkwu&#10;Iz1cj5lzhmPV8ipMnZVq+AoMEc2f1BKNbWpWZc16UH20Lz1eHjuQ+CnZzCeUtCDV5U1IO2buzlyC&#10;PEMHRAv9rT73b+v9cFllr9VqaRBbpag6ON+25lCnhoNdocMgCdNL3r1bINvfgq/qAMTEADt76JUw&#10;DLqnM6pfyCjx4K9kD0+dTmBlVw3KhhZjK4GVoRUF2L750BHdh//jBO71wZGSi+zf/BpWSeT2u3iY&#10;Jw6or6/HyMo8HKxqRcmQXOzauQ+VE1yGeFbjBWocZBkEl6LY1+zA2gb7ESv9+2Z+8CbltgDOGd0Q&#10;TxXi68jSdPIMS2UAtIAe2YuS3l5RE8DQdFtdjk1qEysGFeH4ipxNEa8PGw51x67dvXc3Gl56BJ3L&#10;F8K/50nkndcG79qH0bHiSbS+8jh66/XH7IlCpdGWSPdoCYluO7IVpx4Xwca1+0j/5mPdmr2YOKUc&#10;69d+f0BL6fVDnjkVlpw8njFyeDNQDe2tHQiyjgFGK8NgSEU00kQSiQisRoyUHxXJzUz1jf33rW54&#10;vS49JfeYu405UzSUOHsxrbCR99wSVYsBXFly4Wg9dWhAtNDvoZqY9FB7AJNLXKsjIS0qjrUHMW+w&#10;fZXsskXWNsQ52JqZA5+3BeHmm5B99ttwDrfQ6yvwHrgT/mgQcnq6YQ+PoSkM7ld/s009YowFrS17&#10;UFCYTaJaQW5uCtpafXo313/FbfnP6mCSYvbjpus2b7+gRcKenc0oKMgjoNVLdnAWag40YtLkTBKX&#10;mtHwO2rcr4GcNd6nEN0BK17alA3BOtB7o/OFbfjBiINIc3fQehG2YYkMJPo1pJMancbNrIHQwjzf&#10;ippuRHwBTCx0LGXzECM04dwU286ybNfe5VXtpLwDXGw5MjMw5Of3kx27EMFm2kdSBF17yPbNWoTC&#10;K2+FxWkzUnUc0KTR9CYYC23xh0Ey/UQ3bnUKsDnquScoLd2Gnp5e3ka3tbnz+2FhUis2KQVHcyKu&#10;WraTxHIedm2vwZDyXGxaS/p3Znp8ExtPidE1kqr35RADeH+rEzWddv3JaQMKEwqw2kK4dGIVd08y&#10;7xUvWKdzKdIIMjWH6JkhA6CFeWysC8LucfZmpad8U+MNQ+xQUyHLLmVOiW3TpkNe7O8IG/X0Zo3Q&#10;Dvj32nDwyZMgtWlI8TQZST2yIaLZf+fQ9+wx8ym+CnoK7PSZEezd2YLR44qxf08zysoLsPF7sod5&#10;LW80clQEcGBfE2GFHOzd3YiS0nw0NTaQDe/Rn35m2LqmLSxoOtAKRW34y7qseEBjQPaaBbPL9mJq&#10;UQOvDY73gCQaCDNjW3CgtGARpK/2tWNEjmXPsJyM2nSHB2JnbxRtfgUzy/M+jEYF/GN3m4EIab+2&#10;daJj2WZY7a8hY8ESRMOPombxPxAJhxO8ryzBfDjdFHuMTAjJucJRbtdNmSqhal8VLVYuNqytxtDh&#10;eQS0Gr4XAksOB5CTdcS/B/w+DmfcLpJMqoSW5jZY5TbYnRajL6XhgzadOszpY/HhtQ1Z2FzngGCL&#10;l5MePaaupxz9ZOIBmlRYz+PmYUL2Po8IPC4p3WwgtNhGtvvOJh9mDsn8Nk0Ka6wcVfY4ZB73nFGe&#10;9lVhpqX97V0dmTceV8J3j8UmY/BvnoKzpITvEdeC6+CecCqPvggJ4J1X7kmnEILbxRvl8qgUe6yr&#10;xguNMGSolSZURZLiJBLNXUjPcGPb5qrEp+D9HzssDifk0tIjOmW3b6lDdp6TJA2Bqlwn9u5qxpQZ&#10;rgTvlWq8GhkXpHs7vU784etsvUaah13FY7hLBaghCyaX1uLskWRRREQ9sMAyQdQQFPEESGJBUjul&#10;Y9MiikWbm/hGmTs6652oVe/EJ/YqKnrIALZZpPYThucvXnvQh+rOXj5J2eNBinFCUxCklJXSxeyJ&#10;SSFGwcJsulgpb6fEQUjMfGAtkRQUFbWgrqYdBYPSidAy7UQLccf/lB7WBsBB/R+bNxzEqDGDUXOw&#10;gezgClRXHcLU41m4LhgncuzeWOQogvuXZtKaWUhnKgOam6qxklYF983ZBIslwBu46KZlmD+sGtIZ&#10;SQ9PPRYtmAiPEqE/2dOJ0QWunVNzsMoDHzJpiAda/WBjd3MvxhY6Pgz1qnhv+8AdEWZuoSi4aPPM&#10;JSnm4yFEQdWdCpqBNMdOiJJ43o2KEcWk4+owmHTbwf3N/wIBBxJW+O7H1o11KCzKQEN9N+xuKwK+&#10;NrLhU4zokRlQYLVN9CoHsKzKhceWF/F8LmGgvvyIjLNHH8DcimqyhtiDOyJ806iijwg8i0DU0LgY&#10;HyAN1tV2YXutD6ePyv0oy2kLsbRZ1oRfLjFa8TOwdHpZ2uKnch0Hn1vfPPjG40ohHyE7LtLaCt+q&#10;FUifd07SeookppXoEtJgTcb6SmafEkyeAXz4QQMqhh+Hj95dg0nTBuO1F1dgN4Gvg0RwFrAPR6K0&#10;jiqvE2blG1arCLfbiUElWSTms5BflIXcgjQ4HI5+bvHw8FtHWw8P2DfWd+AAidymxjaEQwrZtbTt&#10;VL3OV5RF2EmcpWc4UVKSh6a6Lki8EZ4FYb9K5l2U7iuquxAN+5eVmjKp1OF34BcfD0KQdYqX/PS5&#10;5ZgIi7U+zHK14/4TN+nN4wS9PkrT2DOWyH62nMlVW6StBW1/W8h/k3/b7cey7rFwfTPr663MH5n2&#10;TnfESla0nnEiy2rcfk2ziv7LJ+W8dM/iurvXHWrB9MFZRslJ/Oj84D10PPIQf+8cOx7WwYON5WRi&#10;y0Oi5zy6iUeMlBYDGUZFpOeIcDkb0OONoqc7hDHjSrBq+S6+yKedPR4ZmW64PDaakAURWsxQMASv&#10;14/O1gCq9zfhy0+3ob3Dh9aOFhQWFnM34uTpQzCkrAAyARuRdFQwFMKWdTXYtL4aG9dvgUqSJCc7&#10;m4iXSt/Lx/jJg5CS6oKDNo2VP9VMJYKz+fjRRBth3bcHcMZ541Bf14nC4nTSv0xcm3nNYaM5i+Er&#10;Jq777ZISbKpLJWBlVitGj8hzguG50sICbv/BDlQUEHLmOdARo/jcT5vkfNrcFVAJ6DXe+TtEdu9E&#10;1l2/52tuKx8K56jRRwjuB/Hulk6cOtz1zbQ8rNPUnhjzk40czzy0EeI5c2zOu/d/Xnf7X9a0yNMH&#10;p8OsOPCtXY2O559D8Kt/wDJ2ItRW2mFPP4HCBx6K2XQsj0kQ5yCifU06YiPdT0rMEcj8pKPH9OLg&#10;gTZ4Um3o6vLigb9eDW93D9pa/Ght6cHWLdVobuzhC+4jG67XFyZCR7iNGI1G4Q8oqKsDVn+9GU8/&#10;+g2ystyYOqkQobAP3362FbW13dixrYnbpQUl6cSRmWRx+NHRGkHV/lbiVpW43wq3hw07MmlT5Rem&#10;ETFzMGpsMWbPHQaL1YVfXr8QM2dXYtmXa3H+JanGw6F15wYrLpckDU+sKMTCNbmQrBHeP5qL7aOJ&#10;aNZcLixj3piD+Om07cS8eqG6pOpeK0XKIeY414BuIieufdpxsA8pR90VF3NCh1xudC/+GDk//XnS&#10;qd/e0o7urgh+uKDwmW7Jw55uHCdwIBrnYOa+Lk1zbJ032bP4/S0dZx+cG8LgDBktTz6Brr88CKmg&#10;mH8v4/qfQ/V60fqrG+G/9HK+s0SzGExk6v/HdAO36s4PwRGL44wao+HF5zbjtHnT8esbX4XHk4po&#10;xEZc2kG6Lginy0kiXoGvt5tEaITEM3F+poT0dCtxN1k32RrKyPZ3n00iNTUXW1pK8MwW4vqUPELp&#10;AqZNyMHD16Sgq9dLN6zRJumm0QW/T0JPj4q21hB6Okk6kGnhsHngdDsQiYRpKLRZUuFwOmBxRoiT&#10;RCJ8JkKBFlIJOXQvUYPAjLhR/GNPBn65pJBXbGiidgxVqUeb1CjrLNCDp876BlYyJ1mDFpHXHYW5&#10;eBaEm4k5crjYDlZXQWmo5amvba++AsvwkUg98WTU3/arw4WzEsVf19RjSJGrZnxB6pL6Hg2J+fay&#10;x5KcDG4nhr1pevmf3lq98eyHltfiiXnDYRs+HJ6rrkPGRZeg+YF70fb7uyBm5/Dvdzy/EN30PlFP&#10;yEIZ7cjz6LZY13ejsywRbuQYB5oaGvDWi5vQ3RRAqjOIksFRzJgVJbFrRUZOAJlpMlLSbDRcSE0j&#10;whLQ0bu6JxZc65V9S6tG4PEXiEgW5vJTMHl2Kn40d4uxVRNb7etF2pFglAgeIOJH+ejpDqOjw43W&#10;JgU1NX401vlxcG+Y9qgDD9z1D+JovTCcEUDjj9b1Y011Bq56owIh1kFHNh4YfdS2hRIPxjjlCF5e&#10;8BXy08lyCOqPKeB9urQAmUWzaePMMmxGC2eY7Ice5aowSIRma8/EdHD1SjhPOwP+HdvhGDWKX/Ud&#10;kli7ar147Pzhfy5P0bzhUPIT3YXtbaHDcpYstB4/XbTji5W13pP23zIBBWnxKofQwYOcyNH6Omg+&#10;L5T6Q3CdexHy7/oviE5nTOkzlKlG74Ykr9U7rLO2QATaVi62oLlJwPTjUohLCLS4FcQLzbgXHPHq&#10;PzN8l9gr0mjTRAu+r7kSo5/IQph1kA0JeOxcD34+fRX0NoKJvzd9w4mF50qCvWpkURDAC3dL2Lmz&#10;C1s2eXHm/GxkFkeNnl8hbKvNwLxXy1HdzZ6bpCGxOvFoGZNppK+fO+8LnDt2G/3EErelBSJuJBea&#10;5UHeI7rvmVS/H20vPg/vW69xjk77xW8QOVQD9ymnco4OKQFMenQrq6BoWXND5dACZ6QHarI4kYc4&#10;eg/39hB6vf2EnP+e82TXSQ8tPYhH5o2MASYb2WKe08/gu8u8qKkT2IREhnD5GjK78HL+OIAe0jci&#10;e0w7ASrHBAFD6H09fXawjRauTdWzHjQdlGlGWyKzj7JOTIMLhYTOcvRZc0gmUSshHGAmixVNpLdX&#10;1VpJylli9VvCYY+XNctFjcfBaoZbVlC5j1yiTWgpz8a4Edk40Kthz37iXCmM1qAbN35UiuquFLq1&#10;sN6ETTt20gJzQZ4ysg5l6T1YXj2ErhnS74sYgHUbmDSYJfvpFR/dX30Bye2Ge8o0fWsSw7C1dU2b&#10;jt7V3yJ9wYWQs+MPhH5vRxu21/Tg/nlDH/W4nD2RSDdJz2QCC+1hf79xSlGSpR++tveLzza3n7D1&#10;lkqMys/gC9H0wB/hff5p2E88FVJaOhcb+U88i7bH/sL/bYIunY9VLNpYjx++ddB4ykhiZzgjv8Ls&#10;ghez7JUEzhMS1ViSTtP9waLxkOiILkrVaLz3pRrPjOg/OU1MCvDHmqcK6Oeaou6eZC0VhO+WFcoe&#10;eWuTAuiNOPRuCIIeRmV+k9vmpOG+M0byalbWo6Phd79C77tvcKbJuuIqTmBGdKYSSxd/wf+tN4ph&#10;D9KKYMIjGxHUpLYvrxs92m63NWdIEVKxatIdS9f/170IEbclDWbiiJI2Ns+x/aW1DVfX+FTxwso0&#10;vnii1Qpp0BAU0O8cZCZ1L3oD3c89SZA/DBfpB+eYsVCIkxnasw0bgTEFqfDQRT/b18EfB8daGwhG&#10;cht/dhHMxuFmhwe9BZMmmoVXWv8jFuRW4vpZEOJJgLHv4ghDi6cZCUe5Tuw72sBivP0wS8R4Ioto&#10;qECNsMDlE9x45LyRhq9BJ1vq3FOgpWeh55UX0PPZEohZWZy4qddcB9fESTGmYV0WHl5Zh0Vr2vHQ&#10;OWU3TxyUtSykiuglWdCjWOFV40NoV44MAQnE4rZP9r74yJKDl791zQgsGFucpB+aH32EczMzm9Iu&#10;vQKROj0JgD2viCHsovc+NWw3Db/+ZCse+rIdgtuakJqq/f/mgfr3PoS4+iGz75RhTrx72TjeVcHE&#10;NTZWKWlmfRKIar7nDkS2bOCSctDTzyU6OrG7pR2T/rILE4pc29+5duL4MHPDHIGMQlvoyCKH7S6/&#10;Es087pH1W2lqBatvGI9sl272ND5wHycuQ3jWIWVov+NX3Ixi6JpNjL03xYoe6grjJx/swsJVLQTV&#10;HQMqkvnfdmhhFScMlvDGFZORS/Y449vAjp1o/NmPOTpOtERMgMX0riVB76okns97eQc+2daurrih&#10;8uTxhalfB44iWKT/uv0WWLVwv0MmoqTbEMj3yB0LVzTN7yKb+awRWYh6fVAzMuCYOoO7K5t+fTPE&#10;/GIUvPAysq/+CYL1jYjW1SL9kssgWCwxc+HUoelo8oexsYbEteRIaCD2n3+wx+n156VkjV94z8tA&#10;BCeU2PDmZWOR63Ia7lUNbcx5tOwrhDetR7g3APfM4+Gva4DgTIF7xnQILhciPT4EujpgczuxcE0D&#10;/vTpQdw4t/CFqyfm/FUhWkjREORI/0O6+Q/3ISLbjjiCZLZU5qdtru72TnpxVdOwGaUeDC0g4ubn&#10;wzl8BHxrvoXv9ZeRddud8EyeauQ99cL37ptIvfQqSK54XY0kyThjeCra6WbXVvVwe+x/jUAW+m9U&#10;wh4IovVGCUk78dqPxiHH7YqJYd+3q5BGDOJdshiat4cTOUJEzvjBGWRzSzGDTrZZibhuVLd34+LX&#10;ttH6p+57+vzhP5RUzc8qM2LPhOxniCr98WhDEfQOEXefVnHTkCxX8/XvVaHBG4jlGVhy9R7Sildv&#10;FMJdmmRCMRHd9dEHXJQnqlZJsOHxecNw36m5EEgi8DAoB0rSgMyOf1vx2ydEqbeaok/8UVw60Yn3&#10;fzQSOaTemGuE6VwmlhlOqfvptVw8cycT6Vum9g5ddw0X0QkWMSJkIfzi4/1o74Fy35mDb3I77W1h&#10;VXdrqrwxXf9DuvX2u+MJgkcYZLIi22npHJZrO/jksoYL9nR5cdGYbN0pkpPLd133X/4bPcuWofup&#10;v0L0pCLl8qvQ+cB/8V2ZctGlSZzMiHl8WTYqMlR8U9UJf8BGzEz4UIrgKC17/oOYWeNVEaIWwW/m&#10;5OPR+aPQ+8kS9K5fB9eYcZDT0hBqauJrI5BUYyKabxKyRFKvvh6OCRPhrByjd7s1isDv+eoAFn5Z&#10;jzvPKXvw4gnFz/SwABf7rcWB0FGG9Ivf3sVNxmONADHZ6BzHzoiiuF9c3jBDlRWcWJbNieGZOQvi&#10;oFJE6uvhmDMXqRdegs7HHuFihyHszCuu5q42kcAVuznzYI/vmVueih2NHTjYHuAeL/E/EHxJsRaN&#10;Bh8HNQzJAJ45rww3zhhCixdCM5k7wRVLIaSTeiPVxtaM6VxGXMa5Qkoaovt3w3PehbEwLO/1Qedd&#10;tKMeN7xRhVMm5Hxz35kV10RFUdH7ybGenEcf0q/uvIc/RufYg8VSBEwblPJVVVtg+jOrGstG5Nkw&#10;Oi+VbwA26bSzzoa1aBCafnkDR9NSXgGkzCzazQoXR6rFxm9M9zVoPAcpP9WBi9njYEgRrKvt5c8u&#10;7v/x6f/ORpDIAIaezEf/P3+0B69fPBrTS3QG0CIRdL//Dieg//NPOQiV8wuQce75nMh+wiuuM+Yh&#10;564/IGXmbOOkOvfubOjAGS/uxKAMW/1LF485y+OwdYSUeKvrYw2hQ/luSNZGlO7whQrOeHL98l2d&#10;0SFfXFWBWUPzeDt5ZoCziIfp3WJ6xjSbmDnlnDIVod27uZ2cOvfUBN+17rhYUdOCWz88gDU1ZNlZ&#10;RQjSf4j+ZexEXFuUIeHh03JwwYTBXA0xPerfvhXO0WM48Dy0YB5fDxZqZW5e5sPPuu5n8K5YBsnj&#10;iXOuoaQaSBXOfmYXGnqCyuKfjj15QmHqNz7tuykwIeT/7nVCVouMre0Yc+pTm5dGRaT948qRmFCc&#10;Fcv2UHt1/3bNKcfHwAPzXzMuZjfFNgC70aInF3Ibj/k9WDEVs7u9wSAWrqvFQ980oqlHYRfTE87/&#10;DfmWP84+pMFJm/FnUzNw46wSFKXpJpDfsG8ZIRngLHrxNXS88Sr8Sz7hcV7mkjTDr4wZzGC+ZjSX&#10;a/MHMP+FbVhZ5cN7Vw29Yv6orJdCivKd0YkQ7m37J26NuNWZjc8Pdv1/zF0JdJTVFf4yW2bJJJms&#10;E7IhCRKWsAaBlEWLoFhWEaQsithatVhboKB4Sq3Ureg51OMC1QpEZLUIoiBbXTggEAmRJIQEEpZs&#10;k2SSzEwy+9Z33z//JAMpPSKkeecMM8yS+ed9d7/33TtxzrqC3XHRMtX+JwYhMyYqSH4UQ61/8jGu&#10;g+OeXYq6RXODiQmi7EsP3Bvq3PvbG9LSKjease5ENbYWtsBgcnOgJVLvDUe4dgm3hgXG/rjc0Kik&#10;mNk/Ck+PSsKItISgNHI2GlHNuJWAVI/K5c8Sd5KHUTt/Fgc25g9/5BUxth/OCJzrbw9tWpxWPJR3&#10;HodKmrB2Tt+Vi0cmvSqlhqT+H6+6bgpguhq3Qg2VTI695w3z5mys+LBXrFSxa9FA3BnbflKPXKS4&#10;x5+A+cB+NL/0Au44VsAfy3v0gLtWqIuOm//IDRLlPlxssWHTyRrsLDKjzOgQwpxyoQfz7dPU12cd&#10;+OkFMhAYF5Hd8IssHX6Tm4icHpEQJsj4g70wReJOXLeBp/XETJHHaITp3bc48B2TMh2/0uyyY+GW&#10;UuwuaMJLM3u9uWJcxjKPzwm1z3pT3sXNsQNjM4XXzsx6M7Km5n68cWHveZXNXtfk9WdRUGMU80TQ&#10;P7eSi2DSLzzmeqmC31MA3WexhIBLXE2bQAGAdsdZikydFqvvz0LBM4OwdU4GZg2ORKyC2uRQfZOX&#10;96vyiyNa4Q/OLP7xnCk2G5UEBmfJeIaHHyZk+lUV5sSE3lqsnd4L+YsH4P2H+jJwYzgu9oYGtOz+&#10;LAiAPFEvBDNOnQz+/eb33oZl5zYutVwVF/jvDZlezj7a2GbFrLxiBq4RL8/q/TqBy89y/wSpJftJ&#10;OijwaPDUkZ98vPs7xfy8C+9P/qBEvW1hFsamR4NGyocFxJOj9Bzqly/h1Et6SRIZGRJcJ33FAybs&#10;NdLZSatfDYnBqpVKzBmSwm5JuNpix+HSeuy7YEJhoxcVzVZmwQrT06jDjb9j49qwzlMY/pAHwqEy&#10;gUsDI2hlPjqzhcGxaoy/Q41JA5MwIFEbUozA89/MULQePMgllLK3UBhHN7I1eCImJZUTOBlW2tlM&#10;Tc16GH4m1XxqFT/dKGbBqkwM3M1lOFneihenpb2xfEzycw6Pk09l52MEbvKEwM2J6DDhjA9BXJHd&#10;3vaw4vP8KYu2ln7c4pRo8+b2xOwBqSFCgnNogKpF3SvqY9HoIgONisyIEBKWLuf/75hpuRYmM1VS&#10;1lhQaLDj5OVmnGtwwGD3MT3mhY0iNB5/h5TwNW0COeMzaSSXQMtuicw+yogOx4g7YjEwSY6hKdFI&#10;5u0QBXPe2VjPXTt5QgKaNufB/MG6oC4Vr1kUvWRsNrz5N25M0SLA6fdI4+LhY8QklUg4QZH7ecZg&#10;wuwNJbjYZMOamb1X/X5Uz9X+tiau6nm4krmNcnk3AJiD+E1J7ty8gm0XDd7U1yfrsXx8PyC043LI&#10;Eg0PqkGKyB0Nd0M9nBcvwPbdcW6gkOUtWuEhddjXZ+WFwkGfF2abAy12N4x2LxrYfTOzxk2MEKjX&#10;BjGNgvmsWma0xWnDkaCWQqeUQ6eRIpYZTWq5slN+FxLvf+aEmL5pC8yHDvBrE8GjRWC2p0gRBJqL&#10;7ZCMkC9A9hLsKq7B49suMDBlrg/nZ/56fF99nt/LDDi7JVilKZUSwF0uojtfUeP6H//X0fNjX9hb&#10;9tGKz+pG/2Bw460ZfRCr7rxTjLdNKBKTMDHWsnM7r94UqZ04gKxwsUSIxDxxPnE9+ZUU/mz3pYWl&#10;kkihitCgvVnujYrirj/ZT5aqzy6IXoq+EaERV8oTk4RKR3ZrPXGc+/HNATeH3D56nhPsN1+HACwC&#10;2/EqyCTzMuX+yqFLWPWlAWkxmqoP5mTOH5sZ+20DFejdQq/wtvgcyjFZl9fOHjBp0Zj4dVu+b8Q9&#10;7xXg24r69rC83x80MLQjczmIZIRQ9SZxK20YbTLda6c9yDmX9BfpNOKI6iW/40EDEu0UuBct9oZ3&#10;34aRiU6SCh0bpIhtFini5vW3Nyuhf61M/5uPMNVRXAIv8z0vzZ7O87Cc+2pqOFfSd1LMnXMTA5WM&#10;RCptJfFMwFLNssjFVCAnci1C0gXtyYiLjW2YsaEUq/bWYXq27siGuRnjeusjv23DrW9qIcNtWt6c&#10;jLYVwFNjPv3++NJPSv8+bn2xbtk4I16c0BMahTow1lXCOYV0L3EvbRxtWMyql2E7U8Afq4cMFf6e&#10;xSwEBihkGigKJwKgKBDpaMfpfG7IcIuVfS5iweNwni0MuSYiFsFyF3jJEChaEBepCS5qvzoMMH+d&#10;CE60/iUaQSRwQmMgklGYkreVX1PbwQOcy1sCPm+n8Wph2jHeOXEVf9p3FS1tbjw/JWn1yon9Xza7&#10;4WwxO6CNkN9yHG571CB3Rs5HB54c+vMH+ugOvrG/BmPeLcKBsobAbAhhdJw0Pg5xTz+N9H2HuK9M&#10;ILTu/4JvnpRtLHGpGAFq2bE9qO/I5aD3khXOw6Fs89N27uHcZD/8JdSjx0KR0Zu/Rveiu0aLxC+B&#10;S8SUfvAo/wzp1PB+AzihkBqgUwVcBJeXw11v4I9JhYjiuHbps9A+PA9eUwt/P0kaugXFsr+da0uY&#10;ITVj01ks3lKJ1BhV8Y4nB01duHjSKg/CnE6397b59F0SFooc079w18L+k9bOyXq+yuRtuf8fZ/HM&#10;riJUNFkgzD8TfqBUrYQkLpanySKY3qWKfgp3koVKxo1qxEi+wSQaCXz35UtcLLd8tCm4+SQJ5Gnp&#10;8NbVIGbuAl5DzCNJCx4NMdJI/HKb4b5JXAJEPThTsB8VCg4gxZDpeX5Mh/ns4qJoHBEEv4bYOIT3&#10;6cNrpq61BfigjzCac+HEq0fKkfPWGewuafUum5C6/stf9Rs7aPKwvWK84HYuGbpoXemb6ZsEvPZA&#10;fsmuVV9Urnn7ePPUjWea8ad79Fg0Ig1xvNbLF5jqJkH01OnQTZ0B15XLzLI28IA9bXrQeGHg0zkp&#10;4lICkTiaRCy5LHRmSuD+9hy0qEOv041UfcJEsLtO6KEZ3q8/bOyzjWteQ+uw4Zz7JUy0B/3xnJxg&#10;cqBjMdy1y+5y4tPiRqw8VIMrBi9GZ6gKX5nSa0nihGFftXZhaFWGLl7+4f3L/wJMG5Z3bPz2k9Vr&#10;VuypG7LmmBFLxujxVI4e0eR3hnkFY4ixAHGR6AdTQTiBSOJbNHhsbLPJyuYcvHkTt3oJbMpeXc9V&#10;CAGKhucRMVBkiYDkiZTkZM6d9LdIr5MIJzVAhhNxLl0LHcKjGvDr3TYv3MwV++SsAX/9xoBzV2zI&#10;1MsNT90lf2He+KzN8aOzXV2937fcD/4xy3rygvJouXH2xvzqZWcqLdl6nRILcmKxKCcZWXwsTlgo&#10;DfKzPMJ302ukmyWMS4kLqQ5bNJDajSlB15JuJd3e0RcVXxNPaIiZHZIMN+LMjhGsjsBWW2zY/oMR&#10;G/MbUFxtQka8pvbR4Ynv3N0vYUPi3QP+a4vduPIqmGwe2G1u6ONUsLLfp2F+cITj1vjB/1eAxeUp&#10;vBx+8EztlO2Fht+eqLTcLVHQYfQIPDoiFRP6xCJaIZ5L8vORApJA3Qc/nxAW1mkYUnyOiMBReTEY&#10;9O8MLNGn5rq5oeGayJk/eMcDFB2S1F7mdx271IyNp6uwo6gV1lYHMpOUZbOGJr3/y6FJm8JH9f2f&#10;m9vtAXaHydAmVQUOOEthc7HtZ2IqyW8O9q00K7SIljgg4b6oH2VuBU7XOtE3UQOHx4doZlw1NNkx&#10;SOdGYU3r+PWnTY/tL22a1tqGiB7xCkzsrcKc7HgMT49CjFobsvn+ThoniN8b9lM7vJC/HuwFKbQq&#10;cLq8KKg1YU9xHfZVOFF0tY0qUHyT7tT8e8HI1H8OTo3Ze7XVbe2hlkLDfld1sxWF5TXol5mAET20&#10;DDgzt6zskKPIIUNmrPq2AtzlOrhTLmIb6WCuAh16yEmPPiLVRB1ZMqFnn32FtVNP1Dqnby40Dt94&#10;olmuj5Hjnswo/CxFg7vSdOirV7HPKK9zBsJuVeueMA9cTh8qTHZ8f9mM4zUufF3ZiLI6Ow/+Z6dH&#10;nl01MemLe7MS90REhJ9Mi9XA6gZsRjt8qu5RIdotAG4XeYyyGdBWlx8pCVFlM4anr1kUrVzzaX5t&#10;v3NXTVOvmNz3HS6zZG3NN+jp8HVytBaDkjQY2VOFPnFapGjlfGByQoQM0apwhM5DFJ2Sa+YMBm6t&#10;DjdaGCcZrR5UtbpxqdmOU9VWnKqx4IrRBo/NAU2Upm1gUnjJsnHxx/UxMTvuTI86PYV5a40umt7t&#10;gpVJI6+ve5X+diuAQ/QyQ5smoSoZ2JFKxbn7hvQ8lx0vfa3SYIqrNjtGnm+w5p6ustx78mpz+r5S&#10;bww8Phnl1uhwm14jR2pcFJ+3q1NKECX3QimjptvSwOE+D6wM61YvYHFIYba7UWOyoNbsgY+Z79Rl&#10;AFKlL1otMffVeS9PHBZ/NFOvyc/uqfuuV0JUhd/pxqkrVrjZe910ptjTfU9odFuAQznbz/xKSv9R&#10;1xi5MbuH4vPcPvrPZ7m8K61uT2y91aNXyZC1Ob9pgNLdllzeJk29YrQodeE+XZFLGm11+9VOt0/q&#10;4cUBRAQyqBUyn1rqbYuQedqkCqUpQhvtmJXiqq1olVU9clfS+ZoGW9HMEcn1OonT0NzKQJcr4ZES&#10;mH7euIWADUf3rwr8jwADAE8Rans1kNwKAAAAAElFTkSuQmCC"/>
  <p:tag name="ISPRING_PRESENTERDATA_0" val="SOG7kyBUaOG7iyBNaW5oIENow6J1||bWluaGNoYXVobzEwNkBnbWFpbC5jb20=||e0YzRDg3QzBELUNGODMtNDBERC05Q0I4LTBBOTE0MzFGMkUzRH0=|VHLGsOG7nW5nIFRp4buDdSBI4buNYyBUcuG6p24gxJDhuqFpIE5naMSpYQ==|SVNQUklOR19QUkVTRU5URVJfUEhPVE9fMA==|MA==|aHR0cDovL3RodHJhbmRhaW5naGlhLnBnZGNhbWxlLmVkdS52bi8=|SVNQUklOR19QUkVTRU5URVJfUEhPVE9fMQ==|MDc3NjM4MTQ4Ng=="/>
  <p:tag name="ISPRING_PRESENTER_PHOTO_2" val="png|iVBORw0KGgoAAAANSUhEUgAAAHgAAAB4CAYAAAA5ZDbSAAAAGXRFWHRTb2Z0d2FyZQBBZG9iZSBJ&#10;bWFnZVJlYWR5ccllPAAAA1ZpVFh0WE1MOmNvbS5hZG9iZS54bXAAAAAAADw/eHBhY2tldCBiZWdp&#10;bj0i77u/IiBpZD0iVzVNME1wQ2VoaUh6cmVTek5UY3prYzlkIj8+IDx4OnhtcG1ldGEgeG1sbnM6&#10;eD0iYWRvYmU6bnM6bWV0YS8iIHg6eG1wdGs9IkFkb2JlIFhNUCBDb3JlIDUuMy1jMDExIDY2LjE0&#10;NTY2MSwgMjAxMi8wMi8wNi0xNDo1NjoyNyAgICAgICAgIj4gPHJkZjpSREYgeG1sbnM6cmRmPSJo&#10;dHRwOi8vd3d3LnczLm9yZy8xOTk5LzAyLzIyLXJkZi1zeW50YXgtbnMjIj4gPHJkZjpEZXNjcmlw&#10;dGlvbiByZGY6YWJvdXQ9IiIgeG1sbnM6eG1wTU09Imh0dHA6Ly9ucy5hZG9iZS5jb20veGFwLzEu&#10;MC9tbS8iIHhtbG5zOnN0UmVmPSJodHRwOi8vbnMuYWRvYmUuY29tL3hhcC8xLjAvc1R5cGUvUmVz&#10;b3VyY2VSZWYjIiB4bWxuczp4bXA9Imh0dHA6Ly9ucy5hZG9iZS5jb20veGFwLzEuMC8iIHhtcE1N&#10;Ok9yaWdpbmFsRG9jdW1lbnRJRD0iNkNERjM1NTBCNTE0QzY1MUI5NkQ2RTY4NjRDQzhFNjciIHht&#10;cE1NOkRvY3VtZW50SUQ9InhtcC5kaWQ6RjZGMzk0NEUxQTBCMTFFNTlFRjQ5OTNEQzA3QUI0QTYi&#10;IHhtcE1NOkluc3RhbmNlSUQ9InhtcC5paWQ6RjZGMzk0NEQxQTBCMTFFNTlFRjQ5OTNEQzA3QUI0&#10;QTYiIHhtcDpDcmVhdG9yVG9vbD0iQWRvYmUgUGhvdG9zaG9wIENTNiAoV2luZG93cykiPiA8eG1w&#10;TU06RGVyaXZlZEZyb20gc3RSZWY6aW5zdGFuY2VJRD0ieG1wLmlpZDowQkQxQjQ4ODBCMUFFNTEx&#10;QjkzRDlEQkFCODRFMzUxNyIgc3RSZWY6ZG9jdW1lbnRJRD0iNkNERjM1NTBCNTE0QzY1MUI5NkQ2&#10;RTY4NjRDQzhFNjciLz4gPC9yZGY6RGVzY3JpcHRpb24+IDwvcmRmOlJERj4gPC94OnhtcG1ldGE+&#10;IDw/eHBhY2tldCBlbmQ9InIiPz5Cs/XzAABezklEQVR42uy9B2Ac1dU2/EzZvqvei2VZsuUm946x&#10;MWBKKDbFQCB0SCAJEAhJSKhvAgFeQkjoYEIN1fRiHLor7r0XybJ6L7vaPjP/uXdmtsiyLZL//Uje&#10;75vksuvV7syde+455zl1BM3Xhn/pEPQXjV47xRSERAvsio8+UeC3psKlhpGmeYGo/kWVRigCSJqG&#10;oM2JmpAF3ogKlwiU2PwIayLCthQ4LcCG/a042OJFWUkOBIuIIbYoqro1tPSqyHMARYXpKBW6sHhv&#10;0BMRkL3Xby1Cd0dxdyQ84eN93empsuhAKJihSFZXUJBzA4rmpMvCKgoRt0XslJVwpyCI7QcCFu85&#10;I1y9GWJwaycy9k1JR9Nur9o4PlXozivPRWmaFR+tq8X4obnIcFrR1dqKrS1hFBRnYpIjjKjNDYtF&#10;Qm9Ew85DnYj0RpCTaUEoCozJsmNHpwLJIiOLbqq6qQcZ6TakeBwQFBVZVhkRVYWqaojSOVLRCbcY&#10;ji+subiq/E+RR8Z/wCEIAmyyBI9Ng12K0gaJFuxs7Trugz0ds5bt801s6Ood1BSIZGhR1QFFod0D&#10;OKwS7BYrUt0ptGBReGQFHgtbK4E2kYpAWCnxhUV0B6MIhwJ4fGk7LaKNftsDiNFwugWdOSlC7fFN&#10;3bsn5Tm/9vrVFXTaKpdViAaJEGxO/wnHvyWBRYHTCFZZJE4WIAuKY1ej7/h3DnbOW7q/c+KuTnW4&#10;vyeYyr5YRBxSmSfj2uJsDMlyIj/FimynjBS7DLdNomGFjbhf5rJD1BmCSxIRUdoM/nAU3mAEnSEF&#10;nb0KGnuCqOkJWzcfas/d2BLMfW5N+6TnvPU/kh3WUNmGrv3TSj1bZ+aJ70o2+5cum9Tpsorwif++&#10;xBb+VREtPrDzf2Rih26bKC7e0nTCZ3u9Z+5uC526o6l7JCPQ8DwXThjiwngSz+MKXRiZ44Lbah3A&#10;GZUYgZPEX59j0dp6VOS5MWZQKgKRCKkEPzbX9GBTYy+W13RjXU0ntIiE7Axb3fShWd8sGOZafMLI&#10;vE8H3be26/sgoHr36P8sAm/+6fBBHx8Iznt3Xc2lGxoik5nuHZfvwPyKNMwdlYGxuaSfZYtBJO2o&#10;xDKPXlKGW4g4eWl25Kba+Gcum3xEAl/4URX23zABQ2jzJC2mFsKeVh++2NOJD3d1Y3WNHz5/EKW5&#10;9kMXj8t8+awJxe9Pf2zzhv9H4H6O5deNHfbsysafLdrSfFkgoKQVZAm4eEIuLq7MI25NTeA+Hagx&#10;4gqxmxCwal876ruC6AlEUdMRwL72IDa1BbDh5smcuDNfSZ7nMJeMP5w4CAumFMY+a+kO4ocvbUe9&#10;P4K5gzx47OL+Fk+Lba7aDi8WbW/HcxtasKvRD1lStLOGZbx3VkXGn6/+tHblvwOBv3cd/I+rRk95&#10;aV39jSc+ufGccFR1nlqeip9My8FJwzKRYrP2O0Wxr5ilt1e9uxd7e6Oxjy4s8XAiNXeHYp/dMSEb&#10;p43KJmL4cO0Xh/D06sYkAjfRd79uDfD3fx2d3S93z67IRE6qnV+0OCMFt8xKwQ0zC7Cm1ounVtcL&#10;72zrPve9Xd5zZw+2f3755Ly/XP3hocX/V4Ksr34yofTNNVV3nvrkpks1aPL5ldm49YQCTB2UaRBP&#10;5TwqcI5h/KLh+aW1+GJfJ16/Ztxh53vr4pFwE7B6cWUt7t3YivvOHhoTsU3E2ewoyXBgbEkqF9XD&#10;vm3gnJp4LFxRG3u/o8GHU8fkxjfi1mYuui/c2hq7flVLL7+GRbRhZgkbHtxzchhPrjiEhRva5i59&#10;c//ccyZkfHHakIzfXffJoXXfC2D9P33B6l+Mst0y2vG7+U+v3vj0ipYrz6lMl1ffNBGLLhtNxM1K&#10;4EwR2w71ENc0QFMV/gkTvW/WePli9z0YKGKLzYiYSNTEg3Gt595vUf7YRs7tTEQncucTuzrxp+MK&#10;uPheV+dN+u3H21v5K7s+0+lMnLPz/G1pTcK3bBia6cEj80Zhy81jcOPMbLy3pfnkn7xdteKKMekL&#10;N980Mf9/NYE/vbLy1Pkv7lz58GrvfSPyUtKWXD8K71w2ClOLUg3dlnzc/P4+zjWt3iiRXcRxZen8&#10;85UHOo94jaJ0O3+t74fATEQzAprvTfHMCHbnV4f4+2lD0jA+yxEjpKmbGfEZ4dlxoLkXS/e0J12v&#10;71GWnoa/zh+Njb+YjAvGpltfWNl0zfyFm9bcf0LO1f/rCFx16+jU383MfOq0p7d8uq8rNPHP5xQT&#10;qBqHU4flcS2hkTiO0lRW7m3HDa9t59zEjuum6RueLebWQ90xwr6158gE9th1IjCw1fdg3H3LaWX4&#10;2Yh0LsbN6zzzdU1MfzMwxohrEtK8Pjt+PC6Hv+5p8uFdEtWM4Ili/HAXn4jx+Zl489KxePvKERBE&#10;S/FtH9c/d26F851vfzGu4n8Fgd+/rGLKD57b89V9nzRdd+pwp7DhZxNx86wyyLIcm0J1SxA3v7YD&#10;x9Pifn4oLhonDk7TARNx8biFWzlR5mQ7ODH6E9PsKM/V9e7meu8R53TnGeWcOIxrF29uwq0rGzgo&#10;Y6bRpwuGce42CcmOZft17v3JnBL+b0ZctglMgvc9GMff9d7umARgxD5vbCHW3DASP5uVjXc2dZ47&#10;76lty16/uPzC/2gCP3Z26Q0Xv7hjWV1n74QnLhqMJVdNREWeC4qmxiQyWwimy5gINMGSKTqZTmUL&#10;zwHQyYPQdOtkPDJ/6FHFtMvg4NIMe0zsjy1JwYpLR+DMcbkcrGWTLfzmxcPx3LnlKMm0480zB+Pe&#10;s8r49RhHnm+oym20SUzxfEFFOred2XxMDj95ZFa/c3j8q4N8M058ZF1MSrAjy+nC4+dU4tNrxyBN&#10;EnIuWrjjjRunZj9+8LfT7P9RKPrAbVMdD36y+08/f3XnT8cOTsXfFgzBxMJsw1nAfMtxM4fZq4x4&#10;KQ6Zc+rbGxo5YDKPc8dk8wVlf2fmCRuMi9kC/vzEwYbJkkBgIkLPHVPhtEmcmIIqwGW1YMbQrLiW&#10;pzdjitNjVvXIohQkupbZ9VdcOpLrcbZhmN5mupkTdWg6nw+bQ+I8Tc5l4pzNjUmBNIeF31NtR5Cr&#10;BvOeTxueg29ucOCGdw7gr5/X/+xAc2DE/lsnXV7+p/V1//YE3v/rSfk3Ldr62kcbO064cFoqFp47&#10;jvSiLSFwICb5nhJNHmaXssW54rjimInD7E7QIjGxaHL2r08oxq8TuLXv4bRKgOKnd0FoQgiaFuHv&#10;oUV16vI52OmdhYYdqmCHrDmNz/VjxrDM2Pl04ujHiHw3J+4Zw9IPuy4jLiMoO5gUYBsglTYmQ++M&#10;2xM3RJ7bjUWXV+Le/P2489O6E6u7NqxYev2YBbOf2rru35bAm346vHzesxs/2F4bHHn3WcW466Rh&#10;EEWDk4ylO5pjkYGqr2mBmC37+3OG888YhzJQlHgkAhsuEbQuImINif4aSOou+rCRPmRilIam0DWj&#10;ROgoFx3s+gL7EST6HQE8wUYfW2mGbvpbLhRpCH2Bri0QUYUU0mFSEnczwn+ZQPzEwwR2bL4XvLaT&#10;e9GY5GGHLxjtB4RJuOOUCo4bLn9jT8k5C7d9+fUVpZfNebH6/X+PYIOmQXxwF3+74ccjJ/zw9T2L&#10;9rT2DnmWgMq1UwqM/SPEnAKmXj3acdKj67k3qT9fsOmn1IQgVHU/2ccbIGrb6QNmoxLS1UIQBdGA&#10;FpIeR2XU0fQwIYzB4rAxECBohvNT5QEJlTlYNCb2U+hvOVDFoRCkSkjCRLoT5xF3KBPPs57axE0s&#10;JpVMJ4h5Pww/9FUnicey6hYseGUPAoFo6PlLR1x/wev7Xvg3cFXqi7TqxyMnnv/yvg+avYHCRaS7&#10;zh+Tr3uKaQNUt/rxyBfVMRDF9FmiyOt7/OG0Um6q7CMEaxJYM+igabuhKuuIsBvp7NVEzAB9TsQU&#10;iJgCcaPq4mKWE5gTN9FiYT4xxs1ESNFqTF1L2AiR2D0JokIv3XSWDojqdijqxyTGBzNcTys2log9&#10;hr5vTQp1mKZUiz+KVWTuMY/Zn5cc4MRlGKMvcRn4YiFNUxrNKs3Bp1dbceHft9kue2nbM29dNjp0&#10;wRv7X/uXObgrEPznfsh1oIRtjT3jz/nbtsUdvUreO1eOwsnDcpOiOAxJsuNX0wu4m5G5EDcc7Ery&#10;AR9mNxu7Xw/chkn0biCOXUzidyddt5uGhSag+4MZQfWwQ5+hCUmbUKEdIorMXaLrYI3+LnA0z6xw&#10;+py9Z45RIR5MEFj6B/8+iVeN6fAIiXArqYUKOsWJdL7Z9JoSWw/GxSaCNg8mrhODFoz4dy6pjvm8&#10;NxOiTtTN+zu9OOtv23CgpTf68pVjr734tT0v/kvRJF+v758gLS2WxYGanuDw+X/b9I+aDmXQ4mtG&#10;YE55Nl8wU2mxHcxsTIZIme5iC3DTot0chbJdffXskiPLBpXEpbqMrvQBidTdnDACI6pmMYgmm6gt&#10;AR2LOldxsCSYWoT7s5lnuyWYQnpSgJtscKfNC4tFhVNm32c5RIaY5pKaJIDKpIBqXEONxbB0kR6i&#10;udH8xCL67SkkQE4iAZERY2fmlGE2dCKHMsK+vr4xySPG7Pn+RPeBjk6cunAPmroDoTevGnXRWS/t&#10;ef+fFtEOIfwdSGuE6GQBdQEh95JXdry7p9U36G0iICeuseDmYfpzmbjiYoh0lBmqY8iSufn0BdAM&#10;PQnOWZqynhb5DVrLnSRAmUhlC8DybQiwCcZCa2bajBAjJhPNgvGq9QF17LvhqIolu0vw2cFB2NqU&#10;S6IWyHWTKsjyozLPj6Hp9Rji6UZ5VhdSXAF9XgTIFNo4girTWVUOGNk9iiTGRa2R5vssotoSkhAX&#10;QJZm0x6zc440ubIvVzM7+renlHLHDePu/vRyWUY63rm0FKc/v8f2o5f3/n3DTyvmTnxyz7dH0ZJH&#10;PKSbf3cv7UfbgEZYsiFqtSEoWBzXvbnj/a/2eCc9fcEQXDqxiC+oP6Tg652thArd/OSHSNR+VuvF&#10;uFQrRhWmYGiKFTceX4yIP4xljX78aFSm/l0uCYmwBJa06ELm1oCktXB0CzgMPSnpRDN0rC6m9c/1&#10;BB8x4VVM+J5oEFxGmlXD1NJOnD2yAaOz/WjoVvHVgRJsqyrAl1V5WLSzBC9vKcdbW4ZgTV0muiOZ&#10;SHdGkW4n8Gb16zlbmhGsNK7LzC1R7KC/rSLy76PPCFwK2bF9vnhrM25cWs+JOcRl4dJLCoSxri2I&#10;W0ltsXVJ1Mvs3wzk56fYeYTqpbXt1k92d5218qZJ7z25quEw787dx2cb69f/kH5z+92H669+Bvtf&#10;hBZUskj4/af7//r8spYFvz+rELfMKtd3OImuX761CzfRzYx0y3yiuSk2PLq2EVvrvZy4M8mmXUZg&#10;xLzhG04u5URjc4mSOBaiD9KSbSRyEFEFg7CCbBBN1gnKZsI/k+PERAJyFnTQJfDFNwGYyP+tkQ5W&#10;aCNZifsqcttw0dg6zK+sI+6LYl+jFWGyhRXayO1hB7bVF+ODnUVE8FIs3V9Ic0zB4PQQ7I6gLjlU&#10;E5wx4GYlIsv0eohuhNQKiXZBLKe/Wfg6XDo6C5dMK8Lpo7LQ09obA5yPn10es+WZOvsxk2qS6aIV&#10;UZTmwagCEU8tb3JtbwnO2HlT5Wt/XNqQFOO8e1b20Tn4N7ffNUDxTLrLIeLF9Q3X3/l+1T0XTM3G&#10;owSY2GKLgr4BJg1KQS0R8561zfCEo/jB2FxO7Ge2t+PVne24f1kd3t7bycXUoxeNhIVEvRbtJVX3&#10;FF3hRcgac054EsSxZIhXmX/GFpbpV6aHTV1rEtAk7GGcDIPDRZFzHUu/49yvWTk35qX6cdaoOpxc&#10;3oFmv4Q9rToSF6y6Xg5GbNjfloX3tg/FezuLcbBLwpD0ADI8BLpEEtmq1eABBsqsjA3o47W0kfbR&#10;HIfQHNPR6Q/ixeW1mD08C8PJ5mWbnm3wBZMLkrAKc6BcMD4XxZnOmBlakeOBk6T4c9/UF3RrWu66&#10;ev+HSRG3E8oRImxypCF0BEMDIrBDFrGr2TvhuMe3ryjLlh0rrx9LIMLG4BaP27Jgu5nvdM0r27ko&#10;Yu663/ygnGdVvL+xCdUdAcwqT+eEd1qZWbOXxv1clwnckyToIpc5IDj3Cbqo4+JQTkjBko1XUwFZ&#10;DBAkxYGgiaIF6WgYNA6iJI1vnA92puGWJVNR1UqramWbikwmpm+JY5UIfUY2dJo9iAsmVuF3M1ei&#10;hPQ3Isx2NlG3yiEdwVcStQS8pKtx90fF+CPp4E3XVmJ9dTfHH2+eNYRbEiZx2aZ/7tLRR8gVC+Li&#10;N3bi9VUteOWaiddetmj3c+Zfmu88/uiMWatFj0lctkTRiOK+aOGm5VvrAuOW/Xwcxhek8Vt5Z20d&#10;LvzoYFKqzNBMOw/pMZTY38S5eoiupMX6C5HRS4zkNICWhXOVYIplTff2cEmoGZ9xbhH1HA/iHlVO&#10;ZfiYxLudQJPUB+0fK54SV1Ya91jRWlgUNHU5cecXlXhuHZlyEkkoWdE3HIfk9F2F5hLSkJfmw41T&#10;duAXs3fCYesmi87CPWecm8Fi2CFuefsiP8Kq/XNwGm1sfyiIBxcf5J66gRFXN+O6gwGc9MwWHGpX&#10;ez65fMRx01/cvp2bVTdPPzrt7rz7Hli5Ful/2Gik0oI++HnVg2982zT/8fNLccaIPF1o0/12EWBa&#10;eaAL7RGdG3KsEl4+0B37947uMDJp108vz4gtqaJ8TP95mJaUIXi3AYQkAxlLhikkJuheg+iGDjZj&#10;rapUjK4dx0NwZkNyicRlnQaKt8V/r0n96OpkIKaDJX0ra1ELPK4Qzh7ViIKUAJZXpSIYdtKl1biy&#10;YhvOpsIXsuPLvSX4+kAGytI0lOZ26B4zpgpUfSMyeGcV16Ish+YkjoaVgOqc4Wm48fWduI+4+ujE&#10;ZSZXDyF9CxxWK8bm2vHMqipblU8duf6Wia8/+E2t8tvTSmG1i0cc0h9uuwlWJXjE4ZIj+Hxfxwk3&#10;vLP/iVNHZ4h/PqvC8Czr4GhQlgtXTs5HVU03J+aPhqfjk6vH4oySFJxKk19QkY5ruL1rOByiH9B/&#10;niR9S7pLtMXBkqATU+deKYnAnOhIQMt8EWn7WZ3wrfSj+Y6PIQ49CY5BOVCFNn1xNVOMm8RM1NXm&#10;ueObJf49Q02QWTRpUDumFfmwoiYNHV43RElJYCwCnMx5YongUFcWXt8yiLsyjytpgiRFDJvPwkG3&#10;SK+Cuo4EAG0AcRIHjhW5DijeMB4jLNIfcZl5ddu7u/HginosGJNN35FQnO4iwaHgxRUNg7Mz5cjn&#10;e3uW3XRSCb+GeoQhtIaObAczO1EUNMtpT23esL05ULnuF+MwPMvDF4IZ7kt2tHIdyybIvFa3vbOb&#10;I0QGIB44b3jCxJk4FaCq75M6e4w4n6Fk0t+CyT2mjjXEcYzAxmKzygFNjhODE5yoaLGhq+o4tMz5&#10;CaKkR2033oLiG8ZBtqwgkU12rGbjKbVJhE7wo+s6WOvrned/Y0iYI2RrFFVt6Tjn9UripgwIdi3h&#10;N0JcxLPaIZLwZw/fi6fnrUZ+RieUMG0A5jHjOjlM3wnQBjyDwPXP6D4ZOFUNG144zI3JkhHMLJNE&#10;v7yf7mvGU9tR19brXf3LKZPyU5x7j+bJECOyBf0OiwUWGs+sqb999b7OyntPLSLipsbAC0s9ZXqW&#10;EdWMwzKXHPM1MyKbn+tryZwX79J6PU3r5+HENTlSgBwjrm63ygYxjSH0+bf5XVV3VQpknqgpHri0&#10;MEIP/RdqrngRgaYT6WuFup8aVv33HLyJ8WFuqv6GoKsKJk20sA1Dsrz4/MqNmD2M7PSwnECQOKGZ&#10;/1qkzfDhzhE44W/n4tuDJWRSCgZiZ9ckREsSS9SYBHvU8I7pel0zzsO4lqUsmSFHM3csMejilG14&#10;7IxCtPs0z+0fH3haNM6kHGFIv7nnHs4gfYeNRqsvNPiKv297dVSJw/LEvJF00gihZQv3FS8lDraS&#10;OFvZ2IsfDMtAuksvH2G6lplIVx5XjHTmByTiqtrXxFFP6JEe0WpwriF6OWI2bVXZiPjICeLUYujn&#10;xO9Z9fiPnAZltws9r5OIlul8diuie3age/V+OE6+CFJqF22qsA7QyEzSTD0uSBw0mREmNh+Nv+ro&#10;WzClB0fx9F1FhJvMpvkju7G6zoaDraSTZaF/Y1KOot3rwgfbi1GZ04Oh+W1Qo1bugePnFRnBtxtf&#10;H2eQR8BnW1tw4eu7sKTBz5kkwypyZ8gfTx6MDLcVj39RjbJsJxxkrQxO96A9GMQLqxpKJw1JXZ/t&#10;ce7tIastEDl8SL+6457DvB9MSpHJi7v+Uf3oit0tk14mPdHWGcaop7did1UnHl5Zj/cO+bjOZWCK&#10;iepcmpDplWFEZgRnC6Yq+2krPUjinpljTkO86g4MnXsNzhWkGKCC+bmxAUxu484LxlWCTgBNGoLG&#10;5zZD+PZbYhArn7hkI7Fccwg925vgPH0+LPZGLoqZx6k/kCWY1zbQuagJh+lmwVAVdqsfp1d04aua&#10;dDR2uBOAVzKRJdLVvYTqP9pWhqE5PlqXFlJPTBdLBnphpXCMyJl09qEccftCKr6t6sbfzxuGSaVp&#10;uPSTaq7qKgs8+PGbu/Hs7k7k0TRmlKdzIo3Jd+KF9U3YXOcff8HYnBdlQYiwgInE2SA+xCAJ8KRB&#10;dGCT2VLnnfDC8ppLzh5fiDllGXCTCN507WhkEleymCdzknvvmM4DCWZiHONsjZkJmiG61C7SO38i&#10;zmXo1qm7DLUE0Zz43vRCJXweJ65oRI0spMNUrlc1slHDjbkIffoZNJdEn8eFpphCIm3p1/C9Q4so&#10;joBqKYciuQ1RaW4oOUE9yJzLOacbThVTXHNON5cr6kKupxdvXLALRak+XoR2eHxY4CJXllX00PvL&#10;3pyDj3eWQrKaoUndbpdpwszBoyq7+b9Z3tiXN07iQRnmM2BHmz/KQ6csQZ/ZzWbaD6uMLEp14fZT&#10;SrGlunPE6qqWBTlkRbhI7PYdIlk5SBrE1lHS7c+uqv1lWLOIf5xbQtLNijEl6SjLdeNJ0q8sT4o5&#10;yZneZRNiiXI86H+wS+cuQQ/EqMpC2rU19G+3IRITgJNmikgpHhESEkGUFLOFNdh4GI8RVRVmIiyk&#10;0Vkq0PHScqiH9hNNrDqQMUMNTMzaI+j5ciXpoUHo3FwAf+tIoqON+6QFwRLTsXGdb+GDp/FwKWHl&#10;2R7Mm6YZYpzPL+LE0Gw/Fs7fRfowxOKQfUCSnr/CEgsFInKAwNdVb5+CtTWDAHuYZmmPOW5k1U/q&#10;63H6rj8GABlYfXZzSyzJnnHxsuvHJ4VXTah4zeQc5BEnP7C09jdt3SE5ECDJQZsicYgWul7icBKj&#10;NfYGKl7b3HL+vMp0jMp3J7krzWzDpOhHrivZecD0rvoFcesXug41OVHT3YQmxwompyQttByzifng&#10;xIiSxeFGsG0KGr90ICoVwr/Pjd5X34SFJtw3oMI2g0p601JYCOacjK78Go23PUvEHmM4xBLOz12g&#10;cvKI/V0ParANweahmdIlbMVpI9tx10n1OhcfKaxDH4myhtagFT98/RQcasvlZhWXJCyQQhufpRhp&#10;yiuxLcK8fgw9s4gb41oGXPuLODEHSprdjltnFmBrVe/wdTVt8wc5gyiWfUmDoAehv4ThpGu/tq76&#10;plAE1jtOKoonPmk6UmaojoW+WLorE8lsx72xWk8NnTDYwzk1qrXTpF/QtZdgiZk8enTPADMwU2gQ&#10;81jpXisxBqZMcanJRNTADNT//HnY2tbDJuai7e/LIbU0ELMf7opUtQj9JgWec2by2K3WriDyzmto&#10;e28/3XCxvlEFOWFYYhysbzgLR+eCKMZsYkHT9bUmMCnCrAILfjXzIM4Y0UxEVvRNIWj90DjKdXVV&#10;pxOXL5qF3ojbcIsKhgPHSabjx3S+rXyNhxCQYrnZfbmW5YGzMhkzH1w0/vvjyYUoyLLhv5c1/I7g&#10;kBUWkj5yfIgsA9EcqWRMdwaCg19Z03rpnBGZmFTo4SbO5touHGjp4adkdq9ZGcDymVmtD/OtPnsy&#10;y4S00Y5UaLIv0aXbaThjJkqMK5K8SFLczww5wXTROYsvGHP4KzPR8KvXoKz8Bs5po0k6iFDXbSZA&#10;bomZGEmL6vPD8dOfIH1KKhRC0V2b10ByyPA/+QoC/gK6vCNOXBxtGGKcETzmaNEdM8zuZdz58Bm1&#10;yCHOURVHQhZJ4mR0t6pAOvibqmLc+SUhZ5b1yZwmvO+GnTBKhOb5LK21j294FiM3uZb5G1he1+mL&#10;9vJ1Zq8/JGDpN5LqWcbqlVPzsLaqZ/zntZFZ7SQV6hEfYiSqwRxsY32+q/XMVq/ovmlKms5RxNW7&#10;yeYd+vgWzrWmvcvEByM0G5+eX46rZhfzeKmqboKsfMZ3ZjzpTkjwRElJIjDxc3MjmIvJQb00AR3P&#10;bkDo1ZcgDRkMMT8F0R4V0fZmRKy0yFoCuGFM0d0Lce4ZyP3lPPpHA3q2dULctgUWVyYiu7ai96vd&#10;dNlMI9wnxW3kmHMlwdbW4ogfMQ+brlq4ro7aUJHTiT+cREhd9er+6iNG4wgaES74y9Jx+GDbMNq/&#10;OnDjzhbGxepunvulaUJM3DO7mJXFsvQeJjkZoGWZMEw3P7h4f0xGXDsxG1ZizldXH7qivTuA5vbe&#10;2JA7egIxn0yvCOlvq+uuyc+WMHdYfixDYvmBzljRFttRDFgx8WGKEIXDCj2tRdXehsydRFIMmPCw&#10;XiKISgJSkhGQN8wWg+gc8Fty0b4a6H74r4SMWa8N0lkWlUQiTVQjvazSMEU0oWutN4DolCkoeeQ2&#10;2C2bmdJAx9+fg+jzQU1JgewPwb9iIzLPPJcluRo2oZSQd6XFo0yc8ZhtH4kl5wmiEPNyicamZYGH&#10;K6Y04unN2dhUm0GEU48Q1jBSiEQJv/lsAmaV1CLNGdA9YEyjMp2sfAhVnEUmpb7WH21u5vrYjDyZ&#10;abusypI5mX5vxK5K0l2YOzwFH+/qPud3pwtl5bmeA4pxK2IvwXU2WPHX2rreEzYcDI29fEIGD+dx&#10;ZzeJ56d2d/Ooxyd7O7kHK15zYy6Hxs0fRV1K67yezmqmlwpxTohxioFYE7xTmiYne7XYEBUokXHw&#10;/flVWIKdkEULImEiVJjAUwrNdvRYKERQU58rAUK0ZSNR+PTvYc9klYKlaH53I5S33wLcTg7rFRLp&#10;kT0HaBPq8WHEvExSEpLWOdj0eCWYTcb3OK4wf6PYYbUIuPfEJjpl2ODAo4TvLFHsacnB3d9MIqEQ&#10;iW1oQXDQaCGpsCRB6ejvWHiVuS+Zl8s8GOEZHUToWOX6KXnweYPOD3e0LnDT1GyiPsScNDvYKEq3&#10;YU1911ki7cAfVsYTu8cOSiOlP5SLYiYqmB5gmZLxuliN3z7LONRIxEiaM2ZW6AH6PoAqXuJgbADE&#10;v2cAMO71kbPRSdcKrfyK7FwPRMmCUH01ejbX8+yR1N9cCq1yMrTOTgh+H+TUTGQ99gAchV4u+tpX&#10;BdB+x730LsK5Jrbf1DD3UfM02ySgZXjKYmLaFveiISGhwPSf8/szfNekTn9Q0YmThpAOjVggHSvV&#10;mETcC+tHYHtdHuljRY8KsLOqTjrdF8QodVwepjj4ymKFkZLLXMBMgq6s9fHkgERf/5yyNBST+vpi&#10;R/sZSjQiMg6OMkHEdBj7mj+iOL/Y3Xx25SAHRudnJNWnnTomj+td5txg4qLQaeGEXrKliSeKc5tW&#10;Xc2T5LgrDom5Un31W9+Mi+TMC82I+aoYjOAHX9O/Ano8mlCtNRqC7/dPo2tHCO6KQSj5cCFcP/4J&#10;lJwc2C65BKljnJAiPQj789B2z/2wd7XRAtr0+AFzwYZVWIaU002LRrRJig/0NdHkZO7tey+C6Y0j&#10;XcwAFkmcm2cwLg6RhBCOnhtD3/UFbbjj60ncx8b3jKr7BEQQSmYYhj46fWwOJyQDVqx0hx3Ma7jw&#10;ohF8JJfrWHDKsDSsqOqasb0zWqnoxTqknoK8sRg21HbP2F0fLp1PMp6l4DDCMTOI7RjzYMiO6YLX&#10;L9dTNeuMImuV6SV1MS1DVAeSiahZk/qE5JJRapIu1nQ3nsD81X4nIgf2ckNdNYKTgt0FZc8mNJ53&#10;PZp+/CA6P1sB929uQfHydci99SL6ZRPRQ0SkMQC5phqaw87XjRNXERAkmeU481Q6U4BFaQ3Hhqzb&#10;twZijptNieBL7kPkBMRv4gvFipPK2zAmv5sQtXDUIh2OV+xRfLy7FKsODqJpRPX5cJvfRoBrGW2a&#10;duJQCyckt4kNpwfrMcKCD2YAQq8YEfi9XDIuG9GoIC7e0b5AIdMtEFQgs5aCBNSxdGfzfMbqZ43K&#10;NsCVGqtIMIut5k/I4yfebxRGTylN57U7qlZNaHYP/ZxEjCoaXiktwfYX+2RYmKsuxMtLzN2tGcEA&#10;Pysu6CXAIbIoXLxrh9UBWySI0Cfvwv/JBwjkFsIycxKcP5gL+8RhcGe7oaUH6Ht2KGEv/c5BFgnZ&#10;Aj3dZBf/EKlzhtMcqw0Cxx3wQmImiGB+biJas4malhAl1JLyszWVzki45ZoJXvz8I5YKHD6KkNbT&#10;e5SIjGe+rcDMkkYemtTPTmuIWjr9Zno9ia83q3FixegsFZcha2YLsx4iLC2ZEd4MJ04pTENJlpW4&#10;vGnWvMpsMi9p6waYK5BMpOV1wSkV+TaMzLHrOUV0+mtnFqM0w8HBFQNZZnoJa0/EXtkFeW64soy+&#10;TaiUJX9rif7ZBFFo+pYFMSlorocDpXj2RWwfCLoTQ+vHzpXIDnZ7+FejPc3Q3lkE37sfQigoguei&#10;85B15TWw3vQLdP3hdtg62xGweSCffhayHvglLAKJOtWKWOdM0zmhmUQTErxSZrxYMT4SYznccUor&#10;HF3zdVAVnDe6A39Y7kWz107zP0bSMuGdj/aX4kDLZpRl030ogp46JLII3Cq62knxHPPqLtz/WXWs&#10;NjkxRYp19NNDtvSLYRl4c3vL6OVNgUybLLXLaTaBpd0M2t3sH37ZxEw4ZHsMGY8ZlMKJeMtpuieF&#10;FV0zBc/aE918cqmxLoQcWaorMylY6EsQ4jlVZsGXlui1Mo1/Q49pepK6ZsRg+ecMIXjoXXYWidt9&#10;RiRI7ROXZ8F0+i3pfNWVxsIQEFrr4X3wv+H76DPkvfAcUsa8g8DqNbCOGomU2aMgyW1EiJDhIuVs&#10;Z2xm6Lqf1SRx/lJ5bpVo1j1x2mtG5iTiFkKsTEZk7RnoJ1HkpSmYWdiJd3YWEDAkQrGkPa1/+1gQ&#10;VXT3ePD3zcNx92ktECLMg0brybIhlR10PgKUUiHnXoZ5TIIyBmMBn8NTfQRMKLbj+ZWB9Iyo7/jj&#10;SrLfl9McMtYe6pnl7/Z7JhYOipem8MyCBl4Seda4XO5d6a8fhcZEM/br6TeqlBzmS7R/NdP1KCQs&#10;kDmtOAATjOxJ0eKDffJ4BNcug8WmHp54wT2caix+w/9rscGSaoOyayN6fvU7ZC96FG7CDCJYNWI7&#10;z4gUBFuCu15JqIrQDGGhJTQa1ZLysPR/qoZ+VuKxVSjG75jY92P+yAARWNEjXDFb+gg6mUysd7cN&#10;xa9nb4BDChnmJEP4LbTP19GVCpFH98Tcl+NLUjkOYg4nZgcfnuojYEZxKqknKzbU9cyaUpT1vrjr&#10;UCu+3t0xRnA4jY5y+hf/vKSahwDZzmElJ0z2M4XOMgGZq8y8eRUbiHEjdDOmCSEkiNw+sVUtGUFr&#10;MQeHFP+7qG8ESWuE+4rTIOeXQOoNGlEdbWBFz04Pgnt2Qq1j7tIeqFG/7vHi9ms8m8R0VWoJ2SMc&#10;5Glxc0hL9MQlzjNWxZiQ32VkbpxQ2o1MGwEnhYFN5eiAS4pgp9eJLY0lROwIr2MWVAa0WCbKJr7p&#10;GFET3ZeVhR5uBzNTlRGbuTKrWnwcGI8gXVyU6cT6Wt/sdLeVTPNAUNhS23l8YYaMkdnO2IU/MRLU&#10;mVnETsaKxpjvmenhLKccwx6CuodjJYGH/zTDHZsIUoSkFBcujg3Hhh5ClI1FTNZ/rPjMVexH6sP3&#10;ojctG0J3Jw96HKszpZmZrNkIXNllLh0kQuWCaIlXRySaRoIeLdJiTo44qmeVEJogJjZNjHO/ESzQ&#10;WTvBfFJYRQKJysFBo0f2MWZMIjzqt+HdHfkGMJX1umuWqKcxsdwdCyMyNckYzDSZGPOxmACLF7Ny&#10;W7aedtmCKYSldjRHSut84Qw5GAg6qzujRaOLLaR/1Rj0Zk4NRlzmRWEtFJhyZwRnseDTx2Yb+bos&#10;g7HWqB8SYkVeBow+3LGhJeS/Jfo7DE6PRW8MoCHhEHJPLEP6oifQ+peX4V/2OSzeXmMTCUeksBog&#10;8X7mfNizWPZDs2GbC/HeIFoUsaC1FhfzWgKg04GyakCHRLRvJDRw3Woi7mjcEuDAOoLJeV58vtsD&#10;bQDNUkHr/tmhPNwTcsMpGIUIXJqwWq19tO8m8TAis4cTy1JZEYHZGZdd9m9LD2JkvgfTSlLwznZf&#10;amNHMF+2ZmQWtAfrc6YW5egJaqwxSlO8pJQ18uTBZ8MfyoIPmqYanFhLorRdT8UxUbMR7hPMaJGQ&#10;kOyWJNIMMaiJSc5+5tSJKGnY25JBVyI7jvSnkEPv//gAfBuugf/TDxDt7qGfWIziBl1nxrQl655O&#10;8jjzR1ehp5kWXnUY9U8iJyxTJeUZFjitJAo5KDSxRDRJD5u6mBeexgoljHAC5zQ1waxKNLF0UDYy&#10;KxjX18ckcBS7mlNQ3ZaKUfnEnWHjPJoPirSfzjCJm0HcyZRm59WaZiZrb1AvOO+h1xRC048tq8UF&#10;M7JZ1obYGw5VyI1d4RwlqlqHZtliXFHXGYyl4ZgHD/KvrUdhqhXThun9JAX1kA4gBqgbjyilEoIQ&#10;Ip2rO5yF2z5Kh5cFE1RWSaASIt0PwWZDdOIVnHk4FwpCH3e+EEOn2EjbY00dh22caBIRVLTDSqL/&#10;yQX5qMiJcP+5kJDKoCXwmxYDVFKciJqZv4h4mQznZrUPKLOgPDcMq0UhG0M+Ng/TPYcjNuxuz8ao&#10;gtaYmNPTiPbFlBcjLosFMG8W606UaDIxZ8it0/IxuciNQo/Il3PzwfaJckRFJZtzcYo1NkWGmj9N&#10;t3NCs6p8diJe38obkdnxGet8wzd5VUKESBj46Cd70bQxGfdn2xux6Cov7IIDj6woxNtbCDGyHtFk&#10;Pmm+EAcivKAjgcCaycnGK4sji9xfrNJOVzAm04Y/Lyjk+tnKpBBxthAjlmoEO+JNGTTzfyTeJXbe&#10;CCFxUeVJEcl4wQxaxBEA08OlGSHkukXUerVjdiPT946AbS2ZOA9q3JHCULlazftUi4T+V1d1cQyU&#10;aAMzPDSOQFeKgz3yQMIP3q7FzrHDIMsSGnqVInl/c88wFgjOdlpjed86atMRG6vCf45EAbPFeOc3&#10;BgC4n4vdaGOfmK8pgk2zSEhG0prQp6qg78YQjbrbMJxiFzc5fjTJSqInB3/f4IPHzRwAZrK4nOBZ&#10;EhIW2OQ2kasJvy+MmaVOXE9iy0JiXdRCxrVMB4sS79UhIAb4uD6WyOQK+dG8bjukfBeySvIMZCkk&#10;hBGRcI+mGlKRZVeR7YiitksaQLs5gUuBLXWOWMMY1l5C4xWRrHVEgOeSjypw85iw2dg82UzSUx+8&#10;w7N5xUU+/f1AZyhPXrOnPtVG1E+1azEO3naom9teJixnJ+JV68UpvA+N3hQlQLZlm277itqRwWIM&#10;2CDu+Oj/S30yE9lSysQF7Th7bApSXBl4b4ef+72PVOKuL0wCFyoK5k/OwfHlLgzK0Imm8ZwwJeb8&#10;TM4lM6WjXlvcvXEDmv62CJkLTkLm4OH0+wF2Q+D9QIhpPH6gwamDsGNhf1FGVWcWIiGVP8FFr29i&#10;+p+FRJkoTuN9OJmOZUCX1RAPyZEPWwmT6AWkSrtDWpqsOlOzU3r8RilolNubrMcTa5pyWA8N1rrA&#10;yBPW1F56F+LVd3pQIQ42YiFCxAGUZhZka33qdjWpz0YwA/8W/ugdRoJcZzVOKR+Mhi4b/4lF1OJc&#10;mGjCmNX3xA1RlcWPFcwaloph6VGS7jbegoGDF160oyS4TU3jCrq9TXq//rFn0fP8u8h/+FfIPGEa&#10;/dnHs9b0OWvx8hlNSyCgYTKp+pNfClIix2yxEAOndE8tYYnwB0kKOchNNM4Mapim2sNvlZXoMnVp&#10;6l7TqtGJ7Uw6Y55HxtIDPU65rTfqSnfZeLs/NheW62PWxCQG9s2dEWtuIkToXRiakdtgJtRB+5fQ&#10;VtzEMjcUEU1VJNIxrbh5Fr3XctDVa9elRiyyk9yrgwX0U+l+ZItiZJmw0lLV4F7EgVNCqq2u110I&#10;tjWh/rf3IvrmR8j562+RevIJJAm6Ei3gPqJVSOrHFQ+oSMhwWwyT7Fj3raud7pCMjoADWe5ADMtp&#10;vIdKB78+k6IsF52l6zBMxFyWbxpAmBH7L+cPR26aLnVT7KzUnSxfl9PqksJR0k8i34mCgQ6ZEW36&#10;P02Uxvyf51ZmY8HUQppUgD1fyOC4I5mlWrJzwPQJiGalAvo4EBIjTvEQnUgE0pguEuz4fL+bJEw7&#10;nSJkSIhEKa9fTwlF8Ie5hbhpVjZPxBc57LbHQR3P5kiu4mH37avdh+ZrbwJWrIP76jOQdeXFzKhO&#10;Al96DreQUDR2uDPHTGZwWAb6uB3dkAuELGjzOjEst51PS9DMkIg3idHMpucs89Js8MK4+ueEk0wC&#10;uyx0PkVzyv6IlsbQl8g1k5CE0A4rafRH0B0I65uLgRWOWI/27BNjIWXmjJe4J6qhJoyD1WT3bRNw&#10;qC6IUNAOJWIx7E7adTQxmzOIgoI0lJfnomCQDXkFEaRmpHA7PT9DQU80wguweR5VfweZBsXZLp6V&#10;wbI/VDWC1qZe1Ne341B1G/btaUBXZy/YaRTS0wqBqWKxG2ds/jvkA/vh96SiffxpSO1RkJIi6dkd&#10;qs9Iwhdi7svkykDxMFwgxLw66jFVMD8noW9vyIZ4REPvBcIKyfs72ANEzH5bLClv3OB4vy07MWww&#10;ErHI0YhmkxwW9GVDJtv7Nitj3KDXm4OXkOjbTDqKWNZjvp3tFnz5aS++/pLWPpSHnNwilFUMxglz&#10;s5Ga5oTdIfMsC7bY/t4gerp7cehgB5YurUdHewch4S54UkOoHJuJzNIwUokbu226u5Q5NmA2MTMq&#10;5yTaUFp3Fz77YAc2bmpC1b527gJMSXcgNy8VZeUlyMlzwpNih8XuQNTrRfuN10Fs2El7yI7eyql4&#10;a5MVXZ8sQTHBkHnnVWL8ZDcRbCDtLuLrqKrqgDuP6XSWEFL6dB/gGiAQ+y7zPZstmZiLkiVDmnH6&#10;pNJfWeaAVGa4UlS1WHbVgeZuzr3MBXa4ipTi1fCakCwi++uqxfS0bMO7r/fgsyUjcef98zFyTAG+&#10;64PC/P4w9uysw9pvd+PjF3agpNaHaocbvsGDgaJssiAk3azxkr14oAG5rXV4YVUUE0YVYdyMIbjk&#10;ypNRUJQBSer/AVr1d90KZ+M2sKTxUEcPhv74Gjxyxjz0+gL4x0db8PvbPsOrH82B2yMPCEnznDKa&#10;T1dgYM91SmxzLGiJfm/VdPjHMJHZFJ01bmVu5CN1BjDPIUuiGFXVOJWYIu/vqSaHGTTH9F6pRvhM&#10;QOkwC4YdysLosQX/FPZyko0+ftIQPn5yA9DW1Iy13+zG+x9uxaeLN6KnaCjQ3Y2hwU6cf3wxTrv1&#10;TAyrHAyn23nUjmFs2VqXvIvevz0PhaSIvawSnsuvhHvWifz7LrcDU44rwcfvSXCn2PUsDe3YRBOM&#10;WHhbj/jdvHyEFWRZS15t3tzFGdO/iSm0RzuUaJSrCNllFbr9kajhQ9JwbKs8SqxvtDUydpmQtHiG&#10;2WC1cRH+6IMC1qx0IRSuRSjQC5vDOaBd3f9W1wFMVl4ufnARG7Oxf2s1Hn7gE0yZPQjnXXIJUnJS&#10;+yFqwn1pcYsu2NkB7/0PkaVGssudhVBBBq1xCJLHzftpsQ4Ha1btw+6dHbj+si9xzc+HYuKUfNby&#10;jbtPD2/mYl6AVERURLPPYrRIHICfg/2Mvuu0hgwvX9wBognxftsDIS47worGHugZFXv9/m5fREGE&#10;w3nlmFaOEou+uIxgtmELakkKAGtXBnDHjSKe+hMBgPuux9BhWdi1o+mfJ24ctSQd5WNKMWlGBY4/&#10;vbIPcdGnzjfB6WRMt/2N1xDZsxWSnQBcVwuiO/Yja+bxHN8LBoDbsbUBv3/ohygsLsMNVy/Hs4/s&#10;REuT16i5Sg5SJpo9wYiM1oA84NtlZ7BaIshy+Y3+HjDCr6K+1t/x8EUEuK1CQMz2uIOdvWGC6JGY&#10;B+kYoQ8j/ms3CBx3lMXCbbQTX33OgpziC/Gjq6egvbUFg8uzsH7NXvxPHMFgBIHAwHtusvULd7fD&#10;/8YbBLLs3C0YUUVk3nEXHKXDjLbDIgdJjfVdGDFqELq7vPjDQ5fio/fasW1jT1IOXkJ0wuC6KLoi&#10;GtoCIgb0WAzWm4QmlWqPItMdQmKxs8DjwhnfeU28YU4Tv+hSvC3dQYXMH90GFo9CYjXWeJBJIRsU&#10;FrNUhX5MI+C4OWGkpCqYNbcS61bXoHLcIGxef+h/hMDJQfljS3nGax3/+ALYt432qAtKsBeWKdOQ&#10;dfY5hgtE97od3H+I4S7ehrimuhXTZw5HcakLE6en6Q4MlrajKsk2MLMsRBUHWiS0ei0DfOwJzSgq&#10;IYMulmrpNbiXNpmmGGU0352D23tDyHQ5g2JJVoo3GCXbMnxs3jUaHhjOJlaektmPn1Xv0Dr9eGDd&#10;yrUYNqKQ7M56lJUVIByOIBKO4vs8TCkf/ORDkkR6XRJLVHdfdAksSLbp9+5pxeCybBw80IGRo4tw&#10;YG87PO5epLGHYSnKUa+zo83JG6PxTnkDMpQ0DPa0w2GLiwY9bpNCxE75TvcYIXrW9YSR7RS6xNLc&#10;lGqWWtIee47fsVJMzD7KrEYnw3A2JDT34DhMQNEgVu3QDEVl/GCFz+eDx+NA1f7G75fAbAFa2xDe&#10;vYmUnpOmH4ZaVIi0E+fqCCQhmLGHMEN5RQ62ba7B5BnDsX7VfoybkGq444w4sKAafm3DpDFixttb&#10;bEa3ngGiaOLWMUU+PVdcNWLbPNeQlQK54pmdxxJPrO+frwf1XSEUeeRmsSjduYV92NgTHjAA0ow0&#10;FkEYlNxvSou/spzmoiIv9u3qQFGpB1s2HsSY8SXYsG4fvu/Dv3kjIk1NZKPTJgwFkTJjNuwZGVww&#10;mzFmtph799SisrIcu7YcwujxeVj5zTaMHJdiSK1ogqsz4T3LsVIs2FBv4TXAgjYApuGbRcbovOa4&#10;RGRImiczFvDk/QEJeoPATf4QWS0qitxyg5id5mgSLJJS3RHBALWFkTLKREgF4o1F+trHUcycHcG3&#10;K7bguJPGYi8RumJkHrZurEo80/dyMO61MlUR7OIVirZTTjvsO20tXl6CwoJlYbIpZYkZkb2oGOWh&#10;+w0nF3sn3r8soLrVji1NxOmWsJFgqB2D8Vhnnl6MyGzRi8KNbBJVZFmWw+OZKoIwgMwYgcwzPfuk&#10;clDaFrGnsbk+1Sa06r2mI/1nKRKa7O2gxTB2iGjkGQlCEU0i1RBRWkJLLr01/vDRIvZu34HC/HTU&#10;17YgJ8+DqgNNCPPueuL3Qlw2w8D27cS5dB8z5yD19w/DOXVmoiHI/7t+TRXpWid27qhDRrYHNfs7&#10;MKTUBjtr16Sa95qQPRqzFDUs3mOBPyAaudsDENGKhLKMHgzL8uolgYIBaVk3PJQl5fMl0kI1VIqW&#10;kNWiP7jaz8sKS7M928UUt81b7LE17WoO8XP3JS/TS5Hubhz60+1QA4EYUtHT2PJIhJCYFvzxsJup&#10;J6IacvKZDqqF30dCxi0iHBSQl5+Nutr27417Waw3VFUF65XXIu/v7yH/xhvgSE89zArYufUQJkwu&#10;Iz1cj5lzhmPV8ipMnZVq+AoMEc2f1BKNbWpWZc16UH20Lz1eHjuQ+CnZzCeUtCDV5U1IO2buzlyC&#10;PEMHRAv9rT73b+v9cFllr9VqaRBbpag6ON+25lCnhoNdocMgCdNL3r1bINvfgq/qAMTEADt76JUw&#10;DLqnM6pfyCjx4K9kD0+dTmBlVw3KhhZjK4GVoRUF2L750BHdh//jBO71wZGSi+zf/BpWSeT2u3iY&#10;Jw6or6/HyMo8HKxqRcmQXOzauQ+VE1yGeFbjBWocZBkEl6LY1+zA2gb7ESv9+2Z+8CbltgDOGd0Q&#10;TxXi68jSdPIMS2UAtIAe2YuS3l5RE8DQdFtdjk1qEysGFeH4ipxNEa8PGw51x67dvXc3Gl56BJ3L&#10;F8K/50nkndcG79qH0bHiSbS+8jh66/XH7IlCpdGWSPdoCYluO7IVpx4Xwca1+0j/5mPdmr2YOKUc&#10;69d+f0BL6fVDnjkVlpw8njFyeDNQDe2tHQiyjgFGK8NgSEU00kQSiQisRoyUHxXJzUz1jf33rW54&#10;vS49JfeYu405UzSUOHsxrbCR99wSVYsBXFly4Wg9dWhAtNDvoZqY9FB7AJNLXKsjIS0qjrUHMW+w&#10;fZXsskXWNsQ52JqZA5+3BeHmm5B99ttwDrfQ6yvwHrgT/mgQcnq6YQ+PoSkM7ld/s009YowFrS17&#10;UFCYTaJaQW5uCtpafXo313/FbfnP6mCSYvbjpus2b7+gRcKenc0oKMgjoNVLdnAWag40YtLkTBKX&#10;mtHwO2rcr4GcNd6nEN0BK17alA3BOtB7o/OFbfjBiINIc3fQehG2YYkMJPo1pJMancbNrIHQwjzf&#10;ippuRHwBTCx0LGXzECM04dwU286ybNfe5VXtpLwDXGw5MjMw5Of3kx27EMFm2kdSBF17yPbNWoTC&#10;K2+FxWkzUnUc0KTR9CYYC23xh0Ey/UQ3bnUKsDnquScoLd2Gnp5e3ka3tbnz+2FhUis2KQVHcyKu&#10;WraTxHIedm2vwZDyXGxaS/p3Znp8ExtPidE1kqr35RADeH+rEzWddv3JaQMKEwqw2kK4dGIVd08y&#10;7xUvWKdzKdIIMjWH6JkhA6CFeWysC8LucfZmpad8U+MNQ+xQUyHLLmVOiW3TpkNe7O8IG/X0Zo3Q&#10;Dvj32nDwyZMgtWlI8TQZST2yIaLZf+fQ9+wx8ym+CnoK7PSZEezd2YLR44qxf08zysoLsPF7sod5&#10;LW80clQEcGBfE2GFHOzd3YiS0nw0NTaQDe/Rn35m2LqmLSxoOtAKRW34y7qseEBjQPaaBbPL9mJq&#10;UQOvDY73gCQaCDNjW3CgtGARpK/2tWNEjmXPsJyM2nSHB2JnbxRtfgUzy/M+jEYF/GN3m4EIab+2&#10;daJj2WZY7a8hY8ESRMOPombxPxAJhxO8ryzBfDjdFHuMTAjJucJRbtdNmSqhal8VLVYuNqytxtDh&#10;eQS0Gr4XAksOB5CTdcS/B/w+DmfcLpJMqoSW5jZY5TbYnRajL6XhgzadOszpY/HhtQ1Z2FzngGCL&#10;l5MePaaupxz9ZOIBmlRYz+PmYUL2Po8IPC4p3WwgtNhGtvvOJh9mDsn8Nk0Ka6wcVfY4ZB73nFGe&#10;9lVhpqX97V0dmTceV8J3j8UmY/BvnoKzpITvEdeC6+CecCqPvggJ4J1X7kmnEILbxRvl8qgUe6yr&#10;xguNMGSolSZURZLiJBLNXUjPcGPb5qrEp+D9HzssDifk0tIjOmW3b6lDdp6TJA2Bqlwn9u5qxpQZ&#10;rgTvlWq8GhkXpHs7vU784etsvUaah13FY7hLBaghCyaX1uLskWRRREQ9sMAyQdQQFPEESGJBUjul&#10;Y9MiikWbm/hGmTs6652oVe/EJ/YqKnrIALZZpPYThucvXnvQh+rOXj5J2eNBinFCUxCklJXSxeyJ&#10;SSFGwcJsulgpb6fEQUjMfGAtkRQUFbWgrqYdBYPSidAy7UQLccf/lB7WBsBB/R+bNxzEqDGDUXOw&#10;gezgClRXHcLU41m4LhgncuzeWOQogvuXZtKaWUhnKgOam6qxklYF983ZBIslwBu46KZlmD+sGtIZ&#10;SQ9PPRYtmAiPEqE/2dOJ0QWunVNzsMoDHzJpiAda/WBjd3MvxhY6Pgz1qnhv+8AdEWZuoSi4aPPM&#10;JSnm4yFEQdWdCpqBNMdOiJJ43o2KEcWk4+owmHTbwf3N/wIBBxJW+O7H1o11KCzKQEN9N+xuKwK+&#10;NrLhU4zokRlQYLVN9CoHsKzKhceWF/F8LmGgvvyIjLNHH8DcimqyhtiDOyJ806iijwg8i0DU0LgY&#10;HyAN1tV2YXutD6ePyv0oy2kLsbRZ1oRfLjFa8TOwdHpZ2uKnch0Hn1vfPPjG40ohHyE7LtLaCt+q&#10;FUifd07SeookppXoEtJgTcb6SmafEkyeAXz4QQMqhh+Hj95dg0nTBuO1F1dgN4Gvg0RwFrAPR6K0&#10;jiqvE2blG1arCLfbiUElWSTms5BflIXcgjQ4HI5+bvHw8FtHWw8P2DfWd+AAidymxjaEQwrZtbTt&#10;VL3OV5RF2EmcpWc4UVKSh6a6Lki8EZ4FYb9K5l2U7iuquxAN+5eVmjKp1OF34BcfD0KQdYqX/PS5&#10;5ZgIi7U+zHK14/4TN+nN4wS9PkrT2DOWyH62nMlVW6StBW1/W8h/k3/b7cey7rFwfTPr663MH5n2&#10;TnfESla0nnEiy2rcfk2ziv7LJ+W8dM/iurvXHWrB9MFZRslJ/Oj84D10PPIQf+8cOx7WwYON5WRi&#10;y0Oi5zy6iUeMlBYDGUZFpOeIcDkb0OONoqc7hDHjSrBq+S6+yKedPR4ZmW64PDaakAURWsxQMASv&#10;14/O1gCq9zfhy0+3ob3Dh9aOFhQWFnM34uTpQzCkrAAyARuRdFQwFMKWdTXYtL4aG9dvgUqSJCc7&#10;m4iXSt/Lx/jJg5CS6oKDNo2VP9VMJYKz+fjRRBth3bcHcMZ541Bf14nC4nTSv0xcm3nNYaM5i+Er&#10;Jq777ZISbKpLJWBlVitGj8hzguG50sICbv/BDlQUEHLmOdARo/jcT5vkfNrcFVAJ6DXe+TtEdu9E&#10;1l2/52tuKx8K56jRRwjuB/Hulk6cOtz1zbQ8rNPUnhjzk40czzy0EeI5c2zOu/d/Xnf7X9a0yNMH&#10;p8OsOPCtXY2O559D8Kt/wDJ2ItRW2mFPP4HCBx6K2XQsj0kQ5yCifU06YiPdT0rMEcj8pKPH9OLg&#10;gTZ4Um3o6vLigb9eDW93D9pa/Ght6cHWLdVobuzhC+4jG67XFyZCR7iNGI1G4Q8oqKsDVn+9GU8/&#10;+g2ystyYOqkQobAP3362FbW13dixrYnbpQUl6cSRmWRx+NHRGkHV/lbiVpW43wq3hw07MmlT5Rem&#10;ETFzMGpsMWbPHQaL1YVfXr8QM2dXYtmXa3H+JanGw6F15wYrLpckDU+sKMTCNbmQrBHeP5qL7aOJ&#10;aNZcLixj3piD+Om07cS8eqG6pOpeK0XKIeY414BuIieufdpxsA8pR90VF3NCh1xudC/+GDk//XnS&#10;qd/e0o7urgh+uKDwmW7Jw55uHCdwIBrnYOa+Lk1zbJ032bP4/S0dZx+cG8LgDBktTz6Brr88CKmg&#10;mH8v4/qfQ/V60fqrG+G/9HK+s0SzGExk6v/HdAO36s4PwRGL44wao+HF5zbjtHnT8esbX4XHk4po&#10;xEZc2kG6Lginy0kiXoGvt5tEaITEM3F+poT0dCtxN1k32RrKyPZ3n00iNTUXW1pK8MwW4vqUPELp&#10;AqZNyMHD16Sgq9dLN6zRJumm0QW/T0JPj4q21hB6Okk6kGnhsHngdDsQiYRpKLRZUuFwOmBxRoiT&#10;RCJ8JkKBFlIJOXQvUYPAjLhR/GNPBn65pJBXbGiidgxVqUeb1CjrLNCDp876BlYyJ1mDFpHXHYW5&#10;eBaEm4k5crjYDlZXQWmo5amvba++AsvwkUg98WTU3/arw4WzEsVf19RjSJGrZnxB6pL6Hg2J+fay&#10;x5KcDG4nhr1pevmf3lq98eyHltfiiXnDYRs+HJ6rrkPGRZeg+YF70fb7uyBm5/Dvdzy/EN30PlFP&#10;yEIZ7cjz6LZY13ejsywRbuQYB5oaGvDWi5vQ3RRAqjOIksFRzJgVJbFrRUZOAJlpMlLSbDRcSE0j&#10;whLQ0bu6JxZc65V9S6tG4PEXiEgW5vJTMHl2Kn40d4uxVRNb7etF2pFglAgeIOJH+ejpDqOjw43W&#10;JgU1NX401vlxcG+Y9qgDD9z1D+JovTCcEUDjj9b1Y011Bq56owIh1kFHNh4YfdS2hRIPxjjlCF5e&#10;8BXy08lyCOqPKeB9urQAmUWzaePMMmxGC2eY7Ice5aowSIRma8/EdHD1SjhPOwP+HdvhGDWKX/Ud&#10;kli7ar147Pzhfy5P0bzhUPIT3YXtbaHDcpYstB4/XbTji5W13pP23zIBBWnxKofQwYOcyNH6Omg+&#10;L5T6Q3CdexHy7/oviE5nTOkzlKlG74Ykr9U7rLO2QATaVi62oLlJwPTjUohLCLS4FcQLzbgXHPHq&#10;PzN8l9gr0mjTRAu+r7kSo5/IQph1kA0JeOxcD34+fRX0NoKJvzd9w4mF50qCvWpkURDAC3dL2Lmz&#10;C1s2eXHm/GxkFkeNnl8hbKvNwLxXy1HdzZ6bpCGxOvFoGZNppK+fO+8LnDt2G/3EErelBSJuJBea&#10;5UHeI7rvmVS/H20vPg/vW69xjk77xW8QOVQD9ymnco4OKQFMenQrq6BoWXND5dACZ6QHarI4kYc4&#10;eg/39hB6vf2EnP+e82TXSQ8tPYhH5o2MASYb2WKe08/gu8u8qKkT2IREhnD5GjK78HL+OIAe0jci&#10;e0w7ASrHBAFD6H09fXawjRauTdWzHjQdlGlGWyKzj7JOTIMLhYTOcvRZc0gmUSshHGAmixVNpLdX&#10;1VpJylli9VvCYY+XNctFjcfBaoZbVlC5j1yiTWgpz8a4Edk40Kthz37iXCmM1qAbN35UiuquFLq1&#10;sN6ETTt20gJzQZ4ysg5l6T1YXj2ErhnS74sYgHUbmDSYJfvpFR/dX30Bye2Ge8o0fWsSw7C1dU2b&#10;jt7V3yJ9wYWQs+MPhH5vRxu21/Tg/nlDH/W4nD2RSDdJz2QCC+1hf79xSlGSpR++tveLzza3n7D1&#10;lkqMys/gC9H0wB/hff5p2E88FVJaOhcb+U88i7bH/sL/bYIunY9VLNpYjx++ddB4ykhiZzgjv8Ls&#10;ghez7JUEzhMS1ViSTtP9waLxkOiILkrVaLz3pRrPjOg/OU1MCvDHmqcK6Oeaou6eZC0VhO+WFcoe&#10;eWuTAuiNOPRuCIIeRmV+k9vmpOG+M0byalbWo6Phd79C77tvcKbJuuIqTmBGdKYSSxd/wf+tN4ph&#10;D9KKYMIjGxHUpLYvrxs92m63NWdIEVKxatIdS9f/170IEbclDWbiiJI2Ns+x/aW1DVfX+FTxwso0&#10;vnii1Qpp0BAU0O8cZCZ1L3oD3c89SZA/DBfpB+eYsVCIkxnasw0bgTEFqfDQRT/b18EfB8daGwhG&#10;cht/dhHMxuFmhwe9BZMmmoVXWv8jFuRW4vpZEOJJgLHv4ghDi6cZCUe5Tuw72sBivP0wS8R4Ioto&#10;qECNsMDlE9x45LyRhq9BJ1vq3FOgpWeh55UX0PPZEohZWZy4qddcB9fESTGmYV0WHl5Zh0Vr2vHQ&#10;OWU3TxyUtSykiuglWdCjWOFV40NoV44MAQnE4rZP9r74yJKDl791zQgsGFucpB+aH32EczMzm9Iu&#10;vQKROj0JgD2viCHsovc+NWw3Db/+ZCse+rIdgtuakJqq/f/mgfr3PoS4+iGz75RhTrx72TjeVcHE&#10;NTZWKWlmfRKIar7nDkS2bOCSctDTzyU6OrG7pR2T/rILE4pc29+5duL4MHPDHIGMQlvoyCKH7S6/&#10;Es087pH1W2lqBatvGI9sl272ND5wHycuQ3jWIWVov+NX3Ixi6JpNjL03xYoe6grjJx/swsJVLQTV&#10;HQMqkvnfdmhhFScMlvDGFZORS/Y449vAjp1o/NmPOTpOtERMgMX0riVB76okns97eQc+2daurrih&#10;8uTxhalfB44iWKT/uv0WWLVwv0MmoqTbEMj3yB0LVzTN7yKb+awRWYh6fVAzMuCYOoO7K5t+fTPE&#10;/GIUvPAysq/+CYL1jYjW1SL9kssgWCwxc+HUoelo8oexsYbEteRIaCD2n3+wx+n156VkjV94z8tA&#10;BCeU2PDmZWOR63Ia7lUNbcx5tOwrhDetR7g3APfM4+Gva4DgTIF7xnQILhciPT4EujpgczuxcE0D&#10;/vTpQdw4t/CFqyfm/FUhWkjREORI/0O6+Q/3ISLbjjiCZLZU5qdtru72TnpxVdOwGaUeDC0g4ubn&#10;wzl8BHxrvoXv9ZeRddud8EyeauQ99cL37ptIvfQqSK54XY0kyThjeCra6WbXVvVwe+x/jUAW+m9U&#10;wh4IovVGCUk78dqPxiHH7YqJYd+3q5BGDOJdshiat4cTOUJEzvjBGWRzSzGDTrZZibhuVLd34+LX&#10;ttH6p+57+vzhP5RUzc8qM2LPhOxniCr98WhDEfQOEXefVnHTkCxX8/XvVaHBG4jlGVhy9R7Sildv&#10;FMJdmmRCMRHd9dEHXJQnqlZJsOHxecNw36m5EEgi8DAoB0rSgMyOf1vx2ydEqbeaok/8UVw60Yn3&#10;fzQSOaTemGuE6VwmlhlOqfvptVw8cycT6Vum9g5ddw0X0QkWMSJkIfzi4/1o74Fy35mDb3I77W1h&#10;VXdrqrwxXf9DuvX2u+MJgkcYZLIi22npHJZrO/jksoYL9nR5cdGYbN0pkpPLd133X/4bPcuWofup&#10;v0L0pCLl8qvQ+cB/8V2ZctGlSZzMiHl8WTYqMlR8U9UJf8BGzEz4UIrgKC17/oOYWeNVEaIWwW/m&#10;5OPR+aPQ+8kS9K5fB9eYcZDT0hBqauJrI5BUYyKabxKyRFKvvh6OCRPhrByjd7s1isDv+eoAFn5Z&#10;jzvPKXvw4gnFz/SwABf7rcWB0FGG9Ivf3sVNxmONADHZ6BzHzoiiuF9c3jBDlRWcWJbNieGZOQvi&#10;oFJE6uvhmDMXqRdegs7HHuFihyHszCuu5q42kcAVuznzYI/vmVueih2NHTjYHuAeL/E/EHxJsRaN&#10;Bh8HNQzJAJ45rww3zhhCixdCM5k7wRVLIaSTeiPVxtaM6VxGXMa5Qkoaovt3w3PehbEwLO/1Qedd&#10;tKMeN7xRhVMm5Hxz35kV10RFUdH7ybGenEcf0q/uvIc/RufYg8VSBEwblPJVVVtg+jOrGstG5Nkw&#10;Oi+VbwA26bSzzoa1aBCafnkDR9NSXgGkzCzazQoXR6rFxm9M9zVoPAcpP9WBi9njYEgRrKvt5c8u&#10;7v/x6f/ORpDIAIaezEf/P3+0B69fPBrTS3QG0CIRdL//Dieg//NPOQiV8wuQce75nMh+wiuuM+Yh&#10;564/IGXmbOOkOvfubOjAGS/uxKAMW/1LF485y+OwdYSUeKvrYw2hQ/luSNZGlO7whQrOeHL98l2d&#10;0SFfXFWBWUPzeDt5ZoCziIfp3WJ6xjSbmDnlnDIVod27uZ2cOvfUBN+17rhYUdOCWz88gDU1ZNlZ&#10;RQjSf4j+ZexEXFuUIeHh03JwwYTBXA0xPerfvhXO0WM48Dy0YB5fDxZqZW5e5sPPuu5n8K5YBsnj&#10;iXOuoaQaSBXOfmYXGnqCyuKfjj15QmHqNz7tuykwIeT/7nVCVouMre0Yc+pTm5dGRaT948qRmFCc&#10;Fcv2UHt1/3bNKcfHwAPzXzMuZjfFNgC70aInF3Ibj/k9WDEVs7u9wSAWrqvFQ980oqlHYRfTE87/&#10;DfmWP84+pMFJm/FnUzNw46wSFKXpJpDfsG8ZIRngLHrxNXS88Sr8Sz7hcV7mkjTDr4wZzGC+ZjSX&#10;a/MHMP+FbVhZ5cN7Vw29Yv6orJdCivKd0YkQ7m37J26NuNWZjc8Pdv1/zF0JdJTVFf4yW2bJJJms&#10;E7IhCRKWsAaBlEWLoFhWEaQsithatVhboKB4Sq3Ureg51OMC1QpEZLUIoiBbXTggEAmRJIQEEpZs&#10;k2SSzEwy+9Z33z//JAMpPSKkeecMM8yS+ed9d7/33TtxzrqC3XHRMtX+JwYhMyYqSH4UQ61/8jGu&#10;g+OeXYq6RXODiQmi7EsP3Bvq3PvbG9LSKjease5ENbYWtsBgcnOgJVLvDUe4dgm3hgXG/rjc0Kik&#10;mNk/Ck+PSsKItISgNHI2GlHNuJWAVI/K5c8Sd5KHUTt/Fgc25g9/5BUxth/OCJzrbw9tWpxWPJR3&#10;HodKmrB2Tt+Vi0cmvSqlhqT+H6+6bgpguhq3Qg2VTI695w3z5mys+LBXrFSxa9FA3BnbflKPXKS4&#10;x5+A+cB+NL/0Au44VsAfy3v0gLtWqIuOm//IDRLlPlxssWHTyRrsLDKjzOgQwpxyoQfz7dPU12cd&#10;+OkFMhAYF5Hd8IssHX6Tm4icHpEQJsj4g70wReJOXLeBp/XETJHHaITp3bc48B2TMh2/0uyyY+GW&#10;UuwuaMJLM3u9uWJcxjKPzwm1z3pT3sXNsQNjM4XXzsx6M7Km5n68cWHveZXNXtfk9WdRUGMU80TQ&#10;P7eSi2DSLzzmeqmC31MA3WexhIBLXE2bQAGAdsdZikydFqvvz0LBM4OwdU4GZg2ORKyC2uRQfZOX&#10;96vyiyNa4Q/OLP7xnCk2G5UEBmfJeIaHHyZk+lUV5sSE3lqsnd4L+YsH4P2H+jJwYzgu9oYGtOz+&#10;LAiAPFEvBDNOnQz+/eb33oZl5zYutVwVF/jvDZlezj7a2GbFrLxiBq4RL8/q/TqBy89y/wSpJftJ&#10;OijwaPDUkZ98vPs7xfy8C+9P/qBEvW1hFsamR4NGyocFxJOj9Bzqly/h1Et6SRIZGRJcJ33FAybs&#10;NdLZSatfDYnBqpVKzBmSwm5JuNpix+HSeuy7YEJhoxcVzVZmwQrT06jDjb9j49qwzlMY/pAHwqEy&#10;gUsDI2hlPjqzhcGxaoy/Q41JA5MwIFEbUozA89/MULQePMgllLK3UBhHN7I1eCImJZUTOBlW2tlM&#10;Tc16GH4m1XxqFT/dKGbBqkwM3M1lOFneihenpb2xfEzycw6Pk09l52MEbvKEwM2J6DDhjA9BXJHd&#10;3vaw4vP8KYu2ln7c4pRo8+b2xOwBqSFCgnNogKpF3SvqY9HoIgONisyIEBKWLuf/75hpuRYmM1VS&#10;1lhQaLDj5OVmnGtwwGD3MT3mhY0iNB5/h5TwNW0COeMzaSSXQMtuicw+yogOx4g7YjEwSY6hKdFI&#10;5u0QBXPe2VjPXTt5QgKaNufB/MG6oC4Vr1kUvWRsNrz5N25M0SLA6fdI4+LhY8QklUg4QZH7ecZg&#10;wuwNJbjYZMOamb1X/X5Uz9X+tiau6nm4krmNcnk3AJiD+E1J7ty8gm0XDd7U1yfrsXx8PyC043LI&#10;Eg0PqkGKyB0Nd0M9nBcvwPbdcW6gkOUtWuEhddjXZ+WFwkGfF2abAy12N4x2LxrYfTOzxk2MEKjX&#10;BjGNgvmsWma0xWnDkaCWQqeUQ6eRIpYZTWq5slN+FxLvf+aEmL5pC8yHDvBrE8GjRWC2p0gRBJqL&#10;7ZCMkC9A9hLsKq7B49suMDBlrg/nZ/56fF99nt/LDDi7JVilKZUSwF0uojtfUeP6H//X0fNjX9hb&#10;9tGKz+pG/2Bw460ZfRCr7rxTjLdNKBKTMDHWsnM7r94UqZ04gKxwsUSIxDxxPnE9+ZUU/mz3pYWl&#10;kkihitCgvVnujYrirj/ZT5aqzy6IXoq+EaERV8oTk4RKR3ZrPXGc+/HNATeH3D56nhPsN1+HACwC&#10;2/EqyCTzMuX+yqFLWPWlAWkxmqoP5mTOH5sZ+20DFejdQq/wtvgcyjFZl9fOHjBp0Zj4dVu+b8Q9&#10;7xXg24r69rC83x80MLQjczmIZIRQ9SZxK20YbTLda6c9yDmX9BfpNOKI6iW/40EDEu0UuBct9oZ3&#10;34aRiU6SCh0bpIhtFini5vW3Nyuhf61M/5uPMNVRXAIv8z0vzZ7O87Cc+2pqOFfSd1LMnXMTA5WM&#10;RCptJfFMwFLNssjFVCAnci1C0gXtyYiLjW2YsaEUq/bWYXq27siGuRnjeusjv23DrW9qIcNtWt6c&#10;jLYVwFNjPv3++NJPSv8+bn2xbtk4I16c0BMahTow1lXCOYV0L3EvbRxtWMyql2E7U8Afq4cMFf6e&#10;xSwEBihkGigKJwKgKBDpaMfpfG7IcIuVfS5iweNwni0MuSYiFsFyF3jJEChaEBepCS5qvzoMMH+d&#10;CE60/iUaQSRwQmMgklGYkreVX1PbwQOcy1sCPm+n8Wph2jHeOXEVf9p3FS1tbjw/JWn1yon9Xza7&#10;4WwxO6CNkN9yHG571CB3Rs5HB54c+vMH+ugOvrG/BmPeLcKBsobAbAhhdJw0Pg5xTz+N9H2HuK9M&#10;ILTu/4JvnpRtLHGpGAFq2bE9qO/I5aD3khXOw6Fs89N27uHcZD/8JdSjx0KR0Zu/Rveiu0aLxC+B&#10;S8SUfvAo/wzp1PB+AzihkBqgUwVcBJeXw11v4I9JhYjiuHbps9A+PA9eUwt/P0kaugXFsr+da0uY&#10;ITVj01ks3lKJ1BhV8Y4nB01duHjSKg/CnE6397b59F0SFooc079w18L+k9bOyXq+yuRtuf8fZ/HM&#10;riJUNFkgzD8TfqBUrYQkLpanySKY3qWKfgp3koVKxo1qxEi+wSQaCXz35UtcLLd8tCm4+SQJ5Gnp&#10;8NbVIGbuAl5DzCNJCx4NMdJI/HKb4b5JXAJEPThTsB8VCg4gxZDpeX5Mh/ns4qJoHBEEv4bYOIT3&#10;6cNrpq61BfigjzCac+HEq0fKkfPWGewuafUum5C6/stf9Rs7aPKwvWK84HYuGbpoXemb6ZsEvPZA&#10;fsmuVV9Urnn7ePPUjWea8ad79Fg0Ig1xvNbLF5jqJkH01OnQTZ0B15XLzLI28IA9bXrQeGHg0zkp&#10;4lICkTiaRCy5LHRmSuD+9hy0qEOv041UfcJEsLtO6KEZ3q8/bOyzjWteQ+uw4Zz7JUy0B/3xnJxg&#10;cqBjMdy1y+5y4tPiRqw8VIMrBi9GZ6gKX5nSa0nihGFftXZhaFWGLl7+4f3L/wJMG5Z3bPz2k9Vr&#10;VuypG7LmmBFLxujxVI4e0eR3hnkFY4ixAHGR6AdTQTiBSOJbNHhsbLPJyuYcvHkTt3oJbMpeXc9V&#10;CAGKhucRMVBkiYDkiZTkZM6d9LdIr5MIJzVAhhNxLl0LHcKjGvDr3TYv3MwV++SsAX/9xoBzV2zI&#10;1MsNT90lf2He+KzN8aOzXV2937fcD/4xy3rygvJouXH2xvzqZWcqLdl6nRILcmKxKCcZWXwsTlgo&#10;DfKzPMJ302ukmyWMS4kLqQ5bNJDajSlB15JuJd3e0RcVXxNPaIiZHZIMN+LMjhGsjsBWW2zY/oMR&#10;G/MbUFxtQka8pvbR4Ynv3N0vYUPi3QP+a4vduPIqmGwe2G1u6ONUsLLfp2F+cITj1vjB/1eAxeUp&#10;vBx+8EztlO2Fht+eqLTcLVHQYfQIPDoiFRP6xCJaIZ5L8vORApJA3Qc/nxAW1mkYUnyOiMBReTEY&#10;9O8MLNGn5rq5oeGayJk/eMcDFB2S1F7mdx271IyNp6uwo6gV1lYHMpOUZbOGJr3/y6FJm8JH9f2f&#10;m9vtAXaHydAmVQUOOEthc7HtZ2IqyW8O9q00K7SIljgg4b6oH2VuBU7XOtE3UQOHx4doZlw1NNkx&#10;SOdGYU3r+PWnTY/tL22a1tqGiB7xCkzsrcKc7HgMT49CjFobsvn+ThoniN8b9lM7vJC/HuwFKbQq&#10;cLq8KKg1YU9xHfZVOFF0tY0qUHyT7tT8e8HI1H8OTo3Ze7XVbe2hlkLDfld1sxWF5TXol5mAET20&#10;DDgzt6zskKPIIUNmrPq2AtzlOrhTLmIb6WCuAh16yEmPPiLVRB1ZMqFnn32FtVNP1Dqnby40Dt94&#10;olmuj5Hjnswo/CxFg7vSdOirV7HPKK9zBsJuVeueMA9cTh8qTHZ8f9mM4zUufF3ZiLI6Ow/+Z6dH&#10;nl01MemLe7MS90REhJ9Mi9XA6gZsRjt8qu5RIdotAG4XeYyyGdBWlx8pCVFlM4anr1kUrVzzaX5t&#10;v3NXTVOvmNz3HS6zZG3NN+jp8HVytBaDkjQY2VOFPnFapGjlfGByQoQM0apwhM5DFJ2Sa+YMBm6t&#10;DjdaGCcZrR5UtbpxqdmOU9VWnKqx4IrRBo/NAU2Upm1gUnjJsnHxx/UxMTvuTI86PYV5a40umt7t&#10;gpVJI6+ve5X+diuAQ/QyQ5smoSoZ2JFKxbn7hvQ8lx0vfa3SYIqrNjtGnm+w5p6ustx78mpz+r5S&#10;bww8Phnl1uhwm14jR2pcFJ+3q1NKECX3QimjptvSwOE+D6wM61YvYHFIYba7UWOyoNbsgY+Z79Rl&#10;AFKlL1otMffVeS9PHBZ/NFOvyc/uqfuuV0JUhd/pxqkrVrjZe910ptjTfU9odFuAQznbz/xKSv9R&#10;1xi5MbuH4vPcPvrPZ7m8K61uT2y91aNXyZC1Ob9pgNLdllzeJk29YrQodeE+XZFLGm11+9VOt0/q&#10;4cUBRAQyqBUyn1rqbYuQedqkCqUpQhvtmJXiqq1olVU9clfS+ZoGW9HMEcn1OonT0NzKQJcr4ZES&#10;mH7euIWADUf3rwr8jwADAE8Rans1kNwKAAAAAElFTkSuQmCC"/>
  <p:tag name="ISPRING_COMPANY_LOGO" val="ISPRING_PRESENTER_PHOTO_2"/>
  <p:tag name="FLASHSPRING_PRESENTATION_REFERENCES" val=""/>
  <p:tag name="ISPRING_UUID" val="{CA009E98-B78C-45DD-93DA-AB5DBD2E5E51}"/>
  <p:tag name="ISPRING_PLAYERS_CUSTOMIZATION_2" val="UEsDBBQAAgAIAKJITk4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DDi25R4UzWID8GAAD2FQAAHQAAAHVuaXZlcnNhbC9jb21tb25fbWVzc2FnZXMubG5nvVjdb9tUFH+ftP/hytIkkMY+kDYh1GZynNvEqmOn9k3bgZDlOV5sxR8hcfrxBtoDQoDGAAnBNNFSBhvbxKbtZbGAB0/9P8xfwrnXTpps3Wy3hYdavqnP7557Pn7nnLtwZctz0YY1GDqBv8hdPHeBQ5ZvBh3H7y5ybbL0znscGoaG3zHcwLcWOT/g0JXK6VMLruF3R0bXgvfTpxBa8KzhEJbDCl0drJHTWeRaVb3KC8s6UXS+1dKrbUIUWZf4Kpa4StUwewvns89fIy0ozRYvX9Ulpa7oVbHOVYTA6xv+NpKCbvDWu5cvb128dPntUjBak5ekeSDEkC5dKAAkE1WRdEDDki7jdcJVVtr8VSQl4x2xnLTSJpIoY66SvZSTbql4lasQMRn/1UKkgZVc8baqYpnomiTWsC5quqwQZhgJE1wDdyTjXR+Z8VP04lYS3UBblofCQfzQt9G1eGcbhUG846NrSfRD9kHoJOO/+yhMortm3uY1pcmLsq5ijaiiQERF5irrjo/cJPreOYvCeNdEXcDbA+x4DzDHf4SvajCIf/fhW3h4ThJ96iMffj6Xv/eaLCl8jYVgE2saXwejkwBtONYmCm1niPoDa2j5oRFCMqBNJ7Thfx0rOIs6wabvBkYHXR9YAKhoyOj3XcdMv3S0/gDyBbVcYztXC5VfE+U6pIIiaTqWa5NfuEotiR4AykYy/rMkisprWAVLxk+NI0jqLA+oMDX43RCZ4IByOA2x3pDgj1A1qvE4pP7bBYd1AHBUDquF5RQjTwyiGKuQBpq2pqgQubKdjB/1kQfPEPVgcX80E8MmjS2IH2c2lvK2EGVBgXQRyMw2zVn8nh0/A5/Bacd+Nx8NFOZZ2GfpB8eGsNQJI5A08/oAvOcgm6VZ6o9hEj1B4f7j/V3YiuVIONh/nES3TdjfQYMkuuNQhaKbDhq6ELHFEkLi27LQ0KtkSsWSMfJNu6Ac5PGhmTSbN6OhNZcduTplaHpVWQdi4irLjfg7uV5GSlnmKi++TqJv5DqK75SRvIo1KAfxt3kyMr8q1nnmRaDPCZfNc2do07gz4fk5OGu0TXMKYnPqNwiYpywsmb/OldtSwyttCH6Rl17dchrq4cCg0TLLm7YVsK/uU7J+gnybRRdNkS98O1cHqDQCrtE8XWmLH+hLvCjh2mERfKBMlh1ZSE8PD8XjJwdtxA/hjQowrs++3aDf7IXo45Exk7I94PkbtAowitqdhPmZrIjJNbx+puwB5ureGzLRTKJbqAuViOU5XRyy+aQWgqCHwMJ+9yjqUJJ5oy5Ht86xFNQELPOqqPxvTvfiZxQgugn/PJ6rp6ofxd05apyMTY/m+P9ENS0tqRiaNKAWYu8/BhwIrs9oJYoeFUdoUE2qIhB4Mr7nF5cT5SWQaaVtmDVAon89KC4tKxnAchpWaUyy1xCaTL9LjXinVANwAK41wDPsSBq0gF4wsIrLroI55s61Sstjcfk1XNVEQmssI/VN61qeLKOUMj3G4WxyEm3GTLM/V26JSCQ4Us0AV3h0eIByGT+ChRvv0CEgug0aUnULbNBu4om50ir5GobyRpDd/tzIkh4aTvWVSX94kBVOk34JbBA/ZzywM8tatMamzHXlOLql5yezupSIzCl/FPSyDU/7Ve44ERdrmFehIxR4WaBtZCOJftumhH+zoCAkLjWURLRJJ5plcBg/9GhZGd/dRj2wEyVAOh327fg59dlev+AO6bBcw0s87JJZiVDwHjW/VxDlZSVh6CZopZ2Mf0Yk/rKJlukY3ny/FBrto6EE4Cnqh3IQWsOPSoPQQ00xNOa8jRc36Kg+3vNz4QhfnVej3hCR0Ih/LCKY3VxMRJtJ9IuAJPrMlRYhO455HcBaHtp7QOyycgXsVShsWQZmocETwguNJiSpRucHRkS9+J5XBmMSXoLSVmGszhJcCEYDGIOIE7oWwluG13etMqhNXl2GGsCGYzqfsMoGbFFqxJ4FZG4+EaSDq6tR6Dp+qWO9XPTJ8Qo1NQ8RWzpfq7HrPTif65g9FAbI6HQQdE3ZPZ8bdIOiYEKDl6FavYRndZywLKCK8fTijl5CsQsfKTDoPes/n/yaJ88aiAnHA1um6yzd5CAdt+dBpqshu6FdOD9zYfsvUEsDBBQAAgAIAMOLblE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w4tuUTcY4DpsBgAASSEAACcAAAB1bml2ZXJzYWwvZmxhc2hfcHVibGlzaGluZ19zZXR0aW5ncy54bWzlWt1P21YUf+evuPLUxxKgQAtKqCCYEpGvErMVTRO6sS/xXexrz76GZk+T+jBN29R228tWVYMxplZttVbtyxJtezDi//D+kp1rJyHh86YtqFsfYuTr8zuf95xzj036+m3bQhvE86nDMsro8IiCCNMdg7JaRlnRFi5fU5DPMTOw5TCSUZijoOszQ2k3qFrUNyuEcyD1EbBh/rTLM4rJuTudSm1ubg5T3/XEU8cKOPD3h3XHTrke8QnjxEu5Fm7AH95wia+0OUgwgJ/tsDZsZmgIoXTCqeAYgUUQNUBzRoVR2FqwsG8qqYSsivV6zXMCZmQdy/GQV6tmlA+mxubm58Y6NAmreWoTJnziz8CiWObT2DCo0AJbFfo5QSahNRPUHR0bV9AmNbiZUa6MxHyAPnWUT8w9MR4LPlkHvMB4W4BNODYwx8ltItEj68SDcBB/hnsBAaZ9az2UnNzm3YVkyWgwbFNdgydI+CqjzGtry+qCuqwWs+raynI+UVUaoeW0vCqFqeRz8+pasaSplbVFrZAfGKSpt7QBQINqJs2+vKxW1KKmLq/N5UoDIuSVOsCohdlcfkDMR+pcJacNKqk4WxgUUl4sFeUw2VKhPFtcHUi1xdWyupzPFZfWtFIpr+XKB6h43/fs8HSqP1nSkFRO4PWmBDcDu8owtaBAHcoLn3AocRb2akRzFihk8Dq2fKKgT11Suxlgi/IGZPUIVMI6Ie6s7xKdL4uMzSgiC5UDdglDUAzSuFsPJqa65eDqtT7TU4n0A7OO1TLdLZBl0+HOBWs/OjLRVX9q/HT1T1A0DQXaxayRd2oXrv3EZFf7scnJ09U/Ts30BjWIU8SeF5foo+qf6b6ebjB65SwVTpCWxpxj3YTWwTuVv3elQ0WF77HO6Qb0JXJI1/XAsiqB6zoeP2gevYtdJU5gk153WF/uiHtUdSyjGzViV4lRxDbpabiVOmULQDmqoHXIcgviWXIJQxXMoMlTDjHWuwz8oOpzyuPmvtCmnvUothDwg1MIQYXKkZjrJvb8vrTuxkc0Vn3m46LDif9J4u5k6UTSigUhQBt7dxiqRs0dJoWaj1pPWA1tRM0/ZcjnwiaXpUN798NtZiIjau4GMqBb4UssS4c4cOVIB0NlIJq5/xz0oVHrSwbQ1jMpkIfBNZukKmVx1NxmSA9fIjuIWvdBCo2af7tC2K6OquEWRWbU+lYXC08Qj1nrgpIC6A+4scMtETdgAn7bQbeJjepm+IrVrsuLd03wBwhywi3W8VC43RZfB+vv2EI0/PafR60HOkigyItaD+EpaHeXIj/eRCzcagwPLHZDMN3h6LMAnyAWqDsiLiXnl1xxXr11CUwGovi5jaLWY1YbXLoOvkS1qPk7+FKwu//WBYngclPgk8B0JHe9WY1aP4Mbwqe9gWzTvr5zht8o/n7UeoH4/vP9bVCCC8HnE/y2TBOuZmKgHb4SD1t3heCL2XC9Ii9gm52nuLe72c7QdEC9ErtEheJe+BTiDXu5gXi8A0CtHzuG91TA1zFch+tXICJoiDr/zD2wHWx9GcuPbXktrwq0nqQDjjdojyEmcWKqx0L3F4iZcSYJo75mppS0kdGxK+MTk1evTU0Pp/754rfLp4LaU0TZwpR1xojsqfOqNPLQbHwG7oQZVA51aBI9A3TiPCqNG1TNU2ZTaeQxY6A09vCcKg08Mq2egTxlZj035Ckz7xHsguPZMAQQ48geOv6ViQQ8Jxw1m9VyH+a01WMYxOl39LSdTolJ4PjBIB7S3tW5YClq/qWhmytR8xekhd8U0FIOVgrTMrVpKekRPHxqiyrX3G2gOhRq0S2gw0CbCP8QR9UdV4ZZ0UHx5CdDW4hav2ZRXlxlyG8s5lB2MfxJ6qguzC8jbVEtyZDfXJldBUWaWzkZ6mz4vZRfF8MfijdkKPfuRa3vijdQ+FDKtt5BoqdPSY13GIjtGKmb4TO4sWDMqMGp84GYR6AlXlg3e5PeIlUX3nJbOrdy/d8of2/8XiSpn+dT/jRRu+oiL+xz27/vR5c6zyj9j93+br81fE9e6u3diztaPXxky7VxceyB+X13YCO09pEJKj6riRn0IR20E1cIQbbjERnaqPmIXWhd68+QilrIzZXy8+9BI3lHPZjcdb8R9n0U7H6s6v/yLp7YlFEb3CpeinQ/189MjI+kU8c/GhoCbv3//jAz9C9QSwMEFAACAAgAw4tuUTC+yAuBAwAA9gsAACEAAAB1bml2ZXJzYWwvZmxhc2hfc2tpbl9zZXR0aW5ncy54bWyNVttu4jAQfS5fgdh32AZaqJRGoi2VqmXbasvy7iQDWDh2ZDt0+fsdmzg4EC6NKsVnzhmPZyZjQrWmvL0Bqajgj52gE7VuwqSQErieQZYzoqEdEwVv6WPn9e902ulZhmBCfoHWlC8VAiXSpshKRJYTvp2KpejGJFkvpSh42ol+vPbNE/Ys9UC02uYgGeVr5N0Fo6eX12Yeo0q/aci6C5JAV2DgKJjcToJJcI0gl6AUmGAeXsbB+P6ChpEYmNtlMByMBuOrFPttXu3fVaINVVRb0TAY9oeDZhGmFrn1vJ7ZIxd5kV9fhlyKpYn9QDE0zwUFEyTFbkD6y4N5LtCxs7Zmkwv11vBPX8h9XGgteDcRXGPTdrmQGWGoWSwWgzS+SlNW+AqF7aJqi2Q0uu8nlwWl/3hwP7wNTtV1CfWsPwRxGp9iY/ZA1vkY/RDIua5xyQz6d8FtM1ExmmIcQqY2Yvhpnj21fPO+/NDkUAr2aXaoTQTTzzGDSMsCwp5bGYtaie+PQuPnDtGCMIVmH3KUTzzkJymUc1HHHOsPfFOeepQScPa5YEUGz7soPVodd+zn5ydbNz+uCqsCk7ApIS+yPeh475jvI54HOt6XSfoHZ9sj8qHFKNwn9ERs8c4k+iYETvDdZcetrMm4n5rBo7z9SsASMpFCZPthRjMwlQl7FjNB9A6iCDnZ0CXReIv8Npx4a0NXYe/AsOuhxpYJNdUMjhspEYVUGAQa5+Xhyuo0WIxg9+mpsZ7CQjtuHXSpN7eUf36zPN+8pZ9djnaLtsbb67GTEbkGOROCqU67lOAEQw/20jykm0sChw/IN74Q1wi40OB7tgdrZIrdl3QVl2hNklWGkTRHXWXOlq6xRGG533HpeJHFICdYbgquz+qYYa3ocsXwX88pfENap58wGp1eoStOaNXCHmALDEQmK1fe3cLgWcE0ZbABNw88wBzyxHFChR19fEbTN/VW85BLfVZOjn0j+D7qhiP6HMMR9QnkG863sSaxsmfZTwM3f/cevYlcTjTTgv4ws2vbJb5DNDakCuvhpY0UWnxpInXpbr+2ByUbGHOa2cGBsLdtg8UomBB5mQFrcok8wt3m5iqpHClHb7A0C8xQjIImgbXUZ+IMP7VoIQH8eWjBVjWlf8E2FkSm7xWhNrYbzEaLJ8NrzI5WHMlZrsOeB9lSVFnHd/y1H7Va/wFQSwMEFAACAAgAw4tuUSSgUyNqBgAA0yAAACYAAAB1bml2ZXJzYWwvaHRtbF9wdWJsaXNoaW5nX3NldHRpbmdzLnhtbOVaX08bRxB/51OsrspjMJBAArKJwByxhf8FH21QVaH1efFtudu73u1B3KdKeaiqtkrS9qWNokIpVaIkaqLkpbbaPhzie1w/SWfvbGODMesEiNI+4Oj25jfzm9mdmR07yRt3LBNtEtejNksp46NjCiJMt6uU1VLKirZ4+bqCPI5ZFZs2IymF2Qq6MTuSdPyKST2jTDgHUQ+BGubNODylGJw7M4nE1tbWKPUcV7y1TZ+Dfm9Ut62E4xKPME7chGPiOvzD6w7xlJYGCQXwZ9msBZsdGUEoGWvK21XfJIhWgTmjwilsZrhlKolYqoL1jZpr+6yatk3bRW6tklI+mJ6YX5ifaMvEmhaoRZgIiTcLi2KZz+BqlQoS2CzTzwkyCK0ZwHZ84qqCtmiVGynlylikB+QTx/VE2mPfsdCTtiEIjLcMWITjKuY4fowtumSduLAbxJvlrk9Aac9alyQnd3hnIV6q1hm2qK7BGyRClVIWtLVldVFdVgtpdW1lORdTlUZoWS2nSmHKueyCulYoamp5LaPlc0ODNPW2NgRoWGbS6kvLalktaOry2ny2OCRCntQhRs3PZXNDYj5S58tZbVhLhbn8sJBSpliQw6SL+dJcYXUoapnVkrqcyxaW1rRiMadlS4eo6Nx3nfBkojdZkpBUtu92pwQ3fKvCMDWhPh3JC49wqHAmdmtEsxcpZPA6Nj2ioE8dUrvlY5PyOmT1GBTCDUKcOc8hOl8WGZtSRBYqh+pihUAM0rhTDyanO+Xg2vUe1xOx9UO3+rJMdupjybC5fcHsx8cmO/Snrw6mfwLRJNRnB7N6zq5dOPvJqQ77iampwfT70Uxu0iqxC9h1oxJ9nP6p4evqBuNXTqNwgrUk5hzrBrQO3q783SttKSpij3VON6EvkSNc133TLPuOY7v8sHl0L3ZInKAmuW6zntwRz6him9XOrhGrQqoFbEEGlxaZgtYhrU3YwKJDGCpjBk2dcthUvYPw/IrHKY+a+WJLes6l2ETQsOHWQVC+fGyTdQO7Xk8edzZEdFJ99uOCzYn3SRzfeOlE0bIJMUeb+3cZqoSNXSaFWgibT1kNbYaNP2XE54MGl5VD+w+CHWagatjY82VAt4NXWFYOcdDKkQ6OykA04+AF8KFh80sG0OZzKZCLITRbpCLlcdjYYUgPXiHLD5sPwAoNG387wtiejirBNkVG2PxWFwtPEY9U60KSAugPeLCCbbFvoATitovuEAttGMFrVrshb94xIB5gyA62WTtCwU7L/AZ4f9cSpuHv4EXYfKiDBYrcsPkI3gK7exR50SFiwXZ9dGizm0LpLkef+fgEsyDdNnEpvrBkCwvq7UvgMghF7y0UNp+w2vDWdYglqoWN3yGWQt2DMzckNpcbAh9vTNtyJ5qVsPkzhCF41r2RLdk3D87oW+2/FzZfIn7w4mAHSHBh+Hw2v2XTgE8jdtAKXouXzXvC8MUcuG6TF3DMztPc2R62U5gOySv2S1Qo7gbPYL/hLNcRj04A0Pqx7XhXBXwTx3X4/ApM+HVR5587h76Dr68i+5EvbxRVgdbjdMDRAe1yxCB2JPVEcH+JmBFlknDqa2ZIWRsbn7hydXLq2vXpmdHEP1/8dnkgqDU2lExMWXtuSA8cUKWRR4bhU3AnDJ1yqCOj5ymgEwdQadywNAcMo9LIPnOfNPboYCoNPDaenoIcMKSeG3LAkHsMu2i7Ftz6SfXYGer/HYkEPCsCNZfWsh9mtdU+CqL0O37bTibE1b//JBBNZUcGgcq7mwSWwsZfGrq1EjZ+QVrwTR4tZWElPyNTjZbirsCDZ5aoa429OtqA0iz6A/QUaAzBH+JyuuvIKCvYKBruZGTzYfPXNMqJTxnxm5ksSmeCn6Qu58L9EtIyalFG/NbK3CoQaWxnZaTTwfdScc0EPxRuykju3w+b3xVuouCRlG/do0NXZ5Ia6DAIWxFSN4Ln8GDCYFGDe+ZDMYFAE7yw/vU23USqEpxxIzq3Av1+FLy+X33QgRUvrpHnU/A0Ua02RCZY53Zi3+NO9O425j8c6b4p4PXr+qhMLCpAF9T+/yff0+3fj1rWRvDYkuvT4l4DI/ne0E5orTsRlHRWE2PlIzpsqy0TgizbJTKyYeMxu9Ay1psdZTWfnS/mFs41TahcnrwXtelswxc/dX7k6/lVr/NrU+9P5yOw3vsfEWZH/gVQSwMEFAACAAgAw4tuUU3Z88XOAQAAeAYAAB8AAAB1bml2ZXJzYWwvaHRtbF9za2luX3NldHRpbmdzLmpzjZTBbuMgEIbvfYrIvVbRhrhxsrdUSaRKPazU3lZ7ADx2rGBAQNxmq757wU62YONuzCX8+fwPM2Pm/WZin4Qmk5+T9/Z3u/8V7lsNnGbUEe5CnY3otdMTzaocXqoaWMUh6SHN5dV/8scXETNOeGtKTs/OVnt+iXD/FJhpH5cRCxXRdERrItprRHuLBf4bZHbOqsvIKzM5GiP4lApugJspF6rGLZPcFkWR5sRPsAeLBtR/0AJTCEzpcrmY0zHyy5Gki2yGfI6KWmJ+ehKlmBJMD6USR5539G7ulk/vTxKUbfihA+7R8mGz8wFWafNooO4H3s62aIvGSalAazjHXW3WaL2IwgwTYJ5vmqXLdP0NGhjv2ucbuql0ZS50hrJ5lvq0xCUMqrRCJCcoxLj1GlRzELzjDLyZczJofo9mAcHwCdTAyn4YGeAAFPIor2igVKJ0FRmimVtRlAmcV7zsuM3KrSjnDutsx76NdmJMiVD5pXvwwy2f8YrRdTa4ZqJ3zfaRW1uPDZcrJoOJXm7di/oUmwvsyrAiosmYYRM9i+kPGrf/bbPG6gDqRQhmZ6frCWg7S0A98kI4ARuD6b62ms3mjz8nWCw4vTbF3ilvPj4BUEsDBBQAAgAIAMOLblGUE7MiaQAAAG4AAAAcAAAAdW5pdmVyc2FsL2xvY2FsX3NldHRpbmdzLnhtbA3MMQ6DMAxA0Z1TWN4p7daBwMZWltIDWMRFkRwbkYDg9mT7w9Nv+zMKHLylYOrw9XgisM7mgy4Of9NQvxFSJvUkpuxQDaHvqlZsJvlyzgUmWIUu3iaOJTKPFIscdhGo4VNe/8Aem666AVBLAwQUAAIACACrI2JRsTkViMtDAACfXgAAFwAAAHVuaXZlcnNhbC91bml2ZXJzYWwucG5n7LwJXNLp2y9s46QzudVMZZZmmmbmVjpq5pbLVJZLaWUoSotKLkjhuAvkOE7LlLsSuVBTWlZKbhAq0jKNIiqlBukvoUU0RaREIETgYE1a88zznPOc9z3ned9z/n0+fZAf931d32u9r+u+bzi713+n1pLVS1RUVLR8dnkHqqh8raui8lXuN2rKJw4gY1Ply6KEwJ2eKrU9+mPKN19DPfw8VFTqcjVmjyxWvv/2xC5QgoqK9sO5/4va4TciVFTCf/Dx9tifEs4b4uHjBpC67yX8ONCr7AvL4HE/p2wheBzfS9N80kHY9UMHYV3qkxLP7THfm0Y8j9pw9vhvS9UHT933+t7IIvr0vs2TeS9SEGv6fPTFXquTpV0ZOmImiMy/ef1Ai//TmzMZ1/D+B3jtN9NFpKa2plvj6GZVJZ6tPyMWzb2c+w9eOveS3j40lO+t3XpiLI1C7NVRUXH5Jaszm/V9MIl1z3RcVtspUlG5V22uG3HsxXdCVHBkuorKi36RtW5awCHOjCrmmth5k1Qpvb8PaV3oZ2+pgPEXM4o06recOJtGuVXvqnJnmhEKHyK/+3NNMp4inxkSUxTIZaR3w3AP+YZh+MONnJ/jfDMEpYoxuRn4nOK9IWVAhizuXnTqoByeInwa3KKquYzEUw58I9g5N3Sj7t0fOrMfqqpYQS3OdBCG4X+c+W2jrrwPPcMYokgGmc191lYDTHf5a3fUKxFORkK//wNWWh9tIB1momWOrERXLnUGIXmIfmlTO7P1z0ucBzqot1nSiSkyH8mf5BHZqAxe0nCd5KH77MN2JiNfSJaMlObiYUQ+JWC4qBrGaDOsCSrWcMoROeVg2l9Uzcr5Cjkyra8+B/L+EWTc3/lHlctP1/ieOdOo924dx1Ot1VDBRb8Oq150Uq2dJK+jzAazSLzeAmTX4XVUVNTexyWqenkZEhplpjaSYCpOZi/qtOWn8qVzOHdX5/HgqzvOb9C20o3Z3uSL8rB78dz+TVcGW9KTPNkmHeK7tUW6mlsO9h7FyVKPk9hk5Ew5W1LejmHBgvXy2gUcDASVAWvxWpvrJw0aZ0uX7+jMpkiT0TPyQ5JStKCdn8s0oWB4LlgC/WSri5pjJaGvtIRiqCNx1FEJkaCb/eRwoIjTamwLT2tPiXTinynEaBxYe+1wx6lt7oDZc1KFmQTLN4JQnU0GKKs3RqxTEBU9Aa12m/UG+E2d2Zq+MScQu0h18KPTXdmt9eXtN5pi317KRMuMKaLB2HTKqzZ82bInba9QHRbC60Xt1UO5osMoTnHwpOFvftAlE0H6ERJkz9egBvCZoPJM20Dr/i2Y9m3uQQ4ZL+hyUvLuB145r0WrnpfAOJ5TeWiBUuva6wqSTtV1IcKXYR3Jx1rry5L/oNKyW1ff5T0laZ7j+qSk79heQm3ctL4AXMux3d4B03sDfZE3rfasKWOEdsqYGNmWxIq7VWVVGN0km4CEakZcLhAybl2BHckDMDRG4+2rZIjPED9ysN0MI9CB9NWT45yBzulNLmliMyAOzy/c+iMpzwMaFq/xi+YdruiawV5oXnlmjDNZrRa0sxZaEWdH5RxkCHlwtFR++4wv3ZaXWYjDQvvaikOsVUWXbDB7GPkAQs2Tt2eEjqAhb8reD7FlQ1Iub1uhy9qB0a7CVEw9S3Mq1vmJm/8Bl2FCsw1verdrTiKSeWzpQHwLRbh1h8hZ7A7QG2eSu4SDByPakPSbxw2CrBuJnIvUukIab0shzYnhIONRt9wdexYf1Jfg1J4sJZ4gZRgoBuJFdsSn07OANZ7pINJSaZxSJJX6ZWksI8njtsl3lrWCO6opZKDQ5WzPrdOpr8CqHJfU+OscH6T1KLSW+T23zGMvLRIb7pRnNiF0+hqLr3jGLJy+ZNPnoNWWkA4zo6ricNgSYZM0T3aLYwuJv8UZr9Fo6tGMiQmxZq677ieiIDVLOJ7x+Pu71raYEEdnpuSNNF7poRZwx2GnvpilFVxTgRm2JDNWbch+VTdP7w6jnlTmHVbLCVw33d+8R+s8d4qAtMCWyDqTYtJJ4dC1EdhtXsbcG55GTEzuzhWqevdGUQRu9zZbsvaE0rks4fSZcdTBLY9ZfDBreuukdJU3oVR6UMBA5PMIuR7FZlh3IgZcCzM8WoMwYnIvwnKxzcg+dgWsPalUxPeVGVA5+kxJy6H2+OKsJt+qp80JvsyZBFf0aBraImmxSgjNw1sO31NC/K1DCO175/7qGsezQtNGnQSb+oOEDKww4/MKZZFbnmgvnVLp5+kNiwmFZgLhNbKf9Jr7QCMOBK94RiQ2Se/4tgSQwPgdG3gODTmah2IGq3hQBUb1bNIa2GDiNIMYTYKdbaJlr47DrNaHbm/W74h6Acp6cttCld9b6+4ee3iN/cWwkB6MzGd8qgoZGymJTH1SSwzbIK4W1Q2xe3uANcdH391AVBJt6lpdgeOG14+L4U7kITzSMKuDxwN9I1FtHLP8JaR9ir0VqPlqeOnpEg2nlVNSSPXrze0+Brq011Amu8JPqZFmJGittcK6CejhwfY1t7J60nepXG7S9+5X5NOAH4dnGsbeG55kIK4gH4RTDWh0Vj1vlvS87RLTDYQfJiDj2Y24FpERt0O4m5feG16bGlvK21bgB0AmoYHc7hcbVEsGk9S8mnJYMyXShoBX/TjSXlV6mAAaopV3tZyiNkKyUn+AcI0k5STJeJzeNYfEooYwuDXUEOGqKgyBwklJMjKPyOXx9ljC4Rhzmiz2OlHaxD+2lAZguFTObmf4OWxX6dGjfaBlLbcTRzzL8/OUgdLnjBrkEA0AGpAAjpInASTXykgGqPqrI6RajpDVxvte5XiT6hkTRbDpgoRTxB8br39vU3j/pHQJiqy1DpPsep9OdzlJ/57PMqf6VDXhZ5qIfMEvZMIT1kFpXrChXQ1ysZ1iI5nm09ItQpmUEtiAIgTeM3McogVjPgllI9AiH5f9pDziCkv6N8cDrtKbHbTOxV6+lAiVi1YIGQgDnjwOIB7ko5q43fTnubdvuW5MpzVx6a20BrX6irRIypxlkamGV8mwv+x6iFXRYIQY8VyrmEiWwu+04rA27ly2aG9ssQZPb3FLDi5JAmsXTYlm1mAosULi78ng4BJuSDifB7jNrceG8YUKoIDDM0bIBn6azd2aSsoze6L3C3PUoJFaOKlZYHeXKhTBVFoqXkDbbjszgUWo0tuO+KWMGYsBf6SbR4EZv7TiDlQyKN7kXt9t0hcDgKDOb47bmPHWXSEb+liLCRAphGkHqXHkxvC9rJnb6ikHek14iNMma2+Cz2ju5hbJNmmON2jW1/plvdIMjE3rZhemDi6Ctbi3iGqmJ4Nb4E5ZxqYetUTViaKveYC9LTlMUQ8GtWVfJtrkA4D0+eSeaHioP53T7C51U1M+aa9fknXbRhomdhU0cjt4pAppM48dU2rfma2Ph70bWJtFfl0XhgLqyGOi2duJUaU8dg4YLztUG5tKJsKlX8/F+S9nOmzX+4dbmzg1rAs4A/Q3Lv86MXRJVtqD8kVTU0/JYDoPe73iNpOuudxhxaomuQmxiWaGhZJqdjNAgkiF7cZq3jDCj4aMU5eSaqzNsOHQQ/2yG9Gk1mgpTw7FxbY9Pw2ujdb7qZF7XGyFcaxBhx5tBHe8SJHszuDrNqkR8iNjLhc34rTyEp/eev+k1l31meZBu8096xyzgKQXoTHryiMkSegkXujYEH6QqFnWoAOqRVXtvSHrcXsqSiCJ3/dPFy1vAg8TKpLK6zLKflc6iism1l2E1DTOTSi5BSNWercEgCAjME4bLITvpiwfRId8EJaRhjFp6ZqinHYw/pgDjdg3eCwd4Emkea+dMBg0JqaNY0vjAvKDcRoqjeOKjGX5fnOl0INB6mFSz4kbw98mq2nyYC2BqpdZPzjVglM2pgpbkNnugbv17VIMij2EU156diqQCq0T3KlVF+T3z+UjXjJUVWo46zy9I7DL+ko0Upvw5zJnu0Jtxhs5yIaMA3tZ5XenEUb41tGJU6LlUs1w+pbL+OCJWMiUHXR/I9zrbmSq/tTpm0hp+zecBy8XnWIglhoZ13edMadlm0A39Zs/cvrtij+oRPgdJtzaO301yv8+nO3/7vEgcYkle/AEd/ykk2jLPmv9tSrHhWrfGRvDdviGWneMfW9XpPF85QeCB+HrjIx7o35BeDioWe/jJx8gqKuEkDN/ObOrdFnn4oFVd73J7AMDC/M3flZeK4vFXXPF4hVw3oXMPf3SsGLef0xQvVjjSfqrTUzdu/vJ7ODPqOqDrb351FvggBe9QhS80lDl0LiWibf34PlVm5SdzSmneebKAv3X6f/5N/r7rWd7+LM5Z+b+gQ9pP/kowMkTJGWLAdbm/HzmdrlSbBWVixcRHt6Mnm84X6mo+PqS1hnHQn+Z60M2VIGX5jfZec6N/z7IusModZJkM4R8VYhrlj4+jR6edOUj2UiERDJK6S2HxNutL9JQUdm8hfPzROceG/JP4uk+XEu6Qt3tvf+Vx3vOnWZNIdKV6lOKeNZc9xpmZ+7aIcziAFfhu/j8O+bmxmncQqBzHgMsPOPdmmScvAuaXFF5x5zuIpBMpnEItp/A7CqvfJufi7odukq/IEPuCV+DCJ2nHe9o0/r2gQy0hFzw4uLwxGmWaDhpfuLzg4iSB7oVslctbbwjvGt33sBC480+IX8AM4GswOLzJooXxZrhmI8BdVL5+b3WylbrjyINZmlGgpfb4XdFUPO4c/jKVt7CJxjNCcNxy2w/qigWPaWnae40pafTdnPKYZ4reKftcfTMGF0LnT1sHvijp9voEScrtm/+V8aVXqz6/FdHUnERrHl6gqhufJ6+D6GFZ3l2uXoTXlrhk0884SLsb+djupuLtROiPtnnok1qqUdb/kt9qHlE6UCSNLGQ9LzU8UeP7sKG79MEE6VxjpVePT0dxLCU3x5Fzlv14nrhioLRbXuMVKUww967Y17rATsdf+H9ggHi8rVuzJeIBdxJtod67pEcb7glBqpF3GujH3Z9tBNuMCC+ZAY1mB5xOpBR+1CyMDrc9iL9sGw/fpq/W21Y77xYBAuqp5MTOTxNJ+5RwEWn3KVWSNI+zQoYsJlXOcdEdQjp/v4EL+JeuefVc6fy4wbFIt7y0bTQdsJwGxFnZNQ+D3wrfCoGFe7h3g5aInx5PpYcts7UE+5svjypO2GyEXqo4928D/QUtgZWBAnSVYeCrrd5Ti3PGtPsTQdu02EdDo7KwcNdFziy/Lp5jevgyszfPladiLMxvHEoazYosu90QBTQMuKUPEXIEbV1pHwIrcNHO7NP073aFhurjsAgRqQkxI4dcHcELraiyIKc2lNe5tPL0tWjf3Lit3dSz2Qmqk1JUUqj11e7RFOwRrleu3PLnuR5yExbD/zu2uKZQ1sY7RRJujNy2m5tYUbS/SoZtxtCHd0SoQg6H8E6LY86e9rl4evB+WB0iXMgww7/oHfKULqiINZM2gswIyLcBRc5t08XaTvRXu6HW5B+OToSMm8bl4wcpMb2ErqFVO8nMQP9LRXqOi1CdsMjdunlCWuEjHMshwjLeaM8NMPfE6sRWwoWTVe3eSJ4w75ZLGQHdiVZwtztBv2dFZL/8zE28WCj4VbzBeukvI9Qeb7mhajAg++VMSfymO/PCWUn82FVFwf2T7yvOpM4D7/MTK9LpEYqbh1noVoenPcx722Bj84e/NXvkf/u06xZ25JPiemlC/XWG7JHfM/+i+8ss8MdkCmRPcffdCuWUkM3pEmHS40Z3Z8UeKIN3Auo+Rf74VJP1N6frSL++CVLm1KWQx785zfd7semYNpk6UUicnrEPdHBdYScGukyL7oEcRa+5pCzJOo3FtK3550olwUNA/e9Rpov+FbpnnTgnnlBw/I08RaovZJIZBr8x3d+y7ifOaoD8s5re60UQY2ukpMOfqIbfTNu22+vytjhJ2s+o6SZ4qgc2JQR64341jCcNFZq3HNS7VHTAiH01KIcsgffnvx721jo6rVTDy0cy01fKeWed7MT8ri0H2WX3I6f6EP6pglwxqVLcspce0shf87LDt4xJVElZ8Ld8JcdFXED0yQNqle504tS47XW83JHmvClEO2Mwow+T7gcVEC/0IEEprHKgcUaZPjIW79l16nzHPWo6zKc3tZ0vb+fI8nI8oN4kLrmhsHch6FuzwPnY4VGrbqf4mah5Flpyp7N07nyPKnkga2OkPDLRChc2uBCaIj8JOfdsrgZ8M8Za73g8j273DS3wNPfkDmHgwMtXfqD98XPbKee3hb7irGQaQ5GSQ63T9Db4OmHNlR6snLe5sHFz6b9ltm1cSJ+nQ9rTHFrzWXHb9p+0Unq2j77mOjaSD1tNtKwKo2rzGdR06JqR7w+bt7V6ut5WQaClb+wbK/7ErCeh4dhOj49f3SAVEfdvC6L7YvazF/9NG86axty5okCusObbvQ55cDScB7bDCQqYHU+cQYeOP5YtqBYjqmykVV/QK12f7YFqjtsmeWHk96xcGoxkqJy7CwJptI+AMJefrJ5ATVG81dHZO39QXb8Xnj6s58If9QqQ9tJU0dYo7N+QCkkRmSEZRbN47ZtGLP6Nra8E7comWE/8/K85BQ1Abn19RUq4JMmflmgkT+w4AhRtm95WmcKnxANlKD1jucqF0HmaTtrJu6VMdR7uOvX5xWer/Xh2GfT9kXKqFhY/DClfuzHJ97oqWLdoaunGU0BiF8fEojH9JvlmwzqWZqzDZNBqFJvvpVhaly6oHPbgpocS/1H2dDDZXaGOanAw1odaNdMwo4Hb2YcOcsrvfi+F4qM/sZHcwKT9Wo3X/CVrULpBbv25T043HeqjUEZO38uKAq0bUKa+m3p2oe3rztSbhcumK5wUSL8RNn9pO5CuOvWEZgOKAkH9++47Aa1izhcEdmzz9ayENnRFoFDGJYo2VotOws/txW24Kj+atPk++/qqANaThpHLhANIgwG6Jpvg36N2E4RAaaMnjaoW8ehheH0N4B+CfWUe5Zi+SIy73Z5q+kVV8Co8mGImPNsWhTMmE/qJyTUe62O21mOLW5l7/SpWNXUWM90ghecHZAvsjJFXFqQG9fKe/GYqDesmQkz7EmpriYeGrZaM6AIan1knL0DDtSHz3N3qucPaEhRW1+fj2Yf3TKTWWC+yXpMMyd2PhFuDrC9PKl1kftQD574uIx4aEKQWUDqVndy852nQQrEPzcjxd1pdRJmFqyAWrqAP320eBnIeb6Q+09WiGc6BucN7x2xUB8Z1yf9F5B/oOhIoCPHJvtwkokhqfvb+y3iVjFSLOnY6c4oF68WdNnhKOnj1bnJ113318tsXKSPpDSJ5IqOosNZsVKSnCqX4Ftj5brhKS/DBJZiNHM6LPXdI/hzhfZwHcj/ViIh+jplunePGOD6Kf4wc0+kwHmzzIV1Syqu9FTL12uNeoy5FndIOwrvNGqtO3WRCMyVgeSgH0wOOPQL52pgCJ0SNMSIUpKnigKPRxiUdmZzYLDAdcPim45W0qSe9hmjv9JeixBhpErWXC7YlAhPM8V7Q/NAVGFSmtZ2u4vdHE3/hslr8aHaP8Vii1bxbHkuTUOb3AZ5UUhSBZLu4kM2Dl/s0x1KdYipcAAlAaccpcWRGKDa0hC3m8ev5TTwWPKD9RnOl+nbCDw+YQwUXEXMTUwPLUCsl1YkDouSJM8rXl0h1/hNhlYRuZANj7z47Jchn+HKEvnhNwfb7rodfKdQ0yWBbOAS9aIUiK0o+zY/tX6y2UrQCPUaTlPDpxY79wkakBY71OrsraitvLaRtN54x6xBS0yEjOfGgElAxAMxMhpgMYBPcibBeS+29sVC7CCEQlpTDYx2XZ86C6gBoADpswgIsXhZSxUU0uCe6IpJp6iDAkREspWUxKvrnG1BXbcNEF1x5K1egHhFrZUcXay5HMg8Xq9/3lq93XxZCT4cik3a2wzeIBgh+EH3RdwpG0t05YZoH7VTwUsb9A+PdmUmnWJtoMWt3gw1oHEQisClw4hJL9EtMp5HSLbCyWL4wTapE7aQMPqsXtnolh5Ocxt/eiK2KpJdOAFpURQ/z+Xwdw6xTWhWo1ShiRg/QuMkyUA7CRAm3uqjn9aF2uimZbVH2m7tOnyHXKN2kedCGwMlpwMIFQp4A2gyQO0aKFjtjfl3g5G2fARlkIPJmgHXLlLY0pCxDc+v73a1ThzxcE7pIcRgw2jQkBVa5OnOs5alQmsiKLe9dsxnhT4JGXSlIZoN9INWCJ9FYW8TXb1MuMeZhdED7c0o2F8RNZRGylsknXqqiIxZ+pxVwuW9OOG0t2ta0xYAbO/Gwbla1sD9ONTIU94EJLwJ0vYAl4qRPrXGRUg0I2I3A9oEwFJc040oL76NJ+CQtyWIEg+YY1+SFQUG6N2BDiIoDXHSlYUm3GrexKVwKio+Pf1BFRKyQeGQaJhGm0YZ1ufyhLF/dX8TDFq2Zrjdvec/vPGf2jSNuDxYwcBZqp+TlmjQeFHlejcO6j2uiM5LJADU5pgTbBZDO87uMZ64PM5iX4mUsYEWacCDDfAn9qz4JpVDEZlVA4VKxQA82c1+PQ0yuvR5hbSfVSLsR7LtXalulYc6UDYKpAWtPSHINqB4eRMraWZKfKVHdHyUVPVXhokng3fZLvUrURXuViPR7h+tJWb1cLafdLroa4tODy2JVr9n/+J2Zqo18ToXWspLqq/luNmoPwQFdxayWmFzkKR39IehFEBya3uHwyDSP8kKF6m05BhwLtuERqzci6q6WA3jX6qwvVI1uqWzkbBUGZb0CCcIA5t4YFkRl4xuEbG3CeLTWvFGC7ltVUrUibJFR0qT9mLH9E5Fbb+IowW/skOnI9kII2Lk0nIAWBRTAGsEulp5SQhpLeJKPG2KB6P1N2OqhUzsalAwD671PDZthM4jGSaSytuiJbNds7wB1SZZ5KD0oCIKFMwgzzoO/EBegkl6i8tEi27VBtdPTL3rak2EFMQdI/FmnRmE9NzgEYh1gt98Wpb/oBcXtTkM5E+//FNfY37EWyxO76eoct5hYqC0v5QAL4GC9AubFbztTqpjmkVA8LSda9Y459jTUDefZXdcnCNw/TMOrm4tVblVsrBDFdS91eiWCCcrzp9VnNoF2SWBnAfmhYviCQ36XXhs6yZ2xcl9PqQ7/MtuqjzOwNfMS2WSE91QK5PPSvpOhBG+ZDQuW/Mtc1vskaBxq8UD/qbwNR0D35AljqaPHthTLkGoMpfIgYRvF4pzDGtsKrbSH0DfuJ8GwyM0oOs6Rv6L17T/peTrjtGyPyyRIJa1MRPn165YIH91n3Kmilg503b13MMTAf/0EF6DuIL57CByYb70WvL54BJBzkcAOVa63t4lfyEzmNGXCZkQvvYGb++C2QurFp7WEFnj2hs/f3rBZSdayiPyw9N5TZP3PL3j7SSleRStqx/VQ3+Suefyh3GpOdrgrz4w70r46cV3H0WtuKqK2f5BMQJ9g7tff1Tj6Jt7ph9BuexUt878oMMRp20nvv1PklyTmiP/75yff0huj0ffuM++1OGHI4VPJ1W8vOOdJUAeZdlfFvDCXXUO9fAmmKLX/2Wf0247+Vob5rYH/w/2vP8/ks/mdl3dmTvZ9nZCl1+RNv5anKpQd0sRV4jb+L8XIG/KaG1RuHTxjyMLvQCSuk623lB2KHk7mkp1s1hVu34+Qwk5yio1Lvmtm1c9nyw1SVjoi9vAr0LXifxE5GRcEoc02tZPDutZ6Htmetc00otYyMGS5RrradSxhQYZUpIlHOhtCSgNfPTgCo0avdACQgYz00oz1j/UsGl9HDZiJHj1G/suG8Ny20COTIv+LdurpLAPusC+UXXSgZxKx859nooBrdSQWpvpfAagXv+n4DRBhR15bu+BMLZCQ2pppoP5HGCK2fx8i9Jz2dccKWULG67CSse3/vPzNyiXxGvE8//u55ObVhawEIiKz3ZeWfecx7rTe6ZFW0A9xIC6PEtMoeAz7U2rsXzgrARlNevjTG975NlrbTa6sGOEHNNqVS7So75ww8JLqF11eY3cEkHUP86uMgixNKEJaZ/tdkLSVPnXHPlOfUB7xLVDu9KAPEHEP81tv0bUcgpY8Js98Bfl0yOu0DRpiu//rkkXM2bscDxWmwUZ1pH6jyKY9O1Y8itnhpMx7/i1NuTM5N5ScdkY71hgn47VqsFEWqrdP829Vj6a9/OVMP+e0n80PE0islpVQqP+s+6UL26LveBO/w7w6RG/pBWa5Mhhl38E1ltKrK85/KbbZpT6j2ZVlmAOyumpnH9vejI2/P7j0oCev/n0XFy3CHDr6a7iykml70rSQSuVZL5AwTuV/uf0ZF9VoxJ+8xdOa3CDfnEuKjetSuv7Yoqh5E17xao79IKJdL4bb/eSX1m8L9wZWiHJSH7xD2nAJW36zaSXoTx/8oWsoBDZ0yaeLOwqnse8rdBjxsxNUj25Tv5dIfKAJTjg/6Ik3jCqTIwfzpu4/oULkZHyvvXtA43kuWtak4K5vn4oKAA5O/k9brZ/6Dcb1FVnRWUET7bHPE/KLhWN0TNEbrlrXZvRZeFpY5WTGVQ7eoZcvmXC7wuK+0l5NL07o2md2WL0i6xQ9Sej/iJ8svT4za1vilcOMAR0NEeOWIvjTDt0ZtMW9vbfRtOyd2s1CmJQtaPQc7/Odr0gqT3D8jXoqHdygki0uxsXcYJVsgJLrIo0AAW3gEe6t1NGoolYokGEIibEighDI0gF0YnsweGJXzihq+vZsPwn8TbVwqfbBAkg60aBJT+2182fLCt4/dmGv+3bsBINn3haI7jnsJMq+3nJohRysyI/FzUhr/kaW+KRKiX8bFk6Zn/cP4ak+Sw2jOQqaMoaj7Ohbosd2FZoTEWQEUcAeT8MFMAIU3Z39bt2lWR7SQ9FGmApovWCyLRQ64lmPKiqylR4iPmTk9vC4cH1YOuIO4B2vd2LmvvIoZJFCJbbPmYhGJ+ZwMgPHgPGijVnAKLhMCL064h0UFut2YH9wwg4LpkXUNJtqzdBFFgWSkGCYc0sy77J2Jah2xSrtQUT0FDruBZ8qktDm8j318Eo6SHayXnfWetmvxdeeP+k87pJ8qUKYFy02xmiJtS7MQp1TqnlNdFMSTVhySO3uImhNS3B1hODuGaWdd+e3Rc2OdTzYWP5jUA3h4MiAAOJECAVaJRafX6kMa02TlMKs2aCue6unzOkR6Vju6vq9GpL+OoTzOmQZHi6fcAH6GFwzFglMtab3/VLUgup9Tk9br00n9YyGYtitMIGpZv+Lc0Wfe/rPxzSbnU0hVpfO9yxLQ2++FAVkZx0bwgYDZP2aY8nV7JW12VY7OqNd8Rg4A3HNbLCxPbQHcOw5TQAg6Ota49cIHm+RINUcT9ZKjrrQAPs3uLvIxnBcNc3kWzEFYP3/EGcV2f2RKzae3ImWnqI0/WrKGHtTe9qhNFAEsQOTXgymWA9ioqzgAzf+exEbPUNcdWBtCyZCX4QOuAbgCCN0ISrj5vpeTNPObkDY+RFEkQ6qcZKvd7XKjhLAJMm7CLlCSMHWOqBI6LmMkm9Dgk+EI6q2tXBuQRlImtsjYhPp5vd6/3ns7ykIPOE2lsfaUx6z6YbQOwp9gYBozH//k9WlAzgQZXM6cCgtO45huVSOsmtTVw4gvtXVfp/Knllr4NWtoItWd8uyzf5vANCc2uIzapLPn+6nv6EjZLyWpjh6TXOd5bmA76fdVn/u5q+fyS5A3eVImSEJsNb3/05xMVTUDg+WiGtNxKu4rybua+Devt+mb54fA2cjeSsYVPSZzCUdDEVilZMVuMkPUPqchG6TTJ8suN1votg1iKZIpsqzTXcEnX5U/9LX0dyPFMiE5ihp8xyDbsfXtv//nEfBTAA0wolXTbkDMifJyTzzeRosZh1GKRNRyv4Ctm7q804G5mUn6j+uN7VfNXdjA/In12hP4HMtdPbQX/W8wETxJ+e8BeWUlO40ct684UWNI9zd6Kgb4a84tX7jNeU1nfvl3G+M/8rkAWj3Y5E9NsXDRDpw0kluz1ub/JplZ+2UXDBEKTw3VVAnE8R8+Y+ptPQP80SE0+snj/AKsCLJqjVs2SPqRpTwyi9dpTIu+Y07eqnM6T1kjR6RcbSI/C8jD1UwPPoBTjtbfcyzJ5PxaR/yZRHDnmRcjKu+G0/PeO6M8wkFUxy+SifOS37esXM+6F0lrRN6iJWZhR7XiUmPA0aEkh0F3SN8vHKdQI9VJFIILorZoMn3aZfGqZCXecqtckK1EyCmAsf3eNQc8xJthxgmdHwlS4jViqSpLPQCjQnTHUsg7Wdgb2fNhLt/uJOGCE5vdz1Dhe2GosfihrB61xziUgXdms34WlAriSP5qIGXvtxG+BKZ3YAeqSBf0mUDaW872m8Fu8ecQr34PewnWpivuKeOl99lldf7Gd6HzFjTiAHlMAvdJjPku+/c/Opu+OD3D48yHmAeBz+4/ZiE0ygdSPwGvHRNXX2WUc8Lm/si9kcniVoluUtQjGelCb3YVXJidNVuKOAtGrYMot1LwXXmDWa4X+/irhc3/YZ+4D1sO/Z3nibH3dUcaaMAOdIUt57xpm/9O/qTdrrDsl4t0ZMZIYaIxy8UBuautpUZz+cXQR45NN4raW9Ft+m9QXU8ZBB8AtbRx5qcDV/9vtxe2Q34orbxpOAg001+FlSlProlU8E8+hGN3AkMiswj27ZQb9WMpB8CkKL37QkDVR7rG86KC6d3R+6Pkei8pCj4qI6Da7tP0U26IcHcrsQddUuN/Apt2EiRIfIP8x6+PwS698+hK9oKeeBsqM9odiEZu3OA9zfUQPIAoezvgExWKT6expXGsG0vf5cZCTBs9eg93jX658K3rJ3XJR0Bxe56UOMwYco4EPxDRgvQjDX+QApr7/5ruZHB/Iq1jBfjnBSmoAOpruQyvptpdpvuROnvdy2nww2P9EJMyzAy0dOqo6mhXoj846GV9LXkeP5xRq8KTKQXKxB+wB27e/glLlQp1hbZ30EvJfjqdXBJfxFUmj1He2ryyW3MtHIeK8ConmjIL6zFvGyCHAzoQhb2rXKAI8Eqejcpm/891n3Owjsi4TKMkC/nqzbJhmUCQneHepeDCZ4rcBvNWwQ3z3c+jEFnN6kO+611ELocSaRXBKtPpm65kfGPnZXXkSYPRxZ4lUgGex3gd0Ed4TaDqZyG9b5k3heAnfFtOL9r9lPGuH2u4zy+h1Nyn4H74op1bvDdEgAOkSDP0eQFCB0y+yWajvrre7z7gzGE3f0hxoXrL7MFJpA7a+p3Ij2qWUOaMMG4WU3hgmcDB+lKhqz71UTkMdRM8FrE9UfSjfgp8RqPXqXoS8qUhnWuvXdhP6N64E9417GoQOKY24TCGwSUIb5oK6kTsTLi8NdvxZ9VwyDSC7ST96QIEQe8AovRA8sGCVwNxQzzuxWe6W33SxWu5NYScBcO/GmuwE+LjDeRE7N8Stfdj/1Y7rChFibOIWug664nehwz8hplGDR3mbvKaLZ0SlT74mlCYEfkrg1CXxD51Ace8e7vfND9vTkvJj9qNc91rrxrhRZufu49q+RsuEGk602n5rPAQnEja0I2QlylDz26ZnPUUlyPF7GnDx8iBHQ9qpAsO/Tua8B/ELK3em25sLT8+nOnbX63WZqcBjC7VOCnHpds0wHg1G8Uc9F96Uen38seENB4p2XlggFXQK8i9xv9Ir5p3XayeHDJuQaeOtJMSMU7irfc3LrwgLNeRoMIUtf6qDfv8c/OrKwoGPLHm3+/+TWdBMtGwNBSSYdUa8dJ9vkQjwbKbwFWZFv4ZMzpg84/Znejvpr7+HZ4MdEQOnho8QtyfA2SdUZsA/Cd/RZzxaWswj4i5HS3aaWQOGHjY2Z+fqvycco3QuAT3vPYXTx+E/9eSIFxSWiuJMAW56UfKnDdFRH/kJnEvVSF/Vycid6eiebmqt4n8uWdeJndyfLw+fEuvd91EZd2/cSpmIGknz9woasmyweOWK7KMFdnDB3fHzE/d337ifRofDw/D1+S+rcFaOK2SGcxA5dVUqZCVbEJJMiP5KxrgS/H8PJxyZPmVEtaqTaGSIqkyIXXuB4io6RaorWkKzcG+Kc/SJ+vaZJ45/Iub48EuZU0mtEAbAlr26H1erOSf72lz3OCUZZFZoIRMn29PQe8CFuXGbRCvNlaX22j2PYU3k8RluEE9Sy47zPlTs1Lsdpp8MWX5qza8qDymINvWfD/TwOT0//6WV3wX5EegFgR66Fr1nHOTC4fDGpzOPACP4rIwyAuDK0wyqIaNigY6yDpUxj5L2yk001+jQ+1w1qM2f1U2bgEFKeh2TKSkPvPfRxkOrVIlWsWdblLlxmUM/mDpjTeiP39MU/mgqg6w7gGYzDMaTy2a60enJXn3ZPzpB6/mlfFF7gPFDKiMJJ/tJNDbjjsmuWUETIOHNU6vSNXodZoqtyOgRq2G9xx57s15l56SBnu19ovFkfgKQimi4cE3kMX2kIiM6bsMMtCHjHhu2fZ7do3O67m/rHKdtssq6I7JbXz1YtCqx6iv0GVpfXCFCBNfXlZRf2cm8lrm1RSlg+45K9TVCFma2FVojEdz+p2UI3TfWyZm/sOpxHevqf2wNNt4fRQV+Xqu1K/NWD8aSieI7SjG1A/B69utnW7A9oCtntsznWGk27c0ib1o1PlPp9OHkJuHtt7uRdBPu2WDNl3Gul3a4Y9V00us+uQLVGVZkDtuQrI26su5cRKB4Kcts/p56Ea51Zy6N4/BgUOqgkMkSZ/8dof6k9kJTXoFqCv824d7022Gkvs6FryvLnIrUD31kWRic6cW9+dYRUHncVGeqlFmr/YluSoXdP/qx8JJm4+xfYwMHNC0SOXjFoNCOxVmrr/UHMEvnGXocOIi5TokN6im406JYAVJje4Uh5kaYE+5VxX86AEpIZtH84ubmAPTQrHz307PrhvZ9Ee/ld4VfGA9ObajuaTDig0M3DiBUxsI9GVaaJwOqfjwTV5X1kvFHXe/j/2Z+3w6wzZFwIBQKF7zU2TjBrT8p5x6pj/7UZTEgivZ2i2bCRvFhICzoxyLvWwomQcF6cI3OYT1CLl+X/l3ZbSecQL+dyDh8le8RulepCZI7JlNlbitlJXZzUzNg2GqE5eqhnS/mxluQum79ghLaAUyQcRZr4EWS2PdldkYvy8K61/DeiZY8qOMH8CsmAwsu79oe/Z1s66qVhorqJMcKA+rcMm5a1bBmpdnqe1JwY+pcW1KqsgR4oZijIwFoXMjqZ1LMwsu60pW54KmcFqVdZsScMffmhksztZZwHsMrkCeK8DiMubNSNt/gikcd6k06EjhlI5y96LQat78wGdvOfwRduta/eZ/38YNq8QErtMs4gXhJ6FwQp0qjfUaRBLF7AXQXOs/8dfLfmX5D+Bek/DyleuVqTbGZxyZTpSsikf+gILkOCS4ZDLAZyJwLgg9V9Xw7fQcu2kT9wb5OWs2UilqqIPYtWlhkKmWwnf3c8nZ5/P4PAbkEG1V8YjEonYd4MtVnRZNHMujKHNBxz15fw9Mx1bTfL4fjZ+0OGCgXFUapd4Kh1YyfkUUDdEyWJQc8jTJCm8q/QEmkfi8n54cOh/pYPIDqz0SIb+VMZ3UuNWjrSradl/5jO0ZylyLk2bXbr6I3ggBgJHMWtbHFPFXRLE6OwIcGVRF/UQVLeGA+hGGfPAskjdM6N6Cb3Ypbe92RZNezpDIIcT6OL6t4TKSI+G4Tmbwmx+1Lnwxfp4EPaBcTIvlYejwRmBqkou1s7E4QrVdiFoWHxYQGRuMhBmrlOoOa1zVQeDWFkunNJVkgwvIU3s4m3bZDmM9JtSypLjFpDqoiA7OgZfub4NwZGtGzNGYFdNOQlPnEYUb4iP+IyLnI8TVlfsDg8qhutEWN3l45V57Xm45z2KFfAS4wqojsvg8cxETCQ/tg70YPmf7OuNa8rm+OSuMEzfAhPNImo6AJ6mFFMWx4nzdnTqtS7OxiefLyvJ1RgBccnWtqYYR1p/Y1JQz5kv+Hlf3MvTLi1spJSm9FLGUWM8LqZUX1KKss1aHTYmUv45JV/2Cq1OEeCJzsf1KZ1FPulm9dHKRf0r6cIvyRVdCJYLB4t1fZNbWYyikEMMqERv99PsCoUjopECJGToH8KuzLRtW/c9+fb+OSDHnD0YKJ3uUd+o9gOTu3ArrSviXc/8KVXd2zheIa/g6sDZI+kSCc4X8RRNrGZKZWyuF/APTBag7aDVSEQyxIhCuipNyQYqG0Ea/Bg/fPwSJI7CdwXuLZ/ilSRWs8C+x95UksJm/y75O1FGraQf2Wbf0H6vwLSM68SDQRZMpwr4/+t0JkrvXCyB+7j2ju8h7cVHGtd4F4TZu2isKEMGuSd6Ug0aU9ZYDBX002/iYTanAFHI+JGV/EX0MRiNKhoiYg/5CqmQSa1/b0jeoYv9tQNOY9g/iJb/ruySAX+XyhedQ5Yz/ahZwI4nX3SZAzQ9dfdTmW+DQ5P/bH2B7qrGCxmh332rUGlfn9u/EK3177Q67ovdLo4+gt97vrCvB6DX5i29wuz5jn8i+X/KEsSB/HyydWdyTZt7y9MNoZrYxXZuuFvWKixz8jph1hHnJJ9+LLneHUue/TD+foeG3J/OdFPDWjyLUicHknv6HcTVgl7eyixA3NXDIcAG9cFfPn5iJdzt/Sd8a9GEUt+ZbUWF+l82ASvQMstxFlToxXSXhmd1aqDPdaZHQbdslHX4YPgkfuUEJ1EsGVSzcd29NNus+uHon12n4ZWSGaRgS79PHPTD7ez4AGZ+7K94/GSwmZXqt4yvffEvgRyFXNmU6nI9ZFHdxAXzo+tIkIhEZRYOTiels2RTyRUtZNsF9TgRAB3bE9jYjX0wKNd2ZoTmD7bXYqOne5JlApNVgJJTaB3ZrTrDDjgpkmHijsVZr6hfjIppMXX2gxbwm2SX2JY6NbjeBlNbBJYQMRw5U3QqEaO51rc8mVNtSwHG9PPNKEUsPUrXCZCrZs8BrNVoR92y3qrbMLV9i/bK3h6S0oqS+WKdnee4YCWgnauUBnAaU7FhoR+FZGHy0TDQ0q7ChFHUtOd0elOQO1XVwM5nq47yNGYi5+t28dJeR4JagrYljsB9WC1V/Yp9HvOGEFD4OLt8KUsi68HPY37BpExo2wHGHZbulG2N/nClXIK+Xk8JVBaIZnaGsly4LViij4juEtZZWjbvo2nf7XVBNSmxtY7ToSubqS6JP7qZaoq44AWp9I80kceVH11hFSTNFi13ynPbsOgBKCZryxho56UaNBk5OHP3FjbSvfmoY7Dbqqjytr2HiV467BIs4ebNlJNdBhGSLFaWPyS7LKXd1zWr6OKbpl0tIKCy8PyFqFF10e6OZsWlQCdzekcTwZIupeLlw4o1c4T1azGMioS86MTFQ1torq7jV8ys91Ov5yGTYukiJ2+pUXa3oOrPzPfNDjG2+6y2GuoQjgs8oWPwuk7OvS+5jUnkFxvrcMAnBKovglNyBw1b+SG1Dpyb36sb0SoaUKq+edxIcjMQSD/l4d6/Q7S2w/B9+4R/KfrrnMHWn2lGzCYL2z0du56SxgTlz65J9mGPN3rjIGkvMxOrjLXHen8rBp+jDCCbmxVqBpmBEfv5XhO9QcZUmwMba2YGI5n/B5J3n4jI0zhl4Tn7juW/7yOWLn3Rv2L9YayZ0NzX66WzX21hXwL3CHUQb7fyTI3RIDunwB9povzrVbGHM90cmc2h3PNSndqQJPurihOruKk+RXSOr4s0H1pWC0JdrhrMedBZOSC4FOPOZ7OftY2n0XPE4QRDrd3Dq3bi7qqJo4naqRmqf2XY5S5Zi5DOcPhHUJlWJ92GuFpk6wM5c9KNMxN6uOqTCWMb6G24IOf2WY952cw/L8iLeuDrT98e7+DY6L60Gta7TupsrwY+sBQvXhuI+x5mupZpLJSmZyf/DyPtf0obqNurfM8SsdrjnnPzDqzuTnz2LTGtExEZxEvm69+QnTC679D6tULxMunjqy2dFEsOuXjgfV6NB9INnwPKCSvCmVd8ihKg0Jl8625I+YhBa4k480YmyenmCWMzh1syyj8PsrsUAsbJeluV0wdm2odxY5CUkeTq4iuWAshHItmPhltImf+4bbPGpw8p7Y/PDgPaOjprDFcR4QiwV3lsIPeTyI5vJDbo8HO4L2D3zsS6Lvxcq2zRGxgfvlz8GeyOrN/eEN2j2swFauqRBXYrUxTXKcKzVQ7luEklZgWbiF3t7xc5+maXRPfcx4k7vyg6f3W4D1S1xncDyplvwUNwp3Z723gLnK/ZxC4K6LcaT98XV1AkQbTYM5kJ/eSHkuPOcSqHN7A+u4koJca6/1vByntuvb5oKGm88yVGlEWdpjdKOZbEZdBrTsI+jf/Zg+d8X5DzdJEvmBu6ICyplQqfKDES/i5vTsXv/Bw/UP94eR/OCh7hevcPUG4/FkuG8kNtXFtiyRSBMmoVygSg9kmQrPxo3iFkHISB5l9BElzyW6S/Qmf/dM5NxFFUKykzNxSTJSjsyjSPjT8tQcB1oZk1vVLyR317uIExdtyYRNF90O7+hxfESaIXDNAnxBXl00dmNlNqPtNdtiBech6ONkua6Q1+7pjmPyHD/A4Cmn+gjPeKdDsdRNhFJ1DkPca6JOv78Wbm3qXgDovb1nsJd/XUDtXGqivWDlhowhPvS3YOnpSuTrZfoNH00weecHvkT8AahwTG9OiDJraugph3iLnR17xdBk1KZ3QjUmMlIHgI07FrHcp5yZ6Q0eWD1QSu8wfzNZeAXcEj0TmlQ2rbhIIL0ly5Kc3DkTlIjwInL00jz/aPjncL4gjpno3HhGCL2Cmlrxzg5rq1/uLMOgGzapQw/cN6En54RA50Kgq13wQ+1aJBdZHGJhOz48ECswFEawJuKilWHqAUmhuOiVtiG2b7XIhwTuzhfU0I5q+YOWSEcd0Up6tkeHmS3DXXVcu799q+U/6qfc6d2p1x2RBMAbwMOW+0fqdy8aL+RftdhkrVh7YHVcKBxphDrJwSwxMbOceykPuWZT/6jAzozIZuJTW/to2NdFONc8Fu9ZgL/+D/JHsyBxZnNoIMYn0WPtgAsmRfol6UtYlwLcmuGISQp1z43IQR1guf9Ql3UhSOblr3sEZiCPR7OjY4f1pqp0VrZfA11/AC4OvY/C1DTmsdc0Gt20UBumP7hEkorCdsQD/0XHSXlE5/gOGY6b4uJGnXYw36XXJY1YNFqWiSGAmaQCKtWfl9swyLHVt79g4lR5m47d3A6tstw4Wbbo/npYzBqbTk9ocyInXwV18ZH00u74myZUWgcTiGS2WbwaRNwGHmgbGAarb3JUZ9NG2Y3vuwagzOk9D6aupFNpUm1jubzD1LHg8YWuBy5+8Rn1Ve1gqYw/qekJ66OGmas54MiKIAHMfIPBLC9gYUWymI+/1lr+H6yEQfPtAX0VOm0/4yXBtNVAAfOmQNgOjyNHZZx0nJd8VIYwC3gzifbs4LqmhbubdhfW+NB7gX81SOllVf2G3Hw3W7DoQiYucuvYT8/tXYUdQscUakrAYA4Rou4F6ab9KQ7/b6OiGFkY5W8Gqq4DBgrIoIXzEW2AyaIgQXd5UayKt764/c8iiZa20gpWW012vEh8Z4sw3ykWaooFQGqJajjtuOCpiRwTpHUgy2NlCoMDYRNN2EPcZZYz295xy+7bjZfBNnRlgA/7wqKvoquLORInH7NTtPKRbwpWmuUDalyQLP48a8RxIbkso1uB9P8r5/olD6o8NxcElaQG9SaAeinmq8UDbq37/W1xhAyaMYFUoPeigdUekJQDsNw468l5sbg+CV/hR60pku2JcJa41QMy6gzE4QUN/a3FIskyrY8Z2aaz6DDk4r6EmZKeBxcD15hq5tb7tvRoYgRvNLO6fQfhGucdWiFKGfrjnuoHH7kAKGQm+g+jC5eREdgKpMfutUvZK+Z/MelqwBLiPlvn5PllKZhfuphLS+yw+yJ9cKVPEgv7QL/XiON3f9ZkxB9w4nlpLHKuPGnGrG7N2MwrvJ7kS9CKYFlKSlaps253x0JXGptvlF44CGUCVcGKG3DFN0Kxm53fwDkREKAbpsI62EcIzB4jTTtJjN9Bz0fDmgQjJcCImiRVJAPUw5RORGD9a//fTojpq4ZMnP2dKeKuX8wqTTqTEHWmKfnGxaHAUqRZBFj495do3mIqplj4thfehRKJoIK2gSDPS6Y3v+AEh6xgibhyl/zux4ljgj7H4onFZqNKLzcwjd7syUn2B1ALRRPa2WCMpoabfHMi5iiRQ6PypqggId8t5e3SAdrFCunNhvX7Qabv1+YGvI/JAWeQKzROYAYc3EWC5ge2LnmNlOF5mUWY6/x2dx9NTKR35DdZXojS+97nMEMgK/XxZz0xsiNT5IvfAxrhSfASZ18xkOK/lPi1zOQs4PANVHLxkFp2KYKR7kmgIuQPQP82ihyeNWfW1TWGGfeInY3vbfk7bdZFN8HjiFq3+48mJGQct/cJA4DixXGLB46fBkfaHeVpRQAT2uDqhOASOIgC1iTu7Q7lU9u9JrGZDe9c09K2YNLh7jt9Qrtc0w+6SiH1HfPBSUtrQQWlZeySz1ad80T4FKzGpa4rPqs/L4TiUmAvhAzQ3gN3Il1aFuRF4dCOn/VprtS8sFDT3sgaTXCbT8AjnVWdg14sne0Or6v38+DKl3Vi25GEq73hd3mbKMXUj+73nwrKEypzzwWicUzcbs96GQNREJDDzGOiuVQNsL7sWWniJyGjYL64rD6c1DhAM26Nw0ichba9QcYPohyz+UWdy/C1kbTscaPWR5TAoyeShK2K01yTE510z17KsFxB3fsB6+toS4TOR4pnRv60U+gmvT0q+/gnrC2nTbXGE1O+BYzsd7MliZdyl0SZKvVjM7lmC1jmRD3nTGr3zBlPSPlpV5rHAGBywCGQdPPjgtmNKD2pyk0HhTOnjNf3MNIGd4AChnJS3CNKCEx56On0jclBpN5R+Ket1Q/egNK/9yvAUYSwxlJewFhMmIMB9OiipUni/xe7BBt0SLr9yWuQ6kCwlI91NBvxR+D18nv36fwaN8/AukOyGp/0NcaHLGI/sd7RvQKsL3nf5Td5tybmxj4DFenlPZ6ZayiWFYfgdwfU6T9bsNbS9N0SouIaMPThEdBC+n5QSJ/L6ZVuVRdVVKuXHMVlpcOpT7T90UieAqVvXxcSaablViXnpyNBHgIlJ3rdPqu3j7J2rHX1I65ileJTw1txGWrcyD06MiVF88WQFUjTQgpupxqUFI0KrFknHDHKFX//E7kvhUgcI959YkyM3AZajsWjRnBxh0bjnhMVeqJEZhPwXCc/u1GCx5lIg2C896w9kw3xwAwyiBWhDfQ6n0UvtLsAIqm63QaMHp9a3QwaEDjn5HwVov9ZZ6KLGw9qk6o/DlpifHhelcdASYvOSVyI4ygonxaJP7x7iJ5GL6+l1+xy6W/gisSSMVXQbP7zlOdEFMDv910+DKQXJe7XO9EGAfDiAJRvEywaHiG3CmmRTLTZ7JhTNRa01VZ1QRq2OE7kJyTkBjF1rmS4Zq0TaruI1Noe7p89VQm7Rhg0uPt3C1dPTI1CUVPOyiDqVtS8d/w2/cPVPwpyBQOlz7Y6SGCyMCxRv829QCubH5Wl9h2lPj2YCa9P18qJCeku07fmXqqUnzygXKJ8VF/NxiezYwxXA4KIE6cpTLtb26OrvqqyiSii59lbcaHhAp1v7nxsGcF4EtpQ8YMZz+F185WL78N5PP7mWbRWOlgmlr9YtfuCAxe/+FazmwDXI9XF1uuCX9ZuL3i2zmzSzOpqylIsKmoqoJwClbWOiCGX8SqsMhhvTBLYUpNpeaVX4vhyOxVtpldpZ8uumfjeian1lSJSy6KjcnXn7mBOsL01ptxB6L4LMY/9ycC3THnIhPkj8eilZqF+6XE1SDuqE0TJTC4A0ARFuUG2nF6NC8XVl0BalDow+e2aSyzUC+DLWxG6U2WD75eSVf9bNxcHHH3078hv6rY78vgxYKxIK3BWC5A+3bFscWSlew5sEI6UBbh4u+/kpvlNfNyLrK8yOpv4OiWZbrG0JF86ZgzBMPQJ/URAXylZ6n7YPfHN/ae4HZ3OUIOM1yEEZO+41meUekfttImcKL5GKEFcCxS3nbs7KWNOrLA1viaxWEPM22Ri3h63NZWUsKBVqpduDDZsqOV129sQNQ2mdYYtUR/HS/Sf1KGNm3jFhTntnVfAfIalflZpdJ3OA+TK5DbTSttLRRgCMisNrHTEHrffb7q2lANdXb3X/KfDi8Du3R3pq1zuvpKl+uyx/Lr+uGT6fnfHng0DW67DudH5htmKIIk1Odpc2uAMGRWfBXjlPndcCw2ejc2pEB552CFtnGvgW4UqfdPpRuXQ0BDis0HhSipOYK7uYuft4kvT9UGyNDPTVaIc5Rfh6/2c6zgrIePW9mC0eHLd/lrjtMNXWfeaq++BHHk0uv/oXK9NNmfEHyhdxiJeEBCrnQZOpqSiuHfgMbcbsa0N0xliAkFFoKWuiiJjNWbb5sR11a18VDcQd05XejyvSICoTWxzts0kbdb1nnA4ihc/MG8ZCl4f8rev6+Ht7Dm/IVr+Ly2do9LC3hG9IIn1uv+H74kQbd/yVdtTmNZwHMGV7CSBusLZ7en9YptUkqztZ6tsIeFtRuFaX+raZbbtJI7eNcJaoc5mBDBIX2KBkhC17lew9cvZDhzIfLFpt7y7An8uGlTngdayUZgtaqcK4Br7L26gbEar9168TKlvTE51ByYa2JEPprn1vnypT4bumIVv+LqNFKi0uf4wmdHCihnl+UlQivqt81tlw/PMvXs9NtgqIE8lONGSgPN3SX9Ig8qnXoTNTL6AVrNEfVO6tToOctiTm598/tvFa/HqpGx5GFjJChxZln9lVQFm2XnuTrr/s/rH/Nv6JzvZ3dFId7eoVf14DllI/rtmH5s8/UXKUiWH5F9Dq7N/1s2PK4348y+6vZ+Yr5j1/O6WarzbudhW2jd1AMx+FyNt8E7B8dvjsp4d99l+D7Uv/i07NLYp+3yzPmJC7ft/HbeGL8zUskxO3RGgY2+dPfmv5rFL3gKZMDGgdEcMW0OAGw4FAyijBd+/+2c/19FFInCmkAjLW09XPZZ1TQhMAUEsDBBQAAgAIAKwjYlFaWfM/TQAAAGoAAAAbAAAAdW5pdmVyc2FsL3VuaXZlcnNhbC5wbmcueG1ss7GvyM1RKEstKs7Mz7NVMtQzULK34+WyKShKLctMLVeoAIoBBSFASaHSVsnECMEtz0wpybBVMjcxRYhlpGamZ5TYKpmaWsIF9YFGAgBQSwECAAAUAAIACACiSE5ONmFYAkcDAADhCQAAFAAAAAAAAAABAAAAAAAAAAAAdW5pdmVyc2FsL3BsYXllci54bWxQSwECAAAUAAIACADDi25R4UzWID8GAAD2FQAAHQAAAAAAAAABAAAAAAB5AwAAdW5pdmVyc2FsL2NvbW1vbl9tZXNzYWdlcy5sbmdQSwECAAAUAAIACADDi25RFR5gG6MAAAB/AQAALgAAAAAAAAABAAAAAADzCQAAdW5pdmVyc2FsL3BsYXliYWNrX2FuZF9uYXZpZ2F0aW9uX3NldHRpbmdzLnhtbFBLAQIAABQAAgAIAMOLblE3GOA6bAYAAEkhAAAnAAAAAAAAAAEAAAAAAOIKAAB1bml2ZXJzYWwvZmxhc2hfcHVibGlzaGluZ19zZXR0aW5ncy54bWxQSwECAAAUAAIACADDi25RML7IC4EDAAD2CwAAIQAAAAAAAAABAAAAAACTEQAAdW5pdmVyc2FsL2ZsYXNoX3NraW5fc2V0dGluZ3MueG1sUEsBAgAAFAACAAgAw4tuUSSgUyNqBgAA0yAAACYAAAAAAAAAAQAAAAAAUxUAAHVuaXZlcnNhbC9odG1sX3B1Ymxpc2hpbmdfc2V0dGluZ3MueG1sUEsBAgAAFAACAAgAw4tuUU3Z88XOAQAAeAYAAB8AAAAAAAAAAQAAAAAAARwAAHVuaXZlcnNhbC9odG1sX3NraW5fc2V0dGluZ3MuanNQSwECAAAUAAIACADDi25RlBOzImkAAABuAAAAHAAAAAAAAAABAAAAAAAMHgAAdW5pdmVyc2FsL2xvY2FsX3NldHRpbmdzLnhtbFBLAQIAABQAAgAIAKsjYlGxORWIy0MAAJ9eAAAXAAAAAAAAAAAAAAAAAK8eAAB1bml2ZXJzYWwvdW5pdmVyc2FsLnBuZ1BLAQIAABQAAgAIAKwjYlFaWfM/TQAAAGoAAAAbAAAAAAAAAAEAAAAAAK9iAAB1bml2ZXJzYWwvdW5pdmVyc2FsLnBuZy54bWxQSwUGAAAAAAoACgAGAwAANWMAAAAA"/>
  <p:tag name="FLASHSPRING_ZOOM_TAG" val="56"/>
  <p:tag name="ISPRING_RESOURCE_FOLDER" val="C:\Users\USER\Desktop\trinhlecong94.github.io\GIAO_AN\du_lieu_nguon\2_kha_nang_ki_dieu_cua_la_cay\lop3_bai46_khanangkidieucualacay"/>
  <p:tag name="ISPRING_PRESENTATION_PATH" val="C:\Users\USER\Desktop\trinhlecong94.github.io\GIAO_AN\du_lieu_nguon\2_kha_nang_ki_dieu_cua_la_cay\lop3_bai46_khanangkidieucualacay.pptx"/>
  <p:tag name="ISPRING_SCREEN_RECS_UPDATED" val="C:\Users\USER\Desktop\trinhlecong94.github.io\GIAO_AN\du_lieu_nguon\2_kha_nang_ki_dieu_cua_la_cay\lop3_bai46_khanangkidieucualacay"/>
  <p:tag name="ISPRING_PRESENTATION_INFO_2" val="&lt;?xml version=&quot;1.0&quot; encoding=&quot;UTF-8&quot; standalone=&quot;no&quot; ?&gt;&#10;&lt;presentation2&gt;&#10;&#10;  &lt;slides&gt;&#10;    &lt;slide id=&quot;{F7ED55C4-26A3-4428-8BD0-DDD69E770B87}&quot; pptId=&quot;256&quot;/&gt;&#10;    &lt;slide id=&quot;{70004DBE-A3E6-452E-9B86-8149DA25C713}&quot; pptId=&quot;292&quot;/&gt;&#10;    &lt;slide id=&quot;{346F8724-B71F-4F1E-96CC-0E7C53C13938}&quot; pptId=&quot;293&quot;/&gt;&#10;    &lt;slide id=&quot;{4B7097F9-47B2-41AB-9723-85515AF54AA2}&quot; pptId=&quot;298&quot;/&gt;&#10;    &lt;slide id=&quot;{A9C0B691-4B80-45C8-829A-CCB404EAF243}&quot; pptId=&quot;296&quot;/&gt;&#10;    &lt;slide id=&quot;{DBFA9399-E4B6-4CA4-9226-EEEB33129460}&quot; pptId=&quot;259&quot;/&gt;&#10;    &lt;slide id=&quot;{372F0B10-D796-40DA-B8FD-541007574B6A}&quot; pptId=&quot;260&quot;/&gt;&#10;    &lt;slide id=&quot;{F1BE4320-4E56-4101-8C91-E5B62C1006D3}&quot; pptId=&quot;261&quot;/&gt;&#10;    &lt;slide id=&quot;{CA8593EF-F594-49E9-944D-17DBD479AB5A}&quot; pptId=&quot;263&quot;/&gt;&#10;    &lt;slide id=&quot;{3413D003-CAEA-403A-A549-A9B5341BCC0D}&quot; pptId=&quot;257&quot;/&gt;&#10;    &lt;slide id=&quot;{5733C6A5-DD4B-4079-895F-A91FEE7CF05C}&quot; pptId=&quot;302&quot;/&gt;&#10;    &lt;slide id=&quot;{3FC45BD2-728D-40EF-AEF4-625A9996BE78}&quot; pptId=&quot;301&quot;/&gt;&#10;    &lt;slide id=&quot;{14DD54D7-76D7-4C72-9152-649C8B6AB249}&quot; pptId=&quot;303&quot;/&gt;&#10;    &lt;slide id=&quot;{32B815FE-492F-436B-B0AC-87D0B9DECF94}&quot; pptId=&quot;308&quot;/&gt;&#10;    &lt;slide id=&quot;{951C040D-7552-4344-BE00-E8D112E04929}&quot; pptId=&quot;309&quot;/&gt;&#10;    &lt;slide id=&quot;{840FB11F-234A-42DE-ACA7-4A9CF62C42AF}&quot; pptId=&quot;310&quot;/&gt;&#10;    &lt;slide id=&quot;{DA097CB5-BEBB-4214-840A-22992494281C}&quot; pptId=&quot;305&quot;/&gt;&#10;    &lt;slide id=&quot;{2DE3E7C5-882D-4C81-892B-F9801BFFCD24}&quot; pptId=&quot;311&quot;/&gt;&#10;    &lt;slide id=&quot;{9F304B50-733B-4069-A7ED-5DD1800A1864}&quot; pptId=&quot;312&quot;/&gt;&#10;    &lt;slide id=&quot;{BF217063-A2C3-4DDA-8EC1-AAD3E2033E28}&quot; pptId=&quot;316&quot;/&gt;&#10;    &lt;slide id=&quot;{35ABEA27-C011-4EF8-B4B8-3DE869ADCE25}&quot; pptId=&quot;315&quot;/&gt;&#10;    &lt;slide id=&quot;{026C9F4D-3E08-4FEC-8A56-C0754ACA7EC0}&quot; pptId=&quot;314&quot;/&gt;&#10;    &lt;slide id=&quot;{88507A0A-DCAD-43C3-A483-C42693D5D07C}&quot; pptId=&quot;307&quot;/&gt;&#10;    &lt;slide id=&quot;{AE540335-1AB8-4628-898D-4649D03ADA2A}&quot; pptId=&quot;291&quot;/&gt;&#10;  &lt;/slides&gt;&#10;&#10;  &lt;narration&gt;&#10;    &lt;audioTracks&gt;&#10;      &lt;audioTrack muted=&quot;false&quot; name=&quot;nhac-nen-mo-dau&quot; resource=&quot;39b425b3&quot; slideId=&quot;{F7ED55C4-26A3-4428-8BD0-DDD69E770B87}&quot; startTime=&quot;0&quot; stepIndex=&quot;0&quot; volume=&quot;1&quot;&gt;&#10;        &lt;audio channels=&quot;2&quot; format=&quot;fltp&quot; sampleRate=&quot;44100&quot;/&gt;&#10;      &lt;/audioTrack&gt;&#10;      &lt;audioTrack muted=&quot;false&quot; name=&quot;FILE_20201114_101322_ôn bài cũ&quot; resource=&quot;9cc8755d&quot; slideId=&quot;{4B7097F9-47B2-41AB-9723-85515AF54AA2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01355_giới thiệu hoạt động 1 Lá cây&quot; resource=&quot;ac21335c&quot; slideId=&quot;{F1BE4320-4E56-4101-8C91-E5B62C1006D3}&quot; startTime=&quot;0&quot; stepIndex=&quot;2&quot; volume=&quot;1&quot;&gt;&#10;        &lt;audio channels=&quot;2&quot; format=&quot;fltp&quot; sampleRate=&quot;48000&quot;/&gt;&#10;      &lt;/audioTrack&gt;&#10;      &lt;audioTrack muted=&quot;false&quot; name=&quot;FILE_20201114_101310_Mục tiêu bài KNKDLC&quot; resource=&quot;2bc9df55&quot; slideId=&quot;{372F0B10-D796-40DA-B8FD-541007574B6A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05011_kết thúc hoạt động 1&quot; resource=&quot;dbb0970a&quot; slideId=&quot;{5733C6A5-DD4B-4079-895F-A91FEE7CF05C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05024_đặt câu hỏi về quá trình hô hấp&quot; resource=&quot;ea53ed18&quot; slideId=&quot;{3FC45BD2-728D-40EF-AEF4-625A9996BE78}&quot; startTime=&quot;78220&quot; stepIndex=&quot;1&quot; volume=&quot;1&quot;&gt;&#10;        &lt;audio channels=&quot;2&quot; format=&quot;fltp&quot; sampleRate=&quot;48000&quot;/&gt;&#10;      &lt;/audioTrack&gt;&#10;      &lt;audioTrack muted=&quot;false&quot; name=&quot;FILE_20201114_105114_kết luận ban đêm không để cây ở phòng&quot; resource=&quot;f0976769&quot; slideId=&quot;{32B815FE-492F-436B-B0AC-87D0B9DECF94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05124_kết luận quá trình hô hấp&quot; resource=&quot;122e5aaf&quot; slideId=&quot;{32B815FE-492F-436B-B0AC-87D0B9DECF94}&quot; startTime=&quot;15520&quot; stepIndex=&quot;2&quot; volume=&quot;1&quot;&gt;&#10;        &lt;audio channels=&quot;2&quot; format=&quot;fltp&quot; sampleRate=&quot;48000&quot;/&gt;&#10;      &lt;/audioTrack&gt;&#10;      &lt;audioTrack muted=&quot;false&quot; name=&quot;FILE_20201114_105133_so sánh hai quá trình &quot; resource=&quot;cfabe97a&quot; slideId=&quot;{951C040D-7552-4344-BE00-E8D112E04929}&quot; startTime=&quot;0&quot; volume=&quot;1&quot;&gt;&#10;        &lt;audio channels=&quot;2&quot; format=&quot;fltp&quot; sampleRate=&quot;48000&quot;/&gt;&#10;      &lt;/audioTrack&gt;&#10;      &lt;audioTrack muted=&quot;false&quot; name=&quot;FILE_20201114_105142_lời dẫn xem video chức năng lá cây&quot; resource=&quot;ac40a8ec&quot; slideId=&quot;{951C040D-7552-4344-BE00-E8D112E04929}&quot; startTime=&quot;17291&quot; stepIndex=&quot;2&quot; volume=&quot;1&quot;&gt;&#10;        &lt;audio channels=&quot;2&quot; format=&quot;fltp&quot; sampleRate=&quot;48000&quot;/&gt;&#10;      &lt;/audioTrack&gt;&#10;      &lt;audioTrack muted=&quot;false&quot; name=&quot;FILE_20201114_105218_chốt 3 chức năng&quot; resource=&quot;da1045b4&quot; slideId=&quot;{2DE3E7C5-882D-4C81-892B-F9801BFFCD24}&quot; startTime=&quot;0&quot; stepIndex=&quot;0&quot; volume=&quot;1&quot;&gt;&#10;        &lt;audio channels=&quot;2&quot; format=&quot;fltp&quot; sampleRate=&quot;48000&quot;/&gt;&#10;      &lt;/audioTrack&gt;&#10;      &lt;audioTrack muted=&quot;false&quot; name=&quot;FILE_20201114_111332_giới thiệu hoạt động 22&quot; resource=&quot;76b6edf1&quot; slideId=&quot;{9F304B50-733B-4069-A7ED-5DD1800A1864}&quot; startTime=&quot;0&quot; volume=&quot;1&quot;&gt;&#10;        &lt;audio channels=&quot;2&quot; format=&quot;fltp&quot; sampleRate=&quot;48000&quot;/&gt;&#10;      &lt;/audioTrack&gt;&#10;      &lt;audioTrack muted=&quot;false&quot; name=&quot;FILE_20201114_111345_quan sát hình ảnh sử dụng lá cây vào cuộc sống&quot; resource=&quot;d630ba86&quot; slideId=&quot;{9F304B50-733B-4069-A7ED-5DD1800A1864}&quot; startTime=&quot;30875&quot; stepIndex=&quot;2&quot; volume=&quot;1&quot;&gt;&#10;        &lt;audio channels=&quot;2&quot; format=&quot;fltp&quot; sampleRate=&quot;48000&quot;/&gt;&#10;      &lt;/audioTrack&gt;&#10;      &lt;audioTrack muted=&quot;false&quot; name=&quot;FILE_20201114_113007_giới thiệu hoạt động 3&quot; resource=&quot;dee561c8&quot; slideId=&quot;{35ABEA27-C011-4EF8-B4B8-3DE869ADCE25}&quot; startTime=&quot;0&quot; stepIndex=&quot;0&quot; volume=&quot;1&quot;&gt;&#10;        &lt;audio channels=&quot;2&quot; format=&quot;fltp&quot; sampleRate=&quot;48000&quot;/&gt;&#10;      &lt;/audioTrack&gt;&#10;    &lt;/audioTracks&gt;&#10;    &lt;videoTracks&gt;&#10;      &lt;videoTrack muted=&quot;false&quot; name=&quot;su_ki_dieu_cua_la_cay&quot; resource=&quot;b382b00a&quot; slideId=&quot;{DBFA9399-E4B6-4CA4-9226-EEEB33129460}&quot; startTime=&quot;0&quot; stepIndex=&quot;0&quot; volume=&quot;1&quot;&gt;&#10;        &lt;video format=&quot;yuv420p&quot; frameRate=&quot;30&quot; height=&quot;1080&quot; pixelAspectRatio=&quot;1&quot; width=&quot;1920&quot;/&gt;&#10;        &lt;audio channels=&quot;2&quot; format=&quot;fltp&quot; sampleRate=&quot;44100&quot;/&gt;&#10;      &lt;/videoTrack&gt;&#10;      &lt;videoTrack muted=&quot;false&quot; name=&quot;Khả năng kỳ diệu của lá cây online video&quot; resource=&quot;747a74ad&quot; slideId=&quot;{CA8593EF-F594-49E9-944D-17DBD479AB5A}&quot; startTime=&quot;0&quot; volume=&quot;1&quot;&gt;&#10;        &lt;video format=&quot;yuv420p&quot; frameRate=&quot;29.97002997003&quot; height=&quot;720&quot; pixelAspectRatio=&quot;1&quot; width=&quot;1280&quot;/&gt;&#10;        &lt;audio channels=&quot;2&quot; format=&quot;fltp&quot; sampleRate=&quot;44100&quot;/&gt;&#10;      &lt;/videoTrack&gt;&#10;      &lt;videoTrack muted=&quot;false&quot; name=&quot;khả năng kỳ diệu của lá cây&quot; resource=&quot;811fcca6&quot; slideId=&quot;{3FC45BD2-728D-40EF-AEF4-625A9996BE78}&quot; startTime=&quot;0&quot; volume=&quot;1&quot;&gt;&#10;        &lt;video format=&quot;yuv420p&quot; frameRate=&quot;10&quot; height=&quot;720&quot; pixelAspectRatio=&quot;1&quot; width=&quot;1280&quot;/&gt;&#10;        &lt;audio channels=&quot;2&quot; format=&quot;fltp&quot; sampleRate=&quot;44100&quot;/&gt;&#10;      &lt;/videoTrack&gt;&#10;      &lt;videoTrack muted=&quot;false&quot; name=&quot;su_ki_dieu_cua_la_cay_ket_thuc&quot; resource=&quot;4367cadc&quot; slideId=&quot;{88507A0A-DCAD-43C3-A483-C42693D5D07C}&quot; startTime=&quot;0&quot; stepIndex=&quot;0&quot; volume=&quot;1&quot;&gt;&#10;        &lt;video format=&quot;yuv420p&quot; frameRate=&quot;30&quot; height=&quot;1080&quot; pixelAspectRatio=&quot;1&quot; width=&quot;1920&quot;/&gt;&#10;        &lt;audio channels=&quot;2&quot; format=&quot;fltp&quot; sampleRate=&quot;44100&quot;/&gt;&#10;      &lt;/videoTrack&gt;&#10;      &lt;videoTrack muted=&quot;false&quot; name=&quot;chuc_nang_thoat_hoi_nuoc&quot; resource=&quot;7ba5b0c4&quot; slideId=&quot;{840FB11F-234A-42DE-ACA7-4A9CF62C42AF}&quot; startTime=&quot;0&quot; stepIndex=&quot;0&quot; volume=&quot;1&quot;&gt;&#10;        &lt;video format=&quot;yuv420p&quot; frameRate=&quot;30&quot; height=&quot;720&quot; pixelAspectRatio=&quot;1&quot; width=&quot;1280&quot;/&gt;&#10;        &lt;audio channels=&quot;2&quot; format=&quot;fltp&quot; sampleRate=&quot;44100&quot;/&gt;&#10;      &lt;/videoTrack&gt;&#10;    &lt;/videoTracks&gt;&#10;  &lt;/narration&gt;&#10;&#10;&lt;/presentation2&gt;&#10;"/>
  <p:tag name="ISPRING_ULTRA_SCORM_COURCE_TITLE" val="kha_nang_ki_dieu_cua_la_cay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f\u001C$${70265FE9-FCE8-45B7-8A12-48754E6A7E71}&quot;,&quot;C:\\Users\\USER\\Desktop\\trinhlecong94.github.io\\GIAO_AN\\bai_giang\\02_su_ki_dieu_cua_la_cay\\su_ki_dieu_cua_la_cay (Published)&quot;]]"/>
  <p:tag name="ISPRING_PRESENTATION_TITLE" val="kha_nang_ki_dieu_cua_la_ca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TIMING" val="|0.001"/>
  <p:tag name="GENSWF_ADVANCE_TIME" val="114.235"/>
  <p:tag name="GENSWF_SLIDE_TITLE" val="Video chức năng quang hợp của lá cây"/>
  <p:tag name="ISPRING_SLIDE_ID_2" val="{CA8593EF-F594-49E9-944D-17DBD479AB5A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RELATIVE_PATH" val="lop3_bai46_khanangkidieucualacay\quiz\quiz1.quiz"/>
  <p:tag name="GENSWF_SLIDE_TITLE" val="Câu hỏi hoạt động 1"/>
  <p:tag name="GENSWF_ADVANCE_TIME" val="19.297"/>
  <p:tag name="ISPRING_QUIZ_FULL_PATH" val="C:\Users\USER\Desktop\trinhlecong94.github.io\GIAO_AN\du_lieu_nguon\2_kha_nang_ki_dieu_cua_la_cay\lop3_bai46_khanangkidieucualacay\quiz\quiz1.quiz"/>
  <p:tag name="ISPRING_SLIDE_ID_2" val="{3413D003-CAEA-403A-A549-A9B5341BCC0D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59.952"/>
  <p:tag name="TIMING" val="|0.001|0.001"/>
  <p:tag name="GENSWF_SLIDE_TITLE" val="Hoạt động 1"/>
  <p:tag name="ISPRING_SLIDE_ID_2" val="{5733C6A5-DD4B-4079-895F-A91FEE7CF05C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TIMING" val="|0.001"/>
  <p:tag name="GENSWF_ADVANCE_TIME" val="92.453"/>
  <p:tag name="GENSWF_SLIDE_TITLE" val="Video quá trình hô hấp của lá cây"/>
  <p:tag name="ISPRING_SLIDE_ID_2" val="{3FC45BD2-728D-40EF-AEF4-625A9996BE78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11.98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5.quiz"/>
  <p:tag name="ISPRING_QUIZ_RELATIVE_PATH" val="lop3_bai46_khanangkidieucualacay\quiz\quiz5.quiz"/>
  <p:tag name="GENSWF_SLIDE_TITLE" val="Câu hỏi"/>
  <p:tag name="ISPRING_QUIZ_FULL_PATH" val="C:\Users\USER\Desktop\trinhlecong94.github.io\GIAO_AN\du_lieu_nguon\2_kha_nang_ki_dieu_cua_la_cay\lop3_bai46_khanangkidieucualacay\quiz\quiz5.quiz"/>
  <p:tag name="ISPRING_SLIDE_ID_2" val="{14DD54D7-76D7-4C72-9152-649C8B6AB249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Hoạt động 1"/>
  <p:tag name="ISPRING_SLIDE_INDENT_LEVEL" val="0"/>
  <p:tag name="GENSWF_ADVANCE_TIME" val="39.096"/>
  <p:tag name="ISPRING_SLIDE_ID_2" val="{32B815FE-492F-436B-B0AC-87D0B9DECF94}"/>
  <p:tag name="TIMING" val="|0.223|0.00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32.328"/>
  <p:tag name="GENSWF_SLIDE_TITLE" val="So sánh quá trình quang hợp và hô hấp"/>
  <p:tag name="ISPRING_SLIDE_ID_2" val="{951C040D-7552-4344-BE00-E8D112E04929}"/>
  <p:tag name="TIMING" val="|0.001|0.0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62.740"/>
  <p:tag name="TIMING" val="|0.001"/>
  <p:tag name="ISPRING_PLAYER_LAYOUT_TYPE" val="Video"/>
  <p:tag name="GENSWF_SLIDE_TITLE" val="Video thoát hơi nước"/>
  <p:tag name="ISPRING_SLIDE_ID_2" val="{840FB11F-234A-42DE-ACA7-4A9CF62C42AF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Ôn bài cũ"/>
  <p:tag name="ISPRING_SLIDE_INDENT_LEVEL" val="0"/>
  <p:tag name="GENSWF_ADVANCE_TIME" val="11.98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6.quiz"/>
  <p:tag name="ISPRING_QUIZ_RELATIVE_PATH" val="lop3_bai46_khanangkidieucualacay\quiz\quiz6.quiz"/>
  <p:tag name="ISPRING_QUIZ_FULL_PATH" val="C:\Users\USER\Desktop\trinhlecong94.github.io\GIAO_AN\du_lieu_nguon\2_kha_nang_ki_dieu_cua_la_cay\lop3_bai46_khanangkidieucualacay\quiz\quiz6.quiz"/>
  <p:tag name="ISPRING_SLIDE_ID_2" val="{DA097CB5-BEBB-4214-840A-22992494281C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Hoạt động 1"/>
  <p:tag name="ISPRING_SLIDE_INDENT_LEVEL" val="0"/>
  <p:tag name="TIMING" val="|0.001|0.001"/>
  <p:tag name="GENSWF_ADVANCE_TIME" val="34.416"/>
  <p:tag name="ISPRING_SLIDE_ID_2" val="{2DE3E7C5-882D-4C81-892B-F9801BFFCD2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ở đầu"/>
  <p:tag name="ISPRING_SLIDE_INDENT_LEVEL" val="0"/>
  <p:tag name="TIMING" val="|0.001"/>
  <p:tag name="ISPRING_CUSTOM_TIMING_USED" val="1"/>
  <p:tag name="GENSWF_ADVANCE_TIME" val="8.491"/>
  <p:tag name="ISPRING_PRESENTER_ID" val="{F3D87C0D-CF83-40DD-9CB8-0A91431F2E3D}"/>
  <p:tag name="ISPRING_SLIDE_ID_2" val="{F7ED55C4-26A3-4428-8BD0-DDD69E770B87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SLIDE_TITLE" val="Hoạt động 2: Lợi ích của lá cây"/>
  <p:tag name="GENSWF_ADVANCE_TIME" val="40.069"/>
  <p:tag name="TIMING" val="|1.729|0.001"/>
  <p:tag name="ISPRING_SLIDE_ID_2" val="{9F304B50-733B-4069-A7ED-5DD1800A186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Câu hỏi hoạt động 3"/>
  <p:tag name="ISPRING_RESOURCE_QUIZ" val="quiz8.quiz"/>
  <p:tag name="ISPRING_QUIZ_RELATIVE_PATH" val="lop3_bai46_khanangkidieucualacay\quiz\quiz8.quiz"/>
  <p:tag name="GENSWF_ADVANCE_TIME" val="29.907"/>
  <p:tag name="ISPRING_QUIZ_FULL_PATH" val="C:\Users\USER\Desktop\trinhlecong94.github.io\GIAO_AN\du_lieu_nguon\2_kha_nang_ki_dieu_cua_la_cay\lop3_bai46_khanangkidieucualacay\quiz\quiz8.quiz"/>
  <p:tag name="ISPRING_SLIDE_ID_2" val="{BF217063-A2C3-4DDA-8EC1-AAD3E2033E28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SLIDE_TITLE" val="Hoạt động 2: Lợi ích của lá cây"/>
  <p:tag name="GENSWF_ADVANCE_TIME" val="18.936"/>
  <p:tag name="ISPRING_SLIDE_ID_2" val="{35ABEA27-C011-4EF8-B4B8-3DE869ADCE25}"/>
  <p:tag name="TIMING" val="|0.001|0.0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11.98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7.quiz"/>
  <p:tag name="ISPRING_QUIZ_RELATIVE_PATH" val="lop3_bai46_khanangkidieucualacay\quiz\quiz7.quiz"/>
  <p:tag name="GENSWF_SLIDE_TITLE" val="Câu hỏi hoạt động 3"/>
  <p:tag name="ISPRING_QUIZ_FULL_PATH" val="C:\Users\USER\Desktop\trinhlecong94.github.io\GIAO_AN\du_lieu_nguon\2_kha_nang_ki_dieu_cua_la_cay\lop3_bai46_khanangkidieucualacay\quiz\quiz7.quiz"/>
  <p:tag name="ISPRING_SLIDE_ID_2" val="{026C9F4D-3E08-4FEC-8A56-C0754ACA7EC0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TIMING" val="|0.001"/>
  <p:tag name="GENSWF_ADVANCE_TIME" val="17.926"/>
  <p:tag name="GENSWF_SLIDE_TITLE" val="Video kết thúc"/>
  <p:tag name="ISPRING_SLIDE_ID_2" val="{88507A0A-DCAD-43C3-A483-C42693D5D07C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ISPRING_CUSTOM_TIMING_USED" val="1"/>
  <p:tag name="GENSWF_SLIDE_TITLE" val="Tài liệu tham khảo"/>
  <p:tag name="ISPRING_SLIDE_INDENT_LEVEL" val="0"/>
  <p:tag name="ISPRING_SLIDE_ID_2" val="{AE540335-1AB8-4628-898D-4649D03ADA2A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Hướng dẫn"/>
  <p:tag name="ISPRING_SLIDE_INDENT_LEVEL" val="0"/>
  <p:tag name="ISPRING_PRESENTER_ID" val="{F3D87C0D-CF83-40DD-9CB8-0A91431F2E3D}"/>
  <p:tag name="GENSWF_ADVANCE_TIME" val="8.084"/>
  <p:tag name="TIMING" val="|1.363|1.543|1.514|1.481|1.091"/>
  <p:tag name="ISPRING_SLIDE_ID_2" val="{70004DBE-A3E6-452E-9B86-8149DA25C71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TITLE" val="Hướng dẫn"/>
  <p:tag name="ISPRING_PRESENTER_ID" val="{F3D87C0D-CF83-40DD-9CB8-0A91431F2E3D}"/>
  <p:tag name="GENSWF_ADVANCE_TIME" val="6.282"/>
  <p:tag name="TIMING" val="|1.105|3.43|0.873"/>
  <p:tag name="ISPRING_SLIDE_ID_2" val="{346F8724-B71F-4F1E-96CC-0E7C53C1393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TIMING" val="|0.001"/>
  <p:tag name="GENSWF_ADVANCE_TIME" val="3.936"/>
  <p:tag name="GENSWF_SLIDE_TITLE" val="Ôn bài cũ"/>
  <p:tag name="ISPRING_SLIDE_ID_2" val="{4B7097F9-47B2-41AB-9723-85515AF54AA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11.982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ISPRING_QUIZ_RELATIVE_PATH" val="lop3_bai46_khanangkidieucualacay\quiz\quiz3.quiz"/>
  <p:tag name="GENSWF_SLIDE_TITLE" val="Câu hỏi ôn bài cũ"/>
  <p:tag name="ISPRING_QUIZ_FULL_PATH" val="C:\Users\USER\Desktop\trinhlecong94.github.io\GIAO_AN\du_lieu_nguon\2_kha_nang_ki_dieu_cua_la_cay\lop3_bai46_khanangkidieucualacay\quiz\quiz3.quiz"/>
  <p:tag name="ISPRING_SLIDE_ID_2" val="{A9C0B691-4B80-45C8-829A-CCB404EAF24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GENSWF_SLIDE_TITLE" val="Giới thiệu bài học"/>
  <p:tag name="TIMING" val="|0.001"/>
  <p:tag name="GENSWF_ADVANCE_TIME" val="14.327"/>
  <p:tag name="ISPRING_SLIDE_ID_2" val="{DBFA9399-E4B6-4CA4-9226-EEEB3312946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Mục tiêu bài học"/>
  <p:tag name="ISPRING_SLIDE_INDENT_LEVEL" val="0"/>
  <p:tag name="TIMING" val="|0.001|2.497|2.804"/>
  <p:tag name="GENSWF_ADVANCE_TIME" val="20.712"/>
  <p:tag name="ISPRING_SLIDE_ID_2" val="{372F0B10-D796-40DA-B8FD-541007574B6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12.938"/>
  <p:tag name="TIMING" val="|0.001|0.001"/>
  <p:tag name="GENSWF_SLIDE_TITLE" val="Hoạt động 1"/>
  <p:tag name="ISPRING_SLIDE_ID_2" val="{F1BE4320-4E56-4101-8C91-E5B62C1006D3}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487</Words>
  <Application>Microsoft Office PowerPoint</Application>
  <PresentationFormat>Widescreen</PresentationFormat>
  <Paragraphs>92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kha_nang_ki_dieu_cua_la_cay</dc:title>
  <dc:creator>Lê Công Trịnh</dc:creator>
  <cp:lastModifiedBy>USER</cp:lastModifiedBy>
  <cp:revision>252</cp:revision>
  <dcterms:created xsi:type="dcterms:W3CDTF">2020-10-27T09:19:13Z</dcterms:created>
  <dcterms:modified xsi:type="dcterms:W3CDTF">2020-11-29T10:58:59Z</dcterms:modified>
</cp:coreProperties>
</file>