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67" r:id="rId21"/>
    <p:sldId id="283" r:id="rId22"/>
    <p:sldId id="284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64466-6E5A-47E5-8CE9-ECE4675EC6FB}" v="2" dt="2019-06-13T07:48:41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yen Ngo" userId="a602b7f9-36d0-4400-9970-a1f6a0db2052" providerId="ADAL" clId="{48064466-6E5A-47E5-8CE9-ECE4675EC6FB}"/>
    <pc:docChg chg="addSld delSld modSld">
      <pc:chgData name="Quyen Ngo" userId="a602b7f9-36d0-4400-9970-a1f6a0db2052" providerId="ADAL" clId="{48064466-6E5A-47E5-8CE9-ECE4675EC6FB}" dt="2019-06-13T07:48:46.747" v="35" actId="20577"/>
      <pc:docMkLst>
        <pc:docMk/>
      </pc:docMkLst>
      <pc:sldChg chg="del">
        <pc:chgData name="Quyen Ngo" userId="a602b7f9-36d0-4400-9970-a1f6a0db2052" providerId="ADAL" clId="{48064466-6E5A-47E5-8CE9-ECE4675EC6FB}" dt="2019-06-13T07:48:31.140" v="1" actId="2696"/>
        <pc:sldMkLst>
          <pc:docMk/>
          <pc:sldMk cId="1007682272" sldId="268"/>
        </pc:sldMkLst>
      </pc:sldChg>
      <pc:sldChg chg="del">
        <pc:chgData name="Quyen Ngo" userId="a602b7f9-36d0-4400-9970-a1f6a0db2052" providerId="ADAL" clId="{48064466-6E5A-47E5-8CE9-ECE4675EC6FB}" dt="2019-06-13T07:48:31.161" v="2" actId="2696"/>
        <pc:sldMkLst>
          <pc:docMk/>
          <pc:sldMk cId="1690946072" sldId="269"/>
        </pc:sldMkLst>
      </pc:sldChg>
      <pc:sldChg chg="del">
        <pc:chgData name="Quyen Ngo" userId="a602b7f9-36d0-4400-9970-a1f6a0db2052" providerId="ADAL" clId="{48064466-6E5A-47E5-8CE9-ECE4675EC6FB}" dt="2019-06-13T07:48:26.653" v="0" actId="2696"/>
        <pc:sldMkLst>
          <pc:docMk/>
          <pc:sldMk cId="3459040631" sldId="274"/>
        </pc:sldMkLst>
      </pc:sldChg>
      <pc:sldChg chg="modSp add">
        <pc:chgData name="Quyen Ngo" userId="a602b7f9-36d0-4400-9970-a1f6a0db2052" providerId="ADAL" clId="{48064466-6E5A-47E5-8CE9-ECE4675EC6FB}" dt="2019-06-13T07:48:37.081" v="11" actId="20577"/>
        <pc:sldMkLst>
          <pc:docMk/>
          <pc:sldMk cId="877706769" sldId="283"/>
        </pc:sldMkLst>
        <pc:spChg chg="mod">
          <ac:chgData name="Quyen Ngo" userId="a602b7f9-36d0-4400-9970-a1f6a0db2052" providerId="ADAL" clId="{48064466-6E5A-47E5-8CE9-ECE4675EC6FB}" dt="2019-06-13T07:48:37.081" v="11" actId="20577"/>
          <ac:spMkLst>
            <pc:docMk/>
            <pc:sldMk cId="877706769" sldId="283"/>
            <ac:spMk id="2" creationId="{57087FA5-F5CC-4228-A83D-05DD672D2CC7}"/>
          </ac:spMkLst>
        </pc:spChg>
      </pc:sldChg>
      <pc:sldChg chg="modSp add">
        <pc:chgData name="Quyen Ngo" userId="a602b7f9-36d0-4400-9970-a1f6a0db2052" providerId="ADAL" clId="{48064466-6E5A-47E5-8CE9-ECE4675EC6FB}" dt="2019-06-13T07:48:46.747" v="35" actId="20577"/>
        <pc:sldMkLst>
          <pc:docMk/>
          <pc:sldMk cId="2869809251" sldId="284"/>
        </pc:sldMkLst>
        <pc:spChg chg="mod">
          <ac:chgData name="Quyen Ngo" userId="a602b7f9-36d0-4400-9970-a1f6a0db2052" providerId="ADAL" clId="{48064466-6E5A-47E5-8CE9-ECE4675EC6FB}" dt="2019-06-13T07:48:46.747" v="35" actId="20577"/>
          <ac:spMkLst>
            <pc:docMk/>
            <pc:sldMk cId="2869809251" sldId="284"/>
            <ac:spMk id="2" creationId="{A3C24B59-24A2-4CF2-8924-89D0C350E607}"/>
          </ac:spMkLst>
        </pc:spChg>
      </pc:sldChg>
    </pc:docChg>
  </pc:docChgLst>
  <pc:docChgLst>
    <pc:chgData name="Quyen Ngo" userId="a602b7f9-36d0-4400-9970-a1f6a0db2052" providerId="ADAL" clId="{7ED9061E-F94E-4380-8CAD-F495BAE0ECCF}"/>
    <pc:docChg chg="undo custSel mod addSld delSld modSld">
      <pc:chgData name="Quyen Ngo" userId="a602b7f9-36d0-4400-9970-a1f6a0db2052" providerId="ADAL" clId="{7ED9061E-F94E-4380-8CAD-F495BAE0ECCF}" dt="2019-06-11T19:15:09.056" v="5974" actId="20577"/>
      <pc:docMkLst>
        <pc:docMk/>
      </pc:docMkLst>
      <pc:sldChg chg="modSp add">
        <pc:chgData name="Quyen Ngo" userId="a602b7f9-36d0-4400-9970-a1f6a0db2052" providerId="ADAL" clId="{7ED9061E-F94E-4380-8CAD-F495BAE0ECCF}" dt="2019-06-11T19:15:09.056" v="5974" actId="20577"/>
        <pc:sldMkLst>
          <pc:docMk/>
          <pc:sldMk cId="821736890" sldId="256"/>
        </pc:sldMkLst>
        <pc:spChg chg="mod">
          <ac:chgData name="Quyen Ngo" userId="a602b7f9-36d0-4400-9970-a1f6a0db2052" providerId="ADAL" clId="{7ED9061E-F94E-4380-8CAD-F495BAE0ECCF}" dt="2019-05-22T06:34:38.600" v="32" actId="20577"/>
          <ac:spMkLst>
            <pc:docMk/>
            <pc:sldMk cId="821736890" sldId="256"/>
            <ac:spMk id="2" creationId="{B547B4E8-1BEE-4E51-A054-64929771A043}"/>
          </ac:spMkLst>
        </pc:spChg>
        <pc:spChg chg="mod">
          <ac:chgData name="Quyen Ngo" userId="a602b7f9-36d0-4400-9970-a1f6a0db2052" providerId="ADAL" clId="{7ED9061E-F94E-4380-8CAD-F495BAE0ECCF}" dt="2019-06-11T19:15:09.056" v="5974" actId="20577"/>
          <ac:spMkLst>
            <pc:docMk/>
            <pc:sldMk cId="821736890" sldId="256"/>
            <ac:spMk id="3" creationId="{6D37DDF6-B325-43A5-9EDC-1276411886AE}"/>
          </ac:spMkLst>
        </pc:spChg>
      </pc:sldChg>
      <pc:sldChg chg="addSp delSp modSp add mod setBg setClrOvrMap">
        <pc:chgData name="Quyen Ngo" userId="a602b7f9-36d0-4400-9970-a1f6a0db2052" providerId="ADAL" clId="{7ED9061E-F94E-4380-8CAD-F495BAE0ECCF}" dt="2019-05-31T09:23:22.037" v="5302" actId="20577"/>
        <pc:sldMkLst>
          <pc:docMk/>
          <pc:sldMk cId="1628443184" sldId="257"/>
        </pc:sldMkLst>
        <pc:spChg chg="mod">
          <ac:chgData name="Quyen Ngo" userId="a602b7f9-36d0-4400-9970-a1f6a0db2052" providerId="ADAL" clId="{7ED9061E-F94E-4380-8CAD-F495BAE0ECCF}" dt="2019-05-22T06:51:54.033" v="170" actId="26606"/>
          <ac:spMkLst>
            <pc:docMk/>
            <pc:sldMk cId="1628443184" sldId="257"/>
            <ac:spMk id="2" creationId="{E801F281-7380-407C-87DF-27A7A10F8F09}"/>
          </ac:spMkLst>
        </pc:spChg>
        <pc:spChg chg="add del mod">
          <ac:chgData name="Quyen Ngo" userId="a602b7f9-36d0-4400-9970-a1f6a0db2052" providerId="ADAL" clId="{7ED9061E-F94E-4380-8CAD-F495BAE0ECCF}" dt="2019-05-31T09:23:22.037" v="5302" actId="20577"/>
          <ac:spMkLst>
            <pc:docMk/>
            <pc:sldMk cId="1628443184" sldId="257"/>
            <ac:spMk id="3" creationId="{D70A6E31-AB3B-4FF0-8641-A2C97EB4D3C1}"/>
          </ac:spMkLst>
        </pc:spChg>
        <pc:spChg chg="add del">
          <ac:chgData name="Quyen Ngo" userId="a602b7f9-36d0-4400-9970-a1f6a0db2052" providerId="ADAL" clId="{7ED9061E-F94E-4380-8CAD-F495BAE0ECCF}" dt="2019-05-22T06:51:54.033" v="170" actId="26606"/>
          <ac:spMkLst>
            <pc:docMk/>
            <pc:sldMk cId="1628443184" sldId="257"/>
            <ac:spMk id="10" creationId="{4E78424C-6FD0-41F8-9CAA-5DC19C42359F}"/>
          </ac:spMkLst>
        </pc:spChg>
        <pc:spChg chg="add del">
          <ac:chgData name="Quyen Ngo" userId="a602b7f9-36d0-4400-9970-a1f6a0db2052" providerId="ADAL" clId="{7ED9061E-F94E-4380-8CAD-F495BAE0ECCF}" dt="2019-05-22T06:51:54.033" v="170" actId="26606"/>
          <ac:spMkLst>
            <pc:docMk/>
            <pc:sldMk cId="1628443184" sldId="257"/>
            <ac:spMk id="12" creationId="{DD136760-57DC-4301-8BEA-B71AD2D13905}"/>
          </ac:spMkLst>
        </pc:spChg>
        <pc:spChg chg="add del">
          <ac:chgData name="Quyen Ngo" userId="a602b7f9-36d0-4400-9970-a1f6a0db2052" providerId="ADAL" clId="{7ED9061E-F94E-4380-8CAD-F495BAE0ECCF}" dt="2019-05-22T06:51:54.033" v="170" actId="26606"/>
          <ac:spMkLst>
            <pc:docMk/>
            <pc:sldMk cId="1628443184" sldId="257"/>
            <ac:spMk id="14" creationId="{BDC58DEA-1307-4F44-AD47-E613D8B76A89}"/>
          </ac:spMkLst>
        </pc:spChg>
        <pc:spChg chg="add del">
          <ac:chgData name="Quyen Ngo" userId="a602b7f9-36d0-4400-9970-a1f6a0db2052" providerId="ADAL" clId="{7ED9061E-F94E-4380-8CAD-F495BAE0ECCF}" dt="2019-05-22T06:51:54.033" v="170" actId="26606"/>
          <ac:spMkLst>
            <pc:docMk/>
            <pc:sldMk cId="1628443184" sldId="257"/>
            <ac:spMk id="16" creationId="{C99B912D-1E4B-42AF-A2BE-CFEFEC916EE7}"/>
          </ac:spMkLst>
        </pc:spChg>
        <pc:graphicFrameChg chg="add del">
          <ac:chgData name="Quyen Ngo" userId="a602b7f9-36d0-4400-9970-a1f6a0db2052" providerId="ADAL" clId="{7ED9061E-F94E-4380-8CAD-F495BAE0ECCF}" dt="2019-05-22T06:51:54.033" v="170" actId="26606"/>
          <ac:graphicFrameMkLst>
            <pc:docMk/>
            <pc:sldMk cId="1628443184" sldId="257"/>
            <ac:graphicFrameMk id="5" creationId="{EBF42AD0-CE15-401E-9CAD-21F6D5416841}"/>
          </ac:graphicFrameMkLst>
        </pc:graphicFrameChg>
      </pc:sldChg>
      <pc:sldChg chg="addSp delSp modSp add mod setBg setClrOvrMap delDesignElem">
        <pc:chgData name="Quyen Ngo" userId="a602b7f9-36d0-4400-9970-a1f6a0db2052" providerId="ADAL" clId="{7ED9061E-F94E-4380-8CAD-F495BAE0ECCF}" dt="2019-05-22T08:54:58.747" v="2357" actId="113"/>
        <pc:sldMkLst>
          <pc:docMk/>
          <pc:sldMk cId="1873719581" sldId="259"/>
        </pc:sldMkLst>
        <pc:spChg chg="mod">
          <ac:chgData name="Quyen Ngo" userId="a602b7f9-36d0-4400-9970-a1f6a0db2052" providerId="ADAL" clId="{7ED9061E-F94E-4380-8CAD-F495BAE0ECCF}" dt="2019-05-22T08:27:25.531" v="1147" actId="26606"/>
          <ac:spMkLst>
            <pc:docMk/>
            <pc:sldMk cId="1873719581" sldId="259"/>
            <ac:spMk id="2" creationId="{5F89F3F1-85EC-4042-B50B-81AF1F7D0158}"/>
          </ac:spMkLst>
        </pc:spChg>
        <pc:spChg chg="add del mod">
          <ac:chgData name="Quyen Ngo" userId="a602b7f9-36d0-4400-9970-a1f6a0db2052" providerId="ADAL" clId="{7ED9061E-F94E-4380-8CAD-F495BAE0ECCF}" dt="2019-05-22T08:27:25.531" v="1147" actId="26606"/>
          <ac:spMkLst>
            <pc:docMk/>
            <pc:sldMk cId="1873719581" sldId="259"/>
            <ac:spMk id="3" creationId="{1002193D-CD82-454E-9C46-2BA0D615CF08}"/>
          </ac:spMkLst>
        </pc:spChg>
        <pc:spChg chg="add del">
          <ac:chgData name="Quyen Ngo" userId="a602b7f9-36d0-4400-9970-a1f6a0db2052" providerId="ADAL" clId="{7ED9061E-F94E-4380-8CAD-F495BAE0ECCF}" dt="2019-05-22T08:27:14.284" v="1144" actId="26606"/>
          <ac:spMkLst>
            <pc:docMk/>
            <pc:sldMk cId="1873719581" sldId="259"/>
            <ac:spMk id="8" creationId="{74CD14DB-BB81-479F-A1FC-1C75640E9F84}"/>
          </ac:spMkLst>
        </pc:spChg>
        <pc:spChg chg="add del">
          <ac:chgData name="Quyen Ngo" userId="a602b7f9-36d0-4400-9970-a1f6a0db2052" providerId="ADAL" clId="{7ED9061E-F94E-4380-8CAD-F495BAE0ECCF}" dt="2019-05-22T08:27:14.284" v="1144" actId="26606"/>
          <ac:spMkLst>
            <pc:docMk/>
            <pc:sldMk cId="1873719581" sldId="259"/>
            <ac:spMk id="10" creationId="{C943A91B-7CA7-4592-A975-73B1BF8C4C74}"/>
          </ac:spMkLst>
        </pc:spChg>
        <pc:spChg chg="add del">
          <ac:chgData name="Quyen Ngo" userId="a602b7f9-36d0-4400-9970-a1f6a0db2052" providerId="ADAL" clId="{7ED9061E-F94E-4380-8CAD-F495BAE0ECCF}" dt="2019-05-22T08:27:14.284" v="1144" actId="26606"/>
          <ac:spMkLst>
            <pc:docMk/>
            <pc:sldMk cId="1873719581" sldId="259"/>
            <ac:spMk id="12" creationId="{EC471314-E46A-414B-8D91-74880E84F187}"/>
          </ac:spMkLst>
        </pc:spChg>
        <pc:spChg chg="add del">
          <ac:chgData name="Quyen Ngo" userId="a602b7f9-36d0-4400-9970-a1f6a0db2052" providerId="ADAL" clId="{7ED9061E-F94E-4380-8CAD-F495BAE0ECCF}" dt="2019-05-22T08:27:14.284" v="1144" actId="26606"/>
          <ac:spMkLst>
            <pc:docMk/>
            <pc:sldMk cId="1873719581" sldId="259"/>
            <ac:spMk id="14" creationId="{6A681326-1C9D-44A3-A627-3871BDAE4127}"/>
          </ac:spMkLst>
        </pc:spChg>
        <pc:spChg chg="add del">
          <ac:chgData name="Quyen Ngo" userId="a602b7f9-36d0-4400-9970-a1f6a0db2052" providerId="ADAL" clId="{7ED9061E-F94E-4380-8CAD-F495BAE0ECCF}" dt="2019-05-22T08:27:25.505" v="1146" actId="26606"/>
          <ac:spMkLst>
            <pc:docMk/>
            <pc:sldMk cId="1873719581" sldId="259"/>
            <ac:spMk id="16" creationId="{C99B912D-1E4B-42AF-A2BE-CFEFEC916EE7}"/>
          </ac:spMkLst>
        </pc:spChg>
        <pc:spChg chg="add del">
          <ac:chgData name="Quyen Ngo" userId="a602b7f9-36d0-4400-9970-a1f6a0db2052" providerId="ADAL" clId="{7ED9061E-F94E-4380-8CAD-F495BAE0ECCF}" dt="2019-05-22T08:27:25.505" v="1146" actId="26606"/>
          <ac:spMkLst>
            <pc:docMk/>
            <pc:sldMk cId="1873719581" sldId="259"/>
            <ac:spMk id="17" creationId="{4E78424C-6FD0-41F8-9CAA-5DC19C42359F}"/>
          </ac:spMkLst>
        </pc:spChg>
        <pc:spChg chg="add del">
          <ac:chgData name="Quyen Ngo" userId="a602b7f9-36d0-4400-9970-a1f6a0db2052" providerId="ADAL" clId="{7ED9061E-F94E-4380-8CAD-F495BAE0ECCF}" dt="2019-05-22T08:27:25.505" v="1146" actId="26606"/>
          <ac:spMkLst>
            <pc:docMk/>
            <pc:sldMk cId="1873719581" sldId="259"/>
            <ac:spMk id="18" creationId="{DD136760-57DC-4301-8BEA-B71AD2D13905}"/>
          </ac:spMkLst>
        </pc:spChg>
        <pc:spChg chg="add del">
          <ac:chgData name="Quyen Ngo" userId="a602b7f9-36d0-4400-9970-a1f6a0db2052" providerId="ADAL" clId="{7ED9061E-F94E-4380-8CAD-F495BAE0ECCF}" dt="2019-05-22T08:27:25.505" v="1146" actId="26606"/>
          <ac:spMkLst>
            <pc:docMk/>
            <pc:sldMk cId="1873719581" sldId="259"/>
            <ac:spMk id="19" creationId="{BDC58DEA-1307-4F44-AD47-E613D8B76A89}"/>
          </ac:spMkLst>
        </pc:spChg>
        <pc:spChg chg="add del">
          <ac:chgData name="Quyen Ngo" userId="a602b7f9-36d0-4400-9970-a1f6a0db2052" providerId="ADAL" clId="{7ED9061E-F94E-4380-8CAD-F495BAE0ECCF}" dt="2019-05-22T08:44:12.256" v="1695"/>
          <ac:spMkLst>
            <pc:docMk/>
            <pc:sldMk cId="1873719581" sldId="259"/>
            <ac:spMk id="21" creationId="{74CD14DB-BB81-479F-A1FC-1C75640E9F84}"/>
          </ac:spMkLst>
        </pc:spChg>
        <pc:spChg chg="add del">
          <ac:chgData name="Quyen Ngo" userId="a602b7f9-36d0-4400-9970-a1f6a0db2052" providerId="ADAL" clId="{7ED9061E-F94E-4380-8CAD-F495BAE0ECCF}" dt="2019-05-22T08:44:12.256" v="1695"/>
          <ac:spMkLst>
            <pc:docMk/>
            <pc:sldMk cId="1873719581" sldId="259"/>
            <ac:spMk id="22" creationId="{C943A91B-7CA7-4592-A975-73B1BF8C4C74}"/>
          </ac:spMkLst>
        </pc:spChg>
        <pc:spChg chg="add del">
          <ac:chgData name="Quyen Ngo" userId="a602b7f9-36d0-4400-9970-a1f6a0db2052" providerId="ADAL" clId="{7ED9061E-F94E-4380-8CAD-F495BAE0ECCF}" dt="2019-05-22T08:44:12.256" v="1695"/>
          <ac:spMkLst>
            <pc:docMk/>
            <pc:sldMk cId="1873719581" sldId="259"/>
            <ac:spMk id="23" creationId="{EC471314-E46A-414B-8D91-74880E84F187}"/>
          </ac:spMkLst>
        </pc:spChg>
        <pc:spChg chg="add del">
          <ac:chgData name="Quyen Ngo" userId="a602b7f9-36d0-4400-9970-a1f6a0db2052" providerId="ADAL" clId="{7ED9061E-F94E-4380-8CAD-F495BAE0ECCF}" dt="2019-05-22T08:44:12.256" v="1695"/>
          <ac:spMkLst>
            <pc:docMk/>
            <pc:sldMk cId="1873719581" sldId="259"/>
            <ac:spMk id="24" creationId="{6A681326-1C9D-44A3-A627-3871BDAE4127}"/>
          </ac:spMkLst>
        </pc:spChg>
        <pc:spChg chg="add mod">
          <ac:chgData name="Quyen Ngo" userId="a602b7f9-36d0-4400-9970-a1f6a0db2052" providerId="ADAL" clId="{7ED9061E-F94E-4380-8CAD-F495BAE0ECCF}" dt="2019-05-22T08:54:58.747" v="2357" actId="113"/>
          <ac:spMkLst>
            <pc:docMk/>
            <pc:sldMk cId="1873719581" sldId="259"/>
            <ac:spMk id="25" creationId="{1002193D-CD82-454E-9C46-2BA0D615CF08}"/>
          </ac:spMkLst>
        </pc:spChg>
        <pc:graphicFrameChg chg="add del">
          <ac:chgData name="Quyen Ngo" userId="a602b7f9-36d0-4400-9970-a1f6a0db2052" providerId="ADAL" clId="{7ED9061E-F94E-4380-8CAD-F495BAE0ECCF}" dt="2019-05-22T08:27:25.505" v="1146" actId="26606"/>
          <ac:graphicFrameMkLst>
            <pc:docMk/>
            <pc:sldMk cId="1873719581" sldId="259"/>
            <ac:graphicFrameMk id="5" creationId="{4204F868-87E5-4CDD-AC88-EDF180C3E0F8}"/>
          </ac:graphicFrameMkLst>
        </pc:graphicFrameChg>
      </pc:sldChg>
      <pc:sldChg chg="addSp delSp modSp add mod setBg setClrOvrMap delDesignElem">
        <pc:chgData name="Quyen Ngo" userId="a602b7f9-36d0-4400-9970-a1f6a0db2052" providerId="ADAL" clId="{7ED9061E-F94E-4380-8CAD-F495BAE0ECCF}" dt="2019-05-22T08:44:12.256" v="1695"/>
        <pc:sldMkLst>
          <pc:docMk/>
          <pc:sldMk cId="1992433377" sldId="260"/>
        </pc:sldMkLst>
        <pc:spChg chg="mod">
          <ac:chgData name="Quyen Ngo" userId="a602b7f9-36d0-4400-9970-a1f6a0db2052" providerId="ADAL" clId="{7ED9061E-F94E-4380-8CAD-F495BAE0ECCF}" dt="2019-05-22T07:21:34.903" v="651" actId="26606"/>
          <ac:spMkLst>
            <pc:docMk/>
            <pc:sldMk cId="1992433377" sldId="260"/>
            <ac:spMk id="2" creationId="{7F080CAE-432C-4B9F-95AD-3D6B9ABD197A}"/>
          </ac:spMkLst>
        </pc:spChg>
        <pc:spChg chg="add del mod">
          <ac:chgData name="Quyen Ngo" userId="a602b7f9-36d0-4400-9970-a1f6a0db2052" providerId="ADAL" clId="{7ED9061E-F94E-4380-8CAD-F495BAE0ECCF}" dt="2019-05-22T07:21:34.903" v="651" actId="26606"/>
          <ac:spMkLst>
            <pc:docMk/>
            <pc:sldMk cId="1992433377" sldId="260"/>
            <ac:spMk id="3" creationId="{3E216BBF-F0AF-4BEF-A11B-1C1531F4AB6E}"/>
          </ac:spMkLst>
        </pc:spChg>
        <pc:spChg chg="add del">
          <ac:chgData name="Quyen Ngo" userId="a602b7f9-36d0-4400-9970-a1f6a0db2052" providerId="ADAL" clId="{7ED9061E-F94E-4380-8CAD-F495BAE0ECCF}" dt="2019-05-22T07:21:34.837" v="650" actId="26606"/>
          <ac:spMkLst>
            <pc:docMk/>
            <pc:sldMk cId="1992433377" sldId="260"/>
            <ac:spMk id="10" creationId="{F747F1B4-B831-4277-8AB0-32767F7EB7BF}"/>
          </ac:spMkLst>
        </pc:spChg>
        <pc:spChg chg="add del">
          <ac:chgData name="Quyen Ngo" userId="a602b7f9-36d0-4400-9970-a1f6a0db2052" providerId="ADAL" clId="{7ED9061E-F94E-4380-8CAD-F495BAE0ECCF}" dt="2019-05-22T07:21:34.837" v="650" actId="26606"/>
          <ac:spMkLst>
            <pc:docMk/>
            <pc:sldMk cId="1992433377" sldId="260"/>
            <ac:spMk id="12" creationId="{D80CFA21-AB7C-4BEB-9BFF-05764FBBF3C6}"/>
          </ac:spMkLst>
        </pc:spChg>
        <pc:spChg chg="add del">
          <ac:chgData name="Quyen Ngo" userId="a602b7f9-36d0-4400-9970-a1f6a0db2052" providerId="ADAL" clId="{7ED9061E-F94E-4380-8CAD-F495BAE0ECCF}" dt="2019-05-22T07:21:34.837" v="650" actId="26606"/>
          <ac:spMkLst>
            <pc:docMk/>
            <pc:sldMk cId="1992433377" sldId="260"/>
            <ac:spMk id="14" creationId="{12F7E335-851A-4CAE-B09F-E657819D4600}"/>
          </ac:spMkLst>
        </pc:spChg>
        <pc:spChg chg="add del">
          <ac:chgData name="Quyen Ngo" userId="a602b7f9-36d0-4400-9970-a1f6a0db2052" providerId="ADAL" clId="{7ED9061E-F94E-4380-8CAD-F495BAE0ECCF}" dt="2019-05-22T07:21:34.837" v="650" actId="26606"/>
          <ac:spMkLst>
            <pc:docMk/>
            <pc:sldMk cId="1992433377" sldId="260"/>
            <ac:spMk id="16" creationId="{10B541F0-7F6E-402E-84D8-CF96EACA5FBC}"/>
          </ac:spMkLst>
        </pc:spChg>
        <pc:spChg chg="add del">
          <ac:chgData name="Quyen Ngo" userId="a602b7f9-36d0-4400-9970-a1f6a0db2052" providerId="ADAL" clId="{7ED9061E-F94E-4380-8CAD-F495BAE0ECCF}" dt="2019-05-22T08:44:12.256" v="1695"/>
          <ac:spMkLst>
            <pc:docMk/>
            <pc:sldMk cId="1992433377" sldId="260"/>
            <ac:spMk id="18" creationId="{4E78424C-6FD0-41F8-9CAA-5DC19C42359F}"/>
          </ac:spMkLst>
        </pc:spChg>
        <pc:spChg chg="add del">
          <ac:chgData name="Quyen Ngo" userId="a602b7f9-36d0-4400-9970-a1f6a0db2052" providerId="ADAL" clId="{7ED9061E-F94E-4380-8CAD-F495BAE0ECCF}" dt="2019-05-22T08:44:12.256" v="1695"/>
          <ac:spMkLst>
            <pc:docMk/>
            <pc:sldMk cId="1992433377" sldId="260"/>
            <ac:spMk id="19" creationId="{DD136760-57DC-4301-8BEA-B71AD2D13905}"/>
          </ac:spMkLst>
        </pc:spChg>
        <pc:spChg chg="add del">
          <ac:chgData name="Quyen Ngo" userId="a602b7f9-36d0-4400-9970-a1f6a0db2052" providerId="ADAL" clId="{7ED9061E-F94E-4380-8CAD-F495BAE0ECCF}" dt="2019-05-22T08:44:12.256" v="1695"/>
          <ac:spMkLst>
            <pc:docMk/>
            <pc:sldMk cId="1992433377" sldId="260"/>
            <ac:spMk id="20" creationId="{BDC58DEA-1307-4F44-AD47-E613D8B76A89}"/>
          </ac:spMkLst>
        </pc:spChg>
        <pc:spChg chg="add del">
          <ac:chgData name="Quyen Ngo" userId="a602b7f9-36d0-4400-9970-a1f6a0db2052" providerId="ADAL" clId="{7ED9061E-F94E-4380-8CAD-F495BAE0ECCF}" dt="2019-05-22T08:44:12.256" v="1695"/>
          <ac:spMkLst>
            <pc:docMk/>
            <pc:sldMk cId="1992433377" sldId="260"/>
            <ac:spMk id="21" creationId="{C99B912D-1E4B-42AF-A2BE-CFEFEC916EE7}"/>
          </ac:spMkLst>
        </pc:spChg>
        <pc:graphicFrameChg chg="add del">
          <ac:chgData name="Quyen Ngo" userId="a602b7f9-36d0-4400-9970-a1f6a0db2052" providerId="ADAL" clId="{7ED9061E-F94E-4380-8CAD-F495BAE0ECCF}" dt="2019-05-22T07:21:34.837" v="650" actId="26606"/>
          <ac:graphicFrameMkLst>
            <pc:docMk/>
            <pc:sldMk cId="1992433377" sldId="260"/>
            <ac:graphicFrameMk id="5" creationId="{B67A296A-2B92-4295-9A06-E5CC727CAA73}"/>
          </ac:graphicFrameMkLst>
        </pc:graphicFrameChg>
        <pc:graphicFrameChg chg="add mod">
          <ac:chgData name="Quyen Ngo" userId="a602b7f9-36d0-4400-9970-a1f6a0db2052" providerId="ADAL" clId="{7ED9061E-F94E-4380-8CAD-F495BAE0ECCF}" dt="2019-05-22T08:28:08.545" v="1200" actId="20577"/>
          <ac:graphicFrameMkLst>
            <pc:docMk/>
            <pc:sldMk cId="1992433377" sldId="260"/>
            <ac:graphicFrameMk id="22" creationId="{B8B0EC90-A7D3-4DEE-9310-2C125A919A9A}"/>
          </ac:graphicFrameMkLst>
        </pc:graphicFrameChg>
      </pc:sldChg>
      <pc:sldChg chg="addSp delSp modSp add mod setBg setClrOvrMap">
        <pc:chgData name="Quyen Ngo" userId="a602b7f9-36d0-4400-9970-a1f6a0db2052" providerId="ADAL" clId="{7ED9061E-F94E-4380-8CAD-F495BAE0ECCF}" dt="2019-05-22T08:54:52.425" v="2356" actId="113"/>
        <pc:sldMkLst>
          <pc:docMk/>
          <pc:sldMk cId="1596467030" sldId="261"/>
        </pc:sldMkLst>
        <pc:spChg chg="mod">
          <ac:chgData name="Quyen Ngo" userId="a602b7f9-36d0-4400-9970-a1f6a0db2052" providerId="ADAL" clId="{7ED9061E-F94E-4380-8CAD-F495BAE0ECCF}" dt="2019-05-22T08:44:36.028" v="1696" actId="26606"/>
          <ac:spMkLst>
            <pc:docMk/>
            <pc:sldMk cId="1596467030" sldId="261"/>
            <ac:spMk id="2" creationId="{E620D4A0-9238-4647-84CF-82D753683184}"/>
          </ac:spMkLst>
        </pc:spChg>
        <pc:spChg chg="mod">
          <ac:chgData name="Quyen Ngo" userId="a602b7f9-36d0-4400-9970-a1f6a0db2052" providerId="ADAL" clId="{7ED9061E-F94E-4380-8CAD-F495BAE0ECCF}" dt="2019-05-22T08:54:52.425" v="2356" actId="113"/>
          <ac:spMkLst>
            <pc:docMk/>
            <pc:sldMk cId="1596467030" sldId="261"/>
            <ac:spMk id="3" creationId="{1F0B069D-B6CE-40F1-B925-529C6C422163}"/>
          </ac:spMkLst>
        </pc:spChg>
        <pc:spChg chg="add">
          <ac:chgData name="Quyen Ngo" userId="a602b7f9-36d0-4400-9970-a1f6a0db2052" providerId="ADAL" clId="{7ED9061E-F94E-4380-8CAD-F495BAE0ECCF}" dt="2019-05-22T08:44:36.028" v="1696" actId="26606"/>
          <ac:spMkLst>
            <pc:docMk/>
            <pc:sldMk cId="1596467030" sldId="261"/>
            <ac:spMk id="5" creationId="{74CD14DB-BB81-479F-A1FC-1C75640E9F84}"/>
          </ac:spMkLst>
        </pc:spChg>
        <pc:spChg chg="add">
          <ac:chgData name="Quyen Ngo" userId="a602b7f9-36d0-4400-9970-a1f6a0db2052" providerId="ADAL" clId="{7ED9061E-F94E-4380-8CAD-F495BAE0ECCF}" dt="2019-05-22T08:44:36.028" v="1696" actId="26606"/>
          <ac:spMkLst>
            <pc:docMk/>
            <pc:sldMk cId="1596467030" sldId="261"/>
            <ac:spMk id="6" creationId="{C943A91B-7CA7-4592-A975-73B1BF8C4C74}"/>
          </ac:spMkLst>
        </pc:spChg>
        <pc:spChg chg="add">
          <ac:chgData name="Quyen Ngo" userId="a602b7f9-36d0-4400-9970-a1f6a0db2052" providerId="ADAL" clId="{7ED9061E-F94E-4380-8CAD-F495BAE0ECCF}" dt="2019-05-22T08:44:36.028" v="1696" actId="26606"/>
          <ac:spMkLst>
            <pc:docMk/>
            <pc:sldMk cId="1596467030" sldId="261"/>
            <ac:spMk id="7" creationId="{EC471314-E46A-414B-8D91-74880E84F187}"/>
          </ac:spMkLst>
        </pc:spChg>
        <pc:spChg chg="add del">
          <ac:chgData name="Quyen Ngo" userId="a602b7f9-36d0-4400-9970-a1f6a0db2052" providerId="ADAL" clId="{7ED9061E-F94E-4380-8CAD-F495BAE0ECCF}" dt="2019-05-22T08:37:56.569" v="1694" actId="26606"/>
          <ac:spMkLst>
            <pc:docMk/>
            <pc:sldMk cId="1596467030" sldId="261"/>
            <ac:spMk id="8" creationId="{74CD14DB-BB81-479F-A1FC-1C75640E9F84}"/>
          </ac:spMkLst>
        </pc:spChg>
        <pc:spChg chg="add">
          <ac:chgData name="Quyen Ngo" userId="a602b7f9-36d0-4400-9970-a1f6a0db2052" providerId="ADAL" clId="{7ED9061E-F94E-4380-8CAD-F495BAE0ECCF}" dt="2019-05-22T08:44:36.028" v="1696" actId="26606"/>
          <ac:spMkLst>
            <pc:docMk/>
            <pc:sldMk cId="1596467030" sldId="261"/>
            <ac:spMk id="9" creationId="{6A681326-1C9D-44A3-A627-3871BDAE4127}"/>
          </ac:spMkLst>
        </pc:spChg>
        <pc:spChg chg="add del">
          <ac:chgData name="Quyen Ngo" userId="a602b7f9-36d0-4400-9970-a1f6a0db2052" providerId="ADAL" clId="{7ED9061E-F94E-4380-8CAD-F495BAE0ECCF}" dt="2019-05-22T08:37:56.569" v="1694" actId="26606"/>
          <ac:spMkLst>
            <pc:docMk/>
            <pc:sldMk cId="1596467030" sldId="261"/>
            <ac:spMk id="10" creationId="{C943A91B-7CA7-4592-A975-73B1BF8C4C74}"/>
          </ac:spMkLst>
        </pc:spChg>
        <pc:spChg chg="add del">
          <ac:chgData name="Quyen Ngo" userId="a602b7f9-36d0-4400-9970-a1f6a0db2052" providerId="ADAL" clId="{7ED9061E-F94E-4380-8CAD-F495BAE0ECCF}" dt="2019-05-22T08:37:56.569" v="1694" actId="26606"/>
          <ac:spMkLst>
            <pc:docMk/>
            <pc:sldMk cId="1596467030" sldId="261"/>
            <ac:spMk id="12" creationId="{EC471314-E46A-414B-8D91-74880E84F187}"/>
          </ac:spMkLst>
        </pc:spChg>
        <pc:spChg chg="add del">
          <ac:chgData name="Quyen Ngo" userId="a602b7f9-36d0-4400-9970-a1f6a0db2052" providerId="ADAL" clId="{7ED9061E-F94E-4380-8CAD-F495BAE0ECCF}" dt="2019-05-22T08:37:56.569" v="1694" actId="26606"/>
          <ac:spMkLst>
            <pc:docMk/>
            <pc:sldMk cId="1596467030" sldId="261"/>
            <ac:spMk id="14" creationId="{6A681326-1C9D-44A3-A627-3871BDAE4127}"/>
          </ac:spMkLst>
        </pc:spChg>
      </pc:sldChg>
      <pc:sldChg chg="addSp delSp modSp add mod setBg setClrOvrMap">
        <pc:chgData name="Quyen Ngo" userId="a602b7f9-36d0-4400-9970-a1f6a0db2052" providerId="ADAL" clId="{7ED9061E-F94E-4380-8CAD-F495BAE0ECCF}" dt="2019-05-22T08:54:12.198" v="2355" actId="113"/>
        <pc:sldMkLst>
          <pc:docMk/>
          <pc:sldMk cId="1759861772" sldId="262"/>
        </pc:sldMkLst>
        <pc:spChg chg="mod">
          <ac:chgData name="Quyen Ngo" userId="a602b7f9-36d0-4400-9970-a1f6a0db2052" providerId="ADAL" clId="{7ED9061E-F94E-4380-8CAD-F495BAE0ECCF}" dt="2019-05-22T08:52:40.531" v="2329" actId="26606"/>
          <ac:spMkLst>
            <pc:docMk/>
            <pc:sldMk cId="1759861772" sldId="262"/>
            <ac:spMk id="2" creationId="{A6D6CBEE-D7F7-43CE-A6B4-90BA1998339C}"/>
          </ac:spMkLst>
        </pc:spChg>
        <pc:spChg chg="mod ord">
          <ac:chgData name="Quyen Ngo" userId="a602b7f9-36d0-4400-9970-a1f6a0db2052" providerId="ADAL" clId="{7ED9061E-F94E-4380-8CAD-F495BAE0ECCF}" dt="2019-05-22T08:54:12.198" v="2355" actId="113"/>
          <ac:spMkLst>
            <pc:docMk/>
            <pc:sldMk cId="1759861772" sldId="262"/>
            <ac:spMk id="3" creationId="{223B50C6-5B3D-41F4-8929-FF193E74656F}"/>
          </ac:spMkLst>
        </pc:spChg>
        <pc:spChg chg="add del">
          <ac:chgData name="Quyen Ngo" userId="a602b7f9-36d0-4400-9970-a1f6a0db2052" providerId="ADAL" clId="{7ED9061E-F94E-4380-8CAD-F495BAE0ECCF}" dt="2019-05-22T08:52:40.517" v="2328" actId="26606"/>
          <ac:spMkLst>
            <pc:docMk/>
            <pc:sldMk cId="1759861772" sldId="262"/>
            <ac:spMk id="9" creationId="{B4AAD3FD-83A5-4B89-9F8F-01B8870865BE}"/>
          </ac:spMkLst>
        </pc:spChg>
        <pc:spChg chg="add del">
          <ac:chgData name="Quyen Ngo" userId="a602b7f9-36d0-4400-9970-a1f6a0db2052" providerId="ADAL" clId="{7ED9061E-F94E-4380-8CAD-F495BAE0ECCF}" dt="2019-05-22T08:52:40.517" v="2328" actId="26606"/>
          <ac:spMkLst>
            <pc:docMk/>
            <pc:sldMk cId="1759861772" sldId="262"/>
            <ac:spMk id="11" creationId="{61752F1D-FC0F-4103-9584-630E643CCDA6}"/>
          </ac:spMkLst>
        </pc:spChg>
        <pc:spChg chg="add del">
          <ac:chgData name="Quyen Ngo" userId="a602b7f9-36d0-4400-9970-a1f6a0db2052" providerId="ADAL" clId="{7ED9061E-F94E-4380-8CAD-F495BAE0ECCF}" dt="2019-05-22T08:52:40.517" v="2328" actId="26606"/>
          <ac:spMkLst>
            <pc:docMk/>
            <pc:sldMk cId="1759861772" sldId="262"/>
            <ac:spMk id="13" creationId="{70151CB7-E7DE-4917-B831-01DF9CE01306}"/>
          </ac:spMkLst>
        </pc:spChg>
        <pc:spChg chg="add del">
          <ac:chgData name="Quyen Ngo" userId="a602b7f9-36d0-4400-9970-a1f6a0db2052" providerId="ADAL" clId="{7ED9061E-F94E-4380-8CAD-F495BAE0ECCF}" dt="2019-05-22T08:52:40.517" v="2328" actId="26606"/>
          <ac:spMkLst>
            <pc:docMk/>
            <pc:sldMk cId="1759861772" sldId="262"/>
            <ac:spMk id="15" creationId="{A92A1116-1C84-41DF-B803-1F7B0883EC82}"/>
          </ac:spMkLst>
        </pc:spChg>
        <pc:spChg chg="add">
          <ac:chgData name="Quyen Ngo" userId="a602b7f9-36d0-4400-9970-a1f6a0db2052" providerId="ADAL" clId="{7ED9061E-F94E-4380-8CAD-F495BAE0ECCF}" dt="2019-05-22T08:52:40.531" v="2329" actId="26606"/>
          <ac:spMkLst>
            <pc:docMk/>
            <pc:sldMk cId="1759861772" sldId="262"/>
            <ac:spMk id="17" creationId="{B87E4204-E93C-417B-9ED0-F81552DE87E4}"/>
          </ac:spMkLst>
        </pc:spChg>
        <pc:spChg chg="add">
          <ac:chgData name="Quyen Ngo" userId="a602b7f9-36d0-4400-9970-a1f6a0db2052" providerId="ADAL" clId="{7ED9061E-F94E-4380-8CAD-F495BAE0ECCF}" dt="2019-05-22T08:52:40.531" v="2329" actId="26606"/>
          <ac:spMkLst>
            <pc:docMk/>
            <pc:sldMk cId="1759861772" sldId="262"/>
            <ac:spMk id="18" creationId="{068E4A00-82CC-4AD0-B631-F820AEE40F36}"/>
          </ac:spMkLst>
        </pc:spChg>
        <pc:spChg chg="add">
          <ac:chgData name="Quyen Ngo" userId="a602b7f9-36d0-4400-9970-a1f6a0db2052" providerId="ADAL" clId="{7ED9061E-F94E-4380-8CAD-F495BAE0ECCF}" dt="2019-05-22T08:52:40.531" v="2329" actId="26606"/>
          <ac:spMkLst>
            <pc:docMk/>
            <pc:sldMk cId="1759861772" sldId="262"/>
            <ac:spMk id="19" creationId="{463665DF-25B8-4EE2-8F85-921EF38BE2D0}"/>
          </ac:spMkLst>
        </pc:spChg>
        <pc:spChg chg="add">
          <ac:chgData name="Quyen Ngo" userId="a602b7f9-36d0-4400-9970-a1f6a0db2052" providerId="ADAL" clId="{7ED9061E-F94E-4380-8CAD-F495BAE0ECCF}" dt="2019-05-22T08:52:40.531" v="2329" actId="26606"/>
          <ac:spMkLst>
            <pc:docMk/>
            <pc:sldMk cId="1759861772" sldId="262"/>
            <ac:spMk id="20" creationId="{B3378DC2-950E-4B63-B833-32DE4719A85C}"/>
          </ac:spMkLst>
        </pc:spChg>
        <pc:picChg chg="add mod">
          <ac:chgData name="Quyen Ngo" userId="a602b7f9-36d0-4400-9970-a1f6a0db2052" providerId="ADAL" clId="{7ED9061E-F94E-4380-8CAD-F495BAE0ECCF}" dt="2019-05-22T08:52:40.531" v="2329" actId="26606"/>
          <ac:picMkLst>
            <pc:docMk/>
            <pc:sldMk cId="1759861772" sldId="262"/>
            <ac:picMk id="4" creationId="{B754FE12-53A5-40F2-AD17-B282BE5055F0}"/>
          </ac:picMkLst>
        </pc:picChg>
      </pc:sldChg>
      <pc:sldChg chg="addSp modSp add mod setBg setClrOvrMap">
        <pc:chgData name="Quyen Ngo" userId="a602b7f9-36d0-4400-9970-a1f6a0db2052" providerId="ADAL" clId="{7ED9061E-F94E-4380-8CAD-F495BAE0ECCF}" dt="2019-05-22T09:06:19.476" v="2630" actId="26606"/>
        <pc:sldMkLst>
          <pc:docMk/>
          <pc:sldMk cId="1468112324" sldId="263"/>
        </pc:sldMkLst>
        <pc:spChg chg="mod">
          <ac:chgData name="Quyen Ngo" userId="a602b7f9-36d0-4400-9970-a1f6a0db2052" providerId="ADAL" clId="{7ED9061E-F94E-4380-8CAD-F495BAE0ECCF}" dt="2019-05-22T09:06:19.476" v="2630" actId="26606"/>
          <ac:spMkLst>
            <pc:docMk/>
            <pc:sldMk cId="1468112324" sldId="263"/>
            <ac:spMk id="2" creationId="{DB661A3A-A305-4163-8624-B8E2233FD2F0}"/>
          </ac:spMkLst>
        </pc:spChg>
        <pc:spChg chg="mod">
          <ac:chgData name="Quyen Ngo" userId="a602b7f9-36d0-4400-9970-a1f6a0db2052" providerId="ADAL" clId="{7ED9061E-F94E-4380-8CAD-F495BAE0ECCF}" dt="2019-05-22T09:06:19.476" v="2630" actId="26606"/>
          <ac:spMkLst>
            <pc:docMk/>
            <pc:sldMk cId="1468112324" sldId="263"/>
            <ac:spMk id="3" creationId="{8B40AD81-1B13-4D2B-8F6E-C879E469356B}"/>
          </ac:spMkLst>
        </pc:spChg>
        <pc:spChg chg="add">
          <ac:chgData name="Quyen Ngo" userId="a602b7f9-36d0-4400-9970-a1f6a0db2052" providerId="ADAL" clId="{7ED9061E-F94E-4380-8CAD-F495BAE0ECCF}" dt="2019-05-22T09:06:19.476" v="2630" actId="26606"/>
          <ac:spMkLst>
            <pc:docMk/>
            <pc:sldMk cId="1468112324" sldId="263"/>
            <ac:spMk id="8" creationId="{74CD14DB-BB81-479F-A1FC-1C75640E9F84}"/>
          </ac:spMkLst>
        </pc:spChg>
        <pc:spChg chg="add">
          <ac:chgData name="Quyen Ngo" userId="a602b7f9-36d0-4400-9970-a1f6a0db2052" providerId="ADAL" clId="{7ED9061E-F94E-4380-8CAD-F495BAE0ECCF}" dt="2019-05-22T09:06:19.476" v="2630" actId="26606"/>
          <ac:spMkLst>
            <pc:docMk/>
            <pc:sldMk cId="1468112324" sldId="263"/>
            <ac:spMk id="10" creationId="{C943A91B-7CA7-4592-A975-73B1BF8C4C74}"/>
          </ac:spMkLst>
        </pc:spChg>
        <pc:spChg chg="add">
          <ac:chgData name="Quyen Ngo" userId="a602b7f9-36d0-4400-9970-a1f6a0db2052" providerId="ADAL" clId="{7ED9061E-F94E-4380-8CAD-F495BAE0ECCF}" dt="2019-05-22T09:06:19.476" v="2630" actId="26606"/>
          <ac:spMkLst>
            <pc:docMk/>
            <pc:sldMk cId="1468112324" sldId="263"/>
            <ac:spMk id="12" creationId="{EC471314-E46A-414B-8D91-74880E84F187}"/>
          </ac:spMkLst>
        </pc:spChg>
        <pc:spChg chg="add">
          <ac:chgData name="Quyen Ngo" userId="a602b7f9-36d0-4400-9970-a1f6a0db2052" providerId="ADAL" clId="{7ED9061E-F94E-4380-8CAD-F495BAE0ECCF}" dt="2019-05-22T09:06:19.476" v="2630" actId="26606"/>
          <ac:spMkLst>
            <pc:docMk/>
            <pc:sldMk cId="1468112324" sldId="263"/>
            <ac:spMk id="14" creationId="{6A681326-1C9D-44A3-A627-3871BDAE4127}"/>
          </ac:spMkLst>
        </pc:spChg>
      </pc:sldChg>
      <pc:sldChg chg="addSp delSp modSp add mod setBg">
        <pc:chgData name="Quyen Ngo" userId="a602b7f9-36d0-4400-9970-a1f6a0db2052" providerId="ADAL" clId="{7ED9061E-F94E-4380-8CAD-F495BAE0ECCF}" dt="2019-05-22T09:07:10.540" v="2666" actId="26606"/>
        <pc:sldMkLst>
          <pc:docMk/>
          <pc:sldMk cId="791181246" sldId="264"/>
        </pc:sldMkLst>
        <pc:spChg chg="mod">
          <ac:chgData name="Quyen Ngo" userId="a602b7f9-36d0-4400-9970-a1f6a0db2052" providerId="ADAL" clId="{7ED9061E-F94E-4380-8CAD-F495BAE0ECCF}" dt="2019-05-22T09:07:10.540" v="2666" actId="26606"/>
          <ac:spMkLst>
            <pc:docMk/>
            <pc:sldMk cId="791181246" sldId="264"/>
            <ac:spMk id="2" creationId="{F4C60155-BE81-43C9-BDC6-F474E3A4DA30}"/>
          </ac:spMkLst>
        </pc:spChg>
        <pc:spChg chg="del">
          <ac:chgData name="Quyen Ngo" userId="a602b7f9-36d0-4400-9970-a1f6a0db2052" providerId="ADAL" clId="{7ED9061E-F94E-4380-8CAD-F495BAE0ECCF}" dt="2019-05-22T09:07:10.540" v="2666" actId="26606"/>
          <ac:spMkLst>
            <pc:docMk/>
            <pc:sldMk cId="791181246" sldId="264"/>
            <ac:spMk id="3" creationId="{B76E731C-1CEF-4C21-ACF3-3A6704A9DC60}"/>
          </ac:spMkLst>
        </pc:spChg>
        <pc:spChg chg="add">
          <ac:chgData name="Quyen Ngo" userId="a602b7f9-36d0-4400-9970-a1f6a0db2052" providerId="ADAL" clId="{7ED9061E-F94E-4380-8CAD-F495BAE0ECCF}" dt="2019-05-22T09:07:10.540" v="2666" actId="26606"/>
          <ac:spMkLst>
            <pc:docMk/>
            <pc:sldMk cId="791181246" sldId="264"/>
            <ac:spMk id="12" creationId="{4FA533C5-33E3-4611-AF9F-72811D8B26A6}"/>
          </ac:spMkLst>
        </pc:spChg>
        <pc:spChg chg="add">
          <ac:chgData name="Quyen Ngo" userId="a602b7f9-36d0-4400-9970-a1f6a0db2052" providerId="ADAL" clId="{7ED9061E-F94E-4380-8CAD-F495BAE0ECCF}" dt="2019-05-22T09:07:10.540" v="2666" actId="26606"/>
          <ac:spMkLst>
            <pc:docMk/>
            <pc:sldMk cId="791181246" sldId="264"/>
            <ac:spMk id="18" creationId="{87F0FDC4-AD8C-47D9-9131-623C98ADB0AE}"/>
          </ac:spMkLst>
        </pc:spChg>
        <pc:spChg chg="add">
          <ac:chgData name="Quyen Ngo" userId="a602b7f9-36d0-4400-9970-a1f6a0db2052" providerId="ADAL" clId="{7ED9061E-F94E-4380-8CAD-F495BAE0ECCF}" dt="2019-05-22T09:07:10.540" v="2666" actId="26606"/>
          <ac:spMkLst>
            <pc:docMk/>
            <pc:sldMk cId="791181246" sldId="264"/>
            <ac:spMk id="20" creationId="{C28D0172-F2E0-4763-9C35-F022664959D8}"/>
          </ac:spMkLst>
        </pc:spChg>
        <pc:spChg chg="add">
          <ac:chgData name="Quyen Ngo" userId="a602b7f9-36d0-4400-9970-a1f6a0db2052" providerId="ADAL" clId="{7ED9061E-F94E-4380-8CAD-F495BAE0ECCF}" dt="2019-05-22T09:07:10.540" v="2666" actId="26606"/>
          <ac:spMkLst>
            <pc:docMk/>
            <pc:sldMk cId="791181246" sldId="264"/>
            <ac:spMk id="22" creationId="{9F2851FB-E841-4509-8A6D-A416376EA380}"/>
          </ac:spMkLst>
        </pc:spChg>
        <pc:spChg chg="add">
          <ac:chgData name="Quyen Ngo" userId="a602b7f9-36d0-4400-9970-a1f6a0db2052" providerId="ADAL" clId="{7ED9061E-F94E-4380-8CAD-F495BAE0ECCF}" dt="2019-05-22T09:07:10.540" v="2666" actId="26606"/>
          <ac:spMkLst>
            <pc:docMk/>
            <pc:sldMk cId="791181246" sldId="264"/>
            <ac:spMk id="24" creationId="{DF6FB2B2-CE21-407F-B22E-302DADC2C3D3}"/>
          </ac:spMkLst>
        </pc:spChg>
        <pc:picChg chg="add">
          <ac:chgData name="Quyen Ngo" userId="a602b7f9-36d0-4400-9970-a1f6a0db2052" providerId="ADAL" clId="{7ED9061E-F94E-4380-8CAD-F495BAE0ECCF}" dt="2019-05-22T09:07:10.540" v="2666" actId="26606"/>
          <ac:picMkLst>
            <pc:docMk/>
            <pc:sldMk cId="791181246" sldId="264"/>
            <ac:picMk id="8" creationId="{91B28F63-CF00-448F-B141-FE33C33B1891}"/>
          </ac:picMkLst>
        </pc:picChg>
        <pc:picChg chg="add">
          <ac:chgData name="Quyen Ngo" userId="a602b7f9-36d0-4400-9970-a1f6a0db2052" providerId="ADAL" clId="{7ED9061E-F94E-4380-8CAD-F495BAE0ECCF}" dt="2019-05-22T09:07:10.540" v="2666" actId="26606"/>
          <ac:picMkLst>
            <pc:docMk/>
            <pc:sldMk cId="791181246" sldId="264"/>
            <ac:picMk id="10" creationId="{2AE609E2-8522-44E4-9077-980E5BCF3E14}"/>
          </ac:picMkLst>
        </pc:picChg>
        <pc:picChg chg="add">
          <ac:chgData name="Quyen Ngo" userId="a602b7f9-36d0-4400-9970-a1f6a0db2052" providerId="ADAL" clId="{7ED9061E-F94E-4380-8CAD-F495BAE0ECCF}" dt="2019-05-22T09:07:10.540" v="2666" actId="26606"/>
          <ac:picMkLst>
            <pc:docMk/>
            <pc:sldMk cId="791181246" sldId="264"/>
            <ac:picMk id="14" creationId="{8949AD42-25FD-4C3D-9EEE-B7FEC5809988}"/>
          </ac:picMkLst>
        </pc:picChg>
        <pc:picChg chg="add">
          <ac:chgData name="Quyen Ngo" userId="a602b7f9-36d0-4400-9970-a1f6a0db2052" providerId="ADAL" clId="{7ED9061E-F94E-4380-8CAD-F495BAE0ECCF}" dt="2019-05-22T09:07:10.540" v="2666" actId="26606"/>
          <ac:picMkLst>
            <pc:docMk/>
            <pc:sldMk cId="791181246" sldId="264"/>
            <ac:picMk id="16" creationId="{6AC7D913-60B7-4603-881B-831DA5D3A940}"/>
          </ac:picMkLst>
        </pc:picChg>
      </pc:sldChg>
      <pc:sldChg chg="addSp delSp modSp add mod setBg setClrOvrMap">
        <pc:chgData name="Quyen Ngo" userId="a602b7f9-36d0-4400-9970-a1f6a0db2052" providerId="ADAL" clId="{7ED9061E-F94E-4380-8CAD-F495BAE0ECCF}" dt="2019-05-22T09:48:36.021" v="3063" actId="26606"/>
        <pc:sldMkLst>
          <pc:docMk/>
          <pc:sldMk cId="3534699752" sldId="265"/>
        </pc:sldMkLst>
        <pc:spChg chg="mod">
          <ac:chgData name="Quyen Ngo" userId="a602b7f9-36d0-4400-9970-a1f6a0db2052" providerId="ADAL" clId="{7ED9061E-F94E-4380-8CAD-F495BAE0ECCF}" dt="2019-05-22T09:48:03.582" v="3060" actId="26606"/>
          <ac:spMkLst>
            <pc:docMk/>
            <pc:sldMk cId="3534699752" sldId="265"/>
            <ac:spMk id="2" creationId="{0F7254DE-51E2-4341-B070-AC7619C1EBAE}"/>
          </ac:spMkLst>
        </pc:spChg>
        <pc:spChg chg="del mod">
          <ac:chgData name="Quyen Ngo" userId="a602b7f9-36d0-4400-9970-a1f6a0db2052" providerId="ADAL" clId="{7ED9061E-F94E-4380-8CAD-F495BAE0ECCF}" dt="2019-05-22T09:48:03.582" v="3060" actId="26606"/>
          <ac:spMkLst>
            <pc:docMk/>
            <pc:sldMk cId="3534699752" sldId="265"/>
            <ac:spMk id="3" creationId="{86AE613A-D21D-4819-9930-5569CAB58990}"/>
          </ac:spMkLst>
        </pc:spChg>
        <pc:spChg chg="add del">
          <ac:chgData name="Quyen Ngo" userId="a602b7f9-36d0-4400-9970-a1f6a0db2052" providerId="ADAL" clId="{7ED9061E-F94E-4380-8CAD-F495BAE0ECCF}" dt="2019-05-22T09:48:21.808" v="3061" actId="26606"/>
          <ac:spMkLst>
            <pc:docMk/>
            <pc:sldMk cId="3534699752" sldId="265"/>
            <ac:spMk id="10" creationId="{4E78424C-6FD0-41F8-9CAA-5DC19C42359F}"/>
          </ac:spMkLst>
        </pc:spChg>
        <pc:spChg chg="add del">
          <ac:chgData name="Quyen Ngo" userId="a602b7f9-36d0-4400-9970-a1f6a0db2052" providerId="ADAL" clId="{7ED9061E-F94E-4380-8CAD-F495BAE0ECCF}" dt="2019-05-22T09:48:21.808" v="3061" actId="26606"/>
          <ac:spMkLst>
            <pc:docMk/>
            <pc:sldMk cId="3534699752" sldId="265"/>
            <ac:spMk id="12" creationId="{DD136760-57DC-4301-8BEA-B71AD2D13905}"/>
          </ac:spMkLst>
        </pc:spChg>
        <pc:spChg chg="add del">
          <ac:chgData name="Quyen Ngo" userId="a602b7f9-36d0-4400-9970-a1f6a0db2052" providerId="ADAL" clId="{7ED9061E-F94E-4380-8CAD-F495BAE0ECCF}" dt="2019-05-22T09:48:21.808" v="3061" actId="26606"/>
          <ac:spMkLst>
            <pc:docMk/>
            <pc:sldMk cId="3534699752" sldId="265"/>
            <ac:spMk id="14" creationId="{BDC58DEA-1307-4F44-AD47-E613D8B76A89}"/>
          </ac:spMkLst>
        </pc:spChg>
        <pc:spChg chg="add del">
          <ac:chgData name="Quyen Ngo" userId="a602b7f9-36d0-4400-9970-a1f6a0db2052" providerId="ADAL" clId="{7ED9061E-F94E-4380-8CAD-F495BAE0ECCF}" dt="2019-05-22T09:48:21.808" v="3061" actId="26606"/>
          <ac:spMkLst>
            <pc:docMk/>
            <pc:sldMk cId="3534699752" sldId="265"/>
            <ac:spMk id="16" creationId="{C99B912D-1E4B-42AF-A2BE-CFEFEC916EE7}"/>
          </ac:spMkLst>
        </pc:spChg>
        <pc:spChg chg="add del">
          <ac:chgData name="Quyen Ngo" userId="a602b7f9-36d0-4400-9970-a1f6a0db2052" providerId="ADAL" clId="{7ED9061E-F94E-4380-8CAD-F495BAE0ECCF}" dt="2019-05-22T09:48:26.268" v="3062" actId="26606"/>
          <ac:spMkLst>
            <pc:docMk/>
            <pc:sldMk cId="3534699752" sldId="265"/>
            <ac:spMk id="21" creationId="{4E78424C-6FD0-41F8-9CAA-5DC19C42359F}"/>
          </ac:spMkLst>
        </pc:spChg>
        <pc:spChg chg="add del">
          <ac:chgData name="Quyen Ngo" userId="a602b7f9-36d0-4400-9970-a1f6a0db2052" providerId="ADAL" clId="{7ED9061E-F94E-4380-8CAD-F495BAE0ECCF}" dt="2019-05-22T09:48:26.268" v="3062" actId="26606"/>
          <ac:spMkLst>
            <pc:docMk/>
            <pc:sldMk cId="3534699752" sldId="265"/>
            <ac:spMk id="23" creationId="{DD136760-57DC-4301-8BEA-B71AD2D13905}"/>
          </ac:spMkLst>
        </pc:spChg>
        <pc:spChg chg="add del">
          <ac:chgData name="Quyen Ngo" userId="a602b7f9-36d0-4400-9970-a1f6a0db2052" providerId="ADAL" clId="{7ED9061E-F94E-4380-8CAD-F495BAE0ECCF}" dt="2019-05-22T09:48:26.268" v="3062" actId="26606"/>
          <ac:spMkLst>
            <pc:docMk/>
            <pc:sldMk cId="3534699752" sldId="265"/>
            <ac:spMk id="25" creationId="{BDC58DEA-1307-4F44-AD47-E613D8B76A89}"/>
          </ac:spMkLst>
        </pc:spChg>
        <pc:spChg chg="add del">
          <ac:chgData name="Quyen Ngo" userId="a602b7f9-36d0-4400-9970-a1f6a0db2052" providerId="ADAL" clId="{7ED9061E-F94E-4380-8CAD-F495BAE0ECCF}" dt="2019-05-22T09:48:26.268" v="3062" actId="26606"/>
          <ac:spMkLst>
            <pc:docMk/>
            <pc:sldMk cId="3534699752" sldId="265"/>
            <ac:spMk id="27" creationId="{C99B912D-1E4B-42AF-A2BE-CFEFEC916EE7}"/>
          </ac:spMkLst>
        </pc:spChg>
        <pc:spChg chg="add del">
          <ac:chgData name="Quyen Ngo" userId="a602b7f9-36d0-4400-9970-a1f6a0db2052" providerId="ADAL" clId="{7ED9061E-F94E-4380-8CAD-F495BAE0ECCF}" dt="2019-05-22T09:48:36.021" v="3063" actId="26606"/>
          <ac:spMkLst>
            <pc:docMk/>
            <pc:sldMk cId="3534699752" sldId="265"/>
            <ac:spMk id="32" creationId="{4E78424C-6FD0-41F8-9CAA-5DC19C42359F}"/>
          </ac:spMkLst>
        </pc:spChg>
        <pc:spChg chg="add del">
          <ac:chgData name="Quyen Ngo" userId="a602b7f9-36d0-4400-9970-a1f6a0db2052" providerId="ADAL" clId="{7ED9061E-F94E-4380-8CAD-F495BAE0ECCF}" dt="2019-05-22T09:48:36.021" v="3063" actId="26606"/>
          <ac:spMkLst>
            <pc:docMk/>
            <pc:sldMk cId="3534699752" sldId="265"/>
            <ac:spMk id="34" creationId="{DD136760-57DC-4301-8BEA-B71AD2D13905}"/>
          </ac:spMkLst>
        </pc:spChg>
        <pc:spChg chg="add del">
          <ac:chgData name="Quyen Ngo" userId="a602b7f9-36d0-4400-9970-a1f6a0db2052" providerId="ADAL" clId="{7ED9061E-F94E-4380-8CAD-F495BAE0ECCF}" dt="2019-05-22T09:48:36.021" v="3063" actId="26606"/>
          <ac:spMkLst>
            <pc:docMk/>
            <pc:sldMk cId="3534699752" sldId="265"/>
            <ac:spMk id="36" creationId="{BDC58DEA-1307-4F44-AD47-E613D8B76A89}"/>
          </ac:spMkLst>
        </pc:spChg>
        <pc:spChg chg="add del">
          <ac:chgData name="Quyen Ngo" userId="a602b7f9-36d0-4400-9970-a1f6a0db2052" providerId="ADAL" clId="{7ED9061E-F94E-4380-8CAD-F495BAE0ECCF}" dt="2019-05-22T09:48:36.021" v="3063" actId="26606"/>
          <ac:spMkLst>
            <pc:docMk/>
            <pc:sldMk cId="3534699752" sldId="265"/>
            <ac:spMk id="38" creationId="{C99B912D-1E4B-42AF-A2BE-CFEFEC916EE7}"/>
          </ac:spMkLst>
        </pc:spChg>
        <pc:spChg chg="add">
          <ac:chgData name="Quyen Ngo" userId="a602b7f9-36d0-4400-9970-a1f6a0db2052" providerId="ADAL" clId="{7ED9061E-F94E-4380-8CAD-F495BAE0ECCF}" dt="2019-05-22T09:48:36.021" v="3063" actId="26606"/>
          <ac:spMkLst>
            <pc:docMk/>
            <pc:sldMk cId="3534699752" sldId="265"/>
            <ac:spMk id="43" creationId="{4E78424C-6FD0-41F8-9CAA-5DC19C42359F}"/>
          </ac:spMkLst>
        </pc:spChg>
        <pc:spChg chg="add">
          <ac:chgData name="Quyen Ngo" userId="a602b7f9-36d0-4400-9970-a1f6a0db2052" providerId="ADAL" clId="{7ED9061E-F94E-4380-8CAD-F495BAE0ECCF}" dt="2019-05-22T09:48:36.021" v="3063" actId="26606"/>
          <ac:spMkLst>
            <pc:docMk/>
            <pc:sldMk cId="3534699752" sldId="265"/>
            <ac:spMk id="45" creationId="{DD136760-57DC-4301-8BEA-B71AD2D13905}"/>
          </ac:spMkLst>
        </pc:spChg>
        <pc:spChg chg="add">
          <ac:chgData name="Quyen Ngo" userId="a602b7f9-36d0-4400-9970-a1f6a0db2052" providerId="ADAL" clId="{7ED9061E-F94E-4380-8CAD-F495BAE0ECCF}" dt="2019-05-22T09:48:36.021" v="3063" actId="26606"/>
          <ac:spMkLst>
            <pc:docMk/>
            <pc:sldMk cId="3534699752" sldId="265"/>
            <ac:spMk id="47" creationId="{BDC58DEA-1307-4F44-AD47-E613D8B76A89}"/>
          </ac:spMkLst>
        </pc:spChg>
        <pc:spChg chg="add">
          <ac:chgData name="Quyen Ngo" userId="a602b7f9-36d0-4400-9970-a1f6a0db2052" providerId="ADAL" clId="{7ED9061E-F94E-4380-8CAD-F495BAE0ECCF}" dt="2019-05-22T09:48:36.021" v="3063" actId="26606"/>
          <ac:spMkLst>
            <pc:docMk/>
            <pc:sldMk cId="3534699752" sldId="265"/>
            <ac:spMk id="49" creationId="{C99B912D-1E4B-42AF-A2BE-CFEFEC916EE7}"/>
          </ac:spMkLst>
        </pc:spChg>
        <pc:graphicFrameChg chg="add mod modGraphic">
          <ac:chgData name="Quyen Ngo" userId="a602b7f9-36d0-4400-9970-a1f6a0db2052" providerId="ADAL" clId="{7ED9061E-F94E-4380-8CAD-F495BAE0ECCF}" dt="2019-05-22T09:48:36.021" v="3063" actId="26606"/>
          <ac:graphicFrameMkLst>
            <pc:docMk/>
            <pc:sldMk cId="3534699752" sldId="265"/>
            <ac:graphicFrameMk id="5" creationId="{9985743E-128D-4DB8-89CD-6EBB9D57A0D5}"/>
          </ac:graphicFrameMkLst>
        </pc:graphicFrameChg>
      </pc:sldChg>
      <pc:sldChg chg="addSp delSp modSp add mod setBg setClrOvrMap">
        <pc:chgData name="Quyen Ngo" userId="a602b7f9-36d0-4400-9970-a1f6a0db2052" providerId="ADAL" clId="{7ED9061E-F94E-4380-8CAD-F495BAE0ECCF}" dt="2019-05-22T10:36:08.704" v="3369" actId="20577"/>
        <pc:sldMkLst>
          <pc:docMk/>
          <pc:sldMk cId="2548933057" sldId="266"/>
        </pc:sldMkLst>
        <pc:spChg chg="mod">
          <ac:chgData name="Quyen Ngo" userId="a602b7f9-36d0-4400-9970-a1f6a0db2052" providerId="ADAL" clId="{7ED9061E-F94E-4380-8CAD-F495BAE0ECCF}" dt="2019-05-22T10:26:40.974" v="3258" actId="26606"/>
          <ac:spMkLst>
            <pc:docMk/>
            <pc:sldMk cId="2548933057" sldId="266"/>
            <ac:spMk id="2" creationId="{1940F3DE-3FE9-4FA6-BBED-EC4550352961}"/>
          </ac:spMkLst>
        </pc:spChg>
        <pc:spChg chg="add del mod">
          <ac:chgData name="Quyen Ngo" userId="a602b7f9-36d0-4400-9970-a1f6a0db2052" providerId="ADAL" clId="{7ED9061E-F94E-4380-8CAD-F495BAE0ECCF}" dt="2019-05-22T10:36:08.704" v="3369" actId="20577"/>
          <ac:spMkLst>
            <pc:docMk/>
            <pc:sldMk cId="2548933057" sldId="266"/>
            <ac:spMk id="3" creationId="{960A0575-5A04-44AB-A8E0-D4325FAE54B5}"/>
          </ac:spMkLst>
        </pc:spChg>
        <pc:spChg chg="add del">
          <ac:chgData name="Quyen Ngo" userId="a602b7f9-36d0-4400-9970-a1f6a0db2052" providerId="ADAL" clId="{7ED9061E-F94E-4380-8CAD-F495BAE0ECCF}" dt="2019-05-22T10:26:33.984" v="3256" actId="26606"/>
          <ac:spMkLst>
            <pc:docMk/>
            <pc:sldMk cId="2548933057" sldId="266"/>
            <ac:spMk id="8" creationId="{74CD14DB-BB81-479F-A1FC-1C75640E9F84}"/>
          </ac:spMkLst>
        </pc:spChg>
        <pc:spChg chg="add del">
          <ac:chgData name="Quyen Ngo" userId="a602b7f9-36d0-4400-9970-a1f6a0db2052" providerId="ADAL" clId="{7ED9061E-F94E-4380-8CAD-F495BAE0ECCF}" dt="2019-05-22T10:26:33.984" v="3256" actId="26606"/>
          <ac:spMkLst>
            <pc:docMk/>
            <pc:sldMk cId="2548933057" sldId="266"/>
            <ac:spMk id="10" creationId="{C943A91B-7CA7-4592-A975-73B1BF8C4C74}"/>
          </ac:spMkLst>
        </pc:spChg>
        <pc:spChg chg="add del">
          <ac:chgData name="Quyen Ngo" userId="a602b7f9-36d0-4400-9970-a1f6a0db2052" providerId="ADAL" clId="{7ED9061E-F94E-4380-8CAD-F495BAE0ECCF}" dt="2019-05-22T10:26:33.984" v="3256" actId="26606"/>
          <ac:spMkLst>
            <pc:docMk/>
            <pc:sldMk cId="2548933057" sldId="266"/>
            <ac:spMk id="12" creationId="{EC471314-E46A-414B-8D91-74880E84F187}"/>
          </ac:spMkLst>
        </pc:spChg>
        <pc:spChg chg="add del">
          <ac:chgData name="Quyen Ngo" userId="a602b7f9-36d0-4400-9970-a1f6a0db2052" providerId="ADAL" clId="{7ED9061E-F94E-4380-8CAD-F495BAE0ECCF}" dt="2019-05-22T10:26:33.984" v="3256" actId="26606"/>
          <ac:spMkLst>
            <pc:docMk/>
            <pc:sldMk cId="2548933057" sldId="266"/>
            <ac:spMk id="14" creationId="{6A681326-1C9D-44A3-A627-3871BDAE4127}"/>
          </ac:spMkLst>
        </pc:spChg>
        <pc:spChg chg="add del">
          <ac:chgData name="Quyen Ngo" userId="a602b7f9-36d0-4400-9970-a1f6a0db2052" providerId="ADAL" clId="{7ED9061E-F94E-4380-8CAD-F495BAE0ECCF}" dt="2019-05-22T10:26:40.974" v="3258" actId="26606"/>
          <ac:spMkLst>
            <pc:docMk/>
            <pc:sldMk cId="2548933057" sldId="266"/>
            <ac:spMk id="16" creationId="{C99B912D-1E4B-42AF-A2BE-CFEFEC916EE7}"/>
          </ac:spMkLst>
        </pc:spChg>
        <pc:spChg chg="add del">
          <ac:chgData name="Quyen Ngo" userId="a602b7f9-36d0-4400-9970-a1f6a0db2052" providerId="ADAL" clId="{7ED9061E-F94E-4380-8CAD-F495BAE0ECCF}" dt="2019-05-22T10:26:40.974" v="3258" actId="26606"/>
          <ac:spMkLst>
            <pc:docMk/>
            <pc:sldMk cId="2548933057" sldId="266"/>
            <ac:spMk id="17" creationId="{4E78424C-6FD0-41F8-9CAA-5DC19C42359F}"/>
          </ac:spMkLst>
        </pc:spChg>
        <pc:spChg chg="add del">
          <ac:chgData name="Quyen Ngo" userId="a602b7f9-36d0-4400-9970-a1f6a0db2052" providerId="ADAL" clId="{7ED9061E-F94E-4380-8CAD-F495BAE0ECCF}" dt="2019-05-22T10:26:40.974" v="3258" actId="26606"/>
          <ac:spMkLst>
            <pc:docMk/>
            <pc:sldMk cId="2548933057" sldId="266"/>
            <ac:spMk id="18" creationId="{DD136760-57DC-4301-8BEA-B71AD2D13905}"/>
          </ac:spMkLst>
        </pc:spChg>
        <pc:spChg chg="add del">
          <ac:chgData name="Quyen Ngo" userId="a602b7f9-36d0-4400-9970-a1f6a0db2052" providerId="ADAL" clId="{7ED9061E-F94E-4380-8CAD-F495BAE0ECCF}" dt="2019-05-22T10:26:40.974" v="3258" actId="26606"/>
          <ac:spMkLst>
            <pc:docMk/>
            <pc:sldMk cId="2548933057" sldId="266"/>
            <ac:spMk id="19" creationId="{BDC58DEA-1307-4F44-AD47-E613D8B76A89}"/>
          </ac:spMkLst>
        </pc:spChg>
        <pc:graphicFrameChg chg="add del">
          <ac:chgData name="Quyen Ngo" userId="a602b7f9-36d0-4400-9970-a1f6a0db2052" providerId="ADAL" clId="{7ED9061E-F94E-4380-8CAD-F495BAE0ECCF}" dt="2019-05-22T10:26:40.974" v="3258" actId="26606"/>
          <ac:graphicFrameMkLst>
            <pc:docMk/>
            <pc:sldMk cId="2548933057" sldId="266"/>
            <ac:graphicFrameMk id="5" creationId="{7B1BA28D-99BB-40C2-8FCE-07B72F641013}"/>
          </ac:graphicFrameMkLst>
        </pc:graphicFrameChg>
      </pc:sldChg>
      <pc:sldChg chg="delSp add setBg delDesignElem">
        <pc:chgData name="Quyen Ngo" userId="a602b7f9-36d0-4400-9970-a1f6a0db2052" providerId="ADAL" clId="{7ED9061E-F94E-4380-8CAD-F495BAE0ECCF}" dt="2019-05-31T04:22:18.216" v="5186"/>
        <pc:sldMkLst>
          <pc:docMk/>
          <pc:sldMk cId="32207297" sldId="267"/>
        </pc:sldMkLst>
        <pc:spChg chg="del">
          <ac:chgData name="Quyen Ngo" userId="a602b7f9-36d0-4400-9970-a1f6a0db2052" providerId="ADAL" clId="{7ED9061E-F94E-4380-8CAD-F495BAE0ECCF}" dt="2019-05-31T04:22:18.216" v="5186"/>
          <ac:spMkLst>
            <pc:docMk/>
            <pc:sldMk cId="32207297" sldId="267"/>
            <ac:spMk id="6" creationId="{4FA533C5-33E3-4611-AF9F-72811D8B26A6}"/>
          </ac:spMkLst>
        </pc:spChg>
        <pc:spChg chg="del">
          <ac:chgData name="Quyen Ngo" userId="a602b7f9-36d0-4400-9970-a1f6a0db2052" providerId="ADAL" clId="{7ED9061E-F94E-4380-8CAD-F495BAE0ECCF}" dt="2019-05-31T04:22:18.216" v="5186"/>
          <ac:spMkLst>
            <pc:docMk/>
            <pc:sldMk cId="32207297" sldId="267"/>
            <ac:spMk id="13" creationId="{87F0FDC4-AD8C-47D9-9131-623C98ADB0AE}"/>
          </ac:spMkLst>
        </pc:spChg>
        <pc:spChg chg="del">
          <ac:chgData name="Quyen Ngo" userId="a602b7f9-36d0-4400-9970-a1f6a0db2052" providerId="ADAL" clId="{7ED9061E-F94E-4380-8CAD-F495BAE0ECCF}" dt="2019-05-31T04:22:18.216" v="5186"/>
          <ac:spMkLst>
            <pc:docMk/>
            <pc:sldMk cId="32207297" sldId="267"/>
            <ac:spMk id="15" creationId="{C28D0172-F2E0-4763-9C35-F022664959D8}"/>
          </ac:spMkLst>
        </pc:spChg>
        <pc:spChg chg="del">
          <ac:chgData name="Quyen Ngo" userId="a602b7f9-36d0-4400-9970-a1f6a0db2052" providerId="ADAL" clId="{7ED9061E-F94E-4380-8CAD-F495BAE0ECCF}" dt="2019-05-31T04:22:18.216" v="5186"/>
          <ac:spMkLst>
            <pc:docMk/>
            <pc:sldMk cId="32207297" sldId="267"/>
            <ac:spMk id="17" creationId="{9F2851FB-E841-4509-8A6D-A416376EA380}"/>
          </ac:spMkLst>
        </pc:spChg>
        <pc:spChg chg="del">
          <ac:chgData name="Quyen Ngo" userId="a602b7f9-36d0-4400-9970-a1f6a0db2052" providerId="ADAL" clId="{7ED9061E-F94E-4380-8CAD-F495BAE0ECCF}" dt="2019-05-31T04:22:18.216" v="5186"/>
          <ac:spMkLst>
            <pc:docMk/>
            <pc:sldMk cId="32207297" sldId="267"/>
            <ac:spMk id="19" creationId="{DF6FB2B2-CE21-407F-B22E-302DADC2C3D3}"/>
          </ac:spMkLst>
        </pc:spChg>
        <pc:picChg chg="del">
          <ac:chgData name="Quyen Ngo" userId="a602b7f9-36d0-4400-9970-a1f6a0db2052" providerId="ADAL" clId="{7ED9061E-F94E-4380-8CAD-F495BAE0ECCF}" dt="2019-05-31T04:22:18.216" v="5186"/>
          <ac:picMkLst>
            <pc:docMk/>
            <pc:sldMk cId="32207297" sldId="267"/>
            <ac:picMk id="5" creationId="{2AE609E2-8522-44E4-9077-980E5BCF3E14}"/>
          </ac:picMkLst>
        </pc:picChg>
        <pc:picChg chg="del">
          <ac:chgData name="Quyen Ngo" userId="a602b7f9-36d0-4400-9970-a1f6a0db2052" providerId="ADAL" clId="{7ED9061E-F94E-4380-8CAD-F495BAE0ECCF}" dt="2019-05-31T04:22:18.216" v="5186"/>
          <ac:picMkLst>
            <pc:docMk/>
            <pc:sldMk cId="32207297" sldId="267"/>
            <ac:picMk id="8" creationId="{91B28F63-CF00-448F-B141-FE33C33B1891}"/>
          </ac:picMkLst>
        </pc:picChg>
        <pc:picChg chg="del">
          <ac:chgData name="Quyen Ngo" userId="a602b7f9-36d0-4400-9970-a1f6a0db2052" providerId="ADAL" clId="{7ED9061E-F94E-4380-8CAD-F495BAE0ECCF}" dt="2019-05-31T04:22:18.216" v="5186"/>
          <ac:picMkLst>
            <pc:docMk/>
            <pc:sldMk cId="32207297" sldId="267"/>
            <ac:picMk id="9" creationId="{8949AD42-25FD-4C3D-9EEE-B7FEC5809988}"/>
          </ac:picMkLst>
        </pc:picChg>
        <pc:picChg chg="del">
          <ac:chgData name="Quyen Ngo" userId="a602b7f9-36d0-4400-9970-a1f6a0db2052" providerId="ADAL" clId="{7ED9061E-F94E-4380-8CAD-F495BAE0ECCF}" dt="2019-05-31T04:22:18.216" v="5186"/>
          <ac:picMkLst>
            <pc:docMk/>
            <pc:sldMk cId="32207297" sldId="267"/>
            <ac:picMk id="11" creationId="{6AC7D913-60B7-4603-881B-831DA5D3A940}"/>
          </ac:picMkLst>
        </pc:picChg>
      </pc:sldChg>
      <pc:sldChg chg="modSp add">
        <pc:chgData name="Quyen Ngo" userId="a602b7f9-36d0-4400-9970-a1f6a0db2052" providerId="ADAL" clId="{7ED9061E-F94E-4380-8CAD-F495BAE0ECCF}" dt="2019-05-31T02:52:38.267" v="3922" actId="20577"/>
        <pc:sldMkLst>
          <pc:docMk/>
          <pc:sldMk cId="343356520" sldId="270"/>
        </pc:sldMkLst>
        <pc:spChg chg="mod">
          <ac:chgData name="Quyen Ngo" userId="a602b7f9-36d0-4400-9970-a1f6a0db2052" providerId="ADAL" clId="{7ED9061E-F94E-4380-8CAD-F495BAE0ECCF}" dt="2019-05-31T02:52:38.267" v="3922" actId="20577"/>
          <ac:spMkLst>
            <pc:docMk/>
            <pc:sldMk cId="343356520" sldId="270"/>
            <ac:spMk id="2" creationId="{5B5311FB-5B10-4A46-B257-4DD6C02B0C1E}"/>
          </ac:spMkLst>
        </pc:spChg>
      </pc:sldChg>
      <pc:sldChg chg="addSp delSp modSp add mod setBg setClrOvrMap">
        <pc:chgData name="Quyen Ngo" userId="a602b7f9-36d0-4400-9970-a1f6a0db2052" providerId="ADAL" clId="{7ED9061E-F94E-4380-8CAD-F495BAE0ECCF}" dt="2019-05-31T02:55:28.095" v="3961" actId="26606"/>
        <pc:sldMkLst>
          <pc:docMk/>
          <pc:sldMk cId="1069645890" sldId="271"/>
        </pc:sldMkLst>
        <pc:spChg chg="mod">
          <ac:chgData name="Quyen Ngo" userId="a602b7f9-36d0-4400-9970-a1f6a0db2052" providerId="ADAL" clId="{7ED9061E-F94E-4380-8CAD-F495BAE0ECCF}" dt="2019-05-31T02:55:28.095" v="3961" actId="26606"/>
          <ac:spMkLst>
            <pc:docMk/>
            <pc:sldMk cId="1069645890" sldId="271"/>
            <ac:spMk id="2" creationId="{F36D43EE-5DF2-44B9-8BDE-D8ED7B704771}"/>
          </ac:spMkLst>
        </pc:spChg>
        <pc:spChg chg="del">
          <ac:chgData name="Quyen Ngo" userId="a602b7f9-36d0-4400-9970-a1f6a0db2052" providerId="ADAL" clId="{7ED9061E-F94E-4380-8CAD-F495BAE0ECCF}" dt="2019-05-31T02:55:14.232" v="3959"/>
          <ac:spMkLst>
            <pc:docMk/>
            <pc:sldMk cId="1069645890" sldId="271"/>
            <ac:spMk id="3" creationId="{DB92D813-2B49-4BA7-8D8E-8EB921C97355}"/>
          </ac:spMkLst>
        </pc:spChg>
        <pc:spChg chg="add del">
          <ac:chgData name="Quyen Ngo" userId="a602b7f9-36d0-4400-9970-a1f6a0db2052" providerId="ADAL" clId="{7ED9061E-F94E-4380-8CAD-F495BAE0ECCF}" dt="2019-05-31T02:55:28.095" v="3961" actId="26606"/>
          <ac:spMkLst>
            <pc:docMk/>
            <pc:sldMk cId="1069645890" sldId="271"/>
            <ac:spMk id="13" creationId="{4AC0CD9D-7610-4620-93B4-798CCD9AB581}"/>
          </ac:spMkLst>
        </pc:spChg>
        <pc:spChg chg="add del">
          <ac:chgData name="Quyen Ngo" userId="a602b7f9-36d0-4400-9970-a1f6a0db2052" providerId="ADAL" clId="{7ED9061E-F94E-4380-8CAD-F495BAE0ECCF}" dt="2019-05-31T02:55:28.095" v="3961" actId="26606"/>
          <ac:spMkLst>
            <pc:docMk/>
            <pc:sldMk cId="1069645890" sldId="271"/>
            <ac:spMk id="19" creationId="{DE4D62F9-188E-4530-84C2-24BDEE4BEB82}"/>
          </ac:spMkLst>
        </pc:spChg>
        <pc:spChg chg="add del">
          <ac:chgData name="Quyen Ngo" userId="a602b7f9-36d0-4400-9970-a1f6a0db2052" providerId="ADAL" clId="{7ED9061E-F94E-4380-8CAD-F495BAE0ECCF}" dt="2019-05-31T02:55:28.095" v="3961" actId="26606"/>
          <ac:spMkLst>
            <pc:docMk/>
            <pc:sldMk cId="1069645890" sldId="271"/>
            <ac:spMk id="21" creationId="{D67CA421-FA2B-47ED-A101-F8BBEBB2976B}"/>
          </ac:spMkLst>
        </pc:spChg>
        <pc:spChg chg="add del">
          <ac:chgData name="Quyen Ngo" userId="a602b7f9-36d0-4400-9970-a1f6a0db2052" providerId="ADAL" clId="{7ED9061E-F94E-4380-8CAD-F495BAE0ECCF}" dt="2019-05-31T02:55:28.095" v="3961" actId="26606"/>
          <ac:spMkLst>
            <pc:docMk/>
            <pc:sldMk cId="1069645890" sldId="271"/>
            <ac:spMk id="23" creationId="{12425D82-CD5E-45A4-9542-70951E59F2D1}"/>
          </ac:spMkLst>
        </pc:spChg>
        <pc:spChg chg="add del">
          <ac:chgData name="Quyen Ngo" userId="a602b7f9-36d0-4400-9970-a1f6a0db2052" providerId="ADAL" clId="{7ED9061E-F94E-4380-8CAD-F495BAE0ECCF}" dt="2019-05-31T02:55:28.095" v="3961" actId="26606"/>
          <ac:spMkLst>
            <pc:docMk/>
            <pc:sldMk cId="1069645890" sldId="271"/>
            <ac:spMk id="25" creationId="{221DB897-A621-4D5F-AC81-91199AC4370E}"/>
          </ac:spMkLst>
        </pc:spChg>
        <pc:picChg chg="add mod">
          <ac:chgData name="Quyen Ngo" userId="a602b7f9-36d0-4400-9970-a1f6a0db2052" providerId="ADAL" clId="{7ED9061E-F94E-4380-8CAD-F495BAE0ECCF}" dt="2019-05-31T02:55:28.095" v="3961" actId="26606"/>
          <ac:picMkLst>
            <pc:docMk/>
            <pc:sldMk cId="1069645890" sldId="271"/>
            <ac:picMk id="4" creationId="{8BFAFB81-F553-451B-AB1D-31CFE2EC32F0}"/>
          </ac:picMkLst>
        </pc:picChg>
        <pc:picChg chg="add del">
          <ac:chgData name="Quyen Ngo" userId="a602b7f9-36d0-4400-9970-a1f6a0db2052" providerId="ADAL" clId="{7ED9061E-F94E-4380-8CAD-F495BAE0ECCF}" dt="2019-05-31T02:55:28.095" v="3961" actId="26606"/>
          <ac:picMkLst>
            <pc:docMk/>
            <pc:sldMk cId="1069645890" sldId="271"/>
            <ac:picMk id="9" creationId="{41B68C77-138E-4BF7-A276-BD0C78A4219F}"/>
          </ac:picMkLst>
        </pc:picChg>
        <pc:picChg chg="add del">
          <ac:chgData name="Quyen Ngo" userId="a602b7f9-36d0-4400-9970-a1f6a0db2052" providerId="ADAL" clId="{7ED9061E-F94E-4380-8CAD-F495BAE0ECCF}" dt="2019-05-31T02:55:28.095" v="3961" actId="26606"/>
          <ac:picMkLst>
            <pc:docMk/>
            <pc:sldMk cId="1069645890" sldId="271"/>
            <ac:picMk id="11" creationId="{7C268552-D473-46ED-B1B8-422042C4DEF1}"/>
          </ac:picMkLst>
        </pc:picChg>
        <pc:picChg chg="add del">
          <ac:chgData name="Quyen Ngo" userId="a602b7f9-36d0-4400-9970-a1f6a0db2052" providerId="ADAL" clId="{7ED9061E-F94E-4380-8CAD-F495BAE0ECCF}" dt="2019-05-31T02:55:28.095" v="3961" actId="26606"/>
          <ac:picMkLst>
            <pc:docMk/>
            <pc:sldMk cId="1069645890" sldId="271"/>
            <ac:picMk id="15" creationId="{B9238B3E-24AA-439A-B527-6C5DF6D72145}"/>
          </ac:picMkLst>
        </pc:picChg>
        <pc:picChg chg="add del">
          <ac:chgData name="Quyen Ngo" userId="a602b7f9-36d0-4400-9970-a1f6a0db2052" providerId="ADAL" clId="{7ED9061E-F94E-4380-8CAD-F495BAE0ECCF}" dt="2019-05-31T02:55:28.095" v="3961" actId="26606"/>
          <ac:picMkLst>
            <pc:docMk/>
            <pc:sldMk cId="1069645890" sldId="271"/>
            <ac:picMk id="17" creationId="{69F01145-BEA3-4CBF-AA21-10077B948CA8}"/>
          </ac:picMkLst>
        </pc:picChg>
      </pc:sldChg>
      <pc:sldChg chg="addSp delSp modSp add">
        <pc:chgData name="Quyen Ngo" userId="a602b7f9-36d0-4400-9970-a1f6a0db2052" providerId="ADAL" clId="{7ED9061E-F94E-4380-8CAD-F495BAE0ECCF}" dt="2019-05-31T02:56:33.938" v="3964"/>
        <pc:sldMkLst>
          <pc:docMk/>
          <pc:sldMk cId="1865179" sldId="272"/>
        </pc:sldMkLst>
        <pc:spChg chg="mod">
          <ac:chgData name="Quyen Ngo" userId="a602b7f9-36d0-4400-9970-a1f6a0db2052" providerId="ADAL" clId="{7ED9061E-F94E-4380-8CAD-F495BAE0ECCF}" dt="2019-05-31T02:55:46.886" v="3963"/>
          <ac:spMkLst>
            <pc:docMk/>
            <pc:sldMk cId="1865179" sldId="272"/>
            <ac:spMk id="2" creationId="{CAEE2523-D6FB-46C5-A1E9-8B360C15EC2C}"/>
          </ac:spMkLst>
        </pc:spChg>
        <pc:spChg chg="del">
          <ac:chgData name="Quyen Ngo" userId="a602b7f9-36d0-4400-9970-a1f6a0db2052" providerId="ADAL" clId="{7ED9061E-F94E-4380-8CAD-F495BAE0ECCF}" dt="2019-05-31T02:56:33.938" v="3964"/>
          <ac:spMkLst>
            <pc:docMk/>
            <pc:sldMk cId="1865179" sldId="272"/>
            <ac:spMk id="3" creationId="{7FFDC036-5BB3-43DE-B59B-B022A95B3569}"/>
          </ac:spMkLst>
        </pc:spChg>
        <pc:picChg chg="add mod">
          <ac:chgData name="Quyen Ngo" userId="a602b7f9-36d0-4400-9970-a1f6a0db2052" providerId="ADAL" clId="{7ED9061E-F94E-4380-8CAD-F495BAE0ECCF}" dt="2019-05-31T02:56:33.938" v="3964"/>
          <ac:picMkLst>
            <pc:docMk/>
            <pc:sldMk cId="1865179" sldId="272"/>
            <ac:picMk id="4" creationId="{3E0B6B57-2552-41CB-A617-6C0D10E53E57}"/>
          </ac:picMkLst>
        </pc:picChg>
      </pc:sldChg>
      <pc:sldChg chg="addSp delSp modSp add">
        <pc:chgData name="Quyen Ngo" userId="a602b7f9-36d0-4400-9970-a1f6a0db2052" providerId="ADAL" clId="{7ED9061E-F94E-4380-8CAD-F495BAE0ECCF}" dt="2019-05-31T02:58:11.942" v="3967"/>
        <pc:sldMkLst>
          <pc:docMk/>
          <pc:sldMk cId="457081422" sldId="273"/>
        </pc:sldMkLst>
        <pc:spChg chg="mod">
          <ac:chgData name="Quyen Ngo" userId="a602b7f9-36d0-4400-9970-a1f6a0db2052" providerId="ADAL" clId="{7ED9061E-F94E-4380-8CAD-F495BAE0ECCF}" dt="2019-05-31T02:58:11.942" v="3967"/>
          <ac:spMkLst>
            <pc:docMk/>
            <pc:sldMk cId="457081422" sldId="273"/>
            <ac:spMk id="2" creationId="{D881EDDB-C31F-4EB6-A5DA-239017B84DA7}"/>
          </ac:spMkLst>
        </pc:spChg>
        <pc:spChg chg="del">
          <ac:chgData name="Quyen Ngo" userId="a602b7f9-36d0-4400-9970-a1f6a0db2052" providerId="ADAL" clId="{7ED9061E-F94E-4380-8CAD-F495BAE0ECCF}" dt="2019-05-31T02:58:04.472" v="3966"/>
          <ac:spMkLst>
            <pc:docMk/>
            <pc:sldMk cId="457081422" sldId="273"/>
            <ac:spMk id="3" creationId="{DB88629F-41CD-40A2-8CD7-0AA982F3097B}"/>
          </ac:spMkLst>
        </pc:spChg>
        <pc:picChg chg="add mod">
          <ac:chgData name="Quyen Ngo" userId="a602b7f9-36d0-4400-9970-a1f6a0db2052" providerId="ADAL" clId="{7ED9061E-F94E-4380-8CAD-F495BAE0ECCF}" dt="2019-05-31T02:58:04.472" v="3966"/>
          <ac:picMkLst>
            <pc:docMk/>
            <pc:sldMk cId="457081422" sldId="273"/>
            <ac:picMk id="4" creationId="{52080B94-5BF0-4302-8FDC-74E8BCF78BEA}"/>
          </ac:picMkLst>
        </pc:picChg>
      </pc:sldChg>
      <pc:sldChg chg="modSp add">
        <pc:chgData name="Quyen Ngo" userId="a602b7f9-36d0-4400-9970-a1f6a0db2052" providerId="ADAL" clId="{7ED9061E-F94E-4380-8CAD-F495BAE0ECCF}" dt="2019-05-31T03:23:00.872" v="4055" actId="20577"/>
        <pc:sldMkLst>
          <pc:docMk/>
          <pc:sldMk cId="1319153890" sldId="275"/>
        </pc:sldMkLst>
        <pc:spChg chg="mod">
          <ac:chgData name="Quyen Ngo" userId="a602b7f9-36d0-4400-9970-a1f6a0db2052" providerId="ADAL" clId="{7ED9061E-F94E-4380-8CAD-F495BAE0ECCF}" dt="2019-05-31T03:23:00.872" v="4055" actId="20577"/>
          <ac:spMkLst>
            <pc:docMk/>
            <pc:sldMk cId="1319153890" sldId="275"/>
            <ac:spMk id="2" creationId="{8616F3E5-2753-4AFB-A1AC-19F517E8DD0E}"/>
          </ac:spMkLst>
        </pc:spChg>
      </pc:sldChg>
      <pc:sldChg chg="modSp add">
        <pc:chgData name="Quyen Ngo" userId="a602b7f9-36d0-4400-9970-a1f6a0db2052" providerId="ADAL" clId="{7ED9061E-F94E-4380-8CAD-F495BAE0ECCF}" dt="2019-05-31T03:24:05.611" v="4221" actId="113"/>
        <pc:sldMkLst>
          <pc:docMk/>
          <pc:sldMk cId="2217844320" sldId="276"/>
        </pc:sldMkLst>
        <pc:spChg chg="mod">
          <ac:chgData name="Quyen Ngo" userId="a602b7f9-36d0-4400-9970-a1f6a0db2052" providerId="ADAL" clId="{7ED9061E-F94E-4380-8CAD-F495BAE0ECCF}" dt="2019-05-31T03:23:42.872" v="4160" actId="20577"/>
          <ac:spMkLst>
            <pc:docMk/>
            <pc:sldMk cId="2217844320" sldId="276"/>
            <ac:spMk id="2" creationId="{444D721D-3BBF-4064-8BE0-C57EDB5D701C}"/>
          </ac:spMkLst>
        </pc:spChg>
        <pc:spChg chg="mod">
          <ac:chgData name="Quyen Ngo" userId="a602b7f9-36d0-4400-9970-a1f6a0db2052" providerId="ADAL" clId="{7ED9061E-F94E-4380-8CAD-F495BAE0ECCF}" dt="2019-05-31T03:24:05.611" v="4221" actId="113"/>
          <ac:spMkLst>
            <pc:docMk/>
            <pc:sldMk cId="2217844320" sldId="276"/>
            <ac:spMk id="3" creationId="{6761C991-A784-4D4A-A30C-3B04E1DBB421}"/>
          </ac:spMkLst>
        </pc:spChg>
      </pc:sldChg>
      <pc:sldChg chg="addSp modSp add mod setBg setClrOvrMap">
        <pc:chgData name="Quyen Ngo" userId="a602b7f9-36d0-4400-9970-a1f6a0db2052" providerId="ADAL" clId="{7ED9061E-F94E-4380-8CAD-F495BAE0ECCF}" dt="2019-05-31T03:39:21.687" v="4417" actId="14100"/>
        <pc:sldMkLst>
          <pc:docMk/>
          <pc:sldMk cId="625659449" sldId="277"/>
        </pc:sldMkLst>
        <pc:spChg chg="mod">
          <ac:chgData name="Quyen Ngo" userId="a602b7f9-36d0-4400-9970-a1f6a0db2052" providerId="ADAL" clId="{7ED9061E-F94E-4380-8CAD-F495BAE0ECCF}" dt="2019-05-31T03:35:27.161" v="4404" actId="26606"/>
          <ac:spMkLst>
            <pc:docMk/>
            <pc:sldMk cId="625659449" sldId="277"/>
            <ac:spMk id="2" creationId="{C347C3A2-671C-4175-8B07-27E099700D63}"/>
          </ac:spMkLst>
        </pc:spChg>
        <pc:spChg chg="mod ord">
          <ac:chgData name="Quyen Ngo" userId="a602b7f9-36d0-4400-9970-a1f6a0db2052" providerId="ADAL" clId="{7ED9061E-F94E-4380-8CAD-F495BAE0ECCF}" dt="2019-05-31T03:36:11.424" v="4414" actId="20577"/>
          <ac:spMkLst>
            <pc:docMk/>
            <pc:sldMk cId="625659449" sldId="277"/>
            <ac:spMk id="3" creationId="{5A136C52-423C-40C4-ACFD-66CA50F6E868}"/>
          </ac:spMkLst>
        </pc:spChg>
        <pc:spChg chg="add">
          <ac:chgData name="Quyen Ngo" userId="a602b7f9-36d0-4400-9970-a1f6a0db2052" providerId="ADAL" clId="{7ED9061E-F94E-4380-8CAD-F495BAE0ECCF}" dt="2019-05-31T03:35:27.161" v="4404" actId="26606"/>
          <ac:spMkLst>
            <pc:docMk/>
            <pc:sldMk cId="625659449" sldId="277"/>
            <ac:spMk id="9" creationId="{B4AAD3FD-83A5-4B89-9F8F-01B8870865BE}"/>
          </ac:spMkLst>
        </pc:spChg>
        <pc:spChg chg="add">
          <ac:chgData name="Quyen Ngo" userId="a602b7f9-36d0-4400-9970-a1f6a0db2052" providerId="ADAL" clId="{7ED9061E-F94E-4380-8CAD-F495BAE0ECCF}" dt="2019-05-31T03:35:27.161" v="4404" actId="26606"/>
          <ac:spMkLst>
            <pc:docMk/>
            <pc:sldMk cId="625659449" sldId="277"/>
            <ac:spMk id="11" creationId="{61752F1D-FC0F-4103-9584-630E643CCDA6}"/>
          </ac:spMkLst>
        </pc:spChg>
        <pc:spChg chg="add">
          <ac:chgData name="Quyen Ngo" userId="a602b7f9-36d0-4400-9970-a1f6a0db2052" providerId="ADAL" clId="{7ED9061E-F94E-4380-8CAD-F495BAE0ECCF}" dt="2019-05-31T03:35:27.161" v="4404" actId="26606"/>
          <ac:spMkLst>
            <pc:docMk/>
            <pc:sldMk cId="625659449" sldId="277"/>
            <ac:spMk id="13" creationId="{70151CB7-E7DE-4917-B831-01DF9CE01306}"/>
          </ac:spMkLst>
        </pc:spChg>
        <pc:spChg chg="add">
          <ac:chgData name="Quyen Ngo" userId="a602b7f9-36d0-4400-9970-a1f6a0db2052" providerId="ADAL" clId="{7ED9061E-F94E-4380-8CAD-F495BAE0ECCF}" dt="2019-05-31T03:35:27.161" v="4404" actId="26606"/>
          <ac:spMkLst>
            <pc:docMk/>
            <pc:sldMk cId="625659449" sldId="277"/>
            <ac:spMk id="15" creationId="{A92A1116-1C84-41DF-B803-1F7B0883EC82}"/>
          </ac:spMkLst>
        </pc:spChg>
        <pc:picChg chg="add mod">
          <ac:chgData name="Quyen Ngo" userId="a602b7f9-36d0-4400-9970-a1f6a0db2052" providerId="ADAL" clId="{7ED9061E-F94E-4380-8CAD-F495BAE0ECCF}" dt="2019-05-31T03:39:21.687" v="4417" actId="14100"/>
          <ac:picMkLst>
            <pc:docMk/>
            <pc:sldMk cId="625659449" sldId="277"/>
            <ac:picMk id="4" creationId="{6A03D361-39A7-471B-8E88-2AD800CB2CAB}"/>
          </ac:picMkLst>
        </pc:picChg>
      </pc:sldChg>
      <pc:sldChg chg="addSp modSp add mod setBg setClrOvrMap">
        <pc:chgData name="Quyen Ngo" userId="a602b7f9-36d0-4400-9970-a1f6a0db2052" providerId="ADAL" clId="{7ED9061E-F94E-4380-8CAD-F495BAE0ECCF}" dt="2019-05-31T03:43:04.423" v="4488" actId="20577"/>
        <pc:sldMkLst>
          <pc:docMk/>
          <pc:sldMk cId="1608281638" sldId="278"/>
        </pc:sldMkLst>
        <pc:spChg chg="mod">
          <ac:chgData name="Quyen Ngo" userId="a602b7f9-36d0-4400-9970-a1f6a0db2052" providerId="ADAL" clId="{7ED9061E-F94E-4380-8CAD-F495BAE0ECCF}" dt="2019-05-31T03:42:12.595" v="4483" actId="26606"/>
          <ac:spMkLst>
            <pc:docMk/>
            <pc:sldMk cId="1608281638" sldId="278"/>
            <ac:spMk id="2" creationId="{978B3CF4-04BD-446D-A78A-3E04F9F229DF}"/>
          </ac:spMkLst>
        </pc:spChg>
        <pc:spChg chg="mod">
          <ac:chgData name="Quyen Ngo" userId="a602b7f9-36d0-4400-9970-a1f6a0db2052" providerId="ADAL" clId="{7ED9061E-F94E-4380-8CAD-F495BAE0ECCF}" dt="2019-05-31T03:43:04.423" v="4488" actId="20577"/>
          <ac:spMkLst>
            <pc:docMk/>
            <pc:sldMk cId="1608281638" sldId="278"/>
            <ac:spMk id="3" creationId="{8D2AD49B-976A-41B3-A39E-53CB67DA6D1D}"/>
          </ac:spMkLst>
        </pc:spChg>
        <pc:spChg chg="add">
          <ac:chgData name="Quyen Ngo" userId="a602b7f9-36d0-4400-9970-a1f6a0db2052" providerId="ADAL" clId="{7ED9061E-F94E-4380-8CAD-F495BAE0ECCF}" dt="2019-05-31T03:42:12.595" v="4483" actId="26606"/>
          <ac:spMkLst>
            <pc:docMk/>
            <pc:sldMk cId="1608281638" sldId="278"/>
            <ac:spMk id="8" creationId="{74CD14DB-BB81-479F-A1FC-1C75640E9F84}"/>
          </ac:spMkLst>
        </pc:spChg>
        <pc:spChg chg="add">
          <ac:chgData name="Quyen Ngo" userId="a602b7f9-36d0-4400-9970-a1f6a0db2052" providerId="ADAL" clId="{7ED9061E-F94E-4380-8CAD-F495BAE0ECCF}" dt="2019-05-31T03:42:12.595" v="4483" actId="26606"/>
          <ac:spMkLst>
            <pc:docMk/>
            <pc:sldMk cId="1608281638" sldId="278"/>
            <ac:spMk id="10" creationId="{C943A91B-7CA7-4592-A975-73B1BF8C4C74}"/>
          </ac:spMkLst>
        </pc:spChg>
        <pc:spChg chg="add">
          <ac:chgData name="Quyen Ngo" userId="a602b7f9-36d0-4400-9970-a1f6a0db2052" providerId="ADAL" clId="{7ED9061E-F94E-4380-8CAD-F495BAE0ECCF}" dt="2019-05-31T03:42:12.595" v="4483" actId="26606"/>
          <ac:spMkLst>
            <pc:docMk/>
            <pc:sldMk cId="1608281638" sldId="278"/>
            <ac:spMk id="12" creationId="{EC471314-E46A-414B-8D91-74880E84F187}"/>
          </ac:spMkLst>
        </pc:spChg>
        <pc:spChg chg="add">
          <ac:chgData name="Quyen Ngo" userId="a602b7f9-36d0-4400-9970-a1f6a0db2052" providerId="ADAL" clId="{7ED9061E-F94E-4380-8CAD-F495BAE0ECCF}" dt="2019-05-31T03:42:12.595" v="4483" actId="26606"/>
          <ac:spMkLst>
            <pc:docMk/>
            <pc:sldMk cId="1608281638" sldId="278"/>
            <ac:spMk id="14" creationId="{6A681326-1C9D-44A3-A627-3871BDAE4127}"/>
          </ac:spMkLst>
        </pc:spChg>
      </pc:sldChg>
      <pc:sldChg chg="modSp add">
        <pc:chgData name="Quyen Ngo" userId="a602b7f9-36d0-4400-9970-a1f6a0db2052" providerId="ADAL" clId="{7ED9061E-F94E-4380-8CAD-F495BAE0ECCF}" dt="2019-05-31T04:18:41.026" v="5180" actId="20577"/>
        <pc:sldMkLst>
          <pc:docMk/>
          <pc:sldMk cId="1825070300" sldId="279"/>
        </pc:sldMkLst>
        <pc:spChg chg="mod">
          <ac:chgData name="Quyen Ngo" userId="a602b7f9-36d0-4400-9970-a1f6a0db2052" providerId="ADAL" clId="{7ED9061E-F94E-4380-8CAD-F495BAE0ECCF}" dt="2019-05-31T03:53:00.597" v="4510" actId="20577"/>
          <ac:spMkLst>
            <pc:docMk/>
            <pc:sldMk cId="1825070300" sldId="279"/>
            <ac:spMk id="2" creationId="{6B7723AE-4992-48E2-B2F5-3C7FBB8D0EB7}"/>
          </ac:spMkLst>
        </pc:spChg>
        <pc:spChg chg="mod">
          <ac:chgData name="Quyen Ngo" userId="a602b7f9-36d0-4400-9970-a1f6a0db2052" providerId="ADAL" clId="{7ED9061E-F94E-4380-8CAD-F495BAE0ECCF}" dt="2019-05-31T04:18:41.026" v="5180" actId="20577"/>
          <ac:spMkLst>
            <pc:docMk/>
            <pc:sldMk cId="1825070300" sldId="279"/>
            <ac:spMk id="3" creationId="{7A68BC2B-8EC0-4C71-9A3B-5C777019B28A}"/>
          </ac:spMkLst>
        </pc:spChg>
      </pc:sldChg>
      <pc:sldChg chg="addSp delSp modSp add mod setBg">
        <pc:chgData name="Quyen Ngo" userId="a602b7f9-36d0-4400-9970-a1f6a0db2052" providerId="ADAL" clId="{7ED9061E-F94E-4380-8CAD-F495BAE0ECCF}" dt="2019-05-31T09:23:54.861" v="5337" actId="26606"/>
        <pc:sldMkLst>
          <pc:docMk/>
          <pc:sldMk cId="3655947676" sldId="280"/>
        </pc:sldMkLst>
        <pc:spChg chg="mod">
          <ac:chgData name="Quyen Ngo" userId="a602b7f9-36d0-4400-9970-a1f6a0db2052" providerId="ADAL" clId="{7ED9061E-F94E-4380-8CAD-F495BAE0ECCF}" dt="2019-05-31T09:23:54.861" v="5337" actId="26606"/>
          <ac:spMkLst>
            <pc:docMk/>
            <pc:sldMk cId="3655947676" sldId="280"/>
            <ac:spMk id="2" creationId="{9ABC80AE-99FE-48DB-AA96-408D0553FFD0}"/>
          </ac:spMkLst>
        </pc:spChg>
        <pc:spChg chg="del">
          <ac:chgData name="Quyen Ngo" userId="a602b7f9-36d0-4400-9970-a1f6a0db2052" providerId="ADAL" clId="{7ED9061E-F94E-4380-8CAD-F495BAE0ECCF}" dt="2019-05-31T09:23:54.861" v="5337" actId="26606"/>
          <ac:spMkLst>
            <pc:docMk/>
            <pc:sldMk cId="3655947676" sldId="280"/>
            <ac:spMk id="3" creationId="{9C6ED8F2-89EB-4808-B16D-2F5862EEF2F1}"/>
          </ac:spMkLst>
        </pc:spChg>
        <pc:spChg chg="add">
          <ac:chgData name="Quyen Ngo" userId="a602b7f9-36d0-4400-9970-a1f6a0db2052" providerId="ADAL" clId="{7ED9061E-F94E-4380-8CAD-F495BAE0ECCF}" dt="2019-05-31T09:23:54.861" v="5337" actId="26606"/>
          <ac:spMkLst>
            <pc:docMk/>
            <pc:sldMk cId="3655947676" sldId="280"/>
            <ac:spMk id="12" creationId="{4FA533C5-33E3-4611-AF9F-72811D8B26A6}"/>
          </ac:spMkLst>
        </pc:spChg>
        <pc:spChg chg="add">
          <ac:chgData name="Quyen Ngo" userId="a602b7f9-36d0-4400-9970-a1f6a0db2052" providerId="ADAL" clId="{7ED9061E-F94E-4380-8CAD-F495BAE0ECCF}" dt="2019-05-31T09:23:54.861" v="5337" actId="26606"/>
          <ac:spMkLst>
            <pc:docMk/>
            <pc:sldMk cId="3655947676" sldId="280"/>
            <ac:spMk id="18" creationId="{87F0FDC4-AD8C-47D9-9131-623C98ADB0AE}"/>
          </ac:spMkLst>
        </pc:spChg>
        <pc:spChg chg="add">
          <ac:chgData name="Quyen Ngo" userId="a602b7f9-36d0-4400-9970-a1f6a0db2052" providerId="ADAL" clId="{7ED9061E-F94E-4380-8CAD-F495BAE0ECCF}" dt="2019-05-31T09:23:54.861" v="5337" actId="26606"/>
          <ac:spMkLst>
            <pc:docMk/>
            <pc:sldMk cId="3655947676" sldId="280"/>
            <ac:spMk id="20" creationId="{C28D0172-F2E0-4763-9C35-F022664959D8}"/>
          </ac:spMkLst>
        </pc:spChg>
        <pc:spChg chg="add">
          <ac:chgData name="Quyen Ngo" userId="a602b7f9-36d0-4400-9970-a1f6a0db2052" providerId="ADAL" clId="{7ED9061E-F94E-4380-8CAD-F495BAE0ECCF}" dt="2019-05-31T09:23:54.861" v="5337" actId="26606"/>
          <ac:spMkLst>
            <pc:docMk/>
            <pc:sldMk cId="3655947676" sldId="280"/>
            <ac:spMk id="22" creationId="{9F2851FB-E841-4509-8A6D-A416376EA380}"/>
          </ac:spMkLst>
        </pc:spChg>
        <pc:spChg chg="add">
          <ac:chgData name="Quyen Ngo" userId="a602b7f9-36d0-4400-9970-a1f6a0db2052" providerId="ADAL" clId="{7ED9061E-F94E-4380-8CAD-F495BAE0ECCF}" dt="2019-05-31T09:23:54.861" v="5337" actId="26606"/>
          <ac:spMkLst>
            <pc:docMk/>
            <pc:sldMk cId="3655947676" sldId="280"/>
            <ac:spMk id="24" creationId="{DF6FB2B2-CE21-407F-B22E-302DADC2C3D3}"/>
          </ac:spMkLst>
        </pc:spChg>
        <pc:picChg chg="add">
          <ac:chgData name="Quyen Ngo" userId="a602b7f9-36d0-4400-9970-a1f6a0db2052" providerId="ADAL" clId="{7ED9061E-F94E-4380-8CAD-F495BAE0ECCF}" dt="2019-05-31T09:23:54.861" v="5337" actId="26606"/>
          <ac:picMkLst>
            <pc:docMk/>
            <pc:sldMk cId="3655947676" sldId="280"/>
            <ac:picMk id="8" creationId="{91B28F63-CF00-448F-B141-FE33C33B1891}"/>
          </ac:picMkLst>
        </pc:picChg>
        <pc:picChg chg="add">
          <ac:chgData name="Quyen Ngo" userId="a602b7f9-36d0-4400-9970-a1f6a0db2052" providerId="ADAL" clId="{7ED9061E-F94E-4380-8CAD-F495BAE0ECCF}" dt="2019-05-31T09:23:54.861" v="5337" actId="26606"/>
          <ac:picMkLst>
            <pc:docMk/>
            <pc:sldMk cId="3655947676" sldId="280"/>
            <ac:picMk id="10" creationId="{2AE609E2-8522-44E4-9077-980E5BCF3E14}"/>
          </ac:picMkLst>
        </pc:picChg>
        <pc:picChg chg="add">
          <ac:chgData name="Quyen Ngo" userId="a602b7f9-36d0-4400-9970-a1f6a0db2052" providerId="ADAL" clId="{7ED9061E-F94E-4380-8CAD-F495BAE0ECCF}" dt="2019-05-31T09:23:54.861" v="5337" actId="26606"/>
          <ac:picMkLst>
            <pc:docMk/>
            <pc:sldMk cId="3655947676" sldId="280"/>
            <ac:picMk id="14" creationId="{8949AD42-25FD-4C3D-9EEE-B7FEC5809988}"/>
          </ac:picMkLst>
        </pc:picChg>
        <pc:picChg chg="add">
          <ac:chgData name="Quyen Ngo" userId="a602b7f9-36d0-4400-9970-a1f6a0db2052" providerId="ADAL" clId="{7ED9061E-F94E-4380-8CAD-F495BAE0ECCF}" dt="2019-05-31T09:23:54.861" v="5337" actId="26606"/>
          <ac:picMkLst>
            <pc:docMk/>
            <pc:sldMk cId="3655947676" sldId="280"/>
            <ac:picMk id="16" creationId="{6AC7D913-60B7-4603-881B-831DA5D3A940}"/>
          </ac:picMkLst>
        </pc:picChg>
      </pc:sldChg>
      <pc:sldChg chg="addSp modSp add">
        <pc:chgData name="Quyen Ngo" userId="a602b7f9-36d0-4400-9970-a1f6a0db2052" providerId="ADAL" clId="{7ED9061E-F94E-4380-8CAD-F495BAE0ECCF}" dt="2019-05-31T10:08:10.085" v="5502" actId="20577"/>
        <pc:sldMkLst>
          <pc:docMk/>
          <pc:sldMk cId="403570233" sldId="281"/>
        </pc:sldMkLst>
        <pc:spChg chg="mod">
          <ac:chgData name="Quyen Ngo" userId="a602b7f9-36d0-4400-9970-a1f6a0db2052" providerId="ADAL" clId="{7ED9061E-F94E-4380-8CAD-F495BAE0ECCF}" dt="2019-05-31T09:36:45.221" v="5468" actId="20577"/>
          <ac:spMkLst>
            <pc:docMk/>
            <pc:sldMk cId="403570233" sldId="281"/>
            <ac:spMk id="2" creationId="{0DDC65F9-F5EF-4C53-9A2E-590E029B98DB}"/>
          </ac:spMkLst>
        </pc:spChg>
        <pc:spChg chg="mod">
          <ac:chgData name="Quyen Ngo" userId="a602b7f9-36d0-4400-9970-a1f6a0db2052" providerId="ADAL" clId="{7ED9061E-F94E-4380-8CAD-F495BAE0ECCF}" dt="2019-05-31T10:08:10.085" v="5502" actId="20577"/>
          <ac:spMkLst>
            <pc:docMk/>
            <pc:sldMk cId="403570233" sldId="281"/>
            <ac:spMk id="3" creationId="{C40D162D-1864-48C3-A198-8BEB3EB087DB}"/>
          </ac:spMkLst>
        </pc:spChg>
        <pc:picChg chg="add mod">
          <ac:chgData name="Quyen Ngo" userId="a602b7f9-36d0-4400-9970-a1f6a0db2052" providerId="ADAL" clId="{7ED9061E-F94E-4380-8CAD-F495BAE0ECCF}" dt="2019-05-31T09:38:56.991" v="5481" actId="1076"/>
          <ac:picMkLst>
            <pc:docMk/>
            <pc:sldMk cId="403570233" sldId="281"/>
            <ac:picMk id="4" creationId="{DE0E7515-80F8-45A0-869B-9405EE0A0BCC}"/>
          </ac:picMkLst>
        </pc:picChg>
      </pc:sldChg>
      <pc:sldChg chg="addSp modSp add mod setBg setClrOvrMap">
        <pc:chgData name="Quyen Ngo" userId="a602b7f9-36d0-4400-9970-a1f6a0db2052" providerId="ADAL" clId="{7ED9061E-F94E-4380-8CAD-F495BAE0ECCF}" dt="2019-05-31T10:12:18.240" v="5925" actId="26606"/>
        <pc:sldMkLst>
          <pc:docMk/>
          <pc:sldMk cId="2564377341" sldId="282"/>
        </pc:sldMkLst>
        <pc:spChg chg="mod">
          <ac:chgData name="Quyen Ngo" userId="a602b7f9-36d0-4400-9970-a1f6a0db2052" providerId="ADAL" clId="{7ED9061E-F94E-4380-8CAD-F495BAE0ECCF}" dt="2019-05-31T10:12:18.240" v="5925" actId="26606"/>
          <ac:spMkLst>
            <pc:docMk/>
            <pc:sldMk cId="2564377341" sldId="282"/>
            <ac:spMk id="2" creationId="{20445D1D-43D0-4ABF-B73A-C4979CE18385}"/>
          </ac:spMkLst>
        </pc:spChg>
        <pc:spChg chg="mod">
          <ac:chgData name="Quyen Ngo" userId="a602b7f9-36d0-4400-9970-a1f6a0db2052" providerId="ADAL" clId="{7ED9061E-F94E-4380-8CAD-F495BAE0ECCF}" dt="2019-05-31T10:12:18.240" v="5925" actId="26606"/>
          <ac:spMkLst>
            <pc:docMk/>
            <pc:sldMk cId="2564377341" sldId="282"/>
            <ac:spMk id="3" creationId="{34D57345-F36C-4DFB-AD4E-682D2731EDE1}"/>
          </ac:spMkLst>
        </pc:spChg>
        <pc:spChg chg="add">
          <ac:chgData name="Quyen Ngo" userId="a602b7f9-36d0-4400-9970-a1f6a0db2052" providerId="ADAL" clId="{7ED9061E-F94E-4380-8CAD-F495BAE0ECCF}" dt="2019-05-31T10:12:18.240" v="5925" actId="26606"/>
          <ac:spMkLst>
            <pc:docMk/>
            <pc:sldMk cId="2564377341" sldId="282"/>
            <ac:spMk id="8" creationId="{74CD14DB-BB81-479F-A1FC-1C75640E9F84}"/>
          </ac:spMkLst>
        </pc:spChg>
        <pc:spChg chg="add">
          <ac:chgData name="Quyen Ngo" userId="a602b7f9-36d0-4400-9970-a1f6a0db2052" providerId="ADAL" clId="{7ED9061E-F94E-4380-8CAD-F495BAE0ECCF}" dt="2019-05-31T10:12:18.240" v="5925" actId="26606"/>
          <ac:spMkLst>
            <pc:docMk/>
            <pc:sldMk cId="2564377341" sldId="282"/>
            <ac:spMk id="10" creationId="{C943A91B-7CA7-4592-A975-73B1BF8C4C74}"/>
          </ac:spMkLst>
        </pc:spChg>
        <pc:spChg chg="add">
          <ac:chgData name="Quyen Ngo" userId="a602b7f9-36d0-4400-9970-a1f6a0db2052" providerId="ADAL" clId="{7ED9061E-F94E-4380-8CAD-F495BAE0ECCF}" dt="2019-05-31T10:12:18.240" v="5925" actId="26606"/>
          <ac:spMkLst>
            <pc:docMk/>
            <pc:sldMk cId="2564377341" sldId="282"/>
            <ac:spMk id="12" creationId="{EC471314-E46A-414B-8D91-74880E84F187}"/>
          </ac:spMkLst>
        </pc:spChg>
        <pc:spChg chg="add">
          <ac:chgData name="Quyen Ngo" userId="a602b7f9-36d0-4400-9970-a1f6a0db2052" providerId="ADAL" clId="{7ED9061E-F94E-4380-8CAD-F495BAE0ECCF}" dt="2019-05-31T10:12:18.240" v="5925" actId="26606"/>
          <ac:spMkLst>
            <pc:docMk/>
            <pc:sldMk cId="2564377341" sldId="282"/>
            <ac:spMk id="14" creationId="{6A681326-1C9D-44A3-A627-3871BDAE412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5D841-CBF6-4EBE-96D2-310AEEC662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790C242-A52A-4503-B74D-AA96AE338CD6}">
      <dgm:prSet/>
      <dgm:spPr/>
      <dgm:t>
        <a:bodyPr/>
        <a:lstStyle/>
        <a:p>
          <a:r>
            <a:rPr lang="en-US" b="0" i="0"/>
            <a:t>Networking</a:t>
          </a:r>
          <a:endParaRPr lang="en-US"/>
        </a:p>
      </dgm:t>
    </dgm:pt>
    <dgm:pt modelId="{B192B54E-0090-428A-BCB2-804211E29630}" type="parTrans" cxnId="{72F489FB-F557-448E-8A89-99331F4296F1}">
      <dgm:prSet/>
      <dgm:spPr/>
      <dgm:t>
        <a:bodyPr/>
        <a:lstStyle/>
        <a:p>
          <a:endParaRPr lang="en-US"/>
        </a:p>
      </dgm:t>
    </dgm:pt>
    <dgm:pt modelId="{E37D939C-F181-4D93-8193-C0C3242CDC10}" type="sibTrans" cxnId="{72F489FB-F557-448E-8A89-99331F4296F1}">
      <dgm:prSet/>
      <dgm:spPr/>
      <dgm:t>
        <a:bodyPr/>
        <a:lstStyle/>
        <a:p>
          <a:endParaRPr lang="en-US"/>
        </a:p>
      </dgm:t>
    </dgm:pt>
    <dgm:pt modelId="{D77E442E-2A2E-4939-9800-67B1465824B8}">
      <dgm:prSet/>
      <dgm:spPr/>
      <dgm:t>
        <a:bodyPr/>
        <a:lstStyle/>
        <a:p>
          <a:r>
            <a:rPr lang="en-US" b="0" i="0" dirty="0"/>
            <a:t>Filesystem and devices</a:t>
          </a:r>
          <a:endParaRPr lang="en-US" dirty="0"/>
        </a:p>
      </dgm:t>
    </dgm:pt>
    <dgm:pt modelId="{756E7E4F-EEB6-47AA-849F-E06BC13C52DB}" type="parTrans" cxnId="{53CD42BF-6D93-4D48-8328-88F05EC63407}">
      <dgm:prSet/>
      <dgm:spPr/>
      <dgm:t>
        <a:bodyPr/>
        <a:lstStyle/>
        <a:p>
          <a:endParaRPr lang="en-US"/>
        </a:p>
      </dgm:t>
    </dgm:pt>
    <dgm:pt modelId="{030A7E12-0E85-449E-878C-2068C78A85A6}" type="sibTrans" cxnId="{53CD42BF-6D93-4D48-8328-88F05EC63407}">
      <dgm:prSet/>
      <dgm:spPr/>
      <dgm:t>
        <a:bodyPr/>
        <a:lstStyle/>
        <a:p>
          <a:endParaRPr lang="en-US"/>
        </a:p>
      </dgm:t>
    </dgm:pt>
    <dgm:pt modelId="{36527FFC-1E6F-43B5-AC1E-AA90B239C733}">
      <dgm:prSet/>
      <dgm:spPr/>
      <dgm:t>
        <a:bodyPr/>
        <a:lstStyle/>
        <a:p>
          <a:r>
            <a:rPr lang="en-US" b="0" i="0"/>
            <a:t>Package management</a:t>
          </a:r>
          <a:endParaRPr lang="en-US"/>
        </a:p>
      </dgm:t>
    </dgm:pt>
    <dgm:pt modelId="{AFA849CC-8AC3-4868-87EC-728CDDE6D574}" type="parTrans" cxnId="{16F9008D-D34B-40B9-8170-701D6D52B75E}">
      <dgm:prSet/>
      <dgm:spPr/>
      <dgm:t>
        <a:bodyPr/>
        <a:lstStyle/>
        <a:p>
          <a:endParaRPr lang="en-US"/>
        </a:p>
      </dgm:t>
    </dgm:pt>
    <dgm:pt modelId="{E1B22F90-8B5F-439C-97C5-B13EA8E0DBB5}" type="sibTrans" cxnId="{16F9008D-D34B-40B9-8170-701D6D52B75E}">
      <dgm:prSet/>
      <dgm:spPr/>
      <dgm:t>
        <a:bodyPr/>
        <a:lstStyle/>
        <a:p>
          <a:endParaRPr lang="en-US"/>
        </a:p>
      </dgm:t>
    </dgm:pt>
    <dgm:pt modelId="{77A5B307-7DC6-4C95-B9D0-F6ECD3C826EF}" type="pres">
      <dgm:prSet presAssocID="{4AC5D841-CBF6-4EBE-96D2-310AEEC662D7}" presName="root" presStyleCnt="0">
        <dgm:presLayoutVars>
          <dgm:dir/>
          <dgm:resizeHandles val="exact"/>
        </dgm:presLayoutVars>
      </dgm:prSet>
      <dgm:spPr/>
    </dgm:pt>
    <dgm:pt modelId="{B925AD14-FD6B-4494-B2C8-5364553B313E}" type="pres">
      <dgm:prSet presAssocID="{5790C242-A52A-4503-B74D-AA96AE338CD6}" presName="compNode" presStyleCnt="0"/>
      <dgm:spPr/>
    </dgm:pt>
    <dgm:pt modelId="{A68D17CB-CD2A-4FBC-8592-B3C7C176567C}" type="pres">
      <dgm:prSet presAssocID="{5790C242-A52A-4503-B74D-AA96AE338CD6}" presName="bgRect" presStyleLbl="bgShp" presStyleIdx="0" presStyleCnt="3"/>
      <dgm:spPr/>
    </dgm:pt>
    <dgm:pt modelId="{FD7C7772-4B6A-403D-87C2-AD1C3AF1387C}" type="pres">
      <dgm:prSet presAssocID="{5790C242-A52A-4503-B74D-AA96AE338C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2D5B5A8-994C-406F-B596-ED86B5D43CB2}" type="pres">
      <dgm:prSet presAssocID="{5790C242-A52A-4503-B74D-AA96AE338CD6}" presName="spaceRect" presStyleCnt="0"/>
      <dgm:spPr/>
    </dgm:pt>
    <dgm:pt modelId="{F34B3799-304B-47CD-9236-37918472C20A}" type="pres">
      <dgm:prSet presAssocID="{5790C242-A52A-4503-B74D-AA96AE338CD6}" presName="parTx" presStyleLbl="revTx" presStyleIdx="0" presStyleCnt="3">
        <dgm:presLayoutVars>
          <dgm:chMax val="0"/>
          <dgm:chPref val="0"/>
        </dgm:presLayoutVars>
      </dgm:prSet>
      <dgm:spPr/>
    </dgm:pt>
    <dgm:pt modelId="{5CDBB0FA-B1DD-4B4B-B692-D3532B508549}" type="pres">
      <dgm:prSet presAssocID="{E37D939C-F181-4D93-8193-C0C3242CDC10}" presName="sibTrans" presStyleCnt="0"/>
      <dgm:spPr/>
    </dgm:pt>
    <dgm:pt modelId="{1F7A5860-0FAE-43CA-A911-F94900E1EA5C}" type="pres">
      <dgm:prSet presAssocID="{D77E442E-2A2E-4939-9800-67B1465824B8}" presName="compNode" presStyleCnt="0"/>
      <dgm:spPr/>
    </dgm:pt>
    <dgm:pt modelId="{F0F7FCC3-EB4E-4FAB-A196-4C7B2E3E9A7F}" type="pres">
      <dgm:prSet presAssocID="{D77E442E-2A2E-4939-9800-67B1465824B8}" presName="bgRect" presStyleLbl="bgShp" presStyleIdx="1" presStyleCnt="3"/>
      <dgm:spPr/>
    </dgm:pt>
    <dgm:pt modelId="{1912DD77-5D87-42AF-A86A-256F8FB0EF49}" type="pres">
      <dgm:prSet presAssocID="{D77E442E-2A2E-4939-9800-67B1465824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FF17DA6-3C46-4C55-8674-D621113E04DF}" type="pres">
      <dgm:prSet presAssocID="{D77E442E-2A2E-4939-9800-67B1465824B8}" presName="spaceRect" presStyleCnt="0"/>
      <dgm:spPr/>
    </dgm:pt>
    <dgm:pt modelId="{2DCB6A0D-5C24-46CB-83D5-F6A6CF375D74}" type="pres">
      <dgm:prSet presAssocID="{D77E442E-2A2E-4939-9800-67B1465824B8}" presName="parTx" presStyleLbl="revTx" presStyleIdx="1" presStyleCnt="3">
        <dgm:presLayoutVars>
          <dgm:chMax val="0"/>
          <dgm:chPref val="0"/>
        </dgm:presLayoutVars>
      </dgm:prSet>
      <dgm:spPr/>
    </dgm:pt>
    <dgm:pt modelId="{F73C25CF-97A2-4F29-B0CD-F0C624DA4F82}" type="pres">
      <dgm:prSet presAssocID="{030A7E12-0E85-449E-878C-2068C78A85A6}" presName="sibTrans" presStyleCnt="0"/>
      <dgm:spPr/>
    </dgm:pt>
    <dgm:pt modelId="{8AEBE1A2-AA46-4774-ACC2-C6B55D381E34}" type="pres">
      <dgm:prSet presAssocID="{36527FFC-1E6F-43B5-AC1E-AA90B239C733}" presName="compNode" presStyleCnt="0"/>
      <dgm:spPr/>
    </dgm:pt>
    <dgm:pt modelId="{FF6ED5A6-4C7D-40F7-B4E7-74A1F1DD5A41}" type="pres">
      <dgm:prSet presAssocID="{36527FFC-1E6F-43B5-AC1E-AA90B239C733}" presName="bgRect" presStyleLbl="bgShp" presStyleIdx="2" presStyleCnt="3"/>
      <dgm:spPr/>
    </dgm:pt>
    <dgm:pt modelId="{5BEA2AF4-7D5F-4951-97CC-D23046959A95}" type="pres">
      <dgm:prSet presAssocID="{36527FFC-1E6F-43B5-AC1E-AA90B239C7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F1D0C29-C3C5-46EE-AECB-360BCE4EDD6D}" type="pres">
      <dgm:prSet presAssocID="{36527FFC-1E6F-43B5-AC1E-AA90B239C733}" presName="spaceRect" presStyleCnt="0"/>
      <dgm:spPr/>
    </dgm:pt>
    <dgm:pt modelId="{308EFD6B-4694-472F-A6E7-A2B88351F07D}" type="pres">
      <dgm:prSet presAssocID="{36527FFC-1E6F-43B5-AC1E-AA90B239C7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209317-4F2D-4EBE-8A0A-1C0FCC19BD56}" type="presOf" srcId="{4AC5D841-CBF6-4EBE-96D2-310AEEC662D7}" destId="{77A5B307-7DC6-4C95-B9D0-F6ECD3C826EF}" srcOrd="0" destOrd="0" presId="urn:microsoft.com/office/officeart/2018/2/layout/IconVerticalSolidList"/>
    <dgm:cxn modelId="{10ED0C62-CBEF-4C9E-AAAB-9BEC809A8A75}" type="presOf" srcId="{5790C242-A52A-4503-B74D-AA96AE338CD6}" destId="{F34B3799-304B-47CD-9236-37918472C20A}" srcOrd="0" destOrd="0" presId="urn:microsoft.com/office/officeart/2018/2/layout/IconVerticalSolidList"/>
    <dgm:cxn modelId="{A0DD326D-865C-497E-9137-741CAE874829}" type="presOf" srcId="{36527FFC-1E6F-43B5-AC1E-AA90B239C733}" destId="{308EFD6B-4694-472F-A6E7-A2B88351F07D}" srcOrd="0" destOrd="0" presId="urn:microsoft.com/office/officeart/2018/2/layout/IconVerticalSolidList"/>
    <dgm:cxn modelId="{16F9008D-D34B-40B9-8170-701D6D52B75E}" srcId="{4AC5D841-CBF6-4EBE-96D2-310AEEC662D7}" destId="{36527FFC-1E6F-43B5-AC1E-AA90B239C733}" srcOrd="2" destOrd="0" parTransId="{AFA849CC-8AC3-4868-87EC-728CDDE6D574}" sibTransId="{E1B22F90-8B5F-439C-97C5-B13EA8E0DBB5}"/>
    <dgm:cxn modelId="{53CD42BF-6D93-4D48-8328-88F05EC63407}" srcId="{4AC5D841-CBF6-4EBE-96D2-310AEEC662D7}" destId="{D77E442E-2A2E-4939-9800-67B1465824B8}" srcOrd="1" destOrd="0" parTransId="{756E7E4F-EEB6-47AA-849F-E06BC13C52DB}" sibTransId="{030A7E12-0E85-449E-878C-2068C78A85A6}"/>
    <dgm:cxn modelId="{CAA2ECEE-A9E1-42F6-890A-F494362874D5}" type="presOf" srcId="{D77E442E-2A2E-4939-9800-67B1465824B8}" destId="{2DCB6A0D-5C24-46CB-83D5-F6A6CF375D74}" srcOrd="0" destOrd="0" presId="urn:microsoft.com/office/officeart/2018/2/layout/IconVerticalSolidList"/>
    <dgm:cxn modelId="{72F489FB-F557-448E-8A89-99331F4296F1}" srcId="{4AC5D841-CBF6-4EBE-96D2-310AEEC662D7}" destId="{5790C242-A52A-4503-B74D-AA96AE338CD6}" srcOrd="0" destOrd="0" parTransId="{B192B54E-0090-428A-BCB2-804211E29630}" sibTransId="{E37D939C-F181-4D93-8193-C0C3242CDC10}"/>
    <dgm:cxn modelId="{D422075D-F6A3-44BA-BD8E-69E93A90797C}" type="presParOf" srcId="{77A5B307-7DC6-4C95-B9D0-F6ECD3C826EF}" destId="{B925AD14-FD6B-4494-B2C8-5364553B313E}" srcOrd="0" destOrd="0" presId="urn:microsoft.com/office/officeart/2018/2/layout/IconVerticalSolidList"/>
    <dgm:cxn modelId="{744BBF70-5E29-42CC-AEF0-25E5772AAB94}" type="presParOf" srcId="{B925AD14-FD6B-4494-B2C8-5364553B313E}" destId="{A68D17CB-CD2A-4FBC-8592-B3C7C176567C}" srcOrd="0" destOrd="0" presId="urn:microsoft.com/office/officeart/2018/2/layout/IconVerticalSolidList"/>
    <dgm:cxn modelId="{FD778A46-F84E-46B6-ACCD-E5ABF0DCB573}" type="presParOf" srcId="{B925AD14-FD6B-4494-B2C8-5364553B313E}" destId="{FD7C7772-4B6A-403D-87C2-AD1C3AF1387C}" srcOrd="1" destOrd="0" presId="urn:microsoft.com/office/officeart/2018/2/layout/IconVerticalSolidList"/>
    <dgm:cxn modelId="{3930A1C6-F1DF-4999-9B97-BF34F96C2A20}" type="presParOf" srcId="{B925AD14-FD6B-4494-B2C8-5364553B313E}" destId="{B2D5B5A8-994C-406F-B596-ED86B5D43CB2}" srcOrd="2" destOrd="0" presId="urn:microsoft.com/office/officeart/2018/2/layout/IconVerticalSolidList"/>
    <dgm:cxn modelId="{81031A63-0E90-43EE-8092-CBE63D0526B3}" type="presParOf" srcId="{B925AD14-FD6B-4494-B2C8-5364553B313E}" destId="{F34B3799-304B-47CD-9236-37918472C20A}" srcOrd="3" destOrd="0" presId="urn:microsoft.com/office/officeart/2018/2/layout/IconVerticalSolidList"/>
    <dgm:cxn modelId="{DC953C1D-CD59-4C52-BB9B-90D226ED48D6}" type="presParOf" srcId="{77A5B307-7DC6-4C95-B9D0-F6ECD3C826EF}" destId="{5CDBB0FA-B1DD-4B4B-B692-D3532B508549}" srcOrd="1" destOrd="0" presId="urn:microsoft.com/office/officeart/2018/2/layout/IconVerticalSolidList"/>
    <dgm:cxn modelId="{CA452470-E371-41C2-A235-90E3A24BF30B}" type="presParOf" srcId="{77A5B307-7DC6-4C95-B9D0-F6ECD3C826EF}" destId="{1F7A5860-0FAE-43CA-A911-F94900E1EA5C}" srcOrd="2" destOrd="0" presId="urn:microsoft.com/office/officeart/2018/2/layout/IconVerticalSolidList"/>
    <dgm:cxn modelId="{578BE7D2-B396-4D99-AEFF-D6A420E43916}" type="presParOf" srcId="{1F7A5860-0FAE-43CA-A911-F94900E1EA5C}" destId="{F0F7FCC3-EB4E-4FAB-A196-4C7B2E3E9A7F}" srcOrd="0" destOrd="0" presId="urn:microsoft.com/office/officeart/2018/2/layout/IconVerticalSolidList"/>
    <dgm:cxn modelId="{FBFC27D9-2F1C-4500-A258-C4379EE16E15}" type="presParOf" srcId="{1F7A5860-0FAE-43CA-A911-F94900E1EA5C}" destId="{1912DD77-5D87-42AF-A86A-256F8FB0EF49}" srcOrd="1" destOrd="0" presId="urn:microsoft.com/office/officeart/2018/2/layout/IconVerticalSolidList"/>
    <dgm:cxn modelId="{55171180-C48D-416A-A4D2-4B85280BDAA4}" type="presParOf" srcId="{1F7A5860-0FAE-43CA-A911-F94900E1EA5C}" destId="{BFF17DA6-3C46-4C55-8674-D621113E04DF}" srcOrd="2" destOrd="0" presId="urn:microsoft.com/office/officeart/2018/2/layout/IconVerticalSolidList"/>
    <dgm:cxn modelId="{B53969FD-1544-4F23-81E3-37EE11410AC8}" type="presParOf" srcId="{1F7A5860-0FAE-43CA-A911-F94900E1EA5C}" destId="{2DCB6A0D-5C24-46CB-83D5-F6A6CF375D74}" srcOrd="3" destOrd="0" presId="urn:microsoft.com/office/officeart/2018/2/layout/IconVerticalSolidList"/>
    <dgm:cxn modelId="{7B461DBF-CA39-419D-AC8C-5966FB181780}" type="presParOf" srcId="{77A5B307-7DC6-4C95-B9D0-F6ECD3C826EF}" destId="{F73C25CF-97A2-4F29-B0CD-F0C624DA4F82}" srcOrd="3" destOrd="0" presId="urn:microsoft.com/office/officeart/2018/2/layout/IconVerticalSolidList"/>
    <dgm:cxn modelId="{6DC39BCB-51DE-4311-BD43-526B747E2528}" type="presParOf" srcId="{77A5B307-7DC6-4C95-B9D0-F6ECD3C826EF}" destId="{8AEBE1A2-AA46-4774-ACC2-C6B55D381E34}" srcOrd="4" destOrd="0" presId="urn:microsoft.com/office/officeart/2018/2/layout/IconVerticalSolidList"/>
    <dgm:cxn modelId="{8CF2E53B-358C-4655-A90D-24F818A1EC48}" type="presParOf" srcId="{8AEBE1A2-AA46-4774-ACC2-C6B55D381E34}" destId="{FF6ED5A6-4C7D-40F7-B4E7-74A1F1DD5A41}" srcOrd="0" destOrd="0" presId="urn:microsoft.com/office/officeart/2018/2/layout/IconVerticalSolidList"/>
    <dgm:cxn modelId="{A5741A5F-59CA-4F28-9168-823EFA7791D5}" type="presParOf" srcId="{8AEBE1A2-AA46-4774-ACC2-C6B55D381E34}" destId="{5BEA2AF4-7D5F-4951-97CC-D23046959A95}" srcOrd="1" destOrd="0" presId="urn:microsoft.com/office/officeart/2018/2/layout/IconVerticalSolidList"/>
    <dgm:cxn modelId="{4432F29C-6FA8-4E2D-ACFA-8FE00C069DF5}" type="presParOf" srcId="{8AEBE1A2-AA46-4774-ACC2-C6B55D381E34}" destId="{7F1D0C29-C3C5-46EE-AECB-360BCE4EDD6D}" srcOrd="2" destOrd="0" presId="urn:microsoft.com/office/officeart/2018/2/layout/IconVerticalSolidList"/>
    <dgm:cxn modelId="{3C9E7FDC-0248-48A8-99C1-C09D6242C5F6}" type="presParOf" srcId="{8AEBE1A2-AA46-4774-ACC2-C6B55D381E34}" destId="{308EFD6B-4694-472F-A6E7-A2B88351F0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9646CD-4ABE-4C67-A03D-735E0C218D0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4FA1F8-A9C6-4C3A-8E8E-CF32342FC2BD}">
      <dgm:prSet/>
      <dgm:spPr/>
      <dgm:t>
        <a:bodyPr/>
        <a:lstStyle/>
        <a:p>
          <a:r>
            <a:rPr lang="en-US" b="1" i="0"/>
            <a:t>.deb</a:t>
          </a:r>
          <a:r>
            <a:rPr lang="en-US" b="0" i="0"/>
            <a:t> on Debian and Ubuntu, </a:t>
          </a:r>
          <a:r>
            <a:rPr lang="en-US" b="1" i="0"/>
            <a:t>.rpm </a:t>
          </a:r>
          <a:r>
            <a:rPr lang="en-US" b="0" i="0"/>
            <a:t>on Mandriva, Fedora, OpenSUSE </a:t>
          </a:r>
          <a:endParaRPr lang="en-US"/>
        </a:p>
      </dgm:t>
    </dgm:pt>
    <dgm:pt modelId="{A3A7103C-D2A9-4966-BBD2-17C6B672D56B}" type="parTrans" cxnId="{5AE814E5-25E3-4CA1-A0E3-F45162C4B55C}">
      <dgm:prSet/>
      <dgm:spPr/>
      <dgm:t>
        <a:bodyPr/>
        <a:lstStyle/>
        <a:p>
          <a:endParaRPr lang="en-US"/>
        </a:p>
      </dgm:t>
    </dgm:pt>
    <dgm:pt modelId="{1AEE2D29-5D1E-40C2-8BCC-38A9253718DC}" type="sibTrans" cxnId="{5AE814E5-25E3-4CA1-A0E3-F45162C4B55C}">
      <dgm:prSet/>
      <dgm:spPr/>
      <dgm:t>
        <a:bodyPr/>
        <a:lstStyle/>
        <a:p>
          <a:endParaRPr lang="en-US"/>
        </a:p>
      </dgm:t>
    </dgm:pt>
    <dgm:pt modelId="{A2BB6F38-ED81-4AEB-837E-157EA0BC496F}">
      <dgm:prSet/>
      <dgm:spPr/>
      <dgm:t>
        <a:bodyPr/>
        <a:lstStyle/>
        <a:p>
          <a:r>
            <a:rPr lang="en-US" b="0" i="0"/>
            <a:t>Chứa các application, th</a:t>
          </a:r>
          <a:r>
            <a:rPr lang="vi-VN" b="0" i="0"/>
            <a:t>ư</a:t>
          </a:r>
          <a:r>
            <a:rPr lang="en-US" b="0" i="0"/>
            <a:t> viện, dependencies….</a:t>
          </a:r>
          <a:endParaRPr lang="en-US"/>
        </a:p>
      </dgm:t>
    </dgm:pt>
    <dgm:pt modelId="{D5FB45B8-6FDD-4113-B5C7-57F89ED23570}" type="parTrans" cxnId="{3BA4AB82-9004-449C-A8C3-9E149359E68B}">
      <dgm:prSet/>
      <dgm:spPr/>
      <dgm:t>
        <a:bodyPr/>
        <a:lstStyle/>
        <a:p>
          <a:endParaRPr lang="en-US"/>
        </a:p>
      </dgm:t>
    </dgm:pt>
    <dgm:pt modelId="{7B6AC504-9566-4D54-9374-6D353DBE51AB}" type="sibTrans" cxnId="{3BA4AB82-9004-449C-A8C3-9E149359E68B}">
      <dgm:prSet/>
      <dgm:spPr/>
      <dgm:t>
        <a:bodyPr/>
        <a:lstStyle/>
        <a:p>
          <a:endParaRPr lang="en-US"/>
        </a:p>
      </dgm:t>
    </dgm:pt>
    <dgm:pt modelId="{DF12E205-8CB5-4FD8-8F95-D8BB1CF5E4D1}">
      <dgm:prSet/>
      <dgm:spPr/>
      <dgm:t>
        <a:bodyPr/>
        <a:lstStyle/>
        <a:p>
          <a:r>
            <a:rPr lang="en-US" b="0" i="0"/>
            <a:t>Đ</a:t>
          </a:r>
          <a:r>
            <a:rPr lang="vi-VN" b="0" i="0"/>
            <a:t>ư</a:t>
          </a:r>
          <a:r>
            <a:rPr lang="en-US" b="0" i="0"/>
            <a:t>ợc lưu trữ trong các repo, th</a:t>
          </a:r>
          <a:r>
            <a:rPr lang="vi-VN" b="0" i="0"/>
            <a:t>ư</a:t>
          </a:r>
          <a:r>
            <a:rPr lang="en-US" b="0" i="0"/>
            <a:t>ờng là FTP hay HTTP server</a:t>
          </a:r>
          <a:endParaRPr lang="en-US"/>
        </a:p>
      </dgm:t>
    </dgm:pt>
    <dgm:pt modelId="{51B4B48A-914C-4B1C-B649-A997741B487E}" type="parTrans" cxnId="{5F654E80-812F-42A3-A841-A636254CB33B}">
      <dgm:prSet/>
      <dgm:spPr/>
      <dgm:t>
        <a:bodyPr/>
        <a:lstStyle/>
        <a:p>
          <a:endParaRPr lang="en-US"/>
        </a:p>
      </dgm:t>
    </dgm:pt>
    <dgm:pt modelId="{B0887718-1802-402C-99C7-DFC79437A35C}" type="sibTrans" cxnId="{5F654E80-812F-42A3-A841-A636254CB33B}">
      <dgm:prSet/>
      <dgm:spPr/>
      <dgm:t>
        <a:bodyPr/>
        <a:lstStyle/>
        <a:p>
          <a:endParaRPr lang="en-US"/>
        </a:p>
      </dgm:t>
    </dgm:pt>
    <dgm:pt modelId="{BE1F4122-E95F-4FB6-AC05-B5B8793E1A97}" type="pres">
      <dgm:prSet presAssocID="{889646CD-4ABE-4C67-A03D-735E0C218D0F}" presName="linear" presStyleCnt="0">
        <dgm:presLayoutVars>
          <dgm:animLvl val="lvl"/>
          <dgm:resizeHandles val="exact"/>
        </dgm:presLayoutVars>
      </dgm:prSet>
      <dgm:spPr/>
    </dgm:pt>
    <dgm:pt modelId="{56BFC97C-C02E-49D0-B4EE-F8718FB7D2A5}" type="pres">
      <dgm:prSet presAssocID="{0A4FA1F8-A9C6-4C3A-8E8E-CF32342FC2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DCE45B-08A1-4712-B14F-D8E3B54728F0}" type="pres">
      <dgm:prSet presAssocID="{1AEE2D29-5D1E-40C2-8BCC-38A9253718DC}" presName="spacer" presStyleCnt="0"/>
      <dgm:spPr/>
    </dgm:pt>
    <dgm:pt modelId="{E75E6FC7-F503-4FE6-831B-D5B05443AA56}" type="pres">
      <dgm:prSet presAssocID="{A2BB6F38-ED81-4AEB-837E-157EA0BC49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8DE118-7BBB-4E79-8043-3BC4E1C1F8EE}" type="pres">
      <dgm:prSet presAssocID="{7B6AC504-9566-4D54-9374-6D353DBE51AB}" presName="spacer" presStyleCnt="0"/>
      <dgm:spPr/>
    </dgm:pt>
    <dgm:pt modelId="{6F5D0D98-0157-4317-A49D-EAF33D74CAC0}" type="pres">
      <dgm:prSet presAssocID="{DF12E205-8CB5-4FD8-8F95-D8BB1CF5E4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ABFB66-80D9-4891-9017-ABE494BA9EA0}" type="presOf" srcId="{0A4FA1F8-A9C6-4C3A-8E8E-CF32342FC2BD}" destId="{56BFC97C-C02E-49D0-B4EE-F8718FB7D2A5}" srcOrd="0" destOrd="0" presId="urn:microsoft.com/office/officeart/2005/8/layout/vList2"/>
    <dgm:cxn modelId="{AC28D254-9324-446C-B9F3-10A42F0BD98F}" type="presOf" srcId="{889646CD-4ABE-4C67-A03D-735E0C218D0F}" destId="{BE1F4122-E95F-4FB6-AC05-B5B8793E1A97}" srcOrd="0" destOrd="0" presId="urn:microsoft.com/office/officeart/2005/8/layout/vList2"/>
    <dgm:cxn modelId="{73386857-32BE-4418-86B0-B6D14DC26CED}" type="presOf" srcId="{DF12E205-8CB5-4FD8-8F95-D8BB1CF5E4D1}" destId="{6F5D0D98-0157-4317-A49D-EAF33D74CAC0}" srcOrd="0" destOrd="0" presId="urn:microsoft.com/office/officeart/2005/8/layout/vList2"/>
    <dgm:cxn modelId="{2E6B5C80-F4D0-4634-A6CB-B0E46BBE5936}" type="presOf" srcId="{A2BB6F38-ED81-4AEB-837E-157EA0BC496F}" destId="{E75E6FC7-F503-4FE6-831B-D5B05443AA56}" srcOrd="0" destOrd="0" presId="urn:microsoft.com/office/officeart/2005/8/layout/vList2"/>
    <dgm:cxn modelId="{5F654E80-812F-42A3-A841-A636254CB33B}" srcId="{889646CD-4ABE-4C67-A03D-735E0C218D0F}" destId="{DF12E205-8CB5-4FD8-8F95-D8BB1CF5E4D1}" srcOrd="2" destOrd="0" parTransId="{51B4B48A-914C-4B1C-B649-A997741B487E}" sibTransId="{B0887718-1802-402C-99C7-DFC79437A35C}"/>
    <dgm:cxn modelId="{3BA4AB82-9004-449C-A8C3-9E149359E68B}" srcId="{889646CD-4ABE-4C67-A03D-735E0C218D0F}" destId="{A2BB6F38-ED81-4AEB-837E-157EA0BC496F}" srcOrd="1" destOrd="0" parTransId="{D5FB45B8-6FDD-4113-B5C7-57F89ED23570}" sibTransId="{7B6AC504-9566-4D54-9374-6D353DBE51AB}"/>
    <dgm:cxn modelId="{5AE814E5-25E3-4CA1-A0E3-F45162C4B55C}" srcId="{889646CD-4ABE-4C67-A03D-735E0C218D0F}" destId="{0A4FA1F8-A9C6-4C3A-8E8E-CF32342FC2BD}" srcOrd="0" destOrd="0" parTransId="{A3A7103C-D2A9-4966-BBD2-17C6B672D56B}" sibTransId="{1AEE2D29-5D1E-40C2-8BCC-38A9253718DC}"/>
    <dgm:cxn modelId="{12338EBF-DEB1-495D-B2A8-EBAE4054AA2C}" type="presParOf" srcId="{BE1F4122-E95F-4FB6-AC05-B5B8793E1A97}" destId="{56BFC97C-C02E-49D0-B4EE-F8718FB7D2A5}" srcOrd="0" destOrd="0" presId="urn:microsoft.com/office/officeart/2005/8/layout/vList2"/>
    <dgm:cxn modelId="{9880EF72-FA14-4A90-BA7B-472CFC84D621}" type="presParOf" srcId="{BE1F4122-E95F-4FB6-AC05-B5B8793E1A97}" destId="{E4DCE45B-08A1-4712-B14F-D8E3B54728F0}" srcOrd="1" destOrd="0" presId="urn:microsoft.com/office/officeart/2005/8/layout/vList2"/>
    <dgm:cxn modelId="{BB922D28-BDF2-47F7-BBF9-037C1B3C4EAF}" type="presParOf" srcId="{BE1F4122-E95F-4FB6-AC05-B5B8793E1A97}" destId="{E75E6FC7-F503-4FE6-831B-D5B05443AA56}" srcOrd="2" destOrd="0" presId="urn:microsoft.com/office/officeart/2005/8/layout/vList2"/>
    <dgm:cxn modelId="{D548A18A-7C1E-4432-86D6-22B1A3B74627}" type="presParOf" srcId="{BE1F4122-E95F-4FB6-AC05-B5B8793E1A97}" destId="{508DE118-7BBB-4E79-8043-3BC4E1C1F8EE}" srcOrd="3" destOrd="0" presId="urn:microsoft.com/office/officeart/2005/8/layout/vList2"/>
    <dgm:cxn modelId="{1FD725BA-291C-4A66-9EF3-D27325632925}" type="presParOf" srcId="{BE1F4122-E95F-4FB6-AC05-B5B8793E1A97}" destId="{6F5D0D98-0157-4317-A49D-EAF33D74CA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D17CB-CD2A-4FBC-8592-B3C7C176567C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C7772-4B6A-403D-87C2-AD1C3AF1387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B3799-304B-47CD-9236-37918472C20A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Networking</a:t>
          </a:r>
          <a:endParaRPr lang="en-US" sz="2500" kern="1200"/>
        </a:p>
      </dsp:txBody>
      <dsp:txXfrm>
        <a:off x="1508391" y="558"/>
        <a:ext cx="4987658" cy="1305966"/>
      </dsp:txXfrm>
    </dsp:sp>
    <dsp:sp modelId="{F0F7FCC3-EB4E-4FAB-A196-4C7B2E3E9A7F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2DD77-5D87-42AF-A86A-256F8FB0EF49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B6A0D-5C24-46CB-83D5-F6A6CF375D74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Filesystem and devices</a:t>
          </a:r>
          <a:endParaRPr lang="en-US" sz="2500" kern="1200" dirty="0"/>
        </a:p>
      </dsp:txBody>
      <dsp:txXfrm>
        <a:off x="1508391" y="1633016"/>
        <a:ext cx="4987658" cy="1305966"/>
      </dsp:txXfrm>
    </dsp:sp>
    <dsp:sp modelId="{FF6ED5A6-4C7D-40F7-B4E7-74A1F1DD5A41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A2AF4-7D5F-4951-97CC-D23046959A95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EFD6B-4694-472F-A6E7-A2B88351F07D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Package management</a:t>
          </a:r>
          <a:endParaRPr lang="en-US" sz="25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FC97C-C02E-49D0-B4EE-F8718FB7D2A5}">
      <dsp:nvSpPr>
        <dsp:cNvPr id="0" name=""/>
        <dsp:cNvSpPr/>
      </dsp:nvSpPr>
      <dsp:spPr>
        <a:xfrm>
          <a:off x="0" y="417974"/>
          <a:ext cx="6496050" cy="1189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.deb</a:t>
          </a:r>
          <a:r>
            <a:rPr lang="en-US" sz="2900" b="0" i="0" kern="1200"/>
            <a:t> on Debian and Ubuntu, </a:t>
          </a:r>
          <a:r>
            <a:rPr lang="en-US" sz="2900" b="1" i="0" kern="1200"/>
            <a:t>.rpm </a:t>
          </a:r>
          <a:r>
            <a:rPr lang="en-US" sz="2900" b="0" i="0" kern="1200"/>
            <a:t>on Mandriva, Fedora, OpenSUSE </a:t>
          </a:r>
          <a:endParaRPr lang="en-US" sz="2900" kern="1200"/>
        </a:p>
      </dsp:txBody>
      <dsp:txXfrm>
        <a:off x="58075" y="476049"/>
        <a:ext cx="6379900" cy="1073520"/>
      </dsp:txXfrm>
    </dsp:sp>
    <dsp:sp modelId="{E75E6FC7-F503-4FE6-831B-D5B05443AA56}">
      <dsp:nvSpPr>
        <dsp:cNvPr id="0" name=""/>
        <dsp:cNvSpPr/>
      </dsp:nvSpPr>
      <dsp:spPr>
        <a:xfrm>
          <a:off x="0" y="1691164"/>
          <a:ext cx="6496050" cy="118967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Chứa các application, th</a:t>
          </a:r>
          <a:r>
            <a:rPr lang="vi-VN" sz="2900" b="0" i="0" kern="1200"/>
            <a:t>ư</a:t>
          </a:r>
          <a:r>
            <a:rPr lang="en-US" sz="2900" b="0" i="0" kern="1200"/>
            <a:t> viện, dependencies….</a:t>
          </a:r>
          <a:endParaRPr lang="en-US" sz="2900" kern="1200"/>
        </a:p>
      </dsp:txBody>
      <dsp:txXfrm>
        <a:off x="58075" y="1749239"/>
        <a:ext cx="6379900" cy="1073520"/>
      </dsp:txXfrm>
    </dsp:sp>
    <dsp:sp modelId="{6F5D0D98-0157-4317-A49D-EAF33D74CAC0}">
      <dsp:nvSpPr>
        <dsp:cNvPr id="0" name=""/>
        <dsp:cNvSpPr/>
      </dsp:nvSpPr>
      <dsp:spPr>
        <a:xfrm>
          <a:off x="0" y="2964355"/>
          <a:ext cx="6496050" cy="118967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Đ</a:t>
          </a:r>
          <a:r>
            <a:rPr lang="vi-VN" sz="2900" b="0" i="0" kern="1200"/>
            <a:t>ư</a:t>
          </a:r>
          <a:r>
            <a:rPr lang="en-US" sz="2900" b="0" i="0" kern="1200"/>
            <a:t>ợc lưu trữ trong các repo, th</a:t>
          </a:r>
          <a:r>
            <a:rPr lang="vi-VN" sz="2900" b="0" i="0" kern="1200"/>
            <a:t>ư</a:t>
          </a:r>
          <a:r>
            <a:rPr lang="en-US" sz="2900" b="0" i="0" kern="1200"/>
            <a:t>ờng là FTP hay HTTP server</a:t>
          </a:r>
          <a:endParaRPr lang="en-US" sz="2900" kern="1200"/>
        </a:p>
      </dsp:txBody>
      <dsp:txXfrm>
        <a:off x="58075" y="3022430"/>
        <a:ext cx="6379900" cy="1073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E5358-BA6A-4E2A-B2E4-6C588A6BEF7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3B69-1EA2-4A66-836E-864876A8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ở slide </a:t>
            </a:r>
            <a:r>
              <a:rPr lang="en-US" dirty="0" err="1"/>
              <a:t>riêng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83B69-1EA2-4A66-836E-864876A85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9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85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88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2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8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2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7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7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1FC0BC-6B48-4794-9160-8D1FE52F343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709A-2966-4DDB-9EE8-40089FB2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4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B4E8-1BEE-4E51-A054-64929771A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7DDF6-B325-43A5-9EDC-127641188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NGÔ SINH QUYỀN</a:t>
            </a:r>
          </a:p>
        </p:txBody>
      </p:sp>
    </p:spTree>
    <p:extLst>
      <p:ext uri="{BB962C8B-B14F-4D97-AF65-F5344CB8AC3E}">
        <p14:creationId xmlns:p14="http://schemas.microsoft.com/office/powerpoint/2010/main" val="82173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F3DE-3FE9-4FA6-BBED-EC455035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Quản lí software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0575-5A04-44AB-A8E0-D4325FAE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Package repo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file: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/apt/</a:t>
            </a:r>
            <a:r>
              <a:rPr lang="en-US" b="1" dirty="0" err="1"/>
              <a:t>sources.list</a:t>
            </a:r>
            <a:r>
              <a:rPr lang="en-US" b="1" dirty="0"/>
              <a:t> </a:t>
            </a:r>
          </a:p>
          <a:p>
            <a:r>
              <a:rPr lang="en-US" dirty="0"/>
              <a:t>Update package repository lists:</a:t>
            </a:r>
            <a:br>
              <a:rPr lang="en-US" dirty="0"/>
            </a:br>
            <a:r>
              <a:rPr lang="en-US" b="1" dirty="0" err="1"/>
              <a:t>sudo</a:t>
            </a:r>
            <a:r>
              <a:rPr lang="en-US" b="1" dirty="0"/>
              <a:t> apt-­get update 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package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apt­cache</a:t>
            </a:r>
            <a:r>
              <a:rPr lang="en-US" b="1" dirty="0"/>
              <a:t> search &lt;keyword&gt; </a:t>
            </a:r>
          </a:p>
          <a:p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package: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sudo</a:t>
            </a:r>
            <a:r>
              <a:rPr lang="en-US" b="1" dirty="0"/>
              <a:t> apt-get install &lt;</a:t>
            </a:r>
            <a:r>
              <a:rPr lang="en-US" b="1" dirty="0" err="1"/>
              <a:t>tên</a:t>
            </a:r>
            <a:r>
              <a:rPr lang="en-US" b="1" dirty="0"/>
              <a:t> package&gt;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3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11FB-5B10-4A46-B257-4DD6C02B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permisson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3480-206B-40C3-88A1-1FA1ED6A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43EE-5DF2-44B9-8BDE-D8ED7B70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permission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FAFB81-F553-451B-AB1D-31CFE2EC3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070" y="2052638"/>
            <a:ext cx="722163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4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2523-D6FB-46C5-A1E9-8B360C15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permission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0B6B57-2552-41CB-A617-6C0D10E53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698" y="2052638"/>
            <a:ext cx="857837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EDDB-C31F-4EB6-A5DA-239017B8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permission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080B94-5BF0-4302-8FDC-74E8BCF78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13" y="2052638"/>
            <a:ext cx="841674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8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F3E5-2753-4AFB-A1AC-19F517E8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59E9-415A-40A5-8B19-49372F08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721D-3BBF-4064-8BE0-C57EDB5D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C991-A784-4D4A-A30C-3B04E1DB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 </a:t>
            </a:r>
            <a:r>
              <a:rPr lang="en-US" b="1" dirty="0" err="1"/>
              <a:t>sudo</a:t>
            </a:r>
            <a:r>
              <a:rPr lang="en-US" b="1" dirty="0"/>
              <a:t> apt-get install vim</a:t>
            </a:r>
          </a:p>
        </p:txBody>
      </p:sp>
    </p:spTree>
    <p:extLst>
      <p:ext uri="{BB962C8B-B14F-4D97-AF65-F5344CB8AC3E}">
        <p14:creationId xmlns:p14="http://schemas.microsoft.com/office/powerpoint/2010/main" val="221784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7C3A2-671C-4175-8B07-27E09970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Các thao tác c</a:t>
            </a:r>
            <a:r>
              <a:rPr lang="vi-VN">
                <a:solidFill>
                  <a:srgbClr val="EBEBEB"/>
                </a:solidFill>
              </a:rPr>
              <a:t>ơ</a:t>
            </a:r>
            <a:r>
              <a:rPr lang="en-US">
                <a:solidFill>
                  <a:srgbClr val="EBEBEB"/>
                </a:solidFill>
              </a:rPr>
              <a:t> bản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3D361-39A7-471B-8E88-2AD800CB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91" y="1216122"/>
            <a:ext cx="6184329" cy="4483638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6C52-423C-40C4-ACFD-66CA50F6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</a:rPr>
              <a:t>Mở</a:t>
            </a:r>
            <a:r>
              <a:rPr lang="en-US" dirty="0">
                <a:solidFill>
                  <a:srgbClr val="EBEBEB"/>
                </a:solidFill>
              </a:rPr>
              <a:t> file: vim </a:t>
            </a:r>
            <a:r>
              <a:rPr lang="en-US" dirty="0" err="1">
                <a:solidFill>
                  <a:srgbClr val="EBEBEB"/>
                </a:solidFill>
              </a:rPr>
              <a:t>hello.c</a:t>
            </a: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</a:rPr>
              <a:t>Màn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hình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soạn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thảo</a:t>
            </a:r>
            <a:r>
              <a:rPr lang="en-US" dirty="0">
                <a:solidFill>
                  <a:srgbClr val="EBEBEB"/>
                </a:solidFill>
              </a:rPr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EBEBEB"/>
                </a:solidFill>
              </a:rPr>
              <a:t>Dấu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ngã</a:t>
            </a:r>
            <a:r>
              <a:rPr lang="en-US" dirty="0">
                <a:solidFill>
                  <a:srgbClr val="EBEBEB"/>
                </a:solidFill>
              </a:rPr>
              <a:t> (~) </a:t>
            </a:r>
            <a:r>
              <a:rPr lang="en-US" dirty="0" err="1">
                <a:solidFill>
                  <a:srgbClr val="EBEBEB"/>
                </a:solidFill>
              </a:rPr>
              <a:t>trước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mỗi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dòng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cho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biết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dòng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đó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còn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rỗng</a:t>
            </a:r>
            <a:r>
              <a:rPr lang="en-US" dirty="0">
                <a:solidFill>
                  <a:srgbClr val="EBEBEB"/>
                </a:solidFill>
              </a:rPr>
              <a:t> (</a:t>
            </a:r>
            <a:r>
              <a:rPr lang="en-US" dirty="0" err="1">
                <a:solidFill>
                  <a:srgbClr val="EBEBEB"/>
                </a:solidFill>
              </a:rPr>
              <a:t>trống</a:t>
            </a:r>
            <a:r>
              <a:rPr lang="en-US" dirty="0">
                <a:solidFill>
                  <a:srgbClr val="EBEBEB"/>
                </a:solidFill>
              </a:rPr>
              <a:t>).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EBEBEB"/>
                </a:solidFill>
              </a:rPr>
              <a:t>Dòng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dưới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cùng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cho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biết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tên</a:t>
            </a:r>
            <a:r>
              <a:rPr lang="en-US" dirty="0">
                <a:solidFill>
                  <a:srgbClr val="EBEBEB"/>
                </a:solidFill>
              </a:rPr>
              <a:t> file </a:t>
            </a:r>
            <a:r>
              <a:rPr lang="en-US" dirty="0" err="1">
                <a:solidFill>
                  <a:srgbClr val="EBEBEB"/>
                </a:solidFill>
              </a:rPr>
              <a:t>đang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mở</a:t>
            </a:r>
            <a:r>
              <a:rPr lang="en-US" dirty="0">
                <a:solidFill>
                  <a:srgbClr val="EBEBEB"/>
                </a:solidFill>
              </a:rPr>
              <a:t>, </a:t>
            </a:r>
            <a:r>
              <a:rPr lang="en-US" dirty="0" err="1">
                <a:solidFill>
                  <a:srgbClr val="EBEBEB"/>
                </a:solidFill>
              </a:rPr>
              <a:t>trạng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thái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của</a:t>
            </a:r>
            <a:r>
              <a:rPr lang="en-US" dirty="0">
                <a:solidFill>
                  <a:srgbClr val="EBEBEB"/>
                </a:solidFill>
              </a:rPr>
              <a:t> file: </a:t>
            </a:r>
            <a:r>
              <a:rPr lang="en-US" dirty="0" err="1">
                <a:solidFill>
                  <a:srgbClr val="EBEBEB"/>
                </a:solidFill>
              </a:rPr>
              <a:t>nếu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là</a:t>
            </a:r>
            <a:r>
              <a:rPr lang="en-US" dirty="0">
                <a:solidFill>
                  <a:srgbClr val="EBEBEB"/>
                </a:solidFill>
              </a:rPr>
              <a:t> file </a:t>
            </a:r>
            <a:r>
              <a:rPr lang="en-US" dirty="0" err="1">
                <a:solidFill>
                  <a:srgbClr val="EBEBEB"/>
                </a:solidFill>
              </a:rPr>
              <a:t>mới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thì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b="1" dirty="0">
                <a:solidFill>
                  <a:srgbClr val="EBEBEB"/>
                </a:solidFill>
              </a:rPr>
              <a:t>[New File]</a:t>
            </a:r>
            <a:r>
              <a:rPr lang="en-US" dirty="0">
                <a:solidFill>
                  <a:srgbClr val="EBEBEB"/>
                </a:solidFill>
              </a:rPr>
              <a:t>, </a:t>
            </a:r>
            <a:r>
              <a:rPr lang="en-US" dirty="0" err="1">
                <a:solidFill>
                  <a:srgbClr val="EBEBEB"/>
                </a:solidFill>
              </a:rPr>
              <a:t>nếu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mở</a:t>
            </a:r>
            <a:r>
              <a:rPr lang="en-US" dirty="0">
                <a:solidFill>
                  <a:srgbClr val="EBEBEB"/>
                </a:solidFill>
              </a:rPr>
              <a:t> file </a:t>
            </a:r>
            <a:r>
              <a:rPr lang="en-US" dirty="0" err="1">
                <a:solidFill>
                  <a:srgbClr val="EBEBEB"/>
                </a:solidFill>
              </a:rPr>
              <a:t>cũ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thì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sẽ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hiển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thị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số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dòng</a:t>
            </a:r>
            <a:r>
              <a:rPr lang="en-US" dirty="0">
                <a:solidFill>
                  <a:srgbClr val="EBEBEB"/>
                </a:solidFill>
              </a:rPr>
              <a:t>, </a:t>
            </a:r>
            <a:r>
              <a:rPr lang="en-US" dirty="0" err="1">
                <a:solidFill>
                  <a:srgbClr val="EBEBEB"/>
                </a:solidFill>
              </a:rPr>
              <a:t>số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ký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tự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trong</a:t>
            </a:r>
            <a:r>
              <a:rPr lang="en-US" dirty="0">
                <a:solidFill>
                  <a:srgbClr val="EBEBEB"/>
                </a:solidFill>
              </a:rPr>
              <a:t> file.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5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B3CF4-04BD-446D-A78A-3E04F9F2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Các thao tác c</a:t>
            </a:r>
            <a:r>
              <a:rPr lang="vi-VN">
                <a:solidFill>
                  <a:srgbClr val="FFFFFF"/>
                </a:solidFill>
              </a:rPr>
              <a:t>ơ</a:t>
            </a:r>
            <a:r>
              <a:rPr lang="en-US">
                <a:solidFill>
                  <a:srgbClr val="FFFFFF"/>
                </a:solidFill>
              </a:rPr>
              <a:t>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D49B-976A-41B3-A39E-53CB67DA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90000"/>
              </a:lnSpc>
            </a:pPr>
            <a:r>
              <a:rPr lang="en-US" sz="2100" dirty="0" err="1"/>
              <a:t>Thoát</a:t>
            </a:r>
            <a:r>
              <a:rPr lang="en-US" sz="2100" dirty="0"/>
              <a:t> </a:t>
            </a:r>
            <a:r>
              <a:rPr lang="en-US" sz="2100" dirty="0" err="1"/>
              <a:t>khỏi</a:t>
            </a:r>
            <a:r>
              <a:rPr lang="en-US" sz="2100" dirty="0"/>
              <a:t> vim: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100" dirty="0" err="1"/>
              <a:t>Muốn</a:t>
            </a:r>
            <a:r>
              <a:rPr lang="en-US" sz="2100" dirty="0"/>
              <a:t> ra </a:t>
            </a:r>
            <a:r>
              <a:rPr lang="en-US" sz="2100" dirty="0" err="1"/>
              <a:t>khỏi</a:t>
            </a:r>
            <a:r>
              <a:rPr lang="en-US" sz="2100" dirty="0"/>
              <a:t> vi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ghi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nội</a:t>
            </a:r>
            <a:r>
              <a:rPr lang="en-US" sz="2100" dirty="0"/>
              <a:t> dung </a:t>
            </a:r>
            <a:r>
              <a:rPr lang="en-US" sz="2100" dirty="0" err="1"/>
              <a:t>tập</a:t>
            </a:r>
            <a:r>
              <a:rPr lang="en-US" sz="2100" dirty="0"/>
              <a:t> tin, </a:t>
            </a:r>
            <a:r>
              <a:rPr lang="en-US" sz="2100" dirty="0" err="1"/>
              <a:t>nhấn</a:t>
            </a:r>
            <a:r>
              <a:rPr lang="en-US" sz="2100" dirty="0"/>
              <a:t> </a:t>
            </a:r>
            <a:r>
              <a:rPr lang="en-US" sz="2100" dirty="0" err="1"/>
              <a:t>phím</a:t>
            </a:r>
            <a:r>
              <a:rPr lang="en-US" sz="2100" dirty="0"/>
              <a:t> ESC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trongcác</a:t>
            </a:r>
            <a:r>
              <a:rPr lang="en-US" sz="2100" dirty="0"/>
              <a:t> </a:t>
            </a:r>
            <a:r>
              <a:rPr lang="en-US" sz="2100" dirty="0" err="1"/>
              <a:t>lệnh</a:t>
            </a:r>
            <a:r>
              <a:rPr lang="en-US" sz="2100" dirty="0"/>
              <a:t> </a:t>
            </a:r>
            <a:r>
              <a:rPr lang="en-US" sz="2100" dirty="0" err="1"/>
              <a:t>sau</a:t>
            </a:r>
            <a:r>
              <a:rPr lang="en-US" sz="2100" dirty="0"/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100" dirty="0"/>
              <a:t>      </a:t>
            </a:r>
            <a:r>
              <a:rPr lang="en-US" sz="2100" b="1" dirty="0"/>
              <a:t>:ZZ</a:t>
            </a:r>
            <a:r>
              <a:rPr lang="en-US" sz="2100" dirty="0"/>
              <a:t> </a:t>
            </a:r>
            <a:r>
              <a:rPr lang="en-US" sz="2100" dirty="0" err="1"/>
              <a:t>hoặc</a:t>
            </a:r>
            <a:r>
              <a:rPr lang="en-US" sz="2100" dirty="0"/>
              <a:t> </a:t>
            </a:r>
            <a:r>
              <a:rPr lang="en-US" sz="2100" b="1" dirty="0"/>
              <a:t>:</a:t>
            </a:r>
            <a:r>
              <a:rPr lang="en-US" sz="2100" b="1" dirty="0" err="1"/>
              <a:t>wq</a:t>
            </a:r>
            <a:r>
              <a:rPr lang="en-US" sz="2100" dirty="0"/>
              <a:t> </a:t>
            </a:r>
            <a:r>
              <a:rPr lang="en-US" sz="2100" dirty="0" err="1"/>
              <a:t>hoặc</a:t>
            </a:r>
            <a:r>
              <a:rPr lang="en-US" sz="2100" dirty="0"/>
              <a:t> </a:t>
            </a:r>
            <a:r>
              <a:rPr lang="en-US" sz="2100" b="1" dirty="0"/>
              <a:t>:x</a:t>
            </a:r>
            <a:endParaRPr lang="en-US" sz="21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100" dirty="0" err="1"/>
              <a:t>Thoát</a:t>
            </a:r>
            <a:r>
              <a:rPr lang="en-US" sz="2100" dirty="0"/>
              <a:t> </a:t>
            </a:r>
            <a:r>
              <a:rPr lang="en-US" sz="2100" dirty="0" err="1"/>
              <a:t>khỏi</a:t>
            </a:r>
            <a:r>
              <a:rPr lang="en-US" sz="2100" dirty="0"/>
              <a:t> vi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ghi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thay</a:t>
            </a:r>
            <a:r>
              <a:rPr lang="en-US" sz="2100" dirty="0"/>
              <a:t> </a:t>
            </a:r>
            <a:r>
              <a:rPr lang="en-US" sz="2100" dirty="0" err="1"/>
              <a:t>đổi</a:t>
            </a:r>
            <a:r>
              <a:rPr lang="en-US" sz="2100" dirty="0"/>
              <a:t> </a:t>
            </a:r>
            <a:r>
              <a:rPr lang="en-US" sz="2100" dirty="0" err="1"/>
              <a:t>trước</a:t>
            </a:r>
            <a:r>
              <a:rPr lang="en-US" sz="2100" dirty="0"/>
              <a:t> </a:t>
            </a:r>
            <a:r>
              <a:rPr lang="en-US" sz="2100" dirty="0" err="1"/>
              <a:t>đó</a:t>
            </a:r>
            <a:r>
              <a:rPr lang="en-US" sz="2100" dirty="0"/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100" dirty="0"/>
              <a:t>	</a:t>
            </a:r>
            <a:r>
              <a:rPr lang="en-US" sz="2100" b="1" dirty="0"/>
              <a:t>:q!</a:t>
            </a:r>
            <a:endParaRPr lang="en-US" sz="2100" dirty="0"/>
          </a:p>
          <a:p>
            <a:pPr lvl="0">
              <a:lnSpc>
                <a:spcPct val="90000"/>
              </a:lnSpc>
            </a:pPr>
            <a:r>
              <a:rPr lang="en-US" sz="2100" dirty="0" err="1"/>
              <a:t>Khi</a:t>
            </a:r>
            <a:r>
              <a:rPr lang="en-US" sz="2100" dirty="0"/>
              <a:t> ở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soạn</a:t>
            </a:r>
            <a:r>
              <a:rPr lang="en-US" sz="2100" dirty="0"/>
              <a:t> </a:t>
            </a:r>
            <a:r>
              <a:rPr lang="en-US" sz="2100" dirty="0" err="1"/>
              <a:t>thảo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vi, </a:t>
            </a:r>
            <a:r>
              <a:rPr lang="en-US" sz="2100" dirty="0" err="1"/>
              <a:t>muốn</a:t>
            </a:r>
            <a:r>
              <a:rPr lang="en-US" sz="2100" dirty="0"/>
              <a:t> </a:t>
            </a:r>
            <a:r>
              <a:rPr lang="en-US" sz="2100" dirty="0" err="1"/>
              <a:t>chạy</a:t>
            </a:r>
            <a:r>
              <a:rPr lang="en-US" sz="2100" dirty="0"/>
              <a:t> </a:t>
            </a:r>
            <a:r>
              <a:rPr lang="en-US" sz="2100" dirty="0" err="1"/>
              <a:t>chương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shell,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lệnh</a:t>
            </a:r>
            <a:r>
              <a:rPr lang="en-US" sz="2100" dirty="0"/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100" dirty="0"/>
              <a:t>	</a:t>
            </a:r>
            <a:r>
              <a:rPr lang="en-US" sz="2100" b="1" dirty="0"/>
              <a:t>:!&lt;shell command&gt;</a:t>
            </a:r>
            <a:endParaRPr lang="en-US" sz="2100" dirty="0"/>
          </a:p>
          <a:p>
            <a:pPr lvl="0">
              <a:lnSpc>
                <a:spcPct val="90000"/>
              </a:lnSpc>
            </a:pPr>
            <a:r>
              <a:rPr lang="en-US" sz="2100" dirty="0" err="1"/>
              <a:t>Hoặc</a:t>
            </a:r>
            <a:r>
              <a:rPr lang="en-US" sz="2100" dirty="0"/>
              <a:t> </a:t>
            </a:r>
            <a:r>
              <a:rPr lang="en-US" sz="2100" dirty="0" err="1"/>
              <a:t>gọi</a:t>
            </a:r>
            <a:r>
              <a:rPr lang="en-US" sz="2100" dirty="0"/>
              <a:t> shell, </a:t>
            </a:r>
            <a:r>
              <a:rPr lang="en-US" sz="2100" dirty="0" err="1"/>
              <a:t>sau</a:t>
            </a:r>
            <a:r>
              <a:rPr lang="en-US" sz="2100" dirty="0"/>
              <a:t> </a:t>
            </a:r>
            <a:r>
              <a:rPr lang="en-US" sz="2100" dirty="0" err="1"/>
              <a:t>đó</a:t>
            </a:r>
            <a:r>
              <a:rPr lang="en-US" sz="2100" dirty="0"/>
              <a:t> </a:t>
            </a:r>
            <a:r>
              <a:rPr lang="en-US" sz="2100" dirty="0" err="1"/>
              <a:t>chạy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lệnh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người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,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thúc</a:t>
            </a:r>
            <a:r>
              <a:rPr lang="en-US" sz="2100" dirty="0"/>
              <a:t> </a:t>
            </a:r>
            <a:r>
              <a:rPr lang="en-US" sz="2100" dirty="0" err="1"/>
              <a:t>bấm</a:t>
            </a:r>
            <a:r>
              <a:rPr lang="en-US" sz="2100" dirty="0"/>
              <a:t> </a:t>
            </a:r>
            <a:r>
              <a:rPr lang="en-US" sz="2100" dirty="0" err="1"/>
              <a:t>Ctrl+D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trở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vi: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100" dirty="0"/>
              <a:t>	</a:t>
            </a:r>
            <a:r>
              <a:rPr lang="en-US" sz="2100" b="1" dirty="0"/>
              <a:t>:!</a:t>
            </a:r>
            <a:r>
              <a:rPr lang="en-US" sz="2100" b="1" dirty="0" err="1"/>
              <a:t>Sh</a:t>
            </a:r>
            <a:endParaRPr lang="en-US" sz="21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100" dirty="0"/>
              <a:t>	</a:t>
            </a:r>
            <a:r>
              <a:rPr lang="en-US" sz="2100" b="1" dirty="0"/>
              <a:t>$&lt;command&gt;</a:t>
            </a:r>
            <a:endParaRPr lang="en-US" sz="21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100" b="1" dirty="0"/>
              <a:t>	$ Ctrl-D</a:t>
            </a:r>
            <a:endParaRPr lang="en-US" sz="2100" dirty="0"/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0828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23AE-4992-48E2-B2F5-3C7FBB8D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BC2B-8EC0-4C71-9A3B-5C777019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console </a:t>
            </a:r>
            <a:r>
              <a:rPr lang="en-US" dirty="0" err="1"/>
              <a:t>dòng</a:t>
            </a:r>
            <a:r>
              <a:rPr lang="en-US" dirty="0"/>
              <a:t> “</a:t>
            </a:r>
            <a:r>
              <a:rPr lang="en-US" dirty="0" err="1"/>
              <a:t>helloworld</a:t>
            </a:r>
            <a:r>
              <a:rPr lang="en-US" dirty="0"/>
              <a:t>” </a:t>
            </a:r>
            <a:r>
              <a:rPr lang="en-US" dirty="0" err="1"/>
              <a:t>bằng</a:t>
            </a:r>
            <a:r>
              <a:rPr lang="en-US" dirty="0"/>
              <a:t> vim editor</a:t>
            </a:r>
          </a:p>
          <a:p>
            <a:r>
              <a:rPr lang="en-US" dirty="0"/>
              <a:t>Tip: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line number :set nu :set </a:t>
            </a:r>
            <a:r>
              <a:rPr lang="en-US" dirty="0" err="1"/>
              <a:t>nonu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Auto indent: gg=G</a:t>
            </a:r>
          </a:p>
          <a:p>
            <a:pPr marL="0" indent="0">
              <a:buNone/>
            </a:pPr>
            <a:r>
              <a:rPr lang="en-US" dirty="0"/>
              <a:t>	copy/paste: </a:t>
            </a:r>
            <a:r>
              <a:rPr lang="en-US" dirty="0" err="1"/>
              <a:t>tới</a:t>
            </a:r>
            <a:r>
              <a:rPr lang="en-US" dirty="0"/>
              <a:t> line </a:t>
            </a:r>
            <a:r>
              <a:rPr lang="en-US" dirty="0" err="1"/>
              <a:t>cần</a:t>
            </a:r>
            <a:r>
              <a:rPr lang="en-US" dirty="0"/>
              <a:t> copy, </a:t>
            </a:r>
            <a:r>
              <a:rPr lang="en-US" dirty="0" err="1"/>
              <a:t>nhẫn</a:t>
            </a:r>
            <a:r>
              <a:rPr lang="en-US" dirty="0"/>
              <a:t> esc </a:t>
            </a:r>
            <a:r>
              <a:rPr lang="en-US" dirty="0" err="1"/>
              <a:t>gõ</a:t>
            </a:r>
            <a:r>
              <a:rPr lang="en-US" dirty="0"/>
              <a:t> v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text </a:t>
            </a:r>
            <a:r>
              <a:rPr lang="en-US" dirty="0" err="1"/>
              <a:t>cần</a:t>
            </a:r>
            <a:r>
              <a:rPr lang="en-US" dirty="0"/>
              <a:t> copy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y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line </a:t>
            </a:r>
            <a:r>
              <a:rPr lang="en-US" dirty="0" err="1"/>
              <a:t>cần</a:t>
            </a:r>
            <a:r>
              <a:rPr lang="en-US" dirty="0"/>
              <a:t> paste </a:t>
            </a:r>
            <a:r>
              <a:rPr lang="en-US" dirty="0" err="1"/>
              <a:t>gõ</a:t>
            </a:r>
            <a:r>
              <a:rPr lang="en-US" dirty="0"/>
              <a:t> p/P	</a:t>
            </a:r>
          </a:p>
        </p:txBody>
      </p:sp>
    </p:spTree>
    <p:extLst>
      <p:ext uri="{BB962C8B-B14F-4D97-AF65-F5344CB8AC3E}">
        <p14:creationId xmlns:p14="http://schemas.microsoft.com/office/powerpoint/2010/main" val="182507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F281-7380-407C-87DF-27A7A10F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6E31-AB3B-4FF0-8641-A2C97EB4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admin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Permission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Vim</a:t>
            </a:r>
          </a:p>
          <a:p>
            <a:r>
              <a:rPr lang="en-US" dirty="0"/>
              <a:t>Bash script</a:t>
            </a:r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4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4EC0-F68F-4822-A576-2FA21A9F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Bash script</a:t>
            </a:r>
          </a:p>
        </p:txBody>
      </p:sp>
    </p:spTree>
    <p:extLst>
      <p:ext uri="{BB962C8B-B14F-4D97-AF65-F5344CB8AC3E}">
        <p14:creationId xmlns:p14="http://schemas.microsoft.com/office/powerpoint/2010/main" val="3220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7FA5-F5CC-4228-A83D-05DD672D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9663-5B50-489D-AB72-F2B56D38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6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4B59-24A2-4CF2-8924-89D0C350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C3AB-96C8-4EFA-9891-0A99744C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0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80AE-99FE-48DB-AA96-408D0553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Biến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môi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trường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594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65F9-F5EF-4C53-9A2E-590E029B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162D-1864-48C3-A198-8BEB3EB0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$env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E7515-80F8-45A0-869B-9405EE0A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4" y="2492486"/>
            <a:ext cx="10235186" cy="37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0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45D1D-43D0-4ABF-B73A-C4979CE1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Biến môi tr</a:t>
            </a:r>
            <a:r>
              <a:rPr lang="vi-VN">
                <a:solidFill>
                  <a:srgbClr val="FFFFFF"/>
                </a:solidFill>
              </a:rPr>
              <a:t>ư</a:t>
            </a:r>
            <a:r>
              <a:rPr lang="en-US">
                <a:solidFill>
                  <a:srgbClr val="FFFFFF"/>
                </a:solidFill>
              </a:rPr>
              <a:t>ờng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7345-F36C-4DFB-AD4E-682D2731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terminal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$export \ PS1="\[\e[32m\][\[\e[m\]\[\e[31m\]\u\[\e[m\]\[\e[33m\]@\[\e[m\]\[\e[32m\]\h\[\e[m\]:\[\e[36m\]\w\[\e[m\]\[\e[32m\]]\[\e[m\]\[\e[32;47m\]\\$\[\e[m\] “</a:t>
            </a:r>
          </a:p>
          <a:p>
            <a:pPr marL="0" indent="0">
              <a:buNone/>
            </a:pPr>
            <a:r>
              <a:rPr lang="en-US" dirty="0"/>
              <a:t>-Cho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~/.</a:t>
            </a:r>
            <a:r>
              <a:rPr lang="en-US" dirty="0" err="1"/>
              <a:t>bashrc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564377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80CAE-432C-4B9F-95AD-3D6B9ABD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Linux admin c</a:t>
            </a:r>
            <a:r>
              <a:rPr lang="vi-VN" sz="3200">
                <a:solidFill>
                  <a:srgbClr val="F2F2F2"/>
                </a:solidFill>
              </a:rPr>
              <a:t>ơ</a:t>
            </a:r>
            <a:r>
              <a:rPr lang="en-US" sz="3200">
                <a:solidFill>
                  <a:srgbClr val="F2F2F2"/>
                </a:solidFill>
              </a:rPr>
              <a:t> bản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8B0EC90-A7D3-4DEE-9310-2C125A919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64372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433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9F3F1-85EC-4042-B50B-81AF1F7D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Networking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002193D-CD82-454E-9C46-2BA0D615C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ifconfig –a</a:t>
            </a:r>
          </a:p>
          <a:p>
            <a:pPr>
              <a:lnSpc>
                <a:spcPct val="90000"/>
              </a:lnSpc>
            </a:pPr>
            <a:r>
              <a:rPr lang="en-US" b="1" dirty="0"/>
              <a:t>ifconfig eth1 192.168.0.100</a:t>
            </a:r>
          </a:p>
          <a:p>
            <a:pPr>
              <a:lnSpc>
                <a:spcPct val="90000"/>
              </a:lnSpc>
            </a:pPr>
            <a:r>
              <a:rPr lang="en-US" b="1" dirty="0"/>
              <a:t>ifconfig eth1 down</a:t>
            </a:r>
          </a:p>
          <a:p>
            <a:pPr>
              <a:lnSpc>
                <a:spcPct val="90000"/>
              </a:lnSpc>
            </a:pPr>
            <a:r>
              <a:rPr lang="en-US" b="1" dirty="0"/>
              <a:t>ifconfig eth1 up</a:t>
            </a:r>
          </a:p>
          <a:p>
            <a:pPr>
              <a:lnSpc>
                <a:spcPct val="90000"/>
              </a:lnSpc>
            </a:pPr>
            <a:r>
              <a:rPr lang="en-US" b="1" dirty="0"/>
              <a:t>route add default </a:t>
            </a:r>
            <a:r>
              <a:rPr lang="en-US" b="1" dirty="0" err="1"/>
              <a:t>gw</a:t>
            </a:r>
            <a:r>
              <a:rPr lang="en-US" b="1" dirty="0"/>
              <a:t> 192.168.0.1: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mặc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cổng</a:t>
            </a:r>
            <a:r>
              <a:rPr lang="en-US" b="1" dirty="0"/>
              <a:t> ra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route –n</a:t>
            </a:r>
          </a:p>
          <a:p>
            <a:pPr>
              <a:lnSpc>
                <a:spcPct val="90000"/>
              </a:lnSpc>
            </a:pPr>
            <a:r>
              <a:rPr lang="en-US" b="1" dirty="0"/>
              <a:t>route del default/ route del &lt;IP&gt;</a:t>
            </a:r>
          </a:p>
          <a:p>
            <a:pPr>
              <a:lnSpc>
                <a:spcPct val="90000"/>
              </a:lnSpc>
            </a:pPr>
            <a:r>
              <a:rPr lang="en-US" b="1" dirty="0"/>
              <a:t>ping 192.168.0.1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9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0D4A0-9238-4647-84CF-82D75368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Tạo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069D-B6CE-40F1-B925-529C6C42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b="1" dirty="0"/>
              <a:t>mkfs.ext2 /dev/sda1: Format </a:t>
            </a:r>
            <a:r>
              <a:rPr lang="en-US" b="1" dirty="0" err="1"/>
              <a:t>usb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ext2</a:t>
            </a:r>
          </a:p>
          <a:p>
            <a:r>
              <a:rPr lang="en-US" b="1" dirty="0" err="1"/>
              <a:t>mkfs.vfat</a:t>
            </a:r>
            <a:r>
              <a:rPr lang="en-US" b="1" dirty="0"/>
              <a:t> -v –F 32 /dev/sda1</a:t>
            </a:r>
          </a:p>
          <a:p>
            <a:r>
              <a:rPr lang="en-US" b="1" dirty="0"/>
              <a:t>dd if=/dev/zero of=</a:t>
            </a:r>
            <a:r>
              <a:rPr lang="en-US" b="1" dirty="0" err="1"/>
              <a:t>disk.img</a:t>
            </a:r>
            <a:r>
              <a:rPr lang="en-US" b="1" dirty="0"/>
              <a:t> bs=1M count=64 </a:t>
            </a:r>
          </a:p>
          <a:p>
            <a:r>
              <a:rPr lang="en-US" b="1" dirty="0"/>
              <a:t>mkfs.ext2 -F </a:t>
            </a:r>
            <a:r>
              <a:rPr lang="en-US" b="1" dirty="0" err="1"/>
              <a:t>disk.img</a:t>
            </a:r>
            <a:r>
              <a:rPr lang="en-US" b="1" dirty="0"/>
              <a:t>: -F force.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thi</a:t>
            </a:r>
            <a:r>
              <a:rPr lang="en-US" b="1" dirty="0"/>
              <a:t> </a:t>
            </a:r>
            <a:r>
              <a:rPr lang="en-US" b="1" dirty="0" err="1"/>
              <a:t>ngay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tr</a:t>
            </a:r>
            <a:r>
              <a:rPr lang="vi-VN" b="1" dirty="0"/>
              <a:t>ư</a:t>
            </a:r>
            <a:r>
              <a:rPr lang="en-US" b="1" dirty="0" err="1"/>
              <a:t>ờng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real device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67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6CBEE-D7F7-43CE-A6B4-90BA1998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Mounting devices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50C6-5B3D-41F4-8929-FF193E746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file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(ổ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usb</a:t>
            </a:r>
            <a:r>
              <a:rPr lang="en-US" dirty="0"/>
              <a:t>,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...)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mount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file system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. </a:t>
            </a:r>
          </a:p>
          <a:p>
            <a:r>
              <a:rPr lang="en-US" dirty="0"/>
              <a:t>Ex:</a:t>
            </a:r>
          </a:p>
          <a:p>
            <a:r>
              <a:rPr lang="en-US" b="1" dirty="0" err="1"/>
              <a:t>mkdir</a:t>
            </a:r>
            <a:r>
              <a:rPr lang="en-US" b="1" dirty="0"/>
              <a:t> /</a:t>
            </a:r>
            <a:r>
              <a:rPr lang="en-US" b="1" dirty="0" err="1"/>
              <a:t>mnt</a:t>
            </a:r>
            <a:r>
              <a:rPr lang="en-US" b="1" dirty="0"/>
              <a:t>/</a:t>
            </a:r>
            <a:r>
              <a:rPr lang="en-US" b="1" dirty="0" err="1"/>
              <a:t>usbdisk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mount -­t </a:t>
            </a:r>
            <a:r>
              <a:rPr lang="en-US" b="1" dirty="0" err="1"/>
              <a:t>vfat</a:t>
            </a:r>
            <a:r>
              <a:rPr lang="en-US" b="1" dirty="0"/>
              <a:t> /dev/sda1 /</a:t>
            </a:r>
            <a:r>
              <a:rPr lang="en-US" b="1" dirty="0" err="1"/>
              <a:t>mnt</a:t>
            </a:r>
            <a:r>
              <a:rPr lang="en-US" b="1" dirty="0"/>
              <a:t>/</a:t>
            </a:r>
            <a:r>
              <a:rPr lang="en-US" b="1" dirty="0" err="1"/>
              <a:t>usbdisk</a:t>
            </a:r>
            <a:br>
              <a:rPr lang="en-US" dirty="0"/>
            </a:br>
            <a:r>
              <a:rPr lang="en-US" dirty="0"/>
              <a:t>/dev/sda1: physical device</a:t>
            </a:r>
            <a:br>
              <a:rPr lang="en-US" dirty="0"/>
            </a:br>
            <a:r>
              <a:rPr lang="en-US" dirty="0"/>
              <a:t>­t: specifies the filesystem (format) type</a:t>
            </a:r>
            <a:br>
              <a:rPr lang="en-US" dirty="0"/>
            </a:br>
            <a:r>
              <a:rPr lang="en-US" dirty="0"/>
              <a:t>(ext2, ext3, </a:t>
            </a:r>
            <a:r>
              <a:rPr lang="en-US" dirty="0" err="1"/>
              <a:t>vfat</a:t>
            </a:r>
            <a:r>
              <a:rPr lang="en-US" dirty="0"/>
              <a:t>, </a:t>
            </a:r>
            <a:r>
              <a:rPr lang="en-US" dirty="0" err="1"/>
              <a:t>reiserfs</a:t>
            </a:r>
            <a:r>
              <a:rPr lang="en-US" dirty="0"/>
              <a:t>, iso9660...)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4FE12-53A5-40F2-AD17-B282BE50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978" y="2548281"/>
            <a:ext cx="173945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59861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61A3A-A305-4163-8624-B8E2233F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Mouting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AD81-1B13-4D2B-8F6E-C879E469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b="1" dirty="0"/>
              <a:t>mount :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device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mount: </a:t>
            </a:r>
          </a:p>
          <a:p>
            <a:r>
              <a:rPr lang="en-US" b="1" dirty="0" err="1"/>
              <a:t>umount</a:t>
            </a:r>
            <a:r>
              <a:rPr lang="en-US" b="1" dirty="0"/>
              <a:t> :</a:t>
            </a:r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USB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umount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12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60155-BE81-43C9-BDC6-F474E3A4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Package management</a:t>
            </a:r>
          </a:p>
        </p:txBody>
      </p:sp>
    </p:spTree>
    <p:extLst>
      <p:ext uri="{BB962C8B-B14F-4D97-AF65-F5344CB8AC3E}">
        <p14:creationId xmlns:p14="http://schemas.microsoft.com/office/powerpoint/2010/main" val="79118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254DE-51E2-4341-B070-AC7619C1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Software packet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85743E-128D-4DB8-89CD-6EBB9D57A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10097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6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591</Words>
  <Application>Microsoft Office PowerPoint</Application>
  <PresentationFormat>Widescreen</PresentationFormat>
  <Paragraphs>89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Làm quen với Linux</vt:lpstr>
      <vt:lpstr>Agenda</vt:lpstr>
      <vt:lpstr>Linux admin cơ bản</vt:lpstr>
      <vt:lpstr>Networking</vt:lpstr>
      <vt:lpstr>Tạo file system</vt:lpstr>
      <vt:lpstr>Mounting devices</vt:lpstr>
      <vt:lpstr>Mouting devices</vt:lpstr>
      <vt:lpstr>Package management</vt:lpstr>
      <vt:lpstr>Software packet</vt:lpstr>
      <vt:lpstr>Quản lí software package</vt:lpstr>
      <vt:lpstr>Phân cấp permisson</vt:lpstr>
      <vt:lpstr>Phân cấp permission</vt:lpstr>
      <vt:lpstr>Phân cấp permission</vt:lpstr>
      <vt:lpstr>Phân cấp permission</vt:lpstr>
      <vt:lpstr>Sử dụng trình soạn thảo vim</vt:lpstr>
      <vt:lpstr>Cài đặt vim</vt:lpstr>
      <vt:lpstr>Các thao tác cơ bản</vt:lpstr>
      <vt:lpstr>Các thao tác cơ bản</vt:lpstr>
      <vt:lpstr>Thực hành</vt:lpstr>
      <vt:lpstr>Bash script</vt:lpstr>
      <vt:lpstr>Demo</vt:lpstr>
      <vt:lpstr>Bài tập</vt:lpstr>
      <vt:lpstr>Biến môi trường</vt:lpstr>
      <vt:lpstr>Hiển thị biến môi trường</vt:lpstr>
      <vt:lpstr>Biến môi trường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quen với Linux</dc:title>
  <dc:creator>Quyen Ngo</dc:creator>
  <cp:lastModifiedBy>Quyen Ngo</cp:lastModifiedBy>
  <cp:revision>1</cp:revision>
  <dcterms:created xsi:type="dcterms:W3CDTF">2019-05-31T10:12:18Z</dcterms:created>
  <dcterms:modified xsi:type="dcterms:W3CDTF">2019-06-13T07:48:51Z</dcterms:modified>
</cp:coreProperties>
</file>