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3.jpg" ContentType="image/jpeg"/>
  <Override PartName="/ppt/media/image4.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5" r:id="rId2"/>
  </p:sldMasterIdLst>
  <p:notesMasterIdLst>
    <p:notesMasterId r:id="rId18"/>
  </p:notesMasterIdLst>
  <p:handoutMasterIdLst>
    <p:handoutMasterId r:id="rId19"/>
  </p:handoutMasterIdLst>
  <p:sldIdLst>
    <p:sldId id="277" r:id="rId3"/>
    <p:sldId id="278" r:id="rId4"/>
    <p:sldId id="271" r:id="rId5"/>
    <p:sldId id="272" r:id="rId6"/>
    <p:sldId id="273" r:id="rId7"/>
    <p:sldId id="276" r:id="rId8"/>
    <p:sldId id="274" r:id="rId9"/>
    <p:sldId id="275" r:id="rId10"/>
    <p:sldId id="279" r:id="rId11"/>
    <p:sldId id="280" r:id="rId12"/>
    <p:sldId id="281" r:id="rId13"/>
    <p:sldId id="282" r:id="rId14"/>
    <p:sldId id="283" r:id="rId15"/>
    <p:sldId id="284"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9F5AE8-6D94-48C8-9CE8-4A48F4DC9889}">
          <p14:sldIdLst>
            <p14:sldId id="277"/>
            <p14:sldId id="278"/>
            <p14:sldId id="271"/>
            <p14:sldId id="272"/>
            <p14:sldId id="273"/>
            <p14:sldId id="276"/>
            <p14:sldId id="274"/>
            <p14:sldId id="275"/>
            <p14:sldId id="279"/>
            <p14:sldId id="280"/>
            <p14:sldId id="281"/>
            <p14:sldId id="282"/>
            <p14:sldId id="283"/>
            <p14:sldId id="284"/>
            <p14:sldId id="2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01" d="100"/>
          <a:sy n="101" d="100"/>
        </p:scale>
        <p:origin x="13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DAB08F-5246-4980-9B7C-7840145E5DB0}" type="datetime1">
              <a:rPr lang="en-US" smtClean="0"/>
              <a:t>3/26/2019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DE4E4F-AED4-44C7-9226-EB968EA321ED}" type="slidenum">
              <a:rPr lang="en-US" smtClean="0"/>
              <a:t>‹#›</a:t>
            </a:fld>
            <a:endParaRPr lang="en-US"/>
          </a:p>
        </p:txBody>
      </p:sp>
    </p:spTree>
    <p:extLst>
      <p:ext uri="{BB962C8B-B14F-4D97-AF65-F5344CB8AC3E}">
        <p14:creationId xmlns:p14="http://schemas.microsoft.com/office/powerpoint/2010/main" val="412097311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4446E-A941-45E2-825A-1FA798741037}" type="datetime1">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96F69-69B5-4A37-9BB9-AC6CB7D2A31D}" type="slidenum">
              <a:rPr lang="en-US" smtClean="0"/>
              <a:t>‹#›</a:t>
            </a:fld>
            <a:endParaRPr lang="en-US"/>
          </a:p>
        </p:txBody>
      </p:sp>
    </p:spTree>
    <p:extLst>
      <p:ext uri="{BB962C8B-B14F-4D97-AF65-F5344CB8AC3E}">
        <p14:creationId xmlns:p14="http://schemas.microsoft.com/office/powerpoint/2010/main" val="356642748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DFB73D-BA43-4FDE-BE4C-C0E9E4FDBB8B}" type="slidenum">
              <a:rPr lang="en-US" smtClean="0">
                <a:solidFill>
                  <a:prstClr val="black"/>
                </a:solidFill>
              </a:rPr>
              <a:pPr/>
              <a:t>15</a:t>
            </a:fld>
            <a:endParaRPr lang="en-US">
              <a:solidFill>
                <a:prstClr val="black"/>
              </a:solidFill>
            </a:endParaRPr>
          </a:p>
        </p:txBody>
      </p:sp>
      <p:sp>
        <p:nvSpPr>
          <p:cNvPr id="5" name="Date Placeholder 4"/>
          <p:cNvSpPr>
            <a:spLocks noGrp="1"/>
          </p:cNvSpPr>
          <p:nvPr>
            <p:ph type="dt" idx="11"/>
          </p:nvPr>
        </p:nvSpPr>
        <p:spPr/>
        <p:txBody>
          <a:bodyPr/>
          <a:lstStyle/>
          <a:p>
            <a:fld id="{00660F2A-BC11-4752-9087-6B2882289411}" type="datetime1">
              <a:rPr lang="en-US" smtClean="0">
                <a:solidFill>
                  <a:prstClr val="black"/>
                </a:solidFill>
              </a:rPr>
              <a:pPr/>
              <a:t>3/26/2019</a:t>
            </a:fld>
            <a:endParaRPr lang="en-US">
              <a:solidFill>
                <a:prstClr val="black"/>
              </a:solidFill>
            </a:endParaRPr>
          </a:p>
        </p:txBody>
      </p:sp>
      <p:sp>
        <p:nvSpPr>
          <p:cNvPr id="6" name="Footer Placeholder 5"/>
          <p:cNvSpPr>
            <a:spLocks noGrp="1"/>
          </p:cNvSpPr>
          <p:nvPr>
            <p:ph type="ftr" sz="quarter" idx="12"/>
          </p:nvPr>
        </p:nvSpPr>
        <p:spPr/>
        <p:txBody>
          <a:bodyPr/>
          <a:lstStyle/>
          <a:p>
            <a:endParaRPr lang="en-US">
              <a:solidFill>
                <a:prstClr val="black"/>
              </a:solidFill>
            </a:endParaRPr>
          </a:p>
        </p:txBody>
      </p:sp>
      <p:sp>
        <p:nvSpPr>
          <p:cNvPr id="7" name="Header Placeholder 6"/>
          <p:cNvSpPr>
            <a:spLocks noGrp="1"/>
          </p:cNvSpPr>
          <p:nvPr>
            <p:ph type="hdr" sz="quarter" idx="13"/>
          </p:nvPr>
        </p:nvSpPr>
        <p:spPr/>
        <p:txBody>
          <a:bodyPr/>
          <a:lstStyle/>
          <a:p>
            <a:endParaRPr lang="en-US">
              <a:solidFill>
                <a:prstClr val="black"/>
              </a:solidFill>
            </a:endParaRPr>
          </a:p>
        </p:txBody>
      </p:sp>
    </p:spTree>
    <p:extLst>
      <p:ext uri="{BB962C8B-B14F-4D97-AF65-F5344CB8AC3E}">
        <p14:creationId xmlns:p14="http://schemas.microsoft.com/office/powerpoint/2010/main" val="371685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66FF39-13FA-4BE1-97F3-19604FC935E5}"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15961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80FC45-479E-479B-8E2F-803BBFDA5F14}"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226671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A0B311-B7F6-4686-A90E-AE0E4B873947}"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0682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079091-7FA1-4BEA-9E0F-F9CB5614C808}"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278975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B3DDE1-AA28-412F-B0CD-AB26B59EBCB7}"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2260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46CA61-A4AC-4E83-984F-DBA82432511A}"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77902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40991-98CC-4A10-83F4-0D3C230E68ED}"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155672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1E6DA8-CA69-4679-8FDB-8C0C164BB943}"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3837751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6A26DD-1297-4914-8607-B76F4EBF579C}" type="datetime1">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780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6D286-FC6A-444D-B443-39D285E172E4}" type="datetime1">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926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53D67-B395-4D41-9879-D0CFB0160CF4}" type="datetime1">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86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3A7CE-FDE4-4343-B7FE-8DC1B917842D}"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1167359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EF6A81-48D3-45D4-8211-65087C83FE77}" type="datetime1">
              <a:rPr lang="en-US" smtClean="0">
                <a:solidFill>
                  <a:prstClr val="black">
                    <a:tint val="75000"/>
                  </a:prstClr>
                </a:solidFill>
              </a:rPr>
              <a:pPr/>
              <a:t>3/26/2019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4810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48754D-ADE7-4B11-855B-8E541DE15F35}" type="datetime1">
              <a:rPr lang="en-US" smtClean="0">
                <a:solidFill>
                  <a:prstClr val="black">
                    <a:tint val="75000"/>
                  </a:prstClr>
                </a:solidFill>
              </a:rPr>
              <a:pPr/>
              <a:t>3/26/2019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5476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8BDB69-DD02-4305-BEE5-3930A3F7D7AF}" type="datetime1">
              <a:rPr lang="en-US" smtClean="0">
                <a:solidFill>
                  <a:prstClr val="black">
                    <a:tint val="75000"/>
                  </a:prstClr>
                </a:solidFill>
              </a:rPr>
              <a:pPr/>
              <a:t>3/26/2019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8513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06031-50DA-47FD-9E7E-72BCB965DF92}" type="datetime1">
              <a:rPr lang="en-US" smtClean="0">
                <a:solidFill>
                  <a:prstClr val="black">
                    <a:tint val="75000"/>
                  </a:prstClr>
                </a:solidFill>
              </a:rPr>
              <a:pPr/>
              <a:t>3/26/2019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9657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F0FC9-66E2-40B8-85CD-F118F7F7F42E}" type="datetime1">
              <a:rPr lang="en-US" smtClean="0">
                <a:solidFill>
                  <a:prstClr val="black">
                    <a:tint val="75000"/>
                  </a:prstClr>
                </a:solidFill>
              </a:rPr>
              <a:pPr/>
              <a:t>3/26/2019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6876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A9FE56-8E49-4E45-831D-921CA200FA72}" type="datetime1">
              <a:rPr lang="en-US" smtClean="0">
                <a:solidFill>
                  <a:prstClr val="black">
                    <a:tint val="75000"/>
                  </a:prstClr>
                </a:solidFill>
              </a:rPr>
              <a:pPr/>
              <a:t>3/26/2019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44144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91DA-89D7-4BF6-9DEA-5DDA2A2AEB38}" type="datetime1">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157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AAA615-6689-4682-868E-E60521551CBB}" type="datetime1">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161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3ABA4F-702C-43FC-AE49-993A6BE8C6A3}" type="datetime1">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215612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53FF58-D1EE-47DB-AB95-1D7D4B68ED4F}" type="datetime1">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428417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255D57-9BC6-476C-A352-ED5980B8CB7B}" type="datetime1">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137539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45F4A6-92E8-46CD-8F4D-69A7E69672DB}" type="datetime1">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22536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F0101-9B0F-419F-9509-955D72B06BFE}" type="datetime1">
              <a:rPr lang="en-US" smtClean="0"/>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113200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3AFC7F-8D7B-415D-8B2B-96B8B44BF849}" type="datetime1">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E798D-FE90-4BC1-A67B-DD9989F2771F}" type="slidenum">
              <a:rPr lang="en-US" smtClean="0"/>
              <a:t>‹#›</a:t>
            </a:fld>
            <a:endParaRPr lang="en-US"/>
          </a:p>
        </p:txBody>
      </p:sp>
    </p:spTree>
    <p:extLst>
      <p:ext uri="{BB962C8B-B14F-4D97-AF65-F5344CB8AC3E}">
        <p14:creationId xmlns:p14="http://schemas.microsoft.com/office/powerpoint/2010/main" val="173158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E798D-FE90-4BC1-A67B-DD9989F2771F}" type="slidenum">
              <a:rPr lang="en-US" smtClean="0"/>
              <a:t>‹#›</a:t>
            </a:fld>
            <a:endParaRPr lang="en-US"/>
          </a:p>
        </p:txBody>
      </p:sp>
      <p:sp>
        <p:nvSpPr>
          <p:cNvPr id="5" name="Date Placeholder 4"/>
          <p:cNvSpPr>
            <a:spLocks noGrp="1"/>
          </p:cNvSpPr>
          <p:nvPr>
            <p:ph type="dt" sz="half" idx="10"/>
          </p:nvPr>
        </p:nvSpPr>
        <p:spPr/>
        <p:txBody>
          <a:bodyPr/>
          <a:lstStyle/>
          <a:p>
            <a:fld id="{9E36C74C-EB36-4B7B-900E-00D735444DB8}" type="datetime1">
              <a:rPr lang="en-US" smtClean="0"/>
              <a:t>3/26/2019</a:t>
            </a:fld>
            <a:endParaRPr lang="en-US"/>
          </a:p>
        </p:txBody>
      </p:sp>
    </p:spTree>
    <p:extLst>
      <p:ext uri="{BB962C8B-B14F-4D97-AF65-F5344CB8AC3E}">
        <p14:creationId xmlns:p14="http://schemas.microsoft.com/office/powerpoint/2010/main" val="256924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DC7CF5-F1DE-4D8A-82F7-B82FBA7A5319}" type="datetime1">
              <a:rPr lang="en-US" smtClean="0"/>
              <a:t>3/26/2019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5E798D-FE90-4BC1-A67B-DD9989F2771F}" type="slidenum">
              <a:rPr lang="en-US" smtClean="0"/>
              <a:t>‹#›</a:t>
            </a:fld>
            <a:endParaRPr lang="en-US"/>
          </a:p>
        </p:txBody>
      </p:sp>
    </p:spTree>
    <p:extLst>
      <p:ext uri="{BB962C8B-B14F-4D97-AF65-F5344CB8AC3E}">
        <p14:creationId xmlns:p14="http://schemas.microsoft.com/office/powerpoint/2010/main" val="28989623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DFF3A-7D54-4B1A-A91C-75016F537500}" type="datetime1">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2F2BA-DE64-4F3F-8C1E-4D851828BA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52574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23458" cy="1320800"/>
          </a:xfrm>
        </p:spPr>
        <p:txBody>
          <a:bodyPr>
            <a:normAutofit fontScale="90000"/>
          </a:bodyPr>
          <a:lstStyle/>
          <a:p>
            <a:pPr fontAlgn="base"/>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Trường</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đại</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học</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thủy</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lợi</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r>
            <a:b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b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Khoa</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lý</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luận</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chính</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8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trị</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r>
            <a:b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b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ĐẤU </a:t>
            </a:r>
            <a:r>
              <a:rPr lang="en-US" sz="2000" b="1" dirty="0">
                <a:latin typeface="Times New Roman" panose="02020603050405020304" pitchFamily="18" charset="0"/>
                <a:cs typeface="Times New Roman" panose="02020603050405020304" pitchFamily="18" charset="0"/>
              </a:rPr>
              <a:t>TRANH PHÊ PHÁN NHỮNG LUẬN ĐIỆU XUYÊN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TẠC</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VỀ </a:t>
            </a:r>
            <a:r>
              <a:rPr lang="en-US" sz="2000" b="1" dirty="0">
                <a:latin typeface="Times New Roman" panose="02020603050405020304" pitchFamily="18" charset="0"/>
                <a:cs typeface="Times New Roman" panose="02020603050405020304" pitchFamily="18" charset="0"/>
              </a:rPr>
              <a:t>CUỘC ĐỜI VÀ SỰ NGHIỆP CỦA CHỦ TỊCH HỒ CHÍ MINH</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Đề</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2019</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Giảng</a:t>
            </a:r>
            <a:r>
              <a:rPr lang="en-US" sz="2000" i="1" dirty="0" smtClean="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viên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hướng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dẫn</a:t>
            </a:r>
            <a:r>
              <a:rPr lang="en-US" sz="2000" i="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Ngọc</a:t>
            </a:r>
            <a:r>
              <a:rPr lang="en-US" sz="2000" dirty="0">
                <a:latin typeface="Times New Roman" panose="02020603050405020304" pitchFamily="18" charset="0"/>
                <a:cs typeface="Times New Roman" panose="02020603050405020304" pitchFamily="18" charset="0"/>
              </a:rPr>
              <a:t> Dung</a:t>
            </a:r>
            <a:br>
              <a:rPr lang="en-US" sz="2000"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Nhóm</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sinh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viên</a:t>
            </a:r>
            <a:r>
              <a:rPr lang="en-US" sz="2000" i="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Thùy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Trần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Hiên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t> </a:t>
            </a:r>
            <a:r>
              <a:rPr lang="en-US" sz="2000" dirty="0" err="1">
                <a:latin typeface="Times New Roman" panose="02020603050405020304" pitchFamily="18" charset="0"/>
                <a:cs typeface="Times New Roman" panose="02020603050405020304" pitchFamily="18" charset="0"/>
              </a:rPr>
              <a:t>Trịnh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Ngọc</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Lớp</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59HT, </a:t>
            </a:r>
            <a:r>
              <a:rPr lang="en-US" sz="2000" dirty="0" err="1">
                <a:latin typeface="Times New Roman" panose="02020603050405020304" pitchFamily="18" charset="0"/>
                <a:cs typeface="Times New Roman" panose="02020603050405020304" pitchFamily="18" charset="0"/>
              </a:rPr>
              <a:t>Khoa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3-2019</a:t>
            </a:r>
          </a:p>
        </p:txBody>
      </p:sp>
      <p:pic>
        <p:nvPicPr>
          <p:cNvPr id="8" name="Picture 7" descr="Trường &lt;strong&gt;Đại học Thủy lợi&lt;/strong&gt; – Wikipedia tiếng Việ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44" y="202552"/>
            <a:ext cx="1790700" cy="1812860"/>
          </a:xfrm>
          <a:prstGeom prst="rect">
            <a:avLst/>
          </a:prstGeom>
        </p:spPr>
      </p:pic>
      <p:sp>
        <p:nvSpPr>
          <p:cNvPr id="10" name="Slide Number Placeholder 9"/>
          <p:cNvSpPr>
            <a:spLocks noGrp="1"/>
          </p:cNvSpPr>
          <p:nvPr>
            <p:ph type="sldNum" sz="quarter" idx="12"/>
          </p:nvPr>
        </p:nvSpPr>
        <p:spPr>
          <a:xfrm>
            <a:off x="8329353" y="6041362"/>
            <a:ext cx="872836" cy="365125"/>
          </a:xfrm>
        </p:spPr>
        <p:txBody>
          <a:bodyPr/>
          <a:lstStyle/>
          <a:p>
            <a:r>
              <a:rPr lang="vi-VN" sz="2400" dirty="0" smtClean="0"/>
              <a:t> </a:t>
            </a:r>
            <a:fld id="{6C5E798D-FE90-4BC1-A67B-DD9989F2771F}" type="slidenum">
              <a:rPr lang="en-US" sz="2400" smtClean="0"/>
              <a:t>1</a:t>
            </a:fld>
            <a:endParaRPr lang="en-US" sz="2400" dirty="0"/>
          </a:p>
        </p:txBody>
      </p:sp>
    </p:spTree>
    <p:extLst>
      <p:ext uri="{BB962C8B-B14F-4D97-AF65-F5344CB8AC3E}">
        <p14:creationId xmlns:p14="http://schemas.microsoft.com/office/powerpoint/2010/main" val="31286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2.1 </a:t>
            </a:r>
            <a:r>
              <a:rPr lang="en-US" sz="2800" dirty="0" err="1" smtClean="0"/>
              <a:t>Phản</a:t>
            </a:r>
            <a:r>
              <a:rPr lang="en-US" sz="2800" dirty="0" smtClean="0"/>
              <a:t> </a:t>
            </a:r>
            <a:r>
              <a:rPr lang="en-US" sz="2800" dirty="0" err="1" smtClean="0"/>
              <a:t>bác</a:t>
            </a:r>
            <a:r>
              <a:rPr lang="en-US" sz="2800" dirty="0" smtClean="0"/>
              <a:t> </a:t>
            </a:r>
            <a:r>
              <a:rPr lang="en-US" sz="2800" dirty="0" err="1" smtClean="0"/>
              <a:t>những</a:t>
            </a:r>
            <a:r>
              <a:rPr lang="en-US" sz="2800" dirty="0" smtClean="0"/>
              <a:t> </a:t>
            </a:r>
            <a:r>
              <a:rPr lang="en-US" sz="2800" dirty="0" err="1" smtClean="0"/>
              <a:t>âm</a:t>
            </a:r>
            <a:r>
              <a:rPr lang="en-US" sz="2800" dirty="0" smtClean="0"/>
              <a:t> </a:t>
            </a:r>
            <a:r>
              <a:rPr lang="en-US" sz="2800" dirty="0" err="1" smtClean="0"/>
              <a:t>mưu</a:t>
            </a:r>
            <a:r>
              <a:rPr lang="en-US" sz="2800" dirty="0" smtClean="0"/>
              <a:t>, </a:t>
            </a:r>
            <a:r>
              <a:rPr lang="en-US" sz="2800" dirty="0" err="1" smtClean="0"/>
              <a:t>thủ</a:t>
            </a:r>
            <a:r>
              <a:rPr lang="en-US" sz="2800" dirty="0" smtClean="0"/>
              <a:t> </a:t>
            </a:r>
            <a:r>
              <a:rPr lang="en-US" sz="2800" dirty="0" err="1" smtClean="0"/>
              <a:t>đoạn</a:t>
            </a:r>
            <a:r>
              <a:rPr lang="en-US" sz="2800" dirty="0" smtClean="0"/>
              <a:t> </a:t>
            </a:r>
            <a:r>
              <a:rPr lang="en-US" sz="2800" dirty="0" err="1" smtClean="0"/>
              <a:t>xuyên</a:t>
            </a:r>
            <a:r>
              <a:rPr lang="en-US" sz="2800" dirty="0" smtClean="0"/>
              <a:t> </a:t>
            </a:r>
            <a:r>
              <a:rPr lang="en-US" sz="2800" dirty="0" err="1" smtClean="0"/>
              <a:t>tạc</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thế</a:t>
            </a:r>
            <a:r>
              <a:rPr lang="en-US" sz="2800" dirty="0" smtClean="0"/>
              <a:t> </a:t>
            </a:r>
            <a:r>
              <a:rPr lang="en-US" sz="2800" dirty="0" err="1" smtClean="0"/>
              <a:t>lực</a:t>
            </a:r>
            <a:r>
              <a:rPr lang="en-US" sz="2800" dirty="0" smtClean="0"/>
              <a:t> </a:t>
            </a:r>
            <a:r>
              <a:rPr lang="en-US" sz="2800" dirty="0" err="1" smtClean="0"/>
              <a:t>thù</a:t>
            </a:r>
            <a:r>
              <a:rPr lang="en-US" sz="2800" dirty="0" smtClean="0"/>
              <a:t> </a:t>
            </a:r>
            <a:r>
              <a:rPr lang="en-US" sz="2800" dirty="0" err="1" smtClean="0"/>
              <a:t>địch</a:t>
            </a:r>
            <a:r>
              <a:rPr lang="en-US" sz="2800" dirty="0"/>
              <a:t>.</a:t>
            </a:r>
            <a:endParaRPr lang="en-US" sz="2800" dirty="0"/>
          </a:p>
        </p:txBody>
      </p:sp>
      <p:sp>
        <p:nvSpPr>
          <p:cNvPr id="3" name="Content Placeholder 2"/>
          <p:cNvSpPr>
            <a:spLocks noGrp="1"/>
          </p:cNvSpPr>
          <p:nvPr>
            <p:ph idx="1"/>
          </p:nvPr>
        </p:nvSpPr>
        <p:spPr/>
        <p:txBody>
          <a:bodyPr/>
          <a:lstStyle/>
          <a:p>
            <a:r>
              <a:rPr lang="en-US" dirty="0" err="1" smtClean="0">
                <a:solidFill>
                  <a:srgbClr val="000000"/>
                </a:solidFill>
                <a:latin typeface="Times New Roman" panose="02020603050405020304" pitchFamily="18" charset="0"/>
                <a:ea typeface="Calibri" panose="020F0502020204030204" pitchFamily="34" charset="0"/>
              </a:rPr>
              <a:t>Từ</a:t>
            </a:r>
            <a:r>
              <a:rPr lang="en-US" dirty="0" smtClean="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khi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chuyển</a:t>
            </a:r>
            <a:r>
              <a:rPr lang="en-US" dirty="0">
                <a:solidFill>
                  <a:srgbClr val="000000"/>
                </a:solidFill>
                <a:latin typeface="Times New Roman" panose="02020603050405020304" pitchFamily="18" charset="0"/>
                <a:ea typeface="Calibri" panose="020F0502020204030204" pitchFamily="34" charset="0"/>
              </a:rPr>
              <a:t> sang </a:t>
            </a:r>
            <a:r>
              <a:rPr lang="en-US" dirty="0" err="1">
                <a:solidFill>
                  <a:srgbClr val="000000"/>
                </a:solidFill>
                <a:latin typeface="Times New Roman" panose="02020603050405020304" pitchFamily="18" charset="0"/>
                <a:ea typeface="Calibri" panose="020F0502020204030204" pitchFamily="34" charset="0"/>
              </a:rPr>
              <a:t>xây</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dựng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nền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kinh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tế</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thị</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trường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định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hướng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xã</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hội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chủ</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nghĩa</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và</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hội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nhập</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quốc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tế</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bên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cạnh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những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mặt</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tích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cực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bản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chất</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cách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mạng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truyền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thống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tốt</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đẹp</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của</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Đảng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vẫn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được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phát</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huy</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thì</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nhiều</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tiêu</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cực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mới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phức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tạp</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trong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Đảng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đã</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xuất</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hiện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và</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ngày</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càng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phát</a:t>
            </a:r>
            <a:r>
              <a:rPr lang="en-US" dirty="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triển</a:t>
            </a:r>
            <a:r>
              <a:rPr lang="en-US" dirty="0" smtClean="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Mặt</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trái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của</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cơ</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chế</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thị</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trường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và</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hội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nhập</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quốc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tế</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đã</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kích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thích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sự</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phát</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triển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của</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chủ</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nghĩa</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cá</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nhân</a:t>
            </a:r>
            <a:r>
              <a:rPr lang="en-US" dirty="0" smtClean="0">
                <a:solidFill>
                  <a:srgbClr val="000000"/>
                </a:solidFill>
                <a:latin typeface="Times New Roman" panose="02020603050405020304" pitchFamily="18" charset="0"/>
                <a:ea typeface="Calibri" panose="020F0502020204030204" pitchFamily="34" charset="0"/>
              </a:rPr>
              <a:t>.</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Thực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tế</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đã</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có</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bộ</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phận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không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nhỏ</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cán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bộ</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đảng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viên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suy</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thoái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về</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tư</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tưởng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chính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trị</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đạo</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đức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lối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sống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có</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những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biểu</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hiện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tự</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diễn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biến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tự</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chuyển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hóa</a:t>
            </a:r>
            <a:r>
              <a:rPr lang="en-US" dirty="0">
                <a:solidFill>
                  <a:srgbClr val="000000"/>
                </a:solidFill>
                <a:latin typeface="Times New Roman" panose="02020603050405020304" pitchFamily="18" charset="0"/>
                <a:ea typeface="Calibri" panose="020F0502020204030204" pitchFamily="34" charset="0"/>
              </a:rPr>
              <a:t>”. </a:t>
            </a:r>
            <a:endParaRPr lang="en-US" dirty="0" smtClean="0">
              <a:solidFill>
                <a:srgbClr val="000000"/>
              </a:solidFill>
              <a:latin typeface="Times New Roman" panose="02020603050405020304" pitchFamily="18" charset="0"/>
              <a:ea typeface="Calibri" panose="020F0502020204030204" pitchFamily="34" charset="0"/>
            </a:endParaRPr>
          </a:p>
          <a:p>
            <a:r>
              <a:rPr lang="en-US" dirty="0" err="1">
                <a:solidFill>
                  <a:srgbClr val="000000"/>
                </a:solidFill>
                <a:latin typeface="Times New Roman" panose="02020603050405020304" pitchFamily="18" charset="0"/>
                <a:ea typeface="Calibri" panose="020F0502020204030204" pitchFamily="34" charset="0"/>
              </a:rPr>
              <a:t>Lợi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dụng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tình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hình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đó</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các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thế</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lực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thù</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địch</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cơ</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hội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ra</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sức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tuyên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truyền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nói</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xấu</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và</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hơn</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nữa</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là</a:t>
            </a:r>
            <a:r>
              <a:rPr lang="en-US" dirty="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xuyên</a:t>
            </a:r>
            <a:r>
              <a:rPr lang="en-US" dirty="0" smtClean="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tạc</a:t>
            </a:r>
            <a:r>
              <a:rPr lang="en-US" dirty="0" smtClean="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những</a:t>
            </a:r>
            <a:r>
              <a:rPr lang="en-US" dirty="0" smtClean="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tư</a:t>
            </a:r>
            <a:r>
              <a:rPr lang="en-US" dirty="0" smtClean="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tường</a:t>
            </a:r>
            <a:r>
              <a:rPr lang="en-US" dirty="0" smtClean="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của</a:t>
            </a:r>
            <a:r>
              <a:rPr lang="en-US" dirty="0" smtClean="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chủ</a:t>
            </a:r>
            <a:r>
              <a:rPr lang="en-US" dirty="0" smtClean="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tịch</a:t>
            </a:r>
            <a:r>
              <a:rPr lang="en-US" dirty="0" smtClean="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Hồ</a:t>
            </a:r>
            <a:r>
              <a:rPr lang="en-US" dirty="0" smtClean="0">
                <a:solidFill>
                  <a:srgbClr val="000000"/>
                </a:solidFill>
                <a:latin typeface="Times New Roman" panose="02020603050405020304" pitchFamily="18" charset="0"/>
                <a:ea typeface="Calibri" panose="020F0502020204030204" pitchFamily="34" charset="0"/>
              </a:rPr>
              <a:t> </a:t>
            </a:r>
            <a:r>
              <a:rPr lang="en-US" dirty="0" err="1" smtClean="0">
                <a:solidFill>
                  <a:srgbClr val="000000"/>
                </a:solidFill>
                <a:latin typeface="Times New Roman" panose="02020603050405020304" pitchFamily="18" charset="0"/>
                <a:ea typeface="Calibri" panose="020F0502020204030204" pitchFamily="34" charset="0"/>
              </a:rPr>
              <a:t>Chí</a:t>
            </a:r>
            <a:r>
              <a:rPr lang="en-US" dirty="0">
                <a:solidFill>
                  <a:srgbClr val="000000"/>
                </a:solidFill>
                <a:latin typeface="Times New Roman" panose="02020603050405020304" pitchFamily="18" charset="0"/>
                <a:ea typeface="Calibri" panose="020F0502020204030204" pitchFamily="34" charset="0"/>
              </a:rPr>
              <a:t> </a:t>
            </a:r>
            <a:r>
              <a:rPr lang="en-US" dirty="0" smtClean="0">
                <a:solidFill>
                  <a:srgbClr val="000000"/>
                </a:solidFill>
                <a:latin typeface="Times New Roman" panose="02020603050405020304" pitchFamily="18" charset="0"/>
                <a:ea typeface="Calibri" panose="020F0502020204030204" pitchFamily="34" charset="0"/>
              </a:rPr>
              <a:t>Minh</a:t>
            </a:r>
            <a:endParaRPr lang="en-US" dirty="0"/>
          </a:p>
        </p:txBody>
      </p:sp>
      <p:sp>
        <p:nvSpPr>
          <p:cNvPr id="4" name="Date Placeholder 3"/>
          <p:cNvSpPr>
            <a:spLocks noGrp="1"/>
          </p:cNvSpPr>
          <p:nvPr>
            <p:ph type="dt" sz="half" idx="10"/>
          </p:nvPr>
        </p:nvSpPr>
        <p:spPr/>
        <p:txBody>
          <a:bodyPr/>
          <a:lstStyle/>
          <a:p>
            <a:fld id="{0933A7CE-FDE4-4343-B7FE-8DC1B917842D}" type="datetime1">
              <a:rPr lang="en-US" smtClean="0"/>
              <a:t>3/26/2019</a:t>
            </a:fld>
            <a:endParaRPr lang="en-US"/>
          </a:p>
        </p:txBody>
      </p:sp>
      <p:sp>
        <p:nvSpPr>
          <p:cNvPr id="5" name="Slide Number Placeholder 4"/>
          <p:cNvSpPr>
            <a:spLocks noGrp="1"/>
          </p:cNvSpPr>
          <p:nvPr>
            <p:ph type="sldNum" sz="quarter" idx="12"/>
          </p:nvPr>
        </p:nvSpPr>
        <p:spPr/>
        <p:txBody>
          <a:bodyPr/>
          <a:lstStyle/>
          <a:p>
            <a:fld id="{6C5E798D-FE90-4BC1-A67B-DD9989F2771F}" type="slidenum">
              <a:rPr lang="en-US" smtClean="0"/>
              <a:t>10</a:t>
            </a:fld>
            <a:endParaRPr lang="en-US"/>
          </a:p>
        </p:txBody>
      </p:sp>
    </p:spTree>
    <p:extLst>
      <p:ext uri="{BB962C8B-B14F-4D97-AF65-F5344CB8AC3E}">
        <p14:creationId xmlns:p14="http://schemas.microsoft.com/office/powerpoint/2010/main" val="88064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96887"/>
          </a:xfrm>
        </p:spPr>
        <p:txBody>
          <a:bodyPr>
            <a:normAutofit/>
          </a:bodyPr>
          <a:lstStyle/>
          <a:p>
            <a:r>
              <a:rPr lang="en-US" sz="1800" dirty="0" smtClean="0"/>
              <a:t>     </a:t>
            </a:r>
            <a:endParaRPr lang="en-US" sz="1800"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ea typeface="Calibri" panose="020F0502020204030204" pitchFamily="34" charset="0"/>
              </a:rPr>
              <a:t>C</a:t>
            </a:r>
            <a:r>
              <a:rPr lang="vi-VN" dirty="0" smtClean="0">
                <a:latin typeface="Times New Roman" panose="02020603050405020304" pitchFamily="18" charset="0"/>
                <a:ea typeface="Calibri" panose="020F0502020204030204" pitchFamily="34" charset="0"/>
              </a:rPr>
              <a:t>ần </a:t>
            </a:r>
            <a:r>
              <a:rPr lang="vi-VN" dirty="0">
                <a:latin typeface="Times New Roman" panose="02020603050405020304" pitchFamily="18" charset="0"/>
                <a:ea typeface="Calibri" panose="020F0502020204030204" pitchFamily="34" charset="0"/>
              </a:rPr>
              <a:t>tiếp tục phát huy thế mạnh của các kênh thông tin, đặc biệt là tăng cường xây dựng các trang web, các blog, diễn đàn trên mạng xã hội để đăng tải các tin, bài viết phong phú, đa dạng nhằm tuyên truyền về vị trí, tầm quan trọng của tư tưởng Hồ Chí Minh trong công cuộc xây dựng, phát triển đất nước hiện nay. </a:t>
            </a:r>
            <a:endParaRPr lang="en-US" dirty="0" smtClean="0">
              <a:latin typeface="Times New Roman" panose="02020603050405020304" pitchFamily="18" charset="0"/>
              <a:ea typeface="Calibri" panose="020F0502020204030204" pitchFamily="34" charset="0"/>
            </a:endParaRPr>
          </a:p>
          <a:p>
            <a:r>
              <a:rPr lang="vi-VN" dirty="0">
                <a:latin typeface="Times New Roman" panose="02020603050405020304" pitchFamily="18" charset="0"/>
                <a:ea typeface="Calibri" panose="020F0502020204030204" pitchFamily="34" charset="0"/>
              </a:rPr>
              <a:t>Cơ quan chức năng cũng cần tăng cường công tác quản lý Nhà nước về báo chí, truyền thông, internet và thanh tra, kiểm tra, xử lý vi phạm trên lĩnh vực này. Qua đó chủ động phát hiện những hành vi sai phạm, xu hướng lệch lạc của số phóng viên thoái hóa, biến chất</a:t>
            </a:r>
            <a:r>
              <a:rPr lang="en-US" dirty="0">
                <a:latin typeface="Times New Roman" panose="02020603050405020304" pitchFamily="18" charset="0"/>
                <a:ea typeface="Calibri" panose="020F0502020204030204" pitchFamily="34" charset="0"/>
              </a:rPr>
              <a:t>,</a:t>
            </a:r>
            <a:r>
              <a:rPr lang="vi-VN" dirty="0">
                <a:latin typeface="Times New Roman" panose="02020603050405020304" pitchFamily="18" charset="0"/>
                <a:ea typeface="Calibri" panose="020F0502020204030204" pitchFamily="34" charset="0"/>
              </a:rPr>
              <a:t> phát hiện các tài liệu, bài viết xuyên tạc tư tưởng Hồ Chí Minh và thân thế, sự nghiệp của Người để có biện pháp xử lý kịp thời. </a:t>
            </a:r>
            <a:endParaRPr lang="en-US" dirty="0" smtClean="0">
              <a:latin typeface="Times New Roman" panose="02020603050405020304" pitchFamily="18" charset="0"/>
              <a:ea typeface="Calibri" panose="020F0502020204030204" pitchFamily="34" charset="0"/>
            </a:endParaRPr>
          </a:p>
        </p:txBody>
      </p:sp>
      <p:sp>
        <p:nvSpPr>
          <p:cNvPr id="4" name="Date Placeholder 3"/>
          <p:cNvSpPr>
            <a:spLocks noGrp="1"/>
          </p:cNvSpPr>
          <p:nvPr>
            <p:ph type="dt" sz="half" idx="10"/>
          </p:nvPr>
        </p:nvSpPr>
        <p:spPr/>
        <p:txBody>
          <a:bodyPr/>
          <a:lstStyle/>
          <a:p>
            <a:fld id="{0933A7CE-FDE4-4343-B7FE-8DC1B917842D}" type="datetime1">
              <a:rPr lang="en-US" smtClean="0"/>
              <a:t>3/26/2019</a:t>
            </a:fld>
            <a:endParaRPr lang="en-US"/>
          </a:p>
        </p:txBody>
      </p:sp>
      <p:sp>
        <p:nvSpPr>
          <p:cNvPr id="5" name="Slide Number Placeholder 4"/>
          <p:cNvSpPr>
            <a:spLocks noGrp="1"/>
          </p:cNvSpPr>
          <p:nvPr>
            <p:ph type="sldNum" sz="quarter" idx="12"/>
          </p:nvPr>
        </p:nvSpPr>
        <p:spPr/>
        <p:txBody>
          <a:bodyPr/>
          <a:lstStyle/>
          <a:p>
            <a:fld id="{6C5E798D-FE90-4BC1-A67B-DD9989F2771F}" type="slidenum">
              <a:rPr lang="en-US" smtClean="0"/>
              <a:t>11</a:t>
            </a:fld>
            <a:endParaRPr lang="en-US"/>
          </a:p>
        </p:txBody>
      </p:sp>
    </p:spTree>
    <p:extLst>
      <p:ext uri="{BB962C8B-B14F-4D97-AF65-F5344CB8AC3E}">
        <p14:creationId xmlns:p14="http://schemas.microsoft.com/office/powerpoint/2010/main" val="163703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209" y="666750"/>
            <a:ext cx="8596668" cy="4857750"/>
          </a:xfrm>
        </p:spPr>
        <p:txBody>
          <a:bodyPr/>
          <a:lstStyle/>
          <a:p>
            <a:endParaRPr lang="en-US" dirty="0"/>
          </a:p>
        </p:txBody>
      </p:sp>
      <p:sp>
        <p:nvSpPr>
          <p:cNvPr id="3" name="Content Placeholder 2"/>
          <p:cNvSpPr>
            <a:spLocks noGrp="1"/>
          </p:cNvSpPr>
          <p:nvPr>
            <p:ph idx="1"/>
          </p:nvPr>
        </p:nvSpPr>
        <p:spPr/>
        <p:txBody>
          <a:bodyPr/>
          <a:lstStyle/>
          <a:p>
            <a:r>
              <a:rPr lang="vi-VN" dirty="0">
                <a:latin typeface="Times New Roman" panose="02020603050405020304" pitchFamily="18" charset="0"/>
                <a:ea typeface="Calibri" panose="020F0502020204030204" pitchFamily="34" charset="0"/>
              </a:rPr>
              <a:t>Quan trọng hơn, toàn hệ thống chính trị cần tiếp tục thực hiện thắng lợi công cuộc đổi mới, đẩy mạnh phát triển kinh tế, văn hóa, xã hội, xóa đói, giảm nghèo, bảo đảm an sinh xã hội, tăng cường củng cố quốc phòng an ninh, làm cho các tầng lớp nhân dân có cuộc sống ấm no, hạnh phúc</a:t>
            </a:r>
            <a:r>
              <a:rPr lang="en-US" dirty="0">
                <a:latin typeface="Times New Roman" panose="02020603050405020304" pitchFamily="18" charset="0"/>
                <a:ea typeface="Calibri" panose="020F0502020204030204" pitchFamily="34" charset="0"/>
              </a:rPr>
              <a:t>,</a:t>
            </a:r>
            <a:r>
              <a:rPr lang="vi-VN" dirty="0">
                <a:latin typeface="Times New Roman" panose="02020603050405020304" pitchFamily="18" charset="0"/>
                <a:ea typeface="Calibri" panose="020F0502020204030204" pitchFamily="34" charset="0"/>
              </a:rPr>
              <a:t> không ngừng nâng cao vị thế của nước ta trên trường quốc tế nhằm khẳng định sự thắng lợi của chế độ xã hội chủ nghĩa ở nước ta. </a:t>
            </a:r>
            <a:endParaRPr lang="en-US" dirty="0" smtClean="0">
              <a:latin typeface="Times New Roman" panose="02020603050405020304" pitchFamily="18" charset="0"/>
              <a:ea typeface="Calibri" panose="020F0502020204030204" pitchFamily="34" charset="0"/>
            </a:endParaRPr>
          </a:p>
          <a:p>
            <a:r>
              <a:rPr lang="vi-VN" dirty="0">
                <a:latin typeface="Times New Roman" panose="02020603050405020304" pitchFamily="18" charset="0"/>
                <a:ea typeface="Calibri" panose="020F0502020204030204" pitchFamily="34" charset="0"/>
              </a:rPr>
              <a:t>Đó là minh chứng sinh động nhất nhằm bảo vệ vị thế, vai trò của tư tưởng Hồ Chí Minh trong nền tảng tư tưởng </a:t>
            </a:r>
            <a:r>
              <a:rPr lang="vi-VN" dirty="0"/>
              <a:t>của Đảng ta, đập tan luận điệu xuyên tạc, chống phá tư tưởng Hồ Chí Minh của các thế lực thù địch.    </a:t>
            </a:r>
            <a:endParaRPr lang="en-US" dirty="0"/>
          </a:p>
          <a:p>
            <a:endParaRPr lang="en-US" dirty="0" smtClean="0">
              <a:latin typeface="Times New Roman" panose="02020603050405020304" pitchFamily="18" charset="0"/>
              <a:ea typeface="Calibri" panose="020F0502020204030204" pitchFamily="34" charset="0"/>
            </a:endParaRPr>
          </a:p>
        </p:txBody>
      </p:sp>
      <p:sp>
        <p:nvSpPr>
          <p:cNvPr id="4" name="Date Placeholder 3"/>
          <p:cNvSpPr>
            <a:spLocks noGrp="1"/>
          </p:cNvSpPr>
          <p:nvPr>
            <p:ph type="dt" sz="half" idx="10"/>
          </p:nvPr>
        </p:nvSpPr>
        <p:spPr/>
        <p:txBody>
          <a:bodyPr/>
          <a:lstStyle/>
          <a:p>
            <a:fld id="{0933A7CE-FDE4-4343-B7FE-8DC1B917842D}" type="datetime1">
              <a:rPr lang="en-US" smtClean="0"/>
              <a:t>3/26/2019</a:t>
            </a:fld>
            <a:endParaRPr lang="en-US"/>
          </a:p>
        </p:txBody>
      </p:sp>
      <p:sp>
        <p:nvSpPr>
          <p:cNvPr id="5" name="Slide Number Placeholder 4"/>
          <p:cNvSpPr>
            <a:spLocks noGrp="1"/>
          </p:cNvSpPr>
          <p:nvPr>
            <p:ph type="sldNum" sz="quarter" idx="12"/>
          </p:nvPr>
        </p:nvSpPr>
        <p:spPr/>
        <p:txBody>
          <a:bodyPr/>
          <a:lstStyle/>
          <a:p>
            <a:fld id="{6C5E798D-FE90-4BC1-A67B-DD9989F2771F}" type="slidenum">
              <a:rPr lang="en-US" smtClean="0"/>
              <a:t>12</a:t>
            </a:fld>
            <a:endParaRPr lang="en-US"/>
          </a:p>
        </p:txBody>
      </p:sp>
    </p:spTree>
    <p:extLst>
      <p:ext uri="{BB962C8B-B14F-4D97-AF65-F5344CB8AC3E}">
        <p14:creationId xmlns:p14="http://schemas.microsoft.com/office/powerpoint/2010/main" val="161621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2.2 </a:t>
            </a:r>
            <a:r>
              <a:rPr lang="en-US" sz="2800" b="1" dirty="0" err="1"/>
              <a:t>Tăng</a:t>
            </a:r>
            <a:r>
              <a:rPr lang="en-US" sz="2800" b="1" dirty="0"/>
              <a:t> </a:t>
            </a:r>
            <a:r>
              <a:rPr lang="en-US" sz="2800" b="1" dirty="0" err="1"/>
              <a:t>cường</a:t>
            </a:r>
            <a:r>
              <a:rPr lang="en-US" sz="2800" b="1" dirty="0"/>
              <a:t> </a:t>
            </a:r>
            <a:r>
              <a:rPr lang="en-US" sz="2800" b="1" dirty="0" err="1"/>
              <a:t>công</a:t>
            </a:r>
            <a:r>
              <a:rPr lang="en-US" sz="2800" b="1" dirty="0"/>
              <a:t> </a:t>
            </a:r>
            <a:r>
              <a:rPr lang="en-US" sz="2800" b="1" dirty="0" err="1"/>
              <a:t>tác</a:t>
            </a:r>
            <a:r>
              <a:rPr lang="en-US" sz="2800" b="1" dirty="0"/>
              <a:t> </a:t>
            </a:r>
            <a:r>
              <a:rPr lang="en-US" sz="2800" b="1" dirty="0" err="1"/>
              <a:t>giáo</a:t>
            </a:r>
            <a:r>
              <a:rPr lang="en-US" sz="2800" b="1" dirty="0"/>
              <a:t> </a:t>
            </a:r>
            <a:r>
              <a:rPr lang="en-US" sz="2800" b="1" dirty="0" err="1"/>
              <a:t>dục</a:t>
            </a:r>
            <a:r>
              <a:rPr lang="en-US" sz="2800" b="1" dirty="0"/>
              <a:t>, </a:t>
            </a:r>
            <a:r>
              <a:rPr lang="en-US" sz="2800" b="1" dirty="0" err="1"/>
              <a:t>tuyên</a:t>
            </a:r>
            <a:r>
              <a:rPr lang="en-US" sz="2800" b="1" dirty="0"/>
              <a:t> </a:t>
            </a:r>
            <a:r>
              <a:rPr lang="en-US" sz="2800" b="1" dirty="0" err="1"/>
              <a:t>truyền</a:t>
            </a:r>
            <a:r>
              <a:rPr lang="en-US" sz="2800" b="1" dirty="0"/>
              <a:t> </a:t>
            </a:r>
            <a:r>
              <a:rPr lang="en-US" sz="2800" b="1" dirty="0" err="1"/>
              <a:t>về</a:t>
            </a:r>
            <a:r>
              <a:rPr lang="en-US" sz="2800" b="1" dirty="0"/>
              <a:t> </a:t>
            </a:r>
            <a:r>
              <a:rPr lang="en-US" sz="2800" b="1" dirty="0" err="1"/>
              <a:t>cuộc</a:t>
            </a:r>
            <a:r>
              <a:rPr lang="en-US" sz="2800" b="1" dirty="0"/>
              <a:t> </a:t>
            </a:r>
            <a:r>
              <a:rPr lang="en-US" sz="2800" b="1" dirty="0" err="1"/>
              <a:t>đời</a:t>
            </a:r>
            <a:r>
              <a:rPr lang="en-US" sz="2800" b="1" dirty="0"/>
              <a:t>, </a:t>
            </a:r>
            <a:r>
              <a:rPr lang="en-US" sz="2800" b="1" dirty="0" err="1"/>
              <a:t>sự</a:t>
            </a:r>
            <a:r>
              <a:rPr lang="en-US" sz="2800" b="1" dirty="0"/>
              <a:t> </a:t>
            </a:r>
            <a:r>
              <a:rPr lang="en-US" sz="2800" b="1" dirty="0" err="1"/>
              <a:t>nghiệp</a:t>
            </a:r>
            <a:r>
              <a:rPr lang="en-US" sz="2800" b="1" dirty="0"/>
              <a:t>, </a:t>
            </a:r>
            <a:r>
              <a:rPr lang="en-US" sz="2800" b="1" dirty="0" err="1"/>
              <a:t>tư</a:t>
            </a:r>
            <a:r>
              <a:rPr lang="en-US" sz="2800" b="1" dirty="0"/>
              <a:t> </a:t>
            </a:r>
            <a:r>
              <a:rPr lang="en-US" sz="2800" b="1" dirty="0" err="1"/>
              <a:t>tưởng</a:t>
            </a:r>
            <a:r>
              <a:rPr lang="en-US" sz="2800" b="1" dirty="0"/>
              <a:t>, </a:t>
            </a:r>
            <a:r>
              <a:rPr lang="en-US" sz="2800" b="1" dirty="0" err="1"/>
              <a:t>tấm</a:t>
            </a:r>
            <a:r>
              <a:rPr lang="en-US" sz="2800" b="1" dirty="0"/>
              <a:t> </a:t>
            </a:r>
            <a:r>
              <a:rPr lang="en-US" sz="2800" b="1" dirty="0" err="1"/>
              <a:t>gương</a:t>
            </a:r>
            <a:r>
              <a:rPr lang="en-US" sz="2800" b="1" dirty="0"/>
              <a:t> </a:t>
            </a:r>
            <a:r>
              <a:rPr lang="en-US" sz="2800" b="1" dirty="0" err="1"/>
              <a:t>đạo</a:t>
            </a:r>
            <a:r>
              <a:rPr lang="en-US" sz="2800" b="1" dirty="0"/>
              <a:t> </a:t>
            </a:r>
            <a:r>
              <a:rPr lang="en-US" sz="2800" b="1" dirty="0" err="1"/>
              <a:t>đức</a:t>
            </a:r>
            <a:r>
              <a:rPr lang="en-US" sz="2800" b="1" dirty="0"/>
              <a:t>, </a:t>
            </a:r>
            <a:r>
              <a:rPr lang="en-US" sz="2800" b="1" dirty="0" err="1"/>
              <a:t>phong</a:t>
            </a:r>
            <a:r>
              <a:rPr lang="en-US" sz="2800" b="1" dirty="0"/>
              <a:t> </a:t>
            </a:r>
            <a:r>
              <a:rPr lang="en-US" sz="2800" b="1" dirty="0" err="1"/>
              <a:t>cách</a:t>
            </a:r>
            <a:r>
              <a:rPr lang="en-US" sz="2800" b="1" dirty="0"/>
              <a:t> </a:t>
            </a:r>
            <a:r>
              <a:rPr lang="en-US" sz="2800" b="1" dirty="0" err="1"/>
              <a:t>Hồ</a:t>
            </a:r>
            <a:r>
              <a:rPr lang="en-US" sz="2800" b="1" dirty="0"/>
              <a:t> </a:t>
            </a:r>
            <a:r>
              <a:rPr lang="en-US" sz="2800" b="1" dirty="0" err="1"/>
              <a:t>Chí</a:t>
            </a:r>
            <a:r>
              <a:rPr lang="en-US" sz="2800" b="1" dirty="0"/>
              <a:t> Minh </a:t>
            </a:r>
            <a:r>
              <a:rPr lang="en-US" sz="2800" b="1" dirty="0" err="1"/>
              <a:t>cho</a:t>
            </a:r>
            <a:r>
              <a:rPr lang="en-US" sz="2800" b="1" dirty="0"/>
              <a:t> </a:t>
            </a:r>
            <a:r>
              <a:rPr lang="en-US" sz="2800" b="1" dirty="0" err="1"/>
              <a:t>mọi</a:t>
            </a:r>
            <a:r>
              <a:rPr lang="en-US" sz="2800" b="1" dirty="0"/>
              <a:t> </a:t>
            </a:r>
            <a:r>
              <a:rPr lang="en-US" sz="2800" b="1" dirty="0" err="1" smtClean="0"/>
              <a:t>người</a:t>
            </a:r>
            <a:r>
              <a:rPr lang="en-US" sz="2800" b="1" dirty="0" smtClean="0"/>
              <a:t>.</a:t>
            </a:r>
            <a:r>
              <a:rPr lang="en-US" sz="2800" b="1" dirty="0"/>
              <a:t/>
            </a:r>
            <a:br>
              <a:rPr lang="en-US" sz="2800" b="1" dirty="0"/>
            </a:br>
            <a:endParaRPr lang="en-US" sz="2800" dirty="0"/>
          </a:p>
        </p:txBody>
      </p:sp>
      <p:sp>
        <p:nvSpPr>
          <p:cNvPr id="3" name="Content Placeholder 2"/>
          <p:cNvSpPr>
            <a:spLocks noGrp="1"/>
          </p:cNvSpPr>
          <p:nvPr>
            <p:ph idx="1"/>
          </p:nvPr>
        </p:nvSpPr>
        <p:spPr/>
        <p:txBody>
          <a:bodyPr/>
          <a:lstStyle/>
          <a:p>
            <a:endParaRPr lang="en-US" dirty="0" smtClean="0">
              <a:latin typeface="Times New Roman" panose="02020603050405020304" pitchFamily="18" charset="0"/>
              <a:ea typeface="Calibri" panose="020F0502020204030204" pitchFamily="34" charset="0"/>
            </a:endParaRPr>
          </a:p>
          <a:p>
            <a:r>
              <a:rPr lang="en-US" dirty="0" err="1" smtClean="0">
                <a:latin typeface="Times New Roman" panose="02020603050405020304" pitchFamily="18" charset="0"/>
                <a:ea typeface="Calibri" panose="020F0502020204030204" pitchFamily="34" charset="0"/>
              </a:rPr>
              <a:t>Trước</a:t>
            </a:r>
            <a:r>
              <a:rPr lang="en-US" dirty="0" smtClean="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hết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chúng</a:t>
            </a:r>
            <a:r>
              <a:rPr lang="en-US" dirty="0">
                <a:latin typeface="Times New Roman" panose="02020603050405020304" pitchFamily="18" charset="0"/>
                <a:ea typeface="Calibri" panose="020F0502020204030204" pitchFamily="34" charset="0"/>
              </a:rPr>
              <a:t> ta </a:t>
            </a:r>
            <a:r>
              <a:rPr lang="en-US" dirty="0" err="1">
                <a:latin typeface="Times New Roman" panose="02020603050405020304" pitchFamily="18" charset="0"/>
                <a:ea typeface="Calibri" panose="020F0502020204030204" pitchFamily="34" charset="0"/>
              </a:rPr>
              <a:t>cần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đẩy</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mạnh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việc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nghiên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cứu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tư</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tưởng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Hồ</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Chí</a:t>
            </a:r>
            <a:r>
              <a:rPr lang="en-US" dirty="0">
                <a:latin typeface="Times New Roman" panose="02020603050405020304" pitchFamily="18" charset="0"/>
                <a:ea typeface="Calibri" panose="020F0502020204030204" pitchFamily="34" charset="0"/>
              </a:rPr>
              <a:t> Minh. </a:t>
            </a:r>
            <a:endParaRPr lang="en-US" dirty="0" smtClean="0">
              <a:latin typeface="Times New Roman" panose="02020603050405020304" pitchFamily="18" charset="0"/>
              <a:ea typeface="Calibri" panose="020F0502020204030204" pitchFamily="34" charset="0"/>
            </a:endParaRPr>
          </a:p>
          <a:p>
            <a:endParaRPr lang="en-US" dirty="0" smtClean="0">
              <a:latin typeface="Times New Roman" panose="02020603050405020304" pitchFamily="18" charset="0"/>
              <a:ea typeface="Calibri" panose="020F0502020204030204" pitchFamily="34" charset="0"/>
            </a:endParaRPr>
          </a:p>
          <a:p>
            <a:r>
              <a:rPr lang="en-US" dirty="0" err="1" smtClean="0">
                <a:latin typeface="Times New Roman" panose="02020603050405020304" pitchFamily="18" charset="0"/>
                <a:ea typeface="Calibri" panose="020F0502020204030204" pitchFamily="34" charset="0"/>
              </a:rPr>
              <a:t>Trong</a:t>
            </a:r>
            <a:r>
              <a:rPr lang="en-US" dirty="0" smtClean="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quá</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trình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nghiên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cứu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tư</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tưởng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Hồ</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Chí</a:t>
            </a:r>
            <a:r>
              <a:rPr lang="en-US" dirty="0">
                <a:latin typeface="Times New Roman" panose="02020603050405020304" pitchFamily="18" charset="0"/>
                <a:ea typeface="Calibri" panose="020F0502020204030204" pitchFamily="34" charset="0"/>
              </a:rPr>
              <a:t> Minh, </a:t>
            </a:r>
            <a:r>
              <a:rPr lang="en-US" dirty="0" err="1">
                <a:latin typeface="Times New Roman" panose="02020603050405020304" pitchFamily="18" charset="0"/>
                <a:ea typeface="Calibri" panose="020F0502020204030204" pitchFamily="34" charset="0"/>
              </a:rPr>
              <a:t>cần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tuân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thủ</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nguyên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tắc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lịch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sử</a:t>
            </a:r>
            <a:r>
              <a:rPr lang="en-US" dirty="0">
                <a:latin typeface="Times New Roman" panose="02020603050405020304" pitchFamily="18" charset="0"/>
                <a:ea typeface="Calibri" panose="020F0502020204030204" pitchFamily="34" charset="0"/>
              </a:rPr>
              <a:t> - </a:t>
            </a:r>
            <a:r>
              <a:rPr lang="en-US" dirty="0" err="1">
                <a:latin typeface="Times New Roman" panose="02020603050405020304" pitchFamily="18" charset="0"/>
                <a:ea typeface="Calibri" panose="020F0502020204030204" pitchFamily="34" charset="0"/>
              </a:rPr>
              <a:t>cụ</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thể</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xem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xét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một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cách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toàn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diện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mối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liên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hệ</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lịch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sử</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cơ</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bản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trong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một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hoàn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cảnh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cụ</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thể</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sự</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phát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quan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điểm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của</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Người</a:t>
            </a:r>
            <a:r>
              <a:rPr lang="en-US" dirty="0">
                <a:latin typeface="Times New Roman" panose="02020603050405020304" pitchFamily="18" charset="0"/>
                <a:ea typeface="Calibri" panose="020F0502020204030204" pitchFamily="34" charset="0"/>
              </a:rPr>
              <a:t>. </a:t>
            </a:r>
            <a:endParaRPr lang="en-US" dirty="0"/>
          </a:p>
        </p:txBody>
      </p:sp>
      <p:sp>
        <p:nvSpPr>
          <p:cNvPr id="4" name="Date Placeholder 3"/>
          <p:cNvSpPr>
            <a:spLocks noGrp="1"/>
          </p:cNvSpPr>
          <p:nvPr>
            <p:ph type="dt" sz="half" idx="10"/>
          </p:nvPr>
        </p:nvSpPr>
        <p:spPr/>
        <p:txBody>
          <a:bodyPr/>
          <a:lstStyle/>
          <a:p>
            <a:fld id="{0933A7CE-FDE4-4343-B7FE-8DC1B917842D}" type="datetime1">
              <a:rPr lang="en-US" smtClean="0"/>
              <a:t>3/26/2019</a:t>
            </a:fld>
            <a:endParaRPr lang="en-US"/>
          </a:p>
        </p:txBody>
      </p:sp>
      <p:sp>
        <p:nvSpPr>
          <p:cNvPr id="5" name="Slide Number Placeholder 4"/>
          <p:cNvSpPr>
            <a:spLocks noGrp="1"/>
          </p:cNvSpPr>
          <p:nvPr>
            <p:ph type="sldNum" sz="quarter" idx="12"/>
          </p:nvPr>
        </p:nvSpPr>
        <p:spPr/>
        <p:txBody>
          <a:bodyPr/>
          <a:lstStyle/>
          <a:p>
            <a:fld id="{6C5E798D-FE90-4BC1-A67B-DD9989F2771F}" type="slidenum">
              <a:rPr lang="en-US" smtClean="0"/>
              <a:t>13</a:t>
            </a:fld>
            <a:endParaRPr lang="en-US"/>
          </a:p>
        </p:txBody>
      </p:sp>
    </p:spTree>
    <p:extLst>
      <p:ext uri="{BB962C8B-B14F-4D97-AF65-F5344CB8AC3E}">
        <p14:creationId xmlns:p14="http://schemas.microsoft.com/office/powerpoint/2010/main" val="247799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ü"/>
            </a:pP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đẩy</a:t>
            </a:r>
            <a:r>
              <a:rPr lang="en-US" dirty="0" smtClean="0"/>
              <a:t> </a:t>
            </a:r>
            <a:r>
              <a:rPr lang="en-US" dirty="0" err="1" smtClean="0"/>
              <a:t>lùi</a:t>
            </a:r>
            <a:r>
              <a:rPr lang="en-US" dirty="0" smtClean="0"/>
              <a:t> </a:t>
            </a:r>
            <a:r>
              <a:rPr lang="en-US" dirty="0" err="1" smtClean="0"/>
              <a:t>âm</a:t>
            </a:r>
            <a:r>
              <a:rPr lang="en-US" dirty="0" smtClean="0"/>
              <a:t> </a:t>
            </a:r>
            <a:r>
              <a:rPr lang="en-US" dirty="0" err="1" smtClean="0"/>
              <a:t>mưu</a:t>
            </a:r>
            <a:r>
              <a:rPr lang="en-US" dirty="0" smtClean="0"/>
              <a:t>, </a:t>
            </a:r>
            <a:r>
              <a:rPr lang="en-US" dirty="0" err="1" smtClean="0"/>
              <a:t>luận</a:t>
            </a:r>
            <a:r>
              <a:rPr lang="en-US" dirty="0" smtClean="0"/>
              <a:t> </a:t>
            </a:r>
            <a:r>
              <a:rPr lang="en-US" dirty="0" err="1" smtClean="0"/>
              <a:t>điệu</a:t>
            </a:r>
            <a:r>
              <a:rPr lang="en-US" dirty="0" smtClean="0"/>
              <a:t> </a:t>
            </a:r>
            <a:r>
              <a:rPr lang="en-US" dirty="0" err="1" smtClean="0"/>
              <a:t>xuyên</a:t>
            </a:r>
            <a:r>
              <a:rPr lang="en-US" dirty="0" smtClean="0"/>
              <a:t> </a:t>
            </a:r>
            <a:r>
              <a:rPr lang="en-US" dirty="0" err="1" smtClean="0"/>
              <a:t>tạc</a:t>
            </a:r>
            <a:r>
              <a:rPr lang="en-US" dirty="0" smtClean="0"/>
              <a:t> :</a:t>
            </a:r>
            <a:endParaRPr lang="en-US" dirty="0"/>
          </a:p>
        </p:txBody>
      </p:sp>
      <p:sp>
        <p:nvSpPr>
          <p:cNvPr id="3" name="Content Placeholder 2"/>
          <p:cNvSpPr>
            <a:spLocks noGrp="1"/>
          </p:cNvSpPr>
          <p:nvPr>
            <p:ph idx="1"/>
          </p:nvPr>
        </p:nvSpPr>
        <p:spPr/>
        <p:txBody>
          <a:bodyPr/>
          <a:lstStyle/>
          <a:p>
            <a:r>
              <a:rPr lang="en-US" i="1" dirty="0" err="1">
                <a:latin typeface="Times New Roman" panose="02020603050405020304" pitchFamily="18" charset="0"/>
                <a:ea typeface="Calibri" panose="020F0502020204030204" pitchFamily="34" charset="0"/>
              </a:rPr>
              <a:t>Một</a:t>
            </a:r>
            <a:r>
              <a:rPr lang="en-US" i="1" dirty="0">
                <a:latin typeface="Times New Roman" panose="02020603050405020304" pitchFamily="18" charset="0"/>
                <a:ea typeface="Calibri" panose="020F0502020204030204" pitchFamily="34" charset="0"/>
              </a:rPr>
              <a:t> </a:t>
            </a:r>
            <a:r>
              <a:rPr lang="en-US" i="1" dirty="0" err="1">
                <a:latin typeface="Times New Roman" panose="02020603050405020304" pitchFamily="18" charset="0"/>
                <a:ea typeface="Calibri" panose="020F0502020204030204" pitchFamily="34" charset="0"/>
              </a:rPr>
              <a:t>là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tăng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cường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tuyên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truyền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giáo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dục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nâng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cao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nhận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thức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trách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nhiệm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mọi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thanh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niên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sinh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viên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biết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về</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âm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mưu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thủ</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đoạn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của</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thế</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lực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thù</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địch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nhiệm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vụ</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đấu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tranh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phòng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chống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quan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điểm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sai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trái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về</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chủ</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tịch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Hồ</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Chí</a:t>
            </a:r>
            <a:r>
              <a:rPr lang="en-US" dirty="0">
                <a:latin typeface="Times New Roman" panose="02020603050405020304" pitchFamily="18" charset="0"/>
                <a:ea typeface="Calibri" panose="020F0502020204030204" pitchFamily="34" charset="0"/>
              </a:rPr>
              <a:t> Minh. </a:t>
            </a:r>
            <a:endParaRPr lang="en-US" dirty="0" smtClean="0">
              <a:latin typeface="Times New Roman" panose="02020603050405020304" pitchFamily="18" charset="0"/>
              <a:ea typeface="Calibri" panose="020F0502020204030204" pitchFamily="34" charset="0"/>
            </a:endParaRPr>
          </a:p>
          <a:p>
            <a:r>
              <a:rPr lang="en-US" i="1" dirty="0">
                <a:latin typeface="Times New Roman" panose="02020603050405020304" pitchFamily="18" charset="0"/>
                <a:ea typeface="Calibri" panose="020F0502020204030204" pitchFamily="34" charset="0"/>
              </a:rPr>
              <a:t>Hai </a:t>
            </a:r>
            <a:r>
              <a:rPr lang="en-US" i="1" dirty="0" err="1">
                <a:latin typeface="Times New Roman" panose="02020603050405020304" pitchFamily="18" charset="0"/>
                <a:ea typeface="Calibri" panose="020F0502020204030204" pitchFamily="34" charset="0"/>
              </a:rPr>
              <a:t>là</a:t>
            </a:r>
            <a:r>
              <a:rPr lang="en-US" i="1" dirty="0">
                <a:latin typeface="Times New Roman" panose="02020603050405020304" pitchFamily="18" charset="0"/>
                <a:ea typeface="Calibri" panose="020F0502020204030204" pitchFamily="34" charset="0"/>
              </a:rPr>
              <a: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luôn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đề</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cao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cảnh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giác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cách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mạng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cao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tích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cực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phát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hiện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đấu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tranh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ngăn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chặn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đẩy</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lùi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tư</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tưởng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hành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động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sai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trái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xấu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độc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trên</a:t>
            </a:r>
            <a:r>
              <a:rPr lang="en-US" dirty="0">
                <a:latin typeface="Times New Roman" panose="02020603050405020304" pitchFamily="18" charset="0"/>
                <a:ea typeface="Calibri" panose="020F0502020204030204" pitchFamily="34" charset="0"/>
              </a:rPr>
              <a:t> internet </a:t>
            </a:r>
            <a:endParaRPr lang="en-US" dirty="0" smtClean="0">
              <a:latin typeface="Times New Roman" panose="02020603050405020304" pitchFamily="18" charset="0"/>
              <a:ea typeface="Calibri" panose="020F0502020204030204" pitchFamily="34" charset="0"/>
            </a:endParaRPr>
          </a:p>
          <a:p>
            <a:r>
              <a:rPr lang="en-US" i="1" dirty="0">
                <a:latin typeface="Times New Roman" panose="02020603050405020304" pitchFamily="18" charset="0"/>
                <a:ea typeface="Calibri" panose="020F0502020204030204" pitchFamily="34" charset="0"/>
              </a:rPr>
              <a:t>Ba </a:t>
            </a:r>
            <a:r>
              <a:rPr lang="en-US" i="1" dirty="0" err="1">
                <a:latin typeface="Times New Roman" panose="02020603050405020304" pitchFamily="18" charset="0"/>
                <a:ea typeface="Calibri" panose="020F0502020204030204" pitchFamily="34" charset="0"/>
              </a:rPr>
              <a:t>là</a:t>
            </a:r>
            <a:r>
              <a:rPr lang="en-US" i="1" dirty="0">
                <a:latin typeface="Times New Roman" panose="02020603050405020304" pitchFamily="18" charset="0"/>
                <a:ea typeface="Calibri" panose="020F0502020204030204" pitchFamily="34" charset="0"/>
              </a:rPr>
              <a: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gắn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chặt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đấu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tranh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với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xây</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dựng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môi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trường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hóa</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củng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cố</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trận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địa</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tư</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tưởng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chú</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trọng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hình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thành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phát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những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trang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mạng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mang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tính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truyền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thống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tạo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sức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lôi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cuốn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ngày</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càng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đông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đảo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thanh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niên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sinh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viên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truy</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cập</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khai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tin. </a:t>
            </a:r>
            <a:endParaRPr lang="en-US" dirty="0" smtClean="0">
              <a:latin typeface="Times New Roman" panose="02020603050405020304" pitchFamily="18" charset="0"/>
              <a:ea typeface="Calibri" panose="020F0502020204030204" pitchFamily="34" charset="0"/>
            </a:endParaRPr>
          </a:p>
          <a:p>
            <a:r>
              <a:rPr lang="en-US" i="1" dirty="0" err="1">
                <a:latin typeface="Times New Roman" panose="02020603050405020304" pitchFamily="18" charset="0"/>
                <a:ea typeface="Calibri" panose="020F0502020204030204" pitchFamily="34" charset="0"/>
              </a:rPr>
              <a:t>Bốn</a:t>
            </a:r>
            <a:r>
              <a:rPr lang="en-US" i="1" dirty="0">
                <a:latin typeface="Times New Roman" panose="02020603050405020304" pitchFamily="18" charset="0"/>
                <a:ea typeface="Calibri" panose="020F0502020204030204" pitchFamily="34" charset="0"/>
              </a:rPr>
              <a:t> </a:t>
            </a:r>
            <a:r>
              <a:rPr lang="en-US" i="1" dirty="0" err="1">
                <a:latin typeface="Times New Roman" panose="02020603050405020304" pitchFamily="18" charset="0"/>
                <a:ea typeface="Calibri" panose="020F0502020204030204" pitchFamily="34" charset="0"/>
              </a:rPr>
              <a:t>là</a:t>
            </a:r>
            <a:r>
              <a:rPr lang="en-US" i="1" dirty="0">
                <a:latin typeface="Times New Roman" panose="02020603050405020304" pitchFamily="18" charset="0"/>
                <a:ea typeface="Calibri" panose="020F0502020204030204" pitchFamily="34" charset="0"/>
              </a:rPr>
              <a: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xây</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dựng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quy</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chế</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nhằm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khuyến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khích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tạo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điều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kiện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thanh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niên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sinh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viên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và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đặc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biệt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lực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lượng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nòng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cốt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tự</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giác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tích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cực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tham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gia</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đấu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tranh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chống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quan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điểm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sai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trái</a:t>
            </a:r>
            <a:endParaRPr lang="en-US" dirty="0"/>
          </a:p>
        </p:txBody>
      </p:sp>
      <p:sp>
        <p:nvSpPr>
          <p:cNvPr id="4" name="Date Placeholder 3"/>
          <p:cNvSpPr>
            <a:spLocks noGrp="1"/>
          </p:cNvSpPr>
          <p:nvPr>
            <p:ph type="dt" sz="half" idx="10"/>
          </p:nvPr>
        </p:nvSpPr>
        <p:spPr/>
        <p:txBody>
          <a:bodyPr/>
          <a:lstStyle/>
          <a:p>
            <a:fld id="{0933A7CE-FDE4-4343-B7FE-8DC1B917842D}" type="datetime1">
              <a:rPr lang="en-US" smtClean="0"/>
              <a:t>3/26/2019</a:t>
            </a:fld>
            <a:endParaRPr lang="en-US"/>
          </a:p>
        </p:txBody>
      </p:sp>
      <p:sp>
        <p:nvSpPr>
          <p:cNvPr id="5" name="Slide Number Placeholder 4"/>
          <p:cNvSpPr>
            <a:spLocks noGrp="1"/>
          </p:cNvSpPr>
          <p:nvPr>
            <p:ph type="sldNum" sz="quarter" idx="12"/>
          </p:nvPr>
        </p:nvSpPr>
        <p:spPr/>
        <p:txBody>
          <a:bodyPr/>
          <a:lstStyle/>
          <a:p>
            <a:fld id="{6C5E798D-FE90-4BC1-A67B-DD9989F2771F}" type="slidenum">
              <a:rPr lang="en-US" smtClean="0"/>
              <a:t>14</a:t>
            </a:fld>
            <a:endParaRPr lang="en-US"/>
          </a:p>
        </p:txBody>
      </p:sp>
    </p:spTree>
    <p:extLst>
      <p:ext uri="{BB962C8B-B14F-4D97-AF65-F5344CB8AC3E}">
        <p14:creationId xmlns:p14="http://schemas.microsoft.com/office/powerpoint/2010/main" val="352421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19200"/>
            <a:ext cx="8787618" cy="4793276"/>
          </a:xfrm>
          <a:prstGeom prst="rect">
            <a:avLst/>
          </a:prstGeom>
        </p:spPr>
      </p:pic>
      <p:sp>
        <p:nvSpPr>
          <p:cNvPr id="13" name="Date Placeholder 4"/>
          <p:cNvSpPr>
            <a:spLocks noGrp="1"/>
          </p:cNvSpPr>
          <p:nvPr>
            <p:ph type="dt" sz="half" idx="10"/>
          </p:nvPr>
        </p:nvSpPr>
        <p:spPr>
          <a:xfrm>
            <a:off x="9503228" y="6356349"/>
            <a:ext cx="1164771" cy="365125"/>
          </a:xfrm>
        </p:spPr>
        <p:txBody>
          <a:bodyPr/>
          <a:lstStyle/>
          <a:p>
            <a:r>
              <a:rPr lang="en-US" sz="1000" dirty="0" smtClean="0">
                <a:solidFill>
                  <a:prstClr val="black"/>
                </a:solidFill>
                <a:latin typeface="Arial" pitchFamily="34" charset="0"/>
                <a:cs typeface="Arial" pitchFamily="34" charset="0"/>
              </a:rPr>
              <a:t>3/26/2019</a:t>
            </a:r>
            <a:endParaRPr lang="en-US" sz="1000" dirty="0">
              <a:solidFill>
                <a:prstClr val="black"/>
              </a:solidFill>
              <a:latin typeface="Arial" pitchFamily="34" charset="0"/>
              <a:cs typeface="Arial" pitchFamily="34" charset="0"/>
            </a:endParaRPr>
          </a:p>
          <a:p>
            <a:endParaRPr lang="en-US" sz="1000" dirty="0">
              <a:solidFill>
                <a:prstClr val="black"/>
              </a:solidFill>
              <a:latin typeface="Arial" pitchFamily="34" charset="0"/>
              <a:cs typeface="Arial" pitchFamily="34" charset="0"/>
            </a:endParaRPr>
          </a:p>
        </p:txBody>
      </p:sp>
      <p:sp>
        <p:nvSpPr>
          <p:cNvPr id="16" name="Slide Number Placeholder 6"/>
          <p:cNvSpPr>
            <a:spLocks noGrp="1"/>
          </p:cNvSpPr>
          <p:nvPr>
            <p:ph type="sldNum" sz="quarter" idx="12"/>
          </p:nvPr>
        </p:nvSpPr>
        <p:spPr>
          <a:xfrm>
            <a:off x="10667999" y="6356349"/>
            <a:ext cx="370114" cy="288018"/>
          </a:xfrm>
        </p:spPr>
        <p:txBody>
          <a:bodyPr/>
          <a:lstStyle/>
          <a:p>
            <a:r>
              <a:rPr lang="en-US" sz="1000" dirty="0" smtClean="0">
                <a:solidFill>
                  <a:prstClr val="black"/>
                </a:solidFill>
                <a:latin typeface="Arial" pitchFamily="34" charset="0"/>
                <a:cs typeface="Arial" pitchFamily="34" charset="0"/>
              </a:rPr>
              <a:t>15</a:t>
            </a:r>
            <a:endParaRPr lang="en-US" sz="1000" dirty="0">
              <a:solidFill>
                <a:prstClr val="black"/>
              </a:solidFill>
              <a:latin typeface="Arial" pitchFamily="34" charset="0"/>
              <a:cs typeface="Arial" pitchFamily="34" charset="0"/>
            </a:endParaRPr>
          </a:p>
        </p:txBody>
      </p:sp>
      <p:sp>
        <p:nvSpPr>
          <p:cNvPr id="11" name="Rectangle 4"/>
          <p:cNvSpPr>
            <a:spLocks noChangeArrowheads="1"/>
          </p:cNvSpPr>
          <p:nvPr/>
        </p:nvSpPr>
        <p:spPr bwMode="auto">
          <a:xfrm>
            <a:off x="5631181" y="6097755"/>
            <a:ext cx="2239645"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2971800" algn="ctr"/>
                <a:tab pos="5943600" algn="r"/>
              </a:tabLst>
            </a:pPr>
            <a:endParaRPr lang="en-US" b="1">
              <a:solidFill>
                <a:prstClr val="black"/>
              </a:solidFill>
              <a:latin typeface="Times New Roman" pitchFamily="18" charset="0"/>
              <a:cs typeface="Times New Roman" pitchFamily="18" charset="0"/>
            </a:endParaRPr>
          </a:p>
          <a:p>
            <a:pPr fontAlgn="base">
              <a:spcBef>
                <a:spcPct val="0"/>
              </a:spcBef>
              <a:spcAft>
                <a:spcPct val="0"/>
              </a:spcAft>
              <a:tabLst>
                <a:tab pos="2971800" algn="ctr"/>
                <a:tab pos="5943600" algn="r"/>
              </a:tabLst>
            </a:pPr>
            <a:endParaRPr lang="en-US" b="1">
              <a:solidFill>
                <a:prstClr val="black"/>
              </a:solidFill>
              <a:latin typeface="Times New Roman" pitchFamily="18" charset="0"/>
              <a:ea typeface="Calibri" pitchFamily="34" charset="0"/>
              <a:cs typeface="Times New Roman" pitchFamily="18" charset="0"/>
            </a:endParaRPr>
          </a:p>
          <a:p>
            <a:pPr fontAlgn="base">
              <a:spcBef>
                <a:spcPct val="0"/>
              </a:spcBef>
              <a:spcAft>
                <a:spcPct val="0"/>
              </a:spcAft>
              <a:tabLst>
                <a:tab pos="2971800" algn="ctr"/>
                <a:tab pos="5943600" algn="r"/>
              </a:tabLst>
            </a:pPr>
            <a:endParaRPr lang="en-US" sz="1700" b="1">
              <a:solidFill>
                <a:prstClr val="black"/>
              </a:solidFill>
              <a:latin typeface="Times New Roman" pitchFamily="18" charset="0"/>
              <a:ea typeface="Calibri" pitchFamily="34" charset="0"/>
              <a:cs typeface="Times New Roman" pitchFamily="18" charset="0"/>
            </a:endParaRPr>
          </a:p>
        </p:txBody>
      </p:sp>
      <p:sp>
        <p:nvSpPr>
          <p:cNvPr id="8" name="Title 21"/>
          <p:cNvSpPr txBox="1">
            <a:spLocks/>
          </p:cNvSpPr>
          <p:nvPr/>
        </p:nvSpPr>
        <p:spPr>
          <a:xfrm>
            <a:off x="3007895" y="-6927"/>
            <a:ext cx="7660105" cy="1149927"/>
          </a:xfrm>
          <a:prstGeom prst="rect">
            <a:avLst/>
          </a:prstGeom>
          <a:solidFill>
            <a:schemeClr val="tx2">
              <a:lumMod val="40000"/>
              <a:lumOff val="6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20000"/>
              </a:lnSpc>
            </a:pPr>
            <a:r>
              <a:rPr lang="en-US" sz="2800" b="1">
                <a:solidFill>
                  <a:prstClr val="black"/>
                </a:solidFill>
                <a:latin typeface="Arial" pitchFamily="34" charset="0"/>
                <a:cs typeface="Arial" pitchFamily="34" charset="0"/>
              </a:rPr>
              <a:t>LỜI KẾT</a:t>
            </a:r>
          </a:p>
        </p:txBody>
      </p:sp>
      <p:pic>
        <p:nvPicPr>
          <p:cNvPr id="10" name="Picture 2" descr="http://www.tlu.edu.vn/Portals/0/2014/Logo-WR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464"/>
            <a:ext cx="1483895"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489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1321"/>
            <a:ext cx="8596668" cy="897147"/>
          </a:xfrm>
        </p:spPr>
        <p:txBody>
          <a:bodyPr/>
          <a:lstStyle/>
          <a:p>
            <a:r>
              <a:rPr lang="en-US" dirty="0" err="1" smtClean="0"/>
              <a:t>Mục</a:t>
            </a:r>
            <a:r>
              <a:rPr lang="en-US" dirty="0" smtClean="0"/>
              <a:t> </a:t>
            </a:r>
            <a:r>
              <a:rPr lang="en-US" dirty="0" err="1" smtClean="0"/>
              <a:t>Lục</a:t>
            </a:r>
            <a:endParaRPr lang="en-US" dirty="0"/>
          </a:p>
        </p:txBody>
      </p:sp>
      <p:sp>
        <p:nvSpPr>
          <p:cNvPr id="3" name="Content Placeholder 2"/>
          <p:cNvSpPr>
            <a:spLocks noGrp="1"/>
          </p:cNvSpPr>
          <p:nvPr>
            <p:ph idx="1"/>
          </p:nvPr>
        </p:nvSpPr>
        <p:spPr>
          <a:xfrm>
            <a:off x="869063" y="1155940"/>
            <a:ext cx="9506572" cy="5250547"/>
          </a:xfrm>
        </p:spPr>
        <p:txBody>
          <a:bodyPr>
            <a:normAutofit/>
          </a:bodyPr>
          <a:lstStyle/>
          <a:p>
            <a:pPr marL="0" indent="0">
              <a:buNone/>
            </a:pPr>
            <a:r>
              <a:rPr lang="vi-VN" sz="2000" dirty="0" smtClean="0">
                <a:latin typeface="Times New Roman" panose="02020603050405020304" pitchFamily="18" charset="0"/>
                <a:cs typeface="Times New Roman" panose="02020603050405020304" pitchFamily="18" charset="0"/>
              </a:rPr>
              <a:t>Nội Dung</a:t>
            </a:r>
            <a:br>
              <a:rPr lang="vi-VN" sz="2000" dirty="0" smtClean="0">
                <a:latin typeface="Times New Roman" panose="02020603050405020304" pitchFamily="18" charset="0"/>
                <a:cs typeface="Times New Roman" panose="02020603050405020304" pitchFamily="18" charset="0"/>
              </a:rPr>
            </a:br>
            <a:r>
              <a:rPr lang="vi-VN" sz="2000" dirty="0" smtClean="0">
                <a:latin typeface="Times New Roman" panose="02020603050405020304" pitchFamily="18" charset="0"/>
                <a:cs typeface="Times New Roman" panose="02020603050405020304" pitchFamily="18" charset="0"/>
              </a:rPr>
              <a:t/>
            </a:r>
            <a:br>
              <a:rPr lang="vi-VN" sz="2000" dirty="0" smtClean="0">
                <a:latin typeface="Times New Roman" panose="02020603050405020304" pitchFamily="18" charset="0"/>
                <a:cs typeface="Times New Roman" panose="02020603050405020304" pitchFamily="18" charset="0"/>
              </a:rPr>
            </a:br>
            <a:r>
              <a:rPr lang="en-US" sz="2000" b="1" i="1" dirty="0">
                <a:solidFill>
                  <a:srgbClr val="FF5050"/>
                </a:solidFill>
                <a:latin typeface="Times New Roman" panose="02020603050405020304" pitchFamily="18" charset="0"/>
                <a:cs typeface="Times New Roman" panose="02020603050405020304" pitchFamily="18" charset="0"/>
              </a:rPr>
              <a:t>CHƯƠNG 1: NHẬN DẠNG NHỮNG LUẬN ĐIỆU XUYÊN TẠC VÀ THỰC TRẠNG HÀNH ĐỘNG XUYÊN TẠC CUỘC ĐỜI, SỰ NGHIỆP CÁCH MẠNG CHỦ TỊCH HỒ CHÍ MINH CỦA CÁC THẾ LỰC THÙ ĐỊCH</a:t>
            </a:r>
          </a:p>
          <a:p>
            <a:pPr marL="0" lvl="1" indent="0">
              <a:buNone/>
            </a:pPr>
            <a:r>
              <a:rPr lang="en-US" sz="2000" dirty="0" smtClean="0">
                <a:solidFill>
                  <a:srgbClr val="FF0000"/>
                </a:solidFill>
                <a:latin typeface="Times New Roman" panose="02020603050405020304" pitchFamily="18" charset="0"/>
                <a:cs typeface="Times New Roman" panose="02020603050405020304" pitchFamily="18" charset="0"/>
              </a:rPr>
              <a:t>      </a:t>
            </a:r>
            <a:r>
              <a:rPr lang="vi-VN" sz="2000" dirty="0" smtClean="0">
                <a:solidFill>
                  <a:srgbClr val="FF0000"/>
                </a:solidFill>
                <a:latin typeface="Times New Roman" panose="02020603050405020304" pitchFamily="18" charset="0"/>
                <a:cs typeface="Times New Roman" panose="02020603050405020304" pitchFamily="18" charset="0"/>
              </a:rPr>
              <a:t>1.1</a:t>
            </a:r>
            <a:r>
              <a:rPr lang="vi-VN"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Minh</a:t>
            </a:r>
            <a:r>
              <a:rPr lang="vi-VN" sz="2000" dirty="0" smtClean="0">
                <a:latin typeface="Times New Roman" panose="02020603050405020304" pitchFamily="18" charset="0"/>
                <a:cs typeface="Times New Roman" panose="02020603050405020304" pitchFamily="18" charset="0"/>
              </a:rPr>
              <a:t/>
            </a:r>
            <a:br>
              <a:rPr lang="vi-VN" sz="2000" dirty="0" smtClean="0">
                <a:latin typeface="Times New Roman" panose="02020603050405020304" pitchFamily="18" charset="0"/>
                <a:cs typeface="Times New Roman" panose="02020603050405020304" pitchFamily="18" charset="0"/>
              </a:rPr>
            </a:br>
            <a:r>
              <a:rPr lang="vi-VN" sz="2000" dirty="0" smtClean="0">
                <a:latin typeface="Times New Roman" panose="02020603050405020304" pitchFamily="18" charset="0"/>
                <a:cs typeface="Times New Roman" panose="02020603050405020304" pitchFamily="18" charset="0"/>
              </a:rPr>
              <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solidFill>
                  <a:srgbClr val="FF0000"/>
                </a:solidFill>
                <a:latin typeface="Times New Roman" panose="02020603050405020304" pitchFamily="18" charset="0"/>
                <a:cs typeface="Times New Roman" panose="02020603050405020304" pitchFamily="18" charset="0"/>
              </a:rPr>
              <a:t>1.2</a:t>
            </a:r>
            <a:r>
              <a:rPr lang="vi-VN"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thù</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địch</a:t>
            </a:r>
            <a:endParaRPr lang="en-US" sz="2000" dirty="0" smtClean="0">
              <a:latin typeface="Times New Roman" panose="02020603050405020304" pitchFamily="18" charset="0"/>
              <a:cs typeface="Times New Roman" panose="02020603050405020304" pitchFamily="18" charset="0"/>
            </a:endParaRPr>
          </a:p>
          <a:p>
            <a:pPr marL="0" lvl="1" indent="0">
              <a:buNone/>
            </a:pPr>
            <a:r>
              <a:rPr lang="en-US" sz="2000" b="1" i="1" kern="0" dirty="0" smtClean="0">
                <a:solidFill>
                  <a:srgbClr val="FF5050"/>
                </a:solidFill>
                <a:latin typeface="Times New Roman" panose="02020603050405020304" pitchFamily="18" charset="0"/>
                <a:ea typeface="Times New Roman" panose="02020603050405020304" pitchFamily="18" charset="0"/>
                <a:cs typeface="Times New Roman" panose="02020603050405020304" pitchFamily="18" charset="0"/>
              </a:rPr>
              <a:t>CHƯƠNG 2:NHỮNG BIỆN PHÁP ĐẤU TRANH, NGĂN CHẶN NHỮNG LUẬN ĐIỆU XUYÊN TẠC CỦA CÁC THẾ LỰC THÙ ĐỊCH   </a:t>
            </a:r>
          </a:p>
          <a:p>
            <a:pPr marL="0" lvl="1" indent="0">
              <a:buNone/>
            </a:pPr>
            <a:r>
              <a:rPr lang="en-US" sz="2000" b="1" i="1" kern="0" dirty="0" smtClean="0">
                <a:solidFill>
                  <a:srgbClr val="FF5050"/>
                </a:solidFill>
                <a:latin typeface="Times New Roman" panose="02020603050405020304" pitchFamily="18" charset="0"/>
                <a:ea typeface="Times New Roman" panose="02020603050405020304" pitchFamily="18" charset="0"/>
                <a:cs typeface="Times New Roman" panose="02020603050405020304" pitchFamily="18" charset="0"/>
              </a:rPr>
              <a:t>    2.1 </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Phản</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bác</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những</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âm</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mưu</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thủ</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đoạn</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xuyên</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tạc</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thế</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lực</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thù</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địch</a:t>
            </a:r>
            <a:endPar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1" indent="0">
              <a:buNone/>
            </a:pPr>
            <a:r>
              <a:rPr lang="en-US" sz="2000"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dirty="0" smtClean="0">
                <a:solidFill>
                  <a:srgbClr val="FF5050"/>
                </a:solidFill>
                <a:latin typeface="Times New Roman" panose="02020603050405020304" pitchFamily="18" charset="0"/>
                <a:ea typeface="Times New Roman" panose="02020603050405020304" pitchFamily="18" charset="0"/>
                <a:cs typeface="Times New Roman" panose="02020603050405020304" pitchFamily="18" charset="0"/>
              </a:rPr>
              <a:t>2.2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Tăng</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cường</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công</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tác</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giáo</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dục</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tuyên</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truyền</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về</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cuộc</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đời</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sự</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nghiệp</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tư</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tưởng</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tấm</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gương</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đạo</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đức</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phong</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cách</a:t>
            </a:r>
            <a:r>
              <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HỒ CHÍ MINH</a:t>
            </a:r>
          </a:p>
          <a:p>
            <a:pPr marL="0" lvl="1" indent="0">
              <a:buNone/>
            </a:pPr>
            <a:endParaRPr lang="en-US" sz="2000" kern="0" dirty="0"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1" indent="-342900"/>
            <a:endParaRPr lang="en-US" sz="2000" b="1" i="1" kern="0" dirty="0" smtClean="0">
              <a:solidFill>
                <a:srgbClr val="FF505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180340" algn="ctr">
              <a:lnSpc>
                <a:spcPct val="140000"/>
              </a:lnSpc>
              <a:spcBef>
                <a:spcPts val="0"/>
              </a:spcBef>
            </a:pPr>
            <a:endParaRPr lang="en-US" sz="2000" b="1" i="1" kern="0" dirty="0" smtClean="0">
              <a:solidFill>
                <a:srgbClr val="FF505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10"/>
          </p:nvPr>
        </p:nvSpPr>
        <p:spPr>
          <a:xfrm>
            <a:off x="7205133" y="6041362"/>
            <a:ext cx="1140845" cy="365125"/>
          </a:xfrm>
        </p:spPr>
        <p:txBody>
          <a:bodyPr/>
          <a:lstStyle/>
          <a:p>
            <a:fld id="{CE91CAB1-F19B-40F7-9A46-FDB7B9F6F6A1}" type="datetime1">
              <a:rPr lang="en-US" sz="1600" smtClean="0"/>
              <a:t>3/26/2019</a:t>
            </a:fld>
            <a:endParaRPr lang="en-US" sz="1600" dirty="0"/>
          </a:p>
        </p:txBody>
      </p:sp>
      <p:sp>
        <p:nvSpPr>
          <p:cNvPr id="12" name="Slide Number Placeholder 11"/>
          <p:cNvSpPr>
            <a:spLocks noGrp="1"/>
          </p:cNvSpPr>
          <p:nvPr>
            <p:ph type="sldNum" sz="quarter" idx="12"/>
          </p:nvPr>
        </p:nvSpPr>
        <p:spPr/>
        <p:txBody>
          <a:bodyPr/>
          <a:lstStyle/>
          <a:p>
            <a:fld id="{6C5E798D-FE90-4BC1-A67B-DD9989F2771F}" type="slidenum">
              <a:rPr lang="en-US" sz="2000" smtClean="0"/>
              <a:t>2</a:t>
            </a:fld>
            <a:endParaRPr lang="en-US" sz="2000" dirty="0"/>
          </a:p>
        </p:txBody>
      </p:sp>
    </p:spTree>
    <p:extLst>
      <p:ext uri="{BB962C8B-B14F-4D97-AF65-F5344CB8AC3E}">
        <p14:creationId xmlns:p14="http://schemas.microsoft.com/office/powerpoint/2010/main" val="25749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 y="695324"/>
            <a:ext cx="10647829" cy="5495925"/>
          </a:xfrm>
        </p:spPr>
        <p:txBody>
          <a:bodyPr>
            <a:noAutofit/>
          </a:bodyPr>
          <a:lstStyle/>
          <a:p>
            <a:r>
              <a:rPr lang="vi-VN" b="1" dirty="0" smtClean="0">
                <a:solidFill>
                  <a:srgbClr val="FF0000"/>
                </a:solidFill>
                <a:effectLst>
                  <a:outerShdw blurRad="50800" dist="38100" dir="5400000" algn="t" rotWithShape="0">
                    <a:prstClr val="black">
                      <a:alpha val="40000"/>
                    </a:prstClr>
                  </a:outerShdw>
                  <a:reflection blurRad="6350" stA="60000" endA="900" endPos="58000" dir="5400000" sy="-100000" algn="bl" rotWithShape="0"/>
                </a:effectLst>
                <a:latin typeface="Times New Roman" panose="02020603050405020304" pitchFamily="18" charset="0"/>
                <a:cs typeface="Times New Roman" panose="02020603050405020304" pitchFamily="18" charset="0"/>
              </a:rPr>
              <a:t/>
            </a:r>
            <a:br>
              <a:rPr lang="vi-VN" b="1" dirty="0" smtClean="0">
                <a:solidFill>
                  <a:srgbClr val="FF0000"/>
                </a:solidFill>
                <a:effectLst>
                  <a:outerShdw blurRad="50800" dist="38100" dir="5400000" algn="t" rotWithShape="0">
                    <a:prstClr val="black">
                      <a:alpha val="40000"/>
                    </a:prstClr>
                  </a:outerShdw>
                  <a:reflection blurRad="6350" stA="60000" endA="900" endPos="58000" dir="5400000" sy="-100000" algn="bl" rotWithShape="0"/>
                </a:effectLst>
                <a:latin typeface="Times New Roman" panose="02020603050405020304" pitchFamily="18" charset="0"/>
                <a:cs typeface="Times New Roman" panose="02020603050405020304" pitchFamily="18" charset="0"/>
              </a:rPr>
            </a:br>
            <a:r>
              <a:rPr 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CHƯƠNG </a:t>
            </a:r>
            <a:r>
              <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1: </a:t>
            </a:r>
            <a:r>
              <a:rPr 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
            </a:r>
            <a:br>
              <a:rPr 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br>
            <a:r>
              <a:rPr 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NHẬN </a:t>
            </a:r>
            <a:r>
              <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DẠNG NHỮNG LUẬN ĐIỆU XUYÊN TẠC VÀ THỰC TRẠNG HÀNH ĐỘNG XUYÊN TẠC CUỘC ĐỜI, SỰ NGHIỆP CÁCH MẠNG CHỦ TỊCH HỒ CHÍ MINH CỦA CÁC THẾ LỰC THÙ ĐỊCH</a:t>
            </a:r>
          </a:p>
        </p:txBody>
      </p:sp>
      <p:sp>
        <p:nvSpPr>
          <p:cNvPr id="10" name="Date Placeholder 9"/>
          <p:cNvSpPr>
            <a:spLocks noGrp="1"/>
          </p:cNvSpPr>
          <p:nvPr>
            <p:ph type="dt" sz="half" idx="10"/>
          </p:nvPr>
        </p:nvSpPr>
        <p:spPr>
          <a:xfrm>
            <a:off x="7205133" y="6041362"/>
            <a:ext cx="1257223" cy="365125"/>
          </a:xfrm>
        </p:spPr>
        <p:txBody>
          <a:bodyPr/>
          <a:lstStyle/>
          <a:p>
            <a:fld id="{DEB1313B-3ED0-490A-ADC3-635732FF97C1}" type="datetime1">
              <a:rPr lang="en-US" sz="1600" smtClean="0"/>
              <a:t>3/26/2019</a:t>
            </a:fld>
            <a:endParaRPr lang="en-US" sz="1600" dirty="0"/>
          </a:p>
        </p:txBody>
      </p:sp>
      <p:sp>
        <p:nvSpPr>
          <p:cNvPr id="11" name="Slide Number Placeholder 10"/>
          <p:cNvSpPr>
            <a:spLocks noGrp="1"/>
          </p:cNvSpPr>
          <p:nvPr>
            <p:ph type="sldNum" sz="quarter" idx="12"/>
          </p:nvPr>
        </p:nvSpPr>
        <p:spPr/>
        <p:txBody>
          <a:bodyPr/>
          <a:lstStyle/>
          <a:p>
            <a:fld id="{6C5E798D-FE90-4BC1-A67B-DD9989F2771F}" type="slidenum">
              <a:rPr lang="en-US" sz="2000" smtClean="0"/>
              <a:t>3</a:t>
            </a:fld>
            <a:endParaRPr lang="en-US" sz="2000" dirty="0"/>
          </a:p>
        </p:txBody>
      </p:sp>
    </p:spTree>
    <p:extLst>
      <p:ext uri="{BB962C8B-B14F-4D97-AF65-F5344CB8AC3E}">
        <p14:creationId xmlns:p14="http://schemas.microsoft.com/office/powerpoint/2010/main" val="246516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23863"/>
            <a:ext cx="10106025" cy="1325562"/>
          </a:xfrm>
        </p:spPr>
        <p:txBody>
          <a:bodyPr>
            <a:normAutofit fontScale="90000"/>
          </a:bodyPr>
          <a:lstStyle/>
          <a:p>
            <a:r>
              <a:rPr lang="en-US" sz="3100" dirty="0" smtClean="0">
                <a:solidFill>
                  <a:schemeClr val="accent2"/>
                </a:solidFill>
                <a:latin typeface="Times New Roman" panose="02020603050405020304" pitchFamily="18" charset="0"/>
                <a:cs typeface="Times New Roman" panose="02020603050405020304" pitchFamily="18" charset="0"/>
              </a:rPr>
              <a:t> 1.1</a:t>
            </a:r>
            <a:r>
              <a:rPr lang="en-US" dirty="0" smtClean="0">
                <a:solidFill>
                  <a:schemeClr val="accent2"/>
                </a:solidFill>
                <a:latin typeface="Times New Roman" panose="02020603050405020304" pitchFamily="18" charset="0"/>
                <a:cs typeface="Times New Roman" panose="02020603050405020304" pitchFamily="18" charset="0"/>
              </a:rPr>
              <a:t> </a:t>
            </a:r>
            <a:r>
              <a:rPr lang="en-US" sz="3100" b="1" dirty="0" err="1" smtClean="0">
                <a:solidFill>
                  <a:schemeClr val="accent2"/>
                </a:solidFill>
                <a:latin typeface="Times New Roman" panose="02020603050405020304" pitchFamily="18" charset="0"/>
                <a:cs typeface="Times New Roman" panose="02020603050405020304" pitchFamily="18" charset="0"/>
              </a:rPr>
              <a:t>Nhận</a:t>
            </a:r>
            <a:r>
              <a:rPr lang="en-US" sz="3100" b="1" dirty="0" smtClean="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dạng</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những</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luận</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điệu</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xuyên</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tạc</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của</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các</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thế</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lực</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smtClean="0">
                <a:solidFill>
                  <a:schemeClr val="accent2"/>
                </a:solidFill>
                <a:latin typeface="Times New Roman" panose="02020603050405020304" pitchFamily="18" charset="0"/>
                <a:cs typeface="Times New Roman" panose="02020603050405020304" pitchFamily="18" charset="0"/>
              </a:rPr>
              <a:t>thù</a:t>
            </a:r>
            <a:r>
              <a:rPr lang="en-US" sz="3100" b="1" dirty="0" smtClean="0">
                <a:solidFill>
                  <a:schemeClr val="accent2"/>
                </a:solidFill>
                <a:latin typeface="Times New Roman" panose="02020603050405020304" pitchFamily="18" charset="0"/>
                <a:cs typeface="Times New Roman" panose="02020603050405020304" pitchFamily="18" charset="0"/>
              </a:rPr>
              <a:t>     </a:t>
            </a:r>
            <a:br>
              <a:rPr lang="en-US" sz="3100" b="1" dirty="0" smtClean="0">
                <a:solidFill>
                  <a:schemeClr val="accent2"/>
                </a:solidFill>
                <a:latin typeface="Times New Roman" panose="02020603050405020304" pitchFamily="18" charset="0"/>
                <a:cs typeface="Times New Roman" panose="02020603050405020304" pitchFamily="18" charset="0"/>
              </a:rPr>
            </a:br>
            <a:r>
              <a:rPr lang="en-US" sz="3100" b="1" dirty="0" smtClean="0">
                <a:solidFill>
                  <a:schemeClr val="accent2"/>
                </a:solidFill>
                <a:latin typeface="Times New Roman" panose="02020603050405020304" pitchFamily="18" charset="0"/>
                <a:cs typeface="Times New Roman" panose="02020603050405020304" pitchFamily="18" charset="0"/>
              </a:rPr>
              <a:t>        </a:t>
            </a:r>
            <a:r>
              <a:rPr lang="en-US" sz="3100" b="1" dirty="0" err="1" smtClean="0">
                <a:solidFill>
                  <a:schemeClr val="accent2"/>
                </a:solidFill>
                <a:latin typeface="Times New Roman" panose="02020603050405020304" pitchFamily="18" charset="0"/>
                <a:cs typeface="Times New Roman" panose="02020603050405020304" pitchFamily="18" charset="0"/>
              </a:rPr>
              <a:t>địch</a:t>
            </a:r>
            <a:r>
              <a:rPr lang="en-US" sz="3100" b="1" dirty="0" smtClean="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đối</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với</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cuộc</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đời</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sự</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nghiệp</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cách</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mạng</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của</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a:solidFill>
                  <a:schemeClr val="accent2"/>
                </a:solidFill>
                <a:latin typeface="Times New Roman" panose="02020603050405020304" pitchFamily="18" charset="0"/>
                <a:cs typeface="Times New Roman" panose="02020603050405020304" pitchFamily="18" charset="0"/>
              </a:rPr>
              <a:t>chủ</a:t>
            </a:r>
            <a:r>
              <a:rPr lang="en-US" sz="3100" b="1" dirty="0">
                <a:solidFill>
                  <a:schemeClr val="accent2"/>
                </a:solidFill>
                <a:latin typeface="Times New Roman" panose="02020603050405020304" pitchFamily="18" charset="0"/>
                <a:cs typeface="Times New Roman" panose="02020603050405020304" pitchFamily="18" charset="0"/>
              </a:rPr>
              <a:t> </a:t>
            </a:r>
            <a:r>
              <a:rPr lang="en-US" sz="3100" b="1" dirty="0" err="1" smtClean="0">
                <a:solidFill>
                  <a:schemeClr val="accent2"/>
                </a:solidFill>
                <a:latin typeface="Times New Roman" panose="02020603050405020304" pitchFamily="18" charset="0"/>
                <a:cs typeface="Times New Roman" panose="02020603050405020304" pitchFamily="18" charset="0"/>
              </a:rPr>
              <a:t>tịch</a:t>
            </a:r>
            <a:r>
              <a:rPr lang="en-US" sz="3100" b="1" dirty="0" smtClean="0">
                <a:solidFill>
                  <a:schemeClr val="accent2"/>
                </a:solidFill>
                <a:latin typeface="Times New Roman" panose="02020603050405020304" pitchFamily="18" charset="0"/>
                <a:cs typeface="Times New Roman" panose="02020603050405020304" pitchFamily="18" charset="0"/>
              </a:rPr>
              <a:t> </a:t>
            </a:r>
            <a:r>
              <a:rPr lang="en-US" sz="3100" b="1" dirty="0" err="1" smtClean="0">
                <a:solidFill>
                  <a:schemeClr val="accent2"/>
                </a:solidFill>
                <a:latin typeface="Times New Roman" panose="02020603050405020304" pitchFamily="18" charset="0"/>
                <a:cs typeface="Times New Roman" panose="02020603050405020304" pitchFamily="18" charset="0"/>
              </a:rPr>
              <a:t>Hồ</a:t>
            </a:r>
            <a:r>
              <a:rPr lang="en-US" sz="3100" b="1" dirty="0" smtClean="0">
                <a:solidFill>
                  <a:schemeClr val="accent2"/>
                </a:solidFill>
                <a:latin typeface="Times New Roman" panose="02020603050405020304" pitchFamily="18" charset="0"/>
                <a:cs typeface="Times New Roman" panose="02020603050405020304" pitchFamily="18" charset="0"/>
              </a:rPr>
              <a:t> </a:t>
            </a:r>
            <a:r>
              <a:rPr lang="en-US" sz="3100" b="1" dirty="0" err="1" smtClean="0">
                <a:solidFill>
                  <a:schemeClr val="accent2"/>
                </a:solidFill>
                <a:latin typeface="Times New Roman" panose="02020603050405020304" pitchFamily="18" charset="0"/>
                <a:cs typeface="Times New Roman" panose="02020603050405020304" pitchFamily="18" charset="0"/>
              </a:rPr>
              <a:t>Chí</a:t>
            </a:r>
            <a:r>
              <a:rPr lang="en-US" sz="3100" b="1" dirty="0" smtClean="0">
                <a:solidFill>
                  <a:schemeClr val="accent2"/>
                </a:solidFill>
                <a:latin typeface="Times New Roman" panose="02020603050405020304" pitchFamily="18" charset="0"/>
                <a:cs typeface="Times New Roman" panose="02020603050405020304" pitchFamily="18" charset="0"/>
              </a:rPr>
              <a:t> Minh</a:t>
            </a:r>
            <a:r>
              <a:rPr lang="en-US" sz="3100" dirty="0">
                <a:solidFill>
                  <a:schemeClr val="accent2"/>
                </a:solidFill>
                <a:latin typeface="Times New Roman" panose="02020603050405020304" pitchFamily="18" charset="0"/>
                <a:cs typeface="Times New Roman" panose="02020603050405020304" pitchFamily="18" charset="0"/>
              </a:rPr>
              <a:t/>
            </a:r>
            <a:br>
              <a:rPr lang="en-US" sz="3100" dirty="0">
                <a:solidFill>
                  <a:schemeClr val="accent2"/>
                </a:solidFill>
                <a:latin typeface="Times New Roman" panose="02020603050405020304" pitchFamily="18" charset="0"/>
                <a:cs typeface="Times New Roman" panose="02020603050405020304" pitchFamily="18" charset="0"/>
              </a:rPr>
            </a:br>
            <a:endParaRPr lang="en-US" sz="3100" dirty="0">
              <a:solidFill>
                <a:schemeClr val="accent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4294967295"/>
          </p:nvPr>
        </p:nvSpPr>
        <p:spPr>
          <a:xfrm>
            <a:off x="-83127" y="1809000"/>
            <a:ext cx="10515600" cy="4351338"/>
          </a:xfrm>
        </p:spPr>
        <p:txBody>
          <a:bodyPr>
            <a:normAutofit/>
          </a:bodyPr>
          <a:lstStyle/>
          <a:p>
            <a:r>
              <a:rPr lang="en-US" dirty="0" smtClean="0"/>
              <a:t/>
            </a:r>
            <a:br>
              <a:rPr lang="en-US" dirty="0" smtClean="0"/>
            </a:br>
            <a:r>
              <a:rPr lang="en-US" dirty="0" smtClean="0"/>
              <a:t/>
            </a:r>
            <a:br>
              <a:rPr lang="en-US" dirty="0" smtClean="0"/>
            </a:b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tạc</a:t>
            </a:r>
            <a:r>
              <a:rPr lang="en-US" dirty="0">
                <a:latin typeface="Times New Roman" panose="02020603050405020304" pitchFamily="18" charset="0"/>
                <a:cs typeface="Times New Roman" panose="02020603050405020304" pitchFamily="18" charset="0"/>
              </a:rPr>
              <a:t>, vu </a:t>
            </a:r>
            <a:r>
              <a:rPr lang="en-US" dirty="0" err="1">
                <a:latin typeface="Times New Roman" panose="02020603050405020304" pitchFamily="18" charset="0"/>
                <a:cs typeface="Times New Roman" panose="02020603050405020304" pitchFamily="18" charset="0"/>
              </a:rPr>
              <a:t>khống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Minh - </a:t>
            </a:r>
            <a:r>
              <a:rPr lang="en-US" dirty="0" err="1">
                <a:latin typeface="Times New Roman" panose="02020603050405020304" pitchFamily="18" charset="0"/>
                <a:cs typeface="Times New Roman" panose="02020603050405020304" pitchFamily="18" charset="0"/>
              </a:rPr>
              <a:t>lãnh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chiến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a:t>
            </a:r>
          </a:p>
          <a:p>
            <a:r>
              <a:rPr lang="en-US" i="1" dirty="0" err="1">
                <a:latin typeface="Times New Roman" panose="02020603050405020304" pitchFamily="18" charset="0"/>
                <a:cs typeface="Times New Roman" panose="02020603050405020304" pitchFamily="18" charset="0"/>
              </a:rPr>
              <a:t>Về</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chủ</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thể</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của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hành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động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xuyên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a:t>
            </a:r>
          </a:p>
          <a:p>
            <a:endParaRPr lang="en-US" dirty="0"/>
          </a:p>
        </p:txBody>
      </p:sp>
      <p:sp>
        <p:nvSpPr>
          <p:cNvPr id="9" name="Date Placeholder 8"/>
          <p:cNvSpPr>
            <a:spLocks noGrp="1"/>
          </p:cNvSpPr>
          <p:nvPr>
            <p:ph type="dt" sz="half" idx="10"/>
          </p:nvPr>
        </p:nvSpPr>
        <p:spPr>
          <a:xfrm>
            <a:off x="7650610" y="6492875"/>
            <a:ext cx="1232285" cy="365125"/>
          </a:xfrm>
        </p:spPr>
        <p:txBody>
          <a:bodyPr/>
          <a:lstStyle/>
          <a:p>
            <a:fld id="{6A3DEF9C-1FD7-4554-B8A6-C777A9283E55}" type="datetime1">
              <a:rPr lang="en-US" sz="1400" smtClean="0"/>
              <a:t>3/26/2019</a:t>
            </a:fld>
            <a:endParaRPr lang="en-US" sz="1400" dirty="0"/>
          </a:p>
        </p:txBody>
      </p:sp>
      <p:sp>
        <p:nvSpPr>
          <p:cNvPr id="10" name="Slide Number Placeholder 9"/>
          <p:cNvSpPr>
            <a:spLocks noGrp="1"/>
          </p:cNvSpPr>
          <p:nvPr>
            <p:ph type="sldNum" sz="quarter" idx="12"/>
          </p:nvPr>
        </p:nvSpPr>
        <p:spPr>
          <a:xfrm>
            <a:off x="8590663" y="6041362"/>
            <a:ext cx="802719" cy="365125"/>
          </a:xfrm>
        </p:spPr>
        <p:txBody>
          <a:bodyPr/>
          <a:lstStyle/>
          <a:p>
            <a:fld id="{6C5E798D-FE90-4BC1-A67B-DD9989F2771F}" type="slidenum">
              <a:rPr lang="en-US" sz="2000" smtClean="0"/>
              <a:t>4</a:t>
            </a:fld>
            <a:endParaRPr lang="en-US" sz="2000" dirty="0"/>
          </a:p>
        </p:txBody>
      </p:sp>
    </p:spTree>
    <p:extLst>
      <p:ext uri="{BB962C8B-B14F-4D97-AF65-F5344CB8AC3E}">
        <p14:creationId xmlns:p14="http://schemas.microsoft.com/office/powerpoint/2010/main" val="182447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666" y="0"/>
            <a:ext cx="4688333" cy="2954215"/>
          </a:xfrm>
          <a:prstGeom prst="rect">
            <a:avLst/>
          </a:prstGeom>
        </p:spPr>
      </p:pic>
      <p:sp>
        <p:nvSpPr>
          <p:cNvPr id="2" name="Title 1"/>
          <p:cNvSpPr>
            <a:spLocks noGrp="1"/>
          </p:cNvSpPr>
          <p:nvPr>
            <p:ph type="title"/>
          </p:nvPr>
        </p:nvSpPr>
        <p:spPr>
          <a:xfrm>
            <a:off x="965945" y="1303242"/>
            <a:ext cx="6645089" cy="5648325"/>
          </a:xfrm>
        </p:spPr>
        <p:txBody>
          <a:bodyPr numCol="1">
            <a:normAutofit fontScale="90000"/>
          </a:bodyPr>
          <a:lstStyle/>
          <a:p>
            <a:r>
              <a:rPr lang="en-US" sz="2200" dirty="0" err="1">
                <a:solidFill>
                  <a:srgbClr val="FF0000"/>
                </a:solidFill>
                <a:latin typeface="Times New Roman" panose="02020603050405020304" pitchFamily="18" charset="0"/>
                <a:cs typeface="Times New Roman" panose="02020603050405020304" pitchFamily="18" charset="0"/>
              </a:rPr>
              <a:t>T</a:t>
            </a:r>
            <a:r>
              <a:rPr lang="en-US" sz="2200" dirty="0" err="1" smtClean="0">
                <a:solidFill>
                  <a:srgbClr val="FF0000"/>
                </a:solidFill>
                <a:latin typeface="Times New Roman" panose="02020603050405020304" pitchFamily="18" charset="0"/>
                <a:cs typeface="Times New Roman" panose="02020603050405020304" pitchFamily="18" charset="0"/>
              </a:rPr>
              <a:t>rước</a:t>
            </a:r>
            <a:r>
              <a:rPr lang="en-US" sz="2200" dirty="0" smtClean="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hết</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chúng</a:t>
            </a:r>
            <a:r>
              <a:rPr lang="en-US" sz="2200" dirty="0">
                <a:solidFill>
                  <a:srgbClr val="FF0000"/>
                </a:solidFill>
                <a:latin typeface="Times New Roman" panose="02020603050405020304" pitchFamily="18" charset="0"/>
                <a:cs typeface="Times New Roman" panose="02020603050405020304" pitchFamily="18" charset="0"/>
              </a:rPr>
              <a:t> ta </a:t>
            </a:r>
            <a:r>
              <a:rPr lang="en-US" sz="2200" dirty="0" err="1">
                <a:solidFill>
                  <a:srgbClr val="FF0000"/>
                </a:solidFill>
                <a:latin typeface="Times New Roman" panose="02020603050405020304" pitchFamily="18" charset="0"/>
                <a:cs typeface="Times New Roman" panose="02020603050405020304" pitchFamily="18" charset="0"/>
              </a:rPr>
              <a:t>hãy</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nhìn</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nhận</a:t>
            </a:r>
            <a:r>
              <a:rPr lang="en-US" sz="2200" dirty="0">
                <a:solidFill>
                  <a:srgbClr val="FF0000"/>
                </a:solidFill>
                <a:latin typeface="Times New Roman" panose="02020603050405020304" pitchFamily="18" charset="0"/>
                <a:cs typeface="Times New Roman" panose="02020603050405020304" pitchFamily="18" charset="0"/>
              </a:rPr>
              <a:t> </a:t>
            </a:r>
            <a:r>
              <a:rPr lang="vi-VN" sz="2200" dirty="0" smtClean="0">
                <a:solidFill>
                  <a:srgbClr val="FF0000"/>
                </a:solidFill>
                <a:latin typeface="Times New Roman" panose="02020603050405020304" pitchFamily="18" charset="0"/>
                <a:cs typeface="Times New Roman" panose="02020603050405020304" pitchFamily="18" charset="0"/>
              </a:rPr>
              <a:t/>
            </a:r>
            <a:br>
              <a:rPr lang="vi-VN" sz="2200" dirty="0" smtClean="0">
                <a:solidFill>
                  <a:srgbClr val="FF0000"/>
                </a:solidFill>
                <a:latin typeface="Times New Roman" panose="02020603050405020304" pitchFamily="18" charset="0"/>
                <a:cs typeface="Times New Roman" panose="02020603050405020304" pitchFamily="18" charset="0"/>
              </a:rPr>
            </a:br>
            <a:r>
              <a:rPr lang="en-US" sz="2200" dirty="0" err="1" smtClean="0">
                <a:solidFill>
                  <a:srgbClr val="FF0000"/>
                </a:solidFill>
                <a:latin typeface="Times New Roman" panose="02020603050405020304" pitchFamily="18" charset="0"/>
                <a:cs typeface="Times New Roman" panose="02020603050405020304" pitchFamily="18" charset="0"/>
              </a:rPr>
              <a:t>bản</a:t>
            </a:r>
            <a:r>
              <a:rPr lang="en-US" sz="2200" dirty="0" smtClean="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chất</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chế</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độ</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Việt</a:t>
            </a:r>
            <a:r>
              <a:rPr lang="en-US" sz="2200" dirty="0">
                <a:solidFill>
                  <a:srgbClr val="FF0000"/>
                </a:solidFill>
                <a:latin typeface="Times New Roman" panose="02020603050405020304" pitchFamily="18" charset="0"/>
                <a:cs typeface="Times New Roman" panose="02020603050405020304" pitchFamily="18" charset="0"/>
              </a:rPr>
              <a:t> Nam </a:t>
            </a:r>
            <a:r>
              <a:rPr lang="en-US" sz="2200" dirty="0" err="1">
                <a:solidFill>
                  <a:srgbClr val="FF0000"/>
                </a:solidFill>
                <a:latin typeface="Times New Roman" panose="02020603050405020304" pitchFamily="18" charset="0"/>
                <a:cs typeface="Times New Roman" panose="02020603050405020304" pitchFamily="18" charset="0"/>
              </a:rPr>
              <a:t>hiện</a:t>
            </a:r>
            <a:r>
              <a:rPr lang="en-US" sz="2200" dirty="0">
                <a:solidFill>
                  <a:srgbClr val="FF0000"/>
                </a:solidFill>
                <a:latin typeface="Times New Roman" panose="02020603050405020304" pitchFamily="18" charset="0"/>
                <a:cs typeface="Times New Roman" panose="02020603050405020304" pitchFamily="18" charset="0"/>
              </a:rPr>
              <a:t> nay</a:t>
            </a:r>
            <a:r>
              <a:rPr lang="en-US" sz="2200" dirty="0" smtClean="0">
                <a:solidFill>
                  <a:srgbClr val="FF0000"/>
                </a:solidFill>
                <a:latin typeface="Times New Roman" panose="02020603050405020304" pitchFamily="18" charset="0"/>
                <a:cs typeface="Times New Roman" panose="02020603050405020304" pitchFamily="18" charset="0"/>
              </a:rPr>
              <a:t>.</a:t>
            </a:r>
            <a:br>
              <a:rPr lang="en-US" sz="2200" dirty="0" smtClean="0">
                <a:solidFill>
                  <a:srgbClr val="FF0000"/>
                </a:solidFill>
                <a:latin typeface="Times New Roman" panose="02020603050405020304" pitchFamily="18" charset="0"/>
                <a:cs typeface="Times New Roman" panose="02020603050405020304" pitchFamily="18" charset="0"/>
              </a:rPr>
            </a:br>
            <a:r>
              <a:rPr lang="en-US" sz="1800" dirty="0" smtClean="0">
                <a:solidFill>
                  <a:schemeClr val="accent4">
                    <a:lumMod val="50000"/>
                  </a:schemeClr>
                </a:solidFill>
                <a:latin typeface="Times New Roman" panose="02020603050405020304" pitchFamily="18" charset="0"/>
                <a:cs typeface="Times New Roman" panose="02020603050405020304" pitchFamily="18" charset="0"/>
              </a:rPr>
              <a:t> </a:t>
            </a:r>
            <a:r>
              <a:rPr lang="vi-VN" sz="1800" dirty="0" smtClean="0">
                <a:solidFill>
                  <a:schemeClr val="accent4">
                    <a:lumMod val="50000"/>
                  </a:schemeClr>
                </a:solidFill>
                <a:latin typeface="Times New Roman" panose="02020603050405020304" pitchFamily="18" charset="0"/>
                <a:cs typeface="Times New Roman" panose="02020603050405020304" pitchFamily="18" charset="0"/>
              </a:rPr>
              <a:t/>
            </a:r>
            <a:br>
              <a:rPr lang="vi-VN" sz="1800" dirty="0" smtClean="0">
                <a:solidFill>
                  <a:schemeClr val="accent4">
                    <a:lumMod val="50000"/>
                  </a:schemeClr>
                </a:solidFill>
                <a:latin typeface="Times New Roman" panose="02020603050405020304" pitchFamily="18" charset="0"/>
                <a:cs typeface="Times New Roman" panose="02020603050405020304" pitchFamily="18" charset="0"/>
              </a:rPr>
            </a:b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Xã</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hội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chủ</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nghĩa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được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thiết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lập</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vào</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năm</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1945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đây</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lần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đầu</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tiên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Việt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Nam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độc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lập</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sau</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2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thế</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kỷ</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bị</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thực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dân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Pháp</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chiếm</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đóng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r>
            <a:br>
              <a:rPr lang="en-US" sz="2000" dirty="0" smtClean="0">
                <a:solidFill>
                  <a:schemeClr val="accent4">
                    <a:lumMod val="50000"/>
                  </a:schemeClr>
                </a:solidFill>
                <a:latin typeface="Times New Roman" panose="02020603050405020304" pitchFamily="18" charset="0"/>
                <a:cs typeface="Times New Roman" panose="02020603050405020304" pitchFamily="18" charset="0"/>
              </a:rPr>
            </a:b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Chế</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độ</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cộng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sản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được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thiết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lập</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trên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đất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nước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Việt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Nam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đồng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nghĩa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với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việc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một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nước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theo</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tư</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tưởng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Mác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Lênin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được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thành</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lập</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r>
            <a:br>
              <a:rPr lang="en-US" sz="2000" dirty="0" smtClean="0">
                <a:solidFill>
                  <a:schemeClr val="accent4">
                    <a:lumMod val="50000"/>
                  </a:schemeClr>
                </a:solidFill>
                <a:latin typeface="Times New Roman" panose="02020603050405020304" pitchFamily="18" charset="0"/>
                <a:cs typeface="Times New Roman" panose="02020603050405020304" pitchFamily="18" charset="0"/>
              </a:rPr>
            </a:b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nước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Việt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Nam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mới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đã</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tước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bỏ</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quyền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lợi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giai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cấp</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cũ</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như</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địa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chủ</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cường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hào</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quan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lại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tay</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sai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thực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dân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Pháp</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Trong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đó</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có</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địa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chủ</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tốt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đã</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có</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công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giúp</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đỡ</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cách</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mạng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một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số</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sai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lầm</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khi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cải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cách</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ruộng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đất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ở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miền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Bắc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đã</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gây</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bất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mãn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rất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nhiều</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có</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địa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chủ</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cũ</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Nhận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ra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được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điều</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Bác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Hồ</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đã</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khóc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xin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lỗi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những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người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đó</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Nhưng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con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em</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những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người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vẫn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nuôi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mối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hận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với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chế</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độ</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những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người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được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thế</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lực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chống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phá</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nước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Việt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Nam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nuôi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dưỡng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để</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âm</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mưu</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chống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lại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nước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Việt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Nam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còn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đang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non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trẻ</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r>
            <a:br>
              <a:rPr lang="en-US" sz="2000" dirty="0" smtClean="0">
                <a:solidFill>
                  <a:schemeClr val="accent4">
                    <a:lumMod val="50000"/>
                  </a:schemeClr>
                </a:solidFill>
                <a:latin typeface="Times New Roman" panose="02020603050405020304" pitchFamily="18" charset="0"/>
                <a:cs typeface="Times New Roman" panose="02020603050405020304" pitchFamily="18" charset="0"/>
              </a:rPr>
            </a:b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Chúng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chọn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làm</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lung lay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niềm</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tin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nhân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dân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vào</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vị</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lãnh</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tụ</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bằng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cách</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đổi</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trắng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thay</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đen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bịa</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đặt</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xuyên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về</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Bác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những</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điều</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Bác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làm</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r>
            <a:br>
              <a:rPr lang="en-US" sz="2000" dirty="0" smtClean="0">
                <a:solidFill>
                  <a:schemeClr val="accent4">
                    <a:lumMod val="50000"/>
                  </a:schemeClr>
                </a:solidFill>
                <a:latin typeface="Times New Roman" panose="02020603050405020304" pitchFamily="18" charset="0"/>
                <a:cs typeface="Times New Roman" panose="02020603050405020304" pitchFamily="18" charset="0"/>
              </a:rPr>
            </a:b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r>
            <a:br>
              <a:rPr lang="en-US" sz="2000" dirty="0" smtClean="0">
                <a:solidFill>
                  <a:schemeClr val="accent4">
                    <a:lumMod val="50000"/>
                  </a:schemeClr>
                </a:solidFill>
                <a:latin typeface="Times New Roman" panose="02020603050405020304" pitchFamily="18" charset="0"/>
                <a:cs typeface="Times New Roman" panose="02020603050405020304" pitchFamily="18" charset="0"/>
              </a:rPr>
            </a:b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2" name="Date Placeholder 11"/>
          <p:cNvSpPr>
            <a:spLocks noGrp="1"/>
          </p:cNvSpPr>
          <p:nvPr>
            <p:ph type="dt" sz="half" idx="10"/>
          </p:nvPr>
        </p:nvSpPr>
        <p:spPr>
          <a:xfrm>
            <a:off x="7709225" y="6492875"/>
            <a:ext cx="1199034" cy="365125"/>
          </a:xfrm>
        </p:spPr>
        <p:txBody>
          <a:bodyPr/>
          <a:lstStyle/>
          <a:p>
            <a:fld id="{1EE4FE2A-7D63-4A55-A519-F9719F8BDDDA}" type="datetime1">
              <a:rPr lang="en-US" sz="1400" smtClean="0"/>
              <a:t>3/26/2019</a:t>
            </a:fld>
            <a:endParaRPr lang="en-US" sz="1400" dirty="0"/>
          </a:p>
        </p:txBody>
      </p:sp>
      <p:sp>
        <p:nvSpPr>
          <p:cNvPr id="13" name="Slide Number Placeholder 12"/>
          <p:cNvSpPr>
            <a:spLocks noGrp="1"/>
          </p:cNvSpPr>
          <p:nvPr>
            <p:ph type="sldNum" sz="quarter" idx="12"/>
          </p:nvPr>
        </p:nvSpPr>
        <p:spPr/>
        <p:txBody>
          <a:bodyPr/>
          <a:lstStyle/>
          <a:p>
            <a:fld id="{6C5E798D-FE90-4BC1-A67B-DD9989F2771F}" type="slidenum">
              <a:rPr lang="en-US" sz="2000" smtClean="0"/>
              <a:t>5</a:t>
            </a:fld>
            <a:endParaRPr lang="en-US" sz="2000" dirty="0"/>
          </a:p>
        </p:txBody>
      </p:sp>
    </p:spTree>
    <p:extLst>
      <p:ext uri="{BB962C8B-B14F-4D97-AF65-F5344CB8AC3E}">
        <p14:creationId xmlns:p14="http://schemas.microsoft.com/office/powerpoint/2010/main" val="254739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306" y="1842814"/>
            <a:ext cx="1936376" cy="1958221"/>
          </a:xfrm>
          <a:prstGeom prst="rect">
            <a:avLst/>
          </a:prstGeom>
        </p:spPr>
      </p:pic>
      <p:sp>
        <p:nvSpPr>
          <p:cNvPr id="3" name="Title 2"/>
          <p:cNvSpPr>
            <a:spLocks noGrp="1"/>
          </p:cNvSpPr>
          <p:nvPr>
            <p:ph type="title"/>
          </p:nvPr>
        </p:nvSpPr>
        <p:spPr>
          <a:xfrm>
            <a:off x="677334" y="609600"/>
            <a:ext cx="8596668" cy="952500"/>
          </a:xfrm>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xuyên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77334" y="1452282"/>
            <a:ext cx="8596668" cy="4589081"/>
          </a:xfrm>
        </p:spPr>
        <p:txBody>
          <a:bodyPr>
            <a:normAutofit lnSpcReduction="10000"/>
          </a:bodyPr>
          <a:lstStyle/>
          <a:p>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tưởng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a:t>
            </a:r>
            <a:r>
              <a:rPr lang="en-US" sz="1600" dirty="0">
                <a:latin typeface="Times New Roman" panose="02020603050405020304" pitchFamily="18" charset="0"/>
                <a:cs typeface="Times New Roman" panose="02020603050405020304" pitchFamily="18" charset="0"/>
              </a:rPr>
              <a:t> Minh,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a:t>
            </a:r>
            <a:r>
              <a:rPr lang="en-US" sz="1600" dirty="0">
                <a:latin typeface="Times New Roman" panose="02020603050405020304" pitchFamily="18" charset="0"/>
                <a:cs typeface="Times New Roman" panose="02020603050405020304" pitchFamily="18" charset="0"/>
              </a:rPr>
              <a:t> Minh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nghĩa</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en-US" sz="1600" dirty="0" err="1" smtClean="0">
                <a:latin typeface="Times New Roman" panose="02020603050405020304" pitchFamily="18" charset="0"/>
                <a:cs typeface="Times New Roman" panose="02020603050405020304" pitchFamily="18" charset="0"/>
              </a:rPr>
              <a:t>Chúng</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Việt</a:t>
            </a:r>
            <a:r>
              <a:rPr lang="en-US" sz="1600" dirty="0">
                <a:latin typeface="Times New Roman" panose="02020603050405020304" pitchFamily="18" charset="0"/>
                <a:cs typeface="Times New Roman" panose="02020603050405020304" pitchFamily="18" charset="0"/>
              </a:rPr>
              <a:t> Nam </a:t>
            </a:r>
            <a:r>
              <a:rPr lang="en-US" sz="1600" dirty="0" err="1">
                <a:latin typeface="Times New Roman" panose="02020603050405020304" pitchFamily="18" charset="0"/>
                <a:cs typeface="Times New Roman" panose="02020603050405020304" pitchFamily="18" charset="0"/>
              </a:rPr>
              <a:t>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đường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a:t>
            </a:r>
            <a:r>
              <a:rPr lang="en-US" sz="1600" dirty="0">
                <a:latin typeface="Times New Roman" panose="02020603050405020304" pitchFamily="18" charset="0"/>
                <a:cs typeface="Times New Roman" panose="02020603050405020304" pitchFamily="18" charset="0"/>
              </a:rPr>
              <a:t> Minh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còn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câu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chân</a:t>
            </a:r>
            <a:r>
              <a:rPr lang="en-US" sz="1600" dirty="0">
                <a:latin typeface="Times New Roman" panose="02020603050405020304" pitchFamily="18" charset="0"/>
                <a:cs typeface="Times New Roman" panose="02020603050405020304" pitchFamily="18" charset="0"/>
              </a:rPr>
              <a:t> dung”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nghĩa</a:t>
            </a:r>
            <a:r>
              <a:rPr lang="en-US" sz="1600" dirty="0">
                <a:latin typeface="Times New Roman" panose="02020603050405020304" pitchFamily="18" charset="0"/>
                <a:cs typeface="Times New Roman" panose="02020603050405020304" pitchFamily="18" charset="0"/>
              </a:rPr>
              <a:t> cha con, </a:t>
            </a:r>
            <a:r>
              <a:rPr lang="en-US" sz="1600" dirty="0" err="1">
                <a:latin typeface="Times New Roman" panose="02020603050405020304" pitchFamily="18" charset="0"/>
                <a:cs typeface="Times New Roman" panose="02020603050405020304" pitchFamily="18" charset="0"/>
              </a:rPr>
              <a:t>vợ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chồng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a:t>
            </a:r>
            <a:r>
              <a:rPr lang="en-US" sz="1600" dirty="0">
                <a:latin typeface="Times New Roman" panose="02020603050405020304" pitchFamily="18" charset="0"/>
                <a:cs typeface="Times New Roman" panose="02020603050405020304" pitchFamily="18" charset="0"/>
              </a:rPr>
              <a:t> Minh, </a:t>
            </a:r>
            <a:r>
              <a:rPr lang="en-US" sz="1600" dirty="0" err="1">
                <a:latin typeface="Times New Roman" panose="02020603050405020304" pitchFamily="18" charset="0"/>
                <a:cs typeface="Times New Roman" panose="02020603050405020304" pitchFamily="18" charset="0"/>
              </a:rPr>
              <a:t>phá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huyền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thoại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Minh</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err="1" smtClean="0">
                <a:latin typeface="Times New Roman" panose="02020603050405020304" pitchFamily="18" charset="0"/>
                <a:cs typeface="Times New Roman" panose="02020603050405020304" pitchFamily="18" charset="0"/>
              </a:rPr>
              <a:t>Vì</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Việt</a:t>
            </a:r>
            <a:r>
              <a:rPr lang="en-US" sz="1600" dirty="0">
                <a:latin typeface="Times New Roman" panose="02020603050405020304" pitchFamily="18" charset="0"/>
                <a:cs typeface="Times New Roman" panose="02020603050405020304" pitchFamily="18" charset="0"/>
              </a:rPr>
              <a:t> Nam, </a:t>
            </a:r>
            <a:r>
              <a:rPr lang="en-US" sz="1600" dirty="0" err="1">
                <a:latin typeface="Times New Roman" panose="02020603050405020304" pitchFamily="18" charset="0"/>
                <a:cs typeface="Times New Roman" panose="02020603050405020304" pitchFamily="18" charset="0"/>
              </a:rPr>
              <a:t>đưa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Việt</a:t>
            </a:r>
            <a:r>
              <a:rPr lang="en-US" sz="1600" dirty="0">
                <a:latin typeface="Times New Roman" panose="02020603050405020304" pitchFamily="18" charset="0"/>
                <a:cs typeface="Times New Roman" panose="02020603050405020304" pitchFamily="18" charset="0"/>
              </a:rPr>
              <a:t> Nam </a:t>
            </a:r>
            <a:r>
              <a:rPr lang="en-US" sz="1600" dirty="0" err="1">
                <a:latin typeface="Times New Roman" panose="02020603050405020304" pitchFamily="18" charset="0"/>
                <a:cs typeface="Times New Roman" panose="02020603050405020304" pitchFamily="18" charset="0"/>
              </a:rPr>
              <a:t>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đường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đường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hội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nghĩa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lịch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tộc</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lựa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a:t>
            </a:r>
          </a:p>
        </p:txBody>
      </p:sp>
      <p:sp>
        <p:nvSpPr>
          <p:cNvPr id="11" name="Date Placeholder 10"/>
          <p:cNvSpPr>
            <a:spLocks noGrp="1"/>
          </p:cNvSpPr>
          <p:nvPr>
            <p:ph type="dt" sz="half" idx="10"/>
          </p:nvPr>
        </p:nvSpPr>
        <p:spPr>
          <a:xfrm>
            <a:off x="7638887" y="6442005"/>
            <a:ext cx="1273849" cy="415995"/>
          </a:xfrm>
        </p:spPr>
        <p:txBody>
          <a:bodyPr/>
          <a:lstStyle/>
          <a:p>
            <a:fld id="{E01E7E74-CEA9-4E26-BC64-3A7879A7A3F3}" type="datetime1">
              <a:rPr lang="en-US" sz="1400" smtClean="0"/>
              <a:t>3/26/2019</a:t>
            </a:fld>
            <a:endParaRPr lang="en-US" sz="1400" dirty="0"/>
          </a:p>
        </p:txBody>
      </p:sp>
      <p:sp>
        <p:nvSpPr>
          <p:cNvPr id="12" name="Slide Number Placeholder 11"/>
          <p:cNvSpPr>
            <a:spLocks noGrp="1"/>
          </p:cNvSpPr>
          <p:nvPr>
            <p:ph type="sldNum" sz="quarter" idx="12"/>
          </p:nvPr>
        </p:nvSpPr>
        <p:spPr/>
        <p:txBody>
          <a:bodyPr/>
          <a:lstStyle/>
          <a:p>
            <a:fld id="{6C5E798D-FE90-4BC1-A67B-DD9989F2771F}" type="slidenum">
              <a:rPr lang="en-US" sz="2000" smtClean="0"/>
              <a:t>6</a:t>
            </a:fld>
            <a:endParaRPr lang="en-US" sz="2000" dirty="0"/>
          </a:p>
        </p:txBody>
      </p:sp>
    </p:spTree>
    <p:extLst>
      <p:ext uri="{BB962C8B-B14F-4D97-AF65-F5344CB8AC3E}">
        <p14:creationId xmlns:p14="http://schemas.microsoft.com/office/powerpoint/2010/main" val="203692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8596668" cy="1057275"/>
          </a:xfrm>
        </p:spPr>
        <p:txBody>
          <a:bodyPr>
            <a:normAutofit fontScale="90000"/>
          </a:bodyPr>
          <a:lstStyle/>
          <a:p>
            <a:r>
              <a:rPr lang="en-US" i="1" dirty="0" err="1">
                <a:latin typeface="Times New Roman" panose="02020603050405020304" pitchFamily="18" charset="0"/>
                <a:cs typeface="Times New Roman" panose="02020603050405020304" pitchFamily="18" charset="0"/>
              </a:rPr>
              <a:t>Nguyên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nhân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mục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đích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của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thế</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lực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thù</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địch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xuyên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tạc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sự</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thật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về</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Bác</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88" y="2644588"/>
            <a:ext cx="3953436" cy="2725271"/>
          </a:xfrm>
          <a:prstGeom prst="rect">
            <a:avLst/>
          </a:prstGeom>
        </p:spPr>
      </p:pic>
      <p:sp>
        <p:nvSpPr>
          <p:cNvPr id="4" name="Content Placeholder 3"/>
          <p:cNvSpPr>
            <a:spLocks noGrp="1"/>
          </p:cNvSpPr>
          <p:nvPr>
            <p:ph idx="1"/>
          </p:nvPr>
        </p:nvSpPr>
        <p:spPr>
          <a:xfrm>
            <a:off x="677334" y="1762125"/>
            <a:ext cx="8596668" cy="5230346"/>
          </a:xfrm>
        </p:spPr>
        <p:txBody>
          <a:bodyPr>
            <a:normAutofit fontScale="92500" lnSpcReduction="10000"/>
          </a:bodyPr>
          <a:lstStyle/>
          <a:p>
            <a:r>
              <a:rPr lang="en-US" sz="1600" dirty="0" err="1" smtClean="0">
                <a:latin typeface="Times New Roman" panose="02020603050405020304" pitchFamily="18" charset="0"/>
                <a:cs typeface="Times New Roman" panose="02020603050405020304" pitchFamily="18" charset="0"/>
              </a:rPr>
              <a:t>Nguyên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Hồ</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a:t>
            </a:r>
            <a:r>
              <a:rPr lang="en-US" sz="1600" dirty="0">
                <a:latin typeface="Times New Roman" panose="02020603050405020304" pitchFamily="18" charset="0"/>
                <a:cs typeface="Times New Roman" panose="02020603050405020304" pitchFamily="18" charset="0"/>
              </a:rPr>
              <a:t> Minh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Việt</a:t>
            </a:r>
            <a:r>
              <a:rPr lang="en-US" sz="1600" dirty="0">
                <a:latin typeface="Times New Roman" panose="02020603050405020304" pitchFamily="18" charset="0"/>
                <a:cs typeface="Times New Roman" panose="02020603050405020304" pitchFamily="18" charset="0"/>
              </a:rPr>
              <a:t> Nam </a:t>
            </a:r>
            <a:r>
              <a:rPr lang="en-US" sz="1600" dirty="0" err="1">
                <a:latin typeface="Times New Roman" panose="02020603050405020304" pitchFamily="18" charset="0"/>
                <a:cs typeface="Times New Roman" panose="02020603050405020304" pitchFamily="18" charset="0"/>
              </a:rPr>
              <a:t>luôn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tôn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a:t>
            </a:r>
            <a:r>
              <a:rPr lang="en-US" sz="1600" dirty="0">
                <a:latin typeface="Times New Roman" panose="02020603050405020304" pitchFamily="18" charset="0"/>
                <a:cs typeface="Times New Roman" panose="02020603050405020304" pitchFamily="18" charset="0"/>
              </a:rPr>
              <a:t> Minh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tộc.Vậy</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hủy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niềm</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thuyết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bôi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lòng</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7200" dirty="0" smtClean="0">
                <a:latin typeface="Times New Roman" panose="02020603050405020304" pitchFamily="18" charset="0"/>
                <a:cs typeface="Times New Roman" panose="02020603050405020304" pitchFamily="18" charset="0"/>
              </a:rPr>
              <a:t/>
            </a:r>
            <a:br>
              <a:rPr lang="vi-VN" sz="72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
            </a:r>
            <a:br>
              <a:rPr lang="vi-VN" sz="1600" dirty="0" smtClean="0">
                <a:latin typeface="Times New Roman" panose="02020603050405020304" pitchFamily="18" charset="0"/>
                <a:cs typeface="Times New Roman" panose="02020603050405020304" pitchFamily="18" charset="0"/>
              </a:rPr>
            </a:br>
            <a:r>
              <a:rPr lang="en-US" sz="1600" dirty="0" err="1" smtClean="0">
                <a:latin typeface="Times New Roman" panose="02020603050405020304" pitchFamily="18" charset="0"/>
                <a:cs typeface="Times New Roman" panose="02020603050405020304" pitchFamily="18" charset="0"/>
              </a:rPr>
              <a:t>Mục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đích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cốt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làm</a:t>
            </a:r>
            <a:r>
              <a:rPr lang="en-US" sz="1600" dirty="0" smtClean="0">
                <a:latin typeface="Times New Roman" panose="02020603050405020304" pitchFamily="18" charset="0"/>
                <a:cs typeface="Times New Roman" panose="02020603050405020304" pitchFamily="18" charset="0"/>
              </a:rPr>
              <a:t> lung lay </a:t>
            </a:r>
            <a:r>
              <a:rPr lang="en-US" sz="1600" dirty="0" err="1" smtClean="0">
                <a:latin typeface="Times New Roman" panose="02020603050405020304" pitchFamily="18" charset="0"/>
                <a:cs typeface="Times New Roman" panose="02020603050405020304" pitchFamily="18" charset="0"/>
              </a:rPr>
              <a:t>niềm</a:t>
            </a:r>
            <a:r>
              <a:rPr lang="en-US" sz="1600" dirty="0" smtClean="0">
                <a:latin typeface="Times New Roman" panose="02020603050405020304" pitchFamily="18" charset="0"/>
                <a:cs typeface="Times New Roman" panose="02020603050405020304" pitchFamily="18" charset="0"/>
              </a:rPr>
              <a:t> tin </a:t>
            </a:r>
            <a:r>
              <a:rPr lang="en-US" sz="1600" dirty="0" err="1" smtClean="0">
                <a:latin typeface="Times New Roman" panose="02020603050405020304" pitchFamily="18" charset="0"/>
                <a:cs typeface="Times New Roman" panose="02020603050405020304" pitchFamily="18" charset="0"/>
              </a:rPr>
              <a:t>của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về</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Hồ</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Chủ</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Tịch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rắc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a:t>
            </a:r>
            <a:r>
              <a:rPr lang="en-US" sz="1600" dirty="0">
                <a:latin typeface="Times New Roman" panose="02020603050405020304" pitchFamily="18" charset="0"/>
                <a:cs typeface="Times New Roman" panose="02020603050405020304" pitchFamily="18" charset="0"/>
              </a:rPr>
              <a:t> Minh”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rắc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nước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lừa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Việt</a:t>
            </a:r>
            <a:r>
              <a:rPr lang="en-US" sz="1600" dirty="0">
                <a:latin typeface="Times New Roman" panose="02020603050405020304" pitchFamily="18" charset="0"/>
                <a:cs typeface="Times New Roman" panose="02020603050405020304" pitchFamily="18" charset="0"/>
              </a:rPr>
              <a:t> Nam </a:t>
            </a:r>
            <a:r>
              <a:rPr lang="en-US" sz="1600" dirty="0" err="1">
                <a:latin typeface="Times New Roman" panose="02020603050405020304" pitchFamily="18" charset="0"/>
                <a:cs typeface="Times New Roman" panose="02020603050405020304" pitchFamily="18" charset="0"/>
              </a:rPr>
              <a:t>sớm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nước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Tàu</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a:xfrm>
            <a:off x="7205133" y="6307015"/>
            <a:ext cx="1692682" cy="780706"/>
          </a:xfrm>
        </p:spPr>
        <p:txBody>
          <a:bodyPr/>
          <a:lstStyle/>
          <a:p>
            <a:fld id="{7C9E444C-9C28-4CA0-BF11-B218C9F80CB3}" type="datetime1">
              <a:rPr lang="en-US" sz="1600" smtClean="0"/>
              <a:t>3/26/2019</a:t>
            </a:fld>
            <a:endParaRPr lang="en-US" sz="1600" dirty="0"/>
          </a:p>
        </p:txBody>
      </p:sp>
      <p:sp>
        <p:nvSpPr>
          <p:cNvPr id="11" name="Slide Number Placeholder 10"/>
          <p:cNvSpPr>
            <a:spLocks noGrp="1"/>
          </p:cNvSpPr>
          <p:nvPr>
            <p:ph type="sldNum" sz="quarter" idx="12"/>
          </p:nvPr>
        </p:nvSpPr>
        <p:spPr>
          <a:xfrm>
            <a:off x="8590663" y="6041362"/>
            <a:ext cx="1509301" cy="816638"/>
          </a:xfrm>
        </p:spPr>
        <p:txBody>
          <a:bodyPr/>
          <a:lstStyle/>
          <a:p>
            <a:fld id="{6C5E798D-FE90-4BC1-A67B-DD9989F2771F}" type="slidenum">
              <a:rPr lang="en-US" smtClean="0"/>
              <a:t>7</a:t>
            </a:fld>
            <a:endParaRPr lang="en-US" dirty="0"/>
          </a:p>
        </p:txBody>
      </p:sp>
    </p:spTree>
    <p:extLst>
      <p:ext uri="{BB962C8B-B14F-4D97-AF65-F5344CB8AC3E}">
        <p14:creationId xmlns:p14="http://schemas.microsoft.com/office/powerpoint/2010/main" val="200839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b="1" dirty="0" smtClean="0">
                <a:latin typeface="Times New Roman" panose="02020603050405020304" pitchFamily="18" charset="0"/>
                <a:cs typeface="Times New Roman" panose="02020603050405020304" pitchFamily="18" charset="0"/>
              </a:rPr>
              <a:t>1.2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xuyên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cuộc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đời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nghiệp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chủ</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tịch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Hồ</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Chí</a:t>
            </a:r>
            <a:r>
              <a:rPr lang="en-US" sz="2800" b="1" dirty="0">
                <a:latin typeface="Times New Roman" panose="02020603050405020304" pitchFamily="18" charset="0"/>
                <a:cs typeface="Times New Roman" panose="02020603050405020304" pitchFamily="18" charset="0"/>
              </a:rPr>
              <a:t> Minh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thù</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địch</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77334" y="1733551"/>
            <a:ext cx="8596668" cy="4307812"/>
          </a:xfrm>
        </p:spPr>
        <p:txBody>
          <a:bodyPr>
            <a:normAutofit lnSpcReduction="10000"/>
          </a:bodyPr>
          <a:lstStyle/>
          <a:p>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Minh</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tỏ</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cắt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lận</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đen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p:txBody>
      </p:sp>
      <p:sp>
        <p:nvSpPr>
          <p:cNvPr id="9" name="Date Placeholder 8"/>
          <p:cNvSpPr>
            <a:spLocks noGrp="1"/>
          </p:cNvSpPr>
          <p:nvPr>
            <p:ph type="dt" sz="half" idx="10"/>
          </p:nvPr>
        </p:nvSpPr>
        <p:spPr>
          <a:xfrm>
            <a:off x="7868317" y="6492875"/>
            <a:ext cx="1092817" cy="365125"/>
          </a:xfrm>
        </p:spPr>
        <p:txBody>
          <a:bodyPr/>
          <a:lstStyle/>
          <a:p>
            <a:fld id="{5C598FD1-D9D2-49CC-AF90-28DF4C782570}" type="datetime1">
              <a:rPr lang="en-US" sz="1400" smtClean="0"/>
              <a:t>3/26/2019</a:t>
            </a:fld>
            <a:endParaRPr lang="en-US" sz="1400" dirty="0"/>
          </a:p>
        </p:txBody>
      </p:sp>
      <p:sp>
        <p:nvSpPr>
          <p:cNvPr id="10" name="Slide Number Placeholder 9"/>
          <p:cNvSpPr>
            <a:spLocks noGrp="1"/>
          </p:cNvSpPr>
          <p:nvPr>
            <p:ph type="sldNum" sz="quarter" idx="12"/>
          </p:nvPr>
        </p:nvSpPr>
        <p:spPr/>
        <p:txBody>
          <a:bodyPr/>
          <a:lstStyle/>
          <a:p>
            <a:fld id="{6C5E798D-FE90-4BC1-A67B-DD9989F2771F}" type="slidenum">
              <a:rPr lang="en-US" sz="2000" smtClean="0"/>
              <a:t>8</a:t>
            </a:fld>
            <a:endParaRPr lang="en-US" sz="2000" dirty="0"/>
          </a:p>
        </p:txBody>
      </p:sp>
    </p:spTree>
    <p:extLst>
      <p:ext uri="{BB962C8B-B14F-4D97-AF65-F5344CB8AC3E}">
        <p14:creationId xmlns:p14="http://schemas.microsoft.com/office/powerpoint/2010/main" val="260897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CHƯƠNG 2:</a:t>
            </a:r>
            <a:r>
              <a:rPr lang="en-US" sz="3200" dirty="0" smtClean="0">
                <a:solidFill>
                  <a:srgbClr val="C00000"/>
                </a:solidFill>
              </a:rPr>
              <a:t/>
            </a:r>
            <a:br>
              <a:rPr lang="en-US" sz="3200" dirty="0" smtClean="0">
                <a:solidFill>
                  <a:srgbClr val="C00000"/>
                </a:solidFill>
              </a:rPr>
            </a:br>
            <a:r>
              <a:rPr lang="en-US" dirty="0" smtClean="0">
                <a:solidFill>
                  <a:srgbClr val="C00000"/>
                </a:solidFill>
              </a:rPr>
              <a:t>NHỮNG BIỆN PHÁP ĐẤU TRANH, NGĂN CHẶN NHỮNG LUẬN ĐIỆU XUYÊN TẠC CỦA CÁC THẾ LỰC THÙ ĐỊCH </a:t>
            </a:r>
            <a:r>
              <a:rPr lang="en-US" sz="3200" dirty="0" smtClean="0">
                <a:solidFill>
                  <a:srgbClr val="C00000"/>
                </a:solidFill>
              </a:rPr>
              <a:t/>
            </a:r>
            <a:br>
              <a:rPr lang="en-US" sz="3200" dirty="0" smtClean="0">
                <a:solidFill>
                  <a:srgbClr val="C00000"/>
                </a:solidFill>
              </a:rPr>
            </a:br>
            <a:r>
              <a:rPr lang="en-US" sz="3200" dirty="0" smtClean="0">
                <a:solidFill>
                  <a:srgbClr val="C00000"/>
                </a:solidFill>
              </a:rPr>
              <a:t/>
            </a:r>
            <a:br>
              <a:rPr lang="en-US" sz="3200" dirty="0" smtClean="0">
                <a:solidFill>
                  <a:srgbClr val="C00000"/>
                </a:solidFill>
              </a:rPr>
            </a:br>
            <a:endParaRPr lang="en-US" sz="3200" dirty="0">
              <a:solidFill>
                <a:srgbClr val="C00000"/>
              </a:solidFill>
            </a:endParaRPr>
          </a:p>
        </p:txBody>
      </p:sp>
      <p:sp>
        <p:nvSpPr>
          <p:cNvPr id="3" name="Content Placeholder 2"/>
          <p:cNvSpPr>
            <a:spLocks noGrp="1"/>
          </p:cNvSpPr>
          <p:nvPr>
            <p:ph idx="1"/>
          </p:nvPr>
        </p:nvSpPr>
        <p:spPr>
          <a:xfrm>
            <a:off x="677334" y="1059543"/>
            <a:ext cx="8596668" cy="4981819"/>
          </a:xfrm>
        </p:spPr>
        <p:txBody>
          <a:bodyPr/>
          <a:lstStyle/>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0933A7CE-FDE4-4343-B7FE-8DC1B917842D}" type="datetime1">
              <a:rPr lang="en-US" smtClean="0"/>
              <a:t>3/26/2019</a:t>
            </a:fld>
            <a:endParaRPr lang="en-US"/>
          </a:p>
        </p:txBody>
      </p:sp>
      <p:sp>
        <p:nvSpPr>
          <p:cNvPr id="5" name="Slide Number Placeholder 4"/>
          <p:cNvSpPr>
            <a:spLocks noGrp="1"/>
          </p:cNvSpPr>
          <p:nvPr>
            <p:ph type="sldNum" sz="quarter" idx="12"/>
          </p:nvPr>
        </p:nvSpPr>
        <p:spPr/>
        <p:txBody>
          <a:bodyPr/>
          <a:lstStyle/>
          <a:p>
            <a:fld id="{6C5E798D-FE90-4BC1-A67B-DD9989F2771F}" type="slidenum">
              <a:rPr lang="en-US" smtClean="0"/>
              <a:t>9</a:t>
            </a:fld>
            <a:endParaRPr lang="en-US"/>
          </a:p>
        </p:txBody>
      </p:sp>
    </p:spTree>
    <p:extLst>
      <p:ext uri="{BB962C8B-B14F-4D97-AF65-F5344CB8AC3E}">
        <p14:creationId xmlns:p14="http://schemas.microsoft.com/office/powerpoint/2010/main" val="2812103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1091</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Cambria</vt:lpstr>
      <vt:lpstr>Times New Roman</vt:lpstr>
      <vt:lpstr>Wingdings</vt:lpstr>
      <vt:lpstr>Wingdings 3</vt:lpstr>
      <vt:lpstr>Facet</vt:lpstr>
      <vt:lpstr>Office Theme</vt:lpstr>
      <vt:lpstr>                   Trường đại học thủy lợi                            Khoa lý luận chính trị            ĐẤU TRANH PHÊ PHÁN NHỮNG LUẬN ĐIỆU XUYÊN TẠC                         VỀ CUỘC ĐỜI VÀ SỰ NGHIỆP CỦA CHỦ TỊCH HỒ CHÍ MINH                                            Đề tài nghiên cứu khoa học sinh viên năm 2019                                          Giảng viên hướng dẫn: Th.S Nguyễn Thị Ngọc Dung                                         Nhóm sinh viên: Vũ Thị Thùy                              Trần Thị Hiên                                                                     Trịnh Thị Bích Ngọc                                                         Lớp: 59HT, Khoa Công nghệ thông tin                                                                                                                Hà Nội, tháng 3-2019</vt:lpstr>
      <vt:lpstr>Mục Lục</vt:lpstr>
      <vt:lpstr> CHƯƠNG 1:  NHẬN DẠNG NHỮNG LUẬN ĐIỆU XUYÊN TẠC VÀ THỰC TRẠNG HÀNH ĐỘNG XUYÊN TẠC CUỘC ĐỜI, SỰ NGHIỆP CÁCH MẠNG CHỦ TỊCH HỒ CHÍ MINH CỦA CÁC THẾ LỰC THÙ ĐỊCH</vt:lpstr>
      <vt:lpstr> 1.1 Nhận dạng những luận điệu xuyên tạc của các thế lực thù              địch đối với cuộc đời, sự nghiệp cách mạng của chủ tịch Hồ Chí Minh </vt:lpstr>
      <vt:lpstr>Trước hết chúng ta hãy nhìn nhận  bản chất chế độ Việt Nam hiện nay.   Xã hội chủ nghĩa được thiết lập vào năm 1945 và đây là lần đầu tiên Việt Nam độc lập sau 2 thế kỷ bị thực dân Pháp chiếm đóng  Chế độ cộng sản được thiết lập trên đất nước Việt Nam đồng nghĩa với việc một nhà nước theo tư tưởng Mác – Lênin được thành lập Nhà nước Việt Nam mới đã tước   bỏ các quyền lợi của các giai cấp cũ như địa chủ, cường hào, quan lại, và tay sai của thực dân Pháp . Trong đó có các địa chủ tốt đã có công giúp đỡ cách mạng  và một số sai lầm khi cải cách ruộng đất ở miền Bắc đã gây bất mãn rất nhiều có các địa chủ cũ. Nhận ra được điều này Bác Hồ đã khóc và xin lỗi những người đó Nhưng  con em những người này vẫn nuôi mối hận với chế độ những người này được các thế lực chống phá nhà nước Việt Nam nuôi dưỡng để âm mưu chống lại nhà nước Việt Nam còn đang non trẻ Chúng chọn các làm lung lay niềm tin của nhân dân vào vị lãnh tụ bằng cách đổi trắng thay đen, bịa đặt xuyên tạc về Bác và những điều Bác làm  </vt:lpstr>
      <vt:lpstr>Nội Dung xuyên tạc:</vt:lpstr>
      <vt:lpstr>Nguyên nhân, mục đích của thế lực thù địch xuyên tạc sự thật về Bác. </vt:lpstr>
      <vt:lpstr>1.2 Thực trạng xuyên tạc cuộc đời, sự nghiệp cách mạng chủ tịch Hồ Chí Minh của các thế lực thù địch </vt:lpstr>
      <vt:lpstr>CHƯƠNG 2: NHỮNG BIỆN PHÁP ĐẤU TRANH, NGĂN CHẶN NHỮNG LUẬN ĐIỆU XUYÊN TẠC CỦA CÁC THẾ LỰC THÙ ĐỊCH   </vt:lpstr>
      <vt:lpstr>2.1 Phản bác những âm mưu, thủ đoạn xuyên tạc của các thế lực thù địch.</vt:lpstr>
      <vt:lpstr>     </vt:lpstr>
      <vt:lpstr>PowerPoint Presentation</vt:lpstr>
      <vt:lpstr>2.2 Tăng cường công tác giáo dục, tuyên truyền về cuộc đời, sự nghiệp, tư tưởng, tấm gương đạo đức, phong cách Hồ Chí Minh cho mọi người. </vt:lpstr>
      <vt:lpstr>Các giải pháp đẩy lùi âm mưu, luận điệu xuyên tạc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NHẬN DẠNG NHỮNG LUẬN ĐIỆU XUYÊN TẠC VÀ THỰC TRẠNG HÀNH ĐỘNG XUYÊN TẠC CUỘC ĐỜI, SỰ NGHIỆP CÁCH MẠNG CHỦ TỊCH HỒ CHÍ MINH CỦA CÁC THẾ LỰC THÙ ĐỊCH</dc:title>
  <dc:creator>Naoe</dc:creator>
  <cp:lastModifiedBy>T450</cp:lastModifiedBy>
  <cp:revision>35</cp:revision>
  <dcterms:created xsi:type="dcterms:W3CDTF">2019-03-25T08:19:20Z</dcterms:created>
  <dcterms:modified xsi:type="dcterms:W3CDTF">2019-03-26T12:23:24Z</dcterms:modified>
</cp:coreProperties>
</file>