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4E51-7211-E844-23B8-5781B819E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68A5-4B76-7577-3302-0B49253A1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8D5E5-5002-C797-BE27-A8EAE48B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A226-45BF-4B77-B41C-E361E833B0F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78FCE-3D6F-134C-74A7-C054C624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A968-2648-7740-9C58-EA86FFA7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DFAC-F4A2-4069-AA77-3A0BCBDF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3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DD5B-C978-63E2-C9FE-89B235DE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02A77-DB56-8F10-F8F5-BF2D58B74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1DE58-2A56-4E34-8CE7-CD7154FA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A226-45BF-4B77-B41C-E361E833B0F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82DE-3CFC-DD35-520B-A635FD48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CCE7F-BA6E-3B0D-C8A5-79A35C4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DFAC-F4A2-4069-AA77-3A0BCBDF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21FFE-9DEC-E2AF-36AD-E1F10D2AF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96EC8-D0D7-46AE-437A-D1420BD0B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4F09C-FA69-2D1B-352C-5AC7321D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A226-45BF-4B77-B41C-E361E833B0F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19A03-B054-9F5A-D78C-F3BCBCF1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B393-D08C-0D81-C2AA-C7318D4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DFAC-F4A2-4069-AA77-3A0BCBDF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4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BD5E-4613-4A85-5EDF-A142DF2B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7B5D-9363-F7DE-67AA-C5B51AA0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ACDD-18BA-6811-C292-61886C62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A226-45BF-4B77-B41C-E361E833B0F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B285-02A5-D8CA-FCE0-19FF3EF1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51CD-1B60-7264-7E60-A7F6A9CC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DFAC-F4A2-4069-AA77-3A0BCBDF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7E70-BE36-7128-993D-F84F54E4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8257B-B9FC-06CA-6A32-E17767EC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63631-E524-C40F-CDEB-8180E35E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A226-45BF-4B77-B41C-E361E833B0F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4A5B-8118-0B57-D29B-439E625D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A34D-4CE8-1394-2996-96F87F05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DFAC-F4A2-4069-AA77-3A0BCBDF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6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639E-B37F-596F-D468-A647724C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DEF8-8911-36A3-EAAC-3D5487DE1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C4582-D735-A13A-54CD-F403B7D3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52547-67F3-BE63-1956-4C2DA649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A226-45BF-4B77-B41C-E361E833B0F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0AAE-7818-4C80-ECC0-EB09C0C2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2A049-9983-A50B-E37D-3F2BDA05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DFAC-F4A2-4069-AA77-3A0BCBDF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D5A2-E7E7-6BF5-2528-86DD70DC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9822-1F6E-AA0F-AA62-3C63FBA3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FEF41-3CC2-513F-4860-263B2FB70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8A561-C2A2-937D-7AAC-A8159F2D4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EC0B2-D006-1433-D86A-A3103E15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6EA86-F55F-CB8E-F4C6-41581DEB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A226-45BF-4B77-B41C-E361E833B0F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156DD-D3D5-ED31-7001-79A2D109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A6AF-1C39-A742-C8EF-894DF157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DFAC-F4A2-4069-AA77-3A0BCBDF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1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CD51-2FB2-29F5-E6B0-90873FA3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38F42-CDF2-5DF6-ECC1-69C19A71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A226-45BF-4B77-B41C-E361E833B0F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1A3B4-C47B-9FBA-7BB6-F9B1C650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B6659-609D-9CC5-457F-DD7A0D76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DFAC-F4A2-4069-AA77-3A0BCBDF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F4CE1-B081-2262-A46D-8F276CB6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A226-45BF-4B77-B41C-E361E833B0F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00ADB-21E0-90E5-5B15-2076A83B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32E6-8CB1-4B36-BDFE-35AF187E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DFAC-F4A2-4069-AA77-3A0BCBDF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0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6111-6086-8D9C-72EC-F0979C63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8711-0580-160B-5CD8-C6DF6E2F0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D6AAA-AC47-D918-1013-F7266D912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82B37-2A5C-316D-F740-DE601D76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A226-45BF-4B77-B41C-E361E833B0F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2EC2-7379-0748-681A-BF7F45D0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66959-5E44-AE2F-A652-E7D3A397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DFAC-F4A2-4069-AA77-3A0BCBDF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7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E947-23C6-212C-1B39-74F017BB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7AEA3-1AB1-096B-BF7B-7388DB9F9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81B76-94A5-1ECC-69D1-965CB77EF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68BF5-389F-00FD-DAE5-B15A2A43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A226-45BF-4B77-B41C-E361E833B0F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69BFE-7AA6-A835-57F8-8EEF0FCF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941F1-C498-7B73-2DFF-2F3FE2F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3DFAC-F4A2-4069-AA77-3A0BCBDF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0C5F2-C910-A961-E4DD-45F63FAC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709E7-4DBC-551C-3669-C3B95EAC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50FEF-8FB9-5261-6C81-1FBA8CFAD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A226-45BF-4B77-B41C-E361E833B0F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94DA3-76A0-D3F8-8FC7-E72A25245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B014-4F3A-9E7C-37FC-656442F0B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DFAC-F4A2-4069-AA77-3A0BCBDF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7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ECF248-54CA-1081-1DFA-2A4873C8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73" y="375551"/>
            <a:ext cx="7416314" cy="3343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FA5D1E-6624-F5A2-F2B9-BEC338760F63}"/>
              </a:ext>
            </a:extLst>
          </p:cNvPr>
          <p:cNvSpPr txBox="1"/>
          <p:nvPr/>
        </p:nvSpPr>
        <p:spPr>
          <a:xfrm>
            <a:off x="4089230" y="5157505"/>
            <a:ext cx="466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thép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thép</a:t>
            </a:r>
            <a:r>
              <a:rPr lang="en-US" dirty="0"/>
              <a:t> </a:t>
            </a:r>
            <a:r>
              <a:rPr lang="en-US" dirty="0" err="1"/>
              <a:t>đai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bê</a:t>
            </a:r>
            <a:r>
              <a:rPr lang="en-US" dirty="0"/>
              <a:t> </a:t>
            </a:r>
            <a:r>
              <a:rPr lang="en-US" dirty="0" err="1"/>
              <a:t>tông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0467F1-8907-6E5E-6DA3-DBF2D902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202" y="827348"/>
            <a:ext cx="4661725" cy="275210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832877-F132-7878-25D5-B839AEF40F99}"/>
              </a:ext>
            </a:extLst>
          </p:cNvPr>
          <p:cNvCxnSpPr/>
          <p:nvPr/>
        </p:nvCxnSpPr>
        <p:spPr>
          <a:xfrm flipV="1">
            <a:off x="6258757" y="2982897"/>
            <a:ext cx="1473693" cy="28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58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28EBDC-9B2B-2C0E-B78D-2209A926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57" y="42169"/>
            <a:ext cx="5728237" cy="6773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55F25-63C3-3E1F-D1DF-83E7519DCC9E}"/>
              </a:ext>
            </a:extLst>
          </p:cNvPr>
          <p:cNvSpPr txBox="1"/>
          <p:nvPr/>
        </p:nvSpPr>
        <p:spPr>
          <a:xfrm>
            <a:off x="7767961" y="559293"/>
            <a:ext cx="277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8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90C613-54E8-5933-07B1-0B8C93F8F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6" y="304364"/>
            <a:ext cx="6201640" cy="6249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07DBA0-FE93-08BB-C3B5-5C38DE028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237" y="33291"/>
            <a:ext cx="622935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0ABE4-B585-891F-D376-8795770AF1C2}"/>
              </a:ext>
            </a:extLst>
          </p:cNvPr>
          <p:cNvSpPr txBox="1"/>
          <p:nvPr/>
        </p:nvSpPr>
        <p:spPr>
          <a:xfrm>
            <a:off x="4500978" y="1837677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As</a:t>
            </a:r>
          </a:p>
        </p:txBody>
      </p:sp>
    </p:spTree>
    <p:extLst>
      <p:ext uri="{BB962C8B-B14F-4D97-AF65-F5344CB8AC3E}">
        <p14:creationId xmlns:p14="http://schemas.microsoft.com/office/powerpoint/2010/main" val="60395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F6CB0-092B-348C-B77F-13B4967E9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18" y="0"/>
            <a:ext cx="5948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748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53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12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3969D-338D-AC9B-A80B-D67172E7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87" y="493422"/>
            <a:ext cx="3515216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50A606-915C-8233-29E1-39EA310555A7}"/>
              </a:ext>
            </a:extLst>
          </p:cNvPr>
          <p:cNvSpPr txBox="1"/>
          <p:nvPr/>
        </p:nvSpPr>
        <p:spPr>
          <a:xfrm>
            <a:off x="1518081" y="3059668"/>
            <a:ext cx="15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0FBDD-AD7B-C6D0-D63D-9077EEC3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5316"/>
            <a:ext cx="3810532" cy="2467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BAFAC0-1613-9365-5740-6936989284E4}"/>
              </a:ext>
            </a:extLst>
          </p:cNvPr>
          <p:cNvSpPr txBox="1"/>
          <p:nvPr/>
        </p:nvSpPr>
        <p:spPr>
          <a:xfrm>
            <a:off x="6214370" y="3219597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62FC7-0E80-CE30-D12C-7F97B1841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02" y="3604137"/>
            <a:ext cx="5714471" cy="17870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E194D2-7662-F50A-5D5F-5A61CF3F26BB}"/>
              </a:ext>
            </a:extLst>
          </p:cNvPr>
          <p:cNvSpPr txBox="1"/>
          <p:nvPr/>
        </p:nvSpPr>
        <p:spPr>
          <a:xfrm>
            <a:off x="1080287" y="5566345"/>
            <a:ext cx="449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Thép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thanh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C9DDF7-7760-C698-C494-53D348650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573" y="3852707"/>
            <a:ext cx="5777408" cy="17136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D1AB94-35B1-FD2C-F542-BF43F3369190}"/>
              </a:ext>
            </a:extLst>
          </p:cNvPr>
          <p:cNvSpPr txBox="1"/>
          <p:nvPr/>
        </p:nvSpPr>
        <p:spPr>
          <a:xfrm>
            <a:off x="6581042" y="5566345"/>
            <a:ext cx="449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thép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2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239044-7048-8A24-B9A6-A17EE4CD4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23" y="248575"/>
            <a:ext cx="3047212" cy="3773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558F44-315C-DD37-FD70-36C55CE9F31E}"/>
              </a:ext>
            </a:extLst>
          </p:cNvPr>
          <p:cNvSpPr txBox="1"/>
          <p:nvPr/>
        </p:nvSpPr>
        <p:spPr>
          <a:xfrm>
            <a:off x="3755254" y="843379"/>
            <a:ext cx="178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thép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5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0536C8-FAB4-2657-7FA4-8E28E21C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" y="486230"/>
            <a:ext cx="3448531" cy="1428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09ADB-BC64-5C28-ADC7-85D9775B31C5}"/>
              </a:ext>
            </a:extLst>
          </p:cNvPr>
          <p:cNvSpPr txBox="1"/>
          <p:nvPr/>
        </p:nvSpPr>
        <p:spPr>
          <a:xfrm>
            <a:off x="591144" y="3718814"/>
            <a:ext cx="301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B5770-277F-4D0E-18D9-80169715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54" y="2112530"/>
            <a:ext cx="3410426" cy="1428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3F3C1-F6F8-204D-B3A6-A9C40CB5B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392" y="321580"/>
            <a:ext cx="3877216" cy="3581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7B9030-4F06-BC84-E4D4-F54A82774567}"/>
              </a:ext>
            </a:extLst>
          </p:cNvPr>
          <p:cNvSpPr txBox="1"/>
          <p:nvPr/>
        </p:nvSpPr>
        <p:spPr>
          <a:xfrm>
            <a:off x="7712515" y="831372"/>
            <a:ext cx="436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A5B537-B65F-CF6D-CE52-98188C76F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225" y="4100831"/>
            <a:ext cx="7173326" cy="2172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5E9C93-A040-44A9-B859-476F883A0930}"/>
              </a:ext>
            </a:extLst>
          </p:cNvPr>
          <p:cNvSpPr txBox="1"/>
          <p:nvPr/>
        </p:nvSpPr>
        <p:spPr>
          <a:xfrm>
            <a:off x="3247047" y="6434275"/>
            <a:ext cx="247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0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C4725-1914-03EF-7400-E9B3376E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74" y="358444"/>
            <a:ext cx="9869277" cy="5182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D81B8-2E9B-E01D-8C4C-DD79EB69F090}"/>
              </a:ext>
            </a:extLst>
          </p:cNvPr>
          <p:cNvSpPr txBox="1"/>
          <p:nvPr/>
        </p:nvSpPr>
        <p:spPr>
          <a:xfrm>
            <a:off x="2492445" y="58295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D5E72-A514-182C-6633-31888AF83DF7}"/>
              </a:ext>
            </a:extLst>
          </p:cNvPr>
          <p:cNvSpPr txBox="1"/>
          <p:nvPr/>
        </p:nvSpPr>
        <p:spPr>
          <a:xfrm>
            <a:off x="7446185" y="1253642"/>
            <a:ext cx="3934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datagrid</a:t>
            </a:r>
            <a:r>
              <a:rPr lang="en-US" dirty="0"/>
              <a:t> view.</a:t>
            </a:r>
          </a:p>
          <a:p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thép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09C10-355E-3D53-81AA-237494DD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09" y="255484"/>
            <a:ext cx="5953874" cy="3288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29E6A7-4E0D-0829-FA36-C87FA354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85" y="3621533"/>
            <a:ext cx="6612902" cy="281400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3B6600-8CB4-0DCC-A50E-12E83C561724}"/>
              </a:ext>
            </a:extLst>
          </p:cNvPr>
          <p:cNvCxnSpPr/>
          <p:nvPr/>
        </p:nvCxnSpPr>
        <p:spPr>
          <a:xfrm flipV="1">
            <a:off x="6853561" y="3701988"/>
            <a:ext cx="2459115" cy="110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4B5F8A-4C12-0E94-9E1E-9FF8985BB224}"/>
              </a:ext>
            </a:extLst>
          </p:cNvPr>
          <p:cNvSpPr txBox="1"/>
          <p:nvPr/>
        </p:nvSpPr>
        <p:spPr>
          <a:xfrm>
            <a:off x="7605983" y="2842745"/>
            <a:ext cx="39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“</a:t>
            </a:r>
            <a:r>
              <a:rPr lang="en-US" dirty="0" err="1"/>
              <a:t>thêm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8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B39BA-7170-4650-7C5E-1024B40F2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89" y="321210"/>
            <a:ext cx="4839375" cy="5363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456AED-3D6B-3A3A-A3ED-EDD945775A99}"/>
              </a:ext>
            </a:extLst>
          </p:cNvPr>
          <p:cNvSpPr txBox="1"/>
          <p:nvPr/>
        </p:nvSpPr>
        <p:spPr>
          <a:xfrm>
            <a:off x="5929894" y="1091954"/>
            <a:ext cx="5240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ấn</a:t>
            </a:r>
            <a:r>
              <a:rPr lang="en-US" dirty="0"/>
              <a:t> button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</a:p>
          <a:p>
            <a:r>
              <a:rPr lang="en-US" dirty="0" err="1"/>
              <a:t>Thì</a:t>
            </a:r>
            <a:r>
              <a:rPr lang="en-US" dirty="0"/>
              <a:t> class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datagridview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6E059-1226-7208-EF10-2F5011495221}"/>
              </a:ext>
            </a:extLst>
          </p:cNvPr>
          <p:cNvSpPr txBox="1"/>
          <p:nvPr/>
        </p:nvSpPr>
        <p:spPr>
          <a:xfrm>
            <a:off x="6029939" y="1944210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thép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As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1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3D115F-1BC2-979D-661A-A79B6DC5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26" y="684654"/>
            <a:ext cx="9421540" cy="316274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C3B1CC-BBA2-C913-EFEB-F4B7EE3E5737}"/>
              </a:ext>
            </a:extLst>
          </p:cNvPr>
          <p:cNvCxnSpPr/>
          <p:nvPr/>
        </p:nvCxnSpPr>
        <p:spPr>
          <a:xfrm flipH="1" flipV="1">
            <a:off x="9055223" y="1482571"/>
            <a:ext cx="1438183" cy="295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A91AEC-D8DE-ACE2-E7A2-0550CF9AE1D1}"/>
              </a:ext>
            </a:extLst>
          </p:cNvPr>
          <p:cNvSpPr txBox="1"/>
          <p:nvPr/>
        </p:nvSpPr>
        <p:spPr>
          <a:xfrm>
            <a:off x="9065819" y="4460646"/>
            <a:ext cx="215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Nhập</a:t>
            </a:r>
            <a:r>
              <a:rPr lang="en-US" dirty="0"/>
              <a:t> id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46A4D4-31BB-1DC0-DEF5-C28A8659CC49}"/>
              </a:ext>
            </a:extLst>
          </p:cNvPr>
          <p:cNvCxnSpPr>
            <a:cxnSpLocks/>
          </p:cNvCxnSpPr>
          <p:nvPr/>
        </p:nvCxnSpPr>
        <p:spPr>
          <a:xfrm flipV="1">
            <a:off x="6604986" y="1873714"/>
            <a:ext cx="1180730" cy="248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F2917D-CB88-75F8-FBCB-B665129F86FC}"/>
              </a:ext>
            </a:extLst>
          </p:cNvPr>
          <p:cNvSpPr txBox="1"/>
          <p:nvPr/>
        </p:nvSpPr>
        <p:spPr>
          <a:xfrm>
            <a:off x="5701182" y="4425135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thép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F82CC4-75D6-38C6-514E-66FD99F4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80" y="2399882"/>
            <a:ext cx="3047212" cy="37734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173B71-3EDA-3E48-C29B-53D9AC966311}"/>
              </a:ext>
            </a:extLst>
          </p:cNvPr>
          <p:cNvSpPr txBox="1"/>
          <p:nvPr/>
        </p:nvSpPr>
        <p:spPr>
          <a:xfrm>
            <a:off x="3878111" y="2994686"/>
            <a:ext cx="178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thép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0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AFC243-BE32-55A0-5D65-77E7520AA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788" y="0"/>
            <a:ext cx="6245788" cy="4782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27E89A-77D7-7062-271F-BC801EA9D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1268"/>
            <a:ext cx="5866977" cy="3952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B405EA-F121-4827-C8B8-8696CAF69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370" y="3955798"/>
            <a:ext cx="4585873" cy="2750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468A1-0304-9685-7138-DFA88135864A}"/>
              </a:ext>
            </a:extLst>
          </p:cNvPr>
          <p:cNvSpPr txBox="1"/>
          <p:nvPr/>
        </p:nvSpPr>
        <p:spPr>
          <a:xfrm>
            <a:off x="8469297" y="4403324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thép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6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162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Thanh Tuấn</dc:creator>
  <cp:lastModifiedBy>Lê Thanh Tuấn</cp:lastModifiedBy>
  <cp:revision>2</cp:revision>
  <dcterms:created xsi:type="dcterms:W3CDTF">2023-12-06T14:37:29Z</dcterms:created>
  <dcterms:modified xsi:type="dcterms:W3CDTF">2023-12-06T16:28:24Z</dcterms:modified>
</cp:coreProperties>
</file>