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12/16/2019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71D2-2BF8-41D1-AC49-45542132A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249908"/>
            <a:ext cx="9966960" cy="1179092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PHẦN MỀM QUẢN LÍ NHÀ TRẺ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21FC7-4594-4D09-9C8C-FF461240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10122760" cy="1730326"/>
          </a:xfrm>
        </p:spPr>
        <p:txBody>
          <a:bodyPr>
            <a:normAutofit lnSpcReduction="10000"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Bảo Minh – 17520768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17520411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– 17520715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- 17521092</a:t>
            </a:r>
          </a:p>
        </p:txBody>
      </p:sp>
    </p:spTree>
    <p:extLst>
      <p:ext uri="{BB962C8B-B14F-4D97-AF65-F5344CB8AC3E}">
        <p14:creationId xmlns:p14="http://schemas.microsoft.com/office/powerpoint/2010/main" val="62434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BE6F-16C8-45F4-881A-AA1A7B77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408620"/>
            <a:ext cx="9524999" cy="3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1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IV.Phân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69848" y="6172200"/>
            <a:ext cx="10058400" cy="400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D5A08-941F-4290-B777-2AD41EF6B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99"/>
            <a:ext cx="11934825" cy="721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0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IV.Phân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0B552-685C-44C7-A91A-2675B49D5F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92" y="2684145"/>
            <a:ext cx="9442133" cy="398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37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IV.Phân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42629-5D1F-4082-A4FD-B0D81B93A6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09" y="2731476"/>
            <a:ext cx="9715916" cy="4126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54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IV.Phân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1ADD0-B0EA-48A9-A995-D70B8EB332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743200"/>
            <a:ext cx="9823323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33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D6118-796B-4FB7-B187-D5CADCACF4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64" y="2171701"/>
            <a:ext cx="9899288" cy="44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2.Các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C6CEB6-10A0-4456-A7EA-CCCA962C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77464"/>
              </p:ext>
            </p:extLst>
          </p:nvPr>
        </p:nvGraphicFramePr>
        <p:xfrm>
          <a:off x="1323975" y="2219959"/>
          <a:ext cx="9591675" cy="3733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489">
                  <a:extLst>
                    <a:ext uri="{9D8B030D-6E8A-4147-A177-3AD203B41FA5}">
                      <a16:colId xmlns:a16="http://schemas.microsoft.com/office/drawing/2014/main" val="682923449"/>
                    </a:ext>
                  </a:extLst>
                </a:gridCol>
                <a:gridCol w="2967916">
                  <a:extLst>
                    <a:ext uri="{9D8B030D-6E8A-4147-A177-3AD203B41FA5}">
                      <a16:colId xmlns:a16="http://schemas.microsoft.com/office/drawing/2014/main" val="2063017809"/>
                    </a:ext>
                  </a:extLst>
                </a:gridCol>
                <a:gridCol w="5727270">
                  <a:extLst>
                    <a:ext uri="{9D8B030D-6E8A-4147-A177-3AD203B41FA5}">
                      <a16:colId xmlns:a16="http://schemas.microsoft.com/office/drawing/2014/main" val="3452381639"/>
                    </a:ext>
                  </a:extLst>
                </a:gridCol>
              </a:tblGrid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Tên bảng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Diễn giải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267200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mã khối và tên khối trong trường mầm non.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194457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các thông tin về tình trạng của trẻ để cho việc theo dõi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636780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parent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của phụ huynh (địa chỉ, sđt, tên cha, tên mẹ)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959623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của một lớp học.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176933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children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chi tiết của một học sinh.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2903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về lịch báo cáo theo lớp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457018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regulation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về các quy định của trường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138741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teacher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của giáo viên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875609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Chứa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thông</a:t>
                      </a:r>
                      <a:r>
                        <a:rPr lang="en-US" sz="1300" dirty="0">
                          <a:effectLst/>
                        </a:rPr>
                        <a:t> tin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tài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khoản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đăng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viên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để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sinh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76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0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2.Các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C6CEB6-10A0-4456-A7EA-CCCA962CDD26}"/>
              </a:ext>
            </a:extLst>
          </p:cNvPr>
          <p:cNvGraphicFramePr>
            <a:graphicFrameLocks noGrp="1"/>
          </p:cNvGraphicFramePr>
          <p:nvPr/>
        </p:nvGraphicFramePr>
        <p:xfrm>
          <a:off x="1323975" y="2219959"/>
          <a:ext cx="9591675" cy="3733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489">
                  <a:extLst>
                    <a:ext uri="{9D8B030D-6E8A-4147-A177-3AD203B41FA5}">
                      <a16:colId xmlns:a16="http://schemas.microsoft.com/office/drawing/2014/main" val="682923449"/>
                    </a:ext>
                  </a:extLst>
                </a:gridCol>
                <a:gridCol w="2967916">
                  <a:extLst>
                    <a:ext uri="{9D8B030D-6E8A-4147-A177-3AD203B41FA5}">
                      <a16:colId xmlns:a16="http://schemas.microsoft.com/office/drawing/2014/main" val="2063017809"/>
                    </a:ext>
                  </a:extLst>
                </a:gridCol>
                <a:gridCol w="5727270">
                  <a:extLst>
                    <a:ext uri="{9D8B030D-6E8A-4147-A177-3AD203B41FA5}">
                      <a16:colId xmlns:a16="http://schemas.microsoft.com/office/drawing/2014/main" val="3452381639"/>
                    </a:ext>
                  </a:extLst>
                </a:gridCol>
              </a:tblGrid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Tên bảng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Diễn giải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267200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mã khối và tên khối trong trường mầm non.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194457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các thông tin về tình trạng của trẻ để cho việc theo dõi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636780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parent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của phụ huynh (địa chỉ, sđt, tên cha, tên mẹ)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959623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của một lớp học.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176933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children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chi tiết của một học sinh.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2903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về lịch báo cáo theo lớp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457018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regulation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về các quy định của trường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138741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teacher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Chứa thông tin của giáo viên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875609"/>
                  </a:ext>
                </a:extLst>
              </a:tr>
              <a:tr h="373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Chứa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thông</a:t>
                      </a:r>
                      <a:r>
                        <a:rPr lang="en-US" sz="1300" dirty="0">
                          <a:effectLst/>
                        </a:rPr>
                        <a:t> tin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tài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khoản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đăng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viên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để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lý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sinh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76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26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9DA09C-3EFE-4B43-B365-E22BA1CF9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46620"/>
              </p:ext>
            </p:extLst>
          </p:nvPr>
        </p:nvGraphicFramePr>
        <p:xfrm>
          <a:off x="1063751" y="2114106"/>
          <a:ext cx="10318623" cy="4581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714">
                  <a:extLst>
                    <a:ext uri="{9D8B030D-6E8A-4147-A177-3AD203B41FA5}">
                      <a16:colId xmlns:a16="http://schemas.microsoft.com/office/drawing/2014/main" val="3107779746"/>
                    </a:ext>
                  </a:extLst>
                </a:gridCol>
                <a:gridCol w="6165308">
                  <a:extLst>
                    <a:ext uri="{9D8B030D-6E8A-4147-A177-3AD203B41FA5}">
                      <a16:colId xmlns:a16="http://schemas.microsoft.com/office/drawing/2014/main" val="2517890905"/>
                    </a:ext>
                  </a:extLst>
                </a:gridCol>
                <a:gridCol w="3347601">
                  <a:extLst>
                    <a:ext uri="{9D8B030D-6E8A-4147-A177-3AD203B41FA5}">
                      <a16:colId xmlns:a16="http://schemas.microsoft.com/office/drawing/2014/main" val="4196899704"/>
                    </a:ext>
                  </a:extLst>
                </a:gridCol>
              </a:tblGrid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Tên màn hình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Ý nghĩa / Ghi chú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829980682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Đăng nhập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569150750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Quản trị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1439356706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Thêm lớp học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506996029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Danh sách lớp học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4012472294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Chỉnh sửa thông tin lớp học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001812592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Thêm khối học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38135085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Chỉnh sửa thông tin khối học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448113629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Chỉnh sửa thông tin phụ huynh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409432734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Danh sách phụ huynh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2694390625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Nhập học cho trẻ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844272249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Danh sách trẻ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1853589654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Chỉnh sửa thông tin trẻ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1857907583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Lập báo cáo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4109971103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Danh sách báo cáo đã được lập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1659091819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Chỉnh sửa quy định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1323102556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Chỉnh sửa danh sách tình trạng của trẻ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813531824"/>
                  </a:ext>
                </a:extLst>
              </a:tr>
              <a:tr h="4381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Danh sách tình trạng trẻ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Tình trạng trẻ được theo dõi trong nhà trường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1436033643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Chỉnh sửa thông tin cá nhân của giáo viên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609956780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Tạo tài khoản cho giáo viên mới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Chỉ Admin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1307164888"/>
                  </a:ext>
                </a:extLst>
              </a:tr>
              <a:tr h="2071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Reset mật khẩu cho giáo viên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Chỉ</a:t>
                      </a:r>
                      <a:r>
                        <a:rPr lang="en-US" sz="900" dirty="0">
                          <a:effectLst/>
                        </a:rPr>
                        <a:t> Admin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33" marR="47333" marT="0" marB="0"/>
                </a:tc>
                <a:extLst>
                  <a:ext uri="{0D108BD9-81ED-4DB2-BD59-A6C34878D82A}">
                    <a16:rowId xmlns:a16="http://schemas.microsoft.com/office/drawing/2014/main" val="314460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0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thâm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.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excel </a:t>
            </a:r>
            <a:r>
              <a:rPr lang="en-US" dirty="0" err="1"/>
              <a:t>hoặc</a:t>
            </a:r>
            <a:r>
              <a:rPr lang="en-US" dirty="0"/>
              <a:t> word.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,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file excel…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, </a:t>
            </a:r>
            <a:r>
              <a:rPr lang="en-US" dirty="0" err="1"/>
              <a:t>hư</a:t>
            </a:r>
            <a:r>
              <a:rPr lang="en-US" dirty="0"/>
              <a:t> ổ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cắn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2.Một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Hình ảnh 30">
            <a:extLst>
              <a:ext uri="{FF2B5EF4-FFF2-40B4-BE49-F238E27FC236}">
                <a16:creationId xmlns:a16="http://schemas.microsoft.com/office/drawing/2014/main" id="{23952A38-FA67-435B-934F-74CB5CAD3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571750"/>
            <a:ext cx="9928098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2.Một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/>
              <a:t>- Trang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36" descr="Ảnh có chứa ảnh chụp màn hình, người, màn hình&#10;&#10;Mô tả được tạo tự động">
            <a:extLst>
              <a:ext uri="{FF2B5EF4-FFF2-40B4-BE49-F238E27FC236}">
                <a16:creationId xmlns:a16="http://schemas.microsoft.com/office/drawing/2014/main" id="{EAEBE9B5-C268-4221-84A7-A251281CD0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59" y="2684340"/>
            <a:ext cx="10127591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2.Một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Hình ảnh 40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C39F303C-149E-417A-87B5-B34C7A4CA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7" y="2793194"/>
            <a:ext cx="10554848" cy="38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2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VI.Thiết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dirty="0"/>
              <a:t>2.Một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Hình ảnh 40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C39F303C-149E-417A-87B5-B34C7A4CA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7" y="2793194"/>
            <a:ext cx="10554848" cy="38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89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VII.Kết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1.Kết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dirty="0" err="1"/>
              <a:t>Sau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đề</a:t>
            </a:r>
            <a:r>
              <a:rPr lang="fr-FR" dirty="0"/>
              <a:t> </a:t>
            </a:r>
            <a:r>
              <a:rPr lang="fr-FR" dirty="0" err="1"/>
              <a:t>tài</a:t>
            </a:r>
            <a:r>
              <a:rPr lang="fr-FR" dirty="0"/>
              <a:t>,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đã</a:t>
            </a:r>
            <a:r>
              <a:rPr lang="fr-FR" dirty="0"/>
              <a:t> </a:t>
            </a:r>
            <a:r>
              <a:rPr lang="fr-FR" dirty="0" err="1"/>
              <a:t>hoàn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đạt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kết</a:t>
            </a:r>
            <a:r>
              <a:rPr lang="fr-FR" dirty="0"/>
              <a:t> </a:t>
            </a:r>
            <a:r>
              <a:rPr lang="fr-FR" dirty="0" err="1"/>
              <a:t>quả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:</a:t>
            </a:r>
          </a:p>
          <a:p>
            <a:endParaRPr lang="en-US" dirty="0"/>
          </a:p>
          <a:p>
            <a:r>
              <a:rPr lang="fr-FR" dirty="0"/>
              <a:t>- </a:t>
            </a:r>
            <a:r>
              <a:rPr lang="fr-FR" dirty="0" err="1"/>
              <a:t>Hiểu</a:t>
            </a:r>
            <a:r>
              <a:rPr lang="fr-FR" dirty="0"/>
              <a:t> </a:t>
            </a:r>
            <a:r>
              <a:rPr lang="fr-FR" dirty="0" err="1"/>
              <a:t>rõ</a:t>
            </a:r>
            <a:r>
              <a:rPr lang="fr-FR" dirty="0"/>
              <a:t> </a:t>
            </a:r>
            <a:r>
              <a:rPr lang="fr-FR" dirty="0" err="1"/>
              <a:t>quy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trẻ</a:t>
            </a:r>
            <a:r>
              <a:rPr lang="fr-FR" dirty="0"/>
              <a:t>.</a:t>
            </a:r>
          </a:p>
          <a:p>
            <a:endParaRPr lang="en-US" dirty="0"/>
          </a:p>
          <a:p>
            <a:r>
              <a:rPr lang="fr-FR" dirty="0"/>
              <a:t>- </a:t>
            </a:r>
            <a:r>
              <a:rPr lang="fr-FR" dirty="0" err="1"/>
              <a:t>Giao</a:t>
            </a:r>
            <a:r>
              <a:rPr lang="fr-FR" dirty="0"/>
              <a:t> </a:t>
            </a:r>
            <a:r>
              <a:rPr lang="fr-FR" dirty="0" err="1"/>
              <a:t>diện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thân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, </a:t>
            </a:r>
            <a:r>
              <a:rPr lang="fr-FR" dirty="0" err="1"/>
              <a:t>dễ</a:t>
            </a:r>
            <a:r>
              <a:rPr lang="fr-FR" dirty="0"/>
              <a:t>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,</a:t>
            </a:r>
          </a:p>
          <a:p>
            <a:endParaRPr lang="en-US" dirty="0"/>
          </a:p>
          <a:p>
            <a:r>
              <a:rPr lang="fr-FR" dirty="0"/>
              <a:t>-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thử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r>
              <a:rPr lang="fr-FR" dirty="0"/>
              <a:t> ở </a:t>
            </a:r>
            <a:r>
              <a:rPr lang="fr-FR" dirty="0" err="1"/>
              <a:t>mức</a:t>
            </a:r>
            <a:r>
              <a:rPr lang="fr-FR" dirty="0"/>
              <a:t> </a:t>
            </a:r>
            <a:r>
              <a:rPr lang="fr-FR" dirty="0" err="1"/>
              <a:t>độ</a:t>
            </a:r>
            <a:r>
              <a:rPr lang="fr-FR" dirty="0"/>
              <a:t> </a:t>
            </a:r>
            <a:r>
              <a:rPr lang="fr-FR" dirty="0" err="1"/>
              <a:t>lập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.</a:t>
            </a:r>
          </a:p>
          <a:p>
            <a:endParaRPr lang="en-US" dirty="0"/>
          </a:p>
          <a:p>
            <a:r>
              <a:rPr lang="fr-FR" dirty="0"/>
              <a:t>- </a:t>
            </a:r>
            <a:r>
              <a:rPr lang="fr-FR" dirty="0" err="1"/>
              <a:t>Hiểu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nắm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kiến</a:t>
            </a:r>
            <a:r>
              <a:rPr lang="fr-FR" dirty="0"/>
              <a:t> </a:t>
            </a:r>
            <a:r>
              <a:rPr lang="fr-FR" dirty="0" err="1"/>
              <a:t>thức</a:t>
            </a:r>
            <a:r>
              <a:rPr lang="fr-FR" dirty="0"/>
              <a:t> </a:t>
            </a:r>
            <a:r>
              <a:rPr lang="fr-FR" dirty="0" err="1"/>
              <a:t>về</a:t>
            </a:r>
            <a:r>
              <a:rPr lang="fr-FR" dirty="0"/>
              <a:t> MVVM, </a:t>
            </a:r>
            <a:r>
              <a:rPr lang="fr-FR" dirty="0" err="1"/>
              <a:t>EntityFramework</a:t>
            </a:r>
            <a:r>
              <a:rPr lang="fr-FR" dirty="0"/>
              <a:t>, </a:t>
            </a:r>
            <a:r>
              <a:rPr lang="fr-FR" dirty="0" err="1"/>
              <a:t>Respository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4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VII.Kết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dirty="0" err="1"/>
              <a:t>Đề</a:t>
            </a:r>
            <a:r>
              <a:rPr lang="fr-FR" dirty="0"/>
              <a:t> </a:t>
            </a:r>
            <a:r>
              <a:rPr lang="fr-FR" dirty="0" err="1"/>
              <a:t>tài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trẻ</a:t>
            </a:r>
            <a:r>
              <a:rPr lang="fr-FR" dirty="0"/>
              <a:t> </a:t>
            </a:r>
            <a:r>
              <a:rPr lang="fr-FR" dirty="0" err="1"/>
              <a:t>khá</a:t>
            </a:r>
            <a:r>
              <a:rPr lang="fr-FR" dirty="0"/>
              <a:t> </a:t>
            </a:r>
            <a:r>
              <a:rPr lang="fr-FR" dirty="0" err="1"/>
              <a:t>phổ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khả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cao</a:t>
            </a:r>
            <a:r>
              <a:rPr lang="fr-FR" dirty="0"/>
              <a:t>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đưa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ứng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tiễn</a:t>
            </a:r>
            <a:r>
              <a:rPr lang="fr-FR" dirty="0"/>
              <a:t>. Tuy </a:t>
            </a:r>
            <a:r>
              <a:rPr lang="fr-FR" dirty="0" err="1"/>
              <a:t>nhiên</a:t>
            </a:r>
            <a:r>
              <a:rPr lang="fr-FR" dirty="0"/>
              <a:t> do </a:t>
            </a:r>
            <a:r>
              <a:rPr lang="fr-FR" dirty="0" err="1"/>
              <a:t>hạn</a:t>
            </a:r>
            <a:r>
              <a:rPr lang="fr-FR" dirty="0"/>
              <a:t> </a:t>
            </a:r>
            <a:r>
              <a:rPr lang="fr-FR" dirty="0" err="1"/>
              <a:t>chế</a:t>
            </a:r>
            <a:r>
              <a:rPr lang="fr-FR" dirty="0"/>
              <a:t> </a:t>
            </a:r>
            <a:r>
              <a:rPr lang="fr-FR" dirty="0" err="1"/>
              <a:t>về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nghiên</a:t>
            </a:r>
            <a:r>
              <a:rPr lang="fr-FR" dirty="0"/>
              <a:t> </a:t>
            </a:r>
            <a:r>
              <a:rPr lang="fr-FR" dirty="0" err="1"/>
              <a:t>cứu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kinh</a:t>
            </a:r>
            <a:r>
              <a:rPr lang="fr-FR" dirty="0"/>
              <a:t> </a:t>
            </a:r>
            <a:r>
              <a:rPr lang="fr-FR" dirty="0" err="1"/>
              <a:t>nghiệm</a:t>
            </a:r>
            <a:r>
              <a:rPr lang="fr-FR" dirty="0"/>
              <a:t>, </a:t>
            </a:r>
            <a:r>
              <a:rPr lang="fr-FR" dirty="0" err="1"/>
              <a:t>nhóm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phát</a:t>
            </a:r>
            <a:r>
              <a:rPr lang="fr-FR" dirty="0"/>
              <a:t> </a:t>
            </a:r>
            <a:r>
              <a:rPr lang="fr-FR" dirty="0" err="1"/>
              <a:t>triển</a:t>
            </a:r>
            <a:r>
              <a:rPr lang="fr-FR" dirty="0"/>
              <a:t> ở </a:t>
            </a:r>
            <a:r>
              <a:rPr lang="fr-FR" dirty="0" err="1"/>
              <a:t>mức</a:t>
            </a:r>
            <a:r>
              <a:rPr lang="fr-FR" dirty="0"/>
              <a:t> </a:t>
            </a:r>
            <a:r>
              <a:rPr lang="fr-FR" dirty="0" err="1"/>
              <a:t>độ</a:t>
            </a:r>
            <a:r>
              <a:rPr lang="fr-FR" dirty="0"/>
              <a:t> </a:t>
            </a:r>
            <a:r>
              <a:rPr lang="fr-FR" dirty="0" err="1"/>
              <a:t>hoàn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yêu</a:t>
            </a:r>
            <a:r>
              <a:rPr lang="fr-FR" dirty="0"/>
              <a:t> </a:t>
            </a:r>
            <a:r>
              <a:rPr lang="fr-FR" dirty="0" err="1"/>
              <a:t>cầu</a:t>
            </a:r>
            <a:r>
              <a:rPr lang="fr-FR" dirty="0"/>
              <a:t> </a:t>
            </a:r>
            <a:r>
              <a:rPr lang="fr-FR" dirty="0" err="1"/>
              <a:t>đặt</a:t>
            </a:r>
            <a:r>
              <a:rPr lang="fr-FR" dirty="0"/>
              <a:t> ra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đề</a:t>
            </a:r>
            <a:r>
              <a:rPr lang="fr-FR" dirty="0"/>
              <a:t> </a:t>
            </a:r>
            <a:r>
              <a:rPr lang="fr-FR" dirty="0" err="1"/>
              <a:t>tài</a:t>
            </a:r>
            <a:r>
              <a:rPr lang="fr-FR" dirty="0"/>
              <a:t>, </a:t>
            </a:r>
            <a:r>
              <a:rPr lang="fr-FR" dirty="0" err="1"/>
              <a:t>tốc</a:t>
            </a:r>
            <a:r>
              <a:rPr lang="fr-FR" dirty="0"/>
              <a:t> </a:t>
            </a:r>
            <a:r>
              <a:rPr lang="fr-FR" dirty="0" err="1"/>
              <a:t>độ</a:t>
            </a:r>
            <a:r>
              <a:rPr lang="fr-FR" dirty="0"/>
              <a:t> </a:t>
            </a:r>
            <a:r>
              <a:rPr lang="fr-FR" dirty="0" err="1"/>
              <a:t>xử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chưa</a:t>
            </a:r>
            <a:r>
              <a:rPr lang="fr-FR" dirty="0"/>
              <a:t> </a:t>
            </a:r>
            <a:r>
              <a:rPr lang="fr-FR" dirty="0" err="1"/>
              <a:t>hoàn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. </a:t>
            </a:r>
            <a:r>
              <a:rPr lang="fr-FR" dirty="0" err="1"/>
              <a:t>Nhóm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cố</a:t>
            </a:r>
            <a:r>
              <a:rPr lang="fr-FR" dirty="0"/>
              <a:t> </a:t>
            </a:r>
            <a:r>
              <a:rPr lang="fr-FR" dirty="0" err="1"/>
              <a:t>gắng</a:t>
            </a:r>
            <a:r>
              <a:rPr lang="fr-FR" dirty="0"/>
              <a:t> </a:t>
            </a:r>
            <a:r>
              <a:rPr lang="fr-FR" dirty="0" err="1"/>
              <a:t>tìm</a:t>
            </a:r>
            <a:r>
              <a:rPr lang="fr-FR" dirty="0"/>
              <a:t> </a:t>
            </a:r>
            <a:r>
              <a:rPr lang="fr-FR" dirty="0" err="1"/>
              <a:t>hiểu</a:t>
            </a:r>
            <a:r>
              <a:rPr lang="fr-FR" dirty="0"/>
              <a:t> </a:t>
            </a:r>
            <a:r>
              <a:rPr lang="fr-FR" dirty="0" err="1"/>
              <a:t>sâu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phương</a:t>
            </a:r>
            <a:r>
              <a:rPr lang="fr-FR" dirty="0"/>
              <a:t> </a:t>
            </a:r>
            <a:r>
              <a:rPr lang="fr-FR" dirty="0" err="1"/>
              <a:t>pháp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thống</a:t>
            </a:r>
            <a:r>
              <a:rPr lang="fr-FR" dirty="0"/>
              <a:t> </a:t>
            </a:r>
            <a:r>
              <a:rPr lang="fr-FR" dirty="0" err="1"/>
              <a:t>cũng</a:t>
            </a:r>
            <a:r>
              <a:rPr lang="fr-FR" dirty="0"/>
              <a:t> </a:t>
            </a:r>
            <a:r>
              <a:rPr lang="fr-FR" dirty="0" err="1"/>
              <a:t>như</a:t>
            </a:r>
            <a:r>
              <a:rPr lang="fr-FR" dirty="0"/>
              <a:t> </a:t>
            </a:r>
            <a:r>
              <a:rPr lang="fr-FR" dirty="0" err="1"/>
              <a:t>xử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khối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lớn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hiệu</a:t>
            </a:r>
            <a:r>
              <a:rPr lang="fr-FR" dirty="0"/>
              <a:t> </a:t>
            </a:r>
            <a:r>
              <a:rPr lang="fr-FR" dirty="0" err="1"/>
              <a:t>quả</a:t>
            </a:r>
            <a:r>
              <a:rPr lang="fr-FR" dirty="0"/>
              <a:t> </a:t>
            </a:r>
            <a:r>
              <a:rPr lang="fr-FR" dirty="0" err="1"/>
              <a:t>cao</a:t>
            </a:r>
            <a:r>
              <a:rPr lang="fr-FR" dirty="0"/>
              <a:t>, </a:t>
            </a:r>
            <a:r>
              <a:rPr lang="fr-FR" dirty="0" err="1"/>
              <a:t>mở</a:t>
            </a:r>
            <a:r>
              <a:rPr lang="fr-FR" dirty="0"/>
              <a:t> </a:t>
            </a:r>
            <a:r>
              <a:rPr lang="fr-FR" dirty="0" err="1"/>
              <a:t>rộng</a:t>
            </a:r>
            <a:r>
              <a:rPr lang="fr-FR" dirty="0"/>
              <a:t> </a:t>
            </a:r>
            <a:r>
              <a:rPr lang="fr-FR" dirty="0" err="1"/>
              <a:t>phạm</a:t>
            </a:r>
            <a:r>
              <a:rPr lang="fr-FR" dirty="0"/>
              <a:t> vi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án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4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FA87-5EDE-4C76-938E-51C7AF39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42900"/>
            <a:ext cx="10058400" cy="53281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LẮNG NGHE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7E14-8338-4650-9CE4-6DEA6E4B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</a:t>
            </a:r>
          </a:p>
          <a:p>
            <a:r>
              <a:rPr lang="en-US" dirty="0"/>
              <a:t>  + </a:t>
            </a:r>
            <a:r>
              <a:rPr lang="en-US" dirty="0" err="1"/>
              <a:t>Thứ</a:t>
            </a:r>
            <a:r>
              <a:rPr lang="en-US" dirty="0"/>
              <a:t> 1: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/>
              <a:t>  + </a:t>
            </a:r>
            <a:r>
              <a:rPr lang="en-US" dirty="0" err="1"/>
              <a:t>Thứ</a:t>
            </a:r>
            <a:r>
              <a:rPr lang="en-US" dirty="0"/>
              <a:t> 2: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/>
              <a:t>  + </a:t>
            </a:r>
            <a:r>
              <a:rPr lang="en-US" dirty="0" err="1"/>
              <a:t>Thứ</a:t>
            </a:r>
            <a:r>
              <a:rPr lang="en-US" dirty="0"/>
              <a:t> 3: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file excel,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r>
              <a:rPr lang="en-US" dirty="0"/>
              <a:t>  + </a:t>
            </a:r>
            <a:r>
              <a:rPr lang="en-US" dirty="0" err="1"/>
              <a:t>Thứ</a:t>
            </a:r>
            <a:r>
              <a:rPr lang="en-US" dirty="0"/>
              <a:t> 4: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huynh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II.Yêu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4EAA3-9375-4A25-A52D-51FDF8CF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46" y="2390934"/>
            <a:ext cx="9210304" cy="39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3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II.Yêu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3AAEA-27FD-4203-A90B-A285EDDF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6" y="2314849"/>
            <a:ext cx="9554593" cy="39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A045-4DFE-438F-A2E5-B1DA8436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17" y="2413411"/>
            <a:ext cx="9696707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4F13-1750-48DD-BCD6-E6C289D3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5" y="2519198"/>
            <a:ext cx="9449415" cy="298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1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57787-15D1-42B4-A5B4-A82A2E84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228849"/>
            <a:ext cx="952804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8B90-1485-4530-B42B-156A604E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III.Mô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22B-5870-45BB-9261-C66A5653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6046"/>
            <a:ext cx="10058400" cy="43961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BE6F-16C8-45F4-881A-AA1A7B77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408620"/>
            <a:ext cx="9524999" cy="3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3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</TotalTime>
  <Words>1296</Words>
  <Application>Microsoft Office PowerPoint</Application>
  <PresentationFormat>Widescreen</PresentationFormat>
  <Paragraphs>313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Times New Roman</vt:lpstr>
      <vt:lpstr>Wingdings</vt:lpstr>
      <vt:lpstr>Wood Type</vt:lpstr>
      <vt:lpstr>BÁO CÁO PHẦN MỀM QUẢN LÍ NHÀ TRẺ</vt:lpstr>
      <vt:lpstr>I.Khảo sát hiện trạng</vt:lpstr>
      <vt:lpstr>I.Khảo sát hiện trạng</vt:lpstr>
      <vt:lpstr>II.Yêu cầu hệ thống</vt:lpstr>
      <vt:lpstr>II.Yêu cầu hệ thống</vt:lpstr>
      <vt:lpstr>III.Mô hình Use-case</vt:lpstr>
      <vt:lpstr>III.Mô hình Use-case</vt:lpstr>
      <vt:lpstr>III.Mô hình Use-case</vt:lpstr>
      <vt:lpstr>III.Mô hình Use-case</vt:lpstr>
      <vt:lpstr>III.Mô hình Use-case</vt:lpstr>
      <vt:lpstr>IV.Phân tích hệ thống</vt:lpstr>
      <vt:lpstr>PowerPoint Presentation</vt:lpstr>
      <vt:lpstr>IV.Phân tích hệ thống</vt:lpstr>
      <vt:lpstr>IV.Phân tích hệ thống</vt:lpstr>
      <vt:lpstr>IV.Phân tích hệ thống</vt:lpstr>
      <vt:lpstr>V.Thiết kế dữ liệu</vt:lpstr>
      <vt:lpstr>V.Thiết kế dữ liệu</vt:lpstr>
      <vt:lpstr>V.Thiết kế dữ liệu</vt:lpstr>
      <vt:lpstr>VI.Thiết kế giao diện</vt:lpstr>
      <vt:lpstr>VI.Thiết kế giao diện</vt:lpstr>
      <vt:lpstr>VI.Thiết kế giao diện</vt:lpstr>
      <vt:lpstr>VI.Thiết kế giao diện</vt:lpstr>
      <vt:lpstr>VI.Thiết kế giao diện</vt:lpstr>
      <vt:lpstr>VII.Kết luận</vt:lpstr>
      <vt:lpstr>VII.Kết luận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PHẦN MỀM QUẢN LÍ NHÀ TRẺ</dc:title>
  <dc:creator>Bảo Minh Vương</dc:creator>
  <cp:lastModifiedBy>Bảo Minh Vương</cp:lastModifiedBy>
  <cp:revision>6</cp:revision>
  <dcterms:created xsi:type="dcterms:W3CDTF">2019-12-16T03:22:27Z</dcterms:created>
  <dcterms:modified xsi:type="dcterms:W3CDTF">2019-12-16T04:14:26Z</dcterms:modified>
</cp:coreProperties>
</file>