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4" r:id="rId2"/>
    <p:sldId id="277" r:id="rId3"/>
    <p:sldId id="257" r:id="rId4"/>
    <p:sldId id="264" r:id="rId5"/>
    <p:sldId id="258" r:id="rId6"/>
    <p:sldId id="259" r:id="rId7"/>
    <p:sldId id="260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6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8/6/2020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9451" y="862147"/>
            <a:ext cx="8830492" cy="1938992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6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THUYẾT TRÌNH MÔN LẬP TRÌNH DI ĐỘNG 2</a:t>
            </a:r>
            <a:endParaRPr lang="en-US" sz="6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2697" y="2965269"/>
            <a:ext cx="10306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CHỦ ĐỀ: QUẢN LÝ THIẾT BỊ TRƯỜNG HỌC</a:t>
            </a:r>
            <a:endParaRPr 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21577" y="3775730"/>
            <a:ext cx="5094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 10: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Võ Thành Tài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Trần Thị Thục Trinh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23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65760"/>
            <a:ext cx="8596668" cy="783771"/>
          </a:xfrm>
        </p:spPr>
        <p:txBody>
          <a:bodyPr/>
          <a:lstStyle/>
          <a:p>
            <a:r>
              <a:rPr lang="vi-VN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vi-V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bị:</a:t>
            </a:r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3546636" y="3423988"/>
            <a:ext cx="610812" cy="3265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632947" y="6203938"/>
            <a:ext cx="2788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mtClean="0"/>
              <a:t>Xem chi tiết loại thiết bị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81405" y="6203938"/>
            <a:ext cx="313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mtClean="0"/>
              <a:t>Tìm kiếm theo tên thiết bị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16" y="1280157"/>
            <a:ext cx="3115120" cy="4572728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2392460" y="4742417"/>
            <a:ext cx="480973" cy="23483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879" y="1188720"/>
            <a:ext cx="3065689" cy="46641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8031" y="1280157"/>
            <a:ext cx="3106473" cy="457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26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69817"/>
            <a:ext cx="8596668" cy="1045030"/>
          </a:xfrm>
        </p:spPr>
        <p:txBody>
          <a:bodyPr/>
          <a:lstStyle/>
          <a:p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vi-VN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.Trang phòng học</a:t>
            </a:r>
            <a:r>
              <a:rPr 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92021" y="6247400"/>
            <a:ext cx="2168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mtClean="0"/>
              <a:t>Giao diện chính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306279" y="6247400"/>
            <a:ext cx="2534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mtClean="0"/>
              <a:t>Giao diện sau khi thêm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437" y="1069566"/>
            <a:ext cx="3571875" cy="50585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935" y="1069566"/>
            <a:ext cx="3600450" cy="505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78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3623"/>
          </a:xfrm>
        </p:spPr>
        <p:txBody>
          <a:bodyPr/>
          <a:lstStyle/>
          <a:p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vi-VN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vi-V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phòng học</a:t>
            </a:r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3063" y="5917474"/>
            <a:ext cx="2521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mtClean="0"/>
              <a:t>Giao diện sau khi xóa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166731" y="5917474"/>
            <a:ext cx="2521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mtClean="0"/>
              <a:t>Giao diện sau khi sửa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331649" y="5917474"/>
            <a:ext cx="2683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mtClean="0"/>
              <a:t>Giao diện trước khi sửa</a:t>
            </a:r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7284236" y="3279141"/>
            <a:ext cx="574766" cy="3004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346" y="1293223"/>
            <a:ext cx="3156225" cy="46242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8679" y="1293222"/>
            <a:ext cx="2937235" cy="46242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404" y="1293222"/>
            <a:ext cx="3133372" cy="462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61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65760"/>
            <a:ext cx="8596668" cy="783771"/>
          </a:xfrm>
        </p:spPr>
        <p:txBody>
          <a:bodyPr/>
          <a:lstStyle/>
          <a:p>
            <a:r>
              <a:rPr 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vi-VN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vi-V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phòng học:</a:t>
            </a:r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3416204" y="3439623"/>
            <a:ext cx="610812" cy="3265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632947" y="6203938"/>
            <a:ext cx="2788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mtClean="0"/>
              <a:t>Xem chi tiết loại thiết bị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715367" y="6203938"/>
            <a:ext cx="313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mtClean="0"/>
              <a:t>Tìm kiếm theo loại phòng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80" y="1290784"/>
            <a:ext cx="3156225" cy="4624251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2288248" y="4334035"/>
            <a:ext cx="488391" cy="27715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067" y="1290784"/>
            <a:ext cx="3116526" cy="46242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9692" y="1238533"/>
            <a:ext cx="3037977" cy="467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96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69817"/>
            <a:ext cx="8596668" cy="1045030"/>
          </a:xfrm>
        </p:spPr>
        <p:txBody>
          <a:bodyPr/>
          <a:lstStyle/>
          <a:p>
            <a:r>
              <a:rPr 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vi-VN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.Trang </a:t>
            </a:r>
            <a:r>
              <a:rPr 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chi tiết sử dụng:</a:t>
            </a:r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92021" y="6247400"/>
            <a:ext cx="2168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mtClean="0"/>
              <a:t>Giao diện chính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306279" y="6247400"/>
            <a:ext cx="2534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mtClean="0"/>
              <a:t>Giao diện sau khi thêm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189" y="996131"/>
            <a:ext cx="3566097" cy="52512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376" y="996131"/>
            <a:ext cx="3541258" cy="525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59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3623"/>
          </a:xfrm>
        </p:spPr>
        <p:txBody>
          <a:bodyPr/>
          <a:lstStyle/>
          <a:p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vi-VN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vi-V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 tiết sử dụng:</a:t>
            </a:r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3063" y="5917474"/>
            <a:ext cx="2521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mtClean="0"/>
              <a:t>Giao diện sau khi xóa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166731" y="5917474"/>
            <a:ext cx="2521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mtClean="0"/>
              <a:t>Giao diện sau khi sửa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331649" y="5917474"/>
            <a:ext cx="2683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mtClean="0"/>
              <a:t>Giao diện trước khi sửa</a:t>
            </a:r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7284236" y="3279141"/>
            <a:ext cx="574766" cy="3004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31686"/>
            <a:ext cx="3099309" cy="458578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013" y="1285358"/>
            <a:ext cx="3094284" cy="45884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2942" y="1305071"/>
            <a:ext cx="2945356" cy="455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7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65760"/>
            <a:ext cx="8596668" cy="783771"/>
          </a:xfrm>
        </p:spPr>
        <p:txBody>
          <a:bodyPr/>
          <a:lstStyle/>
          <a:p>
            <a:r>
              <a:rPr 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4.Trang chi tiết sản phẩm</a:t>
            </a:r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3354022" y="3423989"/>
            <a:ext cx="610812" cy="3265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632947" y="6203938"/>
            <a:ext cx="2788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mtClean="0"/>
              <a:t>Xem chi tiết loại thiết bị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715367" y="6203938"/>
            <a:ext cx="313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mtClean="0"/>
              <a:t>Tìm kiếm theo loại phòng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20" y="1293046"/>
            <a:ext cx="2969920" cy="4588458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2401912" y="4818286"/>
            <a:ext cx="462069" cy="26316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016" y="1293046"/>
            <a:ext cx="2987738" cy="45884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3834" y="1293046"/>
            <a:ext cx="3108310" cy="458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19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48788"/>
            <a:ext cx="8596668" cy="879566"/>
          </a:xfrm>
        </p:spPr>
        <p:txBody>
          <a:bodyPr/>
          <a:lstStyle/>
          <a:p>
            <a:r>
              <a:rPr 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 Kết quả đạt được: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5475"/>
            <a:ext cx="8596668" cy="4695888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 điều đã làm được: 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UI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Thêm, xóa, sửa và tìm kiếm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 kết các bảng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 spinner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 điều chưa làm được: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 thống kê số lượng thiết bị</a:t>
            </a:r>
          </a:p>
          <a:p>
            <a:pPr lvl="0">
              <a:buClrTx/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 xử lý chức năng cho phép xem tình trạng mượn trả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76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5394" y="2155371"/>
            <a:ext cx="8621486" cy="1754326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reflection blurRad="6350" stA="50000" endA="300" endPos="55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CẢM ƠN THẦY VÀ CÁC BẠN ĐÃ LẮNG NGHE</a:t>
            </a:r>
            <a:endParaRPr lang="en-US" sz="5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46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976117" cy="775063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 ĐỀ: QUẢN LÝ THIẾT BỊ TRƯỜNG HỌC</a:t>
            </a:r>
            <a:b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057" y="1533572"/>
            <a:ext cx="8596668" cy="3880773"/>
          </a:xfrm>
        </p:spPr>
        <p:txBody>
          <a:bodyPr/>
          <a:lstStyle/>
          <a:p>
            <a:pPr marL="514350" indent="-514350">
              <a:buClrTx/>
              <a:buFont typeface="+mj-lt"/>
              <a:buAutoNum type="arabicPeriod"/>
            </a:pPr>
            <a:r>
              <a:rPr 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 thiết bị</a:t>
            </a:r>
          </a:p>
          <a:p>
            <a:pPr marL="514350" indent="-514350">
              <a:buClrTx/>
              <a:buFont typeface="+mj-lt"/>
              <a:buAutoNum type="arabicPeriod"/>
            </a:pPr>
            <a:r>
              <a:rPr 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bị</a:t>
            </a:r>
          </a:p>
          <a:p>
            <a:pPr marL="514350" indent="-514350">
              <a:buClrTx/>
              <a:buFont typeface="+mj-lt"/>
              <a:buAutoNum type="arabicPeriod"/>
            </a:pPr>
            <a:r>
              <a:rPr 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 tiết sử dụng</a:t>
            </a:r>
          </a:p>
          <a:p>
            <a:pPr marL="514350" indent="-514350">
              <a:buClrTx/>
              <a:buFont typeface="+mj-lt"/>
              <a:buAutoNum type="arabicPeriod"/>
            </a:pPr>
            <a:r>
              <a:rPr 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Phòng học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6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Màn hình Splash Screen: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3020" y="1390514"/>
            <a:ext cx="3373071" cy="520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90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6503"/>
          </a:xfrm>
        </p:spPr>
        <p:txBody>
          <a:bodyPr/>
          <a:lstStyle/>
          <a:p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Màn hình chính:</a:t>
            </a:r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5338" y="609600"/>
            <a:ext cx="3648664" cy="5334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7334" y="1149532"/>
            <a:ext cx="318298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Gồm </a:t>
            </a:r>
            <a:r>
              <a:rPr lang="vi-V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trang: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 thiết bị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 bị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 tiết sử dụng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Phòng học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48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91886"/>
            <a:ext cx="8596668" cy="1031965"/>
          </a:xfrm>
        </p:spPr>
        <p:txBody>
          <a:bodyPr/>
          <a:lstStyle/>
          <a:p>
            <a:r>
              <a:rPr lang="vi-VN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Trang loại thiết bị:</a:t>
            </a:r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7815" y="1240972"/>
            <a:ext cx="3543008" cy="45328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92021" y="6035824"/>
            <a:ext cx="2168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mtClean="0"/>
              <a:t>Giao diện chính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345468" y="6035824"/>
            <a:ext cx="2534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mtClean="0"/>
              <a:t>Giao diện sau khi thêm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128" y="1168573"/>
            <a:ext cx="3322874" cy="467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1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3623"/>
          </a:xfrm>
        </p:spPr>
        <p:txBody>
          <a:bodyPr/>
          <a:lstStyle/>
          <a:p>
            <a:r>
              <a:rPr lang="vi-V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loại thiết bị:</a:t>
            </a:r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267" y="1442131"/>
            <a:ext cx="2732725" cy="38814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3063" y="5917474"/>
            <a:ext cx="2521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mtClean="0"/>
              <a:t>Giao diện sau khi xóa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937394" y="5917474"/>
            <a:ext cx="2521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mtClean="0"/>
              <a:t>Giao diện sau khi sửa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115595" y="5917474"/>
            <a:ext cx="2683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mtClean="0"/>
              <a:t>Giao diện trước khi sửa</a:t>
            </a:r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7128474" y="3290802"/>
            <a:ext cx="574766" cy="3004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5595" y="1442131"/>
            <a:ext cx="2839944" cy="39977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0134" y="1442131"/>
            <a:ext cx="2795652" cy="399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3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65760"/>
            <a:ext cx="8596668" cy="783771"/>
          </a:xfrm>
        </p:spPr>
        <p:txBody>
          <a:bodyPr/>
          <a:lstStyle/>
          <a:p>
            <a:r>
              <a:rPr lang="vi-V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 thiết bị:</a:t>
            </a:r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3546636" y="3423988"/>
            <a:ext cx="610812" cy="3265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632947" y="6203938"/>
            <a:ext cx="2788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mtClean="0"/>
              <a:t>Xem chi tiết loại thiết bị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01" y="1280157"/>
            <a:ext cx="2974820" cy="4634835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2464701" y="3918202"/>
            <a:ext cx="457199" cy="20966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047606" y="6203938"/>
            <a:ext cx="2452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mtClean="0"/>
              <a:t>Tìm kiếm theo tên loại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363" y="1280157"/>
            <a:ext cx="3109553" cy="46348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3022" y="1280157"/>
            <a:ext cx="3132102" cy="463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87383"/>
            <a:ext cx="8596668" cy="927464"/>
          </a:xfrm>
        </p:spPr>
        <p:txBody>
          <a:bodyPr/>
          <a:lstStyle/>
          <a:p>
            <a:r>
              <a:rPr lang="vi-V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vi-VN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Trang thiết bị:</a:t>
            </a:r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92021" y="6247400"/>
            <a:ext cx="2168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mtClean="0"/>
              <a:t>Giao diện chính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306279" y="6247400"/>
            <a:ext cx="2534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mtClean="0"/>
              <a:t>Giao diện sau khi thêm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113" y="1018175"/>
            <a:ext cx="3524250" cy="5229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651" y="1018175"/>
            <a:ext cx="3562351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04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3623"/>
          </a:xfrm>
        </p:spPr>
        <p:txBody>
          <a:bodyPr/>
          <a:lstStyle/>
          <a:p>
            <a:r>
              <a:rPr lang="vi-VN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vi-V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bị:</a:t>
            </a:r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3063" y="5917474"/>
            <a:ext cx="2521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mtClean="0"/>
              <a:t>Giao diện sau khi xóa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166731" y="5917474"/>
            <a:ext cx="2521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mtClean="0"/>
              <a:t>Giao diện sau khi sửa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331649" y="5917474"/>
            <a:ext cx="2683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mtClean="0"/>
              <a:t>Giao diện trước khi sửa</a:t>
            </a:r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7284236" y="3279141"/>
            <a:ext cx="574766" cy="3004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93223"/>
            <a:ext cx="3131671" cy="45841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5595" y="1293223"/>
            <a:ext cx="3115120" cy="45727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6326" y="1293223"/>
            <a:ext cx="3081943" cy="454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59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499</TotalTime>
  <Words>347</Words>
  <Application>Microsoft Office PowerPoint</Application>
  <PresentationFormat>Widescreen</PresentationFormat>
  <Paragraphs>67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Times New Roman</vt:lpstr>
      <vt:lpstr>Trebuchet MS</vt:lpstr>
      <vt:lpstr>Wingdings</vt:lpstr>
      <vt:lpstr>Wingdings 3</vt:lpstr>
      <vt:lpstr>Facet</vt:lpstr>
      <vt:lpstr>PowerPoint Presentation</vt:lpstr>
      <vt:lpstr>CHỦ ĐỀ: QUẢN LÝ THIẾT BỊ TRƯỜNG HỌC </vt:lpstr>
      <vt:lpstr>Màn hình Splash Screen:</vt:lpstr>
      <vt:lpstr>Màn hình chính:</vt:lpstr>
      <vt:lpstr>1.Trang loại thiết bị:</vt:lpstr>
      <vt:lpstr>1. Trang loại thiết bị:</vt:lpstr>
      <vt:lpstr>1. Trang loại thiết bị:</vt:lpstr>
      <vt:lpstr>2.Trang thiết bị:</vt:lpstr>
      <vt:lpstr>2. Trang thiết bị:</vt:lpstr>
      <vt:lpstr>2. Trang thiết bị:</vt:lpstr>
      <vt:lpstr>3.Trang phòng học:</vt:lpstr>
      <vt:lpstr>3. Trang phòng học:</vt:lpstr>
      <vt:lpstr>3. Trang phòng học:</vt:lpstr>
      <vt:lpstr>4.Trang chi tiết sử dụng:</vt:lpstr>
      <vt:lpstr>4. Trang chi tiết sử dụng:</vt:lpstr>
      <vt:lpstr>4.Trang chi tiết sản phẩm:</vt:lpstr>
      <vt:lpstr>5. Kết quả đạt được: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CAO ĐẲNG CÔNG NGHỆ THỦ ĐỨC</dc:title>
  <dc:creator>Admin</dc:creator>
  <cp:lastModifiedBy>Admin</cp:lastModifiedBy>
  <cp:revision>32</cp:revision>
  <dcterms:created xsi:type="dcterms:W3CDTF">2020-08-04T09:05:57Z</dcterms:created>
  <dcterms:modified xsi:type="dcterms:W3CDTF">2020-08-06T01:30:23Z</dcterms:modified>
</cp:coreProperties>
</file>