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8" r:id="rId2"/>
    <p:sldId id="1581" r:id="rId3"/>
    <p:sldId id="1582" r:id="rId4"/>
    <p:sldId id="1583" r:id="rId5"/>
    <p:sldId id="158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FF9933"/>
    <a:srgbClr val="008000"/>
    <a:srgbClr val="000099"/>
    <a:srgbClr val="FF6600"/>
    <a:srgbClr val="66FFFF"/>
    <a:srgbClr val="FF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 autoAdjust="0"/>
    <p:restoredTop sz="70816" autoAdjust="0"/>
  </p:normalViewPr>
  <p:slideViewPr>
    <p:cSldViewPr>
      <p:cViewPr varScale="1">
        <p:scale>
          <a:sx n="88" d="100"/>
          <a:sy n="88" d="100"/>
        </p:scale>
        <p:origin x="14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0613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3450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4251463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007748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1941704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627414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8944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62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102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9/20/21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9/20/21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62183618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9/20/21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9/20/21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9/20/21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9/20/21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9/20/21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862001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8078312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267387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91" r:id="rId4"/>
    <p:sldLayoutId id="2147483692" r:id="rId5"/>
    <p:sldLayoutId id="2147483690" r:id="rId6"/>
    <p:sldLayoutId id="2147483689" r:id="rId7"/>
    <p:sldLayoutId id="2147483651" r:id="rId8"/>
    <p:sldLayoutId id="2147483652" r:id="rId9"/>
    <p:sldLayoutId id="2147483662" r:id="rId10"/>
    <p:sldLayoutId id="2147483678" r:id="rId11"/>
    <p:sldLayoutId id="2147483676" r:id="rId12"/>
    <p:sldLayoutId id="2147483663" r:id="rId13"/>
    <p:sldLayoutId id="2147483653" r:id="rId14"/>
    <p:sldLayoutId id="2147483679" r:id="rId15"/>
    <p:sldLayoutId id="2147483697" r:id="rId16"/>
    <p:sldLayoutId id="2147483698" r:id="rId17"/>
    <p:sldLayoutId id="2147483684" r:id="rId18"/>
    <p:sldLayoutId id="2147483695" r:id="rId19"/>
    <p:sldLayoutId id="2147483696" r:id="rId20"/>
    <p:sldLayoutId id="2147483694" r:id="rId21"/>
    <p:sldLayoutId id="2147483686" r:id="rId22"/>
    <p:sldLayoutId id="2147483688" r:id="rId23"/>
    <p:sldLayoutId id="2147483687" r:id="rId24"/>
    <p:sldLayoutId id="2147483654" r:id="rId25"/>
    <p:sldLayoutId id="2147483681" r:id="rId26"/>
    <p:sldLayoutId id="2147483680" r:id="rId27"/>
    <p:sldLayoutId id="2147483682" r:id="rId28"/>
    <p:sldLayoutId id="2147483683" r:id="rId29"/>
    <p:sldLayoutId id="2147483655" r:id="rId30"/>
    <p:sldLayoutId id="2147483656" r:id="rId31"/>
    <p:sldLayoutId id="2147483657" r:id="rId32"/>
    <p:sldLayoutId id="2147483658" r:id="rId33"/>
    <p:sldLayoutId id="2147483659" r:id="rId34"/>
    <p:sldLayoutId id="2147483660" r:id="rId35"/>
    <p:sldLayoutId id="2147483661" r:id="rId36"/>
    <p:sldLayoutId id="2147483693" r:id="rId37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ungtruongq@uit.edu.v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E7300-DFDE-428A-A065-67964711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514600"/>
            <a:ext cx="11582400" cy="1470025"/>
          </a:xfrm>
        </p:spPr>
        <p:txBody>
          <a:bodyPr/>
          <a:lstStyle/>
          <a:p>
            <a:r>
              <a:rPr lang="vi-VN" dirty="0"/>
              <a:t>HƯỚNG DẪN THỰC HÀNH</a:t>
            </a:r>
            <a:br>
              <a:rPr lang="vi-VN" dirty="0"/>
            </a:br>
            <a:r>
              <a:rPr lang="vi-VN" b="0" dirty="0"/>
              <a:t>NHẬP MÔN </a:t>
            </a:r>
            <a:r>
              <a:rPr lang="en-US" b="0" dirty="0"/>
              <a:t>MẠNG MÁY TÍNH</a:t>
            </a: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2CA2-9D23-BB44-B601-101DE378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10972800" cy="1143000"/>
          </a:xfrm>
        </p:spPr>
        <p:txBody>
          <a:bodyPr/>
          <a:lstStyle/>
          <a:p>
            <a:r>
              <a:rPr lang="en-VN" dirty="0"/>
              <a:t>Thời lượng và thi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DBC8-621E-814E-96EC-6E9DBB1A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67000"/>
            <a:ext cx="10972800" cy="4525963"/>
          </a:xfrm>
        </p:spPr>
        <p:txBody>
          <a:bodyPr/>
          <a:lstStyle/>
          <a:p>
            <a:r>
              <a:rPr lang="en-VN" dirty="0"/>
              <a:t>Thời lượng: 07 bài ~ 7 buổi thực hành</a:t>
            </a:r>
          </a:p>
          <a:p>
            <a:r>
              <a:rPr lang="en-VN" dirty="0">
                <a:solidFill>
                  <a:srgbClr val="FF0000"/>
                </a:solidFill>
              </a:rPr>
              <a:t>Không thi thực hành</a:t>
            </a:r>
          </a:p>
          <a:p>
            <a:r>
              <a:rPr lang="en-VN" dirty="0"/>
              <a:t>Tỉ lệ điểm: 100% (7 bài thực hành), tuy nhiên sẽ có 1 bài thực hành trực tiếp trên lớp – bài thực hành bấm cáp mạng (nhưng học online </a:t>
            </a:r>
            <a:r>
              <a:rPr lang="en-VN" dirty="0">
                <a:sym typeface="Wingdings" pitchFamily="2" charset="2"/>
              </a:rPr>
              <a:t> 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490988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47-1D7D-4047-9D07-94F3F26F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Quy định nộp bài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0A50-DA8B-8C40-B9EB-703BB6A3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Làm nhóm hay làm cá nhân?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VN" dirty="0">
                <a:solidFill>
                  <a:schemeClr val="tx1"/>
                </a:solidFill>
                <a:highlight>
                  <a:srgbClr val="FFFF00"/>
                </a:highlight>
              </a:rPr>
              <a:t>Phải đăng ký nhóm trước (nhóm từ 2-3 SV)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VN" dirty="0">
                <a:solidFill>
                  <a:schemeClr val="tx1"/>
                </a:solidFill>
                <a:highlight>
                  <a:srgbClr val="FFFF00"/>
                </a:highlight>
              </a:rPr>
              <a:t>Nộp bài theo nhóm, bạn có MSSV thấp nhất nhóm sẽ là người nộp bài. </a:t>
            </a:r>
          </a:p>
          <a:p>
            <a:r>
              <a:rPr lang="en-VN" dirty="0">
                <a:solidFill>
                  <a:srgbClr val="FF0000"/>
                </a:solidFill>
              </a:rPr>
              <a:t>Nộp bài trên courses</a:t>
            </a:r>
          </a:p>
          <a:p>
            <a:r>
              <a:rPr lang="en-VN" dirty="0"/>
              <a:t>Thời gian nộp bài: 01 tuần hay 02 tuần</a:t>
            </a:r>
          </a:p>
          <a:p>
            <a:endParaRPr lang="en-V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6610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F92-174E-B443-962C-9E5C6A0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Quy định lớp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194E-012E-4142-9390-7931CFAE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Có thể học lớp .1 hoặc lớp .2 (và học lớp nào thì nộp bài lớp đó)</a:t>
            </a:r>
          </a:p>
          <a:p>
            <a:endParaRPr lang="en-VN" dirty="0"/>
          </a:p>
          <a:p>
            <a:r>
              <a:rPr lang="en-VN" dirty="0">
                <a:solidFill>
                  <a:srgbClr val="FF0000"/>
                </a:solidFill>
              </a:rPr>
              <a:t>Bài nộp phải save file là mssv của các thành viên trong nhóm</a:t>
            </a:r>
          </a:p>
          <a:p>
            <a:endParaRPr lang="en-VN" dirty="0"/>
          </a:p>
          <a:p>
            <a:r>
              <a:rPr lang="en-VN" dirty="0"/>
              <a:t>Có vấn đề phát sinh có thể gửi email: </a:t>
            </a:r>
            <a:r>
              <a:rPr lang="en-VN" dirty="0">
                <a:hlinkClick r:id="rId2"/>
              </a:rPr>
              <a:t>dungtruongq@uit.edu.vn</a:t>
            </a:r>
            <a:endParaRPr lang="en-VN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VN" dirty="0"/>
              <a:t>oặc nhắn tin riêng trong teams</a:t>
            </a:r>
          </a:p>
        </p:txBody>
      </p:sp>
    </p:spTree>
    <p:extLst>
      <p:ext uri="{BB962C8B-B14F-4D97-AF65-F5344CB8AC3E}">
        <p14:creationId xmlns:p14="http://schemas.microsoft.com/office/powerpoint/2010/main" val="29773874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674813"/>
            <a:ext cx="11811000" cy="3508374"/>
          </a:xfrm>
        </p:spPr>
        <p:txBody>
          <a:bodyPr/>
          <a:lstStyle/>
          <a:p>
            <a:r>
              <a:rPr lang="vi-VN" sz="4000" dirty="0"/>
              <a:t>Cảm ơn các bạn đã lắng nghe!</a:t>
            </a:r>
            <a:br>
              <a:rPr lang="en-US" sz="4000" dirty="0"/>
            </a:b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0066FF"/>
                </a:solidFill>
              </a:rPr>
              <a:t>ĐẠI HỌC QUỐC GIA TP.HCM</a:t>
            </a:r>
            <a:br>
              <a:rPr lang="en-US" sz="4000" dirty="0"/>
            </a:br>
            <a:r>
              <a:rPr lang="en-US" sz="3600" dirty="0">
                <a:solidFill>
                  <a:srgbClr val="FF0000"/>
                </a:solidFill>
              </a:rPr>
              <a:t>TR</a:t>
            </a:r>
            <a:r>
              <a:rPr lang="vi-VN" sz="3600" dirty="0">
                <a:solidFill>
                  <a:srgbClr val="FF0000"/>
                </a:solidFill>
              </a:rPr>
              <a:t>Ư</a:t>
            </a:r>
            <a:r>
              <a:rPr lang="en-US" sz="3600" dirty="0">
                <a:solidFill>
                  <a:srgbClr val="FF0000"/>
                </a:solidFill>
              </a:rPr>
              <a:t>ỜNG ĐẠI HỌC CÔNG NGHỆ THÔNG TIN TP.HCM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6809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222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Default Design</vt:lpstr>
      <vt:lpstr>HƯỚNG DẪN THỰC HÀNH NHẬP MÔN MẠNG MÁY TÍNH </vt:lpstr>
      <vt:lpstr>Thời lượng và thi thực hành</vt:lpstr>
      <vt:lpstr>Quy định nộp bài</vt:lpstr>
      <vt:lpstr>Quy định lớp</vt:lpstr>
      <vt:lpstr>Cảm ơn các bạn đã lắng nghe!  ĐẠI HỌC QUỐC GIA TP.HCM TRƯỜNG ĐẠI HỌC CÔNG NGHỆ THÔNG TIN TP.HCM TOÀN DIỆN – SÁNG TẠO – PHỤNG SỰ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Trương Quốc Dũng</cp:lastModifiedBy>
  <cp:revision>883</cp:revision>
  <cp:lastPrinted>2013-08-30T01:32:34Z</cp:lastPrinted>
  <dcterms:created xsi:type="dcterms:W3CDTF">2008-06-14T04:13:27Z</dcterms:created>
  <dcterms:modified xsi:type="dcterms:W3CDTF">2021-09-20T15:46:20Z</dcterms:modified>
</cp:coreProperties>
</file>