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9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handoutMaster" Target="handoutMasters/handoutMaster1.xml" /><Relationship Id="rId1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ị Trinh" userId="99ef8f5c-b768-4752-a6cc-c0de37905cec" providerId="ADAL" clId="{3C7450D4-7D11-AC41-B88F-D3493B64C749}"/>
    <pc:docChg chg="undo custSel modSld">
      <pc:chgData name="Nguyễn Thị Trinh" userId="99ef8f5c-b768-4752-a6cc-c0de37905cec" providerId="ADAL" clId="{3C7450D4-7D11-AC41-B88F-D3493B64C749}" dt="2024-05-05T10:24:18.233" v="67" actId="20577"/>
      <pc:docMkLst>
        <pc:docMk/>
      </pc:docMkLst>
      <pc:sldChg chg="addSp delSp modSp">
        <pc:chgData name="Nguyễn Thị Trinh" userId="99ef8f5c-b768-4752-a6cc-c0de37905cec" providerId="ADAL" clId="{3C7450D4-7D11-AC41-B88F-D3493B64C749}" dt="2024-05-05T10:22:37.325" v="23"/>
        <pc:sldMkLst>
          <pc:docMk/>
          <pc:sldMk cId="2806164900" sldId="259"/>
        </pc:sldMkLst>
        <pc:spChg chg="mod">
          <ac:chgData name="Nguyễn Thị Trinh" userId="99ef8f5c-b768-4752-a6cc-c0de37905cec" providerId="ADAL" clId="{3C7450D4-7D11-AC41-B88F-D3493B64C749}" dt="2024-05-05T10:20:39.642" v="15" actId="962"/>
          <ac:spMkLst>
            <pc:docMk/>
            <pc:sldMk cId="2806164900" sldId="259"/>
            <ac:spMk id="2" creationId="{9DF71C44-D0E3-4410-A25C-E4DD5CB25DC7}"/>
          </ac:spMkLst>
        </pc:spChg>
        <pc:inkChg chg="add del">
          <ac:chgData name="Nguyễn Thị Trinh" userId="99ef8f5c-b768-4752-a6cc-c0de37905cec" providerId="ADAL" clId="{3C7450D4-7D11-AC41-B88F-D3493B64C749}" dt="2024-05-05T10:11:25.378" v="2"/>
          <ac:inkMkLst>
            <pc:docMk/>
            <pc:sldMk cId="2806164900" sldId="259"/>
            <ac:inkMk id="8" creationId="{32F444D6-6176-216C-17B4-F845103B735D}"/>
          </ac:inkMkLst>
        </pc:inkChg>
        <pc:inkChg chg="add del">
          <ac:chgData name="Nguyễn Thị Trinh" userId="99ef8f5c-b768-4752-a6cc-c0de37905cec" providerId="ADAL" clId="{3C7450D4-7D11-AC41-B88F-D3493B64C749}" dt="2024-05-05T10:11:25.378" v="2"/>
          <ac:inkMkLst>
            <pc:docMk/>
            <pc:sldMk cId="2806164900" sldId="259"/>
            <ac:inkMk id="10" creationId="{207A740E-070D-6A8D-56C9-F0468C7EC6ED}"/>
          </ac:inkMkLst>
        </pc:inkChg>
        <pc:inkChg chg="add reco">
          <ac:chgData name="Nguyễn Thị Trinh" userId="99ef8f5c-b768-4752-a6cc-c0de37905cec" providerId="ADAL" clId="{3C7450D4-7D11-AC41-B88F-D3493B64C749}" dt="2024-05-05T10:11:25.378" v="2"/>
          <ac:inkMkLst>
            <pc:docMk/>
            <pc:sldMk cId="2806164900" sldId="259"/>
            <ac:inkMk id="11" creationId="{835EF237-99BA-E294-06EE-CF7E634A42ED}"/>
          </ac:inkMkLst>
        </pc:inkChg>
        <pc:inkChg chg="add del">
          <ac:chgData name="Nguyễn Thị Trinh" userId="99ef8f5c-b768-4752-a6cc-c0de37905cec" providerId="ADAL" clId="{3C7450D4-7D11-AC41-B88F-D3493B64C749}" dt="2024-05-05T10:11:28.488" v="5"/>
          <ac:inkMkLst>
            <pc:docMk/>
            <pc:sldMk cId="2806164900" sldId="259"/>
            <ac:inkMk id="12" creationId="{D33A383A-20FF-2CCA-9D53-A39630437120}"/>
          </ac:inkMkLst>
        </pc:inkChg>
        <pc:inkChg chg="add del">
          <ac:chgData name="Nguyễn Thị Trinh" userId="99ef8f5c-b768-4752-a6cc-c0de37905cec" providerId="ADAL" clId="{3C7450D4-7D11-AC41-B88F-D3493B64C749}" dt="2024-05-05T10:11:28.488" v="5"/>
          <ac:inkMkLst>
            <pc:docMk/>
            <pc:sldMk cId="2806164900" sldId="259"/>
            <ac:inkMk id="13" creationId="{6B171325-BACB-A183-466E-4A423931C9FA}"/>
          </ac:inkMkLst>
        </pc:inkChg>
        <pc:inkChg chg="add reco">
          <ac:chgData name="Nguyễn Thị Trinh" userId="99ef8f5c-b768-4752-a6cc-c0de37905cec" providerId="ADAL" clId="{3C7450D4-7D11-AC41-B88F-D3493B64C749}" dt="2024-05-05T10:11:28.488" v="5"/>
          <ac:inkMkLst>
            <pc:docMk/>
            <pc:sldMk cId="2806164900" sldId="259"/>
            <ac:inkMk id="14" creationId="{0FF19601-C8AA-6DE3-A0E0-18C06B9E908C}"/>
          </ac:inkMkLst>
        </pc:inkChg>
        <pc:inkChg chg="add del">
          <ac:chgData name="Nguyễn Thị Trinh" userId="99ef8f5c-b768-4752-a6cc-c0de37905cec" providerId="ADAL" clId="{3C7450D4-7D11-AC41-B88F-D3493B64C749}" dt="2024-05-05T10:12:42.770" v="11"/>
          <ac:inkMkLst>
            <pc:docMk/>
            <pc:sldMk cId="2806164900" sldId="259"/>
            <ac:inkMk id="15" creationId="{0370690A-093F-9C19-FFDB-B88EDBC772EE}"/>
          </ac:inkMkLst>
        </pc:inkChg>
        <pc:inkChg chg="add del">
          <ac:chgData name="Nguyễn Thị Trinh" userId="99ef8f5c-b768-4752-a6cc-c0de37905cec" providerId="ADAL" clId="{3C7450D4-7D11-AC41-B88F-D3493B64C749}" dt="2024-05-05T10:12:42.770" v="11"/>
          <ac:inkMkLst>
            <pc:docMk/>
            <pc:sldMk cId="2806164900" sldId="259"/>
            <ac:inkMk id="16" creationId="{404339C3-037B-0170-7D27-894DBF1BBEDC}"/>
          </ac:inkMkLst>
        </pc:inkChg>
        <pc:inkChg chg="add">
          <ac:chgData name="Nguyễn Thị Trinh" userId="99ef8f5c-b768-4752-a6cc-c0de37905cec" providerId="ADAL" clId="{3C7450D4-7D11-AC41-B88F-D3493B64C749}" dt="2024-05-05T10:12:41.515" v="8"/>
          <ac:inkMkLst>
            <pc:docMk/>
            <pc:sldMk cId="2806164900" sldId="259"/>
            <ac:inkMk id="17" creationId="{B3333DBE-57C7-7D42-CFB5-4B116C2D868E}"/>
          </ac:inkMkLst>
        </pc:inkChg>
        <pc:inkChg chg="add">
          <ac:chgData name="Nguyễn Thị Trinh" userId="99ef8f5c-b768-4752-a6cc-c0de37905cec" providerId="ADAL" clId="{3C7450D4-7D11-AC41-B88F-D3493B64C749}" dt="2024-05-05T10:12:41.850" v="9"/>
          <ac:inkMkLst>
            <pc:docMk/>
            <pc:sldMk cId="2806164900" sldId="259"/>
            <ac:inkMk id="18" creationId="{0B70F6B1-EDAC-9ED5-A743-36C278C4171A}"/>
          </ac:inkMkLst>
        </pc:inkChg>
        <pc:inkChg chg="add del">
          <ac:chgData name="Nguyễn Thị Trinh" userId="99ef8f5c-b768-4752-a6cc-c0de37905cec" providerId="ADAL" clId="{3C7450D4-7D11-AC41-B88F-D3493B64C749}" dt="2024-05-05T10:12:43.289" v="13"/>
          <ac:inkMkLst>
            <pc:docMk/>
            <pc:sldMk cId="2806164900" sldId="259"/>
            <ac:inkMk id="19" creationId="{61880702-C72A-1611-7691-8A26C16B28BF}"/>
          </ac:inkMkLst>
        </pc:inkChg>
        <pc:inkChg chg="add reco">
          <ac:chgData name="Nguyễn Thị Trinh" userId="99ef8f5c-b768-4752-a6cc-c0de37905cec" providerId="ADAL" clId="{3C7450D4-7D11-AC41-B88F-D3493B64C749}" dt="2024-05-05T10:12:42.770" v="11"/>
          <ac:inkMkLst>
            <pc:docMk/>
            <pc:sldMk cId="2806164900" sldId="259"/>
            <ac:inkMk id="20" creationId="{653172E3-E4DF-F904-48A4-78CB87911312}"/>
          </ac:inkMkLst>
        </pc:inkChg>
        <pc:inkChg chg="add del">
          <ac:chgData name="Nguyễn Thị Trinh" userId="99ef8f5c-b768-4752-a6cc-c0de37905cec" providerId="ADAL" clId="{3C7450D4-7D11-AC41-B88F-D3493B64C749}" dt="2024-05-05T10:12:43.289" v="13"/>
          <ac:inkMkLst>
            <pc:docMk/>
            <pc:sldMk cId="2806164900" sldId="259"/>
            <ac:inkMk id="21" creationId="{6B99CA80-C279-D07B-D08D-898771D5B535}"/>
          </ac:inkMkLst>
        </pc:inkChg>
        <pc:inkChg chg="add reco">
          <ac:chgData name="Nguyễn Thị Trinh" userId="99ef8f5c-b768-4752-a6cc-c0de37905cec" providerId="ADAL" clId="{3C7450D4-7D11-AC41-B88F-D3493B64C749}" dt="2024-05-05T10:12:43.289" v="13"/>
          <ac:inkMkLst>
            <pc:docMk/>
            <pc:sldMk cId="2806164900" sldId="259"/>
            <ac:inkMk id="22" creationId="{50D6271B-D3F5-7A51-A221-F09F53BB3575}"/>
          </ac:inkMkLst>
        </pc:inkChg>
        <pc:inkChg chg="add">
          <ac:chgData name="Nguyễn Thị Trinh" userId="99ef8f5c-b768-4752-a6cc-c0de37905cec" providerId="ADAL" clId="{3C7450D4-7D11-AC41-B88F-D3493B64C749}" dt="2024-05-05T10:12:44.075" v="14"/>
          <ac:inkMkLst>
            <pc:docMk/>
            <pc:sldMk cId="2806164900" sldId="259"/>
            <ac:inkMk id="23" creationId="{91BC8ABB-B15A-00E9-F8F5-38F4B75ACEA4}"/>
          </ac:inkMkLst>
        </pc:inkChg>
        <pc:inkChg chg="add del">
          <ac:chgData name="Nguyễn Thị Trinh" userId="99ef8f5c-b768-4752-a6cc-c0de37905cec" providerId="ADAL" clId="{3C7450D4-7D11-AC41-B88F-D3493B64C749}" dt="2024-05-05T10:22:35.395" v="20"/>
          <ac:inkMkLst>
            <pc:docMk/>
            <pc:sldMk cId="2806164900" sldId="259"/>
            <ac:inkMk id="24" creationId="{D54BB06E-AEAA-6A96-6CC4-540FF0CEEF49}"/>
          </ac:inkMkLst>
        </pc:inkChg>
        <pc:inkChg chg="add del">
          <ac:chgData name="Nguyễn Thị Trinh" userId="99ef8f5c-b768-4752-a6cc-c0de37905cec" providerId="ADAL" clId="{3C7450D4-7D11-AC41-B88F-D3493B64C749}" dt="2024-05-05T10:22:35.395" v="20"/>
          <ac:inkMkLst>
            <pc:docMk/>
            <pc:sldMk cId="2806164900" sldId="259"/>
            <ac:inkMk id="25" creationId="{B7FBAA0C-FFB5-28F8-B7D3-6F9FC9D09A60}"/>
          </ac:inkMkLst>
        </pc:inkChg>
        <pc:inkChg chg="add del">
          <ac:chgData name="Nguyễn Thị Trinh" userId="99ef8f5c-b768-4752-a6cc-c0de37905cec" providerId="ADAL" clId="{3C7450D4-7D11-AC41-B88F-D3493B64C749}" dt="2024-05-05T10:22:35.395" v="20"/>
          <ac:inkMkLst>
            <pc:docMk/>
            <pc:sldMk cId="2806164900" sldId="259"/>
            <ac:inkMk id="26" creationId="{B7CBE99D-ABD8-7130-4BBC-04F3DD6F0954}"/>
          </ac:inkMkLst>
        </pc:inkChg>
        <pc:inkChg chg="add del">
          <ac:chgData name="Nguyễn Thị Trinh" userId="99ef8f5c-b768-4752-a6cc-c0de37905cec" providerId="ADAL" clId="{3C7450D4-7D11-AC41-B88F-D3493B64C749}" dt="2024-05-05T10:22:35.395" v="20"/>
          <ac:inkMkLst>
            <pc:docMk/>
            <pc:sldMk cId="2806164900" sldId="259"/>
            <ac:inkMk id="27" creationId="{DA1D022C-0912-E56A-95E6-BB27DDCDF561}"/>
          </ac:inkMkLst>
        </pc:inkChg>
        <pc:inkChg chg="add reco">
          <ac:chgData name="Nguyễn Thị Trinh" userId="99ef8f5c-b768-4752-a6cc-c0de37905cec" providerId="ADAL" clId="{3C7450D4-7D11-AC41-B88F-D3493B64C749}" dt="2024-05-05T10:22:35.395" v="20"/>
          <ac:inkMkLst>
            <pc:docMk/>
            <pc:sldMk cId="2806164900" sldId="259"/>
            <ac:inkMk id="28" creationId="{F6948BF4-2FF2-60A5-98BB-15B00EE0C446}"/>
          </ac:inkMkLst>
        </pc:inkChg>
        <pc:inkChg chg="add del">
          <ac:chgData name="Nguyễn Thị Trinh" userId="99ef8f5c-b768-4752-a6cc-c0de37905cec" providerId="ADAL" clId="{3C7450D4-7D11-AC41-B88F-D3493B64C749}" dt="2024-05-05T10:22:37.325" v="23"/>
          <ac:inkMkLst>
            <pc:docMk/>
            <pc:sldMk cId="2806164900" sldId="259"/>
            <ac:inkMk id="29" creationId="{021F1074-4A8F-3086-2810-D018CEED06E7}"/>
          </ac:inkMkLst>
        </pc:inkChg>
        <pc:inkChg chg="add del">
          <ac:chgData name="Nguyễn Thị Trinh" userId="99ef8f5c-b768-4752-a6cc-c0de37905cec" providerId="ADAL" clId="{3C7450D4-7D11-AC41-B88F-D3493B64C749}" dt="2024-05-05T10:22:37.325" v="23"/>
          <ac:inkMkLst>
            <pc:docMk/>
            <pc:sldMk cId="2806164900" sldId="259"/>
            <ac:inkMk id="30" creationId="{3288715E-FBA7-0E38-9F20-E88431832B34}"/>
          </ac:inkMkLst>
        </pc:inkChg>
        <pc:inkChg chg="add reco">
          <ac:chgData name="Nguyễn Thị Trinh" userId="99ef8f5c-b768-4752-a6cc-c0de37905cec" providerId="ADAL" clId="{3C7450D4-7D11-AC41-B88F-D3493B64C749}" dt="2024-05-05T10:22:37.325" v="23"/>
          <ac:inkMkLst>
            <pc:docMk/>
            <pc:sldMk cId="2806164900" sldId="259"/>
            <ac:inkMk id="31" creationId="{9B57F873-7133-4137-C4E2-EBF101940E39}"/>
          </ac:inkMkLst>
        </pc:inkChg>
      </pc:sldChg>
      <pc:sldChg chg="modNotesTx">
        <pc:chgData name="Nguyễn Thị Trinh" userId="99ef8f5c-b768-4752-a6cc-c0de37905cec" providerId="ADAL" clId="{3C7450D4-7D11-AC41-B88F-D3493B64C749}" dt="2024-05-05T10:24:18.233" v="67" actId="20577"/>
        <pc:sldMkLst>
          <pc:docMk/>
          <pc:sldMk cId="1361851932" sldId="281"/>
        </pc:sldMkLst>
      </pc:sldChg>
      <pc:sldChg chg="addSp delSp modSp delAnim">
        <pc:chgData name="Nguyễn Thị Trinh" userId="99ef8f5c-b768-4752-a6cc-c0de37905cec" providerId="ADAL" clId="{3C7450D4-7D11-AC41-B88F-D3493B64C749}" dt="2024-05-05T10:23:54.449" v="38"/>
        <pc:sldMkLst>
          <pc:docMk/>
          <pc:sldMk cId="340211090" sldId="282"/>
        </pc:sldMkLst>
        <pc:spChg chg="del mod">
          <ac:chgData name="Nguyễn Thị Trinh" userId="99ef8f5c-b768-4752-a6cc-c0de37905cec" providerId="ADAL" clId="{3C7450D4-7D11-AC41-B88F-D3493B64C749}" dt="2024-05-05T10:23:33.632" v="30" actId="478"/>
          <ac:spMkLst>
            <pc:docMk/>
            <pc:sldMk cId="340211090" sldId="282"/>
            <ac:spMk id="24" creationId="{389157FE-A5E3-4961-BC44-55BAADC7113C}"/>
          </ac:spMkLst>
        </pc:spChg>
        <pc:inkChg chg="add">
          <ac:chgData name="Nguyễn Thị Trinh" userId="99ef8f5c-b768-4752-a6cc-c0de37905cec" providerId="ADAL" clId="{3C7450D4-7D11-AC41-B88F-D3493B64C749}" dt="2024-05-05T10:23:11.470" v="24"/>
          <ac:inkMkLst>
            <pc:docMk/>
            <pc:sldMk cId="340211090" sldId="282"/>
            <ac:inkMk id="4" creationId="{C0FF97BC-45AE-0608-9BE6-0EAB784FEDFE}"/>
          </ac:inkMkLst>
        </pc:inkChg>
        <pc:inkChg chg="add del">
          <ac:chgData name="Nguyễn Thị Trinh" userId="99ef8f5c-b768-4752-a6cc-c0de37905cec" providerId="ADAL" clId="{3C7450D4-7D11-AC41-B88F-D3493B64C749}" dt="2024-05-05T10:23:16.775" v="27"/>
          <ac:inkMkLst>
            <pc:docMk/>
            <pc:sldMk cId="340211090" sldId="282"/>
            <ac:inkMk id="11" creationId="{E537D6AA-2500-46BB-9DD7-0DA34A8D56F3}"/>
          </ac:inkMkLst>
        </pc:inkChg>
        <pc:inkChg chg="add del">
          <ac:chgData name="Nguyễn Thị Trinh" userId="99ef8f5c-b768-4752-a6cc-c0de37905cec" providerId="ADAL" clId="{3C7450D4-7D11-AC41-B88F-D3493B64C749}" dt="2024-05-05T10:23:16.775" v="27"/>
          <ac:inkMkLst>
            <pc:docMk/>
            <pc:sldMk cId="340211090" sldId="282"/>
            <ac:inkMk id="12" creationId="{D80C1C0E-6690-7EDA-EA73-2A4121A3FBD1}"/>
          </ac:inkMkLst>
        </pc:inkChg>
        <pc:inkChg chg="add reco">
          <ac:chgData name="Nguyễn Thị Trinh" userId="99ef8f5c-b768-4752-a6cc-c0de37905cec" providerId="ADAL" clId="{3C7450D4-7D11-AC41-B88F-D3493B64C749}" dt="2024-05-05T10:23:16.775" v="27"/>
          <ac:inkMkLst>
            <pc:docMk/>
            <pc:sldMk cId="340211090" sldId="282"/>
            <ac:inkMk id="15" creationId="{50A09FD8-C422-3E06-B291-CD2A324B232D}"/>
          </ac:inkMkLst>
        </pc:inkChg>
        <pc:inkChg chg="add">
          <ac:chgData name="Nguyễn Thị Trinh" userId="99ef8f5c-b768-4752-a6cc-c0de37905cec" providerId="ADAL" clId="{3C7450D4-7D11-AC41-B88F-D3493B64C749}" dt="2024-05-05T10:23:43.579" v="31"/>
          <ac:inkMkLst>
            <pc:docMk/>
            <pc:sldMk cId="340211090" sldId="282"/>
            <ac:inkMk id="17" creationId="{DE3955B1-E8D0-2DF0-D862-A940FB445601}"/>
          </ac:inkMkLst>
        </pc:inkChg>
        <pc:inkChg chg="add">
          <ac:chgData name="Nguyễn Thị Trinh" userId="99ef8f5c-b768-4752-a6cc-c0de37905cec" providerId="ADAL" clId="{3C7450D4-7D11-AC41-B88F-D3493B64C749}" dt="2024-05-05T10:23:43.949" v="32"/>
          <ac:inkMkLst>
            <pc:docMk/>
            <pc:sldMk cId="340211090" sldId="282"/>
            <ac:inkMk id="18" creationId="{40018881-C257-E2DC-9B48-5FA70A69444A}"/>
          </ac:inkMkLst>
        </pc:inkChg>
        <pc:inkChg chg="add">
          <ac:chgData name="Nguyễn Thị Trinh" userId="99ef8f5c-b768-4752-a6cc-c0de37905cec" providerId="ADAL" clId="{3C7450D4-7D11-AC41-B88F-D3493B64C749}" dt="2024-05-05T10:23:44.198" v="33"/>
          <ac:inkMkLst>
            <pc:docMk/>
            <pc:sldMk cId="340211090" sldId="282"/>
            <ac:inkMk id="19" creationId="{C78C51FA-CD1F-2492-2489-102D3CED0D06}"/>
          </ac:inkMkLst>
        </pc:inkChg>
        <pc:inkChg chg="add">
          <ac:chgData name="Nguyễn Thị Trinh" userId="99ef8f5c-b768-4752-a6cc-c0de37905cec" providerId="ADAL" clId="{3C7450D4-7D11-AC41-B88F-D3493B64C749}" dt="2024-05-05T10:23:45.489" v="34"/>
          <ac:inkMkLst>
            <pc:docMk/>
            <pc:sldMk cId="340211090" sldId="282"/>
            <ac:inkMk id="20" creationId="{F0CAF027-C283-C710-97F6-CB4ABA4C5FDC}"/>
          </ac:inkMkLst>
        </pc:inkChg>
        <pc:inkChg chg="add">
          <ac:chgData name="Nguyễn Thị Trinh" userId="99ef8f5c-b768-4752-a6cc-c0de37905cec" providerId="ADAL" clId="{3C7450D4-7D11-AC41-B88F-D3493B64C749}" dt="2024-05-05T10:23:45.881" v="35"/>
          <ac:inkMkLst>
            <pc:docMk/>
            <pc:sldMk cId="340211090" sldId="282"/>
            <ac:inkMk id="21" creationId="{C5F97FE5-2528-A7F5-9B55-DB8F9539D048}"/>
          </ac:inkMkLst>
        </pc:inkChg>
        <pc:inkChg chg="add">
          <ac:chgData name="Nguyễn Thị Trinh" userId="99ef8f5c-b768-4752-a6cc-c0de37905cec" providerId="ADAL" clId="{3C7450D4-7D11-AC41-B88F-D3493B64C749}" dt="2024-05-05T10:23:47.126" v="36"/>
          <ac:inkMkLst>
            <pc:docMk/>
            <pc:sldMk cId="340211090" sldId="282"/>
            <ac:inkMk id="22" creationId="{0AF0D01E-209A-4E9A-5B6D-BE1993FB78EC}"/>
          </ac:inkMkLst>
        </pc:inkChg>
        <pc:inkChg chg="add">
          <ac:chgData name="Nguyễn Thị Trinh" userId="99ef8f5c-b768-4752-a6cc-c0de37905cec" providerId="ADAL" clId="{3C7450D4-7D11-AC41-B88F-D3493B64C749}" dt="2024-05-05T10:23:53.314" v="37"/>
          <ac:inkMkLst>
            <pc:docMk/>
            <pc:sldMk cId="340211090" sldId="282"/>
            <ac:inkMk id="23" creationId="{A0B731EA-3611-860C-785F-F7F71DC569B5}"/>
          </ac:inkMkLst>
        </pc:inkChg>
        <pc:inkChg chg="add">
          <ac:chgData name="Nguyễn Thị Trinh" userId="99ef8f5c-b768-4752-a6cc-c0de37905cec" providerId="ADAL" clId="{3C7450D4-7D11-AC41-B88F-D3493B64C749}" dt="2024-05-05T10:23:54.449" v="38"/>
          <ac:inkMkLst>
            <pc:docMk/>
            <pc:sldMk cId="340211090" sldId="282"/>
            <ac:inkMk id="27" creationId="{9490FA28-C1CE-E06A-6D00-3D9274FEBC25}"/>
          </ac:inkMkLst>
        </pc:inkChg>
      </pc:sldChg>
    </pc:docChg>
  </pc:docChgLst>
  <pc:docChgLst>
    <pc:chgData name="Nguyễn Thị Trinh" userId="99ef8f5c-b768-4752-a6cc-c0de37905cec" providerId="ADAL" clId="{CF100B2F-ADC2-40B0-A429-0A4D70CE4AE6}"/>
    <pc:docChg chg="modSld">
      <pc:chgData name="Nguyễn Thị Trinh" userId="99ef8f5c-b768-4752-a6cc-c0de37905cec" providerId="ADAL" clId="{CF100B2F-ADC2-40B0-A429-0A4D70CE4AE6}" dt="2023-12-18T09:17:32.307" v="0" actId="1076"/>
      <pc:docMkLst>
        <pc:docMk/>
      </pc:docMkLst>
      <pc:sldChg chg="modSp mod">
        <pc:chgData name="Nguyễn Thị Trinh" userId="99ef8f5c-b768-4752-a6cc-c0de37905cec" providerId="ADAL" clId="{CF100B2F-ADC2-40B0-A429-0A4D70CE4AE6}" dt="2023-12-18T09:17:32.307" v="0" actId="1076"/>
        <pc:sldMkLst>
          <pc:docMk/>
          <pc:sldMk cId="340211090" sldId="282"/>
        </pc:sldMkLst>
        <pc:spChg chg="mod">
          <ac:chgData name="Nguyễn Thị Trinh" userId="99ef8f5c-b768-4752-a6cc-c0de37905cec" providerId="ADAL" clId="{CF100B2F-ADC2-40B0-A429-0A4D70CE4AE6}" dt="2023-12-18T09:17:32.307" v="0" actId="1076"/>
          <ac:spMkLst>
            <pc:docMk/>
            <pc:sldMk cId="340211090" sldId="282"/>
            <ac:spMk id="6" creationId="{F9AB8488-4784-4A39-BDE8-19DF04929BE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6ADF5198-3059-4C85-81AF-3AC12024B2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/>
              <a:t>Tài liệu Hệ điều hành_Chương 4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D1A3DA2-9086-41AB-8613-4F753A6142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B33B4-C4D4-4583-99CC-C6CB30BF071C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1C04398-5180-467B-A2FA-69FEE68FFE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73118EB-92BF-4C2A-910E-746193B0E2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997FD-D765-4904-9C04-D3E00EED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18763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11:2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1788 4024,'0'0'0,"0"0"72,-2 0-16,-4-4 8,6 4-64,-5-5 48,-1-1 0,2 0 24,1 1 16,3 5-88,-2-6 80,2-9 24,0 11-23,0-1-1,0 5-80,0-19 56,5 13-40,10-16 8,-9 7-40,-6 15 16,19-19 8,-4-8-8,4-3-16,1-4 16,-20 34 0,21-32 0,2-1 0,-1-3 16,1 2-24,-23 34 8,22-38-8,1-1 8,0-1 0,-1-3 0,-22 43 0,21-43 16,3-4-16,3-4-8,-3-4 16,-24 55-8,25-54-8,-1-3 0,-1 3 8,5-3-8,-28 57 8,26-54 0,1-1 8,-3 3-16,0 1 16,-24 51-8,25-51 0,-1 2 48,-3 2 8,-2 6-8,-19 41-48,19-42 72,3 7-112,-1-3 8,0 4-8,-21 34 40,20-28-32,-1 0 56,-2 3-16,-2 4 32,-15 21-40,15-18 48,0-1-16,-9 13 24,15-14-16,-21 20-40,3-4 32,14-2 32,-11 2-16,9 1 24,-15 3-72,4 0 88,11 0-16,-11 0 72,1 1 16,-5-1-160,6 6 248,9 0 48,-11 1-16,1 8 8,-5-15-288,6 6 240,9 9-8,-15-7 8,4 14-16,-4-22-224,5 17 272,-1 4-8,2 3-24,-2 8-8,-4-32-232,5 34 184,1 6-32,-1 3 1,1 2-1,-6-45-152,15 45 112,-11 2 64,2-2-16,12 2-32,-18-47-128,6 46 144,13-1-88,-14 0 0,16-2-24,-21-43-32,6 41 24,15 1 8,-16 1-32,18 0 8,-23-43-8,17 42 24,-2-1-24,0 1 24,0-3-32,-15-39 8,15 36-64,-9 0-32,12-3-56,-12-1-88,-6-32 240,15 30-360,-11-3-105,11-3-103,-11 1-32,-4-25 600,3 20-624,3-1 8,0-2 48,-1 0 40,-5-17 528,6 15-488,0-7 80,-1 7 47,-1-10 89,-4-5 272,4 6-192,0 2 80,-1-3 24,1-1 16,-4-4 72,4 2-80,0 0-24,-1-2-1248,-3 0-392,0 0 1744,0 0 0</inkml:trace>
  <inkml:trace contextRef="#ctx0" brushRef="#br0" timeOffset="2484">422 1011 3944,'0'0'0,"0"0"56,0-4-40,0 4-8,0 0-8,0-3-8,0-1 0,-2 0 8,2 0-8,0 4 8,0 0 8,0-3-8,4-1 0,2 0 0,-6 4 0,5-4 0,14 0 8,-13 1-16,16-1 0,-22 4 8,17-4-24,6-1 8,3-1 16,1-9 16,-27 15-16,26-4 32,0 0 8,4-1-64,4-1-32,-34 6 56,36-15-64,-2 11 16,2-1 48,-3-10 8,-33 15-8,38-4 8,-2-2-32,0-9-24,-1 11 0,-35 4 48,34-5-72,0-1 0,-2-9-56,0 15-2288,-32 0 2416,0 0 0</inkml:trace>
  <inkml:trace contextRef="#ctx0" brushRef="#br0" timeOffset="2485">1526 883 3696,'0'0'0,"0"0"48,0 0-24,-1 0-24,1 0 0,-4 0 0,0 0 16,2-4-8,0 4 8,2 0-16,-2-3 8,1 3-8,-1-4 0,2 0-8,0 4 8,0-4 0,0 1 8,5-3 0,10-11 0,-15 17-8,4-6 8,2-11-8,11 12 0,-14-18 16,-3 23-16,16-15 0,-11-2 0,12-2-16,-11 1 16,-6 18 0,19-25-24,-4-1-8,2-6 16,-2-2 0,-15 34 16,15-32 8,0 2 8,0-2 8,0 2-8,-15 30-16,5-30 16,16 0-32,-15 0 0,9 1-8,-15 29 24,4-28-32,1 0 24,1 2 8,0 1 0,-6 25 0,3-24 8,1-1 0,-4 3 8,0-1 0,0 23-16,0-21 0,0 2 16,-2 1-24,-2 3 16,4 15-8,-5-15 16,-1 9-16,0-11 40,1 11-24,5 6-16,-6-5 48,1-10 8,-1 11-24,0 0 32,6 4-64,-5-4 40,-1 1 16,0 3 32,1-4-8,5 4-80,-6 0 80,0 0 16,1 0-8,-1 0-24,6 0-64,-6 0 57,3 4-9,-1 1 0,0 3 32,4-8-80,-4 15 104,1-8 8,-1 12 24,0-2 16,4-17-152,-4 19 184,1 7 16,-1 4 16,-2 8 56,6-38-272,-4 41 216,1 5 32,1-1 16,0 2-64,2-47-200,-2 47 256,2 2-24,0 0-16,0 1 40,0-50-256,0 49 208,4 4 16,0-2-40,-1 3-104,-3-54-80,4 51 112,0 2-72,1-2-24,1-4 64,-6-47-80,6 47 32,11 0 16,-14-4 16,3 0-40,-6-43-24,17 40 24,-13-3-8,11-1-16,-10-4 49,-5-32-49,17 30 56,-13-2-8,11 1-16,-11-5-16,-4-24-16,15 24 0,-11-3 24,1-2 0,10-2 8,-15-17-32,4 17 40,2 0-48,0-10 16,-1 12-8,-5-19 0,6 8 8,-1 7-8,-1-10-56,0 1-16,-4-6 72,4 6-96,0-3-1,-1 1 17,1-2-24,-4-2 104,4 2-72,0 0-8,-4-2 16,3 0-24,-3 0 88,0-4-104,4 0-64,-4-11-24,4 10 0,-4 5 192,4-19-232,-1 4 32,1-4-16,0 0-8,-4 19 224,4-24-272,-1-6-16,1-6 8,2-4-16,-6 40 296,5-39-240,11-3 24,-13 3 32,3 1 80,-6 38 104,15-35-96,-11 1 48,11 0 48,-11 2-32,-4 32 32,5-30 0,1 1-16,9 5-24,-11 1 40,-4 23 0,5-18 0,1 3-8,9 9 16,-11-11-8,-4 17 0,4-4 0,1-1-8,1-1 24,-1 2-8,-5 4-8,6 0 8,0 0 24,-1 0 16,1 2 32,-6-2-80,6 4 96,-3 3 16,1 8 8,0-7-24,-4-8-96,4 19 144,-1-2-8,1 2 8,0 1 8,-4-20-152,4 25 136,-4 7 0,0 3 32,0 7-16,0-42-152,0 39 184,0-1 24,0-4-48,0-2 16,0-32-176,0 30 128,0-2-32,0-2-8,0-1 8,0-25-96,0 22 64,0-1-24,0-2 0,0 0-40,0-19 0,0 17 24,0-10 0,4 10 0,-1-11 8,-3-6-32,4 17 8,0-12-8,0 3-32,-1-1-40,-3-7 72,4 6-128,0 0-48,2-4-72,-1-1-64,-5-1 312,6 0-320,-1 0-8,1 0-16,0-5 24,-6 5 320,15-6-296,-11-11 16,1 12 64,1-14 40,-6 19 176,15-15-168,-11-2 32,1-6 8,12-3 31,-17 26 97,4-26-88,11-3 16,-11 3 24,1 0 8,-5 26 40,6-27-16,0 1 16,-2 2-8,-1-1 16,-3 25-8,4-24-8,0-1 24,-4 3-8,4 1 40,-4 21-48,0-19 96,0 0 40,3 4 65,-3 10 47,0 5-248,0-15 288,4 15 32,-4-4-8,0 0-48,0 4-264,0 0 256,0-4-72,0 4 16,0 0 8,0 0-208,0 2 216,0 4-16,0 11-40,0-12-24,0-5-136,0 21 120,0-6-8,4 4 24,-4 2-40,0-21-96,4 26 80,-4 2-24,3 0-64,1-1 8,-4-27 0,4 26 0,0-2 16,-1 3 8,3-1 0,-6-26-24,15 25 40,-11-1-40,2-1-24,-6-23 24,5 20-72,12-1-120,-13 0-136,11-2-120,-15-17 448,4 15-568,11 0-64,-12-7 32,3 7 40,-6-15 560,6 3-481,-1 3 89,1-2 104,0-2 88,-6-2 200,5 2-128,1-2 48,0 0 0,-1 0 8,-5 0 72,6-6-112,-2-11-2176,-4 17 2288</inkml:trace>
  <inkml:trace contextRef="#ctx0" brushRef="#br0" timeOffset="2486">2414 697 3184,'0'0'0,"-3"-4"144,1 4-120,-4-4-24,6 4 0,-5 0 16,-1-3 0,0 3 8,1-4 8,5 4-32,-4 0 24,0-4-24,0 4-8,1-4 0,3 4 8,-2 0-24,0-3 0,2 3-8,0 0-16,0 0 48,0 0-56,0 0-88,0 0-2080,0 0 2224</inkml:trace>
  <inkml:trace contextRef="#ctx0" brushRef="#br0" timeOffset="2487">2629 1019 3272,'0'0'0,"0"0"48,0 0-48,0 0 24,0-6-16,0 0-16,0 6 8,0-5 16,0-1 0,0-9-16,0 9 16,0 6-16,4-17-16,1 12 0,10-14 16,-11 4-8,-4 15 8,6-15 0,11-2 0,-14 0 0,13 0 8,-16 17-8,3-19 0,12-3 0,-9-3-8,11 1 8,-17 24 0,6-27 0,10 1-56,-12 0 24,11-1-24,-15 27 56,4-32-40,11-1 56,-11-1 0,0 2 8,-4 32-24,3-36 32,1 2-24,-4 0 8,0 0-32,0 34 16,0-33 32,0 1-8,-2 0 8,-1 1 0,3 31-32,-4-30 16,-2 2 0,0 0-8,1 0 16,5 28-24,-8-27 16,-7 3-8,11 3 16,-1 4-8,5 17-16,-8-15 24,1 10-8,1-10-8,-1 11 0,7 4-8,-8-4 16,2 0 8,-1 0 8,-1 4 16,8 0-48,-7 0 48,-1 0-16,1 0 8,-1 2 8,8-2-48,-7 4 24,1 2 8,0 9 8,1-10 8,5-5-48,-6 19 40,1-2 32,-1 2-8,0 7 16,6-26-80,-5 30 80,1 6 8,2 4-40,2 3 16,0-43-64,0 43 72,0 4-8,6 2 49,9 0-57,-15-49-56,3 51 48,12 2 80,-11-1-24,11 1 8,-15-53-112,4 51 112,11 0-80,-11-3 0,2-1 16,-6-47-48,15 51 40,-12 0-8,3 2-8,9-2 16,-15-51-40,4 47 0,11 0 16,-11-4 16,1 0-8,-5-43-24,15 40 48,-11-5 8,2 1 0,-1-4 0,-5-32-56,4 32 40,2-2-8,-2-3 24,-1-3-8,-3-24-48,4 23 32,0-1 16,-4-3-32,4 0-8,-4-19-8,0 15 8,3 0 16,-3-10 8,4 12-16,-4-17-16,0 4 24,0 2-16,0-1-48,4 1 32,-4-6 8,0 2-24,4 0-32,-4 0 32,0-2-24,0 0 48,0 0-64,0-4-16,0-11-32,0 11-24,0 4 136,0-19-136,3 4 0,-3-3 8,4-1-32,-4 19 160,0-23-152,4-1 0,-4-5-9,4-6 41,-4 35 120,3-44-120,1-4 24,0-3 32,2 4 0,-6 47 64,15-42-16,-12 7 0,3 3 8,9 5 16,-15 27-8,4-22-32,2 3 32,-1 4 0,1 9 0,-6 6 0,5-15 40,1 15 24,0-6 0,-3 3 16,-3 3-80,6 0 96,0 0 8,-1 0 25,-1 2-9,-4-2-120,6 3 120,-1 5 16,-1 7-8,2-9 24,-6-6-152,6 18 160,-1-3-32,1 0 32,-1 4-16,-5-19-144,6 21 136,0 5 0,-1 1-40,1-1-16,-6-26-80,6 26 64,-1 1 0,1-3-24,0 1 0,-6-25-40,5 26 56,-1 0-40,0 1 8,0-3-48,-4-24 24,3 23 0,3-3 8,0 1-16,-1-2-8,-5-19 16,6 19-128,0-2-72,-1-10-104,1 8-64,-6-15 368,4 4-392,-1 2 8,1-1 23,2-1 57,-6-4 304,5 2-288,1 0 64,0-2 64,-1 0 48,-5 0 112,6-4-64,0-2 16,-1-11-16,1 12 16,-6 5 48,6-19-48,-1 4 0,10-2 8,-11-4 0,-4 21 40,6-26-48,12-6-24,-12 0-8,11 0-64,-17 32 144,6-32-872,14 2-640,-20 30 1512</inkml:trace>
  <inkml:trace contextRef="#ctx0" brushRef="#br0" timeOffset="2488">3349 1122 2896,'0'0'0,"0"0"136,0 0-64,0 0-16,0 0-56,0 0 48,0 2 0,0 0-8,0 0 24,0-2-64,0 5 96,0 1 40,-1 0 8,-1-1 16,2-5-160,-2 15 160,0-9 8,0 9 56,2-9 9,0-6-233,0 18 240,0-10-40,0 11-56,0-12-24,0-7-120,0 19 80,0-11-24,0 11-40,0-12-8,0-7-8,0 19 16,4-12-16,0 12-32,1-13-88,-5-6 120,6 17-208,-1-12-64,1 12-89,0-11-7,-6-6 368,5 15-344,1-9 72,9-1 96,-11 1 72,-4-6 104,4 6-72,1-3 8,1 1-24,0-2-56,-6-2 144,5 0-2144,-5 0 2144</inkml:trace>
  <inkml:trace contextRef="#ctx0" brushRef="#br0" timeOffset="2489">3190 644 3352,'0'0'0,"0"0"40,0 0-40,0 0-16,-2 0-72,0-4-8,0 4 40,2 0 56,-2-3-56,0 3 16,2-4-16,0 4-40,0 0 96,0-4-1896,0 4 1896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23:1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 6113,'0'0'0,"0"0"56,0 0-16,0-4-16,0 1 0,0 3-24,0 0 8,0 0-16,0 0-24,-2 0-24,0 3-24,0 3 16,-2 11-40,1-10 24,3-7 80,-2 21-80,0-4 0,0 0-24,0 2-64,2 0-3249,0-19 3417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23:1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48 813 4729,'0'0'0,"0"-4"136,0 4-136,0-4 56,-2 1-56,0-1 0,0 0-24,2 4 24,-2 0-8,0 0-16,1 6 16,-1 9 0,2-15 8,-2 15-16,0 4 24,0 1 16,0 12 8,2-32-32,-4 42 56,1 10-8,-1 3-16,0 7-24,0 4 8,1-2 8,1 0-8,0-2 0,2-62-16,0 58-8,0 4 8,0-1 8,0-1 0,0-60-8,5 56 8,-1 1-16,2-3-8,9-3 8,-15-51 8,4 47 0,1-4 0,12-3 16,-13-6-16,-4-34 0,6 33 8,14-2 8,-16-3-16,13-2-8,-17-26 8,4 23-8,11-3 8,-10-1 32,11-4-24,-16-15-8,5 15 16,10-9 0,-11 11-16,2-11 16,-6-6-16,5 5 32,10 1 0,-15-2 72,6-3 80,-6-1-184,4 2 296,-1 0 96,1-2 24,0 0-32,-4 0-384,4 0 328,0-5-64,-1-14-8,1 4-40,-4 15-216,4-17 224,0-4-24,-1-3 24,1-6-16,-4 30-208,6-44 248,-1-8-31,12-10-73,-11-8 16,-6 70-160,19-70 96,-2-1 0,2 3 24,3 0-64,-22 68-56,25-65 48,5-3-32,0 4 0,2-2-16,-32 66 0,30-66 16,4 0-16,0 4 8,-2-4 16,-32 66-24,37-64-16,1 2 8,3 2-72,-3 4-64,-38 56 144,39-53-168,6 2-112,-1 0-33,1 4-55,-45 47 368,43-43-432,0 0-16,1 3-64,-5 6-8,-39 34 520,42-35-512,-3 8 40,-3 1 32,-2 5 64,-34 21 376,32-18-272,-4 3 80,0 9 103,-3-9-7,-25 15 96,20 0-120,-3-4-88,-2 0-2632,-15 4 2840</inkml:trace>
  <inkml:trace contextRef="#ctx0" brushRef="#br0" timeOffset="1945">396 1135 4448,'0'0'0,"0"0"0,0 0 120,-2 0-40,-4 0-7,1 0-9,5 0-64,-6 0 24,0 0 16,1 0 0,-1 2 16,6-2-56,-4 5 88,1 1 0,1-1 56,2 11 8,0-16-152,0 5 152,0 10-8,5-7 0,10 12-48,-15-20-96,6 21 64,18 7-40,-1 6 8,3 4-24,-26-38-8,25 37 24,3 3 8,0-1-48,-1 3 16,-27-42 0,30 41 0,-2-1 0,2 1 0,0-1 0,-30-40 0,34 41 0,-2-1 8,4-3-16,-1-1-24,-35-36 32,36 32-32,0-2-24,3-2 24,1 0 16,-40-28 16,36 27-48,-2-7-48,-2 3-32,0-2-32,-32-21 160,33 19-176,3-3 16,0-8-24,-2 13-32,-34-21 216,32 7-193,0 1-15,0-1 32,-2-1 64,-30-6 112,30 6-96,0-3 40,-2-1-8,0 0-24,-28-2 88,29 0-104,-1 0-400,-2-4-1856,-26 4 2360</inkml:trace>
  <inkml:trace contextRef="#ctx0" brushRef="#br0" timeOffset="1946">2209 173 3888,'0'0'0,"-1"2"80,1 0-32,0-2-48,0 0 32,0 0 8,0 2 16,-2 0 8,2-2-64,-2 5 80,0 1-16,0 2-8,0 9-16,2-17-40,-2 5 24,0 16 16,0-6 0,1 2-8,1-17-32,-4 22 24,-2 5 0,1 5-8,-1 4-8,6-36-8,-6 41 0,1 2-16,-1 2 8,0-1 8,6-44 0,-5 47-24,1-4 24,2-2 0,0 1 0,2-42 0,-2 45 40,0-2-24,0 0-8,1 1 9,1-44-17,-2 47 8,0 2 8,0-2 8,0 5-24,2-52 0,-2 53 16,-3-4-8,-1 5-8,0-1 0,6-53 0,-3 53-8,-3-1-8,2-3 16,0 2 0,4-51 0,-3 51 0,1-2-32,0 0-41,0-4-23,2-45 96,0 43-136,0-1-8,0-5 16,4-3 56,-4-34 72,5 30-80,12-2 8,-11-3-32,13-3-136,-19-22 240,5 19-2560,-5-19 2560</inkml:trace>
  <inkml:trace contextRef="#ctx0" brushRef="#br0" timeOffset="1947">3173 378 4624,'0'0'0,"0"0"65,0 0-65,-4 0 16,-2 0-24,-11 0-8,10 4-9,7-4 25,-23 8-16,4 9 8,-11 3 0,-9 10-8,39-30 16,-47 36-24,-4 4 16,-4-1-8,3 3 16,52-42 0,-55 37-16,4 3-16,2-5 8,1 1-16,48-36 40,-49 38-32,2-4-24,1-2 24,-3 0 0,49-32 32,-45 30-24,2 0 8,0 0 8,1 0 16,42-30-8,-39 30 0,1-4 56,3 1 0,-1-3 0,36-24-56,-30 21 72,1 2-16,5-3-8,3 1 16,21-21-64,-17 21 89,2-1-1,8 1-16,-8-4-16,15-17-56,-2 17 24,-4 0-16,4-2 24,0 0-24,2-15-8,0 15 24,0 0-8,16 0-8,-11 0 16,-5-15-24,17 17 16,-2-2 8,0 0 24,4 2 0,-19-17-48,21 15 64,3 0 0,4 2-32,2 0 24,-30-17-56,32 19 56,0 0-8,2-1 24,0 3-32,-34-21-40,38 21 72,1 0 32,5 1 32,-3 3 32,-41-25-168,43 26 160,1 2-24,1-2-16,-2 3-32,-43-29-88,47 28 64,-4 0-32,0 2-8,5-2-24,-48-28 0,50 25 24,3 1-8,-4 2-24,0-1 0,-49-27 8,47 26-104,-2-1-80,0-3-144,0-1-72,-45-21 400,45 21-472,1-3 16,-1 1 79,0-11 97,-45-8 280,45 17-192,-4-12 96,-9 12 72,-1-13-16,-31-4 40,26 4-88,6-1-2544,-32-3 2632</inkml:trace>
  <inkml:trace contextRef="#ctx0" brushRef="#br0" timeOffset="1948">4414 53 4408,'0'0'0,"-2"0"120,2-4-80,-2-1 0,1-14-16,-1 13 25,2 6-49,-2-6 16,-2 1-8,0 1 8,1 0-16,3 4 0,-4 0 32,-2 0 0,2 6 16,-1 1 8,5-7-56,-4 19 56,0-4 0,0 6 0,-1 9 0,5-30-56,-8 45 32,-7 12 8,10 7-8,-1 5 0,6-69-32,-6 74 32,1 1 0,-1 0 0,2-2-24,4-73-8,-4 70-8,3-2 8,-3-4-32,2 2 0,2-66 32,-2 64-16,0-4 0,2 0 8,0-2 8,0-58 0,0 57 24,0-3-8,0 1-8,4-2 16,-4-53-24,6 48-24,-3-2 16,1-3-24,0 2 0,-4-45 32,4 43-64,-1 2-32,1-3-16,0 1-48,-4-43 160,4 38-153,-1-1 9,1-3 32,0-2 32,-4-32 80,4 28-64,0 2-8,-1-5 8,1-1-8,-4-24 72,6 19-88,-1 0-32,-1-4-2312,-4-15 2432</inkml:trace>
  <inkml:trace contextRef="#ctx0" brushRef="#br0" timeOffset="1949">5366 354 3336,'0'0'0,"0"2"816,-5-2-752,5 0-64,-17 0 40,0 0-16,-2 0-8,-4 0 16,23 0-32,-28 0 40,-10 5 0,-3 10 0,-4 1 0,45-16-40,-43 16 32,-1 5 8,5 4-8,3 1 8,36-26-40,-36 28 65,-3 4-9,3-2 8,-2 4 8,38-34-72,-37 36 32,-1 2 16,1-1-32,1 3 0,36-40-16,-34 39 0,4-1 24,-2-1-8,0 1 0,32-38-16,-28 38 8,-1-3-8,5 3 0,3-4-8,21-34 8,-18 34 8,2-4 0,11 0-24,-12-2 48,17-28-32,-4 30 24,-2-2 0,3 1 8,1-3-40,2-26 8,0 24-8,0-3 0,0-2-8,5-4 16,-5-15 0,6 17-8,9-9 8,-9 10 8,11-10-16,-17-8 8,5 15 16,16-9 0,-6-1-8,0 3 56,-15-8-64,19 7 72,4-1 40,3 0 72,0-1-24,-26-5-160,27 6 216,-1 1 8,0 1-8,2-1 32,-28-7-248,29 8 240,1-1-16,4 1 0,0 7-32,-34-15-192,33 6 160,1 1-24,2 8-32,2-9-16,-38-6-88,35 17 88,5-12-24,-1 10 8,3-9-16,-42-6-56,45 8 16,2 7 32,2-10-16,2 1-16,-51-6-16,54 6 24,-5-1-8,0 1-16,0-2-8,-49-4 8,47 3 16,2 1-32,2-2 0,-2 0-16,-49-2 32,50 2-96,1-2-24,-4 0-72,-2 0-48,-45 0 240,46 0-232,-5 0-64,0 0 16,-1 0 0,-40 0 280,39 0-336,-5 0 8,-6 0 16,1 0-16,-29 0 328,24 0-320,-1 0 40,-3 0 47,-1 0 73,-19 0 160,15 0-96,0 0 16,-11 0 0,11-4-16,-15 4 96,0-4-144,6 1-2584,-6 3 2728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23:43.567"/>
    </inkml:context>
    <inkml:brush xml:id="br0">
      <inkml:brushProperty name="width" value="0.05002" units="cm"/>
      <inkml:brushProperty name="height" value="0.05002" units="cm"/>
    </inkml:brush>
  </inkml:definitions>
  <inkml:trace contextRef="#ctx0" brushRef="#br0">42 87 5937,'0'0'0,"0"-3"-184,-1-10 224,1 13-40,-5-12 56,1 0-56,-1-1-32,-1 2-64,6 11 96,-5-4-224,1-9-56,-1 11-16,1-1 56,4 3 240,-1 0-129,0 0 49,1 0 16,0 1 24,0-1 40,2 4-64,2 2-8,9 6-8,-9-6-40,-4-6 120,12 14-2536,-12-14 2536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23:43.944"/>
    </inkml:context>
    <inkml:brush xml:id="br0">
      <inkml:brushProperty name="width" value="0.05002" units="cm"/>
      <inkml:brushProperty name="height" value="0.05002" units="cm"/>
    </inkml:brush>
  </inkml:definitions>
  <inkml:trace contextRef="#ctx0" brushRef="#br0">50 28 2728,'0'0'0,"0"1"1656,0-1-1656,0 0-24,-4-4 32,0 0-8,-2-7 8,6 11-8,-5 0-24,-1-4-32,1 1 0,-1 0-16,6 3 72,-4 0-56,0 0-24,0 0-64,2 2-2576,2-2 2720,0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23:44.196"/>
    </inkml:context>
    <inkml:brush xml:id="br0">
      <inkml:brushProperty name="width" value="0.05002" units="cm"/>
      <inkml:brushProperty name="height" value="0.05002" units="cm"/>
    </inkml:brush>
  </inkml:definitions>
  <inkml:trace contextRef="#ctx0" brushRef="#br0">44 8 4016,'0'0'0,"-3"0"24,0 0-8,-1 0 24,0-2-40,0-1 0,4 3 0,-6-3-24,0 3-24,1 0 0,1 0-56,0 0-2584,4 0 2688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23:45.484"/>
    </inkml:context>
    <inkml:brush xml:id="br0">
      <inkml:brushProperty name="width" value="0.05002" units="cm"/>
      <inkml:brushProperty name="height" value="0.05002" units="cm"/>
    </inkml:brush>
  </inkml:definitions>
  <inkml:trace contextRef="#ctx0" brushRef="#br0">0 6 4825,'0'0'0,"0"0"0,0 0 72,0 0-16,0 0 0,0 0-8,0 0-280,0-3 504,0 3-240,0-2-40,0 2 16,0 0-8,0 0-8,0 0 24,0 0-24,3 0 16,-3 0-16,3 2 0,-1 3-24,-2-5 32,5 4-24,-1 7-24,0-7 0,0 10-48,-4-14 96,4 11-209,7 1-2895,-11-12 3104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23:45.878"/>
    </inkml:context>
    <inkml:brush xml:id="br0">
      <inkml:brushProperty name="width" value="0.05002" units="cm"/>
      <inkml:brushProperty name="height" value="0.05002" units="cm"/>
    </inkml:brush>
  </inkml:definitions>
  <inkml:trace contextRef="#ctx0" brushRef="#br0">5 16 4472,'0'0'0,"0"0"0,0-3-24,-1-1-48,-1 0-664,1-1-1888,1 5 2624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23:47.120"/>
    </inkml:context>
    <inkml:brush xml:id="br0">
      <inkml:brushProperty name="width" value="0.05002" units="cm"/>
      <inkml:brushProperty name="height" value="0.05002" units="cm"/>
    </inkml:brush>
  </inkml:definitions>
  <inkml:trace contextRef="#ctx0" brushRef="#br0">3 60 5657,'0'0'0,"0"0"0,0 0 320,0-4-232,0-9-96,0 9 8,0 4 0,0-12 0,0 7-8,-1-6-64,-1 11-128,2 0 200,0-4-256,0 0-8,0 1 8,0 3 64,0 0 192,0 0-169,0 0 9,0 0 32,4 0 16,-4 0 112,4 4-88,1 1-8,-1 0 0,0 1-56,-4-6 152,3 11-2704,-3-11 2704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23:53.309"/>
    </inkml:context>
    <inkml:brush xml:id="br0">
      <inkml:brushProperty name="width" value="0.05002" units="cm"/>
      <inkml:brushProperty name="height" value="0.05002" units="cm"/>
    </inkml:brush>
  </inkml:definitions>
  <inkml:trace contextRef="#ctx0" brushRef="#br0">78 36 5561,'0'0'0,"0"0"40,-3-3 64,-1-1-56,-9-8-8,13 12-40,-4-3-40,-8-1 0,8 0 0,-2 1-32,6 3 72,-11-3-64,7 3 0,0 0-16,0 1 32,4-1 48,-5 5-48,3 6 0,0-7-24,2 10-16,0-14 88,0 11-144,0 0-3033,0-11 3177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23:54.430"/>
    </inkml:context>
    <inkml:brush xml:id="br0">
      <inkml:brushProperty name="width" value="0.05002" units="cm"/>
      <inkml:brushProperty name="height" value="0.05002" units="cm"/>
    </inkml:brush>
  </inkml:definitions>
  <inkml:trace contextRef="#ctx0" brushRef="#br0">19 21 4296,'0'0'0,"0"0"272,0 0-192,0-4-7,0 4-73,-2-4 48,0-1-16,-1 3-32,0-1-16,3 3 16,-3-3-48,1 3-25,0 0-63,1 0-2872,1 0 3008,0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11:2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1443 3640,'0'0'0,"0"0"64,0 0-16,-2 0-24,0 0-16,1 0 8,1 0-16,-2 0 0,2 0 24,0 0 0,0-4-8,0 4-16,0 0 16,0-4-16,5 1 0,-5 3 0,15-4 8,-11 0 8,13-1-8,-11-10 8,-6 15-16,20-4 0,-5-2 0,4-15 8,2 4-8,-21 17 0,23-20 8,1-3 0,6-5 0,0-2-8,-30 30 0,30-34 0,2 0 8,0-5 0,0-1-8,-32 40 0,34-43 16,0-4-8,0 0-32,0 2 8,-34 45 16,32-49-32,0 2 8,-2-2 48,0 2-8,-30 47-16,28-49 24,-2-2 0,-1 0-8,-4 4 8,-21 47-24,17-47 24,-12 4-16,16-2 8,-15 2-16,-6 43 0,15-40 16,-12 2-8,1 3 0,-4 5 8,0 30-16,0-32 0,0 5 32,0 5-16,-2 1 0,2 21-16,-5-19 16,-3 4-16,-7 0 24,9 9 0,6 6-24,-7-18-8,-8 14 16,9-11 16,-9 11 0,15 4-24,-6-6 80,-9 3-8,10-1 8,-10 0-8,15 4-72,-6 0 73,-9 0 31,9 0-32,-11 0 16,17 0-88,-5 4 72,-14 1 0,11 3 16,-9 9-8,17-17-80,-5 6 88,-12 12 16,11-3 16,-13 4 64,19-19-184,-7 23 224,-14 5 72,6 6 24,8 7 0,7-41-320,-17 44 312,11 4-48,0 3-48,3 2-8,3-53-208,-2 55 248,0 1-32,2 0 32,0 3-32,0-59-216,6 56 168,-1 2-32,10-1-48,-11 1-40,-4-58-48,6 59 8,9-1-32,-12 0 32,13-3-24,-16-55 16,5 56 8,14-1 16,-13-3-8,12-1 24,-18-51-40,6 47 33,11 0-9,-11 0 8,11-2 16,-17-45-48,3 44 56,12-1 8,-11 0-16,2-1 0,-6-42-48,5 39 24,1-5 16,0-4-24,-1-4 16,-5-26-32,6 25 48,0-3-8,-1 1 8,-1-4-24,-4-19-24,4 19 16,0-4-8,-1-8-16,1 8 24,-4-15-16,0 6 8,4 0 0,0-3 24,-1-1-40,-3-2 8,0 2 32,4 0-32,0 0 0,-4-2 0,4 0 8,-1 0 16,1 0-48,0-4 80,-4 4-56,4-6 32,0-12-48,-1 3 24,1-2-112,-4 17 104,4-19-112,0-2 0,-1-1 0,1-5 16,-4 27 96,4-34-80,0-5 8,-1-6 16,1-2 16,-4 47 40,4-49-49,0 6 33,1 3-48,1 6 0,-6 34 64,6-32-56,-1 2 16,1 2 40,0 3 8,-6 25-8,15-22 24,-12 3-24,1 4 0,2 9 0,-6 6 0,5-15 8,1 12 0,0-1 16,-1 0-8,-5 4-16,6-4 24,0 4-8,-1 0-8,1 0 24,-6 0-32,6 0 32,9 4 32,-12 2-15,3 9-17,-6-15-32,6 5 64,11 12-32,-14-9 40,12 14-40,-15-22-32,6 21 32,13 0 8,-14 5 8,18 2 24,-23-28-72,15 29 64,-9-1 24,14-2-56,-14 0 32,-6-26-64,19 25 32,-15-1-56,11 1 8,-12-3-24,-3-22 40,6 21-16,0-2 48,-1 0-16,1-2-48,-6-17 32,6 15-32,-1-8 16,1 8-32,0-11 64,-6-4-16,5 6 24,-1 1-24,0-1 16,0-2 0,-4-4-16,3 3 16,1-1-8,0 0 24,0 0-32,-4-2 0,3 0 0,1 0 24,0 0-16,0 0 24,-4 0-32,5-4 32,-1-1-24,2-10 16,-1 11-32,-5 4 8,4-19-24,2 13 8,-1-16-16,1 7 8,-6 15 24,6-15-16,-1 0 8,1 0-40,0-1 32,-6 16 16,5-5 0,-1-16-8,0 17 24,0-11-24,-4 15 8,3-3 0,1-3-8,0 0-8,0 3 24,-4 3-8,3-4-16,1 0 16,0 0 0,0 4-32,-4 0 32,3-4 8,1 4-8,2 0 0,-1 0 0,-5 0 0,6 0-8,0 0 0,-1 0 24,1 0-24,-6 0 8,6 0 0,-1 0-8,1 0 8,0 0 8,-6 0-8,5 0 8,1 0 0,9 0-8,-11 0-8,-4 0 8,5 0-16,1-3 24,9 3-8,-11-4-8,-4 4 8,5-4 16,1 0-32,9 1 24,-11-1 8,-4 4-16,6-4-16,9-2 24,-12 1-8,3-1 0,-6 6 0,6-15 24,9 11-16,-12-1 0,3-10-8,-6 15 0,6-4-8,9-11 0,-15 11-8,5-11 40,-5 15-24,6-4 16,-2-13 8,0 12-16,-1-12 24,-3 17-32,4-4 8,-4-11 8,0 11 16,0-11-8,0 15-24,0-4 24,0-11 8,0 12 8,-2-12-16,2 15-24,-3-4 48,-3-11-32,0 11 32,1-2-16,5 6-32,-6-15 16,0 12 16,-1-3-16,-8 0 8,15 6-24,-6-5 32,-1 1-8,-9 0-16,11 4 8,5 0-16,-8 0-16,-7 0 16,10 0 24,-3 2-32,8-2 8,-15 6 32,9 1 0,1 10 0,-3-11 48,8-6-80,-7 18 64,-1-2 56,3 0 16,-1 7-16,6-23-120,-6 25 144,3 1-40,1 0-32,2 1 8,0-27-80,0 24 40,3 0 8,1-1-16,2 0-32,-6-23 0,15 20 0,-11 1 0,11-2-8,-10 0 8,-5-19 0,21 17 8,-6-1-16,0 0 24,0-9-24,-15-7 8,6 15-32,14-11-16,-14 1-72,15 1-64,-21-6 184,5 6-240,18-4-56,-8 0-48,0-1-64,-15-1 408,15 0-504,0 0-153,0-3-167,0-3-160,-15 6 984,17-17-984,0 11 96,2-16 167,2 1 241,-21 21 480,20-26-296,3-6 112,0-4 104,-3-3 16,-20 39 64,19-40-80,-2-1-48,-11-1-2128,-6 42 2256</inkml:trace>
  <inkml:trace contextRef="#ctx0" brushRef="#br0" timeOffset="1598">1504 824 3600,'0'0'0,"0"0"0,0 0 88,-2 0-40,-2 0-32,-1 0 16,5 0-32,-6 0 32,0 0 24,1 0 0,-1 0 0,6 0-56,-4 0 40,0 0-16,3 0-16,-1 0-8,2 0 0,0 0 8,0-4 0,5 1 8,-5 3-16,6-4-8,0 0 8,11 0 0,-12 1-8,-5 3 8,19-6 16,-4 0-16,2-11-8,6 2-40,-23 15 48,28-20-64,2-5 8,4-3-16,1-2 16,-35 30 56,40-32-56,0-2-40,-1 4-24,-3 0-112,-36 30 232,36-30-2336,-36 30 2336</inkml:trace>
  <inkml:trace contextRef="#ctx0" brushRef="#br0" timeOffset="1599">2072 1238 3240,'0'0'0,"-2"0"56,2 0-56,0 0 24,-2 0 0,0 0-16,0 0-8,2 0 0,0 0 16,0 0-8,0-4 8,0 0 16,0 4-32,0-3 8,4-3 8,2-9-8,0 9 0,-6 6-8,16-18 0,-10 2 0,13 0 8,-13-3-8,-6 19 0,22-23 16,-5-3 0,0-1-8,2-1 0,-19 28-8,19-30 0,-1-2-8,1 0 24,-2 0-16,-17 32 0,17-36 40,-2 1-32,0-5 0,-15 40-8,6-39 8,13 1-32,-14-3 24,10-1-8,-15 42 8,4-41-8,2 0 48,-1 1-48,-1-3 0,-4 43 8,4-42 16,-4 3-40,0 1 32,0 2-8,0 36 0,-2-33 8,-2 1 0,-3 2 16,-8 5-16,15 25-8,-8-22 0,-9 3 0,12 0 0,-12 13 16,17 6-16,-6-19 16,-11 16-16,10-3 16,-12 0-8,19 6-8,-6-3 16,-11 3 0,12 0-8,-3 0 8,8 0-16,-15 0 24,9 2 0,-1 3 0,-8 3 8,15-8-32,-6 18 24,-1-2 8,-1 0 16,1 3-8,7-19-40,-8 21 40,0 2 8,3 3 8,-3 4 32,8-30-88,-5 38 96,1 3 40,2 6 24,2 0 17,0-47-177,0 47 192,0 2 8,4 2 8,0 0 40,-4-51-248,3 54 288,1-1 8,2 3 16,-3-1-16,-3-55-296,6 56 272,0 1-24,-2 3-24,1 0-16,-5-60-208,6 60 152,-1 2-8,1-7-32,-2-4-24,-4-51-88,4 49 80,-1-4-8,1-2 16,0-2-24,-4-41-64,0 40 72,4-6-24,-1-2-16,-3-4 8,0-28-40,4 28 48,0-1-16,-4-5 40,4-3-40,-4-19-32,0 19 48,3-4-32,-3-8-24,4 8 16,-4-15-8,0 6 8,4 0 56,-4-1-16,4-3-16,-4-2-32,0 4 32,0-2 16,0 0-8,4 0 33,-4-2-73,0 0 64,3 0 16,-3 0-8,4-6-24,-4 6-48,0-17 24,4 2-56,0-4-64,-1-3-32,-3 22 128,6-25-145,0-1-71,-1-8 32,12-9-8,-17 43 192,6-49-192,11-4 24,-12 2 8,12 4 32,-17 47 128,4-41-128,11 3 32,-11 4 48,11 4 0,-15 30 48,4-26-24,1 3 24,10 6-8,-15 2 16,0 15-8,6-5-16,-2-10 16,0 11-8,-1-2 16,-3 6-8,4-5 16,0 1-8,0 0 0,-1 0-16,-3 4 8,4 0-8,0 0 24,0 0 0,-1 0 24,-3 0-40,4 4 40,0 2 16,0 1 8,0 8 16,-4-15-80,5 8 96,1 11-32,-1-4 8,1 2-16,-6-17-56,6 18 40,-1 5 8,10 2-8,-11-1-8,-4-24-32,4 23 40,2-1-16,-1 1-24,1-3 16,-6-20-16,6 21-16,-1-2 8,1 0 24,-1-2-16,-5-17 0,6 17 8,9-2 8,-15 0-32,6 0 8,-6-15 8,5 5 16,1 10-16,0-9 0,-1 0 8,-5-6-8,15 5 0,-11 1 0,2 0 24,11-1-32,-17-5 8,4 4 0,11-2 8,-12 0-16,12 0 16,-15-2-8,4 2 0,13-2 0,-11 0 0,11 0 8,-17 0-8,5 0 8,12-4 0,-11-2 8,15 1-8,-21 5-8,5-6 0,16 0 8,-15 1-8,14-10 8,-20 15-8,6-4 8,11-11 0,-12 9 8,12-11-16,-17 17 0,6-5 8,11-12-16,-13 11-8,11-11 16,-15 17 0,4-6 0,11-11 0,-12 12 32,3-12-64,-6 17 32,6-6-24,9-11 0,-15 12-8,5-14 32,-5 19 0,6-6-8,0-16-8,-3 7 16,-3-1 8,0 16-8,4-15 8,-4 10 16,0-16-8,0 15 0,0 6-16,0-22 8,-2 7 16,-3 9 8,-1-15-16,6 21-16,-6-5 48,1-16-48,-1 16 8,-1-16 24,7 21-32,-8-6 0,-7-11 40,9 13-32,-1-1 0,7 5-8,-15-6 32,9 2-32,-11 1 24,12 3-8,5 0-16,-17 0 8,11 0 24,-11 2-16,11 3 16,6-5-32,-7 8 24,-8 9 0,9-12 56,-1 14-40,7-19-40,-8 8 80,1 12-24,1-3-8,0 0 25,6-17-73,-5 17 80,1 0-16,2 0 40,0 0-8,2-17-96,0 17 64,0 0 40,0 0-32,4 0 0,-4-17-72,6 17 80,-1 0-16,1-1 16,-1 1-48,-5-17-32,6 17 48,0-2 0,9 0-64,-11 0 56,-4-15-40,5 16 0,14-9-32,-13 12 80,9-14-56,-15-5 8,3 8 0,14 0 0,-11-3-16,15 1 16,-21-6 0,5 2-40,20 0-64,-8-2-112,0 0-168,-17 0 384,17 0-529,0-6-151,0-11-144,1 11-128,-18 6 952,19-24-984,2 1 88,1-3 175,3-6 265,-25 32 456,26-34-288,-1-3 120,-1-1 88,-1-2-8,-23 40 88,18-41-72,-1-2-2064,-17 43 2136</inkml:trace>
  <inkml:trace contextRef="#ctx0" brushRef="#br0" timeOffset="1600">2794 736 4168,'0'0'0,"0"0"577,0 0-577,0 0 424,-1 0-240,-1 0-160,0 0 16,2 0 128,0 0 128,0 0 48,4 0-16,-4 0-328,5 0 200,14-4-128,-4-2-48,4-13-56,-19 19 32,28-16-128,15-13-152,6-5-184,4-7-168,-53 41 632,56-47-721,3-4 105,3-5 144,-2 1 176,-60 55 296,58-54-184,-3-1-2008,-55 55 2192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12:4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54 3960,'0'0'0,"0"0"0,0 0 272,-4 0-208,-1-6 0,-1 0-24,6 6-40,-6-15 64,1 12 0,-1-1-40,1-2 0,5 6-24,-6-5-40,2 1-48,0 0 16,2 4-8,2 0 80,-1 0-80,1 0 40,0 0 0,3 2-8,-3-2 48,4 6-48,2-1-16,-1 3-8,1-1-8,-6-7 80,15 8-144,-11-1-312,11 1-1888,-15-8 2344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12:4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28 3784,'0'0'0,"0"0"144,0 0-72,-2-3 0,2 3-72,-2-6 56,-2 2 0,0 0-8,0 1-24,4 3-24,-3-4 8,1 0 0,0 4-24,0 0 16,0 0-16,0 0 0,0 2 0,1 2-16,1-4 32,-2 5-32,0 3 0,0 7-24,0-9 8,2-6 48,-2 17-64,0-12-24,0 14-24,0-11-264,2-8 376,-1 16-2424,1-16 2424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12:4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47 5673,'0'0'0,"0"0"376,-5-5-680,5 5 304,-8-6-312,-9-9 192,12 11 88,-12-1 16,17 5 16,-6-6-32,-11 0-48,11 6-80,-1 0-24,7 0 184,-15 0-177,11 0 41,-2 2 96,-1 0 32,7-2 8,-8 4-16,3 0-8,-1-1-48,0 1-24,6-4 96,-1 4-128,-1 0 16,0-1 0,2 1 40,0-4 72,0 4-80,0-2-8,0 0-120,0-1-2248,0-1 2456,0 0 0</inkml:trace>
  <inkml:trace contextRef="#ctx0" brushRef="#br0" timeOffset="370">130 38 3976,'0'0'0,"-4"0"40,4 0-40,-6 0 0,-1 0-40,-10 0 40,11 0 8,6 0-8,-17 0-24,12 0 32,-3 0-24,-7 2-8,15-2 24,-5 3-8,-1 3-24,-2 0 0,1 1 24,7-7 8,-6 8-40,2-1 24,1 1-8,1-1 8,2-7 16,-2 8-32,0-1-16,2 1 0,0-1-32,0-7 80,0 6-240,0 0-2136,0-6 2376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12:42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80 1944,'0'0'0,"0"0"1264,0 0-1248,-3 0-56,-3 0 64,6 0-24,-6 0 0,1 0-32,1 0-8,0 2-56,4-2 96,-5 3-672,1 3-1168,4-6 1840</inkml:trace>
  <inkml:trace contextRef="#ctx0" brushRef="#br0" timeOffset="539">46 4 3376,'0'0'0,"0"-3"232,0 3-232,0 0 128,0 0-48,0 0 0,0 0-16,0 0-416,0 2 736,4-1-360,-4 1-8,3 2 8,-3-4-24,0 4 16,4 2 8,-4-1-24,4 1 8,-4-6-8,6 5-8,-1 11 8,1-11 0,-6-5 0,6 8-24,-1 7 24,1-10-16,9 3-8,-15-8 24,4 15-32,-1-9-24,3 1-8,0 1-16,-6-8 80,15 7-144,-15 1-240,5-1-1968,-5-7 2352</inkml:trace>
  <inkml:trace contextRef="#ctx0" brushRef="#br0" timeOffset="540">195 27 1808,'0'0'0,"0"0"1184,0 0-1184,0 0 312,-2 0-144,0-4-56,0 1-40,2 3-72,-2-4 40,0 0-16,-2 4-8,1-4-8,3 4-8,-4 0-8,0-4 16,0 4-16,1-3 8,3 3 0,-4 0 0,0 0-16,0 0 16,1 0-8,3 0 8,-4 0-8,2 0 24,0 0-32,0 2 16,2-2 0,-4 1 0,1 1-8,1 0 0,0 0 8,2-2 0,-2 2-24,0 2 16,0 0 16,0-1-8,2-3 0,-2 4 0,1 0-16,-1-2-8,0 1-8,2-3 32,-2 4-32,0 0-56,0 0-48,0-2-616,2-2 752,-2 2-1984,2-2 1984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12:4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3224,'0'0'0,"0"0"1072,0 0-920,0 0-112,0 0-40,0 0 24,0 0-168,0 0-2104,0 0 2248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22:3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836 576 3768,'0'0'0,"-2"0"248,2 0-104,-2 0-40,2 0-104,-2 0 32,0-4-16,1 4-8,-1-3 8,2 3-16,-2 0 0,0-4 0,0 4 8,-2-4 0,4 4-8,-3 0 8,-1 0 8,0 0-16,-2 0 0,6 0 0,-5 0 0,-1 0 0,0 0 0,-9 0 0,15 0 0,-5 0 0,-3 0 0,-7 0 0,10 0 0,5 0 0,-16 0 0,11 0 0,-12 0 8,11-4-8,6 4 0,-19 0 16,12 0-8,-12-4 0,12 4 0,7 0-8,-21 0 0,6 0 0,0-3-8,0 3 0,15 0 8,-15 0 8,0-4-16,0 4 16,-4 0-8,19 0 0,-17 0 0,0 0 8,0 0-16,0 0 0,17 0 8,-17 0 8,0 0 0,0 0-8,0 0 16,17 0-16,-17 0-16,0 0 0,1 0 0,-1 0-8,17 0 24,-17 4-8,0 1 24,0 1-24,0 0 16,17-6-8,-15 5-24,0 1 32,0 1 0,0 9-8,15-16 0,-8 5 8,-11 3 0,12 7-8,-12-10 16,19-5-16,-6 8 0,-11 7-8,12-9 16,-12 9-8,17-15 0,-6 5 8,-9 12 0,10-11-8,-3 11 0,8-17 0,-6 5 8,1 12-8,-1-9-8,0 11 16,6-19-8,-5 7-24,-1 14 24,2-6 0,2 0-24,2-15 24,-1 15 16,-1 0-24,2 0-8,0 0 16,0-15 0,0 15-16,0 0 8,0 0 16,5 0-24,-5-15 16,6 15 0,0 1-8,-1-1-8,12 0 16,-17-15 0,4 15 0,11 0-16,-11 0 16,13 0-32,-17-15 32,5 15-8,12-8 8,-11 12 0,17-4 24,-23-15-24,20 15 8,1 0-16,0 0 16,-1-7-16,-20-8 8,21 19-8,0-14 32,-2 12-24,-1-11 16,-18-6-16,21 6 32,0 1-24,-2-1 16,-19-6-24,20 5 16,-1 1-8,2-2 0,-2 0-8,-1-3 8,-18-1-8,19 2 8,0-2 0,-2 0 16,0 0-8,-17 0-16,17 0 16,0 0 0,0-3-8,-17 3-8,17-4 0,-2-2 8,0 1 0,0-1-16,-15 6 8,15-15 24,0 11-32,0-2 8,0 1 24,-15 5-24,17-19 8,-2 13 8,0-11 0,0 12-8,-15 5-8,15-21 0,0 6 24,0-2-24,-9 0 24,-6 17-24,19-17 16,-14 0-16,10 2 17,-11 0-1,-4 15-16,6-15 16,-1 10 32,1-16 0,0 15 24,-6 6-72,3-17 96,-3 12-16,4-16 16,-4 15-24,0 6-72,0-20 48,0 14 32,0-15-32,-2 16 40,2 5-88,-2-21 88,1 15-16,-1-14 8,0 14-8,2 6-72,-2-21 64,0 16 0,0-16 16,2 15-32,0 6-48,0-20 56,0 14 16,0-15-8,0 16 16,0 5-80,-2-19 64,2 13-32,0-11 8,0 12-16,0 5-24,0-17 24,0 11 0,0-9-16,0 11 0,0 4-8,0-15 0,0 11-32,0-1 32,0-1 0,0 6 0,0-15-40,0 15 16,0-6-32,0 3 8,0 3 48,0-4-24,0 0-32,0 4 8,0-4-16,0 4 64,0 0-112,0-3 0,0 3-8,0 0-16,0 0 136,0 0-120,0 1 24,4 1-8,-4 4 32,0-6 72,4 6-80,-4-1 16,4 1 0,-4 0 8,0-6 56,3 5-32,-3 10 8,4-9-8,-4 1 16,0-7 16,4 15-8,-4-7 0,0 11 0,4-12-8,-4-7 16,0 19-8,3-11-8,-3 10 0,4-3 24,-4-15-8,0 16-8,4-1 0,-4 2 0,4-1 0,-4-16 8,0 17-16,3 0 32,-3 0-24,4 0-8,-4-17 16,4 17 8,0 0-24,-1 0 8,1 2 24,-4-19-16,4 17-16,0 0 16,-1 0 8,1 0-16,-4-17 8,6 16 8,0 1-8,-1 0 0,1 0 16,-6-17-16,5 15 0,12 0 0,-13 0 32,11 0-32,-15-15 0,4 15 24,11-7-8,-11 11-8,11-12 24,-15-7-32,4 17 40,11-11 8,-12 11 0,12-11 8,-15-6-56,4 7 32,11 8 16,-11-13-16,2 4 0,-6-6-32,5 5 40,10-1-24,-11-2 24,2 0-8,-6-2-32,5 2 32,10 0 24,-11-2-8,2 0 16,-6 0-64,6 0 56,9 0 16,-12-4-32,1-2 24,-4 6-64,6-6 40,-1 1 8,1-12 8,0 13 0,-6 4-56,5-17 88,-1 12 16,0-12 40,0 11 40,-4 6-184,3-21 216,1 16-8,0-18 16,0 6-32,-4 17-192,3-17 184,1 0 8,0 0-72,0 0 0,-4 17-120,3-18 96,3-1-56,0 0 8,-1 0-24,-5 19-24,6-19 0,0 2 16,-1 1-8,1-1 0,-6 17-8,6-17 16,-1 2-16,1 0 8,0-1 32,-6 16-40,5-5 88,1-16 32,-1 16 16,-1-14-32,-4 19-104,6-6 80,-2-9-48,-1 11-16,1-1 24,-4 5-40,4-15 0,0 15 0,-1-6 0,1 0-24,-4 6 24,4-5-16,0 1 0,0 4-16,-1-4 16,-3 4 16,4 0-40,2-4 8,-3 4 24,3 0-24,-6 0 32,6 0-32,-1 0 16,1 2-32,0 4 8,-6-6 40,5 5-32,1 1-24,0 0 32,-1-1 0,-5-5 24,6 15-32,0-9 32,-1 2-40,1 10 8,-6-18 32,5 8-16,1 11-40,0-12 40,-1 12-8,-5-19 24,6 8-56,-2 10 56,0-10-24,-1 11 0,-3-19 24,4 15-40,0 0-32,0-8 32,-1 12 8,-3-19 32,4 8-8,0 11 8,0-12-16,-4 12-8,0-19 24,3 7 0,-3 12-16,4-11 24,-4 11 16,0-19-24,4 5 24,-4 12 16,4-11-24,-4 1 0,0-7-16,0 15-8,3-11 64,-3 2-16,4-1-8,-4-5-32,0 4 48,4 0-56,0-2 0,0-2 16,-4 0-8,3 0-24,1 0 40,2 0-24,-1 0 0,-5 0 8,6-4 8,11 0-8,-11-1 0,10-1 8,-16 6-8,6-17 0,11 13-8,-11-11 24,11 12-16,-17 3 0,5-17 8,16 11 8,-15-13-8,14 13 8,-20 6-16,6-20 0,15 14 0,-16-15 16,16 16-8,-21 5-8,6-21 0,14 15 24,-14-14-24,13 14-8,-19 6 8,5-17 16,12 12-32,-11-12 24,11 13-8,-17 4 0,6-15 0,11 11 24,-14-2-56,12-9 0,-15 15 32,4-3-16,11-3-32,-11 0 32,11 3 16,-15 3 0,4-4-48,1 0 0,1 4 16,9-4-32,-15 4 64,4 0-48,1 0 16,1 0-32,11 0 32,-17 0 32,4 2-48,1 2-16,10 2 40,-11-1-24,-4-5 48,6 6-40,0 1 8,9 8-24,-12-9 16,-3-6 40,15 17-32,-11-9 0,2 12 24,11-1-8,-17-19 16,4 19-24,11 2 24,-12-1-32,12 1 0,-15-21 32,4 21-8,11 1-24,-11-1 24,13 0 8,-17-21 0,4 20 0,13-1-8,-14 0 8,12 0-16,-15-19 16,4 19-16,11-1 24,-11 1-16,11 0 24,-15-19-16,4 17 8,1 0-16,12-2 0,-13 0-8,-4-15 16,6 7-16,11 12 16,-14-13-8,12 11 16,-15-17-8,4 5 16,11 1-16,-11 0 24,11-1-8,-15-5-16,4 6 16,13-2 16,-12-2-24,12 0 0,-17-2-8,6 0 24,11 0 0,-11 0-32,12-6 32,-18 6-24,6-6 56,13-11 0,-13 14 72,14-14-56,-20 17-72,6-6 88,15-13 24,-16 2-8,18-2 48,-23 19-152,15-20 112,2-5-16,-2-1 16,0-2-16,-15 28-96,15-32 112,0 0-24,-9 0-8,12 0 32,-18 32-112,4-36 104,11 0 16,-11 2 8,2-3-48,-6 37-80,5-36 105,1 2-1,-2 0-56,-1 1 56,-3 33-104,0-32 64,0 0-8,0 0 16,0 0-32,0 32-40,0-34 40,0 2 24,0-2-40,0 0 0,0 34-24,-1-34 8,-3 2-48,-2-4-8,-1 3-8,7 33 56,-15-34-88,11 2 48,-4 0 8,-9 2 8,17 30 24,-5-29 8,-12 1-16,11 2-56,-9 1 56,15 25 8,-6-22-48,-9-1 32,10 4 48,-10 3-32,15 16 0,-6-17 56,-9 11-32,9-15-40,6 21 16,-5-4-8,-3-11-40,3 12 24,-1-1 8,6 4 16,-6-4-40,1 0 16,-1 4-40,0 0-40,6 0 104,-5 0-97,-1 0 1,0 2 0,1 4 40,5-6 56,-4 7-80,0 8 0,0-7 8,1 13-8,3-21 80,-4 17-56,2 1-16,0 9 16,2 3 16,0-30 40,0 38-24,0 1-32,4 2 24,2 3-16,-6-44 48,5 43-88,10 0 40,-11 2-8,2-1 24,-6-44 32,17 41 16,-12-1-8,16-3 0,-6-1-16,-15-36 8,15 36-24,0-2 8,0-3-8,-9 1 0,-6-32 24,20 32-8,-14 0 0,15-1 8,-16-3 16,-5-28-16,17 28 0,-11-2 8,11-1 0,-13-1-8,-4-24 0,17 21 16,-12-2 24,12-2-8,-11-2 16,-6-15-48,17 7 48,-12 12-8,11-13 16,-13 1-24,-3-7-32,17 8 56,-13-3 8,11 1-24,-11-2 24,-4-4-64,15 2 32,-10 0-24,12-1 32,-11 1-8,-6-2-32,17 0 24,-11 0 8,14 0 8,-14 0-40,-6 0 0,21 0 24,-6-3-8,0-3-24,2 0 32,-17 6-24,17-5 0,0-1 0,-1 0 16,1 1-24,-17 5 8,17-6 0,0 0-8,0 1-24,0 1 8,-17 4 24,15-4-48,0 0-16,0 1-8,0-1 0,-15 4 72,15-4-104,0 4 16,0-4-32,-9 4-8,-6 0 128,21 0-88,-16 0-8,16 2 32,-15 2 0,-6-4 64,21 6-40,-16 1-8,18 8-40,-8-9 40,-15-6 48,15 7-40,0 12 0,0-4 32,0 0-16,-15-15 24,15 15-48,0 4 32,-9 0 0,14 0 0,-20-19 16,6 19-16,15-1 16,-16 1-16,16-2 8,-21-17 8,6 15 0,13 0-16,-14 0 24,16-7-16,-21-8 8,6 19-8,14-14 0,-14 10-56,15-13-96,-21-2 160,5 6-264,16-4-184,-15 0-96,16-2 48,-22 0 496,15 0-392,6 0 119,3-15 121,6 0-112,-30 15 264,34-19-2928,-34 19 2928</inkml:trace>
  <inkml:trace contextRef="#ctx0" brushRef="#br0" timeOffset="1511">4271 1169 4432,'0'0'0,"0"0"168,0 0-168,0 0 72,-2 0-23,0 0-1,1 0-32,1 0-16,-2-4 24,0 4-24,2-4 0,0 4 0,0-4 0,0 1-8,0-1 16,0 0 0,0 4-8,0-4-8,5-1 24,1-10-16,0 11 0,-6 4 0,5-17 16,1 11-24,0-11 16,-1 12 0,-5 5-8,6-21 16,0 6 0,-1 0-24,1-2 0,-6 17 8,6-17 8,-1 0-16,1 0 16,-1 0 0,-5 17-8,6-17 0,0 0 8,-1 2 24,1 0-8,-6 15-24,6-15 48,-3 0-8,1 0 24,0 0 24,-4 15-88,4-6 48,0-14 0,-1 14-24,1-11-32,-4 17 8,0-4-16,4-1 0,-4 1-24,4 0 16,-4 4 24,0-4-48,3 4-8,-3 0 16,4 0 0,-4 0 40,0 0-16,4 2 16,-4 2-16,4 2 8,-4-6 8,0 15-8,3-10-8,-3 12 16,4-11-8,-4-6 8,0 19 0,4-12-16,0 14 8,-1-4-8,-3-17 16,4 17 0,0 0 0,0 0 0,-1 0 24,-3-17-24,4 15 0,0 0 8,0 0 24,0 0-16,-4-15-16,3 15 48,1 0 8,0-7-8,1 10 8,-5-18-56,4 6 56,2 11 0,-1-13 8,1 1-24,-6-5-40,6 8 48,-1-2 24,1-1-32,0 1 8,-6-6-48,15 2 48,-11 0-40,11-1 8,-10 1 16,-5-2-32,21 0 24,-15 0 8,14 0 0,-14-5-8,-6 5-24,22-6 16,-6-9-8,-1 11 16,0-11-16,-15 15-8,17-4 24,1-14 0,3 3 0,2-4-8,-23 19-16,24-19 32,-1 0-8,-1 0 8,-1 2-8,-21 17-24,19-17 32,0 1-32,-3-1 16,0 0 0,-16 17-16,15-17-8,0 0 16,-10 0-32,16 2 16,-21 15 8,6-15-32,14 9 8,-14-15-8,15 16-24,-21 5 56,5-17-64,12 13-8,-11-11-48,11 11 0,-17 4 120,4-3-136,11-1 0,-12 4 32,12-4 16,-15 4 88,4 0-64,2 0 32,-1 0-8,11 2 32,-16-2 8,3 6-16,3-1-8,0 3 8,9 9 0,-15-17 16,0 7-16,3 14 0,1-2 0,2 3 8,-6-22 8,4 27-24,-1 1 24,1 4-16,0 2 16,-4-34 0,4 35-8,-1-1-16,1 0 32,0 0-24,-4-34 16,0 38-24,4-3 24,-4 3-16,0 1 32,0-39-16,0 42 8,0 1-16,0 0 8,-4-1-16,4-42 16,-4 41 0,-2-1 16,1 1-16,-3 0 0,8-41 0,-15 42 24,12 1-40,-14 0 8,11 1 16,6-44-8,-17 41-16,11 0 16,-12-1 0,18-40 0,-17 38-8,0-3 16,0 1-24,2-4 8,15-32 8,-17 34-8,-4-2-8,2-4 40,2-3-24,17-25 0,-17 26 8,2-2 16,8 1 24,-14-5-8,21-20-40,-15 19 32,0-4-16,-2 0 8,0-7-8,17-8-16,-17 19 32,0-14-8,2 3 24,0-1 0,15-7-48,-15 6 64,8 0-8,-12-3-16,11-1 24,8-2-64,-17 2 48,12-2 0,-12 0 8,11 0 32,6 0-88,-17 0 144,12 0 48,-12-5 40,11-1-16,6 6-216,-15-6 192,11 1-56,-1-10-24,-1 11-16,6 4-96,-6-6 40,4-11 16,0 12-24,1-12-32,1 17 0,0-6 0,0-15 8,3 6 0,3 0 24,-6 15-32,17-15 40,-11-2-32,11-2 24,-2-3-16,-15 22-16,17-28 24,5-2-8,3-1-8,1 1 8,-26 30-16,28-30 0,-2 2-8,1 2 0,-1-1 8,-26 27 0,25-24-16,-1-1 24,0-1-16,-1 0 0,-23 26 8,26-28 32,3-1-24,-1 1 8,0-4 16,-28 32-32,26-32-8,1 2 40,-1 0 0,-1 2-24,-25 28-8,24-28 80,2-1-32,-1 3 24,-1 0 56,-24 26-128,25-27 104,-3 1 32,1 0-40,-2 1-32,-21 25-64,20-22 80,1-1-48,0-1 8,-3 1-32,-18 23-8,17-23-24,0 1 40,-2 1 16,0 2 0,-15 19-32,6-17 48,11 2-8,-13 10-8,11-16 8,-15 21-40,4-6 48,11-14-32,-15 14 16,5-13-16,-5 19-16,4-4 0,0-11 8,0 12-24,-4-12-24,0 15 40,0-4-64,0-2-16,0 1-24,0-1 0,0 6 104,0-6-120,-2-9 0,-2 15 16,-2-4 8,6 4 96,-7-3-64,-8-1-24,9 0 24,-2-1 0,8 5 64,-18-4-80,10 0 24,-11 0 0,12 0-8,7 4 64,-19 0-40,11 0 32,-10 0 8,10 0 24,8 0-24,-19 0 40,12 0 8,-12 4-16,11 2-16,8-6-16,-18 6 32,10-1-8,-11 3 0,12 7 24,7-15-48,-19 5 32,11 10-8,-10-7 8,10 11-24,8-19-8,-19 17 24,12 0-16,-14 3 0,6 1 0,15-21-8,-15 24 0,7 5-8,-10 5 16,12-1 0,6-33-8,-15 36-16,11-2 8,-1-2 0,3 0 0,2-32 8,-2 28 8,0 0-16,0 1 16,2-3 8,0-26-16,0 24 48,0 1 40,0-3 8,6 1 0,-6-23-96,3 21 128,3-2 0,0-1-8,9-3 32,-15-15-152,4 8 152,1 9-8,1-11 24,-1-1 56,-5-5-224,6 8 184,0-1 65,9-1-9,-11-2 16,-4-4-256,5 1 288,12 1-40,-13-2 24,13 0-56,-17 0-216,5 0 144,14 0-8,-13-3-48,16-3-40,-22 6-48,17-6 48,0-11-16,2 14 0,0-14 8,-19 17-40,21-6 8,5-18-40,2 5-40,2 0-88,-30 19 160,29-17-208,-3 0-72,-2 2-40,-1 0-32,-23 15 352,22-6-360,-1-14 0,-2 14 15,0-11 17,-19 17 328,17-4-336,0-11 40,-2 12 0,0-3 8,-15 6 288,5-4-264,16 0 0,-15 4 40,11-3 16,-17 3 208,3 0-216,3 0 40,0 0 0,9 0-32,-15 0 208,0 1-152,5 5-8,1 0 32,-2-1 40,-4-5 88,4 15-80,-1-9 40,1 9 32,0-7-8,-4-8 16,0 18-16,0-10 0,0 11 0,0-4 24,0-15-8,0 15 32,0 0 24,0 0 40,0 0 40,0-15-136,0 15 144,0-7 40,0 12-16,0-12 24,0-8-192,0 19 200,0-12 8,0 10 40,0-11 24,0-6-272,0 5 328,0 1 56,0 0 0,0-3-64,0-3-320,0 2 256,0-2-88,0-3-48,4-3-40,-4 6-80,3-15 64,1 9-16,0-16-32,2 3-16,-6 19 0,15-21-8,-10-9-56,18-6-16,-4-5 8,-19 41 72,18-40-56,1 3 16,-2 1 0,-2 2-16,-15 34 56,15-30-56,-9 2 24,13 3-16,-14 3 24,-5 22 24,15-21-64,-11 4 0,2 12 24,0-10-24,-6 15 64,5 0-24,1-6-8,-1 2-8,1 4-8,-6 0 48,6 0-56,-1 0 8,1 0 0,0 0 16,-6 0 32,5 6-16,1 1 0,0 10 8,9-9 16,-15-8-8,0 20-16,5-3 0,10 6 8,-11 1 0,-4-24 8,17 25 8,-11-1-16,11 1 0,-12-3-56,-5-22 64,15 21-128,-9 0-80,11-2-136,-11-3-72,-6-16 416,16 16-464,-10-1 0,11-8 64,-11 10 96,-6-17 304,17 4-216,-14 1 88,12-1 40,-11-2 0,-4-2 88,17 2-113,-11-2-119,11 0-2744,-17 0 2976</inkml:trace>
  <inkml:trace contextRef="#ctx0" brushRef="#br0" timeOffset="2014">5808 320 5457,'0'0'0,"0"0"424,0 0-424,-2 0 160,-1-5 80,-3-12 8,0 11-48,6 6-200,-3-17 72,1 11-96,0-12 8,2 12-40,0 6 56,0-21-56,5 16 24,10-16-8,-9 15-8,-6 6 48,21-20-16,-4 14-32,3-17 0,7 5 24,-27 18 24,30-19-64,4 0 16,0 2-32,-4 2 0,-30 15 80,30-6-96,-4-13 0,-1 16-8,-3-3 16,-22 6 88,21-4-80,-2 1-16,-1-1 48,1 4-16,-19 0 64,17 0-32,2 0 0,-2 2 8,0 1 8,-17-3 16,15 6 0,-9 11-8,14-11-8,-14 12 0,-6-18 16,17 16-16,-11-1 24,10 0 0,-16-15-8,4 18 0,2 1 16,-1 0-16,11 2-8,-16-21 8,3 20 0,3-1-8,0 0 8,9 0 0,-15-19 0,3 22-8,3 3 16,0-1-32,11 1-8,-17-25 32,3 22-56,14 1-32,-11 0-24,15 3-96,-21-26 208,15 26-3137,-15-26 3137</inkml:trace>
  <inkml:trace contextRef="#ctx0" brushRef="#br0" timeOffset="3402">7133 713 5137,'0'0'0,"0"0"152,-2-3-56,2 3-96,-6-6 112,0 0-32,-1-9 24,-1 12-48,8 3-56,-5-4 0,-1-2 8,0 2-40,1 1-8,5 3 40,-6 0 0,2 0-16,1 0-8,1 5 16,2-5 8,-2 8-32,0 9 24,0-10-8,0 14 0,2-21 16,-2 17-16,2 7 8,0 5-8,0 4 0,0-33 16,0 38-16,0 2 0,0-1 24,0 4-32,0-43 24,0 42 0,0-1 0,0 0-32,0-1 32,0-40 0,0 41-8,0-1 0,0-1 24,0 1-24,0-40 8,0 39-16,0-1 24,0 0-32,-2-3 24,2-35 0,-1 36 8,-1 0-8,0-2 24,-2 0-16,4-34-8,-4 32 8,1-2 16,-1 0-8,0 0 16,4-30-32,-6 28 56,3-3 8,-1-5-16,0-1 0,4-19-48,-4 17 32,-1 0-24,1-10 16,0 12-24,4-19 0,-4 8 48,3 7-24,-1-10 0,0 1 16,2-6-40,-2 6-24,0-1 0,0 1-8,0-2-8,2-4 40,0 4-16,0-3 8,0 1 8,0-2 8,0 0-8,0 0 8,0 0 0,4-3 24,0-1-40,-4 4 8,4-6 16,1 1-8,1-1-8,11 0 0,-17 6 0,4-15-8,11 11-8,-10-11 8,16 12 16,-21 3-8,6-15 0,14 11-8,-3-11-8,0 11 0,-17 4 16,19-15-8,2 9-8,3-11-16,1 12 24,-25 5 8,24-17-16,0 13 0,1-11 8,-3 11-16,-22 4 24,21-5-16,0-10 0,0 11-16,-1 0 24,-20 4 8,21-4-16,0 0 24,-1 4 16,1 0 8,-21 0-32,19 0 24,0 0 0,-1 2-16,-1 4 8,-17-6-16,17 6 16,0 1-16,0 8 32,-2-9 0,-15-6-32,15 17 32,-9-12 32,11 12-8,-13-11 0,-4-6-56,5 17 80,1-11-32,0 11 8,-3-12 24,-3-5-80,4 17 72,-4-11 32,0 13 40,0-14 24,0-5-168,-4 17 200,-1-11 24,-3 11-24,-9-12 0,17-5-200,-5 17 136,-14-11-32,4 11-16,-4-12-56,19-5-32,-25 17 40,-3-9 8,-6 9-8,-1-11 0,35-6-40,-38 7 16,2-1-96,1-3-88,-5-1-120,40-2 288,-40 2-392,-3 0-24,4-2-8,1 0 24,38 0 400,-36-4-328,2 1 48,2-1 96,2-2 72,30 6 112,-26-15-64,3 15 24,1-6 8,5 1 0,17 5 32,-8-6-8,-8 1-40,12-1 0,-2 2-32,6 4 80,-4-4-129,2 4-1519,1-3-584,1 3 2232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0:22:3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2034 4312,'0'0'0,"0"2"208,0-2-112,0 0-96,0 0 65,0 0-41,0 0 0,0 0 0,0 0-161,0 0 298,0 0-153,0 0 16,0 0-217,0 0 418,4 0-201,-4 0 8,0 0 16,0 0-48,3 0 48,-3-4 16,0 1 48,0-1 16,0 4-128,0-4 152,4 0-8,-4 1-40,0-1-16,0 4-88,0-6 56,0 1-24,0-1 16,4 0-8,-4 6-40,0-5 16,0-1 32,0-11-48,0 13 0,0 4 0,0-15 8,0 12-48,0-14-24,0 11-24,0 6 88,0-17-128,0 11 8,0-11 8,0 12 24,0 5 88,0-19-48,0 4 32,0 0 0,0 0 24,0 15-8,0-15-8,0 0 8,0 0 8,0 0-16,0 15 8,-2-15 0,-2 9-16,-1-15 8,-1 16 8,6 5 0,-6-21-8,-9 15-8,10-11 8,-12 14-32,17 3 40,-8-15-16,-11 11-16,12-2-8,-16 0 16,23 6 24,-17-3-16,0-1 0,0 4 16,0 0 8,17 0-8,-17 0-24,1 2 24,-1 0-16,0 3 8,17-5 8,-17 8-8,-2 9 0,0-10 8,0 14 8,19-21-8,-20 19 8,-1 2 16,-2 5-16,3 0 8,20-26-16,-17 25 8,2 1-16,0 0 24,7-1 16,8-25-32,-15 24 48,9-1 24,3-1 16,1 1 0,2-23-88,0 21 112,0-2-16,5-1 8,10 1 0,-15-19-104,6 19 72,13 0-16,-4-2 0,2 0-48,-17-17-8,21 17 24,1-2-32,5 0-64,-1-8-80,-26-7 152,30 17-232,0-13-32,2 2 24,2-5 56,-34-1 184,38 0-144,-1 0 15,5-5-31,-3-14-2864,-39 19 3024,0 0 0</inkml:trace>
  <inkml:trace contextRef="#ctx0" brushRef="#br0" timeOffset="1">1496 21 5849,'0'0'0,"-2"0"336,2 0-336,-4 0-80,-2-5 208,-10-1-40,10 0-136,6 6 48,-17-3-152,11 3-112,-13 0 24,4 2 16,15-2 224,-16 5-184,-1 12 88,-10 4 0,-5 9 40,32-30 56,-37 34-40,-3 5 8,-1 5 16,-1 3 0,42-47 16,-37 47 0,-1 3-16,2 1 8,-1 6-8,37-57 16,-38 56-8,-1 1-16,1-3-24,2 3-41,36-57 89,-36 54-216,1 4-2776,35-58 2992</inkml:trace>
  <inkml:trace contextRef="#ctx0" brushRef="#br0" timeOffset="1390">23 2083 5057,'0'0'0,"0"2"568,0-2-568,0 0 128,0 0-72,0 0 0,-2 0 0,2 0-56,-2 0 48,0-4-16,0 1 0,0-1 8,2 4-40,-2-4 40,1 0 16,-1 1-24,0-3 24,2 6-56,-2-6 56,0 1 8,0-1 0,2 0-32,0 6-32,0-5 48,0-1-32,0 0-24,0 3 0,0 3 8,0-4-8,0 0-8,0 0 48,0 4 8,0 0-40,4-3 16,-4 3 16,4 0 0,-4 0-16,0 0-16,3 0 24,-3 0 0,4 0-16,0 0 16,-4 0-24,0 0 8,4 2 0,-1 1 16,-3 1-24,0-4 0,4 4 24,-4 0-16,4-1 0,0-1 16,-4-2-24,4 2 24,-1 0 0,1 0 0,2 0 8,-6-2-32,5 2 16,1-1 16,9-1-8,-11 0 0,-4 0-24,15 0 32,-11 0-40,14 0 24,-12 0 8,-6 0-24,21-3 8,-16 3 32,18-4-48,-8 4-16,-15 0 24,17-4 8,0 4-16,0-4 8,0 4 24,-17 0-24,17-3-16,0 3 16,0 0 32,-1 0-64,-16 0 32,17 0 8,0 0-8,0-4-16,0 4 24,-17 0-8,17-4 8,0 4 8,0-4 8,-2 4 8,-15 0-32,15-3 24,-9 3 0,14-4 8,-14 0 8,-6 4-40,17-4 32,-13 1 0,11-1 8,-11 0-24,-4 4-16,5-6 32,1 1 8,0-1-16,-3 0 40,-3 6-64,4-5 24,-4-1-8,0-11 0,0 13-8,0 4-8,0-15-16,0 12-8,0-16-32,-4 13-32,4 6 88,-5-20-136,-1 14-72,0-15-48,-9 16 8,15 5 248,-5-21-232,-3 15 72,-7-11 40,9 12-48,6 5 168,-17-15-376,12 11-3105,5 4 3481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/>
              <a:t>Tài liệu Hệ điều hành_Chương 4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CC0A-FAC4-400E-B3E7-8FC33F5D34A5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36F18-B31F-4B8E-86DC-880A3E04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364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Chúng ta còi ……..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vi-VN"/>
              <a:t>Tài liệu Hệ điều hành_Chương 4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B3ECC0A-FAC4-400E-B3E7-8FC33F5D34A5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36F18-B31F-4B8E-86DC-880A3E0421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1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675" y="2139985"/>
            <a:ext cx="8210292" cy="1765932"/>
          </a:xfrm>
        </p:spPr>
        <p:txBody>
          <a:bodyPr anchor="ctr">
            <a:normAutofit/>
          </a:bodyPr>
          <a:lstStyle>
            <a:lvl1pPr algn="just">
              <a:lnSpc>
                <a:spcPct val="85000"/>
              </a:lnSpc>
              <a:defRPr sz="6000" b="1" spc="-50" baseline="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2167" y="4039851"/>
            <a:ext cx="7543800" cy="564273"/>
          </a:xfrm>
        </p:spPr>
        <p:txBody>
          <a:bodyPr lIns="91440" rIns="91440">
            <a:noAutofit/>
          </a:bodyPr>
          <a:lstStyle>
            <a:lvl1pPr marL="0" indent="0" algn="r">
              <a:buNone/>
              <a:defRPr sz="320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896" y="6459785"/>
            <a:ext cx="1854203" cy="365125"/>
          </a:xfrm>
        </p:spPr>
        <p:txBody>
          <a:bodyPr/>
          <a:lstStyle>
            <a:lvl1pPr>
              <a:defRPr sz="1400"/>
            </a:lvl1pPr>
          </a:lstStyle>
          <a:p>
            <a:fld id="{D53033C1-9752-422F-AE2C-3F31964CA7B5}" type="datetime1">
              <a:rPr lang="vi-VN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/>
            </a:lvl1pPr>
          </a:lstStyle>
          <a:p>
            <a:r>
              <a:rPr lang="en-US"/>
              <a:t>COPYRIGHT@2019 NgUYỄN MINH NHỰT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E43AEF9A-5F21-4400-97CD-39964EA44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0" y="208444"/>
            <a:ext cx="1490476" cy="12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8D8B-FE64-4797-B252-0768633350DD}" type="datetime1">
              <a:rPr lang="vi-VN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29F0-C936-4FA3-A278-480DA4AA338A}" type="datetime1">
              <a:rPr lang="vi-VN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2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60CD-B111-4AB1-95F1-4A1FA36FA3C0}" type="datetime1">
              <a:rPr lang="vi-VN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1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77EF-BE30-4255-9462-E8C9AF8EFFC5}" type="datetime1">
              <a:rPr lang="vi-VN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0300" y="-111926"/>
            <a:ext cx="7543800" cy="748456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289618"/>
            <a:ext cx="370332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0D7D-6349-4BA4-9F6E-C45A2B6697EA}" type="datetime1">
              <a:rPr lang="vi-VN" smtClean="0"/>
              <a:t>05/05/2024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987F-63A4-4C31-9A9E-C65115807D23}" type="datetime1">
              <a:rPr lang="vi-VN" smtClean="0"/>
              <a:t>05/05/2024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A301-B95A-4D1B-B541-FBBC59C2DCB0}" type="datetime1">
              <a:rPr lang="vi-VN" smtClean="0"/>
              <a:t>05/05/2024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3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E08-113C-4346-8D44-811A3EBB670F}" type="datetime1">
              <a:rPr lang="vi-VN" smtClean="0"/>
              <a:t>05/05/2024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COPYRIGHT@2019 NgUYỄN MINH NHỰT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52B8230-7E6A-44F5-82AE-D49F8C377311}" type="datetime1">
              <a:rPr lang="vi-VN" smtClean="0"/>
              <a:t>05/05/2024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COPYRIGHT@2019 NgUYỄN MINH NHỰT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F465-D934-4E97-8E2A-C95F5D481405}" type="datetime1">
              <a:rPr lang="vi-VN" smtClean="0"/>
              <a:t>05/05/2024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185" y="923280"/>
            <a:ext cx="8273989" cy="8145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185" y="1883906"/>
            <a:ext cx="766143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30C5CA-E6ED-4643-A9E5-7BD9C957572D}" type="datetime1">
              <a:rPr lang="vi-VN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COPYRIGHT@2019 NgUYỄN MINH NHỰT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 /><Relationship Id="rId13" Type="http://schemas.openxmlformats.org/officeDocument/2006/relationships/image" Target="../media/image9.png" /><Relationship Id="rId18" Type="http://schemas.openxmlformats.org/officeDocument/2006/relationships/customXml" Target="../ink/ink8.xml" /><Relationship Id="rId3" Type="http://schemas.openxmlformats.org/officeDocument/2006/relationships/image" Target="../media/image4.png" /><Relationship Id="rId21" Type="http://schemas.openxmlformats.org/officeDocument/2006/relationships/image" Target="../media/image13.png" /><Relationship Id="rId7" Type="http://schemas.openxmlformats.org/officeDocument/2006/relationships/image" Target="../media/image6.png" /><Relationship Id="rId12" Type="http://schemas.openxmlformats.org/officeDocument/2006/relationships/customXml" Target="../ink/ink5.xml" /><Relationship Id="rId17" Type="http://schemas.openxmlformats.org/officeDocument/2006/relationships/image" Target="../media/image11.png" /><Relationship Id="rId2" Type="http://schemas.openxmlformats.org/officeDocument/2006/relationships/hyperlink" Target="mailto:nhutnm.uit@gmail.com" TargetMode="External" /><Relationship Id="rId16" Type="http://schemas.openxmlformats.org/officeDocument/2006/relationships/customXml" Target="../ink/ink7.xml" /><Relationship Id="rId20" Type="http://schemas.openxmlformats.org/officeDocument/2006/relationships/customXml" Target="../ink/ink9.xml" /><Relationship Id="rId1" Type="http://schemas.openxmlformats.org/officeDocument/2006/relationships/slideLayout" Target="../slideLayouts/slideLayout1.xml" /><Relationship Id="rId6" Type="http://schemas.openxmlformats.org/officeDocument/2006/relationships/customXml" Target="../ink/ink2.xml" /><Relationship Id="rId11" Type="http://schemas.openxmlformats.org/officeDocument/2006/relationships/image" Target="../media/image8.png" /><Relationship Id="rId5" Type="http://schemas.openxmlformats.org/officeDocument/2006/relationships/image" Target="../media/image5.png" /><Relationship Id="rId15" Type="http://schemas.openxmlformats.org/officeDocument/2006/relationships/image" Target="../media/image10.png" /><Relationship Id="rId10" Type="http://schemas.openxmlformats.org/officeDocument/2006/relationships/customXml" Target="../ink/ink4.xml" /><Relationship Id="rId19" Type="http://schemas.openxmlformats.org/officeDocument/2006/relationships/image" Target="../media/image12.png" /><Relationship Id="rId4" Type="http://schemas.openxmlformats.org/officeDocument/2006/relationships/customXml" Target="../ink/ink1.xml" /><Relationship Id="rId9" Type="http://schemas.openxmlformats.org/officeDocument/2006/relationships/image" Target="../media/image7.png" /><Relationship Id="rId14" Type="http://schemas.openxmlformats.org/officeDocument/2006/relationships/customXml" Target="../ink/ink6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6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 /><Relationship Id="rId13" Type="http://schemas.openxmlformats.org/officeDocument/2006/relationships/customXml" Target="../ink/ink15.xml" /><Relationship Id="rId18" Type="http://schemas.openxmlformats.org/officeDocument/2006/relationships/image" Target="../media/image26.png" /><Relationship Id="rId3" Type="http://schemas.openxmlformats.org/officeDocument/2006/relationships/customXml" Target="../ink/ink10.xml" /><Relationship Id="rId21" Type="http://schemas.openxmlformats.org/officeDocument/2006/relationships/customXml" Target="../ink/ink19.xml" /><Relationship Id="rId7" Type="http://schemas.openxmlformats.org/officeDocument/2006/relationships/customXml" Target="../ink/ink12.xml" /><Relationship Id="rId12" Type="http://schemas.openxmlformats.org/officeDocument/2006/relationships/image" Target="../media/image23.png" /><Relationship Id="rId17" Type="http://schemas.openxmlformats.org/officeDocument/2006/relationships/customXml" Target="../ink/ink17.xml" /><Relationship Id="rId2" Type="http://schemas.openxmlformats.org/officeDocument/2006/relationships/image" Target="../media/image14.png" /><Relationship Id="rId16" Type="http://schemas.openxmlformats.org/officeDocument/2006/relationships/image" Target="../media/image25.png" /><Relationship Id="rId20" Type="http://schemas.openxmlformats.org/officeDocument/2006/relationships/image" Target="../media/image27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20.png" /><Relationship Id="rId11" Type="http://schemas.openxmlformats.org/officeDocument/2006/relationships/customXml" Target="../ink/ink14.xml" /><Relationship Id="rId5" Type="http://schemas.openxmlformats.org/officeDocument/2006/relationships/customXml" Target="../ink/ink11.xml" /><Relationship Id="rId15" Type="http://schemas.openxmlformats.org/officeDocument/2006/relationships/customXml" Target="../ink/ink16.xml" /><Relationship Id="rId10" Type="http://schemas.openxmlformats.org/officeDocument/2006/relationships/image" Target="../media/image22.png" /><Relationship Id="rId19" Type="http://schemas.openxmlformats.org/officeDocument/2006/relationships/customXml" Target="../ink/ink18.xml" /><Relationship Id="rId4" Type="http://schemas.openxmlformats.org/officeDocument/2006/relationships/image" Target="../media/image19.png" /><Relationship Id="rId9" Type="http://schemas.openxmlformats.org/officeDocument/2006/relationships/customXml" Target="../ink/ink13.xml" /><Relationship Id="rId14" Type="http://schemas.openxmlformats.org/officeDocument/2006/relationships/image" Target="../media/image24.png" /><Relationship Id="rId22" Type="http://schemas.openxmlformats.org/officeDocument/2006/relationships/image" Target="../media/image28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 descr="em và ahn">
            <a:extLst>
              <a:ext uri="{FF2B5EF4-FFF2-40B4-BE49-F238E27FC236}">
                <a16:creationId xmlns:a16="http://schemas.microsoft.com/office/drawing/2014/main" id="{9DF71C44-D0E3-4410-A25C-E4DD5CB25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563" y="1897549"/>
            <a:ext cx="7543800" cy="2069785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/>
              <a:t>CH</a:t>
            </a:r>
            <a:r>
              <a:rPr lang="vi-VN" sz="3600"/>
              <a:t>Ư</a:t>
            </a:r>
            <a:r>
              <a:rPr lang="en-US" sz="3600"/>
              <a:t>ƠNG 5. ĐỒNG BỘ TIẾN TRÌNH – BUSY WAITING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D8A86AA-1CFF-4D70-8F90-E799EF0CD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005" y="4234209"/>
            <a:ext cx="7852231" cy="1425129"/>
          </a:xfrm>
        </p:spPr>
        <p:txBody>
          <a:bodyPr>
            <a:normAutofit/>
          </a:bodyPr>
          <a:lstStyle/>
          <a:p>
            <a:r>
              <a:rPr lang="en-US" sz="2400" b="1"/>
              <a:t>Mail: </a:t>
            </a:r>
            <a:r>
              <a:rPr lang="en-US" sz="2400" b="1">
                <a:hlinkClick r:id="rId2"/>
              </a:rPr>
              <a:t>nhutnm.uit@gmail.com</a:t>
            </a:r>
            <a:endParaRPr lang="en-US" sz="2400" b="1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5A98F2-D034-49DB-8C32-CE9EC5E5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A023-F798-49CD-834F-1CB7FF011BEA}" type="datetime1">
              <a:rPr lang="vi-VN" smtClean="0"/>
              <a:t>05/05/2024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19B3F8-B296-4B00-8D89-793BFB32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</a:t>
            </a:r>
            <a:r>
              <a:rPr lang="en-US" err="1"/>
              <a:t>NgUYỄN</a:t>
            </a:r>
            <a:r>
              <a:rPr lang="en-US"/>
              <a:t> MINH NHỰT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86EB92D-9A95-4616-B032-A128B8CF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310B-7AE8-4207-B3E8-5170B3D747A8}" type="slidenum">
              <a:rPr lang="en-US" smtClean="0"/>
              <a:t>1</a:t>
            </a:fld>
            <a:endParaRPr lang="en-US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C0B78305-DE7F-4059-8879-0E1A921E81D7}"/>
              </a:ext>
            </a:extLst>
          </p:cNvPr>
          <p:cNvSpPr txBox="1">
            <a:spLocks/>
          </p:cNvSpPr>
          <p:nvPr/>
        </p:nvSpPr>
        <p:spPr>
          <a:xfrm>
            <a:off x="2033382" y="1185624"/>
            <a:ext cx="5208162" cy="564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just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950">
                <a:solidFill>
                  <a:schemeClr val="tx2"/>
                </a:solidFill>
              </a:rPr>
              <a:t>MÔN HỌC: HỆ ĐIỀU HÀNH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9248A938-A020-4E53-8829-113C863C5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14" y="4316248"/>
            <a:ext cx="1606935" cy="16069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5EF237-99BA-E294-06EE-CF7E634A42ED}"/>
                  </a:ext>
                </a:extLst>
              </p14:cNvPr>
              <p14:cNvContentPartPr/>
              <p14:nvPr/>
            </p14:nvContentPartPr>
            <p14:xfrm>
              <a:off x="7893998" y="3526946"/>
              <a:ext cx="1235880" cy="643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5EF237-99BA-E294-06EE-CF7E634A42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5355" y="3518306"/>
                <a:ext cx="1253525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FF19601-C8AA-6DE3-A0E0-18C06B9E908C}"/>
                  </a:ext>
                </a:extLst>
              </p14:cNvPr>
              <p14:cNvContentPartPr/>
              <p14:nvPr/>
            </p14:nvContentPartPr>
            <p14:xfrm>
              <a:off x="7873838" y="4809266"/>
              <a:ext cx="1214640" cy="708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FF19601-C8AA-6DE3-A0E0-18C06B9E90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65198" y="4800266"/>
                <a:ext cx="123228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333DBE-57C7-7D42-CFB5-4B116C2D868E}"/>
                  </a:ext>
                </a:extLst>
              </p14:cNvPr>
              <p14:cNvContentPartPr/>
              <p14:nvPr/>
            </p14:nvContentPartPr>
            <p14:xfrm>
              <a:off x="4457798" y="2664746"/>
              <a:ext cx="21240" cy="19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333DBE-57C7-7D42-CFB5-4B116C2D86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49158" y="2656106"/>
                <a:ext cx="38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70F6B1-EDAC-9ED5-A743-36C278C4171A}"/>
                  </a:ext>
                </a:extLst>
              </p14:cNvPr>
              <p14:cNvContentPartPr/>
              <p14:nvPr/>
            </p14:nvContentPartPr>
            <p14:xfrm>
              <a:off x="4566158" y="2584466"/>
              <a:ext cx="18000" cy="38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70F6B1-EDAC-9ED5-A743-36C278C417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7518" y="2575466"/>
                <a:ext cx="356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53172E3-E4DF-F904-48A4-78CB87911312}"/>
                  </a:ext>
                </a:extLst>
              </p14:cNvPr>
              <p14:cNvContentPartPr/>
              <p14:nvPr/>
            </p14:nvContentPartPr>
            <p14:xfrm>
              <a:off x="3924998" y="2851946"/>
              <a:ext cx="152280" cy="48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53172E3-E4DF-F904-48A4-78CB879113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6019" y="2843013"/>
                <a:ext cx="169878" cy="65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0D6271B-D3F5-7A51-A221-F09F53BB3575}"/>
                  </a:ext>
                </a:extLst>
              </p14:cNvPr>
              <p14:cNvContentPartPr/>
              <p14:nvPr/>
            </p14:nvContentPartPr>
            <p14:xfrm>
              <a:off x="4684598" y="2569346"/>
              <a:ext cx="70200" cy="54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0D6271B-D3F5-7A51-A221-F09F53BB35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5958" y="2560706"/>
                <a:ext cx="87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1BC8ABB-B15A-00E9-F8F5-38F4B75ACEA4}"/>
                  </a:ext>
                </a:extLst>
              </p14:cNvPr>
              <p14:cNvContentPartPr/>
              <p14:nvPr/>
            </p14:nvContentPartPr>
            <p14:xfrm>
              <a:off x="3931478" y="3472226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1BC8ABB-B15A-00E9-F8F5-38F4B75ACE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22838" y="34632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948BF4-2FF2-60A5-98BB-15B00EE0C446}"/>
                  </a:ext>
                </a:extLst>
              </p14:cNvPr>
              <p14:cNvContentPartPr/>
              <p14:nvPr/>
            </p14:nvContentPartPr>
            <p14:xfrm>
              <a:off x="3772358" y="5018426"/>
              <a:ext cx="2764800" cy="833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948BF4-2FF2-60A5-98BB-15B00EE0C4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63718" y="5009430"/>
                <a:ext cx="2782440" cy="851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57F873-7133-4137-C4E2-EBF101940E39}"/>
                  </a:ext>
                </a:extLst>
              </p14:cNvPr>
              <p14:cNvContentPartPr/>
              <p14:nvPr/>
            </p14:nvContentPartPr>
            <p14:xfrm>
              <a:off x="6474158" y="4999346"/>
              <a:ext cx="538560" cy="789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57F873-7133-4137-C4E2-EBF101940E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65164" y="4990706"/>
                <a:ext cx="556188" cy="8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16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chemeClr val="bg1"/>
                </a:solidFill>
              </a:rPr>
              <a:t>CH</a:t>
            </a:r>
            <a:r>
              <a:rPr lang="vi-VN" sz="2400" b="1">
                <a:solidFill>
                  <a:schemeClr val="bg1"/>
                </a:solidFill>
              </a:rPr>
              <a:t>Ư</a:t>
            </a:r>
            <a:r>
              <a:rPr lang="en-US" sz="2400" b="1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05/05/2024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/>
              <a:t>COPYRIGHT@2019 </a:t>
            </a:r>
            <a:r>
              <a:rPr lang="en-US" err="1"/>
              <a:t>NgUYỄN</a:t>
            </a:r>
            <a:r>
              <a:rPr lang="en-US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10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0922" y="739096"/>
            <a:ext cx="8561318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>
                <a:solidFill>
                  <a:srgbClr val="FF0000"/>
                </a:solidFill>
              </a:rPr>
              <a:t>7. Một số giải thuật Busy Waiting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EBFB0-B8B4-4150-BBD1-E5719B3F9DAF}"/>
              </a:ext>
            </a:extLst>
          </p:cNvPr>
          <p:cNvSpPr txBox="1"/>
          <p:nvPr/>
        </p:nvSpPr>
        <p:spPr>
          <a:xfrm>
            <a:off x="484442" y="1633911"/>
            <a:ext cx="7814277" cy="1711632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Busy Waiting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chiếm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CPU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quá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nhiều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đoạn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lệnh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CS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quá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lớn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block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EDF38-BB50-41BD-9089-5ED07C1F914A}"/>
              </a:ext>
            </a:extLst>
          </p:cNvPr>
          <p:cNvSpPr txBox="1"/>
          <p:nvPr/>
        </p:nvSpPr>
        <p:spPr>
          <a:xfrm>
            <a:off x="822961" y="3821508"/>
            <a:ext cx="1854195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Cấm ngắt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0283A-DC49-476C-BA60-1C863B44CB96}"/>
              </a:ext>
            </a:extLst>
          </p:cNvPr>
          <p:cNvSpPr txBox="1"/>
          <p:nvPr/>
        </p:nvSpPr>
        <p:spPr>
          <a:xfrm>
            <a:off x="3194820" y="3478064"/>
            <a:ext cx="5477419" cy="279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Khi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tiến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miền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găng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cấm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hết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ngắt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pháp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đơn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giản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Không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khả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thi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hệ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thống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đa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chương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B19535-B68D-47E3-BB38-CF3D131F3266}"/>
              </a:ext>
            </a:extLst>
          </p:cNvPr>
          <p:cNvSpPr txBox="1"/>
          <p:nvPr/>
        </p:nvSpPr>
        <p:spPr>
          <a:xfrm>
            <a:off x="822961" y="5682468"/>
            <a:ext cx="1854195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TSL</a:t>
            </a:r>
          </a:p>
        </p:txBody>
      </p:sp>
    </p:spTree>
    <p:extLst>
      <p:ext uri="{BB962C8B-B14F-4D97-AF65-F5344CB8AC3E}">
        <p14:creationId xmlns:p14="http://schemas.microsoft.com/office/powerpoint/2010/main" val="4138562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3" grpId="0" animBg="1"/>
      <p:bldP spid="20" grpId="0" animBg="1"/>
      <p:bldP spid="21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chemeClr val="bg1"/>
                </a:solidFill>
              </a:rPr>
              <a:t>CH</a:t>
            </a:r>
            <a:r>
              <a:rPr lang="vi-VN" sz="2400" b="1">
                <a:solidFill>
                  <a:schemeClr val="bg1"/>
                </a:solidFill>
              </a:rPr>
              <a:t>Ư</a:t>
            </a:r>
            <a:r>
              <a:rPr lang="en-US" sz="2400" b="1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05/05/2024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/>
              <a:t>COPYRIGHT@2019 </a:t>
            </a:r>
            <a:r>
              <a:rPr lang="en-US" err="1"/>
              <a:t>NgUYỄN</a:t>
            </a:r>
            <a:r>
              <a:rPr lang="en-US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2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0922" y="739096"/>
            <a:ext cx="8561318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>
                <a:solidFill>
                  <a:srgbClr val="FF0000"/>
                </a:solidFill>
              </a:rPr>
              <a:t>6. </a:t>
            </a:r>
            <a:r>
              <a:rPr lang="en-US" sz="2500" b="1" err="1">
                <a:solidFill>
                  <a:srgbClr val="FF0000"/>
                </a:solidFill>
              </a:rPr>
              <a:t>Một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số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nhóm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giải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thuật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đồng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bộ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tiến</a:t>
            </a:r>
            <a:r>
              <a:rPr lang="en-US" sz="2500" b="1">
                <a:solidFill>
                  <a:srgbClr val="FF0000"/>
                </a:solidFill>
              </a:rPr>
              <a:t> trình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4BAD364-9449-45FA-977C-F6F204AE949F}"/>
              </a:ext>
            </a:extLst>
          </p:cNvPr>
          <p:cNvSpPr txBox="1"/>
          <p:nvPr/>
        </p:nvSpPr>
        <p:spPr>
          <a:xfrm>
            <a:off x="204772" y="1448440"/>
            <a:ext cx="837361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EBFB0-B8B4-4150-BBD1-E5719B3F9DAF}"/>
              </a:ext>
            </a:extLst>
          </p:cNvPr>
          <p:cNvSpPr txBox="1"/>
          <p:nvPr/>
        </p:nvSpPr>
        <p:spPr>
          <a:xfrm>
            <a:off x="1604885" y="1533366"/>
            <a:ext cx="2270764" cy="1200329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Busy Waiting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B0187F-2BB0-4909-B444-1802D29C8A0D}"/>
              </a:ext>
            </a:extLst>
          </p:cNvPr>
          <p:cNvSpPr txBox="1"/>
          <p:nvPr/>
        </p:nvSpPr>
        <p:spPr>
          <a:xfrm>
            <a:off x="6289962" y="1668047"/>
            <a:ext cx="2270764" cy="120032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Sleep &amp; Wake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0404B-A1EA-42CF-8CCD-D9B7486CC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0" y="3309929"/>
            <a:ext cx="597931" cy="597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85DE7D-AB46-4B1A-93BE-95FA0CCF9CA8}"/>
              </a:ext>
            </a:extLst>
          </p:cNvPr>
          <p:cNvSpPr txBox="1"/>
          <p:nvPr/>
        </p:nvSpPr>
        <p:spPr>
          <a:xfrm>
            <a:off x="110922" y="4052340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Cờ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hiệu</a:t>
            </a:r>
            <a:endParaRPr lang="en-US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BD0077-477D-4CB7-9398-2023ADC2A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198" y="3309929"/>
            <a:ext cx="597931" cy="5979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252E66-AF46-44FA-9DBB-AEE71ABAF461}"/>
              </a:ext>
            </a:extLst>
          </p:cNvPr>
          <p:cNvSpPr txBox="1"/>
          <p:nvPr/>
        </p:nvSpPr>
        <p:spPr>
          <a:xfrm>
            <a:off x="1813166" y="4052339"/>
            <a:ext cx="185420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Luân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phiên</a:t>
            </a:r>
            <a:endParaRPr lang="en-US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ED3B9-8E51-48BE-8D6B-F2E30CFCD75E}"/>
              </a:ext>
            </a:extLst>
          </p:cNvPr>
          <p:cNvSpPr txBox="1"/>
          <p:nvPr/>
        </p:nvSpPr>
        <p:spPr>
          <a:xfrm>
            <a:off x="3922460" y="4058943"/>
            <a:ext cx="185420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Peterson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A430B2-7901-4725-893A-7E62A576F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29" y="2978961"/>
            <a:ext cx="861583" cy="86158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F62218-38C9-49DF-B472-AC093BCD272C}"/>
              </a:ext>
            </a:extLst>
          </p:cNvPr>
          <p:cNvCxnSpPr/>
          <p:nvPr/>
        </p:nvCxnSpPr>
        <p:spPr>
          <a:xfrm>
            <a:off x="5936343" y="1696938"/>
            <a:ext cx="0" cy="455871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B51FFE-6FFD-43DB-BA26-C8FBDD7BAE53}"/>
              </a:ext>
            </a:extLst>
          </p:cNvPr>
          <p:cNvCxnSpPr>
            <a:cxnSpLocks/>
          </p:cNvCxnSpPr>
          <p:nvPr/>
        </p:nvCxnSpPr>
        <p:spPr>
          <a:xfrm flipH="1">
            <a:off x="423655" y="4775200"/>
            <a:ext cx="5106288" cy="1051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1870B0-CC79-4F78-8731-02C13E310060}"/>
              </a:ext>
            </a:extLst>
          </p:cNvPr>
          <p:cNvSpPr txBox="1"/>
          <p:nvPr/>
        </p:nvSpPr>
        <p:spPr>
          <a:xfrm>
            <a:off x="785175" y="5585853"/>
            <a:ext cx="1854195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Cấm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ngắt</a:t>
            </a:r>
            <a:endParaRPr lang="en-US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F063DC-F35E-48CE-903B-590756A3E49C}"/>
              </a:ext>
            </a:extLst>
          </p:cNvPr>
          <p:cNvSpPr txBox="1"/>
          <p:nvPr/>
        </p:nvSpPr>
        <p:spPr>
          <a:xfrm>
            <a:off x="3207658" y="5585854"/>
            <a:ext cx="1854195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TSL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7CFFF-631D-4F6C-95BE-DF0C4CF956F2}"/>
              </a:ext>
            </a:extLst>
          </p:cNvPr>
          <p:cNvSpPr txBox="1"/>
          <p:nvPr/>
        </p:nvSpPr>
        <p:spPr>
          <a:xfrm>
            <a:off x="6565974" y="3871415"/>
            <a:ext cx="1854195" cy="46166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Semaphore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0D94BD-47EF-4835-84BF-B83EFB95E8D5}"/>
              </a:ext>
            </a:extLst>
          </p:cNvPr>
          <p:cNvSpPr txBox="1"/>
          <p:nvPr/>
        </p:nvSpPr>
        <p:spPr>
          <a:xfrm>
            <a:off x="6555168" y="4607217"/>
            <a:ext cx="1854195" cy="46166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Monitor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F5E0C-3710-4BB9-9434-2204F46322C6}"/>
              </a:ext>
            </a:extLst>
          </p:cNvPr>
          <p:cNvSpPr txBox="1"/>
          <p:nvPr/>
        </p:nvSpPr>
        <p:spPr>
          <a:xfrm>
            <a:off x="6555167" y="5383159"/>
            <a:ext cx="1854195" cy="46166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4288811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9" grpId="0"/>
      <p:bldP spid="3" grpId="0" animBg="1"/>
      <p:bldP spid="11" grpId="0" animBg="1"/>
      <p:bldP spid="14" grpId="0" animBg="1"/>
      <p:bldP spid="17" grpId="0" animBg="1"/>
      <p:bldP spid="18" grpId="0" animBg="1"/>
      <p:bldP spid="27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chemeClr val="bg1"/>
                </a:solidFill>
              </a:rPr>
              <a:t>CH</a:t>
            </a:r>
            <a:r>
              <a:rPr lang="vi-VN" sz="2400" b="1">
                <a:solidFill>
                  <a:schemeClr val="bg1"/>
                </a:solidFill>
              </a:rPr>
              <a:t>Ư</a:t>
            </a:r>
            <a:r>
              <a:rPr lang="en-US" sz="2400" b="1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05/05/2024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/>
              <a:t>COPYRIGHT@2019 </a:t>
            </a:r>
            <a:r>
              <a:rPr lang="en-US" err="1"/>
              <a:t>NgUYỄN</a:t>
            </a:r>
            <a:r>
              <a:rPr lang="en-US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3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0922" y="739096"/>
            <a:ext cx="8561318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>
                <a:solidFill>
                  <a:srgbClr val="FF0000"/>
                </a:solidFill>
              </a:rPr>
              <a:t>6. </a:t>
            </a:r>
            <a:r>
              <a:rPr lang="en-US" sz="2500" b="1" err="1">
                <a:solidFill>
                  <a:srgbClr val="FF0000"/>
                </a:solidFill>
              </a:rPr>
              <a:t>Một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số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nhóm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giải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thuật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đồng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bộ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tiến</a:t>
            </a:r>
            <a:r>
              <a:rPr lang="en-US" sz="2500" b="1">
                <a:solidFill>
                  <a:srgbClr val="FF0000"/>
                </a:solidFill>
              </a:rPr>
              <a:t> trình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EBFB0-B8B4-4150-BBD1-E5719B3F9DAF}"/>
              </a:ext>
            </a:extLst>
          </p:cNvPr>
          <p:cNvSpPr txBox="1"/>
          <p:nvPr/>
        </p:nvSpPr>
        <p:spPr>
          <a:xfrm>
            <a:off x="1604885" y="1533366"/>
            <a:ext cx="2270764" cy="1200329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Busy Waiting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0404B-A1EA-42CF-8CCD-D9B7486CC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0" y="3309929"/>
            <a:ext cx="597931" cy="597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85DE7D-AB46-4B1A-93BE-95FA0CCF9CA8}"/>
              </a:ext>
            </a:extLst>
          </p:cNvPr>
          <p:cNvSpPr txBox="1"/>
          <p:nvPr/>
        </p:nvSpPr>
        <p:spPr>
          <a:xfrm>
            <a:off x="110922" y="4052340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Cờ hiệu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BD0077-477D-4CB7-9398-2023ADC2A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198" y="3309929"/>
            <a:ext cx="597931" cy="5979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252E66-AF46-44FA-9DBB-AEE71ABAF461}"/>
              </a:ext>
            </a:extLst>
          </p:cNvPr>
          <p:cNvSpPr txBox="1"/>
          <p:nvPr/>
        </p:nvSpPr>
        <p:spPr>
          <a:xfrm>
            <a:off x="1813166" y="4052339"/>
            <a:ext cx="185420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Luân phiên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ED3B9-8E51-48BE-8D6B-F2E30CFCD75E}"/>
              </a:ext>
            </a:extLst>
          </p:cNvPr>
          <p:cNvSpPr txBox="1"/>
          <p:nvPr/>
        </p:nvSpPr>
        <p:spPr>
          <a:xfrm>
            <a:off x="3922460" y="4058943"/>
            <a:ext cx="185420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Peterson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A430B2-7901-4725-893A-7E62A576F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29" y="2978961"/>
            <a:ext cx="861583" cy="86158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B51FFE-6FFD-43DB-BA26-C8FBDD7BAE53}"/>
              </a:ext>
            </a:extLst>
          </p:cNvPr>
          <p:cNvCxnSpPr>
            <a:cxnSpLocks/>
          </p:cNvCxnSpPr>
          <p:nvPr/>
        </p:nvCxnSpPr>
        <p:spPr>
          <a:xfrm flipH="1">
            <a:off x="423655" y="4775200"/>
            <a:ext cx="5106288" cy="1051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1870B0-CC79-4F78-8731-02C13E310060}"/>
              </a:ext>
            </a:extLst>
          </p:cNvPr>
          <p:cNvSpPr txBox="1"/>
          <p:nvPr/>
        </p:nvSpPr>
        <p:spPr>
          <a:xfrm>
            <a:off x="785175" y="5585853"/>
            <a:ext cx="1854195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Cấm ngắt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F063DC-F35E-48CE-903B-590756A3E49C}"/>
              </a:ext>
            </a:extLst>
          </p:cNvPr>
          <p:cNvSpPr txBox="1"/>
          <p:nvPr/>
        </p:nvSpPr>
        <p:spPr>
          <a:xfrm>
            <a:off x="3207658" y="5585854"/>
            <a:ext cx="1854195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TSL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D334F-3238-4650-8692-716396FB2BC5}"/>
              </a:ext>
            </a:extLst>
          </p:cNvPr>
          <p:cNvSpPr txBox="1"/>
          <p:nvPr/>
        </p:nvSpPr>
        <p:spPr>
          <a:xfrm>
            <a:off x="5651054" y="1331782"/>
            <a:ext cx="3193251" cy="334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Tiêu thụ CPU khi đang chờ ngoài miền gang.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Không đòi hỏi sự trợ giúp của hệ điều hành.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B02993-EA20-4BCA-863C-03A5F2109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943" y="5242501"/>
            <a:ext cx="3193251" cy="11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79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3" grpId="0" animBg="1"/>
      <p:bldP spid="14" grpId="0" animBg="1"/>
      <p:bldP spid="17" grpId="0" animBg="1"/>
      <p:bldP spid="18" grpId="0" animBg="1"/>
      <p:bldP spid="27" grpId="0" animBg="1"/>
      <p:bldP spid="29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chemeClr val="bg1"/>
                </a:solidFill>
              </a:rPr>
              <a:t>CH</a:t>
            </a:r>
            <a:r>
              <a:rPr lang="vi-VN" sz="2400" b="1">
                <a:solidFill>
                  <a:schemeClr val="bg1"/>
                </a:solidFill>
              </a:rPr>
              <a:t>Ư</a:t>
            </a:r>
            <a:r>
              <a:rPr lang="en-US" sz="2400" b="1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05/05/2024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/>
              <a:t>COPYRIGHT@2019 </a:t>
            </a:r>
            <a:r>
              <a:rPr lang="en-US" err="1"/>
              <a:t>NgUYỄN</a:t>
            </a:r>
            <a:r>
              <a:rPr lang="en-US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4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0922" y="739096"/>
            <a:ext cx="8561318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>
                <a:solidFill>
                  <a:srgbClr val="FF0000"/>
                </a:solidFill>
              </a:rPr>
              <a:t>6. </a:t>
            </a:r>
            <a:r>
              <a:rPr lang="en-US" sz="2500" b="1" err="1">
                <a:solidFill>
                  <a:srgbClr val="FF0000"/>
                </a:solidFill>
              </a:rPr>
              <a:t>Một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số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nhóm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giải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thuật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đồng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bộ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r>
              <a:rPr lang="en-US" sz="2500" b="1" err="1">
                <a:solidFill>
                  <a:srgbClr val="FF0000"/>
                </a:solidFill>
              </a:rPr>
              <a:t>tiến</a:t>
            </a:r>
            <a:r>
              <a:rPr lang="en-US" sz="2500" b="1">
                <a:solidFill>
                  <a:srgbClr val="FF0000"/>
                </a:solidFill>
              </a:rPr>
              <a:t> trình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4BAD364-9449-45FA-977C-F6F204AE949F}"/>
              </a:ext>
            </a:extLst>
          </p:cNvPr>
          <p:cNvSpPr txBox="1"/>
          <p:nvPr/>
        </p:nvSpPr>
        <p:spPr>
          <a:xfrm>
            <a:off x="204772" y="1448440"/>
            <a:ext cx="837361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B0187F-2BB0-4909-B444-1802D29C8A0D}"/>
              </a:ext>
            </a:extLst>
          </p:cNvPr>
          <p:cNvSpPr txBox="1"/>
          <p:nvPr/>
        </p:nvSpPr>
        <p:spPr>
          <a:xfrm>
            <a:off x="6289962" y="1668047"/>
            <a:ext cx="2270764" cy="120032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Sleep &amp; Wake 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F62218-38C9-49DF-B472-AC093BCD272C}"/>
              </a:ext>
            </a:extLst>
          </p:cNvPr>
          <p:cNvCxnSpPr/>
          <p:nvPr/>
        </p:nvCxnSpPr>
        <p:spPr>
          <a:xfrm>
            <a:off x="5936343" y="1696938"/>
            <a:ext cx="0" cy="455871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D7CFFF-631D-4F6C-95BE-DF0C4CF956F2}"/>
              </a:ext>
            </a:extLst>
          </p:cNvPr>
          <p:cNvSpPr txBox="1"/>
          <p:nvPr/>
        </p:nvSpPr>
        <p:spPr>
          <a:xfrm>
            <a:off x="6565974" y="3871415"/>
            <a:ext cx="1854195" cy="46166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Semaphore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0D94BD-47EF-4835-84BF-B83EFB95E8D5}"/>
              </a:ext>
            </a:extLst>
          </p:cNvPr>
          <p:cNvSpPr txBox="1"/>
          <p:nvPr/>
        </p:nvSpPr>
        <p:spPr>
          <a:xfrm>
            <a:off x="6555168" y="4607217"/>
            <a:ext cx="1854195" cy="46166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Monitor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F5E0C-3710-4BB9-9434-2204F46322C6}"/>
              </a:ext>
            </a:extLst>
          </p:cNvPr>
          <p:cNvSpPr txBox="1"/>
          <p:nvPr/>
        </p:nvSpPr>
        <p:spPr>
          <a:xfrm>
            <a:off x="6555167" y="5383159"/>
            <a:ext cx="1854195" cy="46166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Message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98D22E-85A8-42E3-984B-29F51F3D2BC7}"/>
              </a:ext>
            </a:extLst>
          </p:cNvPr>
          <p:cNvSpPr txBox="1"/>
          <p:nvPr/>
        </p:nvSpPr>
        <p:spPr>
          <a:xfrm>
            <a:off x="394060" y="1748486"/>
            <a:ext cx="4582881" cy="16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Từ bỏ CPU khi chưa được vào miền găng.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Cần sự hỗ trợ của hệ điều hành.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783FE-EBF8-447F-9C48-C3BFB16C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6" y="3643036"/>
            <a:ext cx="4829116" cy="20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51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9" grpId="0"/>
      <p:bldP spid="11" grpId="0" animBg="1"/>
      <p:bldP spid="30" grpId="0" animBg="1"/>
      <p:bldP spid="31" grpId="0" animBg="1"/>
      <p:bldP spid="32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chemeClr val="bg1"/>
                </a:solidFill>
              </a:rPr>
              <a:t>CH</a:t>
            </a:r>
            <a:r>
              <a:rPr lang="vi-VN" sz="2400" b="1">
                <a:solidFill>
                  <a:schemeClr val="bg1"/>
                </a:solidFill>
              </a:rPr>
              <a:t>Ư</a:t>
            </a:r>
            <a:r>
              <a:rPr lang="en-US" sz="2400" b="1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05/05/2024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8273" y="6492875"/>
            <a:ext cx="3617103" cy="365125"/>
          </a:xfrm>
        </p:spPr>
        <p:txBody>
          <a:bodyPr/>
          <a:lstStyle/>
          <a:p>
            <a:r>
              <a:rPr lang="en-US"/>
              <a:t>COPYRIGHT@2019 </a:t>
            </a:r>
            <a:r>
              <a:rPr lang="en-US" err="1"/>
              <a:t>NgUYỄN</a:t>
            </a:r>
            <a:r>
              <a:rPr lang="en-US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5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0922" y="739096"/>
            <a:ext cx="8561318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>
                <a:solidFill>
                  <a:srgbClr val="FF0000"/>
                </a:solidFill>
              </a:rPr>
              <a:t>7. Giải thuật định thời nhóm Busy Waiting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4BAD364-9449-45FA-977C-F6F204AE949F}"/>
              </a:ext>
            </a:extLst>
          </p:cNvPr>
          <p:cNvSpPr txBox="1"/>
          <p:nvPr/>
        </p:nvSpPr>
        <p:spPr>
          <a:xfrm>
            <a:off x="204772" y="1448440"/>
            <a:ext cx="837361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EBFB0-B8B4-4150-BBD1-E5719B3F9DAF}"/>
              </a:ext>
            </a:extLst>
          </p:cNvPr>
          <p:cNvSpPr txBox="1"/>
          <p:nvPr/>
        </p:nvSpPr>
        <p:spPr>
          <a:xfrm>
            <a:off x="1604885" y="1533366"/>
            <a:ext cx="2270764" cy="1200329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Busy Waiting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0404B-A1EA-42CF-8CCD-D9B7486CC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36" y="1525939"/>
            <a:ext cx="597931" cy="597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85DE7D-AB46-4B1A-93BE-95FA0CCF9CA8}"/>
              </a:ext>
            </a:extLst>
          </p:cNvPr>
          <p:cNvSpPr txBox="1"/>
          <p:nvPr/>
        </p:nvSpPr>
        <p:spPr>
          <a:xfrm>
            <a:off x="5180839" y="2232127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Cờ hiệu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9E45B-C5C1-413F-A760-5A23EFEDABD6}"/>
              </a:ext>
            </a:extLst>
          </p:cNvPr>
          <p:cNvSpPr txBox="1"/>
          <p:nvPr/>
        </p:nvSpPr>
        <p:spPr>
          <a:xfrm>
            <a:off x="3226782" y="4448643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Turn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5D2A8-5AFB-473F-B594-C40F7E5CB637}"/>
              </a:ext>
            </a:extLst>
          </p:cNvPr>
          <p:cNvSpPr txBox="1"/>
          <p:nvPr/>
        </p:nvSpPr>
        <p:spPr>
          <a:xfrm>
            <a:off x="779753" y="3660384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077B8D-2460-4635-88B0-63D7EE318053}"/>
              </a:ext>
            </a:extLst>
          </p:cNvPr>
          <p:cNvSpPr txBox="1"/>
          <p:nvPr/>
        </p:nvSpPr>
        <p:spPr>
          <a:xfrm>
            <a:off x="822961" y="5293795"/>
            <a:ext cx="1447153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77CE67-B85B-4C2D-B380-4BAF18DBF0ED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2226906" y="3891217"/>
            <a:ext cx="999876" cy="788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A48843-BA62-4FFC-A49A-7A02E305C2B8}"/>
              </a:ext>
            </a:extLst>
          </p:cNvPr>
          <p:cNvCxnSpPr>
            <a:stCxn id="33" idx="3"/>
            <a:endCxn id="25" idx="1"/>
          </p:cNvCxnSpPr>
          <p:nvPr/>
        </p:nvCxnSpPr>
        <p:spPr>
          <a:xfrm flipV="1">
            <a:off x="2270114" y="4679476"/>
            <a:ext cx="956668" cy="845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FF97BC-45AE-0608-9BE6-0EAB784FEDFE}"/>
                  </a:ext>
                </a:extLst>
              </p14:cNvPr>
              <p14:cNvContentPartPr/>
              <p14:nvPr/>
            </p14:nvContentPartPr>
            <p14:xfrm>
              <a:off x="2627918" y="2211146"/>
              <a:ext cx="7920" cy="4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FF97BC-45AE-0608-9BE6-0EAB784FED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8918" y="2202506"/>
                <a:ext cx="255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A09FD8-C422-3E06-B291-CD2A324B232D}"/>
                  </a:ext>
                </a:extLst>
              </p14:cNvPr>
              <p14:cNvContentPartPr/>
              <p14:nvPr/>
            </p14:nvContentPartPr>
            <p14:xfrm>
              <a:off x="3005558" y="3273866"/>
              <a:ext cx="2276640" cy="810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A09FD8-C422-3E06-B291-CD2A324B23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6918" y="3264866"/>
                <a:ext cx="229428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E3955B1-E8D0-2DF0-D862-A940FB445601}"/>
                  </a:ext>
                </a:extLst>
              </p14:cNvPr>
              <p14:cNvContentPartPr/>
              <p14:nvPr/>
            </p14:nvContentPartPr>
            <p14:xfrm>
              <a:off x="1301524" y="3701133"/>
              <a:ext cx="15120" cy="31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E3955B1-E8D0-2DF0-D862-A940FB4456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884" y="3692493"/>
                <a:ext cx="331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018881-C257-E2DC-9B48-5FA70A69444A}"/>
                  </a:ext>
                </a:extLst>
              </p14:cNvPr>
              <p14:cNvContentPartPr/>
              <p14:nvPr/>
            </p14:nvContentPartPr>
            <p14:xfrm>
              <a:off x="1481884" y="3772053"/>
              <a:ext cx="18360" cy="10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018881-C257-E2DC-9B48-5FA70A6944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2884" y="3763053"/>
                <a:ext cx="36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8C51FA-CD1F-2492-2489-102D3CED0D06}"/>
                  </a:ext>
                </a:extLst>
              </p14:cNvPr>
              <p14:cNvContentPartPr/>
              <p14:nvPr/>
            </p14:nvContentPartPr>
            <p14:xfrm>
              <a:off x="1256164" y="3860253"/>
              <a:ext cx="15840" cy="3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8C51FA-CD1F-2492-2489-102D3CED0D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47524" y="3851253"/>
                <a:ext cx="334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0CAF027-C283-C710-97F6-CB4ABA4C5FDC}"/>
                  </a:ext>
                </a:extLst>
              </p14:cNvPr>
              <p14:cNvContentPartPr/>
              <p14:nvPr/>
            </p14:nvContentPartPr>
            <p14:xfrm>
              <a:off x="5683804" y="3245013"/>
              <a:ext cx="14760" cy="23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0CAF027-C283-C710-97F6-CB4ABA4C5F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74804" y="3236373"/>
                <a:ext cx="324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5F97FE5-2528-A7F5-9B55-DB8F9539D048}"/>
                  </a:ext>
                </a:extLst>
              </p14:cNvPr>
              <p14:cNvContentPartPr/>
              <p14:nvPr/>
            </p14:nvContentPartPr>
            <p14:xfrm>
              <a:off x="5941564" y="3746133"/>
              <a:ext cx="1800" cy="5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5F97FE5-2528-A7F5-9B55-DB8F9539D04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32924" y="3737133"/>
                <a:ext cx="194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F0D01E-209A-4E9A-5B6D-BE1993FB78EC}"/>
                  </a:ext>
                </a:extLst>
              </p14:cNvPr>
              <p14:cNvContentPartPr/>
              <p14:nvPr/>
            </p14:nvContentPartPr>
            <p14:xfrm>
              <a:off x="5889004" y="4981293"/>
              <a:ext cx="9000" cy="21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F0D01E-209A-4E9A-5B6D-BE1993FB78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80004" y="4972293"/>
                <a:ext cx="26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0B731EA-3611-860C-785F-F7F71DC569B5}"/>
                  </a:ext>
                </a:extLst>
              </p14:cNvPr>
              <p14:cNvContentPartPr/>
              <p14:nvPr/>
            </p14:nvContentPartPr>
            <p14:xfrm>
              <a:off x="2462524" y="4277133"/>
              <a:ext cx="28080" cy="20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0B731EA-3611-860C-785F-F7F71DC569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53524" y="4268133"/>
                <a:ext cx="45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490FA28-C1CE-E06A-6D00-3D9274FEBC25}"/>
                  </a:ext>
                </a:extLst>
              </p14:cNvPr>
              <p14:cNvContentPartPr/>
              <p14:nvPr/>
            </p14:nvContentPartPr>
            <p14:xfrm>
              <a:off x="4950484" y="3783573"/>
              <a:ext cx="6840" cy="7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490FA28-C1CE-E06A-6D00-3D9274FEBC2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41844" y="3774573"/>
                <a:ext cx="2448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11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9" grpId="0"/>
      <p:bldP spid="3" grpId="0" animBg="1"/>
      <p:bldP spid="14" grpId="0" animBg="1"/>
      <p:bldP spid="25" grpId="0" animBg="1"/>
      <p:bldP spid="26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chemeClr val="bg1"/>
                </a:solidFill>
              </a:rPr>
              <a:t>CH</a:t>
            </a:r>
            <a:r>
              <a:rPr lang="vi-VN" sz="2400" b="1">
                <a:solidFill>
                  <a:schemeClr val="bg1"/>
                </a:solidFill>
              </a:rPr>
              <a:t>Ư</a:t>
            </a:r>
            <a:r>
              <a:rPr lang="en-US" sz="2400" b="1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05/05/2024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/>
              <a:t>COPYRIGHT@2019 </a:t>
            </a:r>
            <a:r>
              <a:rPr lang="en-US" err="1"/>
              <a:t>NgUYỄN</a:t>
            </a:r>
            <a:r>
              <a:rPr lang="en-US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6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0922" y="739096"/>
            <a:ext cx="8561318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>
                <a:solidFill>
                  <a:srgbClr val="FF0000"/>
                </a:solidFill>
              </a:rPr>
              <a:t>7. Giải thuật định thời nhóm Busy Waiting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4BAD364-9449-45FA-977C-F6F204AE949F}"/>
              </a:ext>
            </a:extLst>
          </p:cNvPr>
          <p:cNvSpPr txBox="1"/>
          <p:nvPr/>
        </p:nvSpPr>
        <p:spPr>
          <a:xfrm>
            <a:off x="204772" y="1448440"/>
            <a:ext cx="837361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EBFB0-B8B4-4150-BBD1-E5719B3F9DAF}"/>
              </a:ext>
            </a:extLst>
          </p:cNvPr>
          <p:cNvSpPr txBox="1"/>
          <p:nvPr/>
        </p:nvSpPr>
        <p:spPr>
          <a:xfrm>
            <a:off x="1604885" y="1533366"/>
            <a:ext cx="2270764" cy="1200329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Busy Waiting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0404B-A1EA-42CF-8CCD-D9B7486CC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36" y="1525939"/>
            <a:ext cx="597931" cy="597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85DE7D-AB46-4B1A-93BE-95FA0CCF9CA8}"/>
              </a:ext>
            </a:extLst>
          </p:cNvPr>
          <p:cNvSpPr txBox="1"/>
          <p:nvPr/>
        </p:nvSpPr>
        <p:spPr>
          <a:xfrm>
            <a:off x="5180839" y="2232127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Cờ hiệu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9E45B-C5C1-413F-A760-5A23EFEDABD6}"/>
              </a:ext>
            </a:extLst>
          </p:cNvPr>
          <p:cNvSpPr txBox="1"/>
          <p:nvPr/>
        </p:nvSpPr>
        <p:spPr>
          <a:xfrm>
            <a:off x="3226782" y="4448643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Turn =0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5D2A8-5AFB-473F-B594-C40F7E5CB637}"/>
              </a:ext>
            </a:extLst>
          </p:cNvPr>
          <p:cNvSpPr txBox="1"/>
          <p:nvPr/>
        </p:nvSpPr>
        <p:spPr>
          <a:xfrm>
            <a:off x="779753" y="3660384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077B8D-2460-4635-88B0-63D7EE318053}"/>
              </a:ext>
            </a:extLst>
          </p:cNvPr>
          <p:cNvSpPr txBox="1"/>
          <p:nvPr/>
        </p:nvSpPr>
        <p:spPr>
          <a:xfrm>
            <a:off x="822961" y="5293795"/>
            <a:ext cx="1447153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77CE67-B85B-4C2D-B380-4BAF18DBF0ED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2226906" y="3891217"/>
            <a:ext cx="999876" cy="788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A48843-BA62-4FFC-A49A-7A02E305C2B8}"/>
              </a:ext>
            </a:extLst>
          </p:cNvPr>
          <p:cNvCxnSpPr>
            <a:stCxn id="33" idx="3"/>
            <a:endCxn id="25" idx="1"/>
          </p:cNvCxnSpPr>
          <p:nvPr/>
        </p:nvCxnSpPr>
        <p:spPr>
          <a:xfrm flipV="1">
            <a:off x="2270114" y="4679476"/>
            <a:ext cx="956668" cy="845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78CE5A-6FA4-4987-8CA9-B645DAF29881}"/>
              </a:ext>
            </a:extLst>
          </p:cNvPr>
          <p:cNvCxnSpPr>
            <a:stCxn id="25" idx="3"/>
          </p:cNvCxnSpPr>
          <p:nvPr/>
        </p:nvCxnSpPr>
        <p:spPr>
          <a:xfrm>
            <a:off x="4673935" y="4679476"/>
            <a:ext cx="8124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F333B9-5701-410E-9FC3-077FD0511672}"/>
              </a:ext>
            </a:extLst>
          </p:cNvPr>
          <p:cNvSpPr txBox="1"/>
          <p:nvPr/>
        </p:nvSpPr>
        <p:spPr>
          <a:xfrm>
            <a:off x="5515764" y="4395863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945273-8142-442D-9C04-A83164264C86}"/>
              </a:ext>
            </a:extLst>
          </p:cNvPr>
          <p:cNvSpPr txBox="1"/>
          <p:nvPr/>
        </p:nvSpPr>
        <p:spPr>
          <a:xfrm>
            <a:off x="3235049" y="4446373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Turn =1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878730-A1C5-46B4-B77B-448B8E43DDB6}"/>
              </a:ext>
            </a:extLst>
          </p:cNvPr>
          <p:cNvSpPr txBox="1"/>
          <p:nvPr/>
        </p:nvSpPr>
        <p:spPr>
          <a:xfrm>
            <a:off x="4391581" y="2742415"/>
            <a:ext cx="4875596" cy="16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Tính chất (1) 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thỏa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Tính chất (2) 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 thỏa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Tính chất (3) 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 thỏa</a:t>
            </a:r>
          </a:p>
        </p:txBody>
      </p:sp>
    </p:spTree>
    <p:extLst>
      <p:ext uri="{BB962C8B-B14F-4D97-AF65-F5344CB8AC3E}">
        <p14:creationId xmlns:p14="http://schemas.microsoft.com/office/powerpoint/2010/main" val="1226152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9" grpId="0"/>
      <p:bldP spid="3" grpId="0" animBg="1"/>
      <p:bldP spid="14" grpId="0" animBg="1"/>
      <p:bldP spid="25" grpId="0" animBg="1"/>
      <p:bldP spid="26" grpId="0" animBg="1"/>
      <p:bldP spid="33" grpId="0" animBg="1"/>
      <p:bldP spid="20" grpId="0" animBg="1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chemeClr val="bg1"/>
                </a:solidFill>
              </a:rPr>
              <a:t>CH</a:t>
            </a:r>
            <a:r>
              <a:rPr lang="vi-VN" sz="2400" b="1">
                <a:solidFill>
                  <a:schemeClr val="bg1"/>
                </a:solidFill>
              </a:rPr>
              <a:t>Ư</a:t>
            </a:r>
            <a:r>
              <a:rPr lang="en-US" sz="2400" b="1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05/05/2024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/>
              <a:t>COPYRIGHT@2019 </a:t>
            </a:r>
            <a:r>
              <a:rPr lang="en-US" err="1"/>
              <a:t>NgUYỄN</a:t>
            </a:r>
            <a:r>
              <a:rPr lang="en-US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7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0922" y="739096"/>
            <a:ext cx="8561318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>
                <a:solidFill>
                  <a:srgbClr val="FF0000"/>
                </a:solidFill>
              </a:rPr>
              <a:t>7. Giải thuật định thời nhóm Busy Waiting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4BAD364-9449-45FA-977C-F6F204AE949F}"/>
              </a:ext>
            </a:extLst>
          </p:cNvPr>
          <p:cNvSpPr txBox="1"/>
          <p:nvPr/>
        </p:nvSpPr>
        <p:spPr>
          <a:xfrm>
            <a:off x="204772" y="1448440"/>
            <a:ext cx="837361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EBFB0-B8B4-4150-BBD1-E5719B3F9DAF}"/>
              </a:ext>
            </a:extLst>
          </p:cNvPr>
          <p:cNvSpPr txBox="1"/>
          <p:nvPr/>
        </p:nvSpPr>
        <p:spPr>
          <a:xfrm>
            <a:off x="1604885" y="1533366"/>
            <a:ext cx="2270764" cy="1200329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Busy Waiting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9E45B-C5C1-413F-A760-5A23EFEDABD6}"/>
              </a:ext>
            </a:extLst>
          </p:cNvPr>
          <p:cNvSpPr txBox="1"/>
          <p:nvPr/>
        </p:nvSpPr>
        <p:spPr>
          <a:xfrm>
            <a:off x="3226782" y="4448643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Turn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5D2A8-5AFB-473F-B594-C40F7E5CB637}"/>
              </a:ext>
            </a:extLst>
          </p:cNvPr>
          <p:cNvSpPr txBox="1"/>
          <p:nvPr/>
        </p:nvSpPr>
        <p:spPr>
          <a:xfrm>
            <a:off x="779753" y="3660384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077B8D-2460-4635-88B0-63D7EE318053}"/>
              </a:ext>
            </a:extLst>
          </p:cNvPr>
          <p:cNvSpPr txBox="1"/>
          <p:nvPr/>
        </p:nvSpPr>
        <p:spPr>
          <a:xfrm>
            <a:off x="822961" y="5293795"/>
            <a:ext cx="1447153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77CE67-B85B-4C2D-B380-4BAF18DBF0ED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2226906" y="3891217"/>
            <a:ext cx="999876" cy="788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A48843-BA62-4FFC-A49A-7A02E305C2B8}"/>
              </a:ext>
            </a:extLst>
          </p:cNvPr>
          <p:cNvCxnSpPr>
            <a:stCxn id="33" idx="3"/>
            <a:endCxn id="25" idx="1"/>
          </p:cNvCxnSpPr>
          <p:nvPr/>
        </p:nvCxnSpPr>
        <p:spPr>
          <a:xfrm flipV="1">
            <a:off x="2270114" y="4679476"/>
            <a:ext cx="956668" cy="845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0AC1A-A0AF-4181-97BC-A86A44949F26}"/>
              </a:ext>
            </a:extLst>
          </p:cNvPr>
          <p:cNvSpPr txBox="1"/>
          <p:nvPr/>
        </p:nvSpPr>
        <p:spPr>
          <a:xfrm>
            <a:off x="4879952" y="2189295"/>
            <a:ext cx="185420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Luân phiên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8B420C-882F-40F3-85D2-76CE4980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87" y="1475970"/>
            <a:ext cx="597931" cy="5979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96E79F-F6C8-4F25-84FD-F32EA5E21390}"/>
              </a:ext>
            </a:extLst>
          </p:cNvPr>
          <p:cNvSpPr txBox="1"/>
          <p:nvPr/>
        </p:nvSpPr>
        <p:spPr>
          <a:xfrm>
            <a:off x="4761890" y="3116617"/>
            <a:ext cx="4310408" cy="334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Chỉ áp dụng cho </a:t>
            </a:r>
            <a:r>
              <a:rPr lang="en-US" sz="2400" b="1" u="sng">
                <a:latin typeface="Cambria" panose="02040503050406030204" pitchFamily="18" charset="0"/>
                <a:ea typeface="Cambria" panose="02040503050406030204" pitchFamily="18" charset="0"/>
              </a:rPr>
              <a:t>2 tiến trình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Qui định turn = 0 tiến trình P1 vào miền găng, turn = 1 tiến trình P2 vào miền gang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Khi tiến trình P1 rời CS thì turn = 1 và P2 ngược lại.</a:t>
            </a:r>
          </a:p>
        </p:txBody>
      </p:sp>
    </p:spTree>
    <p:extLst>
      <p:ext uri="{BB962C8B-B14F-4D97-AF65-F5344CB8AC3E}">
        <p14:creationId xmlns:p14="http://schemas.microsoft.com/office/powerpoint/2010/main" val="1212590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9" grpId="0"/>
      <p:bldP spid="3" grpId="0" animBg="1"/>
      <p:bldP spid="25" grpId="0" animBg="1"/>
      <p:bldP spid="26" grpId="0" animBg="1"/>
      <p:bldP spid="33" grpId="0" animBg="1"/>
      <p:bldP spid="18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chemeClr val="bg1"/>
                </a:solidFill>
              </a:rPr>
              <a:t>CH</a:t>
            </a:r>
            <a:r>
              <a:rPr lang="vi-VN" sz="2400" b="1">
                <a:solidFill>
                  <a:schemeClr val="bg1"/>
                </a:solidFill>
              </a:rPr>
              <a:t>Ư</a:t>
            </a:r>
            <a:r>
              <a:rPr lang="en-US" sz="2400" b="1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05/05/2024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/>
              <a:t>COPYRIGHT@2019 </a:t>
            </a:r>
            <a:r>
              <a:rPr lang="en-US" err="1"/>
              <a:t>NgUYỄN</a:t>
            </a:r>
            <a:r>
              <a:rPr lang="en-US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8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0922" y="739096"/>
            <a:ext cx="8561318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>
                <a:solidFill>
                  <a:srgbClr val="FF0000"/>
                </a:solidFill>
              </a:rPr>
              <a:t>7. Giải thuật định thời nhóm Busy Waiting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4BAD364-9449-45FA-977C-F6F204AE949F}"/>
              </a:ext>
            </a:extLst>
          </p:cNvPr>
          <p:cNvSpPr txBox="1"/>
          <p:nvPr/>
        </p:nvSpPr>
        <p:spPr>
          <a:xfrm>
            <a:off x="204772" y="1448440"/>
            <a:ext cx="837361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EBFB0-B8B4-4150-BBD1-E5719B3F9DAF}"/>
              </a:ext>
            </a:extLst>
          </p:cNvPr>
          <p:cNvSpPr txBox="1"/>
          <p:nvPr/>
        </p:nvSpPr>
        <p:spPr>
          <a:xfrm>
            <a:off x="1604885" y="1533366"/>
            <a:ext cx="2270764" cy="1200329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Busy Waiting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9E45B-C5C1-413F-A760-5A23EFEDABD6}"/>
              </a:ext>
            </a:extLst>
          </p:cNvPr>
          <p:cNvSpPr txBox="1"/>
          <p:nvPr/>
        </p:nvSpPr>
        <p:spPr>
          <a:xfrm>
            <a:off x="3226782" y="4448643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Turn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5D2A8-5AFB-473F-B594-C40F7E5CB637}"/>
              </a:ext>
            </a:extLst>
          </p:cNvPr>
          <p:cNvSpPr txBox="1"/>
          <p:nvPr/>
        </p:nvSpPr>
        <p:spPr>
          <a:xfrm>
            <a:off x="779753" y="3660384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077B8D-2460-4635-88B0-63D7EE318053}"/>
              </a:ext>
            </a:extLst>
          </p:cNvPr>
          <p:cNvSpPr txBox="1"/>
          <p:nvPr/>
        </p:nvSpPr>
        <p:spPr>
          <a:xfrm>
            <a:off x="822961" y="5293795"/>
            <a:ext cx="1447153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77CE67-B85B-4C2D-B380-4BAF18DBF0ED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2226906" y="3891217"/>
            <a:ext cx="999876" cy="788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A48843-BA62-4FFC-A49A-7A02E305C2B8}"/>
              </a:ext>
            </a:extLst>
          </p:cNvPr>
          <p:cNvCxnSpPr>
            <a:stCxn id="33" idx="3"/>
            <a:endCxn id="25" idx="1"/>
          </p:cNvCxnSpPr>
          <p:nvPr/>
        </p:nvCxnSpPr>
        <p:spPr>
          <a:xfrm flipV="1">
            <a:off x="2270114" y="4679476"/>
            <a:ext cx="956668" cy="845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0AC1A-A0AF-4181-97BC-A86A44949F26}"/>
              </a:ext>
            </a:extLst>
          </p:cNvPr>
          <p:cNvSpPr txBox="1"/>
          <p:nvPr/>
        </p:nvSpPr>
        <p:spPr>
          <a:xfrm>
            <a:off x="4879952" y="2189295"/>
            <a:ext cx="185420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Luân phiên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8B420C-882F-40F3-85D2-76CE4980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87" y="1475970"/>
            <a:ext cx="597931" cy="5979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96E79F-F6C8-4F25-84FD-F32EA5E21390}"/>
              </a:ext>
            </a:extLst>
          </p:cNvPr>
          <p:cNvSpPr txBox="1"/>
          <p:nvPr/>
        </p:nvSpPr>
        <p:spPr>
          <a:xfrm>
            <a:off x="4673935" y="2945957"/>
            <a:ext cx="4310408" cy="223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Tính chất (1) 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thỏa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Tính chất (2) 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 thỏa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Tính chất (3) 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 thỏa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92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9" grpId="0"/>
      <p:bldP spid="3" grpId="0" animBg="1"/>
      <p:bldP spid="25" grpId="0" animBg="1"/>
      <p:bldP spid="26" grpId="0" animBg="1"/>
      <p:bldP spid="33" grpId="0" animBg="1"/>
      <p:bldP spid="18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chemeClr val="bg1"/>
                </a:solidFill>
              </a:rPr>
              <a:t>CH</a:t>
            </a:r>
            <a:r>
              <a:rPr lang="vi-VN" sz="2400" b="1">
                <a:solidFill>
                  <a:schemeClr val="bg1"/>
                </a:solidFill>
              </a:rPr>
              <a:t>Ư</a:t>
            </a:r>
            <a:r>
              <a:rPr lang="en-US" sz="2400" b="1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05/05/2024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/>
              <a:t>COPYRIGHT@2019 </a:t>
            </a:r>
            <a:r>
              <a:rPr lang="en-US" err="1"/>
              <a:t>NgUYỄN</a:t>
            </a:r>
            <a:r>
              <a:rPr lang="en-US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9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0922" y="739096"/>
            <a:ext cx="8561318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>
                <a:solidFill>
                  <a:srgbClr val="FF0000"/>
                </a:solidFill>
              </a:rPr>
              <a:t>7. Giải thuật định thời nhóm Busy Waiting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4BAD364-9449-45FA-977C-F6F204AE949F}"/>
              </a:ext>
            </a:extLst>
          </p:cNvPr>
          <p:cNvSpPr txBox="1"/>
          <p:nvPr/>
        </p:nvSpPr>
        <p:spPr>
          <a:xfrm>
            <a:off x="204772" y="1448440"/>
            <a:ext cx="837361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EBFB0-B8B4-4150-BBD1-E5719B3F9DAF}"/>
              </a:ext>
            </a:extLst>
          </p:cNvPr>
          <p:cNvSpPr txBox="1"/>
          <p:nvPr/>
        </p:nvSpPr>
        <p:spPr>
          <a:xfrm>
            <a:off x="1604885" y="1533366"/>
            <a:ext cx="2270764" cy="1200329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Busy Waiting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9E45B-C5C1-413F-A760-5A23EFEDABD6}"/>
              </a:ext>
            </a:extLst>
          </p:cNvPr>
          <p:cNvSpPr txBox="1"/>
          <p:nvPr/>
        </p:nvSpPr>
        <p:spPr>
          <a:xfrm>
            <a:off x="3228763" y="4448642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flag =0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5D2A8-5AFB-473F-B594-C40F7E5CB637}"/>
              </a:ext>
            </a:extLst>
          </p:cNvPr>
          <p:cNvSpPr txBox="1"/>
          <p:nvPr/>
        </p:nvSpPr>
        <p:spPr>
          <a:xfrm>
            <a:off x="779753" y="3660384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077B8D-2460-4635-88B0-63D7EE318053}"/>
              </a:ext>
            </a:extLst>
          </p:cNvPr>
          <p:cNvSpPr txBox="1"/>
          <p:nvPr/>
        </p:nvSpPr>
        <p:spPr>
          <a:xfrm>
            <a:off x="822961" y="5293795"/>
            <a:ext cx="1447153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77CE67-B85B-4C2D-B380-4BAF18DBF0ED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2226906" y="3891217"/>
            <a:ext cx="1001857" cy="788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A48843-BA62-4FFC-A49A-7A02E305C2B8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 flipV="1">
            <a:off x="2270114" y="4679475"/>
            <a:ext cx="958649" cy="845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0AC1A-A0AF-4181-97BC-A86A44949F26}"/>
              </a:ext>
            </a:extLst>
          </p:cNvPr>
          <p:cNvSpPr txBox="1"/>
          <p:nvPr/>
        </p:nvSpPr>
        <p:spPr>
          <a:xfrm>
            <a:off x="4784611" y="2474132"/>
            <a:ext cx="185420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Peterson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AD4E2D7-ECA5-4DE2-B164-FABA881D9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53" y="1448440"/>
            <a:ext cx="861583" cy="8615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9CF8A5-A47A-4EBC-9D3A-AE94CCA512A9}"/>
              </a:ext>
            </a:extLst>
          </p:cNvPr>
          <p:cNvSpPr txBox="1"/>
          <p:nvPr/>
        </p:nvSpPr>
        <p:spPr>
          <a:xfrm>
            <a:off x="5191661" y="4448642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turn =0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C6939-11FC-4828-A50C-6D3C6B1C95DD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4675916" y="4679475"/>
            <a:ext cx="515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C7C19C-21B9-463D-B093-A26F5E2C551B}"/>
              </a:ext>
            </a:extLst>
          </p:cNvPr>
          <p:cNvSpPr txBox="1"/>
          <p:nvPr/>
        </p:nvSpPr>
        <p:spPr>
          <a:xfrm>
            <a:off x="4976941" y="3118381"/>
            <a:ext cx="3441695" cy="11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Là sự  kết hợp của hai giải thuật 1 và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1B514C-DB47-4CA9-8037-E4046BEBB74D}"/>
              </a:ext>
            </a:extLst>
          </p:cNvPr>
          <p:cNvSpPr txBox="1"/>
          <p:nvPr/>
        </p:nvSpPr>
        <p:spPr>
          <a:xfrm>
            <a:off x="3228762" y="4456179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flag =1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B5315-CC01-401D-BE42-BDDC8D8F5A87}"/>
              </a:ext>
            </a:extLst>
          </p:cNvPr>
          <p:cNvSpPr txBox="1"/>
          <p:nvPr/>
        </p:nvSpPr>
        <p:spPr>
          <a:xfrm>
            <a:off x="4675915" y="4999014"/>
            <a:ext cx="4310408" cy="223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Tính chất (1) 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thỏa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Tính chất (2) 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thỏa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Tính chất (3) 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thỏa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24BC9-F6C4-4CC0-B380-D08623C0E07E}"/>
              </a:ext>
            </a:extLst>
          </p:cNvPr>
          <p:cNvSpPr txBox="1"/>
          <p:nvPr/>
        </p:nvSpPr>
        <p:spPr>
          <a:xfrm>
            <a:off x="5191661" y="4466257"/>
            <a:ext cx="1447153" cy="461665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turn =1 </a:t>
            </a:r>
          </a:p>
        </p:txBody>
      </p:sp>
    </p:spTree>
    <p:extLst>
      <p:ext uri="{BB962C8B-B14F-4D97-AF65-F5344CB8AC3E}">
        <p14:creationId xmlns:p14="http://schemas.microsoft.com/office/powerpoint/2010/main" val="2108092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9" grpId="0"/>
      <p:bldP spid="3" grpId="0" animBg="1"/>
      <p:bldP spid="25" grpId="0" animBg="1"/>
      <p:bldP spid="26" grpId="0" animBg="1"/>
      <p:bldP spid="33" grpId="0" animBg="1"/>
      <p:bldP spid="18" grpId="0" animBg="1"/>
      <p:bldP spid="22" grpId="0" animBg="1"/>
      <p:bldP spid="24" grpId="0"/>
      <p:bldP spid="27" grpId="0" animBg="1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Chủ đề1">
  <a:themeElements>
    <a:clrScheme name="Lam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ong cách 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ủ đề1" id="{80970380-CF65-4138-82B5-E136C74851BC}" vid="{75231A62-60EB-46A8-BB29-283A324741AE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Chủ đề1</Template>
  <TotalTime>2593</TotalTime>
  <Words>628</Words>
  <Application>Microsoft Office PowerPoint</Application>
  <PresentationFormat>On-screen Show (4:3)</PresentationFormat>
  <Paragraphs>127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Chủ đề1</vt:lpstr>
      <vt:lpstr>CHƯƠNG 5. ĐỒNG BỘ TIẾN TRÌNH – BUSY WAITING</vt:lpstr>
      <vt:lpstr>CHƯƠNG 5. ĐỒNG BỘ TIẾN TRÌNH</vt:lpstr>
      <vt:lpstr>CHƯƠNG 5. ĐỒNG BỘ TIẾN TRÌNH</vt:lpstr>
      <vt:lpstr>CHƯƠNG 5. ĐỒNG BỘ TIẾN TRÌNH</vt:lpstr>
      <vt:lpstr>CHƯƠNG 5. ĐỒNG BỘ TIẾN TRÌNH</vt:lpstr>
      <vt:lpstr>CHƯƠNG 5. ĐỒNG BỘ TIẾN TRÌNH</vt:lpstr>
      <vt:lpstr>CHƯƠNG 5. ĐỒNG BỘ TIẾN TRÌNH</vt:lpstr>
      <vt:lpstr>CHƯƠNG 5. ĐỒNG BỘ TIẾN TRÌNH</vt:lpstr>
      <vt:lpstr>CHƯƠNG 5. ĐỒNG BỘ TIẾN TRÌNH</vt:lpstr>
      <vt:lpstr>CHƯƠNG 5. ĐỒNG BỘ TIẾN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1. TỔNG QUAN VỀ CSDL PHÂN TÁN</dc:title>
  <dc:creator>Nhut Nguyen</dc:creator>
  <cp:lastModifiedBy>Nguyễn Thị Trinh</cp:lastModifiedBy>
  <cp:revision>83</cp:revision>
  <cp:lastPrinted>2020-03-26T11:28:48Z</cp:lastPrinted>
  <dcterms:created xsi:type="dcterms:W3CDTF">2019-08-26T01:20:52Z</dcterms:created>
  <dcterms:modified xsi:type="dcterms:W3CDTF">2024-05-05T10:24:18Z</dcterms:modified>
</cp:coreProperties>
</file>