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53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61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358-A208-44B8-97BB-B1626C43D70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D34BC4-BBB5-41D4-9F0A-DF6C6CB5F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7-0C5F-477D-B0AF-3F6BA977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1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PHÍ- RỦI 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B1B-2DD0-4B70-8E83-F7CA5E3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1419225"/>
            <a:ext cx="10123487" cy="5286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7-0C5F-477D-B0AF-3F6BA977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1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PHÍ- RỦI 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B1B-2DD0-4B70-8E83-F7CA5E3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1419225"/>
            <a:ext cx="10123487" cy="5286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ý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Gantt. 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ý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7-0C5F-477D-B0AF-3F6BA977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1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PHÍ- RỦI 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B1B-2DD0-4B70-8E83-F7CA5E3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1419225"/>
            <a:ext cx="10123487" cy="52863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task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7-0C5F-477D-B0AF-3F6BA977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1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PHÍ- RỦI 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B1B-2DD0-4B70-8E83-F7CA5E3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1419225"/>
            <a:ext cx="10123487" cy="5286375"/>
          </a:xfrm>
        </p:spPr>
        <p:txBody>
          <a:bodyPr>
            <a:normAutofit/>
          </a:bodyPr>
          <a:lstStyle/>
          <a:p>
            <a:r>
              <a:rPr lang="vi-VN" sz="2800" dirty="0"/>
              <a:t>Xác định các rủi ro và kế hoạch xử lý rủi ro về </a:t>
            </a:r>
            <a:endParaRPr lang="en-US" sz="2800" dirty="0"/>
          </a:p>
          <a:p>
            <a:pPr lvl="1"/>
            <a:r>
              <a:rPr lang="vi-VN" sz="2800" dirty="0"/>
              <a:t>1. Khách hàng </a:t>
            </a:r>
            <a:endParaRPr lang="en-US" sz="2800" dirty="0"/>
          </a:p>
          <a:p>
            <a:pPr lvl="1"/>
            <a:r>
              <a:rPr lang="vi-VN" sz="2800" dirty="0"/>
              <a:t>2. Nhân sự </a:t>
            </a:r>
            <a:endParaRPr lang="en-US" sz="2800" dirty="0"/>
          </a:p>
          <a:p>
            <a:pPr lvl="1"/>
            <a:r>
              <a:rPr lang="vi-VN" sz="2800" dirty="0"/>
              <a:t>3. Phương án </a:t>
            </a:r>
            <a:endParaRPr lang="en-US" sz="2800" dirty="0"/>
          </a:p>
          <a:p>
            <a:pPr lvl="1"/>
            <a:r>
              <a:rPr lang="vi-VN" sz="2800" dirty="0"/>
              <a:t>4. Môi trường.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637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214</TotalTime>
  <Words>439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Tahoma</vt:lpstr>
      <vt:lpstr>Times New Roman</vt:lpstr>
      <vt:lpstr>Wingdings 3</vt:lpstr>
      <vt:lpstr>Wisp</vt:lpstr>
      <vt:lpstr>CHI PHÍ- RỦI RO</vt:lpstr>
      <vt:lpstr>CHI PHÍ- RỦI RO</vt:lpstr>
      <vt:lpstr>CHI PHÍ- RỦI RO</vt:lpstr>
      <vt:lpstr>CHI PHÍ- RỦI 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XÉT LẦN 1</dc:title>
  <dc:creator>Lê Ngô Thục Vi</dc:creator>
  <cp:lastModifiedBy>Administrator</cp:lastModifiedBy>
  <cp:revision>19</cp:revision>
  <dcterms:created xsi:type="dcterms:W3CDTF">2018-11-13T13:50:27Z</dcterms:created>
  <dcterms:modified xsi:type="dcterms:W3CDTF">2020-06-17T01:21:04Z</dcterms:modified>
</cp:coreProperties>
</file>