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+oo0q9QdkW4972Zle1ZvCuz7c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938B19-3882-4532-9AE8-0D0A04EA8F1D}">
  <a:tblStyle styleId="{94938B19-3882-4532-9AE8-0D0A04EA8F1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Ví dụ: trị giá hóa đơn bằng tổng sl*gia của các CTHD thuộc hóa đơn đó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1" name="Google Shape;91;p2"/>
          <p:cNvGraphicFramePr/>
          <p:nvPr/>
        </p:nvGraphicFramePr>
        <p:xfrm>
          <a:off x="3733800" y="18694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{94938B19-3882-4532-9AE8-0D0A04EA8F1D}</a:tableStyleId>
              </a:tblPr>
              <a:tblGrid>
                <a:gridCol w="15240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SOHD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NGHD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TRIGIA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HD01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25/12/2008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30000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HD02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12/05/2009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23000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HD03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12/05/2009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2" name="Google Shape;92;p2"/>
          <p:cNvGraphicFramePr/>
          <p:nvPr/>
        </p:nvGraphicFramePr>
        <p:xfrm>
          <a:off x="3124200" y="3733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{94938B19-3882-4532-9AE8-0D0A04EA8F1D}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SOHD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MASP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HD01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BB01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HD01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BB02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HD01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BB03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HD02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BB01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HD02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BB04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2057400" y="1524000"/>
            <a:ext cx="7924800" cy="18158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TRIGGER cthd_ins_ai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INSERT  ON   CTHD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ROW	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 hoadon SET   trigia = trigia + :NEW.sl*  :NEW.gia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 sohd = :NEW.sohd;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2057400" y="4267200"/>
            <a:ext cx="7924800" cy="18158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TRIGGER cthd_del_ad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DELETE  ON   CTHD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ROW	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 hoadon SET   trigia = trigia -  :OLD.sl*  :OLD.gia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 sohd = :OLD.sohd;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2057400" y="1524000"/>
            <a:ext cx="7924800" cy="23083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TRIGGER cthd_upd_au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UPDATE  ON   CTHD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ROW	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 hoadon SET   trigia = trigia + :NEW.sl*  :NEW.gia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 sohd = :NEW.sohd;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 hoadon SET   trigia = trigia -  :OLD.sl*  :OLD.gia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 sohd = :OLD.sohd;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2020-07-05T15:32:11Z</dcterms:created>
  <dc:creator>Trương Thu Thủy</dc:creator>
</cp:coreProperties>
</file>