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77"/>
  </p:notesMasterIdLst>
  <p:handoutMasterIdLst>
    <p:handoutMasterId r:id="rId78"/>
  </p:handoutMasterIdLst>
  <p:sldIdLst>
    <p:sldId id="349" r:id="rId6"/>
    <p:sldId id="390" r:id="rId7"/>
    <p:sldId id="397" r:id="rId8"/>
    <p:sldId id="392" r:id="rId9"/>
    <p:sldId id="398" r:id="rId10"/>
    <p:sldId id="345" r:id="rId11"/>
    <p:sldId id="353" r:id="rId12"/>
    <p:sldId id="256" r:id="rId13"/>
    <p:sldId id="291" r:id="rId14"/>
    <p:sldId id="334" r:id="rId15"/>
    <p:sldId id="333" r:id="rId16"/>
    <p:sldId id="356" r:id="rId17"/>
    <p:sldId id="323" r:id="rId18"/>
    <p:sldId id="324" r:id="rId19"/>
    <p:sldId id="326" r:id="rId20"/>
    <p:sldId id="335" r:id="rId21"/>
    <p:sldId id="337" r:id="rId22"/>
    <p:sldId id="338" r:id="rId23"/>
    <p:sldId id="336" r:id="rId24"/>
    <p:sldId id="320" r:id="rId25"/>
    <p:sldId id="321" r:id="rId26"/>
    <p:sldId id="301" r:id="rId27"/>
    <p:sldId id="316" r:id="rId28"/>
    <p:sldId id="394" r:id="rId29"/>
    <p:sldId id="302" r:id="rId30"/>
    <p:sldId id="288" r:id="rId31"/>
    <p:sldId id="303" r:id="rId32"/>
    <p:sldId id="305" r:id="rId33"/>
    <p:sldId id="310" r:id="rId34"/>
    <p:sldId id="314" r:id="rId35"/>
    <p:sldId id="328" r:id="rId36"/>
    <p:sldId id="322" r:id="rId37"/>
    <p:sldId id="266" r:id="rId38"/>
    <p:sldId id="346" r:id="rId39"/>
    <p:sldId id="347" r:id="rId40"/>
    <p:sldId id="348"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95" r:id="rId68"/>
    <p:sldId id="396" r:id="rId69"/>
    <p:sldId id="283" r:id="rId70"/>
    <p:sldId id="355" r:id="rId71"/>
    <p:sldId id="359" r:id="rId72"/>
    <p:sldId id="339" r:id="rId73"/>
    <p:sldId id="391" r:id="rId74"/>
    <p:sldId id="399" r:id="rId75"/>
    <p:sldId id="329" r:id="rId76"/>
  </p:sldIdLst>
  <p:sldSz cx="9144000" cy="6858000" type="screen4x3"/>
  <p:notesSz cx="6858000" cy="9144000"/>
  <p:defaultTextStyle>
    <a:defPPr>
      <a:defRPr lang="en-US"/>
    </a:defPPr>
    <a:lvl1pPr algn="ctr" rtl="0" fontAlgn="base">
      <a:spcBef>
        <a:spcPct val="50000"/>
      </a:spcBef>
      <a:spcAft>
        <a:spcPct val="0"/>
      </a:spcAft>
      <a:defRPr b="1" kern="1200">
        <a:solidFill>
          <a:schemeClr val="tx1"/>
        </a:solidFill>
        <a:latin typeface="Arial" pitchFamily="34" charset="0"/>
        <a:ea typeface="+mn-ea"/>
        <a:cs typeface="Times New Roman" pitchFamily="18" charset="0"/>
      </a:defRPr>
    </a:lvl1pPr>
    <a:lvl2pPr marL="457200" algn="ctr" rtl="0" fontAlgn="base">
      <a:spcBef>
        <a:spcPct val="50000"/>
      </a:spcBef>
      <a:spcAft>
        <a:spcPct val="0"/>
      </a:spcAft>
      <a:defRPr b="1" kern="1200">
        <a:solidFill>
          <a:schemeClr val="tx1"/>
        </a:solidFill>
        <a:latin typeface="Arial" pitchFamily="34" charset="0"/>
        <a:ea typeface="+mn-ea"/>
        <a:cs typeface="Times New Roman" pitchFamily="18" charset="0"/>
      </a:defRPr>
    </a:lvl2pPr>
    <a:lvl3pPr marL="914400" algn="ctr" rtl="0" fontAlgn="base">
      <a:spcBef>
        <a:spcPct val="50000"/>
      </a:spcBef>
      <a:spcAft>
        <a:spcPct val="0"/>
      </a:spcAft>
      <a:defRPr b="1" kern="1200">
        <a:solidFill>
          <a:schemeClr val="tx1"/>
        </a:solidFill>
        <a:latin typeface="Arial" pitchFamily="34" charset="0"/>
        <a:ea typeface="+mn-ea"/>
        <a:cs typeface="Times New Roman" pitchFamily="18" charset="0"/>
      </a:defRPr>
    </a:lvl3pPr>
    <a:lvl4pPr marL="1371600" algn="ctr" rtl="0" fontAlgn="base">
      <a:spcBef>
        <a:spcPct val="50000"/>
      </a:spcBef>
      <a:spcAft>
        <a:spcPct val="0"/>
      </a:spcAft>
      <a:defRPr b="1" kern="1200">
        <a:solidFill>
          <a:schemeClr val="tx1"/>
        </a:solidFill>
        <a:latin typeface="Arial" pitchFamily="34" charset="0"/>
        <a:ea typeface="+mn-ea"/>
        <a:cs typeface="Times New Roman" pitchFamily="18" charset="0"/>
      </a:defRPr>
    </a:lvl4pPr>
    <a:lvl5pPr marL="1828800" algn="ctr" rtl="0" fontAlgn="base">
      <a:spcBef>
        <a:spcPct val="50000"/>
      </a:spcBef>
      <a:spcAft>
        <a:spcPct val="0"/>
      </a:spcAft>
      <a:defRPr b="1" kern="1200">
        <a:solidFill>
          <a:schemeClr val="tx1"/>
        </a:solidFill>
        <a:latin typeface="Arial" pitchFamily="34" charset="0"/>
        <a:ea typeface="+mn-ea"/>
        <a:cs typeface="Times New Roman" pitchFamily="18" charset="0"/>
      </a:defRPr>
    </a:lvl5pPr>
    <a:lvl6pPr marL="2286000" algn="l" defTabSz="914400" rtl="0" eaLnBrk="1" latinLnBrk="0" hangingPunct="1">
      <a:defRPr b="1" kern="1200">
        <a:solidFill>
          <a:schemeClr val="tx1"/>
        </a:solidFill>
        <a:latin typeface="Arial" pitchFamily="34" charset="0"/>
        <a:ea typeface="+mn-ea"/>
        <a:cs typeface="Times New Roman" pitchFamily="18" charset="0"/>
      </a:defRPr>
    </a:lvl6pPr>
    <a:lvl7pPr marL="2743200" algn="l" defTabSz="914400" rtl="0" eaLnBrk="1" latinLnBrk="0" hangingPunct="1">
      <a:defRPr b="1" kern="1200">
        <a:solidFill>
          <a:schemeClr val="tx1"/>
        </a:solidFill>
        <a:latin typeface="Arial" pitchFamily="34" charset="0"/>
        <a:ea typeface="+mn-ea"/>
        <a:cs typeface="Times New Roman" pitchFamily="18" charset="0"/>
      </a:defRPr>
    </a:lvl7pPr>
    <a:lvl8pPr marL="3200400" algn="l" defTabSz="914400" rtl="0" eaLnBrk="1" latinLnBrk="0" hangingPunct="1">
      <a:defRPr b="1" kern="1200">
        <a:solidFill>
          <a:schemeClr val="tx1"/>
        </a:solidFill>
        <a:latin typeface="Arial" pitchFamily="34" charset="0"/>
        <a:ea typeface="+mn-ea"/>
        <a:cs typeface="Times New Roman" pitchFamily="18" charset="0"/>
      </a:defRPr>
    </a:lvl8pPr>
    <a:lvl9pPr marL="3657600" algn="l" defTabSz="914400" rtl="0" eaLnBrk="1" latinLnBrk="0" hangingPunct="1">
      <a:defRPr b="1" kern="1200">
        <a:solidFill>
          <a:schemeClr val="tx1"/>
        </a:solidFill>
        <a:latin typeface="Arial"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025" autoAdjust="0"/>
  </p:normalViewPr>
  <p:slideViewPr>
    <p:cSldViewPr>
      <p:cViewPr varScale="1">
        <p:scale>
          <a:sx n="72" d="100"/>
          <a:sy n="72" d="100"/>
        </p:scale>
        <p:origin x="272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smtClean="0"/>
            </a:lvl1pPr>
          </a:lstStyle>
          <a:p>
            <a:pPr>
              <a:defRPr/>
            </a:pPr>
            <a:endParaRPr lang="en-AU"/>
          </a:p>
        </p:txBody>
      </p:sp>
      <p:sp>
        <p:nvSpPr>
          <p:cNvPr id="32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smtClean="0"/>
            </a:lvl1pPr>
          </a:lstStyle>
          <a:p>
            <a:pPr>
              <a:defRPr/>
            </a:pPr>
            <a:endParaRPr lang="en-AU"/>
          </a:p>
        </p:txBody>
      </p:sp>
      <p:sp>
        <p:nvSpPr>
          <p:cNvPr id="32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smtClean="0"/>
            </a:lvl1pPr>
          </a:lstStyle>
          <a:p>
            <a:pPr>
              <a:defRPr/>
            </a:pPr>
            <a:endParaRPr lang="en-AU"/>
          </a:p>
        </p:txBody>
      </p:sp>
      <p:sp>
        <p:nvSpPr>
          <p:cNvPr id="32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smtClean="0"/>
            </a:lvl1pPr>
          </a:lstStyle>
          <a:p>
            <a:pPr>
              <a:defRPr/>
            </a:pPr>
            <a:fld id="{AF3E5D94-B8FE-47F8-B754-069AB9B7402D}" type="slidenum">
              <a:rPr lang="en-AU"/>
              <a:pPr>
                <a:defRPr/>
              </a:pPr>
              <a:t>‹#›</a:t>
            </a:fld>
            <a:endParaRPr lang="en-AU"/>
          </a:p>
        </p:txBody>
      </p:sp>
    </p:spTree>
    <p:extLst>
      <p:ext uri="{BB962C8B-B14F-4D97-AF65-F5344CB8AC3E}">
        <p14:creationId xmlns:p14="http://schemas.microsoft.com/office/powerpoint/2010/main" val="3209624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smtClean="0"/>
            </a:lvl1pPr>
          </a:lstStyle>
          <a:p>
            <a:pPr>
              <a:defRPr/>
            </a:pPr>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smtClean="0"/>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smtClean="0"/>
            </a:lvl1pPr>
          </a:lstStyle>
          <a:p>
            <a:pPr>
              <a:defRPr/>
            </a:pPr>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smtClean="0"/>
            </a:lvl1pPr>
          </a:lstStyle>
          <a:p>
            <a:pPr>
              <a:defRPr/>
            </a:pPr>
            <a:fld id="{62FB7503-0596-4A0E-A71D-B8D2D08B0A37}" type="slidenum">
              <a:rPr lang="en-US"/>
              <a:pPr>
                <a:defRPr/>
              </a:pPr>
              <a:t>‹#›</a:t>
            </a:fld>
            <a:endParaRPr lang="en-US"/>
          </a:p>
        </p:txBody>
      </p:sp>
    </p:spTree>
    <p:extLst>
      <p:ext uri="{BB962C8B-B14F-4D97-AF65-F5344CB8AC3E}">
        <p14:creationId xmlns:p14="http://schemas.microsoft.com/office/powerpoint/2010/main" val="1871240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hannel9.msdn.com/tags/Data+Warehousin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log.sqlauthority.com/2007/07/29/sql-server-data-warehousing-interview-questions-and-answers-complete-list-download/"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technet.microsoft.com/en-us/library/hh212940.aspx"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msdn.microsoft.com/en-us/library/hh994774.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s.msdn.com/b/jbasilico/archive/2008/04/01/analysis-services-2005-design-best-practices-cubes-mdx.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www.youtube.com/watch?v=SCH5gMCHMZ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microsoft.com/en-au/download/details.aspx?id=20163"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www.brentozar.com/archive/2008/09/finding-your-san-bottlenecks-with-sqlio/"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technet.microsoft.com/en-us/library/ms175338.aspx"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technet.microsoft.com/en-us/library/ms174792.aspx"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n.wikipedia.org/wiki/PowerPivot" TargetMode="External"/><Relationship Id="rId2" Type="http://schemas.openxmlformats.org/officeDocument/2006/relationships/slide" Target="../slides/slide64.xml"/><Relationship Id="rId1" Type="http://schemas.openxmlformats.org/officeDocument/2006/relationships/notesMaster" Target="../notesMasters/notesMaster1.xml"/><Relationship Id="rId5" Type="http://schemas.openxmlformats.org/officeDocument/2006/relationships/hyperlink" Target="http://en.wikipedia.org/wiki/Multidimensional_Expressions" TargetMode="External"/><Relationship Id="rId4" Type="http://schemas.openxmlformats.org/officeDocument/2006/relationships/hyperlink" Target="http://en.wikipedia.org/wiki/Microsoft_Analysis_Servic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qlis.com/sqli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hannel9.msdn.com/tags/Business+Intellig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Click to add notes</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Peter Gfader shows SQL Server</a:t>
            </a:r>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a:t>
            </a:fld>
            <a:endParaRPr lang="en-US"/>
          </a:p>
        </p:txBody>
      </p:sp>
    </p:spTree>
    <p:extLst>
      <p:ext uri="{BB962C8B-B14F-4D97-AF65-F5344CB8AC3E}">
        <p14:creationId xmlns:p14="http://schemas.microsoft.com/office/powerpoint/2010/main" val="178754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Yellow is measure.</a:t>
            </a:r>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15</a:t>
            </a:fld>
            <a:endParaRPr lang="en-US"/>
          </a:p>
        </p:txBody>
      </p:sp>
    </p:spTree>
    <p:extLst>
      <p:ext uri="{BB962C8B-B14F-4D97-AF65-F5344CB8AC3E}">
        <p14:creationId xmlns:p14="http://schemas.microsoft.com/office/powerpoint/2010/main" val="308871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de-DE" dirty="0" smtClean="0"/>
              <a:t>Sum over Packages</a:t>
            </a:r>
          </a:p>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Max over Last</a:t>
            </a:r>
          </a:p>
          <a:p>
            <a:pPr>
              <a:defRPr/>
            </a:pPr>
            <a:endParaRPr lang="en-AU" dirty="0" smtClean="0"/>
          </a:p>
          <a:p>
            <a:pPr>
              <a:defRPr/>
            </a:pPr>
            <a:r>
              <a:rPr lang="en-AU" dirty="0" smtClean="0"/>
              <a:t>The Imports cube contains 2 measures, </a:t>
            </a:r>
          </a:p>
          <a:p>
            <a:pPr marL="228600" indent="-228600">
              <a:buFontTx/>
              <a:buAutoNum type="arabicPeriod"/>
              <a:defRPr/>
            </a:pPr>
            <a:r>
              <a:rPr lang="en-AU" dirty="0" smtClean="0"/>
              <a:t>Packages and </a:t>
            </a:r>
          </a:p>
          <a:p>
            <a:pPr marL="228600" indent="-228600">
              <a:buFontTx/>
              <a:buAutoNum type="arabicPeriod"/>
              <a:defRPr/>
            </a:pPr>
            <a:r>
              <a:rPr lang="en-AU" dirty="0" smtClean="0"/>
              <a:t>Last</a:t>
            </a:r>
          </a:p>
          <a:p>
            <a:pPr marL="228600" indent="-228600">
              <a:defRPr/>
            </a:pPr>
            <a:endParaRPr lang="en-AU" dirty="0" smtClean="0"/>
          </a:p>
          <a:p>
            <a:pPr>
              <a:defRPr/>
            </a:pPr>
            <a:r>
              <a:rPr lang="en-AU" dirty="0" smtClean="0"/>
              <a:t>and 3 related dimensions, </a:t>
            </a:r>
          </a:p>
          <a:p>
            <a:pPr>
              <a:defRPr/>
            </a:pPr>
            <a:r>
              <a:rPr lang="en-AU" dirty="0" smtClean="0"/>
              <a:t>1 . Route</a:t>
            </a:r>
          </a:p>
          <a:p>
            <a:pPr>
              <a:defRPr/>
            </a:pPr>
            <a:r>
              <a:rPr lang="en-AU" dirty="0" smtClean="0"/>
              <a:t>2. Source, and </a:t>
            </a:r>
          </a:p>
          <a:p>
            <a:pPr>
              <a:defRPr/>
            </a:pPr>
            <a:r>
              <a:rPr lang="en-AU" dirty="0" smtClean="0"/>
              <a:t>3. Time.</a:t>
            </a:r>
          </a:p>
          <a:p>
            <a:pPr>
              <a:defRPr/>
            </a:pPr>
            <a:endParaRPr lang="en-AU" dirty="0"/>
          </a:p>
        </p:txBody>
      </p:sp>
      <p:sp>
        <p:nvSpPr>
          <p:cNvPr id="70660" name="Slide Number Placeholder 3"/>
          <p:cNvSpPr>
            <a:spLocks noGrp="1"/>
          </p:cNvSpPr>
          <p:nvPr>
            <p:ph type="sldNum" sz="quarter" idx="5"/>
          </p:nvPr>
        </p:nvSpPr>
        <p:spPr>
          <a:noFill/>
        </p:spPr>
        <p:txBody>
          <a:bodyPr/>
          <a:lstStyle/>
          <a:p>
            <a:fld id="{6CDCFFEB-FB82-4BFE-8B65-AF723C23F495}" type="slidenum">
              <a:rPr lang="en-US"/>
              <a:pPr/>
              <a:t>16</a:t>
            </a:fld>
            <a:endParaRPr lang="en-US"/>
          </a:p>
        </p:txBody>
      </p:sp>
    </p:spTree>
    <p:extLst>
      <p:ext uri="{BB962C8B-B14F-4D97-AF65-F5344CB8AC3E}">
        <p14:creationId xmlns:p14="http://schemas.microsoft.com/office/powerpoint/2010/main" val="2292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View data over time. How we going</a:t>
            </a:r>
            <a:r>
              <a:rPr lang="en-AU" baseline="0" dirty="0" smtClean="0"/>
              <a:t> as a business</a:t>
            </a:r>
          </a:p>
          <a:p>
            <a:r>
              <a:rPr lang="en-AU" baseline="0" dirty="0" smtClean="0"/>
              <a:t>SQL only really shows you what is happening now</a:t>
            </a:r>
          </a:p>
          <a:p>
            <a:r>
              <a:rPr lang="en-AU" baseline="0" dirty="0" smtClean="0"/>
              <a:t>See last year on this year. Last years print out may have had a different query</a:t>
            </a:r>
          </a:p>
          <a:p>
            <a:r>
              <a:rPr lang="en-AU" baseline="0" dirty="0" smtClean="0"/>
              <a:t>Spend time on this </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17</a:t>
            </a:fld>
            <a:endParaRPr lang="en-US"/>
          </a:p>
        </p:txBody>
      </p:sp>
    </p:spTree>
    <p:extLst>
      <p:ext uri="{BB962C8B-B14F-4D97-AF65-F5344CB8AC3E}">
        <p14:creationId xmlns:p14="http://schemas.microsoft.com/office/powerpoint/2010/main" val="35509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In addition to aggregating measures by using a single dimension, you can aggregate measures by using combinations of members from different dimensions. This allows business users to evaluate measures in multiple dimensions simultaneously. For example, if a business user wants to </a:t>
            </a:r>
            <a:r>
              <a:rPr lang="en-AU" dirty="0" err="1" smtClean="0">
                <a:latin typeface="Arial" pitchFamily="34" charset="0"/>
                <a:ea typeface="ＭＳ Ｐゴシック" pitchFamily="34" charset="-128"/>
              </a:rPr>
              <a:t>analyze</a:t>
            </a:r>
            <a:r>
              <a:rPr lang="en-AU" dirty="0" smtClean="0">
                <a:latin typeface="Arial" pitchFamily="34" charset="0"/>
                <a:ea typeface="ＭＳ Ｐゴシック" pitchFamily="34" charset="-128"/>
              </a:rPr>
              <a:t> quarterly imports that arrived by air from the Eastern Hemisphere and Western Hemisphere, the business user can issue a query on the cube to retrieve the following dataset.</a:t>
            </a:r>
          </a:p>
        </p:txBody>
      </p:sp>
      <p:sp>
        <p:nvSpPr>
          <p:cNvPr id="71684" name="Slide Number Placeholder 3"/>
          <p:cNvSpPr>
            <a:spLocks noGrp="1"/>
          </p:cNvSpPr>
          <p:nvPr>
            <p:ph type="sldNum" sz="quarter" idx="5"/>
          </p:nvPr>
        </p:nvSpPr>
        <p:spPr>
          <a:noFill/>
        </p:spPr>
        <p:txBody>
          <a:bodyPr/>
          <a:lstStyle/>
          <a:p>
            <a:fld id="{FEB5509E-3858-4BF3-B932-C3582E64EB99}" type="slidenum">
              <a:rPr lang="en-US"/>
              <a:pPr/>
              <a:t>18</a:t>
            </a:fld>
            <a:endParaRPr lang="en-US"/>
          </a:p>
        </p:txBody>
      </p:sp>
    </p:spTree>
    <p:extLst>
      <p:ext uri="{BB962C8B-B14F-4D97-AF65-F5344CB8AC3E}">
        <p14:creationId xmlns:p14="http://schemas.microsoft.com/office/powerpoint/2010/main" val="143407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marL="0" lvl="1"/>
            <a:r>
              <a:rPr lang="de-DE" dirty="0" smtClean="0">
                <a:latin typeface="Arial" pitchFamily="34" charset="0"/>
                <a:ea typeface="ＭＳ Ｐゴシック" pitchFamily="34" charset="-128"/>
              </a:rPr>
              <a:t>Relational databases not suited for </a:t>
            </a:r>
            <a:r>
              <a:rPr lang="en-AU" dirty="0" smtClean="0">
                <a:latin typeface="Arial" pitchFamily="34" charset="0"/>
                <a:ea typeface="ＭＳ Ｐゴシック" pitchFamily="34" charset="-128"/>
              </a:rPr>
              <a:t>instantaneous analysis and display of large amounts of data</a:t>
            </a:r>
          </a:p>
          <a:p>
            <a:pPr marL="0" lvl="1"/>
            <a:r>
              <a:rPr lang="en-AU" dirty="0" smtClean="0">
                <a:latin typeface="Arial" pitchFamily="34" charset="0"/>
                <a:ea typeface="ＭＳ Ｐゴシック" pitchFamily="34" charset="-128"/>
              </a:rPr>
              <a:t>Instead, they are better suited for creating records from a series of transactions known as </a:t>
            </a:r>
            <a:r>
              <a:rPr lang="en-AU" dirty="0" smtClean="0">
                <a:latin typeface="Arial" pitchFamily="34" charset="0"/>
                <a:ea typeface="ＭＳ Ｐゴシック" pitchFamily="34" charset="-128"/>
                <a:hlinkClick r:id="rId3" tooltip="OLTP"/>
              </a:rPr>
              <a:t>OLTP</a:t>
            </a:r>
            <a:r>
              <a:rPr lang="en-AU" dirty="0" smtClean="0">
                <a:latin typeface="Arial" pitchFamily="34" charset="0"/>
                <a:ea typeface="ＭＳ Ｐゴシック" pitchFamily="34" charset="-128"/>
              </a:rPr>
              <a:t> or On-Line Transaction Processing.</a:t>
            </a:r>
            <a:r>
              <a:rPr lang="en-AU" baseline="30000" dirty="0" smtClean="0">
                <a:latin typeface="Arial" pitchFamily="34" charset="0"/>
                <a:ea typeface="ＭＳ Ｐゴシック" pitchFamily="34" charset="-128"/>
                <a:hlinkClick r:id="rId4"/>
              </a:rPr>
              <a:t>[2]</a:t>
            </a:r>
            <a:r>
              <a:rPr lang="en-AU" dirty="0" smtClean="0">
                <a:latin typeface="Arial" pitchFamily="34" charset="0"/>
                <a:ea typeface="ＭＳ Ｐゴシック" pitchFamily="34" charset="-128"/>
              </a:rPr>
              <a:t> Although many report-writing tools exist for relational databases, these are slow when the whole database must be summarized.</a:t>
            </a:r>
          </a:p>
          <a:p>
            <a:pPr marL="0" lvl="1"/>
            <a:endParaRPr lang="en-AU" dirty="0" smtClean="0">
              <a:latin typeface="Arial" pitchFamily="34" charset="0"/>
              <a:ea typeface="ＭＳ Ｐゴシック" pitchFamily="34" charset="-128"/>
            </a:endParaRPr>
          </a:p>
          <a:p>
            <a:pPr marL="0" lvl="1"/>
            <a:r>
              <a:rPr lang="en-AU" dirty="0" smtClean="0">
                <a:latin typeface="Arial" pitchFamily="34" charset="0"/>
                <a:ea typeface="ＭＳ Ｐゴシック" pitchFamily="34" charset="-128"/>
              </a:rPr>
              <a:t>Not only that but</a:t>
            </a:r>
            <a:r>
              <a:rPr lang="en-AU" baseline="0" dirty="0" smtClean="0">
                <a:latin typeface="Arial" pitchFamily="34" charset="0"/>
                <a:ea typeface="ＭＳ Ｐゴシック" pitchFamily="34" charset="-128"/>
              </a:rPr>
              <a:t> people frown upon killing the production DB while making boring reports.</a:t>
            </a:r>
            <a:endParaRPr lang="en-AU" dirty="0" smtClean="0">
              <a:latin typeface="Arial" pitchFamily="34" charset="0"/>
              <a:ea typeface="ＭＳ Ｐゴシック" pitchFamily="34" charset="-128"/>
            </a:endParaRPr>
          </a:p>
        </p:txBody>
      </p:sp>
      <p:sp>
        <p:nvSpPr>
          <p:cNvPr id="72708" name="Slide Number Placeholder 3"/>
          <p:cNvSpPr>
            <a:spLocks noGrp="1"/>
          </p:cNvSpPr>
          <p:nvPr>
            <p:ph type="sldNum" sz="quarter" idx="5"/>
          </p:nvPr>
        </p:nvSpPr>
        <p:spPr>
          <a:noFill/>
        </p:spPr>
        <p:txBody>
          <a:bodyPr/>
          <a:lstStyle/>
          <a:p>
            <a:fld id="{A1889347-7EA3-45C6-81A5-9CF4429804FB}" type="slidenum">
              <a:rPr lang="en-US"/>
              <a:pPr/>
              <a:t>19</a:t>
            </a:fld>
            <a:endParaRPr lang="en-US"/>
          </a:p>
        </p:txBody>
      </p:sp>
    </p:spTree>
    <p:extLst>
      <p:ext uri="{BB962C8B-B14F-4D97-AF65-F5344CB8AC3E}">
        <p14:creationId xmlns:p14="http://schemas.microsoft.com/office/powerpoint/2010/main" val="297676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Adv</a:t>
            </a:r>
            <a:endParaRPr lang="en-AU" dirty="0" smtClean="0"/>
          </a:p>
          <a:p>
            <a:r>
              <a:rPr lang="en-AU" dirty="0" smtClean="0"/>
              <a:t>- More </a:t>
            </a:r>
            <a:r>
              <a:rPr lang="en-AU" dirty="0" err="1" smtClean="0"/>
              <a:t>performant</a:t>
            </a:r>
            <a:r>
              <a:rPr lang="en-AU" dirty="0" smtClean="0"/>
              <a:t> than OLAP in majority of the case (in memory)</a:t>
            </a:r>
          </a:p>
          <a:p>
            <a:r>
              <a:rPr lang="en-AU" dirty="0" smtClean="0"/>
              <a:t>- Easier to develop than Multidimensional model</a:t>
            </a:r>
          </a:p>
          <a:p>
            <a:r>
              <a:rPr lang="en-AU" dirty="0" smtClean="0"/>
              <a:t>- Technology for the future</a:t>
            </a:r>
          </a:p>
          <a:p>
            <a:pPr marL="171450" indent="-171450">
              <a:buFontTx/>
              <a:buChar char="-"/>
            </a:pPr>
            <a:r>
              <a:rPr lang="en-AU" dirty="0" smtClean="0"/>
              <a:t>Integration with Power Pivot</a:t>
            </a:r>
          </a:p>
          <a:p>
            <a:pPr marL="171450" indent="-171450">
              <a:buFontTx/>
              <a:buChar char="-"/>
            </a:pPr>
            <a:endParaRPr lang="en-AU" dirty="0" smtClean="0"/>
          </a:p>
          <a:p>
            <a:pPr marL="0" indent="0">
              <a:buFontTx/>
              <a:buNone/>
            </a:pPr>
            <a:r>
              <a:rPr lang="en-AU" dirty="0" smtClean="0"/>
              <a:t>Dis</a:t>
            </a:r>
          </a:p>
          <a:p>
            <a:pPr marL="0" indent="0">
              <a:buFontTx/>
              <a:buNone/>
            </a:pPr>
            <a:r>
              <a:rPr lang="en-AU" dirty="0" smtClean="0"/>
              <a:t>- New product so still enhancements to come</a:t>
            </a:r>
          </a:p>
          <a:p>
            <a:pPr marL="0" indent="0">
              <a:buFontTx/>
              <a:buNone/>
            </a:pPr>
            <a:r>
              <a:rPr lang="en-AU" dirty="0" smtClean="0"/>
              <a:t>- Limited to RAM available (= midsized project)</a:t>
            </a:r>
          </a:p>
          <a:p>
            <a:pPr marL="0" indent="0">
              <a:buFontTx/>
              <a:buNone/>
            </a:pPr>
            <a:r>
              <a:rPr lang="en-AU" dirty="0" smtClean="0"/>
              <a:t>- Missing some advanced computations available with MDX</a:t>
            </a:r>
          </a:p>
          <a:p>
            <a:pPr marL="171450" indent="-171450">
              <a:buFontTx/>
              <a:buChar char="-"/>
            </a:pPr>
            <a:endParaRPr lang="en-AU" dirty="0" smtClean="0"/>
          </a:p>
          <a:p>
            <a:pPr marL="0" indent="0">
              <a:buFontTx/>
              <a:buNone/>
            </a:pPr>
            <a:r>
              <a:rPr lang="en-AU" dirty="0" err="1" smtClean="0"/>
              <a:t>Technet</a:t>
            </a:r>
            <a:r>
              <a:rPr lang="en-AU" dirty="0" smtClean="0"/>
              <a:t> Comparison:</a:t>
            </a:r>
          </a:p>
          <a:p>
            <a:pPr marL="0" indent="0">
              <a:buFontTx/>
              <a:buNone/>
            </a:pPr>
            <a:r>
              <a:rPr lang="en-AU" dirty="0" smtClean="0">
                <a:hlinkClick r:id="rId3"/>
              </a:rPr>
              <a:t>http://technet.microsoft.com/en-us/library/hh212940.aspx</a:t>
            </a:r>
            <a:endParaRPr lang="en-AU" dirty="0" smtClean="0"/>
          </a:p>
          <a:p>
            <a:pPr marL="0" indent="0">
              <a:buFontTx/>
              <a:buNone/>
            </a:pPr>
            <a:endParaRPr lang="en-AU" dirty="0" smtClean="0"/>
          </a:p>
          <a:p>
            <a:pPr marL="0" indent="0">
              <a:buFontTx/>
              <a:buNone/>
            </a:pPr>
            <a:r>
              <a:rPr lang="en-AU" dirty="0" smtClean="0"/>
              <a:t>MSDN</a:t>
            </a:r>
            <a:r>
              <a:rPr lang="en-AU" baseline="0" dirty="0" smtClean="0"/>
              <a:t> Paper:</a:t>
            </a:r>
          </a:p>
          <a:p>
            <a:pPr marL="0" indent="0">
              <a:buFontTx/>
              <a:buNone/>
            </a:pPr>
            <a:r>
              <a:rPr lang="en-AU" dirty="0" smtClean="0">
                <a:hlinkClick r:id="rId4"/>
              </a:rPr>
              <a:t>http://msdn.microsoft.com/en-us/library/hh994774.aspx</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24</a:t>
            </a:fld>
            <a:endParaRPr lang="en-US"/>
          </a:p>
        </p:txBody>
      </p:sp>
    </p:spTree>
    <p:extLst>
      <p:ext uri="{BB962C8B-B14F-4D97-AF65-F5344CB8AC3E}">
        <p14:creationId xmlns:p14="http://schemas.microsoft.com/office/powerpoint/2010/main" val="54877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Do the lab</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25</a:t>
            </a:fld>
            <a:endParaRPr lang="en-US"/>
          </a:p>
        </p:txBody>
      </p:sp>
    </p:spTree>
    <p:extLst>
      <p:ext uri="{BB962C8B-B14F-4D97-AF65-F5344CB8AC3E}">
        <p14:creationId xmlns:p14="http://schemas.microsoft.com/office/powerpoint/2010/main" val="428476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have the ability to connect to basically</a:t>
            </a:r>
            <a:r>
              <a:rPr lang="en-AU" baseline="0" dirty="0" smtClean="0"/>
              <a:t> any sort of data source.</a:t>
            </a:r>
          </a:p>
          <a:p>
            <a:endParaRPr lang="en-AU" dirty="0" smtClean="0"/>
          </a:p>
          <a:p>
            <a:r>
              <a:rPr lang="en-AU" dirty="0" smtClean="0"/>
              <a:t>Including RSS feeds, excel documents</a:t>
            </a:r>
            <a:r>
              <a:rPr lang="en-AU" baseline="0" dirty="0" smtClean="0"/>
              <a:t> and text files</a:t>
            </a:r>
          </a:p>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26</a:t>
            </a:fld>
            <a:endParaRPr lang="en-US"/>
          </a:p>
        </p:txBody>
      </p:sp>
    </p:spTree>
    <p:extLst>
      <p:ext uri="{BB962C8B-B14F-4D97-AF65-F5344CB8AC3E}">
        <p14:creationId xmlns:p14="http://schemas.microsoft.com/office/powerpoint/2010/main" val="331838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a:t>
            </a:r>
            <a:r>
              <a:rPr lang="en-AU" baseline="0" dirty="0" smtClean="0"/>
              <a:t> will bring across the relationships automatically from the DB</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28</a:t>
            </a:fld>
            <a:endParaRPr lang="en-US"/>
          </a:p>
        </p:txBody>
      </p:sp>
    </p:spTree>
    <p:extLst>
      <p:ext uri="{BB962C8B-B14F-4D97-AF65-F5344CB8AC3E}">
        <p14:creationId xmlns:p14="http://schemas.microsoft.com/office/powerpoint/2010/main" val="4176409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auto generated cube wil</a:t>
            </a:r>
            <a:r>
              <a:rPr lang="en-AU" baseline="0" dirty="0" smtClean="0"/>
              <a:t>l not automatically setup the measures in the tabular model. We have to manually go in and make changes.</a:t>
            </a:r>
          </a:p>
          <a:p>
            <a:endParaRPr lang="en-AU" baseline="0" dirty="0" smtClean="0"/>
          </a:p>
          <a:p>
            <a:r>
              <a:rPr lang="en-AU" baseline="0" dirty="0" smtClean="0"/>
              <a:t>????? TODO</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32</a:t>
            </a:fld>
            <a:endParaRPr lang="en-US"/>
          </a:p>
        </p:txBody>
      </p:sp>
    </p:spTree>
    <p:extLst>
      <p:ext uri="{BB962C8B-B14F-4D97-AF65-F5344CB8AC3E}">
        <p14:creationId xmlns:p14="http://schemas.microsoft.com/office/powerpoint/2010/main" val="268725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buFontTx/>
              <a:buNone/>
            </a:pPr>
            <a:r>
              <a:rPr lang="en-AU" dirty="0" smtClean="0">
                <a:latin typeface="Arial" pitchFamily="34" charset="0"/>
              </a:rPr>
              <a:t>Solution Architect</a:t>
            </a:r>
          </a:p>
        </p:txBody>
      </p:sp>
      <p:sp>
        <p:nvSpPr>
          <p:cNvPr id="4" name="Slide Number Placeholder 3"/>
          <p:cNvSpPr>
            <a:spLocks noGrp="1"/>
          </p:cNvSpPr>
          <p:nvPr>
            <p:ph type="sldNum" sz="quarter" idx="5"/>
          </p:nvPr>
        </p:nvSpPr>
        <p:spPr/>
        <p:txBody>
          <a:bodyPr/>
          <a:lstStyle/>
          <a:p>
            <a:pPr>
              <a:defRPr/>
            </a:pPr>
            <a:fld id="{280D6C17-D88C-4D83-A177-80EBE73F1DAB}" type="slidenum">
              <a:rPr lang="en-AU" smtClean="0"/>
              <a:pPr>
                <a:defRPr/>
              </a:pPr>
              <a:t>2</a:t>
            </a:fld>
            <a:endParaRPr lang="en-AU" dirty="0"/>
          </a:p>
        </p:txBody>
      </p:sp>
    </p:spTree>
    <p:extLst>
      <p:ext uri="{BB962C8B-B14F-4D97-AF65-F5344CB8AC3E}">
        <p14:creationId xmlns:p14="http://schemas.microsoft.com/office/powerpoint/2010/main" val="481825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F409593-EDD5-4320-8B03-982BF13341A0}" type="slidenum">
              <a:rPr lang="en-US"/>
              <a:pPr/>
              <a:t>33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de-DE" dirty="0" smtClean="0">
                <a:latin typeface="Arial" pitchFamily="34" charset="0"/>
                <a:ea typeface="ＭＳ Ｐゴシック" pitchFamily="34" charset="-128"/>
              </a:rPr>
              <a:t>Link between dimension / facts</a:t>
            </a:r>
            <a:r>
              <a:rPr lang="en-AU" dirty="0" smtClean="0">
                <a:latin typeface="Arial" pitchFamily="34" charset="0"/>
                <a:ea typeface="ＭＳ Ｐゴシック" pitchFamily="34" charset="-128"/>
              </a:rPr>
              <a:t>  (performance </a:t>
            </a:r>
            <a:r>
              <a:rPr lang="en-AU" dirty="0" err="1" smtClean="0">
                <a:latin typeface="Arial" pitchFamily="34" charset="0"/>
                <a:ea typeface="ＭＳ Ｐゴシック" pitchFamily="34" charset="-128"/>
              </a:rPr>
              <a:t>tooo</a:t>
            </a:r>
            <a:r>
              <a:rPr lang="en-AU" dirty="0" smtClean="0">
                <a:latin typeface="Arial" pitchFamily="34" charset="0"/>
                <a:ea typeface="ＭＳ Ｐゴシック" pitchFamily="34" charset="-128"/>
              </a:rPr>
              <a:t>)</a:t>
            </a:r>
          </a:p>
          <a:p>
            <a:pPr eaLnBrk="1" hangingPunct="1"/>
            <a:endParaRPr lang="de-DE" dirty="0" smtClean="0">
              <a:latin typeface="Arial" pitchFamily="34" charset="0"/>
              <a:ea typeface="ＭＳ Ｐゴシック" pitchFamily="34" charset="-128"/>
            </a:endParaRPr>
          </a:p>
          <a:p>
            <a:pPr eaLnBrk="1" hangingPunct="1"/>
            <a:r>
              <a:rPr lang="de-DE" dirty="0" smtClean="0">
                <a:latin typeface="Arial" pitchFamily="34" charset="0"/>
                <a:ea typeface="ＭＳ Ｐゴシック" pitchFamily="34" charset="-128"/>
              </a:rPr>
              <a:t>Missing foreign key</a:t>
            </a:r>
          </a:p>
          <a:p>
            <a:pPr eaLnBrk="1" hangingPunct="1"/>
            <a:endParaRPr lang="de-DE" dirty="0" smtClean="0">
              <a:latin typeface="Arial" pitchFamily="34" charset="0"/>
              <a:ea typeface="ＭＳ Ｐゴシック" pitchFamily="34" charset="-128"/>
            </a:endParaRPr>
          </a:p>
          <a:p>
            <a:pPr eaLnBrk="1" hangingPunct="1"/>
            <a:r>
              <a:rPr lang="de-DE" dirty="0" smtClean="0">
                <a:latin typeface="Arial" pitchFamily="34" charset="0"/>
                <a:ea typeface="ＭＳ Ｐゴシック" pitchFamily="34" charset="-128"/>
              </a:rPr>
              <a:t>Make missing keys unknown</a:t>
            </a:r>
          </a:p>
        </p:txBody>
      </p:sp>
    </p:spTree>
    <p:extLst>
      <p:ext uri="{BB962C8B-B14F-4D97-AF65-F5344CB8AC3E}">
        <p14:creationId xmlns:p14="http://schemas.microsoft.com/office/powerpoint/2010/main" val="1633667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 in a RSS feed to the data by manually setting</a:t>
            </a:r>
            <a:r>
              <a:rPr lang="en-AU" baseline="0" dirty="0" smtClean="0"/>
              <a:t> up relationships</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34</a:t>
            </a:fld>
            <a:endParaRPr lang="en-US"/>
          </a:p>
        </p:txBody>
      </p:sp>
    </p:spTree>
    <p:extLst>
      <p:ext uri="{BB962C8B-B14F-4D97-AF65-F5344CB8AC3E}">
        <p14:creationId xmlns:p14="http://schemas.microsoft.com/office/powerpoint/2010/main" val="235510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MOLAP – Not live?</a:t>
            </a:r>
          </a:p>
          <a:p>
            <a:r>
              <a:rPr lang="en-AU" dirty="0" smtClean="0"/>
              <a:t>ROLAP – live?  (SLOW) TODO in 2012?</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35</a:t>
            </a:fld>
            <a:endParaRPr lang="en-US"/>
          </a:p>
        </p:txBody>
      </p:sp>
    </p:spTree>
    <p:extLst>
      <p:ext uri="{BB962C8B-B14F-4D97-AF65-F5344CB8AC3E}">
        <p14:creationId xmlns:p14="http://schemas.microsoft.com/office/powerpoint/2010/main" val="289861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hlinkClick r:id="rId3"/>
              </a:rPr>
              <a:t>http://</a:t>
            </a:r>
            <a:r>
              <a:rPr lang="en-AU" dirty="0" smtClean="0">
                <a:hlinkClick r:id="rId3"/>
              </a:rPr>
              <a:t>blogs.msdn.com/b/jbasilico/archive/2008/04/01/analysis-services-2005-design-best-practices-cubes-mdx.aspx</a:t>
            </a:r>
            <a:endParaRPr lang="en-AU" dirty="0" smtClean="0"/>
          </a:p>
          <a:p>
            <a:endParaRPr lang="en-AU" dirty="0" smtClean="0"/>
          </a:p>
          <a:p>
            <a:r>
              <a:rPr lang="en-AU" dirty="0" smtClean="0"/>
              <a:t>Role Playing Dimension:</a:t>
            </a:r>
          </a:p>
          <a:p>
            <a:r>
              <a:rPr lang="en-AU" dirty="0" smtClean="0">
                <a:hlinkClick r:id="rId4"/>
              </a:rPr>
              <a:t>http://www.youtube.com/watch?v=SCH5gMCHMZs</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37</a:t>
            </a:fld>
            <a:endParaRPr lang="en-US"/>
          </a:p>
        </p:txBody>
      </p:sp>
    </p:spTree>
    <p:extLst>
      <p:ext uri="{BB962C8B-B14F-4D97-AF65-F5344CB8AC3E}">
        <p14:creationId xmlns:p14="http://schemas.microsoft.com/office/powerpoint/2010/main" val="3969163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SQL IO Download:</a:t>
            </a:r>
          </a:p>
          <a:p>
            <a:r>
              <a:rPr lang="en-AU" dirty="0" smtClean="0">
                <a:hlinkClick r:id="rId3"/>
              </a:rPr>
              <a:t>http://www.microsoft.com/en-au/download/details.aspx?id=20163</a:t>
            </a:r>
            <a:endParaRPr lang="en-AU" dirty="0" smtClean="0"/>
          </a:p>
          <a:p>
            <a:endParaRPr lang="en-AU" dirty="0" smtClean="0"/>
          </a:p>
          <a:p>
            <a:r>
              <a:rPr lang="en-AU" dirty="0" smtClean="0"/>
              <a:t>SQLIO</a:t>
            </a:r>
            <a:r>
              <a:rPr lang="en-AU" baseline="0" dirty="0" smtClean="0"/>
              <a:t> Tutorial:</a:t>
            </a:r>
          </a:p>
          <a:p>
            <a:r>
              <a:rPr lang="en-AU" dirty="0" smtClean="0">
                <a:hlinkClick r:id="rId4"/>
              </a:rPr>
              <a:t>http://www.brentozar.com/archive/2008/09/finding-your-san-bottlenecks-with-sqlio/</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40</a:t>
            </a:fld>
            <a:endParaRPr lang="en-US"/>
          </a:p>
        </p:txBody>
      </p:sp>
    </p:spTree>
    <p:extLst>
      <p:ext uri="{BB962C8B-B14F-4D97-AF65-F5344CB8AC3E}">
        <p14:creationId xmlns:p14="http://schemas.microsoft.com/office/powerpoint/2010/main" val="1258524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Perspectives:</a:t>
            </a:r>
          </a:p>
          <a:p>
            <a:r>
              <a:rPr lang="en-AU" dirty="0" smtClean="0">
                <a:hlinkClick r:id="rId3"/>
              </a:rPr>
              <a:t>http://technet.microsoft.com/en-us/library/ms175338.aspx</a:t>
            </a:r>
            <a:endParaRPr lang="en-AU" dirty="0" smtClean="0"/>
          </a:p>
          <a:p>
            <a:endParaRPr lang="en-AU" dirty="0" smtClean="0"/>
          </a:p>
          <a:p>
            <a:r>
              <a:rPr lang="en-AU" dirty="0" smtClean="0"/>
              <a:t>Measure Groups:</a:t>
            </a:r>
          </a:p>
          <a:p>
            <a:r>
              <a:rPr lang="en-AU" dirty="0" smtClean="0">
                <a:hlinkClick r:id="rId4"/>
              </a:rPr>
              <a:t>http://technet.microsoft.com/en-us/library/ms174792.aspx</a:t>
            </a:r>
            <a:endParaRPr lang="en-AU" dirty="0" smtClean="0"/>
          </a:p>
          <a:p>
            <a:endParaRPr lang="en-AU" dirty="0" smtClean="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41</a:t>
            </a:fld>
            <a:endParaRPr lang="en-US"/>
          </a:p>
        </p:txBody>
      </p:sp>
    </p:spTree>
    <p:extLst>
      <p:ext uri="{BB962C8B-B14F-4D97-AF65-F5344CB8AC3E}">
        <p14:creationId xmlns:p14="http://schemas.microsoft.com/office/powerpoint/2010/main" val="2675606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52</a:t>
            </a:fld>
            <a:endParaRPr lang="en-US"/>
          </a:p>
        </p:txBody>
      </p:sp>
    </p:spTree>
    <p:extLst>
      <p:ext uri="{BB962C8B-B14F-4D97-AF65-F5344CB8AC3E}">
        <p14:creationId xmlns:p14="http://schemas.microsoft.com/office/powerpoint/2010/main" val="393958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53</a:t>
            </a:fld>
            <a:endParaRPr lang="en-US"/>
          </a:p>
        </p:txBody>
      </p:sp>
    </p:spTree>
    <p:extLst>
      <p:ext uri="{BB962C8B-B14F-4D97-AF65-F5344CB8AC3E}">
        <p14:creationId xmlns:p14="http://schemas.microsoft.com/office/powerpoint/2010/main" val="1265974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Spills over to second page</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61</a:t>
            </a:fld>
            <a:endParaRPr lang="en-US"/>
          </a:p>
        </p:txBody>
      </p:sp>
    </p:spTree>
    <p:extLst>
      <p:ext uri="{BB962C8B-B14F-4D97-AF65-F5344CB8AC3E}">
        <p14:creationId xmlns:p14="http://schemas.microsoft.com/office/powerpoint/2010/main" val="224187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Arial" charset="0"/>
                <a:ea typeface="ＭＳ Ｐゴシック" charset="-128"/>
                <a:cs typeface="ＭＳ Ｐゴシック" charset="-128"/>
              </a:rPr>
              <a:t>Data Analysis Expressions, or DAX, is the native formula and query language for Microsoft </a:t>
            </a:r>
            <a:r>
              <a:rPr lang="en-AU" sz="1200" b="0" i="0" u="none" strike="noStrike" kern="1200" dirty="0" smtClean="0">
                <a:solidFill>
                  <a:schemeClr val="tx1"/>
                </a:solidFill>
                <a:effectLst/>
                <a:latin typeface="Arial" charset="0"/>
                <a:ea typeface="ＭＳ Ｐゴシック" charset="-128"/>
                <a:cs typeface="ＭＳ Ｐゴシック" charset="-128"/>
                <a:hlinkClick r:id="rId3" tooltip="PowerPivot"/>
              </a:rPr>
              <a:t>PowerPivot</a:t>
            </a:r>
            <a:r>
              <a:rPr lang="en-AU" sz="1200" b="0" i="0" kern="1200" dirty="0" smtClean="0">
                <a:solidFill>
                  <a:schemeClr val="tx1"/>
                </a:solidFill>
                <a:effectLst/>
                <a:latin typeface="Arial" charset="0"/>
                <a:ea typeface="ＭＳ Ｐゴシック" charset="-128"/>
                <a:cs typeface="ＭＳ Ｐゴシック" charset="-128"/>
              </a:rPr>
              <a:t> and </a:t>
            </a:r>
            <a:r>
              <a:rPr lang="en-AU" sz="1200" b="0" i="0" u="none" strike="noStrike" kern="1200" dirty="0" smtClean="0">
                <a:solidFill>
                  <a:schemeClr val="tx1"/>
                </a:solidFill>
                <a:effectLst/>
                <a:latin typeface="Arial" charset="0"/>
                <a:ea typeface="ＭＳ Ｐゴシック" charset="-128"/>
                <a:cs typeface="ＭＳ Ｐゴシック" charset="-128"/>
                <a:hlinkClick r:id="rId4" tooltip="Microsoft Analysis Services"/>
              </a:rPr>
              <a:t>SQL Server Analysis</a:t>
            </a:r>
            <a:r>
              <a:rPr lang="en-AU" sz="1200" b="0" i="0" kern="1200" dirty="0" smtClean="0">
                <a:solidFill>
                  <a:schemeClr val="tx1"/>
                </a:solidFill>
                <a:effectLst/>
                <a:latin typeface="Arial" charset="0"/>
                <a:ea typeface="ＭＳ Ｐゴシック" charset="-128"/>
                <a:cs typeface="ＭＳ Ｐゴシック" charset="-128"/>
              </a:rPr>
              <a:t> Services Tabular models. DAX includes some of the functions that are used in Excel formulas, and additional functions that are designed to work with relational data and perform dynamic aggregation. It is, in part, an evolution of the </a:t>
            </a:r>
            <a:r>
              <a:rPr lang="en-AU" sz="1200" b="0" i="0" u="none" strike="noStrike" kern="1200" dirty="0" smtClean="0">
                <a:solidFill>
                  <a:schemeClr val="tx1"/>
                </a:solidFill>
                <a:effectLst/>
                <a:latin typeface="Arial" charset="0"/>
                <a:ea typeface="ＭＳ Ｐゴシック" charset="-128"/>
                <a:cs typeface="ＭＳ Ｐゴシック" charset="-128"/>
                <a:hlinkClick r:id="rId5" tooltip="Multidimensional Expressions"/>
              </a:rPr>
              <a:t>Multidimensional Expression</a:t>
            </a:r>
            <a:r>
              <a:rPr lang="en-AU" sz="1200" b="0" i="0" kern="1200" dirty="0" smtClean="0">
                <a:solidFill>
                  <a:schemeClr val="tx1"/>
                </a:solidFill>
                <a:effectLst/>
                <a:latin typeface="Arial" charset="0"/>
                <a:ea typeface="ＭＳ Ｐゴシック" charset="-128"/>
                <a:cs typeface="ＭＳ Ｐゴシック" charset="-128"/>
              </a:rPr>
              <a:t> (MDX) language developed by Microsoft for Analysis Services multidimensional models (often called cubes) combined with Excel formula functions. It is designed to be simple and easy to learn, yet to expose the power and flexibility of PowerPivot and SSAS tabular models.</a:t>
            </a:r>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64</a:t>
            </a:fld>
            <a:endParaRPr lang="en-US"/>
          </a:p>
        </p:txBody>
      </p:sp>
    </p:spTree>
    <p:extLst>
      <p:ext uri="{BB962C8B-B14F-4D97-AF65-F5344CB8AC3E}">
        <p14:creationId xmlns:p14="http://schemas.microsoft.com/office/powerpoint/2010/main" val="415480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buFontTx/>
              <a:buNone/>
            </a:pPr>
            <a:endParaRPr lang="en-AU"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280D6C17-D88C-4D83-A177-80EBE73F1DAB}" type="slidenum">
              <a:rPr lang="en-AU" smtClean="0"/>
              <a:pPr>
                <a:defRPr/>
              </a:pPr>
              <a:t>3</a:t>
            </a:fld>
            <a:endParaRPr lang="en-AU" dirty="0"/>
          </a:p>
        </p:txBody>
      </p:sp>
    </p:spTree>
    <p:extLst>
      <p:ext uri="{BB962C8B-B14F-4D97-AF65-F5344CB8AC3E}">
        <p14:creationId xmlns:p14="http://schemas.microsoft.com/office/powerpoint/2010/main" val="4131679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A Visual </a:t>
            </a:r>
            <a:r>
              <a:rPr lang="en-AU" dirty="0" err="1" smtClean="0">
                <a:latin typeface="Arial" pitchFamily="34" charset="0"/>
                <a:ea typeface="ＭＳ Ｐゴシック" pitchFamily="34" charset="-128"/>
              </a:rPr>
              <a:t>Studio.Net</a:t>
            </a:r>
            <a:r>
              <a:rPr lang="en-AU" dirty="0" smtClean="0">
                <a:latin typeface="Arial" pitchFamily="34" charset="0"/>
                <a:ea typeface="ＭＳ Ｐゴシック" pitchFamily="34" charset="-128"/>
              </a:rPr>
              <a:t> add-in with features that extend and enhance the functionality of the SQL Server 2005 and SQL Server 2008 BI Development Studio (BIDS).</a:t>
            </a:r>
            <a:br>
              <a:rPr lang="en-AU" dirty="0" smtClean="0">
                <a:latin typeface="Arial" pitchFamily="34" charset="0"/>
                <a:ea typeface="ＭＳ Ｐゴシック" pitchFamily="34" charset="-128"/>
              </a:rPr>
            </a:br>
            <a:endParaRPr lang="en-AU" dirty="0" smtClean="0">
              <a:latin typeface="Arial" pitchFamily="34" charset="0"/>
              <a:ea typeface="ＭＳ Ｐゴシック" pitchFamily="34" charset="-128"/>
            </a:endParaRPr>
          </a:p>
          <a:p>
            <a:r>
              <a:rPr lang="de-DE" dirty="0" smtClean="0">
                <a:latin typeface="Arial" pitchFamily="34" charset="0"/>
                <a:ea typeface="ＭＳ Ｐゴシック" pitchFamily="34" charset="-128"/>
              </a:rPr>
              <a:t>Install business intelligence helper</a:t>
            </a:r>
          </a:p>
          <a:p>
            <a:endParaRPr lang="en-AU" dirty="0" smtClean="0">
              <a:latin typeface="Arial" pitchFamily="34" charset="0"/>
              <a:ea typeface="ＭＳ Ｐゴシック" pitchFamily="34" charset="-128"/>
            </a:endParaRPr>
          </a:p>
        </p:txBody>
      </p:sp>
      <p:sp>
        <p:nvSpPr>
          <p:cNvPr id="74756" name="Slide Number Placeholder 3"/>
          <p:cNvSpPr>
            <a:spLocks noGrp="1"/>
          </p:cNvSpPr>
          <p:nvPr>
            <p:ph type="sldNum" sz="quarter" idx="5"/>
          </p:nvPr>
        </p:nvSpPr>
        <p:spPr>
          <a:noFill/>
        </p:spPr>
        <p:txBody>
          <a:bodyPr/>
          <a:lstStyle/>
          <a:p>
            <a:fld id="{93F83E78-2BC1-470C-A7B4-EBFC9A443591}" type="slidenum">
              <a:rPr lang="en-US"/>
              <a:pPr/>
              <a:t>68</a:t>
            </a:fld>
            <a:endParaRPr lang="en-US"/>
          </a:p>
        </p:txBody>
      </p:sp>
    </p:spTree>
    <p:extLst>
      <p:ext uri="{BB962C8B-B14F-4D97-AF65-F5344CB8AC3E}">
        <p14:creationId xmlns:p14="http://schemas.microsoft.com/office/powerpoint/2010/main" val="2843313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17EC98-5F97-415E-845E-A1A8B6F4FCBE}" type="slidenum">
              <a:rPr lang="en-AU"/>
              <a:pPr>
                <a:defRPr/>
              </a:pPr>
              <a:t>69</a:t>
            </a:fld>
            <a:endParaRPr lang="en-AU" dirty="0"/>
          </a:p>
        </p:txBody>
      </p:sp>
      <p:sp>
        <p:nvSpPr>
          <p:cNvPr id="104451" name="Rectangle 2"/>
          <p:cNvSpPr>
            <a:spLocks noGrp="1" noRot="1" noChangeAspect="1" noChangeArrowheads="1" noTextEdit="1"/>
          </p:cNvSpPr>
          <p:nvPr>
            <p:ph type="sldImg"/>
          </p:nvPr>
        </p:nvSpPr>
        <p:spPr>
          <a:xfrm>
            <a:off x="1141413" y="685800"/>
            <a:ext cx="4576762" cy="3432175"/>
          </a:xfrm>
          <a:ln/>
        </p:spPr>
      </p:sp>
      <p:sp>
        <p:nvSpPr>
          <p:cNvPr id="104452" name="Rectangle 3"/>
          <p:cNvSpPr>
            <a:spLocks noGrp="1" noChangeArrowheads="1"/>
          </p:cNvSpPr>
          <p:nvPr>
            <p:ph type="body" idx="1"/>
          </p:nvPr>
        </p:nvSpPr>
        <p:spPr>
          <a:xfrm>
            <a:off x="900113" y="4343400"/>
            <a:ext cx="5057775" cy="4130675"/>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315633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17EC98-5F97-415E-845E-A1A8B6F4FCBE}" type="slidenum">
              <a:rPr lang="en-AU"/>
              <a:pPr>
                <a:defRPr/>
              </a:pPr>
              <a:t>70</a:t>
            </a:fld>
            <a:endParaRPr lang="en-AU" dirty="0"/>
          </a:p>
        </p:txBody>
      </p:sp>
      <p:sp>
        <p:nvSpPr>
          <p:cNvPr id="104451" name="Rectangle 2"/>
          <p:cNvSpPr>
            <a:spLocks noGrp="1" noRot="1" noChangeAspect="1" noChangeArrowheads="1" noTextEdit="1"/>
          </p:cNvSpPr>
          <p:nvPr>
            <p:ph type="sldImg"/>
          </p:nvPr>
        </p:nvSpPr>
        <p:spPr>
          <a:xfrm>
            <a:off x="1141413" y="685800"/>
            <a:ext cx="4576762" cy="3432175"/>
          </a:xfrm>
          <a:ln/>
        </p:spPr>
      </p:sp>
      <p:sp>
        <p:nvSpPr>
          <p:cNvPr id="104452" name="Rectangle 3"/>
          <p:cNvSpPr>
            <a:spLocks noGrp="1" noChangeArrowheads="1"/>
          </p:cNvSpPr>
          <p:nvPr>
            <p:ph type="body" idx="1"/>
          </p:nvPr>
        </p:nvSpPr>
        <p:spPr>
          <a:xfrm>
            <a:off x="900113" y="4343400"/>
            <a:ext cx="5057775" cy="4130675"/>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53569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a:spcBef>
                <a:spcPct val="0"/>
              </a:spcBef>
            </a:pPr>
            <a:endParaRPr lang="en-AU" smtClean="0">
              <a:latin typeface="Arial" pitchFamily="34" charset="0"/>
              <a:ea typeface="ＭＳ Ｐゴシック" pitchFamily="34" charset="-128"/>
            </a:endParaRPr>
          </a:p>
        </p:txBody>
      </p:sp>
      <p:sp>
        <p:nvSpPr>
          <p:cNvPr id="76804" name="Slide Number Placeholder 3"/>
          <p:cNvSpPr>
            <a:spLocks noGrp="1"/>
          </p:cNvSpPr>
          <p:nvPr>
            <p:ph type="sldNum" sz="quarter" idx="5"/>
          </p:nvPr>
        </p:nvSpPr>
        <p:spPr>
          <a:noFill/>
        </p:spPr>
        <p:txBody>
          <a:bodyPr/>
          <a:lstStyle/>
          <a:p>
            <a:fld id="{77169111-F23A-4BF2-8A81-F7556D636445}" type="slidenum">
              <a:rPr lang="en-AU"/>
              <a:pPr/>
              <a:t>71</a:t>
            </a:fld>
            <a:endParaRPr lang="en-AU"/>
          </a:p>
        </p:txBody>
      </p:sp>
    </p:spTree>
    <p:extLst>
      <p:ext uri="{BB962C8B-B14F-4D97-AF65-F5344CB8AC3E}">
        <p14:creationId xmlns:p14="http://schemas.microsoft.com/office/powerpoint/2010/main" val="341670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Cube - explain</a:t>
            </a:r>
          </a:p>
          <a:p>
            <a:r>
              <a:rPr lang="en-AU" dirty="0" smtClean="0"/>
              <a:t>SSIS - explain</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a:t>
            </a:fld>
            <a:endParaRPr lang="en-US"/>
          </a:p>
        </p:txBody>
      </p:sp>
    </p:spTree>
    <p:extLst>
      <p:ext uri="{BB962C8B-B14F-4D97-AF65-F5344CB8AC3E}">
        <p14:creationId xmlns:p14="http://schemas.microsoft.com/office/powerpoint/2010/main" val="40494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ETL?</a:t>
            </a:r>
          </a:p>
          <a:p>
            <a:r>
              <a:rPr lang="de-DE" dirty="0" smtClean="0"/>
              <a:t>What can you do</a:t>
            </a:r>
            <a:r>
              <a:rPr lang="de-DE" baseline="0" dirty="0" smtClean="0"/>
              <a:t> with SSIS?</a:t>
            </a:r>
          </a:p>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6</a:t>
            </a:fld>
            <a:endParaRPr lang="en-US"/>
          </a:p>
        </p:txBody>
      </p:sp>
    </p:spTree>
    <p:extLst>
      <p:ext uri="{BB962C8B-B14F-4D97-AF65-F5344CB8AC3E}">
        <p14:creationId xmlns:p14="http://schemas.microsoft.com/office/powerpoint/2010/main" val="59609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Arial" charset="0"/>
                <a:ea typeface="ＭＳ Ｐゴシック" charset="-128"/>
                <a:cs typeface="ＭＳ Ｐゴシック" charset="-128"/>
              </a:rPr>
              <a:t>Create TYPE command is used to create an alias data type or user defined type in the database. Once the type is created it is added to the list of available data types.</a:t>
            </a:r>
          </a:p>
          <a:p>
            <a:r>
              <a:rPr lang="en-AU" sz="1200" kern="1200" dirty="0" smtClean="0">
                <a:solidFill>
                  <a:schemeClr val="tx1"/>
                </a:solidFill>
                <a:effectLst/>
                <a:latin typeface="Arial" charset="0"/>
                <a:ea typeface="ＭＳ Ｐゴシック" charset="-128"/>
                <a:cs typeface="ＭＳ Ｐゴシック" charset="-128"/>
              </a:rPr>
              <a:t>The type can be used to define database objects, table columns, parameters of functions and stored procedures.</a:t>
            </a:r>
          </a:p>
          <a:p>
            <a:endParaRPr lang="de-DE" sz="1200" kern="1200" dirty="0" smtClean="0">
              <a:solidFill>
                <a:schemeClr val="tx1"/>
              </a:solidFill>
              <a:effectLst/>
              <a:latin typeface="Arial" charset="0"/>
              <a:ea typeface="ＭＳ Ｐゴシック" charset="-128"/>
              <a:cs typeface="ＭＳ Ｐゴシック" charset="-128"/>
            </a:endParaRPr>
          </a:p>
          <a:p>
            <a:r>
              <a:rPr lang="de-DE" sz="1200" kern="1200" dirty="0" smtClean="0">
                <a:solidFill>
                  <a:schemeClr val="tx1"/>
                </a:solidFill>
                <a:effectLst/>
                <a:latin typeface="Arial" charset="0"/>
                <a:ea typeface="ＭＳ Ｐゴシック" charset="-128"/>
                <a:cs typeface="ＭＳ Ｐゴシック" charset="-128"/>
              </a:rPr>
              <a:t>---</a:t>
            </a:r>
            <a:endParaRPr lang="en-AU" sz="1200" kern="1200" dirty="0" smtClean="0">
              <a:solidFill>
                <a:schemeClr val="tx1"/>
              </a:solidFill>
              <a:effectLst/>
              <a:latin typeface="Arial" charset="0"/>
              <a:ea typeface="ＭＳ Ｐゴシック" charset="-128"/>
              <a:cs typeface="ＭＳ Ｐゴシック" charset="-128"/>
            </a:endParaRPr>
          </a:p>
          <a:p>
            <a:r>
              <a:rPr lang="en-AU" sz="1200" kern="1200" dirty="0" smtClean="0">
                <a:solidFill>
                  <a:schemeClr val="tx1"/>
                </a:solidFill>
                <a:effectLst/>
                <a:latin typeface="Arial" charset="0"/>
                <a:ea typeface="ＭＳ Ｐゴシック" charset="-128"/>
                <a:cs typeface="ＭＳ Ｐゴシック" charset="-128"/>
              </a:rPr>
              <a:t>Procedure </a:t>
            </a:r>
            <a:r>
              <a:rPr lang="en-AU" sz="1200" kern="1200" dirty="0" err="1" smtClean="0">
                <a:solidFill>
                  <a:schemeClr val="tx1"/>
                </a:solidFill>
                <a:effectLst/>
                <a:latin typeface="Arial" charset="0"/>
                <a:ea typeface="ＭＳ Ｐゴシック" charset="-128"/>
                <a:cs typeface="ＭＳ Ｐゴシック" charset="-128"/>
              </a:rPr>
              <a:t>procDimDateInsert</a:t>
            </a:r>
            <a:r>
              <a:rPr lang="en-AU" sz="1200" kern="1200" dirty="0" smtClean="0">
                <a:solidFill>
                  <a:schemeClr val="tx1"/>
                </a:solidFill>
                <a:effectLst/>
                <a:latin typeface="Arial" charset="0"/>
                <a:ea typeface="ＭＳ Ｐゴシック" charset="-128"/>
                <a:cs typeface="ＭＳ Ｐゴシック" charset="-128"/>
              </a:rPr>
              <a:t> inserts dates  from 1/01/1990 to 01/2020 in various formats like date, day number of week, name of week, day number of month, day number of year, week number of year, month name, month number of year, calendar quarter, calendar year, Fiscal Quarter, Fiscal year into </a:t>
            </a:r>
            <a:r>
              <a:rPr lang="en-AU" sz="1200" kern="1200" dirty="0" err="1" smtClean="0">
                <a:solidFill>
                  <a:schemeClr val="tx1"/>
                </a:solidFill>
                <a:effectLst/>
                <a:latin typeface="Arial" charset="0"/>
                <a:ea typeface="ＭＳ Ｐゴシック" charset="-128"/>
                <a:cs typeface="ＭＳ Ｐゴシック" charset="-128"/>
              </a:rPr>
              <a:t>DimDate</a:t>
            </a:r>
            <a:r>
              <a:rPr lang="en-AU" sz="1200" kern="1200" dirty="0" smtClean="0">
                <a:solidFill>
                  <a:schemeClr val="tx1"/>
                </a:solidFill>
                <a:effectLst/>
                <a:latin typeface="Arial" charset="0"/>
                <a:ea typeface="ＭＳ Ｐゴシック" charset="-128"/>
                <a:cs typeface="ＭＳ Ｐゴシック" charset="-128"/>
              </a:rPr>
              <a:t> table.</a:t>
            </a:r>
          </a:p>
          <a:p>
            <a:endParaRPr lang="de-DE" sz="1200" kern="1200" dirty="0" smtClean="0">
              <a:solidFill>
                <a:schemeClr val="tx1"/>
              </a:solidFill>
              <a:effectLst/>
              <a:latin typeface="Arial" charset="0"/>
              <a:ea typeface="ＭＳ Ｐゴシック" charset="-128"/>
            </a:endParaRPr>
          </a:p>
          <a:p>
            <a:r>
              <a:rPr lang="de-DE" sz="1200" kern="1200" dirty="0" smtClean="0">
                <a:solidFill>
                  <a:schemeClr val="tx1"/>
                </a:solidFill>
                <a:effectLst/>
                <a:latin typeface="Arial" charset="0"/>
                <a:ea typeface="ＭＳ Ｐゴシック" charset="-128"/>
              </a:rPr>
              <a:t>---</a:t>
            </a:r>
            <a:endParaRPr lang="en-AU" dirty="0" smtClean="0"/>
          </a:p>
          <a:p>
            <a:r>
              <a:rPr lang="en-AU" dirty="0" smtClean="0"/>
              <a:t>"	Truncate use less transaction log space. It is faster compared to delete statement.</a:t>
            </a:r>
          </a:p>
          <a:p>
            <a:r>
              <a:rPr lang="en-AU" dirty="0" smtClean="0"/>
              <a:t>"	The DELETE removes rows one at a time and records an entry in the transaction log for each deleted row.</a:t>
            </a:r>
          </a:p>
          <a:p>
            <a:r>
              <a:rPr lang="en-AU" dirty="0" smtClean="0"/>
              <a:t>"	Truncate use fewer locks. Truncate locks the table and pages but not rows. Delete locks each row.</a:t>
            </a:r>
          </a:p>
          <a:p>
            <a:r>
              <a:rPr lang="en-AU" dirty="0" smtClean="0"/>
              <a:t>"	Truncate leaves zero pages in the table. After delete table contains empty pages.</a:t>
            </a:r>
          </a:p>
          <a:p>
            <a:r>
              <a:rPr lang="en-AU" dirty="0" smtClean="0"/>
              <a:t>"	TRUNCATE TABLE cannot be used on tables that are referenced by a FOREIGN KEY constraint or part of an indexed view.</a:t>
            </a:r>
          </a:p>
          <a:p>
            <a:r>
              <a:rPr lang="en-AU" dirty="0" smtClean="0"/>
              <a:t>"	You cannot use a trigger on truncate statement. Trigger can be used for deletion operation.</a:t>
            </a:r>
          </a:p>
          <a:p>
            <a:endParaRPr lang="de-DE" dirty="0" smtClean="0"/>
          </a:p>
          <a:p>
            <a:r>
              <a:rPr lang="de-DE"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kern="1200" dirty="0" smtClean="0">
                <a:solidFill>
                  <a:schemeClr val="tx1"/>
                </a:solidFill>
                <a:effectLst/>
                <a:latin typeface="Arial" charset="0"/>
                <a:ea typeface="ＭＳ Ｐゴシック" charset="-128"/>
                <a:cs typeface="ＭＳ Ｐゴシック" charset="-128"/>
              </a:rPr>
              <a:t>The sequence container</a:t>
            </a:r>
            <a:r>
              <a:rPr lang="en-AU" sz="1200" b="1" kern="1200" dirty="0" smtClean="0">
                <a:solidFill>
                  <a:schemeClr val="tx1"/>
                </a:solidFill>
                <a:effectLst/>
                <a:latin typeface="Arial" charset="0"/>
                <a:ea typeface="ＭＳ Ｐゴシック" charset="-128"/>
                <a:cs typeface="ＭＳ Ｐゴシック" charset="-128"/>
              </a:rPr>
              <a:t> </a:t>
            </a:r>
            <a:r>
              <a:rPr lang="en-AU" sz="1200" kern="1200" dirty="0" smtClean="0">
                <a:solidFill>
                  <a:schemeClr val="tx1"/>
                </a:solidFill>
                <a:effectLst/>
                <a:latin typeface="Arial" charset="0"/>
                <a:ea typeface="ＭＳ Ｐゴシック" charset="-128"/>
                <a:cs typeface="ＭＳ Ｐゴシック" charset="-128"/>
              </a:rPr>
              <a:t>gives the ability to group tasks which need to precede other tasks.  Series of tasks can be created within the container. Multiple tasks can be managed easily by setting property on container. Variable defined in the scope of container can be used by related group of tasks. It gives you the ability to disable group of tasks and debug one subset of package control flow.</a:t>
            </a:r>
          </a:p>
          <a:p>
            <a:endParaRPr lang="en-AU" dirty="0"/>
          </a:p>
        </p:txBody>
      </p:sp>
      <p:sp>
        <p:nvSpPr>
          <p:cNvPr id="4" name="Slide Number Placeholder 3"/>
          <p:cNvSpPr>
            <a:spLocks noGrp="1"/>
          </p:cNvSpPr>
          <p:nvPr>
            <p:ph type="sldNum" sz="quarter" idx="10"/>
          </p:nvPr>
        </p:nvSpPr>
        <p:spPr/>
        <p:txBody>
          <a:bodyPr/>
          <a:lstStyle/>
          <a:p>
            <a:pPr>
              <a:defRPr/>
            </a:pPr>
            <a:fld id="{62FB7503-0596-4A0E-A71D-B8D2D08B0A37}" type="slidenum">
              <a:rPr lang="en-US" smtClean="0"/>
              <a:pPr>
                <a:defRPr/>
              </a:pPr>
              <a:t>7</a:t>
            </a:fld>
            <a:endParaRPr lang="en-US"/>
          </a:p>
        </p:txBody>
      </p:sp>
    </p:spTree>
    <p:extLst>
      <p:ext uri="{BB962C8B-B14F-4D97-AF65-F5344CB8AC3E}">
        <p14:creationId xmlns:p14="http://schemas.microsoft.com/office/powerpoint/2010/main" val="166778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BCEF337-EB89-4D05-AF5A-E43FF95D834B}" type="slidenum">
              <a:rPr lang="en-US"/>
              <a:pPr/>
              <a:t>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AU" smtClean="0">
              <a:latin typeface="Arial" pitchFamily="34" charset="0"/>
              <a:ea typeface="ＭＳ Ｐゴシック" pitchFamily="34" charset="-128"/>
            </a:endParaRPr>
          </a:p>
        </p:txBody>
      </p:sp>
    </p:spTree>
    <p:extLst>
      <p:ext uri="{BB962C8B-B14F-4D97-AF65-F5344CB8AC3E}">
        <p14:creationId xmlns:p14="http://schemas.microsoft.com/office/powerpoint/2010/main" val="365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AU" b="1" dirty="0" smtClean="0">
                <a:latin typeface="Arial" pitchFamily="34" charset="0"/>
                <a:ea typeface="ＭＳ Ｐゴシック" pitchFamily="34" charset="-128"/>
              </a:rPr>
              <a:t>cube</a:t>
            </a:r>
            <a:r>
              <a:rPr lang="en-AU" dirty="0" smtClean="0">
                <a:latin typeface="Arial" pitchFamily="34" charset="0"/>
                <a:ea typeface="ＭＳ Ｐゴシック" pitchFamily="34" charset="-128"/>
              </a:rPr>
              <a:t> is a data structure that allows fast analysis of data</a:t>
            </a:r>
          </a:p>
          <a:p>
            <a:r>
              <a:rPr lang="en-AU" dirty="0" smtClean="0">
                <a:latin typeface="Arial" pitchFamily="34" charset="0"/>
                <a:ea typeface="ＭＳ Ｐゴシック" pitchFamily="34" charset="-128"/>
              </a:rPr>
              <a:t>It can also be defined as the capability of manipulating and </a:t>
            </a:r>
            <a:r>
              <a:rPr lang="en-AU" dirty="0" err="1" smtClean="0">
                <a:latin typeface="Arial" pitchFamily="34" charset="0"/>
                <a:ea typeface="ＭＳ Ｐゴシック" pitchFamily="34" charset="-128"/>
              </a:rPr>
              <a:t>analyzing</a:t>
            </a:r>
            <a:r>
              <a:rPr lang="en-AU" dirty="0" smtClean="0">
                <a:latin typeface="Arial" pitchFamily="34" charset="0"/>
                <a:ea typeface="ＭＳ Ｐゴシック" pitchFamily="34" charset="-128"/>
              </a:rPr>
              <a:t> data from multiple perspectives.</a:t>
            </a:r>
          </a:p>
          <a:p>
            <a:endParaRPr lang="en-AU" dirty="0" smtClean="0">
              <a:latin typeface="Arial" pitchFamily="34" charset="0"/>
              <a:ea typeface="ＭＳ Ｐゴシック" pitchFamily="34" charset="-128"/>
            </a:endParaRPr>
          </a:p>
        </p:txBody>
      </p:sp>
      <p:sp>
        <p:nvSpPr>
          <p:cNvPr id="68612" name="Slide Number Placeholder 3"/>
          <p:cNvSpPr>
            <a:spLocks noGrp="1"/>
          </p:cNvSpPr>
          <p:nvPr>
            <p:ph type="sldNum" sz="quarter" idx="5"/>
          </p:nvPr>
        </p:nvSpPr>
        <p:spPr>
          <a:noFill/>
        </p:spPr>
        <p:txBody>
          <a:bodyPr/>
          <a:lstStyle/>
          <a:p>
            <a:fld id="{61553002-420A-4C2D-9013-D59056A73814}" type="slidenum">
              <a:rPr lang="en-US"/>
              <a:pPr/>
              <a:t>11</a:t>
            </a:fld>
            <a:endParaRPr lang="en-US"/>
          </a:p>
        </p:txBody>
      </p:sp>
    </p:spTree>
    <p:extLst>
      <p:ext uri="{BB962C8B-B14F-4D97-AF65-F5344CB8AC3E}">
        <p14:creationId xmlns:p14="http://schemas.microsoft.com/office/powerpoint/2010/main" val="152234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marL="0" lvl="1"/>
            <a:r>
              <a:rPr lang="de-DE" smtClean="0">
                <a:latin typeface="Arial" pitchFamily="34" charset="0"/>
                <a:ea typeface="ＭＳ Ｐゴシック" pitchFamily="34" charset="-128"/>
              </a:rPr>
              <a:t>Relational databases not suited for </a:t>
            </a:r>
            <a:r>
              <a:rPr lang="en-AU" smtClean="0">
                <a:latin typeface="Arial" pitchFamily="34" charset="0"/>
                <a:ea typeface="ＭＳ Ｐゴシック" pitchFamily="34" charset="-128"/>
              </a:rPr>
              <a:t>instantaneous analysis and display of large amounts of data</a:t>
            </a:r>
          </a:p>
          <a:p>
            <a:pPr marL="0" lvl="1"/>
            <a:r>
              <a:rPr lang="en-AU" smtClean="0">
                <a:latin typeface="Arial" pitchFamily="34" charset="0"/>
                <a:ea typeface="ＭＳ Ｐゴシック" pitchFamily="34" charset="-128"/>
              </a:rPr>
              <a:t>Instead, they are better suited for creating records from a series of transactions known as </a:t>
            </a:r>
            <a:r>
              <a:rPr lang="en-AU" smtClean="0">
                <a:latin typeface="Arial" pitchFamily="34" charset="0"/>
                <a:ea typeface="ＭＳ Ｐゴシック" pitchFamily="34" charset="-128"/>
                <a:hlinkClick r:id="rId3" tooltip="OLTP"/>
              </a:rPr>
              <a:t>OLTP</a:t>
            </a:r>
            <a:r>
              <a:rPr lang="en-AU" smtClean="0">
                <a:latin typeface="Arial" pitchFamily="34" charset="0"/>
                <a:ea typeface="ＭＳ Ｐゴシック" pitchFamily="34" charset="-128"/>
              </a:rPr>
              <a:t> or On-Line Transaction Processing.</a:t>
            </a:r>
            <a:r>
              <a:rPr lang="en-AU" baseline="30000" smtClean="0">
                <a:latin typeface="Arial" pitchFamily="34" charset="0"/>
                <a:ea typeface="ＭＳ Ｐゴシック" pitchFamily="34" charset="-128"/>
                <a:hlinkClick r:id="rId4"/>
              </a:rPr>
              <a:t>[2]</a:t>
            </a:r>
            <a:r>
              <a:rPr lang="en-AU" smtClean="0">
                <a:latin typeface="Arial" pitchFamily="34" charset="0"/>
                <a:ea typeface="ＭＳ Ｐゴシック" pitchFamily="34" charset="-128"/>
              </a:rPr>
              <a:t> Although many report-writing tools exist for relational databases, these are slow when the whole database must be summarized.</a:t>
            </a:r>
          </a:p>
        </p:txBody>
      </p:sp>
      <p:sp>
        <p:nvSpPr>
          <p:cNvPr id="72708" name="Slide Number Placeholder 3"/>
          <p:cNvSpPr>
            <a:spLocks noGrp="1"/>
          </p:cNvSpPr>
          <p:nvPr>
            <p:ph type="sldNum" sz="quarter" idx="5"/>
          </p:nvPr>
        </p:nvSpPr>
        <p:spPr>
          <a:noFill/>
        </p:spPr>
        <p:txBody>
          <a:bodyPr/>
          <a:lstStyle/>
          <a:p>
            <a:fld id="{A1889347-7EA3-45C6-81A5-9CF4429804FB}" type="slidenum">
              <a:rPr lang="en-US"/>
              <a:pPr/>
              <a:t>12</a:t>
            </a:fld>
            <a:endParaRPr lang="en-US"/>
          </a:p>
        </p:txBody>
      </p:sp>
    </p:spTree>
    <p:extLst>
      <p:ext uri="{BB962C8B-B14F-4D97-AF65-F5344CB8AC3E}">
        <p14:creationId xmlns:p14="http://schemas.microsoft.com/office/powerpoint/2010/main" val="3311889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SSWTitlepage"/>
          <p:cNvPicPr>
            <a:picLocks noChangeAspect="1" noChangeArrowheads="1"/>
          </p:cNvPicPr>
          <p:nvPr/>
        </p:nvPicPr>
        <p:blipFill>
          <a:blip r:embed="rId2" cstate="print"/>
          <a:srcRect/>
          <a:stretch>
            <a:fillRect/>
          </a:stretch>
        </p:blipFill>
        <p:spPr bwMode="auto">
          <a:xfrm>
            <a:off x="0" y="26988"/>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179388" y="2997200"/>
            <a:ext cx="5761037" cy="749300"/>
          </a:xfrm>
        </p:spPr>
        <p:txBody>
          <a:bodyPr/>
          <a:lstStyle>
            <a:lvl1pPr>
              <a:defRPr sz="2400" b="1"/>
            </a:lvl1pPr>
          </a:lstStyle>
          <a:p>
            <a:r>
              <a:rPr lang="en-US"/>
              <a:t>Click to edit Master title style</a:t>
            </a:r>
          </a:p>
        </p:txBody>
      </p:sp>
      <p:sp>
        <p:nvSpPr>
          <p:cNvPr id="3075" name="Rectangle 3"/>
          <p:cNvSpPr>
            <a:spLocks noGrp="1" noChangeArrowheads="1"/>
          </p:cNvSpPr>
          <p:nvPr>
            <p:ph type="subTitle" idx="1"/>
          </p:nvPr>
        </p:nvSpPr>
        <p:spPr>
          <a:xfrm>
            <a:off x="539750" y="3767138"/>
            <a:ext cx="6400800" cy="503237"/>
          </a:xfrm>
        </p:spPr>
        <p:txBody>
          <a:bodyPr/>
          <a:lstStyle>
            <a:lvl1pPr marL="0" indent="0">
              <a:buFontTx/>
              <a:buNone/>
              <a:defRPr sz="1800"/>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smtClean="0"/>
            </a:lvl1pPr>
          </a:lstStyle>
          <a:p>
            <a:pPr>
              <a:defRPr/>
            </a:pPr>
            <a:endParaRPr lang="en-US"/>
          </a:p>
        </p:txBody>
      </p:sp>
      <p:sp>
        <p:nvSpPr>
          <p:cNvPr id="6" name="Rectangle 5"/>
          <p:cNvSpPr>
            <a:spLocks noGrp="1" noChangeArrowheads="1"/>
          </p:cNvSpPr>
          <p:nvPr>
            <p:ph type="ftr" sz="quarter" idx="11"/>
          </p:nvPr>
        </p:nvSpPr>
        <p:spPr/>
        <p:txBody>
          <a:bodyPr/>
          <a:lstStyle>
            <a:lvl1pPr>
              <a:defRPr smtClean="0"/>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5B3A3943-8EF6-42B0-9C53-55BF239CF46C}"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2CE535-8BC0-444E-81C3-7BEE466B2291}"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1138" y="260350"/>
            <a:ext cx="2125662"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260350"/>
            <a:ext cx="6229350"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A20B43-FF8B-4F3A-91A9-12227EA97752}" type="slidenum">
              <a:rPr lang="en-US"/>
              <a:pPr>
                <a:defRPr/>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a:xfrm>
            <a:off x="-19050" y="530225"/>
            <a:ext cx="4519613" cy="5443538"/>
          </a:xfrm>
          <a:custGeom>
            <a:avLst/>
            <a:gdLst>
              <a:gd name="connsiteX0" fmla="*/ 0 w 4500000"/>
              <a:gd name="connsiteY0" fmla="*/ 162180 h 5429288"/>
              <a:gd name="connsiteX1" fmla="*/ 47502 w 4500000"/>
              <a:gd name="connsiteY1" fmla="*/ 47501 h 5429288"/>
              <a:gd name="connsiteX2" fmla="*/ 162181 w 4500000"/>
              <a:gd name="connsiteY2" fmla="*/ 0 h 5429288"/>
              <a:gd name="connsiteX3" fmla="*/ 4337820 w 4500000"/>
              <a:gd name="connsiteY3" fmla="*/ 0 h 5429288"/>
              <a:gd name="connsiteX4" fmla="*/ 4452499 w 4500000"/>
              <a:gd name="connsiteY4" fmla="*/ 47502 h 5429288"/>
              <a:gd name="connsiteX5" fmla="*/ 4500000 w 4500000"/>
              <a:gd name="connsiteY5" fmla="*/ 162181 h 5429288"/>
              <a:gd name="connsiteX6" fmla="*/ 4500000 w 4500000"/>
              <a:gd name="connsiteY6" fmla="*/ 5267108 h 5429288"/>
              <a:gd name="connsiteX7" fmla="*/ 4452499 w 4500000"/>
              <a:gd name="connsiteY7" fmla="*/ 5381787 h 5429288"/>
              <a:gd name="connsiteX8" fmla="*/ 4337820 w 4500000"/>
              <a:gd name="connsiteY8" fmla="*/ 5429288 h 5429288"/>
              <a:gd name="connsiteX9" fmla="*/ 162180 w 4500000"/>
              <a:gd name="connsiteY9" fmla="*/ 5429288 h 5429288"/>
              <a:gd name="connsiteX10" fmla="*/ 47501 w 4500000"/>
              <a:gd name="connsiteY10" fmla="*/ 5381786 h 5429288"/>
              <a:gd name="connsiteX11" fmla="*/ 0 w 4500000"/>
              <a:gd name="connsiteY11" fmla="*/ 5267107 h 5429288"/>
              <a:gd name="connsiteX12" fmla="*/ 0 w 4500000"/>
              <a:gd name="connsiteY12" fmla="*/ 162180 h 5429288"/>
              <a:gd name="connsiteX0" fmla="*/ 560789 w 5060789"/>
              <a:gd name="connsiteY0" fmla="*/ 877851 h 6144959"/>
              <a:gd name="connsiteX1" fmla="*/ 722970 w 5060789"/>
              <a:gd name="connsiteY1" fmla="*/ 715671 h 6144959"/>
              <a:gd name="connsiteX2" fmla="*/ 4898609 w 5060789"/>
              <a:gd name="connsiteY2" fmla="*/ 715671 h 6144959"/>
              <a:gd name="connsiteX3" fmla="*/ 5013288 w 5060789"/>
              <a:gd name="connsiteY3" fmla="*/ 763173 h 6144959"/>
              <a:gd name="connsiteX4" fmla="*/ 5060789 w 5060789"/>
              <a:gd name="connsiteY4" fmla="*/ 877852 h 6144959"/>
              <a:gd name="connsiteX5" fmla="*/ 5060789 w 5060789"/>
              <a:gd name="connsiteY5" fmla="*/ 5982779 h 6144959"/>
              <a:gd name="connsiteX6" fmla="*/ 5013288 w 5060789"/>
              <a:gd name="connsiteY6" fmla="*/ 6097458 h 6144959"/>
              <a:gd name="connsiteX7" fmla="*/ 4898609 w 5060789"/>
              <a:gd name="connsiteY7" fmla="*/ 6144959 h 6144959"/>
              <a:gd name="connsiteX8" fmla="*/ 722969 w 5060789"/>
              <a:gd name="connsiteY8" fmla="*/ 6144959 h 6144959"/>
              <a:gd name="connsiteX9" fmla="*/ 608290 w 5060789"/>
              <a:gd name="connsiteY9" fmla="*/ 6097457 h 6144959"/>
              <a:gd name="connsiteX10" fmla="*/ 560789 w 5060789"/>
              <a:gd name="connsiteY10" fmla="*/ 5982778 h 6144959"/>
              <a:gd name="connsiteX11" fmla="*/ 560789 w 5060789"/>
              <a:gd name="connsiteY11" fmla="*/ 877851 h 6144959"/>
              <a:gd name="connsiteX0" fmla="*/ 560789 w 5060789"/>
              <a:gd name="connsiteY0" fmla="*/ 335984 h 5603092"/>
              <a:gd name="connsiteX1" fmla="*/ 722970 w 5060789"/>
              <a:gd name="connsiteY1" fmla="*/ 173804 h 5603092"/>
              <a:gd name="connsiteX2" fmla="*/ 4898609 w 5060789"/>
              <a:gd name="connsiteY2" fmla="*/ 173804 h 5603092"/>
              <a:gd name="connsiteX3" fmla="*/ 5013288 w 5060789"/>
              <a:gd name="connsiteY3" fmla="*/ 221306 h 5603092"/>
              <a:gd name="connsiteX4" fmla="*/ 5060789 w 5060789"/>
              <a:gd name="connsiteY4" fmla="*/ 335985 h 5603092"/>
              <a:gd name="connsiteX5" fmla="*/ 5060789 w 5060789"/>
              <a:gd name="connsiteY5" fmla="*/ 5440912 h 5603092"/>
              <a:gd name="connsiteX6" fmla="*/ 5013288 w 5060789"/>
              <a:gd name="connsiteY6" fmla="*/ 5555591 h 5603092"/>
              <a:gd name="connsiteX7" fmla="*/ 4898609 w 5060789"/>
              <a:gd name="connsiteY7" fmla="*/ 5603092 h 5603092"/>
              <a:gd name="connsiteX8" fmla="*/ 722969 w 5060789"/>
              <a:gd name="connsiteY8" fmla="*/ 5603092 h 5603092"/>
              <a:gd name="connsiteX9" fmla="*/ 608290 w 5060789"/>
              <a:gd name="connsiteY9" fmla="*/ 5555590 h 5603092"/>
              <a:gd name="connsiteX10" fmla="*/ 560789 w 5060789"/>
              <a:gd name="connsiteY10" fmla="*/ 5440911 h 5603092"/>
              <a:gd name="connsiteX11" fmla="*/ 560789 w 5060789"/>
              <a:gd name="connsiteY11" fmla="*/ 335984 h 5603092"/>
              <a:gd name="connsiteX0" fmla="*/ 357589 w 4857589"/>
              <a:gd name="connsiteY0" fmla="*/ 335984 h 5603092"/>
              <a:gd name="connsiteX1" fmla="*/ 519770 w 4857589"/>
              <a:gd name="connsiteY1" fmla="*/ 173804 h 5603092"/>
              <a:gd name="connsiteX2" fmla="*/ 4695409 w 4857589"/>
              <a:gd name="connsiteY2" fmla="*/ 173804 h 5603092"/>
              <a:gd name="connsiteX3" fmla="*/ 4810088 w 4857589"/>
              <a:gd name="connsiteY3" fmla="*/ 221306 h 5603092"/>
              <a:gd name="connsiteX4" fmla="*/ 4857589 w 4857589"/>
              <a:gd name="connsiteY4" fmla="*/ 335985 h 5603092"/>
              <a:gd name="connsiteX5" fmla="*/ 4857589 w 4857589"/>
              <a:gd name="connsiteY5" fmla="*/ 5440912 h 5603092"/>
              <a:gd name="connsiteX6" fmla="*/ 4810088 w 4857589"/>
              <a:gd name="connsiteY6" fmla="*/ 5555591 h 5603092"/>
              <a:gd name="connsiteX7" fmla="*/ 4695409 w 4857589"/>
              <a:gd name="connsiteY7" fmla="*/ 5603092 h 5603092"/>
              <a:gd name="connsiteX8" fmla="*/ 519769 w 4857589"/>
              <a:gd name="connsiteY8" fmla="*/ 5603092 h 5603092"/>
              <a:gd name="connsiteX9" fmla="*/ 405090 w 4857589"/>
              <a:gd name="connsiteY9" fmla="*/ 5555590 h 5603092"/>
              <a:gd name="connsiteX10" fmla="*/ 357589 w 4857589"/>
              <a:gd name="connsiteY10" fmla="*/ 5440911 h 5603092"/>
              <a:gd name="connsiteX11" fmla="*/ 357589 w 4857589"/>
              <a:gd name="connsiteY11" fmla="*/ 335984 h 5603092"/>
              <a:gd name="connsiteX0" fmla="*/ 357589 w 4857589"/>
              <a:gd name="connsiteY0" fmla="*/ 335984 h 5772425"/>
              <a:gd name="connsiteX1" fmla="*/ 519770 w 4857589"/>
              <a:gd name="connsiteY1" fmla="*/ 343137 h 5772425"/>
              <a:gd name="connsiteX2" fmla="*/ 4695409 w 4857589"/>
              <a:gd name="connsiteY2" fmla="*/ 343137 h 5772425"/>
              <a:gd name="connsiteX3" fmla="*/ 4810088 w 4857589"/>
              <a:gd name="connsiteY3" fmla="*/ 390639 h 5772425"/>
              <a:gd name="connsiteX4" fmla="*/ 4857589 w 4857589"/>
              <a:gd name="connsiteY4" fmla="*/ 505318 h 5772425"/>
              <a:gd name="connsiteX5" fmla="*/ 4857589 w 4857589"/>
              <a:gd name="connsiteY5" fmla="*/ 5610245 h 5772425"/>
              <a:gd name="connsiteX6" fmla="*/ 4810088 w 4857589"/>
              <a:gd name="connsiteY6" fmla="*/ 5724924 h 5772425"/>
              <a:gd name="connsiteX7" fmla="*/ 4695409 w 4857589"/>
              <a:gd name="connsiteY7" fmla="*/ 5772425 h 5772425"/>
              <a:gd name="connsiteX8" fmla="*/ 519769 w 4857589"/>
              <a:gd name="connsiteY8" fmla="*/ 5772425 h 5772425"/>
              <a:gd name="connsiteX9" fmla="*/ 405090 w 4857589"/>
              <a:gd name="connsiteY9" fmla="*/ 5724923 h 5772425"/>
              <a:gd name="connsiteX10" fmla="*/ 357589 w 4857589"/>
              <a:gd name="connsiteY10" fmla="*/ 5610244 h 5772425"/>
              <a:gd name="connsiteX11" fmla="*/ 357589 w 4857589"/>
              <a:gd name="connsiteY11" fmla="*/ 335984 h 5772425"/>
              <a:gd name="connsiteX0" fmla="*/ 0 w 5079903"/>
              <a:gd name="connsiteY0" fmla="*/ 877851 h 6314292"/>
              <a:gd name="connsiteX1" fmla="*/ 4337820 w 5079903"/>
              <a:gd name="connsiteY1" fmla="*/ 885004 h 6314292"/>
              <a:gd name="connsiteX2" fmla="*/ 4452499 w 5079903"/>
              <a:gd name="connsiteY2" fmla="*/ 932506 h 6314292"/>
              <a:gd name="connsiteX3" fmla="*/ 4500000 w 5079903"/>
              <a:gd name="connsiteY3" fmla="*/ 1047185 h 6314292"/>
              <a:gd name="connsiteX4" fmla="*/ 4500000 w 5079903"/>
              <a:gd name="connsiteY4" fmla="*/ 6152112 h 6314292"/>
              <a:gd name="connsiteX5" fmla="*/ 4452499 w 5079903"/>
              <a:gd name="connsiteY5" fmla="*/ 6266791 h 6314292"/>
              <a:gd name="connsiteX6" fmla="*/ 4337820 w 5079903"/>
              <a:gd name="connsiteY6" fmla="*/ 6314292 h 6314292"/>
              <a:gd name="connsiteX7" fmla="*/ 162180 w 5079903"/>
              <a:gd name="connsiteY7" fmla="*/ 6314292 h 6314292"/>
              <a:gd name="connsiteX8" fmla="*/ 47501 w 5079903"/>
              <a:gd name="connsiteY8" fmla="*/ 6266790 h 6314292"/>
              <a:gd name="connsiteX9" fmla="*/ 0 w 5079903"/>
              <a:gd name="connsiteY9" fmla="*/ 6152111 h 6314292"/>
              <a:gd name="connsiteX10" fmla="*/ 0 w 5079903"/>
              <a:gd name="connsiteY10" fmla="*/ 877851 h 6314292"/>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5079903"/>
              <a:gd name="connsiteY0" fmla="*/ 31483 h 5467924"/>
              <a:gd name="connsiteX1" fmla="*/ 4337820 w 5079903"/>
              <a:gd name="connsiteY1" fmla="*/ 38636 h 5467924"/>
              <a:gd name="connsiteX2" fmla="*/ 4452499 w 5079903"/>
              <a:gd name="connsiteY2" fmla="*/ 86138 h 5467924"/>
              <a:gd name="connsiteX3" fmla="*/ 4500000 w 5079903"/>
              <a:gd name="connsiteY3" fmla="*/ 200817 h 5467924"/>
              <a:gd name="connsiteX4" fmla="*/ 4500000 w 5079903"/>
              <a:gd name="connsiteY4" fmla="*/ 5305744 h 5467924"/>
              <a:gd name="connsiteX5" fmla="*/ 4452499 w 5079903"/>
              <a:gd name="connsiteY5" fmla="*/ 5420423 h 5467924"/>
              <a:gd name="connsiteX6" fmla="*/ 4337820 w 5079903"/>
              <a:gd name="connsiteY6" fmla="*/ 5467924 h 5467924"/>
              <a:gd name="connsiteX7" fmla="*/ 162180 w 5079903"/>
              <a:gd name="connsiteY7" fmla="*/ 5467924 h 5467924"/>
              <a:gd name="connsiteX8" fmla="*/ 47501 w 5079903"/>
              <a:gd name="connsiteY8" fmla="*/ 5420422 h 5467924"/>
              <a:gd name="connsiteX9" fmla="*/ 0 w 5079903"/>
              <a:gd name="connsiteY9" fmla="*/ 5305743 h 5467924"/>
              <a:gd name="connsiteX10" fmla="*/ 0 w 5079903"/>
              <a:gd name="connsiteY10" fmla="*/ 31483 h 5467924"/>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4500000"/>
              <a:gd name="connsiteY0" fmla="*/ 6316 h 5442757"/>
              <a:gd name="connsiteX1" fmla="*/ 4337820 w 4500000"/>
              <a:gd name="connsiteY1" fmla="*/ 13469 h 5442757"/>
              <a:gd name="connsiteX2" fmla="*/ 4452499 w 4500000"/>
              <a:gd name="connsiteY2" fmla="*/ 60971 h 5442757"/>
              <a:gd name="connsiteX3" fmla="*/ 4500000 w 4500000"/>
              <a:gd name="connsiteY3" fmla="*/ 175650 h 5442757"/>
              <a:gd name="connsiteX4" fmla="*/ 4500000 w 4500000"/>
              <a:gd name="connsiteY4" fmla="*/ 5280577 h 5442757"/>
              <a:gd name="connsiteX5" fmla="*/ 4452499 w 4500000"/>
              <a:gd name="connsiteY5" fmla="*/ 5395256 h 5442757"/>
              <a:gd name="connsiteX6" fmla="*/ 4337820 w 4500000"/>
              <a:gd name="connsiteY6" fmla="*/ 5442757 h 5442757"/>
              <a:gd name="connsiteX7" fmla="*/ 162180 w 4500000"/>
              <a:gd name="connsiteY7" fmla="*/ 5442757 h 5442757"/>
              <a:gd name="connsiteX8" fmla="*/ 47501 w 4500000"/>
              <a:gd name="connsiteY8" fmla="*/ 5395255 h 5442757"/>
              <a:gd name="connsiteX9" fmla="*/ 0 w 4500000"/>
              <a:gd name="connsiteY9" fmla="*/ 5280576 h 5442757"/>
              <a:gd name="connsiteX10" fmla="*/ 0 w 4500000"/>
              <a:gd name="connsiteY10" fmla="*/ 6316 h 5442757"/>
              <a:gd name="connsiteX0" fmla="*/ 0 w 4500032"/>
              <a:gd name="connsiteY0" fmla="*/ 6292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6292 h 5442757"/>
              <a:gd name="connsiteX0" fmla="*/ 0 w 4500032"/>
              <a:gd name="connsiteY0" fmla="*/ 367536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367536 h 5442757"/>
              <a:gd name="connsiteX0" fmla="*/ 0 w 4500032"/>
              <a:gd name="connsiteY0" fmla="*/ 17581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17581 h 5442757"/>
              <a:gd name="connsiteX0" fmla="*/ 560758 w 5060790"/>
              <a:gd name="connsiteY0" fmla="*/ 17581 h 6184772"/>
              <a:gd name="connsiteX1" fmla="*/ 4898610 w 5060790"/>
              <a:gd name="connsiteY1" fmla="*/ 13469 h 6184772"/>
              <a:gd name="connsiteX2" fmla="*/ 5013289 w 5060790"/>
              <a:gd name="connsiteY2" fmla="*/ 60971 h 6184772"/>
              <a:gd name="connsiteX3" fmla="*/ 5060790 w 5060790"/>
              <a:gd name="connsiteY3" fmla="*/ 175650 h 6184772"/>
              <a:gd name="connsiteX4" fmla="*/ 5060790 w 5060790"/>
              <a:gd name="connsiteY4" fmla="*/ 5280577 h 6184772"/>
              <a:gd name="connsiteX5" fmla="*/ 5013289 w 5060790"/>
              <a:gd name="connsiteY5" fmla="*/ 5395256 h 6184772"/>
              <a:gd name="connsiteX6" fmla="*/ 4898610 w 5060790"/>
              <a:gd name="connsiteY6" fmla="*/ 5442757 h 6184772"/>
              <a:gd name="connsiteX7" fmla="*/ 722970 w 5060790"/>
              <a:gd name="connsiteY7" fmla="*/ 5442757 h 6184772"/>
              <a:gd name="connsiteX8" fmla="*/ 560790 w 5060790"/>
              <a:gd name="connsiteY8" fmla="*/ 5280576 h 6184772"/>
              <a:gd name="connsiteX9" fmla="*/ 560758 w 5060790"/>
              <a:gd name="connsiteY9" fmla="*/ 17581 h 6184772"/>
              <a:gd name="connsiteX0" fmla="*/ 741380 w 5241412"/>
              <a:gd name="connsiteY0" fmla="*/ 17581 h 6184772"/>
              <a:gd name="connsiteX1" fmla="*/ 5079232 w 5241412"/>
              <a:gd name="connsiteY1" fmla="*/ 13469 h 6184772"/>
              <a:gd name="connsiteX2" fmla="*/ 5193911 w 5241412"/>
              <a:gd name="connsiteY2" fmla="*/ 60971 h 6184772"/>
              <a:gd name="connsiteX3" fmla="*/ 5241412 w 5241412"/>
              <a:gd name="connsiteY3" fmla="*/ 175650 h 6184772"/>
              <a:gd name="connsiteX4" fmla="*/ 5241412 w 5241412"/>
              <a:gd name="connsiteY4" fmla="*/ 5280577 h 6184772"/>
              <a:gd name="connsiteX5" fmla="*/ 5193911 w 5241412"/>
              <a:gd name="connsiteY5" fmla="*/ 5395256 h 6184772"/>
              <a:gd name="connsiteX6" fmla="*/ 5079232 w 5241412"/>
              <a:gd name="connsiteY6" fmla="*/ 5442757 h 6184772"/>
              <a:gd name="connsiteX7" fmla="*/ 722970 w 5241412"/>
              <a:gd name="connsiteY7" fmla="*/ 5442757 h 6184772"/>
              <a:gd name="connsiteX8" fmla="*/ 741412 w 5241412"/>
              <a:gd name="connsiteY8" fmla="*/ 5280576 h 6184772"/>
              <a:gd name="connsiteX9" fmla="*/ 741380 w 5241412"/>
              <a:gd name="connsiteY9" fmla="*/ 17581 h 6184772"/>
              <a:gd name="connsiteX0" fmla="*/ 18891 w 4518923"/>
              <a:gd name="connsiteY0" fmla="*/ 17581 h 6184772"/>
              <a:gd name="connsiteX1" fmla="*/ 4356743 w 4518923"/>
              <a:gd name="connsiteY1" fmla="*/ 13469 h 6184772"/>
              <a:gd name="connsiteX2" fmla="*/ 4471422 w 4518923"/>
              <a:gd name="connsiteY2" fmla="*/ 60971 h 6184772"/>
              <a:gd name="connsiteX3" fmla="*/ 4518923 w 4518923"/>
              <a:gd name="connsiteY3" fmla="*/ 175650 h 6184772"/>
              <a:gd name="connsiteX4" fmla="*/ 4518923 w 4518923"/>
              <a:gd name="connsiteY4" fmla="*/ 5280577 h 6184772"/>
              <a:gd name="connsiteX5" fmla="*/ 4471422 w 4518923"/>
              <a:gd name="connsiteY5" fmla="*/ 5395256 h 6184772"/>
              <a:gd name="connsiteX6" fmla="*/ 4356743 w 4518923"/>
              <a:gd name="connsiteY6" fmla="*/ 5442757 h 6184772"/>
              <a:gd name="connsiteX7" fmla="*/ 481 w 4518923"/>
              <a:gd name="connsiteY7" fmla="*/ 5442757 h 6184772"/>
              <a:gd name="connsiteX8" fmla="*/ 18923 w 4518923"/>
              <a:gd name="connsiteY8" fmla="*/ 5280576 h 6184772"/>
              <a:gd name="connsiteX9" fmla="*/ 18891 w 4518923"/>
              <a:gd name="connsiteY9" fmla="*/ 17581 h 6184772"/>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18896 w 4518928"/>
              <a:gd name="connsiteY0" fmla="*/ 17581 h 5442757"/>
              <a:gd name="connsiteX1" fmla="*/ 4356748 w 4518928"/>
              <a:gd name="connsiteY1" fmla="*/ 13469 h 5442757"/>
              <a:gd name="connsiteX2" fmla="*/ 4471427 w 4518928"/>
              <a:gd name="connsiteY2" fmla="*/ 60971 h 5442757"/>
              <a:gd name="connsiteX3" fmla="*/ 4518928 w 4518928"/>
              <a:gd name="connsiteY3" fmla="*/ 175650 h 5442757"/>
              <a:gd name="connsiteX4" fmla="*/ 4518928 w 4518928"/>
              <a:gd name="connsiteY4" fmla="*/ 5280577 h 5442757"/>
              <a:gd name="connsiteX5" fmla="*/ 4471427 w 4518928"/>
              <a:gd name="connsiteY5" fmla="*/ 5395256 h 5442757"/>
              <a:gd name="connsiteX6" fmla="*/ 4356748 w 4518928"/>
              <a:gd name="connsiteY6" fmla="*/ 5442757 h 5442757"/>
              <a:gd name="connsiteX7" fmla="*/ 486 w 4518928"/>
              <a:gd name="connsiteY7" fmla="*/ 5442757 h 5442757"/>
              <a:gd name="connsiteX8" fmla="*/ 18896 w 4518928"/>
              <a:gd name="connsiteY8" fmla="*/ 17581 h 5442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8928" h="5442757">
                <a:moveTo>
                  <a:pt x="18896" y="17581"/>
                </a:moveTo>
                <a:lnTo>
                  <a:pt x="4356748" y="13469"/>
                </a:lnTo>
                <a:cubicBezTo>
                  <a:pt x="4331186" y="0"/>
                  <a:pt x="4441012" y="30556"/>
                  <a:pt x="4471427" y="60971"/>
                </a:cubicBezTo>
                <a:cubicBezTo>
                  <a:pt x="4501842" y="91386"/>
                  <a:pt x="4518928" y="132637"/>
                  <a:pt x="4518928" y="175650"/>
                </a:cubicBezTo>
                <a:lnTo>
                  <a:pt x="4518928" y="5280577"/>
                </a:lnTo>
                <a:cubicBezTo>
                  <a:pt x="4518928" y="5323590"/>
                  <a:pt x="4501841" y="5364841"/>
                  <a:pt x="4471427" y="5395256"/>
                </a:cubicBezTo>
                <a:cubicBezTo>
                  <a:pt x="4441012" y="5425671"/>
                  <a:pt x="4399761" y="5442757"/>
                  <a:pt x="4356748" y="5442757"/>
                </a:cubicBezTo>
                <a:lnTo>
                  <a:pt x="486" y="5442757"/>
                </a:lnTo>
                <a:cubicBezTo>
                  <a:pt x="0" y="3612872"/>
                  <a:pt x="4052" y="1746551"/>
                  <a:pt x="18896" y="17581"/>
                </a:cubicBezTo>
                <a:close/>
              </a:path>
            </a:pathLst>
          </a:cu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ctrTitle"/>
          </p:nvPr>
        </p:nvSpPr>
        <p:spPr>
          <a:xfrm>
            <a:off x="4572000" y="543765"/>
            <a:ext cx="4500000" cy="3600000"/>
          </a:xfrm>
          <a:prstGeom prst="snipRoundRect">
            <a:avLst>
              <a:gd name="adj1" fmla="val 4330"/>
              <a:gd name="adj2" fmla="val 0"/>
            </a:avLst>
          </a:prstGeom>
          <a:solidFill>
            <a:schemeClr val="bg1"/>
          </a:solidFill>
        </p:spPr>
        <p:txBody>
          <a:bodyPr>
            <a:normAutofit/>
          </a:bodyPr>
          <a:lstStyle>
            <a:lvl1pPr algn="l">
              <a:defRPr sz="3200">
                <a:latin typeface="+mj-lt"/>
              </a:defRPr>
            </a:lvl1pPr>
          </a:lstStyle>
          <a:p>
            <a:r>
              <a:rPr lang="en-US" smtClean="0"/>
              <a:t>Click to edit Master title style</a:t>
            </a:r>
            <a:endParaRPr lang="en-AU" dirty="0"/>
          </a:p>
        </p:txBody>
      </p:sp>
      <p:sp>
        <p:nvSpPr>
          <p:cNvPr id="3" name="Subtitle 2"/>
          <p:cNvSpPr>
            <a:spLocks noGrp="1"/>
          </p:cNvSpPr>
          <p:nvPr>
            <p:ph type="subTitle" idx="1"/>
          </p:nvPr>
        </p:nvSpPr>
        <p:spPr>
          <a:xfrm>
            <a:off x="4565611" y="4224664"/>
            <a:ext cx="4510330" cy="1737372"/>
          </a:xfrm>
          <a:custGeom>
            <a:avLst/>
            <a:gdLst>
              <a:gd name="connsiteX0" fmla="*/ 0 w 4500000"/>
              <a:gd name="connsiteY0" fmla="*/ 154105 h 1737372"/>
              <a:gd name="connsiteX1" fmla="*/ 45136 w 4500000"/>
              <a:gd name="connsiteY1" fmla="*/ 45136 h 1737372"/>
              <a:gd name="connsiteX2" fmla="*/ 154105 w 4500000"/>
              <a:gd name="connsiteY2" fmla="*/ 0 h 1737372"/>
              <a:gd name="connsiteX3" fmla="*/ 4345895 w 4500000"/>
              <a:gd name="connsiteY3" fmla="*/ 0 h 1737372"/>
              <a:gd name="connsiteX4" fmla="*/ 4454864 w 4500000"/>
              <a:gd name="connsiteY4" fmla="*/ 45136 h 1737372"/>
              <a:gd name="connsiteX5" fmla="*/ 4500000 w 4500000"/>
              <a:gd name="connsiteY5" fmla="*/ 154105 h 1737372"/>
              <a:gd name="connsiteX6" fmla="*/ 4500000 w 4500000"/>
              <a:gd name="connsiteY6" fmla="*/ 1583267 h 1737372"/>
              <a:gd name="connsiteX7" fmla="*/ 4454864 w 4500000"/>
              <a:gd name="connsiteY7" fmla="*/ 1692236 h 1737372"/>
              <a:gd name="connsiteX8" fmla="*/ 4345895 w 4500000"/>
              <a:gd name="connsiteY8" fmla="*/ 1737372 h 1737372"/>
              <a:gd name="connsiteX9" fmla="*/ 154105 w 4500000"/>
              <a:gd name="connsiteY9" fmla="*/ 1737372 h 1737372"/>
              <a:gd name="connsiteX10" fmla="*/ 45136 w 4500000"/>
              <a:gd name="connsiteY10" fmla="*/ 1692236 h 1737372"/>
              <a:gd name="connsiteX11" fmla="*/ 0 w 4500000"/>
              <a:gd name="connsiteY11" fmla="*/ 1583267 h 1737372"/>
              <a:gd name="connsiteX12" fmla="*/ 0 w 4500000"/>
              <a:gd name="connsiteY12" fmla="*/ 154105 h 1737372"/>
              <a:gd name="connsiteX0" fmla="*/ 570211 w 5070211"/>
              <a:gd name="connsiteY0" fmla="*/ 263878 h 1847145"/>
              <a:gd name="connsiteX1" fmla="*/ 724316 w 5070211"/>
              <a:gd name="connsiteY1" fmla="*/ 109773 h 1847145"/>
              <a:gd name="connsiteX2" fmla="*/ 4916106 w 5070211"/>
              <a:gd name="connsiteY2" fmla="*/ 109773 h 1847145"/>
              <a:gd name="connsiteX3" fmla="*/ 5025075 w 5070211"/>
              <a:gd name="connsiteY3" fmla="*/ 154909 h 1847145"/>
              <a:gd name="connsiteX4" fmla="*/ 5070211 w 5070211"/>
              <a:gd name="connsiteY4" fmla="*/ 263878 h 1847145"/>
              <a:gd name="connsiteX5" fmla="*/ 5070211 w 5070211"/>
              <a:gd name="connsiteY5" fmla="*/ 1693040 h 1847145"/>
              <a:gd name="connsiteX6" fmla="*/ 5025075 w 5070211"/>
              <a:gd name="connsiteY6" fmla="*/ 1802009 h 1847145"/>
              <a:gd name="connsiteX7" fmla="*/ 4916106 w 5070211"/>
              <a:gd name="connsiteY7" fmla="*/ 1847145 h 1847145"/>
              <a:gd name="connsiteX8" fmla="*/ 724316 w 5070211"/>
              <a:gd name="connsiteY8" fmla="*/ 1847145 h 1847145"/>
              <a:gd name="connsiteX9" fmla="*/ 615347 w 5070211"/>
              <a:gd name="connsiteY9" fmla="*/ 1802009 h 1847145"/>
              <a:gd name="connsiteX10" fmla="*/ 570211 w 5070211"/>
              <a:gd name="connsiteY10" fmla="*/ 1693040 h 1847145"/>
              <a:gd name="connsiteX11" fmla="*/ 570211 w 5070211"/>
              <a:gd name="connsiteY11" fmla="*/ 263878 h 1847145"/>
              <a:gd name="connsiteX0" fmla="*/ 570211 w 5640422"/>
              <a:gd name="connsiteY0" fmla="*/ 263878 h 1847145"/>
              <a:gd name="connsiteX1" fmla="*/ 724316 w 5640422"/>
              <a:gd name="connsiteY1" fmla="*/ 109773 h 1847145"/>
              <a:gd name="connsiteX2" fmla="*/ 4916106 w 5640422"/>
              <a:gd name="connsiteY2" fmla="*/ 109773 h 1847145"/>
              <a:gd name="connsiteX3" fmla="*/ 5070211 w 5640422"/>
              <a:gd name="connsiteY3" fmla="*/ 263878 h 1847145"/>
              <a:gd name="connsiteX4" fmla="*/ 5070211 w 5640422"/>
              <a:gd name="connsiteY4" fmla="*/ 1693040 h 1847145"/>
              <a:gd name="connsiteX5" fmla="*/ 5025075 w 5640422"/>
              <a:gd name="connsiteY5" fmla="*/ 1802009 h 1847145"/>
              <a:gd name="connsiteX6" fmla="*/ 4916106 w 5640422"/>
              <a:gd name="connsiteY6" fmla="*/ 1847145 h 1847145"/>
              <a:gd name="connsiteX7" fmla="*/ 724316 w 5640422"/>
              <a:gd name="connsiteY7" fmla="*/ 1847145 h 1847145"/>
              <a:gd name="connsiteX8" fmla="*/ 615347 w 5640422"/>
              <a:gd name="connsiteY8" fmla="*/ 1802009 h 1847145"/>
              <a:gd name="connsiteX9" fmla="*/ 570211 w 5640422"/>
              <a:gd name="connsiteY9" fmla="*/ 1693040 h 1847145"/>
              <a:gd name="connsiteX10" fmla="*/ 570211 w 5640422"/>
              <a:gd name="connsiteY10" fmla="*/ 263878 h 1847145"/>
              <a:gd name="connsiteX0" fmla="*/ 0 w 5070211"/>
              <a:gd name="connsiteY0" fmla="*/ 263878 h 1847145"/>
              <a:gd name="connsiteX1" fmla="*/ 154105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10" fmla="*/ 0 w 5070211"/>
              <a:gd name="connsiteY10" fmla="*/ 263878 h 1847145"/>
              <a:gd name="connsiteX0" fmla="*/ 5767 w 5075978"/>
              <a:gd name="connsiteY0" fmla="*/ 263878 h 1847145"/>
              <a:gd name="connsiteX1" fmla="*/ 13116 w 5075978"/>
              <a:gd name="connsiteY1" fmla="*/ 109773 h 1847145"/>
              <a:gd name="connsiteX2" fmla="*/ 4351662 w 5075978"/>
              <a:gd name="connsiteY2" fmla="*/ 109773 h 1847145"/>
              <a:gd name="connsiteX3" fmla="*/ 4505767 w 5075978"/>
              <a:gd name="connsiteY3" fmla="*/ 263878 h 1847145"/>
              <a:gd name="connsiteX4" fmla="*/ 4505767 w 5075978"/>
              <a:gd name="connsiteY4" fmla="*/ 1693040 h 1847145"/>
              <a:gd name="connsiteX5" fmla="*/ 4460631 w 5075978"/>
              <a:gd name="connsiteY5" fmla="*/ 1802009 h 1847145"/>
              <a:gd name="connsiteX6" fmla="*/ 4351662 w 5075978"/>
              <a:gd name="connsiteY6" fmla="*/ 1847145 h 1847145"/>
              <a:gd name="connsiteX7" fmla="*/ 159872 w 5075978"/>
              <a:gd name="connsiteY7" fmla="*/ 1847145 h 1847145"/>
              <a:gd name="connsiteX8" fmla="*/ 50903 w 5075978"/>
              <a:gd name="connsiteY8" fmla="*/ 1802009 h 1847145"/>
              <a:gd name="connsiteX9" fmla="*/ 5767 w 5075978"/>
              <a:gd name="connsiteY9" fmla="*/ 1693040 h 1847145"/>
              <a:gd name="connsiteX10" fmla="*/ 5767 w 5075978"/>
              <a:gd name="connsiteY10" fmla="*/ 263878 h 1847145"/>
              <a:gd name="connsiteX0" fmla="*/ 0 w 5070211"/>
              <a:gd name="connsiteY0" fmla="*/ 1693040 h 1847145"/>
              <a:gd name="connsiteX1" fmla="*/ 7349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0" fmla="*/ 0 w 5239545"/>
              <a:gd name="connsiteY0" fmla="*/ 1693040 h 1847145"/>
              <a:gd name="connsiteX1" fmla="*/ 7349 w 5239545"/>
              <a:gd name="connsiteY1" fmla="*/ 109773 h 1847145"/>
              <a:gd name="connsiteX2" fmla="*/ 4515229 w 5239545"/>
              <a:gd name="connsiteY2" fmla="*/ 109773 h 1847145"/>
              <a:gd name="connsiteX3" fmla="*/ 4500000 w 5239545"/>
              <a:gd name="connsiteY3" fmla="*/ 263878 h 1847145"/>
              <a:gd name="connsiteX4" fmla="*/ 4500000 w 5239545"/>
              <a:gd name="connsiteY4" fmla="*/ 1693040 h 1847145"/>
              <a:gd name="connsiteX5" fmla="*/ 4454864 w 5239545"/>
              <a:gd name="connsiteY5" fmla="*/ 1802009 h 1847145"/>
              <a:gd name="connsiteX6" fmla="*/ 4345895 w 5239545"/>
              <a:gd name="connsiteY6" fmla="*/ 1847145 h 1847145"/>
              <a:gd name="connsiteX7" fmla="*/ 154105 w 5239545"/>
              <a:gd name="connsiteY7" fmla="*/ 1847145 h 1847145"/>
              <a:gd name="connsiteX8" fmla="*/ 45136 w 5239545"/>
              <a:gd name="connsiteY8" fmla="*/ 1802009 h 1847145"/>
              <a:gd name="connsiteX9" fmla="*/ 0 w 5239545"/>
              <a:gd name="connsiteY9" fmla="*/ 1693040 h 1847145"/>
              <a:gd name="connsiteX0" fmla="*/ 0 w 5104078"/>
              <a:gd name="connsiteY0" fmla="*/ 1693040 h 1847145"/>
              <a:gd name="connsiteX1" fmla="*/ 7349 w 5104078"/>
              <a:gd name="connsiteY1" fmla="*/ 109773 h 1847145"/>
              <a:gd name="connsiteX2" fmla="*/ 4379762 w 5104078"/>
              <a:gd name="connsiteY2" fmla="*/ 109773 h 1847145"/>
              <a:gd name="connsiteX3" fmla="*/ 4500000 w 5104078"/>
              <a:gd name="connsiteY3" fmla="*/ 263878 h 1847145"/>
              <a:gd name="connsiteX4" fmla="*/ 4500000 w 5104078"/>
              <a:gd name="connsiteY4" fmla="*/ 1693040 h 1847145"/>
              <a:gd name="connsiteX5" fmla="*/ 4454864 w 5104078"/>
              <a:gd name="connsiteY5" fmla="*/ 1802009 h 1847145"/>
              <a:gd name="connsiteX6" fmla="*/ 4345895 w 5104078"/>
              <a:gd name="connsiteY6" fmla="*/ 1847145 h 1847145"/>
              <a:gd name="connsiteX7" fmla="*/ 154105 w 5104078"/>
              <a:gd name="connsiteY7" fmla="*/ 1847145 h 1847145"/>
              <a:gd name="connsiteX8" fmla="*/ 45136 w 5104078"/>
              <a:gd name="connsiteY8" fmla="*/ 1802009 h 1847145"/>
              <a:gd name="connsiteX9" fmla="*/ 0 w 5104078"/>
              <a:gd name="connsiteY9" fmla="*/ 1693040 h 1847145"/>
              <a:gd name="connsiteX0" fmla="*/ 0 w 5104078"/>
              <a:gd name="connsiteY0" fmla="*/ 1839796 h 1993901"/>
              <a:gd name="connsiteX1" fmla="*/ 7349 w 5104078"/>
              <a:gd name="connsiteY1" fmla="*/ 256529 h 1993901"/>
              <a:gd name="connsiteX2" fmla="*/ 4379762 w 5104078"/>
              <a:gd name="connsiteY2" fmla="*/ 256529 h 1993901"/>
              <a:gd name="connsiteX3" fmla="*/ 4500000 w 5104078"/>
              <a:gd name="connsiteY3" fmla="*/ 263878 h 1993901"/>
              <a:gd name="connsiteX4" fmla="*/ 4500000 w 5104078"/>
              <a:gd name="connsiteY4" fmla="*/ 1839796 h 1993901"/>
              <a:gd name="connsiteX5" fmla="*/ 4454864 w 5104078"/>
              <a:gd name="connsiteY5" fmla="*/ 1948765 h 1993901"/>
              <a:gd name="connsiteX6" fmla="*/ 4345895 w 5104078"/>
              <a:gd name="connsiteY6" fmla="*/ 1993901 h 1993901"/>
              <a:gd name="connsiteX7" fmla="*/ 154105 w 5104078"/>
              <a:gd name="connsiteY7" fmla="*/ 1993901 h 1993901"/>
              <a:gd name="connsiteX8" fmla="*/ 45136 w 5104078"/>
              <a:gd name="connsiteY8" fmla="*/ 1948765 h 1993901"/>
              <a:gd name="connsiteX9" fmla="*/ 0 w 5104078"/>
              <a:gd name="connsiteY9" fmla="*/ 1839796 h 1993901"/>
              <a:gd name="connsiteX0" fmla="*/ 0 w 4500000"/>
              <a:gd name="connsiteY0" fmla="*/ 1583267 h 1737372"/>
              <a:gd name="connsiteX1" fmla="*/ 7349 w 4500000"/>
              <a:gd name="connsiteY1" fmla="*/ 0 h 1737372"/>
              <a:gd name="connsiteX2" fmla="*/ 4500000 w 4500000"/>
              <a:gd name="connsiteY2" fmla="*/ 7349 h 1737372"/>
              <a:gd name="connsiteX3" fmla="*/ 4500000 w 4500000"/>
              <a:gd name="connsiteY3" fmla="*/ 1583267 h 1737372"/>
              <a:gd name="connsiteX4" fmla="*/ 4454864 w 4500000"/>
              <a:gd name="connsiteY4" fmla="*/ 1692236 h 1737372"/>
              <a:gd name="connsiteX5" fmla="*/ 4345895 w 4500000"/>
              <a:gd name="connsiteY5" fmla="*/ 1737372 h 1737372"/>
              <a:gd name="connsiteX6" fmla="*/ 154105 w 4500000"/>
              <a:gd name="connsiteY6" fmla="*/ 1737372 h 1737372"/>
              <a:gd name="connsiteX7" fmla="*/ 45136 w 4500000"/>
              <a:gd name="connsiteY7" fmla="*/ 1692236 h 1737372"/>
              <a:gd name="connsiteX8" fmla="*/ 0 w 4500000"/>
              <a:gd name="connsiteY8" fmla="*/ 1583267 h 1737372"/>
              <a:gd name="connsiteX0" fmla="*/ 0 w 5070211"/>
              <a:gd name="connsiteY0" fmla="*/ 1583267 h 1871604"/>
              <a:gd name="connsiteX1" fmla="*/ 7349 w 5070211"/>
              <a:gd name="connsiteY1" fmla="*/ 0 h 1871604"/>
              <a:gd name="connsiteX2" fmla="*/ 4500000 w 5070211"/>
              <a:gd name="connsiteY2" fmla="*/ 7349 h 1871604"/>
              <a:gd name="connsiteX3" fmla="*/ 4500000 w 5070211"/>
              <a:gd name="connsiteY3" fmla="*/ 1583267 h 1871604"/>
              <a:gd name="connsiteX4" fmla="*/ 4345895 w 5070211"/>
              <a:gd name="connsiteY4" fmla="*/ 1737372 h 1871604"/>
              <a:gd name="connsiteX5" fmla="*/ 154105 w 5070211"/>
              <a:gd name="connsiteY5" fmla="*/ 1737372 h 1871604"/>
              <a:gd name="connsiteX6" fmla="*/ 45136 w 5070211"/>
              <a:gd name="connsiteY6" fmla="*/ 1692236 h 1871604"/>
              <a:gd name="connsiteX7" fmla="*/ 0 w 5070211"/>
              <a:gd name="connsiteY7" fmla="*/ 1583267 h 1871604"/>
              <a:gd name="connsiteX0" fmla="*/ 0 w 5228256"/>
              <a:gd name="connsiteY0" fmla="*/ 1583267 h 1871604"/>
              <a:gd name="connsiteX1" fmla="*/ 7349 w 5228256"/>
              <a:gd name="connsiteY1" fmla="*/ 0 h 1871604"/>
              <a:gd name="connsiteX2" fmla="*/ 4500000 w 5228256"/>
              <a:gd name="connsiteY2" fmla="*/ 7349 h 1871604"/>
              <a:gd name="connsiteX3" fmla="*/ 4500000 w 5228256"/>
              <a:gd name="connsiteY3" fmla="*/ 1583267 h 1871604"/>
              <a:gd name="connsiteX4" fmla="*/ 4503940 w 5228256"/>
              <a:gd name="connsiteY4" fmla="*/ 1737372 h 1871604"/>
              <a:gd name="connsiteX5" fmla="*/ 154105 w 5228256"/>
              <a:gd name="connsiteY5" fmla="*/ 1737372 h 1871604"/>
              <a:gd name="connsiteX6" fmla="*/ 45136 w 5228256"/>
              <a:gd name="connsiteY6" fmla="*/ 1692236 h 1871604"/>
              <a:gd name="connsiteX7" fmla="*/ 0 w 5228256"/>
              <a:gd name="connsiteY7" fmla="*/ 1583267 h 1871604"/>
              <a:gd name="connsiteX0" fmla="*/ 0 w 4503940"/>
              <a:gd name="connsiteY0" fmla="*/ 1583267 h 1737372"/>
              <a:gd name="connsiteX1" fmla="*/ 7349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0 w 4503940"/>
              <a:gd name="connsiteY0" fmla="*/ 1583267 h 1737372"/>
              <a:gd name="connsiteX1" fmla="*/ 199260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6390 w 4510330"/>
              <a:gd name="connsiteY0" fmla="*/ 1583267 h 1737372"/>
              <a:gd name="connsiteX1" fmla="*/ 2450 w 4510330"/>
              <a:gd name="connsiteY1" fmla="*/ 0 h 1737372"/>
              <a:gd name="connsiteX2" fmla="*/ 4506390 w 4510330"/>
              <a:gd name="connsiteY2" fmla="*/ 7349 h 1737372"/>
              <a:gd name="connsiteX3" fmla="*/ 4510330 w 4510330"/>
              <a:gd name="connsiteY3" fmla="*/ 1737372 h 1737372"/>
              <a:gd name="connsiteX4" fmla="*/ 160495 w 4510330"/>
              <a:gd name="connsiteY4" fmla="*/ 1737372 h 1737372"/>
              <a:gd name="connsiteX5" fmla="*/ 51526 w 4510330"/>
              <a:gd name="connsiteY5" fmla="*/ 1692236 h 1737372"/>
              <a:gd name="connsiteX6" fmla="*/ 6390 w 4510330"/>
              <a:gd name="connsiteY6" fmla="*/ 1583267 h 17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330" h="1737372">
                <a:moveTo>
                  <a:pt x="6390" y="1583267"/>
                </a:moveTo>
                <a:cubicBezTo>
                  <a:pt x="8840" y="1055511"/>
                  <a:pt x="0" y="527756"/>
                  <a:pt x="2450" y="0"/>
                </a:cubicBezTo>
                <a:lnTo>
                  <a:pt x="4506390" y="7349"/>
                </a:lnTo>
                <a:cubicBezTo>
                  <a:pt x="4507703" y="584023"/>
                  <a:pt x="4509017" y="1160698"/>
                  <a:pt x="4510330" y="1737372"/>
                </a:cubicBezTo>
                <a:lnTo>
                  <a:pt x="160495" y="1737372"/>
                </a:lnTo>
                <a:cubicBezTo>
                  <a:pt x="119624" y="1737372"/>
                  <a:pt x="80427" y="1721136"/>
                  <a:pt x="51526" y="1692236"/>
                </a:cubicBezTo>
                <a:cubicBezTo>
                  <a:pt x="22626" y="1663336"/>
                  <a:pt x="6390" y="1624138"/>
                  <a:pt x="6390" y="1583267"/>
                </a:cubicBezTo>
                <a:close/>
              </a:path>
            </a:pathLst>
          </a:custGeom>
          <a:solidFill>
            <a:schemeClr val="bg1"/>
          </a:solidFill>
        </p:spPr>
        <p:txBody>
          <a:bodyPr>
            <a:normAutofit/>
          </a:bodyPr>
          <a:lstStyle>
            <a:lvl1pPr marL="0" indent="0" algn="l">
              <a:buNone/>
              <a:defRPr lang="en-AU" dirty="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6" name="Slide Number Placeholder 5"/>
          <p:cNvSpPr>
            <a:spLocks noGrp="1"/>
          </p:cNvSpPr>
          <p:nvPr>
            <p:ph type="sldNum" sz="quarter" idx="10"/>
          </p:nvPr>
        </p:nvSpPr>
        <p:spPr/>
        <p:txBody>
          <a:bodyPr/>
          <a:lstStyle>
            <a:lvl1pPr>
              <a:defRPr smtClean="0"/>
            </a:lvl1pPr>
          </a:lstStyle>
          <a:p>
            <a:pPr>
              <a:defRPr/>
            </a:pPr>
            <a:fld id="{297ABACD-1D79-4E84-93E9-72A1F7DF86EB}" type="slidenum">
              <a:rPr lang="en-US"/>
              <a:pPr>
                <a:defRPr/>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1871663" y="2425700"/>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92775"/>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8163"/>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Text Placeholder 9"/>
          <p:cNvSpPr>
            <a:spLocks noGrp="1"/>
          </p:cNvSpPr>
          <p:nvPr>
            <p:ph type="body" sz="quarter" idx="13"/>
          </p:nvPr>
        </p:nvSpPr>
        <p:spPr>
          <a:xfrm>
            <a:off x="1872000" y="2412000"/>
            <a:ext cx="7272000" cy="3276000"/>
          </a:xfrm>
          <a:prstGeom prst="rect">
            <a:avLst/>
          </a:prstGeom>
        </p:spPr>
        <p:txBody>
          <a:bodyPr/>
          <a:lstStyle>
            <a:lvl1pPr>
              <a:spcBef>
                <a:spcPts val="600"/>
              </a:spcBef>
              <a:spcAft>
                <a:spcPts val="600"/>
              </a:spcAft>
              <a:defRPr sz="1800">
                <a:latin typeface="HelveticaNeueLT Std"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a:xfrm>
            <a:off x="1872000" y="537829"/>
            <a:ext cx="7272000" cy="1800000"/>
          </a:xfrm>
          <a:prstGeom prst="snipRoundRect">
            <a:avLst>
              <a:gd name="adj1" fmla="val 8906"/>
              <a:gd name="adj2" fmla="val 0"/>
            </a:avLst>
          </a:prstGeom>
        </p:spPr>
        <p:txBody>
          <a:bodyPr>
            <a:noAutofit/>
          </a:bodyPr>
          <a:lstStyle>
            <a:lvl1pPr algn="l">
              <a:defRPr lang="en-AU" dirty="0"/>
            </a:lvl1pPr>
          </a:lstStyle>
          <a:p>
            <a:r>
              <a:rPr lang="en-US" smtClean="0"/>
              <a:t>Click to edit Master title style</a:t>
            </a:r>
            <a:endParaRPr lang="en-AU" dirty="0"/>
          </a:p>
        </p:txBody>
      </p:sp>
      <p:sp>
        <p:nvSpPr>
          <p:cNvPr id="8" name="Slide Number Placeholder 4"/>
          <p:cNvSpPr>
            <a:spLocks noGrp="1"/>
          </p:cNvSpPr>
          <p:nvPr>
            <p:ph type="sldNum" sz="quarter" idx="14"/>
          </p:nvPr>
        </p:nvSpPr>
        <p:spPr/>
        <p:txBody>
          <a:bodyPr/>
          <a:lstStyle>
            <a:lvl1pPr>
              <a:defRPr smtClean="0"/>
            </a:lvl1pPr>
          </a:lstStyle>
          <a:p>
            <a:pPr>
              <a:defRPr/>
            </a:pPr>
            <a:fld id="{F973BCEF-E73E-49D2-9BBE-0DF618CB412E}" type="slidenum">
              <a:rPr lang="en-US"/>
              <a:pPr>
                <a:defRPr/>
              </a:pPr>
              <a:t>‹#›</a:t>
            </a:fld>
            <a:endParaRPr lang="en-US"/>
          </a:p>
        </p:txBody>
      </p:sp>
      <p:sp>
        <p:nvSpPr>
          <p:cNvPr id="9" name="Footer Placeholder 16"/>
          <p:cNvSpPr>
            <a:spLocks noGrp="1"/>
          </p:cNvSpPr>
          <p:nvPr>
            <p:ph type="ftr" sz="quarter" idx="15"/>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Rounded Rectangle 4"/>
          <p:cNvSpPr/>
          <p:nvPr/>
        </p:nvSpPr>
        <p:spPr>
          <a:xfrm>
            <a:off x="1871663" y="4219575"/>
            <a:ext cx="7272337" cy="1800225"/>
          </a:xfrm>
          <a:prstGeom prst="roundRect">
            <a:avLst>
              <a:gd name="adj" fmla="val 9141"/>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a:defRPr/>
            </a:pPr>
            <a:endParaRPr lang="en-AU">
              <a:solidFill>
                <a:srgbClr val="000000"/>
              </a:solidFill>
              <a:cs typeface="Times New Roman" pitchFamily="18" charset="0"/>
            </a:endParaRPr>
          </a:p>
        </p:txBody>
      </p:sp>
      <p:sp>
        <p:nvSpPr>
          <p:cNvPr id="6" name="Rectangle 5"/>
          <p:cNvSpPr/>
          <p:nvPr/>
        </p:nvSpPr>
        <p:spPr>
          <a:xfrm>
            <a:off x="9047163" y="4217988"/>
            <a:ext cx="107950" cy="1800225"/>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7" name="Round Same Side Corner Rectangle 6"/>
          <p:cNvSpPr/>
          <p:nvPr/>
        </p:nvSpPr>
        <p:spPr>
          <a:xfrm rot="5400000">
            <a:off x="-900112" y="1438275"/>
            <a:ext cx="3600450"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8"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868" y="4538949"/>
            <a:ext cx="7105879" cy="782198"/>
          </a:xfrm>
        </p:spPr>
        <p:txBody>
          <a:bodyPr rIns="360000" bIns="0">
            <a:normAutofit/>
          </a:bodyPr>
          <a:lstStyle>
            <a:lvl1pPr>
              <a:defRPr lang="en-AU" baseline="0" dirty="0"/>
            </a:lvl1pPr>
          </a:lstStyle>
          <a:p>
            <a:r>
              <a:rPr lang="en-US" smtClean="0"/>
              <a:t>Click to edit Master title style</a:t>
            </a:r>
            <a:endParaRPr lang="en-AU" dirty="0"/>
          </a:p>
        </p:txBody>
      </p:sp>
      <p:sp>
        <p:nvSpPr>
          <p:cNvPr id="11" name="Picture Placeholder 10"/>
          <p:cNvSpPr>
            <a:spLocks noGrp="1"/>
          </p:cNvSpPr>
          <p:nvPr>
            <p:ph type="pic" sz="quarter" idx="13"/>
          </p:nvPr>
        </p:nvSpPr>
        <p:spPr>
          <a:xfrm>
            <a:off x="1872000" y="537829"/>
            <a:ext cx="7270702" cy="3600000"/>
          </a:xfrm>
          <a:custGeom>
            <a:avLst/>
            <a:gdLst>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2000 w 7272000"/>
              <a:gd name="connsiteY6" fmla="*/ 3457188 h 3600000"/>
              <a:gd name="connsiteX7" fmla="*/ 7230171 w 7272000"/>
              <a:gd name="connsiteY7" fmla="*/ 3558171 h 3600000"/>
              <a:gd name="connsiteX8" fmla="*/ 7129188 w 7272000"/>
              <a:gd name="connsiteY8" fmla="*/ 3600000 h 3600000"/>
              <a:gd name="connsiteX9" fmla="*/ 142812 w 7272000"/>
              <a:gd name="connsiteY9" fmla="*/ 3600000 h 3600000"/>
              <a:gd name="connsiteX10" fmla="*/ 41829 w 7272000"/>
              <a:gd name="connsiteY10" fmla="*/ 3558171 h 3600000"/>
              <a:gd name="connsiteX11" fmla="*/ 0 w 7272000"/>
              <a:gd name="connsiteY11" fmla="*/ 3457188 h 3600000"/>
              <a:gd name="connsiteX12" fmla="*/ 0 w 7272000"/>
              <a:gd name="connsiteY12" fmla="*/ 142812 h 3600000"/>
              <a:gd name="connsiteX0" fmla="*/ 0 w 8317386"/>
              <a:gd name="connsiteY0" fmla="*/ 142812 h 4033386"/>
              <a:gd name="connsiteX1" fmla="*/ 41829 w 8317386"/>
              <a:gd name="connsiteY1" fmla="*/ 41829 h 4033386"/>
              <a:gd name="connsiteX2" fmla="*/ 142812 w 8317386"/>
              <a:gd name="connsiteY2" fmla="*/ 0 h 4033386"/>
              <a:gd name="connsiteX3" fmla="*/ 7129188 w 8317386"/>
              <a:gd name="connsiteY3" fmla="*/ 0 h 4033386"/>
              <a:gd name="connsiteX4" fmla="*/ 7230171 w 8317386"/>
              <a:gd name="connsiteY4" fmla="*/ 41829 h 4033386"/>
              <a:gd name="connsiteX5" fmla="*/ 7272000 w 8317386"/>
              <a:gd name="connsiteY5" fmla="*/ 142812 h 4033386"/>
              <a:gd name="connsiteX6" fmla="*/ 7272000 w 8317386"/>
              <a:gd name="connsiteY6" fmla="*/ 3457188 h 4033386"/>
              <a:gd name="connsiteX7" fmla="*/ 7129188 w 8317386"/>
              <a:gd name="connsiteY7" fmla="*/ 3600000 h 4033386"/>
              <a:gd name="connsiteX8" fmla="*/ 142812 w 8317386"/>
              <a:gd name="connsiteY8" fmla="*/ 3600000 h 4033386"/>
              <a:gd name="connsiteX9" fmla="*/ 41829 w 8317386"/>
              <a:gd name="connsiteY9" fmla="*/ 3558171 h 4033386"/>
              <a:gd name="connsiteX10" fmla="*/ 0 w 8317386"/>
              <a:gd name="connsiteY10" fmla="*/ 3457188 h 4033386"/>
              <a:gd name="connsiteX11" fmla="*/ 0 w 8317386"/>
              <a:gd name="connsiteY11" fmla="*/ 142812 h 4033386"/>
              <a:gd name="connsiteX0" fmla="*/ 0 w 7272000"/>
              <a:gd name="connsiteY0" fmla="*/ 142812 h 4033386"/>
              <a:gd name="connsiteX1" fmla="*/ 41829 w 7272000"/>
              <a:gd name="connsiteY1" fmla="*/ 41829 h 4033386"/>
              <a:gd name="connsiteX2" fmla="*/ 142812 w 7272000"/>
              <a:gd name="connsiteY2" fmla="*/ 0 h 4033386"/>
              <a:gd name="connsiteX3" fmla="*/ 7129188 w 7272000"/>
              <a:gd name="connsiteY3" fmla="*/ 0 h 4033386"/>
              <a:gd name="connsiteX4" fmla="*/ 7230171 w 7272000"/>
              <a:gd name="connsiteY4" fmla="*/ 41829 h 4033386"/>
              <a:gd name="connsiteX5" fmla="*/ 7272000 w 7272000"/>
              <a:gd name="connsiteY5" fmla="*/ 142812 h 4033386"/>
              <a:gd name="connsiteX6" fmla="*/ 7272000 w 7272000"/>
              <a:gd name="connsiteY6" fmla="*/ 3457188 h 4033386"/>
              <a:gd name="connsiteX7" fmla="*/ 7129188 w 7272000"/>
              <a:gd name="connsiteY7" fmla="*/ 3600000 h 4033386"/>
              <a:gd name="connsiteX8" fmla="*/ 142812 w 7272000"/>
              <a:gd name="connsiteY8" fmla="*/ 3600000 h 4033386"/>
              <a:gd name="connsiteX9" fmla="*/ 41829 w 7272000"/>
              <a:gd name="connsiteY9" fmla="*/ 3558171 h 4033386"/>
              <a:gd name="connsiteX10" fmla="*/ 0 w 7272000"/>
              <a:gd name="connsiteY10" fmla="*/ 3457188 h 4033386"/>
              <a:gd name="connsiteX11" fmla="*/ 0 w 7272000"/>
              <a:gd name="connsiteY11" fmla="*/ 142812 h 4033386"/>
              <a:gd name="connsiteX0" fmla="*/ 0 w 7315900"/>
              <a:gd name="connsiteY0" fmla="*/ 142812 h 4033386"/>
              <a:gd name="connsiteX1" fmla="*/ 41829 w 7315900"/>
              <a:gd name="connsiteY1" fmla="*/ 41829 h 4033386"/>
              <a:gd name="connsiteX2" fmla="*/ 142812 w 7315900"/>
              <a:gd name="connsiteY2" fmla="*/ 0 h 4033386"/>
              <a:gd name="connsiteX3" fmla="*/ 7129188 w 7315900"/>
              <a:gd name="connsiteY3" fmla="*/ 0 h 4033386"/>
              <a:gd name="connsiteX4" fmla="*/ 7230171 w 7315900"/>
              <a:gd name="connsiteY4" fmla="*/ 41829 h 4033386"/>
              <a:gd name="connsiteX5" fmla="*/ 7272000 w 7315900"/>
              <a:gd name="connsiteY5" fmla="*/ 142812 h 4033386"/>
              <a:gd name="connsiteX6" fmla="*/ 7272000 w 7315900"/>
              <a:gd name="connsiteY6" fmla="*/ 3457188 h 4033386"/>
              <a:gd name="connsiteX7" fmla="*/ 7270702 w 7315900"/>
              <a:gd name="connsiteY7" fmla="*/ 3600000 h 4033386"/>
              <a:gd name="connsiteX8" fmla="*/ 142812 w 7315900"/>
              <a:gd name="connsiteY8" fmla="*/ 3600000 h 4033386"/>
              <a:gd name="connsiteX9" fmla="*/ 41829 w 7315900"/>
              <a:gd name="connsiteY9" fmla="*/ 3558171 h 4033386"/>
              <a:gd name="connsiteX10" fmla="*/ 0 w 7315900"/>
              <a:gd name="connsiteY10" fmla="*/ 3457188 h 4033386"/>
              <a:gd name="connsiteX11" fmla="*/ 0 w 7315900"/>
              <a:gd name="connsiteY11" fmla="*/ 142812 h 4033386"/>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0702 w 7272000"/>
              <a:gd name="connsiteY6" fmla="*/ 3600000 h 3600000"/>
              <a:gd name="connsiteX7" fmla="*/ 142812 w 7272000"/>
              <a:gd name="connsiteY7" fmla="*/ 3600000 h 3600000"/>
              <a:gd name="connsiteX8" fmla="*/ 41829 w 7272000"/>
              <a:gd name="connsiteY8" fmla="*/ 3558171 h 3600000"/>
              <a:gd name="connsiteX9" fmla="*/ 0 w 7272000"/>
              <a:gd name="connsiteY9" fmla="*/ 3457188 h 3600000"/>
              <a:gd name="connsiteX10" fmla="*/ 0 w 7272000"/>
              <a:gd name="connsiteY10" fmla="*/ 142812 h 3600000"/>
              <a:gd name="connsiteX0" fmla="*/ 0 w 8317386"/>
              <a:gd name="connsiteY0" fmla="*/ 600000 h 4057188"/>
              <a:gd name="connsiteX1" fmla="*/ 41829 w 8317386"/>
              <a:gd name="connsiteY1" fmla="*/ 499017 h 4057188"/>
              <a:gd name="connsiteX2" fmla="*/ 142812 w 8317386"/>
              <a:gd name="connsiteY2" fmla="*/ 457188 h 4057188"/>
              <a:gd name="connsiteX3" fmla="*/ 7129188 w 8317386"/>
              <a:gd name="connsiteY3" fmla="*/ 457188 h 4057188"/>
              <a:gd name="connsiteX4" fmla="*/ 7272000 w 8317386"/>
              <a:gd name="connsiteY4" fmla="*/ 600000 h 4057188"/>
              <a:gd name="connsiteX5" fmla="*/ 7270702 w 8317386"/>
              <a:gd name="connsiteY5" fmla="*/ 4057188 h 4057188"/>
              <a:gd name="connsiteX6" fmla="*/ 142812 w 8317386"/>
              <a:gd name="connsiteY6" fmla="*/ 4057188 h 4057188"/>
              <a:gd name="connsiteX7" fmla="*/ 41829 w 8317386"/>
              <a:gd name="connsiteY7" fmla="*/ 4015359 h 4057188"/>
              <a:gd name="connsiteX8" fmla="*/ 0 w 8317386"/>
              <a:gd name="connsiteY8" fmla="*/ 3914376 h 4057188"/>
              <a:gd name="connsiteX9" fmla="*/ 0 w 8317386"/>
              <a:gd name="connsiteY9" fmla="*/ 600000 h 4057188"/>
              <a:gd name="connsiteX0" fmla="*/ 0 w 7272000"/>
              <a:gd name="connsiteY0" fmla="*/ 600000 h 4057188"/>
              <a:gd name="connsiteX1" fmla="*/ 41829 w 7272000"/>
              <a:gd name="connsiteY1" fmla="*/ 499017 h 4057188"/>
              <a:gd name="connsiteX2" fmla="*/ 142812 w 7272000"/>
              <a:gd name="connsiteY2" fmla="*/ 457188 h 4057188"/>
              <a:gd name="connsiteX3" fmla="*/ 7129188 w 7272000"/>
              <a:gd name="connsiteY3" fmla="*/ 457188 h 4057188"/>
              <a:gd name="connsiteX4" fmla="*/ 7272000 w 7272000"/>
              <a:gd name="connsiteY4" fmla="*/ 600000 h 4057188"/>
              <a:gd name="connsiteX5" fmla="*/ 7270702 w 7272000"/>
              <a:gd name="connsiteY5" fmla="*/ 4057188 h 4057188"/>
              <a:gd name="connsiteX6" fmla="*/ 142812 w 7272000"/>
              <a:gd name="connsiteY6" fmla="*/ 4057188 h 4057188"/>
              <a:gd name="connsiteX7" fmla="*/ 41829 w 7272000"/>
              <a:gd name="connsiteY7" fmla="*/ 4015359 h 4057188"/>
              <a:gd name="connsiteX8" fmla="*/ 0 w 7272000"/>
              <a:gd name="connsiteY8" fmla="*/ 3914376 h 4057188"/>
              <a:gd name="connsiteX9" fmla="*/ 0 w 7272000"/>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468300"/>
              <a:gd name="connsiteY0" fmla="*/ 600000 h 4057188"/>
              <a:gd name="connsiteX1" fmla="*/ 41829 w 7468300"/>
              <a:gd name="connsiteY1" fmla="*/ 499017 h 4057188"/>
              <a:gd name="connsiteX2" fmla="*/ 142812 w 7468300"/>
              <a:gd name="connsiteY2" fmla="*/ 457188 h 4057188"/>
              <a:gd name="connsiteX3" fmla="*/ 7270702 w 7468300"/>
              <a:gd name="connsiteY3" fmla="*/ 457188 h 4057188"/>
              <a:gd name="connsiteX4" fmla="*/ 7272000 w 7468300"/>
              <a:gd name="connsiteY4" fmla="*/ 600000 h 4057188"/>
              <a:gd name="connsiteX5" fmla="*/ 7270702 w 7468300"/>
              <a:gd name="connsiteY5" fmla="*/ 4057188 h 4057188"/>
              <a:gd name="connsiteX6" fmla="*/ 142812 w 7468300"/>
              <a:gd name="connsiteY6" fmla="*/ 4057188 h 4057188"/>
              <a:gd name="connsiteX7" fmla="*/ 41829 w 7468300"/>
              <a:gd name="connsiteY7" fmla="*/ 4015359 h 4057188"/>
              <a:gd name="connsiteX8" fmla="*/ 0 w 7468300"/>
              <a:gd name="connsiteY8" fmla="*/ 3914376 h 4057188"/>
              <a:gd name="connsiteX9" fmla="*/ 0 w 7468300"/>
              <a:gd name="connsiteY9" fmla="*/ 600000 h 4057188"/>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7270702"/>
              <a:gd name="connsiteY0" fmla="*/ 142812 h 3600000"/>
              <a:gd name="connsiteX1" fmla="*/ 41829 w 7270702"/>
              <a:gd name="connsiteY1" fmla="*/ 41829 h 3600000"/>
              <a:gd name="connsiteX2" fmla="*/ 142812 w 7270702"/>
              <a:gd name="connsiteY2" fmla="*/ 0 h 3600000"/>
              <a:gd name="connsiteX3" fmla="*/ 7270702 w 7270702"/>
              <a:gd name="connsiteY3" fmla="*/ 0 h 3600000"/>
              <a:gd name="connsiteX4" fmla="*/ 7270702 w 7270702"/>
              <a:gd name="connsiteY4" fmla="*/ 3600000 h 3600000"/>
              <a:gd name="connsiteX5" fmla="*/ 142812 w 7270702"/>
              <a:gd name="connsiteY5" fmla="*/ 3600000 h 3600000"/>
              <a:gd name="connsiteX6" fmla="*/ 41829 w 7270702"/>
              <a:gd name="connsiteY6" fmla="*/ 3558171 h 3600000"/>
              <a:gd name="connsiteX7" fmla="*/ 0 w 7270702"/>
              <a:gd name="connsiteY7" fmla="*/ 3457188 h 3600000"/>
              <a:gd name="connsiteX8" fmla="*/ 0 w 7270702"/>
              <a:gd name="connsiteY8" fmla="*/ 142812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702" h="3600000">
                <a:moveTo>
                  <a:pt x="0" y="142812"/>
                </a:moveTo>
                <a:cubicBezTo>
                  <a:pt x="0" y="104936"/>
                  <a:pt x="15046" y="68611"/>
                  <a:pt x="41829" y="41829"/>
                </a:cubicBezTo>
                <a:cubicBezTo>
                  <a:pt x="68611" y="15047"/>
                  <a:pt x="104936" y="0"/>
                  <a:pt x="142812" y="0"/>
                </a:cubicBezTo>
                <a:lnTo>
                  <a:pt x="7270702" y="0"/>
                </a:lnTo>
                <a:cubicBezTo>
                  <a:pt x="7269964" y="1762594"/>
                  <a:pt x="7269964" y="1981097"/>
                  <a:pt x="7270702" y="3600000"/>
                </a:cubicBezTo>
                <a:lnTo>
                  <a:pt x="142812" y="3600000"/>
                </a:lnTo>
                <a:cubicBezTo>
                  <a:pt x="104936" y="3600000"/>
                  <a:pt x="68611" y="3584954"/>
                  <a:pt x="41829" y="3558171"/>
                </a:cubicBezTo>
                <a:cubicBezTo>
                  <a:pt x="15047" y="3531389"/>
                  <a:pt x="0" y="3495064"/>
                  <a:pt x="0" y="3457188"/>
                </a:cubicBezTo>
                <a:lnTo>
                  <a:pt x="0" y="142812"/>
                </a:lnTo>
                <a:close/>
              </a:path>
            </a:pathLst>
          </a:custGeom>
          <a:solidFill>
            <a:schemeClr val="bg2">
              <a:lumMod val="50000"/>
            </a:schemeClr>
          </a:solidFill>
        </p:spPr>
        <p:txBody>
          <a:bodyPr rtlCol="0" anchor="ctr">
            <a:normAutofit/>
          </a:bodyPr>
          <a:lstStyle>
            <a:lvl1pPr algn="ctr">
              <a:buNone/>
              <a:defRPr baseline="0"/>
            </a:lvl1pPr>
          </a:lstStyle>
          <a:p>
            <a:pPr lvl="0"/>
            <a:r>
              <a:rPr lang="en-US" noProof="0" smtClean="0"/>
              <a:t>Click icon to add picture</a:t>
            </a:r>
            <a:endParaRPr lang="en-US" noProof="0" dirty="0" smtClean="0"/>
          </a:p>
        </p:txBody>
      </p:sp>
      <p:sp>
        <p:nvSpPr>
          <p:cNvPr id="21" name="Subtitle 2"/>
          <p:cNvSpPr>
            <a:spLocks noGrp="1"/>
          </p:cNvSpPr>
          <p:nvPr>
            <p:ph type="subTitle" idx="1"/>
          </p:nvPr>
        </p:nvSpPr>
        <p:spPr>
          <a:xfrm>
            <a:off x="1871999" y="5332164"/>
            <a:ext cx="7106747" cy="264405"/>
          </a:xfrm>
          <a:solidFill>
            <a:schemeClr val="bg1"/>
          </a:solidFill>
        </p:spPr>
        <p:txBody>
          <a:bodyPr tIns="0">
            <a:noAutofit/>
          </a:bodyPr>
          <a:lstStyle>
            <a:lvl1pPr marL="0" indent="0" algn="l">
              <a:buNone/>
              <a:defRPr lang="en-AU" sz="1400" dirty="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9" name="Slide Number Placeholder 4"/>
          <p:cNvSpPr>
            <a:spLocks noGrp="1"/>
          </p:cNvSpPr>
          <p:nvPr>
            <p:ph type="sldNum" sz="quarter" idx="14"/>
          </p:nvPr>
        </p:nvSpPr>
        <p:spPr/>
        <p:txBody>
          <a:bodyPr/>
          <a:lstStyle>
            <a:lvl1pPr>
              <a:defRPr smtClean="0"/>
            </a:lvl1pPr>
          </a:lstStyle>
          <a:p>
            <a:pPr>
              <a:defRPr/>
            </a:pPr>
            <a:fld id="{D956AE34-281F-455D-9B16-BB287B33A3B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ound Same Side Corner Rectangle 5"/>
          <p:cNvSpPr/>
          <p:nvPr/>
        </p:nvSpPr>
        <p:spPr>
          <a:xfrm rot="5400000">
            <a:off x="-1799431" y="2337594"/>
            <a:ext cx="5399087"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7" name="Rectangle 6"/>
          <p:cNvSpPr/>
          <p:nvPr/>
        </p:nvSpPr>
        <p:spPr>
          <a:xfrm>
            <a:off x="9036050" y="2346325"/>
            <a:ext cx="107950" cy="1800225"/>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8"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1999" y="2338220"/>
            <a:ext cx="7164000" cy="1800000"/>
          </a:xfrm>
        </p:spPr>
        <p:txBody>
          <a:bodyPr anchor="ctr">
            <a:normAutofit/>
          </a:bodyPr>
          <a:lstStyle>
            <a:lvl1pPr>
              <a:defRPr sz="3200">
                <a:latin typeface="+mj-lt"/>
              </a:defRPr>
            </a:lvl1pPr>
          </a:lstStyle>
          <a:p>
            <a:r>
              <a:rPr lang="en-US" smtClean="0"/>
              <a:t>Click to edit Master title style</a:t>
            </a:r>
            <a:endParaRPr lang="en-AU" dirty="0"/>
          </a:p>
        </p:txBody>
      </p:sp>
      <p:sp>
        <p:nvSpPr>
          <p:cNvPr id="15" name="Picture Placeholder 14"/>
          <p:cNvSpPr>
            <a:spLocks noGrp="1"/>
          </p:cNvSpPr>
          <p:nvPr>
            <p:ph type="pic" sz="quarter" idx="13"/>
          </p:nvPr>
        </p:nvSpPr>
        <p:spPr>
          <a:xfrm>
            <a:off x="1872000" y="537830"/>
            <a:ext cx="7272000" cy="1728000"/>
          </a:xfrm>
          <a:prstGeom prst="snipRoundRect">
            <a:avLst>
              <a:gd name="adj1" fmla="val 9318"/>
              <a:gd name="adj2" fmla="val 0"/>
            </a:avLst>
          </a:prstGeom>
          <a:solidFill>
            <a:schemeClr val="bg1">
              <a:lumMod val="50000"/>
            </a:schemeClr>
          </a:solidFill>
        </p:spPr>
        <p:txBody>
          <a:bodyPr rtlCol="0">
            <a:normAutofit/>
          </a:bodyPr>
          <a:lstStyle>
            <a:lvl1pPr algn="ctr">
              <a:buNone/>
              <a:defRPr/>
            </a:lvl1pPr>
          </a:lstStyle>
          <a:p>
            <a:pPr lvl="0"/>
            <a:r>
              <a:rPr lang="en-US" noProof="0" smtClean="0"/>
              <a:t>Click icon to add picture</a:t>
            </a:r>
            <a:endParaRPr lang="en-AU" noProof="0" dirty="0"/>
          </a:p>
        </p:txBody>
      </p:sp>
      <p:sp>
        <p:nvSpPr>
          <p:cNvPr id="17" name="Picture Placeholder 16"/>
          <p:cNvSpPr>
            <a:spLocks noGrp="1"/>
          </p:cNvSpPr>
          <p:nvPr>
            <p:ph type="pic" sz="quarter" idx="14"/>
          </p:nvPr>
        </p:nvSpPr>
        <p:spPr>
          <a:xfrm>
            <a:off x="1872001" y="4210610"/>
            <a:ext cx="7272000" cy="1728000"/>
          </a:xfrm>
          <a:custGeom>
            <a:avLst/>
            <a:gdLst>
              <a:gd name="connsiteX0" fmla="*/ 0 w 7272000"/>
              <a:gd name="connsiteY0" fmla="*/ 163832 h 1728000"/>
              <a:gd name="connsiteX1" fmla="*/ 47985 w 7272000"/>
              <a:gd name="connsiteY1" fmla="*/ 47985 h 1728000"/>
              <a:gd name="connsiteX2" fmla="*/ 163832 w 7272000"/>
              <a:gd name="connsiteY2" fmla="*/ 0 h 1728000"/>
              <a:gd name="connsiteX3" fmla="*/ 7108168 w 7272000"/>
              <a:gd name="connsiteY3" fmla="*/ 0 h 1728000"/>
              <a:gd name="connsiteX4" fmla="*/ 7224015 w 7272000"/>
              <a:gd name="connsiteY4" fmla="*/ 47985 h 1728000"/>
              <a:gd name="connsiteX5" fmla="*/ 7272000 w 7272000"/>
              <a:gd name="connsiteY5" fmla="*/ 163832 h 1728000"/>
              <a:gd name="connsiteX6" fmla="*/ 7272000 w 7272000"/>
              <a:gd name="connsiteY6" fmla="*/ 1564168 h 1728000"/>
              <a:gd name="connsiteX7" fmla="*/ 7224015 w 7272000"/>
              <a:gd name="connsiteY7" fmla="*/ 1680015 h 1728000"/>
              <a:gd name="connsiteX8" fmla="*/ 7108168 w 7272000"/>
              <a:gd name="connsiteY8" fmla="*/ 1728000 h 1728000"/>
              <a:gd name="connsiteX9" fmla="*/ 163832 w 7272000"/>
              <a:gd name="connsiteY9" fmla="*/ 1728000 h 1728000"/>
              <a:gd name="connsiteX10" fmla="*/ 47985 w 7272000"/>
              <a:gd name="connsiteY10" fmla="*/ 1680015 h 1728000"/>
              <a:gd name="connsiteX11" fmla="*/ 0 w 7272000"/>
              <a:gd name="connsiteY11" fmla="*/ 1564168 h 1728000"/>
              <a:gd name="connsiteX12" fmla="*/ 0 w 7272000"/>
              <a:gd name="connsiteY12" fmla="*/ 163832 h 1728000"/>
              <a:gd name="connsiteX0" fmla="*/ 1020863 w 8292863"/>
              <a:gd name="connsiteY0" fmla="*/ 260695 h 1824863"/>
              <a:gd name="connsiteX1" fmla="*/ 1184695 w 8292863"/>
              <a:gd name="connsiteY1" fmla="*/ 96863 h 1824863"/>
              <a:gd name="connsiteX2" fmla="*/ 8129031 w 8292863"/>
              <a:gd name="connsiteY2" fmla="*/ 96863 h 1824863"/>
              <a:gd name="connsiteX3" fmla="*/ 8244878 w 8292863"/>
              <a:gd name="connsiteY3" fmla="*/ 144848 h 1824863"/>
              <a:gd name="connsiteX4" fmla="*/ 8292863 w 8292863"/>
              <a:gd name="connsiteY4" fmla="*/ 260695 h 1824863"/>
              <a:gd name="connsiteX5" fmla="*/ 8292863 w 8292863"/>
              <a:gd name="connsiteY5" fmla="*/ 1661031 h 1824863"/>
              <a:gd name="connsiteX6" fmla="*/ 8244878 w 8292863"/>
              <a:gd name="connsiteY6" fmla="*/ 1776878 h 1824863"/>
              <a:gd name="connsiteX7" fmla="*/ 8129031 w 8292863"/>
              <a:gd name="connsiteY7" fmla="*/ 1824863 h 1824863"/>
              <a:gd name="connsiteX8" fmla="*/ 1184695 w 8292863"/>
              <a:gd name="connsiteY8" fmla="*/ 1824863 h 1824863"/>
              <a:gd name="connsiteX9" fmla="*/ 1068848 w 8292863"/>
              <a:gd name="connsiteY9" fmla="*/ 1776878 h 1824863"/>
              <a:gd name="connsiteX10" fmla="*/ 1020863 w 8292863"/>
              <a:gd name="connsiteY10" fmla="*/ 1661031 h 1824863"/>
              <a:gd name="connsiteX11" fmla="*/ 1020863 w 8292863"/>
              <a:gd name="connsiteY11" fmla="*/ 260695 h 1824863"/>
              <a:gd name="connsiteX0" fmla="*/ 1178907 w 8450907"/>
              <a:gd name="connsiteY0" fmla="*/ 260695 h 1824863"/>
              <a:gd name="connsiteX1" fmla="*/ 1184695 w 8450907"/>
              <a:gd name="connsiteY1" fmla="*/ 96863 h 1824863"/>
              <a:gd name="connsiteX2" fmla="*/ 8287075 w 8450907"/>
              <a:gd name="connsiteY2" fmla="*/ 96863 h 1824863"/>
              <a:gd name="connsiteX3" fmla="*/ 8402922 w 8450907"/>
              <a:gd name="connsiteY3" fmla="*/ 144848 h 1824863"/>
              <a:gd name="connsiteX4" fmla="*/ 8450907 w 8450907"/>
              <a:gd name="connsiteY4" fmla="*/ 260695 h 1824863"/>
              <a:gd name="connsiteX5" fmla="*/ 8450907 w 8450907"/>
              <a:gd name="connsiteY5" fmla="*/ 1661031 h 1824863"/>
              <a:gd name="connsiteX6" fmla="*/ 8402922 w 8450907"/>
              <a:gd name="connsiteY6" fmla="*/ 1776878 h 1824863"/>
              <a:gd name="connsiteX7" fmla="*/ 8287075 w 8450907"/>
              <a:gd name="connsiteY7" fmla="*/ 1824863 h 1824863"/>
              <a:gd name="connsiteX8" fmla="*/ 1342739 w 8450907"/>
              <a:gd name="connsiteY8" fmla="*/ 1824863 h 1824863"/>
              <a:gd name="connsiteX9" fmla="*/ 1226892 w 8450907"/>
              <a:gd name="connsiteY9" fmla="*/ 1776878 h 1824863"/>
              <a:gd name="connsiteX10" fmla="*/ 1178907 w 8450907"/>
              <a:gd name="connsiteY10" fmla="*/ 1661031 h 1824863"/>
              <a:gd name="connsiteX11" fmla="*/ 1178907 w 8450907"/>
              <a:gd name="connsiteY11" fmla="*/ 260695 h 1824863"/>
              <a:gd name="connsiteX0" fmla="*/ 0 w 7272000"/>
              <a:gd name="connsiteY0" fmla="*/ 260695 h 1824863"/>
              <a:gd name="connsiteX1" fmla="*/ 5788 w 7272000"/>
              <a:gd name="connsiteY1" fmla="*/ 96863 h 1824863"/>
              <a:gd name="connsiteX2" fmla="*/ 7108168 w 7272000"/>
              <a:gd name="connsiteY2" fmla="*/ 96863 h 1824863"/>
              <a:gd name="connsiteX3" fmla="*/ 7224015 w 7272000"/>
              <a:gd name="connsiteY3" fmla="*/ 144848 h 1824863"/>
              <a:gd name="connsiteX4" fmla="*/ 7272000 w 7272000"/>
              <a:gd name="connsiteY4" fmla="*/ 260695 h 1824863"/>
              <a:gd name="connsiteX5" fmla="*/ 7272000 w 7272000"/>
              <a:gd name="connsiteY5" fmla="*/ 1661031 h 1824863"/>
              <a:gd name="connsiteX6" fmla="*/ 7224015 w 7272000"/>
              <a:gd name="connsiteY6" fmla="*/ 1776878 h 1824863"/>
              <a:gd name="connsiteX7" fmla="*/ 7108168 w 7272000"/>
              <a:gd name="connsiteY7" fmla="*/ 1824863 h 1824863"/>
              <a:gd name="connsiteX8" fmla="*/ 163832 w 7272000"/>
              <a:gd name="connsiteY8" fmla="*/ 1824863 h 1824863"/>
              <a:gd name="connsiteX9" fmla="*/ 47985 w 7272000"/>
              <a:gd name="connsiteY9" fmla="*/ 1776878 h 1824863"/>
              <a:gd name="connsiteX10" fmla="*/ 0 w 7272000"/>
              <a:gd name="connsiteY10" fmla="*/ 1661031 h 1824863"/>
              <a:gd name="connsiteX11" fmla="*/ 0 w 7272000"/>
              <a:gd name="connsiteY11" fmla="*/ 260695 h 1824863"/>
              <a:gd name="connsiteX0" fmla="*/ 0 w 7272000"/>
              <a:gd name="connsiteY0" fmla="*/ 1564168 h 1728000"/>
              <a:gd name="connsiteX1" fmla="*/ 5788 w 7272000"/>
              <a:gd name="connsiteY1" fmla="*/ 0 h 1728000"/>
              <a:gd name="connsiteX2" fmla="*/ 7108168 w 7272000"/>
              <a:gd name="connsiteY2" fmla="*/ 0 h 1728000"/>
              <a:gd name="connsiteX3" fmla="*/ 7224015 w 7272000"/>
              <a:gd name="connsiteY3" fmla="*/ 47985 h 1728000"/>
              <a:gd name="connsiteX4" fmla="*/ 7272000 w 7272000"/>
              <a:gd name="connsiteY4" fmla="*/ 163832 h 1728000"/>
              <a:gd name="connsiteX5" fmla="*/ 7272000 w 7272000"/>
              <a:gd name="connsiteY5" fmla="*/ 1564168 h 1728000"/>
              <a:gd name="connsiteX6" fmla="*/ 7224015 w 7272000"/>
              <a:gd name="connsiteY6" fmla="*/ 1680015 h 1728000"/>
              <a:gd name="connsiteX7" fmla="*/ 7108168 w 7272000"/>
              <a:gd name="connsiteY7" fmla="*/ 1728000 h 1728000"/>
              <a:gd name="connsiteX8" fmla="*/ 163832 w 7272000"/>
              <a:gd name="connsiteY8" fmla="*/ 1728000 h 1728000"/>
              <a:gd name="connsiteX9" fmla="*/ 47985 w 7272000"/>
              <a:gd name="connsiteY9" fmla="*/ 1680015 h 1728000"/>
              <a:gd name="connsiteX10" fmla="*/ 0 w 7272000"/>
              <a:gd name="connsiteY10" fmla="*/ 1564168 h 1728000"/>
              <a:gd name="connsiteX0" fmla="*/ 0 w 8319203"/>
              <a:gd name="connsiteY0" fmla="*/ 1661031 h 1824863"/>
              <a:gd name="connsiteX1" fmla="*/ 5788 w 8319203"/>
              <a:gd name="connsiteY1" fmla="*/ 96863 h 1824863"/>
              <a:gd name="connsiteX2" fmla="*/ 7108168 w 8319203"/>
              <a:gd name="connsiteY2" fmla="*/ 96863 h 1824863"/>
              <a:gd name="connsiteX3" fmla="*/ 7272000 w 8319203"/>
              <a:gd name="connsiteY3" fmla="*/ 260695 h 1824863"/>
              <a:gd name="connsiteX4" fmla="*/ 7272000 w 8319203"/>
              <a:gd name="connsiteY4" fmla="*/ 1661031 h 1824863"/>
              <a:gd name="connsiteX5" fmla="*/ 7224015 w 8319203"/>
              <a:gd name="connsiteY5" fmla="*/ 1776878 h 1824863"/>
              <a:gd name="connsiteX6" fmla="*/ 7108168 w 8319203"/>
              <a:gd name="connsiteY6" fmla="*/ 1824863 h 1824863"/>
              <a:gd name="connsiteX7" fmla="*/ 163832 w 8319203"/>
              <a:gd name="connsiteY7" fmla="*/ 1824863 h 1824863"/>
              <a:gd name="connsiteX8" fmla="*/ 47985 w 8319203"/>
              <a:gd name="connsiteY8" fmla="*/ 1776878 h 1824863"/>
              <a:gd name="connsiteX9" fmla="*/ 0 w 8319203"/>
              <a:gd name="connsiteY9" fmla="*/ 1661031 h 1824863"/>
              <a:gd name="connsiteX0" fmla="*/ 0 w 8319203"/>
              <a:gd name="connsiteY0" fmla="*/ 1822956 h 1986788"/>
              <a:gd name="connsiteX1" fmla="*/ 5788 w 8319203"/>
              <a:gd name="connsiteY1" fmla="*/ 258788 h 1986788"/>
              <a:gd name="connsiteX2" fmla="*/ 7108168 w 8319203"/>
              <a:gd name="connsiteY2" fmla="*/ 258788 h 1986788"/>
              <a:gd name="connsiteX3" fmla="*/ 7272000 w 8319203"/>
              <a:gd name="connsiteY3" fmla="*/ 260695 h 1986788"/>
              <a:gd name="connsiteX4" fmla="*/ 7272000 w 8319203"/>
              <a:gd name="connsiteY4" fmla="*/ 1822956 h 1986788"/>
              <a:gd name="connsiteX5" fmla="*/ 7224015 w 8319203"/>
              <a:gd name="connsiteY5" fmla="*/ 1938803 h 1986788"/>
              <a:gd name="connsiteX6" fmla="*/ 7108168 w 8319203"/>
              <a:gd name="connsiteY6" fmla="*/ 1986788 h 1986788"/>
              <a:gd name="connsiteX7" fmla="*/ 163832 w 8319203"/>
              <a:gd name="connsiteY7" fmla="*/ 1986788 h 1986788"/>
              <a:gd name="connsiteX8" fmla="*/ 47985 w 8319203"/>
              <a:gd name="connsiteY8" fmla="*/ 1938803 h 1986788"/>
              <a:gd name="connsiteX9" fmla="*/ 0 w 8319203"/>
              <a:gd name="connsiteY9" fmla="*/ 1822956 h 1986788"/>
              <a:gd name="connsiteX0" fmla="*/ 0 w 7272000"/>
              <a:gd name="connsiteY0" fmla="*/ 1564168 h 1728000"/>
              <a:gd name="connsiteX1" fmla="*/ 5788 w 7272000"/>
              <a:gd name="connsiteY1" fmla="*/ 0 h 1728000"/>
              <a:gd name="connsiteX2" fmla="*/ 7272000 w 7272000"/>
              <a:gd name="connsiteY2" fmla="*/ 1907 h 1728000"/>
              <a:gd name="connsiteX3" fmla="*/ 7272000 w 7272000"/>
              <a:gd name="connsiteY3" fmla="*/ 1564168 h 1728000"/>
              <a:gd name="connsiteX4" fmla="*/ 7224015 w 7272000"/>
              <a:gd name="connsiteY4" fmla="*/ 1680015 h 1728000"/>
              <a:gd name="connsiteX5" fmla="*/ 7108168 w 7272000"/>
              <a:gd name="connsiteY5" fmla="*/ 1728000 h 1728000"/>
              <a:gd name="connsiteX6" fmla="*/ 163832 w 7272000"/>
              <a:gd name="connsiteY6" fmla="*/ 1728000 h 1728000"/>
              <a:gd name="connsiteX7" fmla="*/ 47985 w 7272000"/>
              <a:gd name="connsiteY7" fmla="*/ 1680015 h 1728000"/>
              <a:gd name="connsiteX8" fmla="*/ 0 w 7272000"/>
              <a:gd name="connsiteY8" fmla="*/ 1564168 h 1728000"/>
              <a:gd name="connsiteX0" fmla="*/ 0 w 8292863"/>
              <a:gd name="connsiteY0" fmla="*/ 1564168 h 1851850"/>
              <a:gd name="connsiteX1" fmla="*/ 5788 w 8292863"/>
              <a:gd name="connsiteY1" fmla="*/ 0 h 1851850"/>
              <a:gd name="connsiteX2" fmla="*/ 7272000 w 8292863"/>
              <a:gd name="connsiteY2" fmla="*/ 1907 h 1851850"/>
              <a:gd name="connsiteX3" fmla="*/ 7272000 w 8292863"/>
              <a:gd name="connsiteY3" fmla="*/ 1564168 h 1851850"/>
              <a:gd name="connsiteX4" fmla="*/ 7108168 w 8292863"/>
              <a:gd name="connsiteY4" fmla="*/ 1728000 h 1851850"/>
              <a:gd name="connsiteX5" fmla="*/ 163832 w 8292863"/>
              <a:gd name="connsiteY5" fmla="*/ 1728000 h 1851850"/>
              <a:gd name="connsiteX6" fmla="*/ 47985 w 8292863"/>
              <a:gd name="connsiteY6" fmla="*/ 1680015 h 1851850"/>
              <a:gd name="connsiteX7" fmla="*/ 0 w 8292863"/>
              <a:gd name="connsiteY7" fmla="*/ 1564168 h 1851850"/>
              <a:gd name="connsiteX0" fmla="*/ 0 w 8454788"/>
              <a:gd name="connsiteY0" fmla="*/ 1564168 h 1851850"/>
              <a:gd name="connsiteX1" fmla="*/ 5788 w 8454788"/>
              <a:gd name="connsiteY1" fmla="*/ 0 h 1851850"/>
              <a:gd name="connsiteX2" fmla="*/ 7272000 w 8454788"/>
              <a:gd name="connsiteY2" fmla="*/ 1907 h 1851850"/>
              <a:gd name="connsiteX3" fmla="*/ 7272000 w 8454788"/>
              <a:gd name="connsiteY3" fmla="*/ 1564168 h 1851850"/>
              <a:gd name="connsiteX4" fmla="*/ 7270093 w 8454788"/>
              <a:gd name="connsiteY4" fmla="*/ 1728000 h 1851850"/>
              <a:gd name="connsiteX5" fmla="*/ 163832 w 8454788"/>
              <a:gd name="connsiteY5" fmla="*/ 1728000 h 1851850"/>
              <a:gd name="connsiteX6" fmla="*/ 47985 w 8454788"/>
              <a:gd name="connsiteY6" fmla="*/ 1680015 h 1851850"/>
              <a:gd name="connsiteX7" fmla="*/ 0 w 8454788"/>
              <a:gd name="connsiteY7" fmla="*/ 1564168 h 1851850"/>
              <a:gd name="connsiteX0" fmla="*/ 0 w 7272000"/>
              <a:gd name="connsiteY0" fmla="*/ 1564168 h 1728000"/>
              <a:gd name="connsiteX1" fmla="*/ 5788 w 7272000"/>
              <a:gd name="connsiteY1" fmla="*/ 0 h 1728000"/>
              <a:gd name="connsiteX2" fmla="*/ 7272000 w 7272000"/>
              <a:gd name="connsiteY2" fmla="*/ 1907 h 1728000"/>
              <a:gd name="connsiteX3" fmla="*/ 7270093 w 7272000"/>
              <a:gd name="connsiteY3" fmla="*/ 1728000 h 1728000"/>
              <a:gd name="connsiteX4" fmla="*/ 163832 w 7272000"/>
              <a:gd name="connsiteY4" fmla="*/ 1728000 h 1728000"/>
              <a:gd name="connsiteX5" fmla="*/ 47985 w 7272000"/>
              <a:gd name="connsiteY5" fmla="*/ 1680015 h 1728000"/>
              <a:gd name="connsiteX6" fmla="*/ 0 w 7272000"/>
              <a:gd name="connsiteY6" fmla="*/ 1564168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000" h="1728000">
                <a:moveTo>
                  <a:pt x="0" y="1564168"/>
                </a:moveTo>
                <a:cubicBezTo>
                  <a:pt x="1929" y="1042779"/>
                  <a:pt x="3859" y="521389"/>
                  <a:pt x="5788" y="0"/>
                </a:cubicBezTo>
                <a:lnTo>
                  <a:pt x="7272000" y="1907"/>
                </a:lnTo>
                <a:cubicBezTo>
                  <a:pt x="7271364" y="577271"/>
                  <a:pt x="7270729" y="1152636"/>
                  <a:pt x="7270093" y="1728000"/>
                </a:cubicBezTo>
                <a:lnTo>
                  <a:pt x="163832" y="1728000"/>
                </a:lnTo>
                <a:cubicBezTo>
                  <a:pt x="120381" y="1728000"/>
                  <a:pt x="78710" y="1710739"/>
                  <a:pt x="47985" y="1680015"/>
                </a:cubicBezTo>
                <a:cubicBezTo>
                  <a:pt x="17261" y="1649291"/>
                  <a:pt x="0" y="1607619"/>
                  <a:pt x="0" y="1564168"/>
                </a:cubicBezTo>
                <a:close/>
              </a:path>
            </a:pathLst>
          </a:custGeom>
          <a:solidFill>
            <a:schemeClr val="bg1">
              <a:lumMod val="50000"/>
            </a:schemeClr>
          </a:solidFill>
        </p:spPr>
        <p:txBody>
          <a:bodyPr rtlCol="0">
            <a:normAutofit/>
          </a:bodyPr>
          <a:lstStyle>
            <a:lvl1pPr algn="ctr">
              <a:buNone/>
              <a:defRPr/>
            </a:lvl1pPr>
          </a:lstStyle>
          <a:p>
            <a:pPr lvl="0"/>
            <a:r>
              <a:rPr lang="en-US" noProof="0" smtClean="0"/>
              <a:t>Click icon to add picture</a:t>
            </a:r>
            <a:endParaRPr lang="en-AU" noProof="0" dirty="0"/>
          </a:p>
        </p:txBody>
      </p:sp>
      <p:sp>
        <p:nvSpPr>
          <p:cNvPr id="16" name="Subtitle 2"/>
          <p:cNvSpPr>
            <a:spLocks noGrp="1"/>
          </p:cNvSpPr>
          <p:nvPr>
            <p:ph type="subTitle" idx="1"/>
          </p:nvPr>
        </p:nvSpPr>
        <p:spPr>
          <a:xfrm>
            <a:off x="1872000" y="3492348"/>
            <a:ext cx="7084713" cy="398518"/>
          </a:xfrm>
          <a:solidFill>
            <a:schemeClr val="bg1"/>
          </a:solidFill>
        </p:spPr>
        <p:txBody>
          <a:bodyPr tIns="0">
            <a:noAutofit/>
          </a:bodyPr>
          <a:lstStyle>
            <a:lvl1pPr marL="0" indent="0" algn="l">
              <a:buNone/>
              <a:defRPr lang="en-AU" sz="1400" dirty="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9" name="Slide Number Placeholder 4"/>
          <p:cNvSpPr>
            <a:spLocks noGrp="1"/>
          </p:cNvSpPr>
          <p:nvPr>
            <p:ph type="sldNum" sz="quarter" idx="15"/>
          </p:nvPr>
        </p:nvSpPr>
        <p:spPr/>
        <p:txBody>
          <a:bodyPr/>
          <a:lstStyle>
            <a:lvl1pPr>
              <a:defRPr smtClean="0"/>
            </a:lvl1pPr>
          </a:lstStyle>
          <a:p>
            <a:pPr>
              <a:defRPr/>
            </a:pPr>
            <a:fld id="{4734AB00-FBCB-4A7E-8459-FB7688EE0EB3}"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rrow Text">
    <p:spTree>
      <p:nvGrpSpPr>
        <p:cNvPr id="1" name=""/>
        <p:cNvGrpSpPr/>
        <p:nvPr/>
      </p:nvGrpSpPr>
      <p:grpSpPr>
        <a:xfrm>
          <a:off x="0" y="0"/>
          <a:ext cx="0" cy="0"/>
          <a:chOff x="0" y="0"/>
          <a:chExt cx="0" cy="0"/>
        </a:xfrm>
      </p:grpSpPr>
      <p:sp>
        <p:nvSpPr>
          <p:cNvPr id="4" name="Rectangle 3"/>
          <p:cNvSpPr/>
          <p:nvPr/>
        </p:nvSpPr>
        <p:spPr>
          <a:xfrm>
            <a:off x="1871663" y="2411413"/>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92775"/>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Text Placeholder 9"/>
          <p:cNvSpPr>
            <a:spLocks noGrp="1"/>
          </p:cNvSpPr>
          <p:nvPr>
            <p:ph type="body" sz="quarter" idx="13"/>
          </p:nvPr>
        </p:nvSpPr>
        <p:spPr>
          <a:xfrm>
            <a:off x="1872000" y="2412000"/>
            <a:ext cx="4187277" cy="3276000"/>
          </a:xfrm>
        </p:spPr>
        <p:txBody>
          <a:bodyPr>
            <a:normAutofit/>
          </a:bodyPr>
          <a:lstStyle>
            <a:lvl1pPr marL="0" indent="0">
              <a:spcBef>
                <a:spcPts val="600"/>
              </a:spcBef>
              <a:spcAft>
                <a:spcPts val="600"/>
              </a:spcAft>
              <a:buNone/>
              <a:defRPr sz="1600">
                <a:solidFill>
                  <a:schemeClr val="tx1">
                    <a:lumMod val="75000"/>
                    <a:lumOff val="25000"/>
                  </a:schemeClr>
                </a:solidFill>
                <a:latin typeface="HelveticaNeueLT Std" pitchFamily="34" charset="0"/>
              </a:defRPr>
            </a:lvl1pPr>
          </a:lstStyle>
          <a:p>
            <a:pPr lvl="0"/>
            <a:r>
              <a:rPr lang="en-US" smtClean="0"/>
              <a:t>Click to edit Master text styles</a:t>
            </a:r>
          </a:p>
        </p:txBody>
      </p:sp>
      <p:sp>
        <p:nvSpPr>
          <p:cNvPr id="2" name="Title 1"/>
          <p:cNvSpPr>
            <a:spLocks noGrp="1"/>
          </p:cNvSpPr>
          <p:nvPr>
            <p:ph type="title"/>
          </p:nvPr>
        </p:nvSpPr>
        <p:spPr>
          <a:xfrm>
            <a:off x="1872000" y="540000"/>
            <a:ext cx="7272000" cy="1800000"/>
          </a:xfrm>
          <a:prstGeom prst="snipRoundRect">
            <a:avLst>
              <a:gd name="adj1" fmla="val 9612"/>
              <a:gd name="adj2" fmla="val 0"/>
            </a:avLst>
          </a:prstGeom>
        </p:spPr>
        <p:txBody>
          <a:bodyPr rIns="1800000">
            <a:noAutofit/>
          </a:bodyPr>
          <a:lstStyle>
            <a:lvl1pPr algn="l">
              <a:defRPr lang="en-AU" dirty="0"/>
            </a:lvl1pPr>
          </a:lstStyle>
          <a:p>
            <a:r>
              <a:rPr lang="en-US" smtClean="0"/>
              <a:t>Click to edit Master title style</a:t>
            </a:r>
            <a:endParaRPr lang="en-AU" dirty="0"/>
          </a:p>
        </p:txBody>
      </p:sp>
      <p:sp>
        <p:nvSpPr>
          <p:cNvPr id="8" name="Slide Number Placeholder 4"/>
          <p:cNvSpPr>
            <a:spLocks noGrp="1"/>
          </p:cNvSpPr>
          <p:nvPr>
            <p:ph type="sldNum" sz="quarter" idx="14"/>
          </p:nvPr>
        </p:nvSpPr>
        <p:spPr/>
        <p:txBody>
          <a:bodyPr/>
          <a:lstStyle>
            <a:lvl1pPr>
              <a:defRPr smtClean="0"/>
            </a:lvl1pPr>
          </a:lstStyle>
          <a:p>
            <a:pPr>
              <a:defRPr/>
            </a:pPr>
            <a:fld id="{9C8201F6-0240-44D2-9C0C-65A24EFE8BA0}" type="slidenum">
              <a:rPr lang="en-US"/>
              <a:pPr>
                <a:defRPr/>
              </a:pPr>
              <a:t>‹#›</a:t>
            </a:fld>
            <a:endParaRPr lang="en-US"/>
          </a:p>
        </p:txBody>
      </p:sp>
      <p:sp>
        <p:nvSpPr>
          <p:cNvPr id="9" name="Footer Placeholder 16"/>
          <p:cNvSpPr>
            <a:spLocks noGrp="1"/>
          </p:cNvSpPr>
          <p:nvPr>
            <p:ph type="ftr" sz="quarter" idx="15"/>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 Wide">
    <p:spTree>
      <p:nvGrpSpPr>
        <p:cNvPr id="1" name=""/>
        <p:cNvGrpSpPr/>
        <p:nvPr/>
      </p:nvGrpSpPr>
      <p:grpSpPr>
        <a:xfrm>
          <a:off x="0" y="0"/>
          <a:ext cx="0" cy="0"/>
          <a:chOff x="0" y="0"/>
          <a:chExt cx="0" cy="0"/>
        </a:xfrm>
      </p:grpSpPr>
      <p:sp>
        <p:nvSpPr>
          <p:cNvPr id="4" name="Rectangle 3"/>
          <p:cNvSpPr/>
          <p:nvPr/>
        </p:nvSpPr>
        <p:spPr>
          <a:xfrm>
            <a:off x="1871663" y="2411413"/>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81663"/>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Chart Placeholder 8"/>
          <p:cNvSpPr>
            <a:spLocks noGrp="1"/>
          </p:cNvSpPr>
          <p:nvPr>
            <p:ph type="chart" sz="quarter" idx="17"/>
          </p:nvPr>
        </p:nvSpPr>
        <p:spPr>
          <a:xfrm>
            <a:off x="2049136" y="2688114"/>
            <a:ext cx="6883617" cy="2829573"/>
          </a:xfrm>
        </p:spPr>
        <p:txBody>
          <a:bodyPr rtlCol="0">
            <a:normAutofit/>
          </a:bodyPr>
          <a:lstStyle>
            <a:lvl1pPr>
              <a:buNone/>
              <a:defRPr/>
            </a:lvl1pPr>
          </a:lstStyle>
          <a:p>
            <a:pPr lvl="0"/>
            <a:r>
              <a:rPr lang="en-US" noProof="0" smtClean="0"/>
              <a:t>Click icon to add chart</a:t>
            </a:r>
            <a:endParaRPr lang="en-AU" noProof="0"/>
          </a:p>
        </p:txBody>
      </p:sp>
      <p:sp>
        <p:nvSpPr>
          <p:cNvPr id="2" name="Title 1"/>
          <p:cNvSpPr>
            <a:spLocks noGrp="1"/>
          </p:cNvSpPr>
          <p:nvPr>
            <p:ph type="title"/>
          </p:nvPr>
        </p:nvSpPr>
        <p:spPr>
          <a:xfrm>
            <a:off x="1872000" y="540000"/>
            <a:ext cx="7272000" cy="1800000"/>
          </a:xfrm>
          <a:prstGeom prst="snipRoundRect">
            <a:avLst>
              <a:gd name="adj1" fmla="val 8906"/>
              <a:gd name="adj2" fmla="val 0"/>
            </a:avLst>
          </a:prstGeom>
        </p:spPr>
        <p:txBody>
          <a:bodyPr>
            <a:noAutofit/>
          </a:bodyPr>
          <a:lstStyle>
            <a:lvl1pPr algn="l">
              <a:defRPr lang="en-AU" dirty="0"/>
            </a:lvl1pPr>
          </a:lstStyle>
          <a:p>
            <a:r>
              <a:rPr lang="en-US" smtClean="0"/>
              <a:t>Click to edit Master title style</a:t>
            </a:r>
            <a:endParaRPr lang="en-AU" dirty="0"/>
          </a:p>
        </p:txBody>
      </p:sp>
      <p:sp>
        <p:nvSpPr>
          <p:cNvPr id="8" name="Footer Placeholder 16"/>
          <p:cNvSpPr>
            <a:spLocks noGrp="1"/>
          </p:cNvSpPr>
          <p:nvPr>
            <p:ph type="ftr" sz="quarter" idx="18"/>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
        <p:nvSpPr>
          <p:cNvPr id="10" name="Slide Number Placeholder 4"/>
          <p:cNvSpPr>
            <a:spLocks noGrp="1"/>
          </p:cNvSpPr>
          <p:nvPr>
            <p:ph type="sldNum" sz="quarter" idx="19"/>
          </p:nvPr>
        </p:nvSpPr>
        <p:spPr/>
        <p:txBody>
          <a:bodyPr/>
          <a:lstStyle>
            <a:lvl1pPr>
              <a:defRPr smtClean="0"/>
            </a:lvl1pPr>
          </a:lstStyle>
          <a:p>
            <a:pPr>
              <a:defRPr/>
            </a:pPr>
            <a:fld id="{4C59DE68-59CC-47E1-B674-DC460A651D6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Screen">
    <p:spTree>
      <p:nvGrpSpPr>
        <p:cNvPr id="1" name=""/>
        <p:cNvGrpSpPr/>
        <p:nvPr/>
      </p:nvGrpSpPr>
      <p:grpSpPr>
        <a:xfrm>
          <a:off x="0" y="0"/>
          <a:ext cx="0" cy="0"/>
          <a:chOff x="0" y="0"/>
          <a:chExt cx="0" cy="0"/>
        </a:xfrm>
      </p:grpSpPr>
      <p:sp>
        <p:nvSpPr>
          <p:cNvPr id="3" name="Round Same Side Corner Rectangle 2"/>
          <p:cNvSpPr/>
          <p:nvPr/>
        </p:nvSpPr>
        <p:spPr>
          <a:xfrm rot="5400000">
            <a:off x="978694" y="-326231"/>
            <a:ext cx="5399087" cy="712787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4" name="Rectangle 3"/>
          <p:cNvSpPr/>
          <p:nvPr/>
        </p:nvSpPr>
        <p:spPr>
          <a:xfrm>
            <a:off x="0" y="538163"/>
            <a:ext cx="107950" cy="5399087"/>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16200000">
            <a:off x="5544344" y="2337594"/>
            <a:ext cx="5399087"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6"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8" name="Content Placeholder 17"/>
          <p:cNvSpPr>
            <a:spLocks noGrp="1"/>
          </p:cNvSpPr>
          <p:nvPr>
            <p:ph sz="quarter" idx="17"/>
          </p:nvPr>
        </p:nvSpPr>
        <p:spPr>
          <a:xfrm>
            <a:off x="484110" y="726729"/>
            <a:ext cx="6480000" cy="50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4"/>
          <p:cNvSpPr>
            <a:spLocks noGrp="1"/>
          </p:cNvSpPr>
          <p:nvPr>
            <p:ph type="sldNum" sz="quarter" idx="18"/>
          </p:nvPr>
        </p:nvSpPr>
        <p:spPr/>
        <p:txBody>
          <a:bodyPr/>
          <a:lstStyle>
            <a:lvl1pPr>
              <a:defRPr smtClean="0"/>
            </a:lvl1pPr>
          </a:lstStyle>
          <a:p>
            <a:pPr>
              <a:defRPr/>
            </a:pPr>
            <a:fld id="{0EB3FC40-C5C9-45CB-95E5-A7B25B4A5ECC}" type="slidenum">
              <a:rPr lang="en-US"/>
              <a:pPr>
                <a:defRPr/>
              </a:pPr>
              <a:t>‹#›</a:t>
            </a:fld>
            <a:endParaRPr lang="en-US"/>
          </a:p>
        </p:txBody>
      </p:sp>
      <p:sp>
        <p:nvSpPr>
          <p:cNvPr id="8" name="Footer Placeholder 16"/>
          <p:cNvSpPr>
            <a:spLocks noGrp="1"/>
          </p:cNvSpPr>
          <p:nvPr>
            <p:ph type="ftr" sz="quarter" idx="19"/>
          </p:nvPr>
        </p:nvSpPr>
        <p:spPr>
          <a:xfrm>
            <a:off x="1870075" y="6069013"/>
            <a:ext cx="5367338" cy="292100"/>
          </a:xfrm>
        </p:spPr>
        <p:txBody>
          <a:bodyPr/>
          <a:lstStyle>
            <a:lvl1pPr algn="r">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Screen (Mirror)">
    <p:spTree>
      <p:nvGrpSpPr>
        <p:cNvPr id="1" name=""/>
        <p:cNvGrpSpPr/>
        <p:nvPr/>
      </p:nvGrpSpPr>
      <p:grpSpPr>
        <a:xfrm>
          <a:off x="0" y="0"/>
          <a:ext cx="0" cy="0"/>
          <a:chOff x="0" y="0"/>
          <a:chExt cx="0" cy="0"/>
        </a:xfrm>
      </p:grpSpPr>
      <p:sp>
        <p:nvSpPr>
          <p:cNvPr id="3" name="Round Same Side Corner Rectangle 2"/>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4" name="Round Same Side Corner Rectangle 3"/>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7" name="Content Placeholder 17"/>
          <p:cNvSpPr>
            <a:spLocks noGrp="1"/>
          </p:cNvSpPr>
          <p:nvPr>
            <p:ph sz="quarter" idx="17"/>
          </p:nvPr>
        </p:nvSpPr>
        <p:spPr>
          <a:xfrm>
            <a:off x="2234337" y="726729"/>
            <a:ext cx="6480000" cy="50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4"/>
          <p:cNvSpPr>
            <a:spLocks noGrp="1"/>
          </p:cNvSpPr>
          <p:nvPr>
            <p:ph type="sldNum" sz="quarter" idx="18"/>
          </p:nvPr>
        </p:nvSpPr>
        <p:spPr/>
        <p:txBody>
          <a:bodyPr/>
          <a:lstStyle>
            <a:lvl1pPr>
              <a:defRPr smtClean="0"/>
            </a:lvl1pPr>
          </a:lstStyle>
          <a:p>
            <a:pPr>
              <a:defRPr/>
            </a:pPr>
            <a:fld id="{B17508C3-41B6-4B06-A827-D7E7E9AA8314}" type="slidenum">
              <a:rPr lang="en-US"/>
              <a:pPr>
                <a:defRPr/>
              </a:pPr>
              <a:t>‹#›</a:t>
            </a:fld>
            <a:endParaRPr lang="en-US"/>
          </a:p>
        </p:txBody>
      </p:sp>
      <p:sp>
        <p:nvSpPr>
          <p:cNvPr id="7" name="Footer Placeholder 16"/>
          <p:cNvSpPr>
            <a:spLocks noGrp="1"/>
          </p:cNvSpPr>
          <p:nvPr>
            <p:ph type="ftr" sz="quarter" idx="19"/>
          </p:nvPr>
        </p:nvSpPr>
        <p:spPr>
          <a:xfrm>
            <a:off x="1870075" y="6113463"/>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33ACE7-10F8-413A-B427-9203AC321AC9}" type="slidenum">
              <a:rPr lang="en-US"/>
              <a:pPr>
                <a:defRPr/>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ound Same Side Corner Rectangle 1"/>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3" name="Round Same Side Corner Rectangle 2"/>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4"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lvl1pPr>
              <a:defRPr smtClean="0"/>
            </a:lvl1pPr>
          </a:lstStyle>
          <a:p>
            <a:pPr>
              <a:defRPr/>
            </a:pPr>
            <a:fld id="{69E16C03-1CF5-4CC3-830A-62FBC7E6CE47}" type="slidenum">
              <a:rPr lang="en-US"/>
              <a:pPr>
                <a:defRPr/>
              </a:pPr>
              <a:t>‹#›</a:t>
            </a:fld>
            <a:endParaRPr lang="en-US"/>
          </a:p>
        </p:txBody>
      </p:sp>
      <p:sp>
        <p:nvSpPr>
          <p:cNvPr id="6" name="Footer Placeholder 16"/>
          <p:cNvSpPr>
            <a:spLocks noGrp="1"/>
          </p:cNvSpPr>
          <p:nvPr>
            <p:ph type="ftr" sz="quarter" idx="11"/>
          </p:nvPr>
        </p:nvSpPr>
        <p:spPr>
          <a:xfrm>
            <a:off x="1870075" y="6113463"/>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a:xfrm>
            <a:off x="1871663" y="2451100"/>
            <a:ext cx="7272337" cy="353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0075" y="5929313"/>
            <a:ext cx="7272338"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867" y="540000"/>
            <a:ext cx="7272000" cy="1800000"/>
          </a:xfrm>
          <a:prstGeom prst="snipRoundRect">
            <a:avLst>
              <a:gd name="adj1" fmla="val 8201"/>
              <a:gd name="adj2" fmla="val 0"/>
            </a:avLst>
          </a:prstGeom>
          <a:solidFill>
            <a:schemeClr val="bg1"/>
          </a:solidFill>
        </p:spPr>
        <p:txBody>
          <a:bodyPr>
            <a:normAutofit/>
          </a:bodyPr>
          <a:lstStyle>
            <a:lvl1pPr algn="l">
              <a:defRPr sz="3200">
                <a:latin typeface="Helvetica 35 Thin" pitchFamily="34" charset="0"/>
              </a:defRPr>
            </a:lvl1pPr>
          </a:lstStyle>
          <a:p>
            <a:r>
              <a:rPr lang="en-US" smtClean="0"/>
              <a:t>Click to edit Master title style</a:t>
            </a:r>
            <a:endParaRPr lang="en-AU" dirty="0"/>
          </a:p>
        </p:txBody>
      </p:sp>
      <p:sp>
        <p:nvSpPr>
          <p:cNvPr id="9" name="Picture Placeholder 8"/>
          <p:cNvSpPr>
            <a:spLocks noGrp="1"/>
          </p:cNvSpPr>
          <p:nvPr>
            <p:ph type="pic" sz="quarter" idx="13"/>
          </p:nvPr>
        </p:nvSpPr>
        <p:spPr>
          <a:xfrm>
            <a:off x="1872867" y="2434729"/>
            <a:ext cx="7271133" cy="3571374"/>
          </a:xfrm>
          <a:solidFill>
            <a:schemeClr val="bg2">
              <a:lumMod val="50000"/>
            </a:schemeClr>
          </a:solidFill>
        </p:spPr>
        <p:txBody>
          <a:bodyPr rtlCol="0">
            <a:normAutofit/>
          </a:bodyPr>
          <a:lstStyle>
            <a:lvl1pPr>
              <a:buNone/>
              <a:defRPr sz="1800"/>
            </a:lvl1pPr>
          </a:lstStyle>
          <a:p>
            <a:pPr lvl="0"/>
            <a:r>
              <a:rPr lang="en-US" noProof="0" smtClean="0"/>
              <a:t>Click icon to add picture</a:t>
            </a:r>
            <a:endParaRPr lang="en-AU" noProof="0" dirty="0"/>
          </a:p>
        </p:txBody>
      </p:sp>
      <p:sp>
        <p:nvSpPr>
          <p:cNvPr id="8" name="Slide Number Placeholder 4"/>
          <p:cNvSpPr>
            <a:spLocks noGrp="1"/>
          </p:cNvSpPr>
          <p:nvPr>
            <p:ph type="sldNum" sz="quarter" idx="14"/>
          </p:nvPr>
        </p:nvSpPr>
        <p:spPr/>
        <p:txBody>
          <a:bodyPr/>
          <a:lstStyle>
            <a:lvl1pPr>
              <a:defRPr smtClean="0"/>
            </a:lvl1pPr>
          </a:lstStyle>
          <a:p>
            <a:pPr>
              <a:defRPr/>
            </a:pPr>
            <a:fld id="{2C54416E-CE0E-42C6-A2EC-C954A5E189F7}" type="slidenum">
              <a:rPr lang="en-US"/>
              <a:pPr>
                <a:defRPr/>
              </a:pPr>
              <a:t>‹#›</a:t>
            </a:fld>
            <a:endParaRPr lang="en-US"/>
          </a:p>
        </p:txBody>
      </p:sp>
      <p:sp>
        <p:nvSpPr>
          <p:cNvPr id="10" name="Footer Placeholder 16"/>
          <p:cNvSpPr>
            <a:spLocks noGrp="1"/>
          </p:cNvSpPr>
          <p:nvPr>
            <p:ph type="ftr" sz="quarter" idx="15"/>
          </p:nvPr>
        </p:nvSpPr>
        <p:spPr>
          <a:xfrm>
            <a:off x="1870075" y="6119813"/>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ll">
    <p:spTree>
      <p:nvGrpSpPr>
        <p:cNvPr id="1" name=""/>
        <p:cNvGrpSpPr/>
        <p:nvPr/>
      </p:nvGrpSpPr>
      <p:grpSpPr>
        <a:xfrm>
          <a:off x="0" y="0"/>
          <a:ext cx="0" cy="0"/>
          <a:chOff x="0" y="0"/>
          <a:chExt cx="0" cy="0"/>
        </a:xfrm>
      </p:grpSpPr>
      <p:sp>
        <p:nvSpPr>
          <p:cNvPr id="5" name="Round Same Side Corner Rectangle 4"/>
          <p:cNvSpPr/>
          <p:nvPr/>
        </p:nvSpPr>
        <p:spPr>
          <a:xfrm rot="16200000">
            <a:off x="1429544" y="991394"/>
            <a:ext cx="5399087" cy="44926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6" name="Round Same Side Corner Rectangle 5"/>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Picture Placeholder 8"/>
          <p:cNvSpPr>
            <a:spLocks noGrp="1"/>
          </p:cNvSpPr>
          <p:nvPr>
            <p:ph type="pic" sz="quarter" idx="13"/>
          </p:nvPr>
        </p:nvSpPr>
        <p:spPr>
          <a:xfrm>
            <a:off x="6444000" y="537830"/>
            <a:ext cx="2700000" cy="5400000"/>
          </a:xfr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2" name="Title 1"/>
          <p:cNvSpPr>
            <a:spLocks noGrp="1" noChangeAspect="1"/>
          </p:cNvSpPr>
          <p:nvPr>
            <p:ph type="title"/>
          </p:nvPr>
        </p:nvSpPr>
        <p:spPr>
          <a:xfrm>
            <a:off x="1908000" y="627962"/>
            <a:ext cx="4428000" cy="847376"/>
          </a:xfrm>
        </p:spPr>
        <p:txBody>
          <a:bodyPr>
            <a:spAutoFit/>
          </a:bodyPr>
          <a:lstStyle>
            <a:lvl1pPr algn="l">
              <a:defRPr lang="en-AU" dirty="0"/>
            </a:lvl1pPr>
          </a:lstStyle>
          <a:p>
            <a:r>
              <a:rPr lang="en-US" smtClean="0"/>
              <a:t>Click to edit Master title style</a:t>
            </a:r>
            <a:endParaRPr lang="en-AU" dirty="0"/>
          </a:p>
        </p:txBody>
      </p:sp>
      <p:sp>
        <p:nvSpPr>
          <p:cNvPr id="11" name="Text Placeholder 10"/>
          <p:cNvSpPr>
            <a:spLocks noGrp="1"/>
          </p:cNvSpPr>
          <p:nvPr>
            <p:ph type="body" sz="quarter" idx="14"/>
          </p:nvPr>
        </p:nvSpPr>
        <p:spPr>
          <a:xfrm>
            <a:off x="1908000" y="1597446"/>
            <a:ext cx="4428000" cy="4221698"/>
          </a:xfrm>
        </p:spPr>
        <p:txBody>
          <a:bodyPr>
            <a:normAutofit/>
          </a:bodyPr>
          <a:lstStyle>
            <a:lvl1pPr marL="0" indent="0" defTabSz="576000">
              <a:lnSpc>
                <a:spcPct val="110000"/>
              </a:lnSpc>
              <a:spcBef>
                <a:spcPts val="600"/>
              </a:spcBef>
              <a:spcAft>
                <a:spcPts val="600"/>
              </a:spcAft>
              <a:buNone/>
              <a:defRPr lang="en-US" sz="1800" smtClean="0">
                <a:solidFill>
                  <a:schemeClr val="tx1">
                    <a:lumMod val="75000"/>
                    <a:lumOff val="25000"/>
                  </a:schemeClr>
                </a:solidFill>
              </a:defRPr>
            </a:lvl1pPr>
          </a:lstStyle>
          <a:p>
            <a:pPr lvl="0"/>
            <a:r>
              <a:rPr lang="en-US" smtClean="0"/>
              <a:t>Click to edit Master text styles</a:t>
            </a:r>
          </a:p>
        </p:txBody>
      </p:sp>
      <p:sp>
        <p:nvSpPr>
          <p:cNvPr id="8" name="Slide Number Placeholder 4"/>
          <p:cNvSpPr>
            <a:spLocks noGrp="1"/>
          </p:cNvSpPr>
          <p:nvPr>
            <p:ph type="sldNum" sz="quarter" idx="15"/>
          </p:nvPr>
        </p:nvSpPr>
        <p:spPr/>
        <p:txBody>
          <a:bodyPr/>
          <a:lstStyle>
            <a:lvl1pPr>
              <a:defRPr smtClean="0"/>
            </a:lvl1pPr>
          </a:lstStyle>
          <a:p>
            <a:pPr>
              <a:defRPr/>
            </a:pPr>
            <a:fld id="{5C964177-E899-414C-8E82-B1D446D8B7FF}"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ll - no title (mirror)">
    <p:spTree>
      <p:nvGrpSpPr>
        <p:cNvPr id="1" name=""/>
        <p:cNvGrpSpPr/>
        <p:nvPr/>
      </p:nvGrpSpPr>
      <p:grpSpPr>
        <a:xfrm>
          <a:off x="0" y="0"/>
          <a:ext cx="0" cy="0"/>
          <a:chOff x="0" y="0"/>
          <a:chExt cx="0" cy="0"/>
        </a:xfrm>
      </p:grpSpPr>
      <p:sp>
        <p:nvSpPr>
          <p:cNvPr id="4" name="Rectangle 3"/>
          <p:cNvSpPr/>
          <p:nvPr/>
        </p:nvSpPr>
        <p:spPr>
          <a:xfrm>
            <a:off x="-3175" y="544513"/>
            <a:ext cx="107950" cy="5399087"/>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5400000">
            <a:off x="2463006" y="1129507"/>
            <a:ext cx="5399087" cy="4216400"/>
          </a:xfrm>
          <a:prstGeom prst="round2SameRect">
            <a:avLst>
              <a:gd name="adj1" fmla="val 45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6" name="Round Same Side Corner Rectangle 5"/>
          <p:cNvSpPr/>
          <p:nvPr/>
        </p:nvSpPr>
        <p:spPr>
          <a:xfrm rot="16200000">
            <a:off x="5544344" y="2337594"/>
            <a:ext cx="5399087"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8" name="Picture Placeholder 8"/>
          <p:cNvSpPr>
            <a:spLocks noGrp="1"/>
          </p:cNvSpPr>
          <p:nvPr>
            <p:ph type="pic" sz="quarter" idx="13"/>
          </p:nvPr>
        </p:nvSpPr>
        <p:spPr>
          <a:xfrm>
            <a:off x="106397" y="540000"/>
            <a:ext cx="2880000" cy="5400000"/>
          </a:xfrm>
          <a:solidFill>
            <a:schemeClr val="bg1">
              <a:lumMod val="50000"/>
            </a:schemeClr>
          </a:solidFill>
        </p:spPr>
        <p:txBody>
          <a:bodyPr rtlCol="0" anchor="ctr">
            <a:normAutofit/>
          </a:bodyPr>
          <a:lstStyle>
            <a:lvl1pPr indent="0" algn="ctr">
              <a:buNone/>
              <a:defRPr sz="1400" baseline="0">
                <a:solidFill>
                  <a:srgbClr val="DBDEE3"/>
                </a:solidFill>
              </a:defRPr>
            </a:lvl1pPr>
          </a:lstStyle>
          <a:p>
            <a:pPr lvl="0"/>
            <a:r>
              <a:rPr lang="en-US" noProof="0" smtClean="0"/>
              <a:t>Click icon to add picture</a:t>
            </a:r>
            <a:endParaRPr lang="en-AU" noProof="0" dirty="0"/>
          </a:p>
        </p:txBody>
      </p:sp>
      <p:sp>
        <p:nvSpPr>
          <p:cNvPr id="16" name="Text Placeholder 15"/>
          <p:cNvSpPr>
            <a:spLocks noGrp="1"/>
          </p:cNvSpPr>
          <p:nvPr>
            <p:ph type="body" sz="quarter" idx="14"/>
          </p:nvPr>
        </p:nvSpPr>
        <p:spPr>
          <a:xfrm>
            <a:off x="3054792" y="513516"/>
            <a:ext cx="4217208" cy="5433018"/>
          </a:xfrm>
          <a:custGeom>
            <a:avLst/>
            <a:gdLst>
              <a:gd name="connsiteX0" fmla="*/ 0 w 4212000"/>
              <a:gd name="connsiteY0" fmla="*/ 167638 h 5400000"/>
              <a:gd name="connsiteX1" fmla="*/ 49100 w 4212000"/>
              <a:gd name="connsiteY1" fmla="*/ 49100 h 5400000"/>
              <a:gd name="connsiteX2" fmla="*/ 167638 w 4212000"/>
              <a:gd name="connsiteY2" fmla="*/ 0 h 5400000"/>
              <a:gd name="connsiteX3" fmla="*/ 4044362 w 4212000"/>
              <a:gd name="connsiteY3" fmla="*/ 0 h 5400000"/>
              <a:gd name="connsiteX4" fmla="*/ 4162900 w 4212000"/>
              <a:gd name="connsiteY4" fmla="*/ 49100 h 5400000"/>
              <a:gd name="connsiteX5" fmla="*/ 4212000 w 4212000"/>
              <a:gd name="connsiteY5" fmla="*/ 167638 h 5400000"/>
              <a:gd name="connsiteX6" fmla="*/ 4212000 w 4212000"/>
              <a:gd name="connsiteY6" fmla="*/ 5232362 h 5400000"/>
              <a:gd name="connsiteX7" fmla="*/ 4162900 w 4212000"/>
              <a:gd name="connsiteY7" fmla="*/ 5350900 h 5400000"/>
              <a:gd name="connsiteX8" fmla="*/ 4044362 w 4212000"/>
              <a:gd name="connsiteY8" fmla="*/ 5400000 h 5400000"/>
              <a:gd name="connsiteX9" fmla="*/ 167638 w 4212000"/>
              <a:gd name="connsiteY9" fmla="*/ 5400000 h 5400000"/>
              <a:gd name="connsiteX10" fmla="*/ 49100 w 4212000"/>
              <a:gd name="connsiteY10" fmla="*/ 5350900 h 5400000"/>
              <a:gd name="connsiteX11" fmla="*/ 0 w 4212000"/>
              <a:gd name="connsiteY11" fmla="*/ 5232362 h 5400000"/>
              <a:gd name="connsiteX12" fmla="*/ 0 w 4212000"/>
              <a:gd name="connsiteY12" fmla="*/ 167638 h 5400000"/>
              <a:gd name="connsiteX0" fmla="*/ 0 w 4212000"/>
              <a:gd name="connsiteY0" fmla="*/ 167638 h 5400000"/>
              <a:gd name="connsiteX1" fmla="*/ 49100 w 4212000"/>
              <a:gd name="connsiteY1" fmla="*/ 49100 h 5400000"/>
              <a:gd name="connsiteX2" fmla="*/ 167638 w 4212000"/>
              <a:gd name="connsiteY2" fmla="*/ 0 h 5400000"/>
              <a:gd name="connsiteX3" fmla="*/ 3834 w 4212000"/>
              <a:gd name="connsiteY3" fmla="*/ 6265 h 5400000"/>
              <a:gd name="connsiteX4" fmla="*/ 4044362 w 4212000"/>
              <a:gd name="connsiteY4" fmla="*/ 0 h 5400000"/>
              <a:gd name="connsiteX5" fmla="*/ 4162900 w 4212000"/>
              <a:gd name="connsiteY5" fmla="*/ 49100 h 5400000"/>
              <a:gd name="connsiteX6" fmla="*/ 4212000 w 4212000"/>
              <a:gd name="connsiteY6" fmla="*/ 167638 h 5400000"/>
              <a:gd name="connsiteX7" fmla="*/ 4212000 w 4212000"/>
              <a:gd name="connsiteY7" fmla="*/ 5232362 h 5400000"/>
              <a:gd name="connsiteX8" fmla="*/ 4162900 w 4212000"/>
              <a:gd name="connsiteY8" fmla="*/ 5350900 h 5400000"/>
              <a:gd name="connsiteX9" fmla="*/ 4044362 w 4212000"/>
              <a:gd name="connsiteY9" fmla="*/ 5400000 h 5400000"/>
              <a:gd name="connsiteX10" fmla="*/ 167638 w 4212000"/>
              <a:gd name="connsiteY10" fmla="*/ 5400000 h 5400000"/>
              <a:gd name="connsiteX11" fmla="*/ 49100 w 4212000"/>
              <a:gd name="connsiteY11" fmla="*/ 5350900 h 5400000"/>
              <a:gd name="connsiteX12" fmla="*/ 0 w 4212000"/>
              <a:gd name="connsiteY12" fmla="*/ 5232362 h 5400000"/>
              <a:gd name="connsiteX13" fmla="*/ 0 w 4212000"/>
              <a:gd name="connsiteY13" fmla="*/ 167638 h 5400000"/>
              <a:gd name="connsiteX0" fmla="*/ 0 w 4212000"/>
              <a:gd name="connsiteY0" fmla="*/ 872060 h 6104422"/>
              <a:gd name="connsiteX1" fmla="*/ 167638 w 4212000"/>
              <a:gd name="connsiteY1" fmla="*/ 704422 h 6104422"/>
              <a:gd name="connsiteX2" fmla="*/ 3834 w 4212000"/>
              <a:gd name="connsiteY2" fmla="*/ 710687 h 6104422"/>
              <a:gd name="connsiteX3" fmla="*/ 4044362 w 4212000"/>
              <a:gd name="connsiteY3" fmla="*/ 704422 h 6104422"/>
              <a:gd name="connsiteX4" fmla="*/ 4162900 w 4212000"/>
              <a:gd name="connsiteY4" fmla="*/ 753522 h 6104422"/>
              <a:gd name="connsiteX5" fmla="*/ 4212000 w 4212000"/>
              <a:gd name="connsiteY5" fmla="*/ 872060 h 6104422"/>
              <a:gd name="connsiteX6" fmla="*/ 4212000 w 4212000"/>
              <a:gd name="connsiteY6" fmla="*/ 5936784 h 6104422"/>
              <a:gd name="connsiteX7" fmla="*/ 4162900 w 4212000"/>
              <a:gd name="connsiteY7" fmla="*/ 6055322 h 6104422"/>
              <a:gd name="connsiteX8" fmla="*/ 4044362 w 4212000"/>
              <a:gd name="connsiteY8" fmla="*/ 6104422 h 6104422"/>
              <a:gd name="connsiteX9" fmla="*/ 167638 w 4212000"/>
              <a:gd name="connsiteY9" fmla="*/ 6104422 h 6104422"/>
              <a:gd name="connsiteX10" fmla="*/ 49100 w 4212000"/>
              <a:gd name="connsiteY10" fmla="*/ 6055322 h 6104422"/>
              <a:gd name="connsiteX11" fmla="*/ 0 w 4212000"/>
              <a:gd name="connsiteY11" fmla="*/ 5936784 h 6104422"/>
              <a:gd name="connsiteX12" fmla="*/ 0 w 4212000"/>
              <a:gd name="connsiteY12" fmla="*/ 872060 h 6104422"/>
              <a:gd name="connsiteX0" fmla="*/ 7686 w 4219686"/>
              <a:gd name="connsiteY0" fmla="*/ 337670 h 5570032"/>
              <a:gd name="connsiteX1" fmla="*/ 175324 w 4219686"/>
              <a:gd name="connsiteY1" fmla="*/ 170032 h 5570032"/>
              <a:gd name="connsiteX2" fmla="*/ 11520 w 4219686"/>
              <a:gd name="connsiteY2" fmla="*/ 176297 h 5570032"/>
              <a:gd name="connsiteX3" fmla="*/ 4052048 w 4219686"/>
              <a:gd name="connsiteY3" fmla="*/ 170032 h 5570032"/>
              <a:gd name="connsiteX4" fmla="*/ 4170586 w 4219686"/>
              <a:gd name="connsiteY4" fmla="*/ 219132 h 5570032"/>
              <a:gd name="connsiteX5" fmla="*/ 4219686 w 4219686"/>
              <a:gd name="connsiteY5" fmla="*/ 337670 h 5570032"/>
              <a:gd name="connsiteX6" fmla="*/ 4219686 w 4219686"/>
              <a:gd name="connsiteY6" fmla="*/ 5402394 h 5570032"/>
              <a:gd name="connsiteX7" fmla="*/ 4170586 w 4219686"/>
              <a:gd name="connsiteY7" fmla="*/ 5520932 h 5570032"/>
              <a:gd name="connsiteX8" fmla="*/ 4052048 w 4219686"/>
              <a:gd name="connsiteY8" fmla="*/ 5570032 h 5570032"/>
              <a:gd name="connsiteX9" fmla="*/ 175324 w 4219686"/>
              <a:gd name="connsiteY9" fmla="*/ 5570032 h 5570032"/>
              <a:gd name="connsiteX10" fmla="*/ 56786 w 4219686"/>
              <a:gd name="connsiteY10" fmla="*/ 5520932 h 5570032"/>
              <a:gd name="connsiteX11" fmla="*/ 7686 w 4219686"/>
              <a:gd name="connsiteY11" fmla="*/ 5402394 h 5570032"/>
              <a:gd name="connsiteX12" fmla="*/ 7686 w 4219686"/>
              <a:gd name="connsiteY12" fmla="*/ 337670 h 5570032"/>
              <a:gd name="connsiteX0" fmla="*/ 0 w 4212000"/>
              <a:gd name="connsiteY0" fmla="*/ 167638 h 5400000"/>
              <a:gd name="connsiteX1" fmla="*/ 167638 w 4212000"/>
              <a:gd name="connsiteY1" fmla="*/ 0 h 5400000"/>
              <a:gd name="connsiteX2" fmla="*/ 3834 w 4212000"/>
              <a:gd name="connsiteY2" fmla="*/ 6265 h 5400000"/>
              <a:gd name="connsiteX3" fmla="*/ 4044362 w 4212000"/>
              <a:gd name="connsiteY3" fmla="*/ 0 h 5400000"/>
              <a:gd name="connsiteX4" fmla="*/ 4162900 w 4212000"/>
              <a:gd name="connsiteY4" fmla="*/ 49100 h 5400000"/>
              <a:gd name="connsiteX5" fmla="*/ 4212000 w 4212000"/>
              <a:gd name="connsiteY5" fmla="*/ 167638 h 5400000"/>
              <a:gd name="connsiteX6" fmla="*/ 4212000 w 4212000"/>
              <a:gd name="connsiteY6" fmla="*/ 5232362 h 5400000"/>
              <a:gd name="connsiteX7" fmla="*/ 4162900 w 4212000"/>
              <a:gd name="connsiteY7" fmla="*/ 5350900 h 5400000"/>
              <a:gd name="connsiteX8" fmla="*/ 4044362 w 4212000"/>
              <a:gd name="connsiteY8" fmla="*/ 5400000 h 5400000"/>
              <a:gd name="connsiteX9" fmla="*/ 167638 w 4212000"/>
              <a:gd name="connsiteY9" fmla="*/ 5400000 h 5400000"/>
              <a:gd name="connsiteX10" fmla="*/ 49100 w 4212000"/>
              <a:gd name="connsiteY10" fmla="*/ 5350900 h 5400000"/>
              <a:gd name="connsiteX11" fmla="*/ 0 w 4212000"/>
              <a:gd name="connsiteY11" fmla="*/ 5232362 h 5400000"/>
              <a:gd name="connsiteX12" fmla="*/ 0 w 4212000"/>
              <a:gd name="connsiteY12" fmla="*/ 167638 h 5400000"/>
              <a:gd name="connsiteX0" fmla="*/ 670226 w 4882226"/>
              <a:gd name="connsiteY0" fmla="*/ 871016 h 6103378"/>
              <a:gd name="connsiteX1" fmla="*/ 674060 w 4882226"/>
              <a:gd name="connsiteY1" fmla="*/ 709643 h 6103378"/>
              <a:gd name="connsiteX2" fmla="*/ 4714588 w 4882226"/>
              <a:gd name="connsiteY2" fmla="*/ 703378 h 6103378"/>
              <a:gd name="connsiteX3" fmla="*/ 4833126 w 4882226"/>
              <a:gd name="connsiteY3" fmla="*/ 752478 h 6103378"/>
              <a:gd name="connsiteX4" fmla="*/ 4882226 w 4882226"/>
              <a:gd name="connsiteY4" fmla="*/ 871016 h 6103378"/>
              <a:gd name="connsiteX5" fmla="*/ 4882226 w 4882226"/>
              <a:gd name="connsiteY5" fmla="*/ 5935740 h 6103378"/>
              <a:gd name="connsiteX6" fmla="*/ 4833126 w 4882226"/>
              <a:gd name="connsiteY6" fmla="*/ 6054278 h 6103378"/>
              <a:gd name="connsiteX7" fmla="*/ 4714588 w 4882226"/>
              <a:gd name="connsiteY7" fmla="*/ 6103378 h 6103378"/>
              <a:gd name="connsiteX8" fmla="*/ 837864 w 4882226"/>
              <a:gd name="connsiteY8" fmla="*/ 6103378 h 6103378"/>
              <a:gd name="connsiteX9" fmla="*/ 719326 w 4882226"/>
              <a:gd name="connsiteY9" fmla="*/ 6054278 h 6103378"/>
              <a:gd name="connsiteX10" fmla="*/ 670226 w 4882226"/>
              <a:gd name="connsiteY10" fmla="*/ 5935740 h 6103378"/>
              <a:gd name="connsiteX11" fmla="*/ 670226 w 4882226"/>
              <a:gd name="connsiteY11" fmla="*/ 871016 h 6103378"/>
              <a:gd name="connsiteX0" fmla="*/ 5208 w 4217208"/>
              <a:gd name="connsiteY0" fmla="*/ 871016 h 6103378"/>
              <a:gd name="connsiteX1" fmla="*/ 9042 w 4217208"/>
              <a:gd name="connsiteY1" fmla="*/ 709643 h 6103378"/>
              <a:gd name="connsiteX2" fmla="*/ 4049570 w 4217208"/>
              <a:gd name="connsiteY2" fmla="*/ 703378 h 6103378"/>
              <a:gd name="connsiteX3" fmla="*/ 4168108 w 4217208"/>
              <a:gd name="connsiteY3" fmla="*/ 752478 h 6103378"/>
              <a:gd name="connsiteX4" fmla="*/ 4217208 w 4217208"/>
              <a:gd name="connsiteY4" fmla="*/ 871016 h 6103378"/>
              <a:gd name="connsiteX5" fmla="*/ 4217208 w 4217208"/>
              <a:gd name="connsiteY5" fmla="*/ 5935740 h 6103378"/>
              <a:gd name="connsiteX6" fmla="*/ 4168108 w 4217208"/>
              <a:gd name="connsiteY6" fmla="*/ 6054278 h 6103378"/>
              <a:gd name="connsiteX7" fmla="*/ 4049570 w 4217208"/>
              <a:gd name="connsiteY7" fmla="*/ 6103378 h 6103378"/>
              <a:gd name="connsiteX8" fmla="*/ 172846 w 4217208"/>
              <a:gd name="connsiteY8" fmla="*/ 6103378 h 6103378"/>
              <a:gd name="connsiteX9" fmla="*/ 54308 w 4217208"/>
              <a:gd name="connsiteY9" fmla="*/ 6054278 h 6103378"/>
              <a:gd name="connsiteX10" fmla="*/ 5208 w 4217208"/>
              <a:gd name="connsiteY10" fmla="*/ 5935740 h 6103378"/>
              <a:gd name="connsiteX11" fmla="*/ 5208 w 4217208"/>
              <a:gd name="connsiteY11" fmla="*/ 871016 h 6103378"/>
              <a:gd name="connsiteX0" fmla="*/ 5208 w 4217208"/>
              <a:gd name="connsiteY0" fmla="*/ 194122 h 5426484"/>
              <a:gd name="connsiteX1" fmla="*/ 9042 w 4217208"/>
              <a:gd name="connsiteY1" fmla="*/ 32749 h 5426484"/>
              <a:gd name="connsiteX2" fmla="*/ 4049570 w 4217208"/>
              <a:gd name="connsiteY2" fmla="*/ 26484 h 5426484"/>
              <a:gd name="connsiteX3" fmla="*/ 4168108 w 4217208"/>
              <a:gd name="connsiteY3" fmla="*/ 75584 h 5426484"/>
              <a:gd name="connsiteX4" fmla="*/ 4217208 w 4217208"/>
              <a:gd name="connsiteY4" fmla="*/ 194122 h 5426484"/>
              <a:gd name="connsiteX5" fmla="*/ 4217208 w 4217208"/>
              <a:gd name="connsiteY5" fmla="*/ 5258846 h 5426484"/>
              <a:gd name="connsiteX6" fmla="*/ 4168108 w 4217208"/>
              <a:gd name="connsiteY6" fmla="*/ 5377384 h 5426484"/>
              <a:gd name="connsiteX7" fmla="*/ 4049570 w 4217208"/>
              <a:gd name="connsiteY7" fmla="*/ 5426484 h 5426484"/>
              <a:gd name="connsiteX8" fmla="*/ 172846 w 4217208"/>
              <a:gd name="connsiteY8" fmla="*/ 5426484 h 5426484"/>
              <a:gd name="connsiteX9" fmla="*/ 54308 w 4217208"/>
              <a:gd name="connsiteY9" fmla="*/ 5377384 h 5426484"/>
              <a:gd name="connsiteX10" fmla="*/ 5208 w 4217208"/>
              <a:gd name="connsiteY10" fmla="*/ 5258846 h 5426484"/>
              <a:gd name="connsiteX11" fmla="*/ 5208 w 4217208"/>
              <a:gd name="connsiteY11" fmla="*/ 194122 h 5426484"/>
              <a:gd name="connsiteX0" fmla="*/ 506422 w 4718422"/>
              <a:gd name="connsiteY0" fmla="*/ 194122 h 6130906"/>
              <a:gd name="connsiteX1" fmla="*/ 510256 w 4718422"/>
              <a:gd name="connsiteY1" fmla="*/ 32749 h 6130906"/>
              <a:gd name="connsiteX2" fmla="*/ 4550784 w 4718422"/>
              <a:gd name="connsiteY2" fmla="*/ 26484 h 6130906"/>
              <a:gd name="connsiteX3" fmla="*/ 4669322 w 4718422"/>
              <a:gd name="connsiteY3" fmla="*/ 75584 h 6130906"/>
              <a:gd name="connsiteX4" fmla="*/ 4718422 w 4718422"/>
              <a:gd name="connsiteY4" fmla="*/ 194122 h 6130906"/>
              <a:gd name="connsiteX5" fmla="*/ 4718422 w 4718422"/>
              <a:gd name="connsiteY5" fmla="*/ 5258846 h 6130906"/>
              <a:gd name="connsiteX6" fmla="*/ 4669322 w 4718422"/>
              <a:gd name="connsiteY6" fmla="*/ 5377384 h 6130906"/>
              <a:gd name="connsiteX7" fmla="*/ 4550784 w 4718422"/>
              <a:gd name="connsiteY7" fmla="*/ 5426484 h 6130906"/>
              <a:gd name="connsiteX8" fmla="*/ 674060 w 4718422"/>
              <a:gd name="connsiteY8" fmla="*/ 5426484 h 6130906"/>
              <a:gd name="connsiteX9" fmla="*/ 506422 w 4718422"/>
              <a:gd name="connsiteY9" fmla="*/ 5258846 h 6130906"/>
              <a:gd name="connsiteX10" fmla="*/ 506422 w 4718422"/>
              <a:gd name="connsiteY10" fmla="*/ 194122 h 6130906"/>
              <a:gd name="connsiteX0" fmla="*/ 5208 w 4217208"/>
              <a:gd name="connsiteY0" fmla="*/ 194122 h 6130906"/>
              <a:gd name="connsiteX1" fmla="*/ 9042 w 4217208"/>
              <a:gd name="connsiteY1" fmla="*/ 32749 h 6130906"/>
              <a:gd name="connsiteX2" fmla="*/ 4049570 w 4217208"/>
              <a:gd name="connsiteY2" fmla="*/ 26484 h 6130906"/>
              <a:gd name="connsiteX3" fmla="*/ 4168108 w 4217208"/>
              <a:gd name="connsiteY3" fmla="*/ 75584 h 6130906"/>
              <a:gd name="connsiteX4" fmla="*/ 4217208 w 4217208"/>
              <a:gd name="connsiteY4" fmla="*/ 194122 h 6130906"/>
              <a:gd name="connsiteX5" fmla="*/ 4217208 w 4217208"/>
              <a:gd name="connsiteY5" fmla="*/ 5258846 h 6130906"/>
              <a:gd name="connsiteX6" fmla="*/ 4168108 w 4217208"/>
              <a:gd name="connsiteY6" fmla="*/ 5377384 h 6130906"/>
              <a:gd name="connsiteX7" fmla="*/ 4049570 w 4217208"/>
              <a:gd name="connsiteY7" fmla="*/ 5426484 h 6130906"/>
              <a:gd name="connsiteX8" fmla="*/ 172846 w 4217208"/>
              <a:gd name="connsiteY8" fmla="*/ 5426484 h 6130906"/>
              <a:gd name="connsiteX9" fmla="*/ 5208 w 4217208"/>
              <a:gd name="connsiteY9" fmla="*/ 5258846 h 6130906"/>
              <a:gd name="connsiteX10" fmla="*/ 5208 w 4217208"/>
              <a:gd name="connsiteY10" fmla="*/ 194122 h 6130906"/>
              <a:gd name="connsiteX0" fmla="*/ 5208 w 4217208"/>
              <a:gd name="connsiteY0" fmla="*/ 194122 h 6305078"/>
              <a:gd name="connsiteX1" fmla="*/ 9042 w 4217208"/>
              <a:gd name="connsiteY1" fmla="*/ 32749 h 6305078"/>
              <a:gd name="connsiteX2" fmla="*/ 4049570 w 4217208"/>
              <a:gd name="connsiteY2" fmla="*/ 26484 h 6305078"/>
              <a:gd name="connsiteX3" fmla="*/ 4168108 w 4217208"/>
              <a:gd name="connsiteY3" fmla="*/ 75584 h 6305078"/>
              <a:gd name="connsiteX4" fmla="*/ 4217208 w 4217208"/>
              <a:gd name="connsiteY4" fmla="*/ 194122 h 6305078"/>
              <a:gd name="connsiteX5" fmla="*/ 4217208 w 4217208"/>
              <a:gd name="connsiteY5" fmla="*/ 5258846 h 6305078"/>
              <a:gd name="connsiteX6" fmla="*/ 4168108 w 4217208"/>
              <a:gd name="connsiteY6" fmla="*/ 5377384 h 6305078"/>
              <a:gd name="connsiteX7" fmla="*/ 4049570 w 4217208"/>
              <a:gd name="connsiteY7" fmla="*/ 5426484 h 6305078"/>
              <a:gd name="connsiteX8" fmla="*/ 172846 w 4217208"/>
              <a:gd name="connsiteY8" fmla="*/ 5426484 h 6305078"/>
              <a:gd name="connsiteX9" fmla="*/ 5208 w 4217208"/>
              <a:gd name="connsiteY9" fmla="*/ 5433018 h 6305078"/>
              <a:gd name="connsiteX10" fmla="*/ 5208 w 4217208"/>
              <a:gd name="connsiteY10" fmla="*/ 194122 h 6305078"/>
              <a:gd name="connsiteX0" fmla="*/ 5208 w 4217208"/>
              <a:gd name="connsiteY0" fmla="*/ 194122 h 5433018"/>
              <a:gd name="connsiteX1" fmla="*/ 9042 w 4217208"/>
              <a:gd name="connsiteY1" fmla="*/ 32749 h 5433018"/>
              <a:gd name="connsiteX2" fmla="*/ 4049570 w 4217208"/>
              <a:gd name="connsiteY2" fmla="*/ 26484 h 5433018"/>
              <a:gd name="connsiteX3" fmla="*/ 4168108 w 4217208"/>
              <a:gd name="connsiteY3" fmla="*/ 75584 h 5433018"/>
              <a:gd name="connsiteX4" fmla="*/ 4217208 w 4217208"/>
              <a:gd name="connsiteY4" fmla="*/ 194122 h 5433018"/>
              <a:gd name="connsiteX5" fmla="*/ 4217208 w 4217208"/>
              <a:gd name="connsiteY5" fmla="*/ 5258846 h 5433018"/>
              <a:gd name="connsiteX6" fmla="*/ 4168108 w 4217208"/>
              <a:gd name="connsiteY6" fmla="*/ 5377384 h 5433018"/>
              <a:gd name="connsiteX7" fmla="*/ 4049570 w 4217208"/>
              <a:gd name="connsiteY7" fmla="*/ 5426484 h 5433018"/>
              <a:gd name="connsiteX8" fmla="*/ 172846 w 4217208"/>
              <a:gd name="connsiteY8" fmla="*/ 5426484 h 5433018"/>
              <a:gd name="connsiteX9" fmla="*/ 5208 w 4217208"/>
              <a:gd name="connsiteY9" fmla="*/ 5433018 h 5433018"/>
              <a:gd name="connsiteX10" fmla="*/ 5208 w 4217208"/>
              <a:gd name="connsiteY10" fmla="*/ 194122 h 5433018"/>
              <a:gd name="connsiteX0" fmla="*/ 5208 w 4217208"/>
              <a:gd name="connsiteY0" fmla="*/ 194122 h 5433018"/>
              <a:gd name="connsiteX1" fmla="*/ 9042 w 4217208"/>
              <a:gd name="connsiteY1" fmla="*/ 32749 h 5433018"/>
              <a:gd name="connsiteX2" fmla="*/ 4049570 w 4217208"/>
              <a:gd name="connsiteY2" fmla="*/ 26484 h 5433018"/>
              <a:gd name="connsiteX3" fmla="*/ 4168108 w 4217208"/>
              <a:gd name="connsiteY3" fmla="*/ 75584 h 5433018"/>
              <a:gd name="connsiteX4" fmla="*/ 4217208 w 4217208"/>
              <a:gd name="connsiteY4" fmla="*/ 194122 h 5433018"/>
              <a:gd name="connsiteX5" fmla="*/ 4217208 w 4217208"/>
              <a:gd name="connsiteY5" fmla="*/ 5258846 h 5433018"/>
              <a:gd name="connsiteX6" fmla="*/ 4168108 w 4217208"/>
              <a:gd name="connsiteY6" fmla="*/ 5377384 h 5433018"/>
              <a:gd name="connsiteX7" fmla="*/ 4049570 w 4217208"/>
              <a:gd name="connsiteY7" fmla="*/ 5426484 h 5433018"/>
              <a:gd name="connsiteX8" fmla="*/ 5208 w 4217208"/>
              <a:gd name="connsiteY8" fmla="*/ 5433018 h 5433018"/>
              <a:gd name="connsiteX9" fmla="*/ 5208 w 4217208"/>
              <a:gd name="connsiteY9" fmla="*/ 194122 h 543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7208" h="5433018">
                <a:moveTo>
                  <a:pt x="5208" y="194122"/>
                </a:moveTo>
                <a:cubicBezTo>
                  <a:pt x="5847" y="0"/>
                  <a:pt x="0" y="13188"/>
                  <a:pt x="9042" y="32749"/>
                </a:cubicBezTo>
                <a:lnTo>
                  <a:pt x="4049570" y="26484"/>
                </a:lnTo>
                <a:cubicBezTo>
                  <a:pt x="4094030" y="26484"/>
                  <a:pt x="4136670" y="44146"/>
                  <a:pt x="4168108" y="75584"/>
                </a:cubicBezTo>
                <a:cubicBezTo>
                  <a:pt x="4199546" y="107022"/>
                  <a:pt x="4217208" y="149662"/>
                  <a:pt x="4217208" y="194122"/>
                </a:cubicBezTo>
                <a:lnTo>
                  <a:pt x="4217208" y="5258846"/>
                </a:lnTo>
                <a:cubicBezTo>
                  <a:pt x="4217208" y="5303306"/>
                  <a:pt x="4199546" y="5345946"/>
                  <a:pt x="4168108" y="5377384"/>
                </a:cubicBezTo>
                <a:cubicBezTo>
                  <a:pt x="4136670" y="5408822"/>
                  <a:pt x="4094030" y="5426484"/>
                  <a:pt x="4049570" y="5426484"/>
                </a:cubicBezTo>
                <a:lnTo>
                  <a:pt x="5208" y="5433018"/>
                </a:lnTo>
                <a:lnTo>
                  <a:pt x="5208" y="194122"/>
                </a:lnTo>
                <a:close/>
              </a:path>
            </a:pathLst>
          </a:custGeom>
          <a:noFill/>
        </p:spPr>
        <p:txBody>
          <a:bodyPr bIns="360000" anchor="b">
            <a:normAutofit/>
          </a:bodyPr>
          <a:lstStyle>
            <a:lvl1pPr marL="0" indent="0">
              <a:spcBef>
                <a:spcPts val="600"/>
              </a:spcBef>
              <a:buNone/>
              <a:defRPr lang="en-US" sz="1800" baseline="0" dirty="0" smtClean="0">
                <a:solidFill>
                  <a:schemeClr val="tx1">
                    <a:lumMod val="75000"/>
                    <a:lumOff val="25000"/>
                  </a:schemeClr>
                </a:solidFill>
              </a:defRPr>
            </a:lvl1pPr>
          </a:lstStyle>
          <a:p>
            <a:pPr lvl="0"/>
            <a:r>
              <a:rPr lang="en-US" smtClean="0"/>
              <a:t>Click to edit Master text styles</a:t>
            </a:r>
          </a:p>
        </p:txBody>
      </p:sp>
      <p:sp>
        <p:nvSpPr>
          <p:cNvPr id="9" name="Slide Number Placeholder 4"/>
          <p:cNvSpPr>
            <a:spLocks noGrp="1"/>
          </p:cNvSpPr>
          <p:nvPr>
            <p:ph type="sldNum" sz="quarter" idx="15"/>
          </p:nvPr>
        </p:nvSpPr>
        <p:spPr/>
        <p:txBody>
          <a:bodyPr/>
          <a:lstStyle>
            <a:lvl1pPr>
              <a:defRPr smtClean="0"/>
            </a:lvl1pPr>
          </a:lstStyle>
          <a:p>
            <a:pPr>
              <a:defRPr/>
            </a:pPr>
            <a:fld id="{E3D88B21-50DA-43F1-A056-3AB5478634CF}" type="slidenum">
              <a:rPr lang="en-US"/>
              <a:pPr>
                <a:defRPr/>
              </a:pPr>
              <a:t>‹#›</a:t>
            </a:fld>
            <a:endParaRPr lang="en-US"/>
          </a:p>
        </p:txBody>
      </p:sp>
      <p:sp>
        <p:nvSpPr>
          <p:cNvPr id="10" name="Footer Placeholder 16"/>
          <p:cNvSpPr>
            <a:spLocks noGrp="1"/>
          </p:cNvSpPr>
          <p:nvPr>
            <p:ph type="ftr" sz="quarter" idx="16"/>
          </p:nvPr>
        </p:nvSpPr>
        <p:spPr>
          <a:xfrm>
            <a:off x="3062288" y="6048375"/>
            <a:ext cx="4175125"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1871663" y="5940425"/>
            <a:ext cx="3924300"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794" y="538956"/>
            <a:ext cx="1798638"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Picture Placeholder 9"/>
          <p:cNvSpPr>
            <a:spLocks noGrp="1"/>
          </p:cNvSpPr>
          <p:nvPr>
            <p:ph type="pic" sz="quarter" idx="13"/>
          </p:nvPr>
        </p:nvSpPr>
        <p:spPr>
          <a:xfrm>
            <a:off x="5868000" y="2412000"/>
            <a:ext cx="3276000" cy="3634470"/>
          </a:xfrm>
          <a:solidFill>
            <a:schemeClr val="bg1">
              <a:lumMod val="50000"/>
            </a:schemeClr>
          </a:solidFill>
        </p:spPr>
        <p:txBody>
          <a:bodyPr rtlCol="0" anchor="ctr">
            <a:normAutofit/>
          </a:bodyPr>
          <a:lstStyle>
            <a:lvl1pPr algn="ctr">
              <a:buNone/>
              <a:defRPr sz="1800"/>
            </a:lvl1pPr>
          </a:lstStyle>
          <a:p>
            <a:pPr lvl="0"/>
            <a:r>
              <a:rPr lang="en-US" noProof="0" smtClean="0"/>
              <a:t>Click icon to add picture</a:t>
            </a:r>
            <a:endParaRPr lang="en-AU" noProof="0" dirty="0"/>
          </a:p>
        </p:txBody>
      </p:sp>
      <p:sp>
        <p:nvSpPr>
          <p:cNvPr id="14" name="Title 13"/>
          <p:cNvSpPr>
            <a:spLocks noGrp="1"/>
          </p:cNvSpPr>
          <p:nvPr>
            <p:ph type="title"/>
          </p:nvPr>
        </p:nvSpPr>
        <p:spPr>
          <a:xfrm>
            <a:off x="1872000" y="539042"/>
            <a:ext cx="7272000" cy="1800000"/>
          </a:xfrm>
          <a:prstGeom prst="snipRoundRect">
            <a:avLst>
              <a:gd name="adj1" fmla="val 9611"/>
              <a:gd name="adj2" fmla="val 0"/>
            </a:avLst>
          </a:prstGeom>
        </p:spPr>
        <p:txBody>
          <a:bodyPr/>
          <a:lstStyle/>
          <a:p>
            <a:r>
              <a:rPr lang="en-US" smtClean="0"/>
              <a:t>Click to edit Master title style</a:t>
            </a:r>
            <a:endParaRPr lang="en-AU" dirty="0"/>
          </a:p>
        </p:txBody>
      </p:sp>
      <p:sp>
        <p:nvSpPr>
          <p:cNvPr id="23" name="Text Placeholder 22"/>
          <p:cNvSpPr>
            <a:spLocks noGrp="1"/>
          </p:cNvSpPr>
          <p:nvPr>
            <p:ph type="body" sz="quarter" idx="14"/>
          </p:nvPr>
        </p:nvSpPr>
        <p:spPr>
          <a:xfrm>
            <a:off x="1872000" y="2412000"/>
            <a:ext cx="3922003" cy="3528000"/>
          </a:xfrm>
        </p:spPr>
        <p:txBody>
          <a:bodyPr>
            <a:normAutofit/>
          </a:bodyPr>
          <a:lstStyle>
            <a:lvl1pPr>
              <a:defRPr sz="1400"/>
            </a:lvl1pPr>
            <a:lvl2pPr>
              <a:defRPr sz="1600"/>
            </a:lvl2pPr>
            <a:lvl3pPr>
              <a:defRPr sz="1400"/>
            </a:lvl3pPr>
            <a:lvl4pPr>
              <a:defRPr sz="1200"/>
            </a:lvl4pPr>
            <a:lvl5pPr>
              <a:defRPr sz="1200"/>
            </a:lvl5pPr>
          </a:lstStyle>
          <a:p>
            <a:pPr lvl="0"/>
            <a:r>
              <a:rPr lang="en-US" smtClean="0"/>
              <a:t>Click to edit Master text styles</a:t>
            </a:r>
          </a:p>
        </p:txBody>
      </p:sp>
      <p:sp>
        <p:nvSpPr>
          <p:cNvPr id="8" name="Slide Number Placeholder 4"/>
          <p:cNvSpPr>
            <a:spLocks noGrp="1"/>
          </p:cNvSpPr>
          <p:nvPr>
            <p:ph type="sldNum" sz="quarter" idx="15"/>
          </p:nvPr>
        </p:nvSpPr>
        <p:spPr/>
        <p:txBody>
          <a:bodyPr/>
          <a:lstStyle>
            <a:lvl1pPr>
              <a:defRPr smtClean="0"/>
            </a:lvl1pPr>
          </a:lstStyle>
          <a:p>
            <a:pPr>
              <a:defRPr/>
            </a:pPr>
            <a:fld id="{5A54B226-F305-47EE-BF17-3F7F29F85C99}" type="slidenum">
              <a:rPr lang="en-US"/>
              <a:pPr>
                <a:defRPr/>
              </a:pPr>
              <a:t>‹#›</a:t>
            </a:fld>
            <a:endParaRPr lang="en-US"/>
          </a:p>
        </p:txBody>
      </p:sp>
      <p:sp>
        <p:nvSpPr>
          <p:cNvPr id="9"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Rectangle 3"/>
          <p:cNvSpPr/>
          <p:nvPr/>
        </p:nvSpPr>
        <p:spPr>
          <a:xfrm>
            <a:off x="1871663" y="2424113"/>
            <a:ext cx="7272337" cy="359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6"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000" y="540000"/>
            <a:ext cx="7272000" cy="1800000"/>
          </a:xfrm>
          <a:prstGeom prst="snipRoundRect">
            <a:avLst>
              <a:gd name="adj1" fmla="val 8201"/>
              <a:gd name="adj2" fmla="val 0"/>
            </a:avLst>
          </a:prstGeom>
        </p:spPr>
        <p:txBody>
          <a:bodyPr>
            <a:normAutofit/>
          </a:bodyPr>
          <a:lstStyle>
            <a:lvl1pPr algn="l">
              <a:defRPr lang="en-AU" dirty="0"/>
            </a:lvl1pPr>
          </a:lstStyle>
          <a:p>
            <a:r>
              <a:rPr lang="en-US" smtClean="0"/>
              <a:t>Click to edit Master title style</a:t>
            </a:r>
            <a:endParaRPr lang="en-AU" dirty="0"/>
          </a:p>
        </p:txBody>
      </p:sp>
      <p:sp>
        <p:nvSpPr>
          <p:cNvPr id="16" name="Content Placeholder 15"/>
          <p:cNvSpPr>
            <a:spLocks noGrp="1"/>
          </p:cNvSpPr>
          <p:nvPr>
            <p:ph sz="quarter" idx="14"/>
          </p:nvPr>
        </p:nvSpPr>
        <p:spPr>
          <a:xfrm>
            <a:off x="1872000" y="2412000"/>
            <a:ext cx="7272000" cy="3600000"/>
          </a:xfrm>
        </p:spPr>
        <p:txBody>
          <a:bodyPr/>
          <a:lstStyle>
            <a:lvl1pPr marL="0" indent="0">
              <a:buNone/>
              <a:defRPr/>
            </a:lvl1pPr>
          </a:lstStyle>
          <a:p>
            <a:pPr lvl="0"/>
            <a:r>
              <a:rPr lang="en-US" smtClean="0"/>
              <a:t>Click to edit Master text styles</a:t>
            </a:r>
          </a:p>
        </p:txBody>
      </p:sp>
      <p:sp>
        <p:nvSpPr>
          <p:cNvPr id="7" name="Slide Number Placeholder 4"/>
          <p:cNvSpPr>
            <a:spLocks noGrp="1"/>
          </p:cNvSpPr>
          <p:nvPr>
            <p:ph type="sldNum" sz="quarter" idx="15"/>
          </p:nvPr>
        </p:nvSpPr>
        <p:spPr/>
        <p:txBody>
          <a:bodyPr/>
          <a:lstStyle>
            <a:lvl1pPr>
              <a:defRPr smtClean="0"/>
            </a:lvl1pPr>
          </a:lstStyle>
          <a:p>
            <a:pPr>
              <a:defRPr/>
            </a:pPr>
            <a:fld id="{D405E60C-5184-4E72-A7A8-A7C99FA681BD}" type="slidenum">
              <a:rPr lang="en-US"/>
              <a:pPr>
                <a:defRPr/>
              </a:pPr>
              <a:t>‹#›</a:t>
            </a:fld>
            <a:endParaRPr lang="en-US"/>
          </a:p>
        </p:txBody>
      </p:sp>
      <p:sp>
        <p:nvSpPr>
          <p:cNvPr id="8"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 bottom">
    <p:spTree>
      <p:nvGrpSpPr>
        <p:cNvPr id="1" name=""/>
        <p:cNvGrpSpPr/>
        <p:nvPr/>
      </p:nvGrpSpPr>
      <p:grpSpPr>
        <a:xfrm>
          <a:off x="0" y="0"/>
          <a:ext cx="0" cy="0"/>
          <a:chOff x="0" y="0"/>
          <a:chExt cx="0" cy="0"/>
        </a:xfrm>
      </p:grpSpPr>
      <p:sp>
        <p:nvSpPr>
          <p:cNvPr id="4" name="Round Same Side Corner Rectangle 3"/>
          <p:cNvSpPr/>
          <p:nvPr/>
        </p:nvSpPr>
        <p:spPr>
          <a:xfrm rot="5400000">
            <a:off x="-900112" y="1439862"/>
            <a:ext cx="3600450"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Picture Placeholder 8"/>
          <p:cNvSpPr>
            <a:spLocks noGrp="1"/>
          </p:cNvSpPr>
          <p:nvPr>
            <p:ph type="pic" sz="quarter" idx="13"/>
          </p:nvPr>
        </p:nvSpPr>
        <p:spPr>
          <a:xfrm>
            <a:off x="1872000" y="4212000"/>
            <a:ext cx="7272000" cy="1728000"/>
          </a:xfrm>
          <a:solidFill>
            <a:schemeClr val="bg1">
              <a:lumMod val="50000"/>
            </a:schemeClr>
          </a:solidFill>
        </p:spPr>
        <p:txBody>
          <a:bodyPr rtlCol="0" anchor="ctr">
            <a:normAutofit/>
          </a:bodyPr>
          <a:lstStyle>
            <a:lvl1pPr algn="ctr">
              <a:buNone/>
              <a:defRPr sz="1800"/>
            </a:lvl1pPr>
          </a:lstStyle>
          <a:p>
            <a:pPr lvl="0"/>
            <a:r>
              <a:rPr lang="en-US" noProof="0" smtClean="0"/>
              <a:t>Click icon to add picture</a:t>
            </a:r>
            <a:endParaRPr lang="en-AU" noProof="0" dirty="0"/>
          </a:p>
        </p:txBody>
      </p:sp>
      <p:sp>
        <p:nvSpPr>
          <p:cNvPr id="11" name="Text Placeholder 10"/>
          <p:cNvSpPr>
            <a:spLocks noGrp="1"/>
          </p:cNvSpPr>
          <p:nvPr>
            <p:ph type="body" sz="quarter" idx="14"/>
          </p:nvPr>
        </p:nvSpPr>
        <p:spPr>
          <a:xfrm>
            <a:off x="1872000" y="540000"/>
            <a:ext cx="7272000" cy="3600000"/>
          </a:xfrm>
          <a:prstGeom prst="snipRoundRect">
            <a:avLst>
              <a:gd name="adj1" fmla="val 4320"/>
              <a:gd name="adj2" fmla="val 0"/>
            </a:avLst>
          </a:prstGeom>
        </p:spPr>
        <p:txBody>
          <a:bodyPr>
            <a:normAutofit/>
          </a:bodyPr>
          <a:lstStyle>
            <a:lvl1pPr>
              <a:lnSpc>
                <a:spcPct val="150000"/>
              </a:lnSpc>
              <a:defRPr sz="1800">
                <a:latin typeface="HelveticaNeueLT Std" pitchFamily="34" charset="0"/>
              </a:defRPr>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4"/>
          <p:cNvSpPr>
            <a:spLocks noGrp="1"/>
          </p:cNvSpPr>
          <p:nvPr>
            <p:ph type="sldNum" sz="quarter" idx="15"/>
          </p:nvPr>
        </p:nvSpPr>
        <p:spPr/>
        <p:txBody>
          <a:bodyPr/>
          <a:lstStyle>
            <a:lvl1pPr>
              <a:defRPr smtClean="0"/>
            </a:lvl1pPr>
          </a:lstStyle>
          <a:p>
            <a:pPr>
              <a:defRPr/>
            </a:pPr>
            <a:fld id="{68C6B4D6-CD47-49A6-85CA-AD43D3972C38}" type="slidenum">
              <a:rPr lang="en-US"/>
              <a:pPr>
                <a:defRPr/>
              </a:pPr>
              <a:t>‹#›</a:t>
            </a:fld>
            <a:endParaRPr lang="en-US"/>
          </a:p>
        </p:txBody>
      </p:sp>
      <p:sp>
        <p:nvSpPr>
          <p:cNvPr id="7"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 full">
    <p:spTree>
      <p:nvGrpSpPr>
        <p:cNvPr id="1" name=""/>
        <p:cNvGrpSpPr/>
        <p:nvPr/>
      </p:nvGrpSpPr>
      <p:grpSpPr>
        <a:xfrm>
          <a:off x="0" y="0"/>
          <a:ext cx="0" cy="0"/>
          <a:chOff x="0" y="0"/>
          <a:chExt cx="0" cy="0"/>
        </a:xfrm>
      </p:grpSpPr>
      <p:sp>
        <p:nvSpPr>
          <p:cNvPr id="3" name="Round Same Side Corner Rectangle 2"/>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4"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6" name="Content Placeholder 15"/>
          <p:cNvSpPr>
            <a:spLocks noGrp="1"/>
          </p:cNvSpPr>
          <p:nvPr>
            <p:ph sz="quarter" idx="17"/>
          </p:nvPr>
        </p:nvSpPr>
        <p:spPr>
          <a:xfrm>
            <a:off x="1866900" y="539153"/>
            <a:ext cx="7279035" cy="5404449"/>
          </a:xfrm>
          <a:custGeom>
            <a:avLst/>
            <a:gdLst>
              <a:gd name="connsiteX0" fmla="*/ 0 w 7277100"/>
              <a:gd name="connsiteY0" fmla="*/ 151432 h 5404425"/>
              <a:gd name="connsiteX1" fmla="*/ 44354 w 7277100"/>
              <a:gd name="connsiteY1" fmla="*/ 44353 h 5404425"/>
              <a:gd name="connsiteX2" fmla="*/ 151433 w 7277100"/>
              <a:gd name="connsiteY2" fmla="*/ 0 h 5404425"/>
              <a:gd name="connsiteX3" fmla="*/ 7125668 w 7277100"/>
              <a:gd name="connsiteY3" fmla="*/ 0 h 5404425"/>
              <a:gd name="connsiteX4" fmla="*/ 7232747 w 7277100"/>
              <a:gd name="connsiteY4" fmla="*/ 44354 h 5404425"/>
              <a:gd name="connsiteX5" fmla="*/ 7277100 w 7277100"/>
              <a:gd name="connsiteY5" fmla="*/ 151433 h 5404425"/>
              <a:gd name="connsiteX6" fmla="*/ 7277100 w 7277100"/>
              <a:gd name="connsiteY6" fmla="*/ 5252993 h 5404425"/>
              <a:gd name="connsiteX7" fmla="*/ 7232747 w 7277100"/>
              <a:gd name="connsiteY7" fmla="*/ 5360072 h 5404425"/>
              <a:gd name="connsiteX8" fmla="*/ 7125668 w 7277100"/>
              <a:gd name="connsiteY8" fmla="*/ 5404425 h 5404425"/>
              <a:gd name="connsiteX9" fmla="*/ 151432 w 7277100"/>
              <a:gd name="connsiteY9" fmla="*/ 5404425 h 5404425"/>
              <a:gd name="connsiteX10" fmla="*/ 44353 w 7277100"/>
              <a:gd name="connsiteY10" fmla="*/ 5360072 h 5404425"/>
              <a:gd name="connsiteX11" fmla="*/ 0 w 7277100"/>
              <a:gd name="connsiteY11" fmla="*/ 5252993 h 5404425"/>
              <a:gd name="connsiteX12" fmla="*/ 0 w 7277100"/>
              <a:gd name="connsiteY12" fmla="*/ 151432 h 5404425"/>
              <a:gd name="connsiteX0" fmla="*/ 0 w 8313279"/>
              <a:gd name="connsiteY0" fmla="*/ 875498 h 6128491"/>
              <a:gd name="connsiteX1" fmla="*/ 44354 w 8313279"/>
              <a:gd name="connsiteY1" fmla="*/ 768419 h 6128491"/>
              <a:gd name="connsiteX2" fmla="*/ 151433 w 8313279"/>
              <a:gd name="connsiteY2" fmla="*/ 724066 h 6128491"/>
              <a:gd name="connsiteX3" fmla="*/ 7125668 w 8313279"/>
              <a:gd name="connsiteY3" fmla="*/ 724066 h 6128491"/>
              <a:gd name="connsiteX4" fmla="*/ 7277100 w 8313279"/>
              <a:gd name="connsiteY4" fmla="*/ 875499 h 6128491"/>
              <a:gd name="connsiteX5" fmla="*/ 7277100 w 8313279"/>
              <a:gd name="connsiteY5" fmla="*/ 5977059 h 6128491"/>
              <a:gd name="connsiteX6" fmla="*/ 7232747 w 8313279"/>
              <a:gd name="connsiteY6" fmla="*/ 6084138 h 6128491"/>
              <a:gd name="connsiteX7" fmla="*/ 7125668 w 8313279"/>
              <a:gd name="connsiteY7" fmla="*/ 6128491 h 6128491"/>
              <a:gd name="connsiteX8" fmla="*/ 151432 w 8313279"/>
              <a:gd name="connsiteY8" fmla="*/ 6128491 h 6128491"/>
              <a:gd name="connsiteX9" fmla="*/ 44353 w 8313279"/>
              <a:gd name="connsiteY9" fmla="*/ 6084138 h 6128491"/>
              <a:gd name="connsiteX10" fmla="*/ 0 w 8313279"/>
              <a:gd name="connsiteY10" fmla="*/ 5977059 h 6128491"/>
              <a:gd name="connsiteX11" fmla="*/ 0 w 8313279"/>
              <a:gd name="connsiteY11" fmla="*/ 875498 h 6128491"/>
              <a:gd name="connsiteX0" fmla="*/ 0 w 7277100"/>
              <a:gd name="connsiteY0" fmla="*/ 875498 h 6128491"/>
              <a:gd name="connsiteX1" fmla="*/ 44354 w 7277100"/>
              <a:gd name="connsiteY1" fmla="*/ 768419 h 6128491"/>
              <a:gd name="connsiteX2" fmla="*/ 151433 w 7277100"/>
              <a:gd name="connsiteY2" fmla="*/ 724066 h 6128491"/>
              <a:gd name="connsiteX3" fmla="*/ 7125668 w 7277100"/>
              <a:gd name="connsiteY3" fmla="*/ 724066 h 6128491"/>
              <a:gd name="connsiteX4" fmla="*/ 7277100 w 7277100"/>
              <a:gd name="connsiteY4" fmla="*/ 875499 h 6128491"/>
              <a:gd name="connsiteX5" fmla="*/ 7277100 w 7277100"/>
              <a:gd name="connsiteY5" fmla="*/ 5977059 h 6128491"/>
              <a:gd name="connsiteX6" fmla="*/ 7232747 w 7277100"/>
              <a:gd name="connsiteY6" fmla="*/ 6084138 h 6128491"/>
              <a:gd name="connsiteX7" fmla="*/ 7125668 w 7277100"/>
              <a:gd name="connsiteY7" fmla="*/ 6128491 h 6128491"/>
              <a:gd name="connsiteX8" fmla="*/ 151432 w 7277100"/>
              <a:gd name="connsiteY8" fmla="*/ 6128491 h 6128491"/>
              <a:gd name="connsiteX9" fmla="*/ 44353 w 7277100"/>
              <a:gd name="connsiteY9" fmla="*/ 6084138 h 6128491"/>
              <a:gd name="connsiteX10" fmla="*/ 0 w 7277100"/>
              <a:gd name="connsiteY10" fmla="*/ 5977059 h 6128491"/>
              <a:gd name="connsiteX11" fmla="*/ 0 w 7277100"/>
              <a:gd name="connsiteY11" fmla="*/ 875498 h 6128491"/>
              <a:gd name="connsiteX0" fmla="*/ 0 w 7277100"/>
              <a:gd name="connsiteY0" fmla="*/ 151593 h 5404586"/>
              <a:gd name="connsiteX1" fmla="*/ 44354 w 7277100"/>
              <a:gd name="connsiteY1" fmla="*/ 44514 h 5404586"/>
              <a:gd name="connsiteX2" fmla="*/ 151433 w 7277100"/>
              <a:gd name="connsiteY2" fmla="*/ 161 h 5404586"/>
              <a:gd name="connsiteX3" fmla="*/ 7125668 w 7277100"/>
              <a:gd name="connsiteY3" fmla="*/ 161 h 5404586"/>
              <a:gd name="connsiteX4" fmla="*/ 7277100 w 7277100"/>
              <a:gd name="connsiteY4" fmla="*/ 151594 h 5404586"/>
              <a:gd name="connsiteX5" fmla="*/ 7277100 w 7277100"/>
              <a:gd name="connsiteY5" fmla="*/ 5253154 h 5404586"/>
              <a:gd name="connsiteX6" fmla="*/ 7232747 w 7277100"/>
              <a:gd name="connsiteY6" fmla="*/ 5360233 h 5404586"/>
              <a:gd name="connsiteX7" fmla="*/ 7125668 w 7277100"/>
              <a:gd name="connsiteY7" fmla="*/ 5404586 h 5404586"/>
              <a:gd name="connsiteX8" fmla="*/ 151432 w 7277100"/>
              <a:gd name="connsiteY8" fmla="*/ 5404586 h 5404586"/>
              <a:gd name="connsiteX9" fmla="*/ 44353 w 7277100"/>
              <a:gd name="connsiteY9" fmla="*/ 5360233 h 5404586"/>
              <a:gd name="connsiteX10" fmla="*/ 0 w 7277100"/>
              <a:gd name="connsiteY10" fmla="*/ 5253154 h 5404586"/>
              <a:gd name="connsiteX11" fmla="*/ 0 w 7277100"/>
              <a:gd name="connsiteY11" fmla="*/ 151593 h 5404586"/>
              <a:gd name="connsiteX0" fmla="*/ 0 w 7287723"/>
              <a:gd name="connsiteY0" fmla="*/ 151617 h 5404610"/>
              <a:gd name="connsiteX1" fmla="*/ 44354 w 7287723"/>
              <a:gd name="connsiteY1" fmla="*/ 44538 h 5404610"/>
              <a:gd name="connsiteX2" fmla="*/ 151433 w 7287723"/>
              <a:gd name="connsiteY2" fmla="*/ 185 h 5404610"/>
              <a:gd name="connsiteX3" fmla="*/ 7268512 w 7287723"/>
              <a:gd name="connsiteY3" fmla="*/ 161 h 5404610"/>
              <a:gd name="connsiteX4" fmla="*/ 7277100 w 7287723"/>
              <a:gd name="connsiteY4" fmla="*/ 151618 h 5404610"/>
              <a:gd name="connsiteX5" fmla="*/ 7277100 w 7287723"/>
              <a:gd name="connsiteY5" fmla="*/ 5253178 h 5404610"/>
              <a:gd name="connsiteX6" fmla="*/ 7232747 w 7287723"/>
              <a:gd name="connsiteY6" fmla="*/ 5360257 h 5404610"/>
              <a:gd name="connsiteX7" fmla="*/ 7125668 w 7287723"/>
              <a:gd name="connsiteY7" fmla="*/ 5404610 h 5404610"/>
              <a:gd name="connsiteX8" fmla="*/ 151432 w 7287723"/>
              <a:gd name="connsiteY8" fmla="*/ 5404610 h 5404610"/>
              <a:gd name="connsiteX9" fmla="*/ 44353 w 7287723"/>
              <a:gd name="connsiteY9" fmla="*/ 5360257 h 5404610"/>
              <a:gd name="connsiteX10" fmla="*/ 0 w 7287723"/>
              <a:gd name="connsiteY10" fmla="*/ 5253178 h 5404610"/>
              <a:gd name="connsiteX11" fmla="*/ 0 w 7287723"/>
              <a:gd name="connsiteY11" fmla="*/ 151617 h 5404610"/>
              <a:gd name="connsiteX0" fmla="*/ 0 w 7287723"/>
              <a:gd name="connsiteY0" fmla="*/ 151617 h 5404610"/>
              <a:gd name="connsiteX1" fmla="*/ 44354 w 7287723"/>
              <a:gd name="connsiteY1" fmla="*/ 44538 h 5404610"/>
              <a:gd name="connsiteX2" fmla="*/ 151433 w 7287723"/>
              <a:gd name="connsiteY2" fmla="*/ 185 h 5404610"/>
              <a:gd name="connsiteX3" fmla="*/ 7268512 w 7287723"/>
              <a:gd name="connsiteY3" fmla="*/ 161 h 5404610"/>
              <a:gd name="connsiteX4" fmla="*/ 7277100 w 7287723"/>
              <a:gd name="connsiteY4" fmla="*/ 507218 h 5404610"/>
              <a:gd name="connsiteX5" fmla="*/ 7277100 w 7287723"/>
              <a:gd name="connsiteY5" fmla="*/ 5253178 h 5404610"/>
              <a:gd name="connsiteX6" fmla="*/ 7232747 w 7287723"/>
              <a:gd name="connsiteY6" fmla="*/ 5360257 h 5404610"/>
              <a:gd name="connsiteX7" fmla="*/ 7125668 w 7287723"/>
              <a:gd name="connsiteY7" fmla="*/ 5404610 h 5404610"/>
              <a:gd name="connsiteX8" fmla="*/ 151432 w 7287723"/>
              <a:gd name="connsiteY8" fmla="*/ 5404610 h 5404610"/>
              <a:gd name="connsiteX9" fmla="*/ 44353 w 7287723"/>
              <a:gd name="connsiteY9" fmla="*/ 5360257 h 5404610"/>
              <a:gd name="connsiteX10" fmla="*/ 0 w 7287723"/>
              <a:gd name="connsiteY10" fmla="*/ 5253178 h 5404610"/>
              <a:gd name="connsiteX11" fmla="*/ 0 w 7287723"/>
              <a:gd name="connsiteY11" fmla="*/ 151617 h 5404610"/>
              <a:gd name="connsiteX0" fmla="*/ 0 w 8456123"/>
              <a:gd name="connsiteY0" fmla="*/ 151456 h 6146366"/>
              <a:gd name="connsiteX1" fmla="*/ 44354 w 8456123"/>
              <a:gd name="connsiteY1" fmla="*/ 44377 h 6146366"/>
              <a:gd name="connsiteX2" fmla="*/ 151433 w 8456123"/>
              <a:gd name="connsiteY2" fmla="*/ 24 h 6146366"/>
              <a:gd name="connsiteX3" fmla="*/ 7268512 w 8456123"/>
              <a:gd name="connsiteY3" fmla="*/ 0 h 6146366"/>
              <a:gd name="connsiteX4" fmla="*/ 7277100 w 8456123"/>
              <a:gd name="connsiteY4" fmla="*/ 5253017 h 6146366"/>
              <a:gd name="connsiteX5" fmla="*/ 7232747 w 8456123"/>
              <a:gd name="connsiteY5" fmla="*/ 5360096 h 6146366"/>
              <a:gd name="connsiteX6" fmla="*/ 7125668 w 8456123"/>
              <a:gd name="connsiteY6" fmla="*/ 5404449 h 6146366"/>
              <a:gd name="connsiteX7" fmla="*/ 151432 w 8456123"/>
              <a:gd name="connsiteY7" fmla="*/ 5404449 h 6146366"/>
              <a:gd name="connsiteX8" fmla="*/ 44353 w 8456123"/>
              <a:gd name="connsiteY8" fmla="*/ 5360096 h 6146366"/>
              <a:gd name="connsiteX9" fmla="*/ 0 w 8456123"/>
              <a:gd name="connsiteY9" fmla="*/ 5253017 h 6146366"/>
              <a:gd name="connsiteX10" fmla="*/ 0 w 8456123"/>
              <a:gd name="connsiteY10" fmla="*/ 151456 h 6146366"/>
              <a:gd name="connsiteX0" fmla="*/ 0 w 7283061"/>
              <a:gd name="connsiteY0" fmla="*/ 151456 h 6146366"/>
              <a:gd name="connsiteX1" fmla="*/ 44354 w 7283061"/>
              <a:gd name="connsiteY1" fmla="*/ 44377 h 6146366"/>
              <a:gd name="connsiteX2" fmla="*/ 151433 w 7283061"/>
              <a:gd name="connsiteY2" fmla="*/ 24 h 6146366"/>
              <a:gd name="connsiteX3" fmla="*/ 7268512 w 7283061"/>
              <a:gd name="connsiteY3" fmla="*/ 0 h 6146366"/>
              <a:gd name="connsiteX4" fmla="*/ 7277100 w 7283061"/>
              <a:gd name="connsiteY4" fmla="*/ 5253017 h 6146366"/>
              <a:gd name="connsiteX5" fmla="*/ 7232747 w 7283061"/>
              <a:gd name="connsiteY5" fmla="*/ 5360096 h 6146366"/>
              <a:gd name="connsiteX6" fmla="*/ 7125668 w 7283061"/>
              <a:gd name="connsiteY6" fmla="*/ 5404449 h 6146366"/>
              <a:gd name="connsiteX7" fmla="*/ 151432 w 7283061"/>
              <a:gd name="connsiteY7" fmla="*/ 5404449 h 6146366"/>
              <a:gd name="connsiteX8" fmla="*/ 44353 w 7283061"/>
              <a:gd name="connsiteY8" fmla="*/ 5360096 h 6146366"/>
              <a:gd name="connsiteX9" fmla="*/ 0 w 7283061"/>
              <a:gd name="connsiteY9" fmla="*/ 5253017 h 6146366"/>
              <a:gd name="connsiteX10" fmla="*/ 0 w 7283061"/>
              <a:gd name="connsiteY10" fmla="*/ 151456 h 6146366"/>
              <a:gd name="connsiteX0" fmla="*/ 0 w 8313279"/>
              <a:gd name="connsiteY0" fmla="*/ 151456 h 6153759"/>
              <a:gd name="connsiteX1" fmla="*/ 44354 w 8313279"/>
              <a:gd name="connsiteY1" fmla="*/ 44377 h 6153759"/>
              <a:gd name="connsiteX2" fmla="*/ 151433 w 8313279"/>
              <a:gd name="connsiteY2" fmla="*/ 24 h 6153759"/>
              <a:gd name="connsiteX3" fmla="*/ 7268512 w 8313279"/>
              <a:gd name="connsiteY3" fmla="*/ 0 h 6153759"/>
              <a:gd name="connsiteX4" fmla="*/ 7277100 w 8313279"/>
              <a:gd name="connsiteY4" fmla="*/ 5253017 h 6153759"/>
              <a:gd name="connsiteX5" fmla="*/ 7125668 w 8313279"/>
              <a:gd name="connsiteY5" fmla="*/ 5404449 h 6153759"/>
              <a:gd name="connsiteX6" fmla="*/ 151432 w 8313279"/>
              <a:gd name="connsiteY6" fmla="*/ 5404449 h 6153759"/>
              <a:gd name="connsiteX7" fmla="*/ 44353 w 8313279"/>
              <a:gd name="connsiteY7" fmla="*/ 5360096 h 6153759"/>
              <a:gd name="connsiteX8" fmla="*/ 0 w 8313279"/>
              <a:gd name="connsiteY8" fmla="*/ 5253017 h 6153759"/>
              <a:gd name="connsiteX9" fmla="*/ 0 w 8313279"/>
              <a:gd name="connsiteY9" fmla="*/ 151456 h 6153759"/>
              <a:gd name="connsiteX0" fmla="*/ 0 w 7300907"/>
              <a:gd name="connsiteY0" fmla="*/ 151456 h 6153759"/>
              <a:gd name="connsiteX1" fmla="*/ 44354 w 7300907"/>
              <a:gd name="connsiteY1" fmla="*/ 44377 h 6153759"/>
              <a:gd name="connsiteX2" fmla="*/ 151433 w 7300907"/>
              <a:gd name="connsiteY2" fmla="*/ 24 h 6153759"/>
              <a:gd name="connsiteX3" fmla="*/ 7268512 w 7300907"/>
              <a:gd name="connsiteY3" fmla="*/ 0 h 6153759"/>
              <a:gd name="connsiteX4" fmla="*/ 7277100 w 7300907"/>
              <a:gd name="connsiteY4" fmla="*/ 5253017 h 6153759"/>
              <a:gd name="connsiteX5" fmla="*/ 7125668 w 7300907"/>
              <a:gd name="connsiteY5" fmla="*/ 5404449 h 6153759"/>
              <a:gd name="connsiteX6" fmla="*/ 151432 w 7300907"/>
              <a:gd name="connsiteY6" fmla="*/ 5404449 h 6153759"/>
              <a:gd name="connsiteX7" fmla="*/ 44353 w 7300907"/>
              <a:gd name="connsiteY7" fmla="*/ 5360096 h 6153759"/>
              <a:gd name="connsiteX8" fmla="*/ 0 w 7300907"/>
              <a:gd name="connsiteY8" fmla="*/ 5253017 h 6153759"/>
              <a:gd name="connsiteX9" fmla="*/ 0 w 7300907"/>
              <a:gd name="connsiteY9" fmla="*/ 151456 h 6153759"/>
              <a:gd name="connsiteX0" fmla="*/ 0 w 7300907"/>
              <a:gd name="connsiteY0" fmla="*/ 151456 h 5423277"/>
              <a:gd name="connsiteX1" fmla="*/ 44354 w 7300907"/>
              <a:gd name="connsiteY1" fmla="*/ 44377 h 5423277"/>
              <a:gd name="connsiteX2" fmla="*/ 151433 w 7300907"/>
              <a:gd name="connsiteY2" fmla="*/ 24 h 5423277"/>
              <a:gd name="connsiteX3" fmla="*/ 7268512 w 7300907"/>
              <a:gd name="connsiteY3" fmla="*/ 0 h 5423277"/>
              <a:gd name="connsiteX4" fmla="*/ 7277100 w 7300907"/>
              <a:gd name="connsiteY4" fmla="*/ 5253017 h 5423277"/>
              <a:gd name="connsiteX5" fmla="*/ 7125668 w 7300907"/>
              <a:gd name="connsiteY5" fmla="*/ 5404449 h 5423277"/>
              <a:gd name="connsiteX6" fmla="*/ 151432 w 7300907"/>
              <a:gd name="connsiteY6" fmla="*/ 5404449 h 5423277"/>
              <a:gd name="connsiteX7" fmla="*/ 44353 w 7300907"/>
              <a:gd name="connsiteY7" fmla="*/ 5360096 h 5423277"/>
              <a:gd name="connsiteX8" fmla="*/ 0 w 7300907"/>
              <a:gd name="connsiteY8" fmla="*/ 5253017 h 5423277"/>
              <a:gd name="connsiteX9" fmla="*/ 0 w 7300907"/>
              <a:gd name="connsiteY9" fmla="*/ 151456 h 5423277"/>
              <a:gd name="connsiteX0" fmla="*/ 0 w 7300907"/>
              <a:gd name="connsiteY0" fmla="*/ 151456 h 5423277"/>
              <a:gd name="connsiteX1" fmla="*/ 44354 w 7300907"/>
              <a:gd name="connsiteY1" fmla="*/ 44377 h 5423277"/>
              <a:gd name="connsiteX2" fmla="*/ 151433 w 7300907"/>
              <a:gd name="connsiteY2" fmla="*/ 24 h 5423277"/>
              <a:gd name="connsiteX3" fmla="*/ 7268512 w 7300907"/>
              <a:gd name="connsiteY3" fmla="*/ 0 h 5423277"/>
              <a:gd name="connsiteX4" fmla="*/ 7277100 w 7300907"/>
              <a:gd name="connsiteY4" fmla="*/ 5253017 h 5423277"/>
              <a:gd name="connsiteX5" fmla="*/ 7125668 w 7300907"/>
              <a:gd name="connsiteY5" fmla="*/ 5404449 h 5423277"/>
              <a:gd name="connsiteX6" fmla="*/ 151432 w 7300907"/>
              <a:gd name="connsiteY6" fmla="*/ 5404449 h 5423277"/>
              <a:gd name="connsiteX7" fmla="*/ 44353 w 7300907"/>
              <a:gd name="connsiteY7" fmla="*/ 5360096 h 5423277"/>
              <a:gd name="connsiteX8" fmla="*/ 0 w 7300907"/>
              <a:gd name="connsiteY8" fmla="*/ 5253017 h 5423277"/>
              <a:gd name="connsiteX9" fmla="*/ 0 w 7300907"/>
              <a:gd name="connsiteY9" fmla="*/ 151456 h 5423277"/>
              <a:gd name="connsiteX0" fmla="*/ 0 w 8430885"/>
              <a:gd name="connsiteY0" fmla="*/ 151456 h 5404449"/>
              <a:gd name="connsiteX1" fmla="*/ 44354 w 8430885"/>
              <a:gd name="connsiteY1" fmla="*/ 44377 h 5404449"/>
              <a:gd name="connsiteX2" fmla="*/ 151433 w 8430885"/>
              <a:gd name="connsiteY2" fmla="*/ 24 h 5404449"/>
              <a:gd name="connsiteX3" fmla="*/ 7268512 w 8430885"/>
              <a:gd name="connsiteY3" fmla="*/ 0 h 5404449"/>
              <a:gd name="connsiteX4" fmla="*/ 7125668 w 8430885"/>
              <a:gd name="connsiteY4" fmla="*/ 5404449 h 5404449"/>
              <a:gd name="connsiteX5" fmla="*/ 151432 w 8430885"/>
              <a:gd name="connsiteY5" fmla="*/ 5404449 h 5404449"/>
              <a:gd name="connsiteX6" fmla="*/ 44353 w 8430885"/>
              <a:gd name="connsiteY6" fmla="*/ 5360096 h 5404449"/>
              <a:gd name="connsiteX7" fmla="*/ 0 w 8430885"/>
              <a:gd name="connsiteY7" fmla="*/ 5253017 h 5404449"/>
              <a:gd name="connsiteX8" fmla="*/ 0 w 8430885"/>
              <a:gd name="connsiteY8" fmla="*/ 151456 h 5404449"/>
              <a:gd name="connsiteX0" fmla="*/ 0 w 8454692"/>
              <a:gd name="connsiteY0" fmla="*/ 151456 h 5404449"/>
              <a:gd name="connsiteX1" fmla="*/ 44354 w 8454692"/>
              <a:gd name="connsiteY1" fmla="*/ 44377 h 5404449"/>
              <a:gd name="connsiteX2" fmla="*/ 151433 w 8454692"/>
              <a:gd name="connsiteY2" fmla="*/ 24 h 5404449"/>
              <a:gd name="connsiteX3" fmla="*/ 7268512 w 8454692"/>
              <a:gd name="connsiteY3" fmla="*/ 0 h 5404449"/>
              <a:gd name="connsiteX4" fmla="*/ 7268512 w 8454692"/>
              <a:gd name="connsiteY4" fmla="*/ 5404425 h 5404449"/>
              <a:gd name="connsiteX5" fmla="*/ 151432 w 8454692"/>
              <a:gd name="connsiteY5" fmla="*/ 5404449 h 5404449"/>
              <a:gd name="connsiteX6" fmla="*/ 44353 w 8454692"/>
              <a:gd name="connsiteY6" fmla="*/ 5360096 h 5404449"/>
              <a:gd name="connsiteX7" fmla="*/ 0 w 8454692"/>
              <a:gd name="connsiteY7" fmla="*/ 5253017 h 5404449"/>
              <a:gd name="connsiteX8" fmla="*/ 0 w 8454692"/>
              <a:gd name="connsiteY8" fmla="*/ 151456 h 5404449"/>
              <a:gd name="connsiteX0" fmla="*/ 0 w 8430885"/>
              <a:gd name="connsiteY0" fmla="*/ 151456 h 5404449"/>
              <a:gd name="connsiteX1" fmla="*/ 44354 w 8430885"/>
              <a:gd name="connsiteY1" fmla="*/ 44377 h 5404449"/>
              <a:gd name="connsiteX2" fmla="*/ 151433 w 8430885"/>
              <a:gd name="connsiteY2" fmla="*/ 24 h 5404449"/>
              <a:gd name="connsiteX3" fmla="*/ 7268512 w 8430885"/>
              <a:gd name="connsiteY3" fmla="*/ 0 h 5404449"/>
              <a:gd name="connsiteX4" fmla="*/ 7268512 w 8430885"/>
              <a:gd name="connsiteY4" fmla="*/ 5404425 h 5404449"/>
              <a:gd name="connsiteX5" fmla="*/ 151432 w 8430885"/>
              <a:gd name="connsiteY5" fmla="*/ 5404449 h 5404449"/>
              <a:gd name="connsiteX6" fmla="*/ 44353 w 8430885"/>
              <a:gd name="connsiteY6" fmla="*/ 5360096 h 5404449"/>
              <a:gd name="connsiteX7" fmla="*/ 0 w 8430885"/>
              <a:gd name="connsiteY7" fmla="*/ 5253017 h 5404449"/>
              <a:gd name="connsiteX8" fmla="*/ 0 w 8430885"/>
              <a:gd name="connsiteY8" fmla="*/ 151456 h 5404449"/>
              <a:gd name="connsiteX0" fmla="*/ 0 w 7279035"/>
              <a:gd name="connsiteY0" fmla="*/ 151456 h 5404449"/>
              <a:gd name="connsiteX1" fmla="*/ 44354 w 7279035"/>
              <a:gd name="connsiteY1" fmla="*/ 44377 h 5404449"/>
              <a:gd name="connsiteX2" fmla="*/ 151433 w 7279035"/>
              <a:gd name="connsiteY2" fmla="*/ 24 h 5404449"/>
              <a:gd name="connsiteX3" fmla="*/ 7268512 w 7279035"/>
              <a:gd name="connsiteY3" fmla="*/ 0 h 5404449"/>
              <a:gd name="connsiteX4" fmla="*/ 7268512 w 7279035"/>
              <a:gd name="connsiteY4" fmla="*/ 5404425 h 5404449"/>
              <a:gd name="connsiteX5" fmla="*/ 151432 w 7279035"/>
              <a:gd name="connsiteY5" fmla="*/ 5404449 h 5404449"/>
              <a:gd name="connsiteX6" fmla="*/ 44353 w 7279035"/>
              <a:gd name="connsiteY6" fmla="*/ 5360096 h 5404449"/>
              <a:gd name="connsiteX7" fmla="*/ 0 w 7279035"/>
              <a:gd name="connsiteY7" fmla="*/ 5253017 h 5404449"/>
              <a:gd name="connsiteX8" fmla="*/ 0 w 7279035"/>
              <a:gd name="connsiteY8" fmla="*/ 151456 h 540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9035" h="5404449">
                <a:moveTo>
                  <a:pt x="0" y="151456"/>
                </a:moveTo>
                <a:cubicBezTo>
                  <a:pt x="0" y="111294"/>
                  <a:pt x="15955" y="72776"/>
                  <a:pt x="44354" y="44377"/>
                </a:cubicBezTo>
                <a:cubicBezTo>
                  <a:pt x="72753" y="15978"/>
                  <a:pt x="111270" y="24"/>
                  <a:pt x="151433" y="24"/>
                </a:cubicBezTo>
                <a:lnTo>
                  <a:pt x="7268512" y="0"/>
                </a:lnTo>
                <a:cubicBezTo>
                  <a:pt x="7267103" y="1375751"/>
                  <a:pt x="7279035" y="3862416"/>
                  <a:pt x="7268512" y="5404425"/>
                </a:cubicBezTo>
                <a:lnTo>
                  <a:pt x="151432" y="5404449"/>
                </a:lnTo>
                <a:cubicBezTo>
                  <a:pt x="111270" y="5404449"/>
                  <a:pt x="72752" y="5388495"/>
                  <a:pt x="44353" y="5360096"/>
                </a:cubicBezTo>
                <a:cubicBezTo>
                  <a:pt x="15954" y="5331697"/>
                  <a:pt x="0" y="5293180"/>
                  <a:pt x="0" y="5253017"/>
                </a:cubicBezTo>
                <a:lnTo>
                  <a:pt x="0" y="151456"/>
                </a:lnTo>
                <a:close/>
              </a:path>
            </a:pathLst>
          </a:custGeom>
          <a:solidFill>
            <a:schemeClr val="bg1"/>
          </a:solidFill>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Slide Number Placeholder 12"/>
          <p:cNvSpPr>
            <a:spLocks noGrp="1"/>
          </p:cNvSpPr>
          <p:nvPr>
            <p:ph type="sldNum" sz="quarter" idx="18"/>
          </p:nvPr>
        </p:nvSpPr>
        <p:spPr/>
        <p:txBody>
          <a:bodyPr/>
          <a:lstStyle>
            <a:lvl1pPr>
              <a:defRPr smtClean="0"/>
            </a:lvl1pPr>
          </a:lstStyle>
          <a:p>
            <a:pPr>
              <a:defRPr/>
            </a:pPr>
            <a:fld id="{DA5DD6F9-5ECD-4FAA-BFB1-6F57D83D4DF2}" type="slidenum">
              <a:rPr lang="en-US"/>
              <a:pPr>
                <a:defRPr/>
              </a:pPr>
              <a:t>‹#›</a:t>
            </a:fld>
            <a:endParaRPr lang="en-US"/>
          </a:p>
        </p:txBody>
      </p:sp>
      <p:sp>
        <p:nvSpPr>
          <p:cNvPr id="6" name="Footer Placeholder 13"/>
          <p:cNvSpPr>
            <a:spLocks noGrp="1"/>
          </p:cNvSpPr>
          <p:nvPr>
            <p:ph type="ftr" sz="quarter" idx="19"/>
          </p:nvPr>
        </p:nvSpPr>
        <p:spPr/>
        <p:txBody>
          <a:bodyPr/>
          <a:lstStyle>
            <a:lvl1pPr>
              <a:defRPr smtClean="0"/>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header">
    <p:spTree>
      <p:nvGrpSpPr>
        <p:cNvPr id="1" name=""/>
        <p:cNvGrpSpPr/>
        <p:nvPr/>
      </p:nvGrpSpPr>
      <p:grpSpPr>
        <a:xfrm>
          <a:off x="0" y="0"/>
          <a:ext cx="0" cy="0"/>
          <a:chOff x="0" y="0"/>
          <a:chExt cx="0" cy="0"/>
        </a:xfrm>
      </p:grpSpPr>
      <p:sp>
        <p:nvSpPr>
          <p:cNvPr id="5" name="Rectangle 4"/>
          <p:cNvSpPr>
            <a:spLocks noChangeArrowheads="1"/>
          </p:cNvSpPr>
          <p:nvPr/>
        </p:nvSpPr>
        <p:spPr bwMode="auto">
          <a:xfrm>
            <a:off x="1871663" y="5795963"/>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8" name="Picture Placeholder 7"/>
          <p:cNvSpPr>
            <a:spLocks noGrp="1"/>
          </p:cNvSpPr>
          <p:nvPr>
            <p:ph type="pic" sz="quarter" idx="13"/>
          </p:nvPr>
        </p:nvSpPr>
        <p:spPr>
          <a:xfrm>
            <a:off x="1872000" y="540000"/>
            <a:ext cx="7294098" cy="1441300"/>
          </a:xfrm>
          <a:custGeom>
            <a:avLst/>
            <a:gdLst>
              <a:gd name="connsiteX0" fmla="*/ 0 w 7272000"/>
              <a:gd name="connsiteY0" fmla="*/ 163800 h 1440000"/>
              <a:gd name="connsiteX1" fmla="*/ 47976 w 7272000"/>
              <a:gd name="connsiteY1" fmla="*/ 47976 h 1440000"/>
              <a:gd name="connsiteX2" fmla="*/ 163800 w 7272000"/>
              <a:gd name="connsiteY2" fmla="*/ 0 h 1440000"/>
              <a:gd name="connsiteX3" fmla="*/ 7108200 w 7272000"/>
              <a:gd name="connsiteY3" fmla="*/ 0 h 1440000"/>
              <a:gd name="connsiteX4" fmla="*/ 7224024 w 7272000"/>
              <a:gd name="connsiteY4" fmla="*/ 47976 h 1440000"/>
              <a:gd name="connsiteX5" fmla="*/ 7272000 w 7272000"/>
              <a:gd name="connsiteY5" fmla="*/ 163800 h 1440000"/>
              <a:gd name="connsiteX6" fmla="*/ 7272000 w 7272000"/>
              <a:gd name="connsiteY6" fmla="*/ 1276200 h 1440000"/>
              <a:gd name="connsiteX7" fmla="*/ 7224024 w 7272000"/>
              <a:gd name="connsiteY7" fmla="*/ 1392024 h 1440000"/>
              <a:gd name="connsiteX8" fmla="*/ 7108200 w 7272000"/>
              <a:gd name="connsiteY8" fmla="*/ 1440000 h 1440000"/>
              <a:gd name="connsiteX9" fmla="*/ 163800 w 7272000"/>
              <a:gd name="connsiteY9" fmla="*/ 1440000 h 1440000"/>
              <a:gd name="connsiteX10" fmla="*/ 47976 w 7272000"/>
              <a:gd name="connsiteY10" fmla="*/ 1392024 h 1440000"/>
              <a:gd name="connsiteX11" fmla="*/ 0 w 7272000"/>
              <a:gd name="connsiteY11" fmla="*/ 1276200 h 1440000"/>
              <a:gd name="connsiteX12" fmla="*/ 0 w 7272000"/>
              <a:gd name="connsiteY12" fmla="*/ 163800 h 1440000"/>
              <a:gd name="connsiteX0" fmla="*/ 0 w 8292900"/>
              <a:gd name="connsiteY0" fmla="*/ 212700 h 1488900"/>
              <a:gd name="connsiteX1" fmla="*/ 47976 w 8292900"/>
              <a:gd name="connsiteY1" fmla="*/ 96876 h 1488900"/>
              <a:gd name="connsiteX2" fmla="*/ 163800 w 8292900"/>
              <a:gd name="connsiteY2" fmla="*/ 48900 h 1488900"/>
              <a:gd name="connsiteX3" fmla="*/ 7108200 w 8292900"/>
              <a:gd name="connsiteY3" fmla="*/ 48900 h 1488900"/>
              <a:gd name="connsiteX4" fmla="*/ 7272000 w 8292900"/>
              <a:gd name="connsiteY4" fmla="*/ 212700 h 1488900"/>
              <a:gd name="connsiteX5" fmla="*/ 7272000 w 8292900"/>
              <a:gd name="connsiteY5" fmla="*/ 1325100 h 1488900"/>
              <a:gd name="connsiteX6" fmla="*/ 7224024 w 8292900"/>
              <a:gd name="connsiteY6" fmla="*/ 1440924 h 1488900"/>
              <a:gd name="connsiteX7" fmla="*/ 7108200 w 8292900"/>
              <a:gd name="connsiteY7" fmla="*/ 1488900 h 1488900"/>
              <a:gd name="connsiteX8" fmla="*/ 163800 w 8292900"/>
              <a:gd name="connsiteY8" fmla="*/ 1488900 h 1488900"/>
              <a:gd name="connsiteX9" fmla="*/ 47976 w 8292900"/>
              <a:gd name="connsiteY9" fmla="*/ 1440924 h 1488900"/>
              <a:gd name="connsiteX10" fmla="*/ 0 w 8292900"/>
              <a:gd name="connsiteY10" fmla="*/ 1325100 h 1488900"/>
              <a:gd name="connsiteX11" fmla="*/ 0 w 8292900"/>
              <a:gd name="connsiteY11" fmla="*/ 212700 h 1488900"/>
              <a:gd name="connsiteX0" fmla="*/ 0 w 8292900"/>
              <a:gd name="connsiteY0" fmla="*/ 163800 h 1440000"/>
              <a:gd name="connsiteX1" fmla="*/ 47976 w 8292900"/>
              <a:gd name="connsiteY1" fmla="*/ 47976 h 1440000"/>
              <a:gd name="connsiteX2" fmla="*/ 163800 w 8292900"/>
              <a:gd name="connsiteY2" fmla="*/ 0 h 1440000"/>
              <a:gd name="connsiteX3" fmla="*/ 7108200 w 8292900"/>
              <a:gd name="connsiteY3" fmla="*/ 0 h 1440000"/>
              <a:gd name="connsiteX4" fmla="*/ 7272000 w 8292900"/>
              <a:gd name="connsiteY4" fmla="*/ 163800 h 1440000"/>
              <a:gd name="connsiteX5" fmla="*/ 7272000 w 8292900"/>
              <a:gd name="connsiteY5" fmla="*/ 1276200 h 1440000"/>
              <a:gd name="connsiteX6" fmla="*/ 7224024 w 8292900"/>
              <a:gd name="connsiteY6" fmla="*/ 1392024 h 1440000"/>
              <a:gd name="connsiteX7" fmla="*/ 7108200 w 8292900"/>
              <a:gd name="connsiteY7" fmla="*/ 1440000 h 1440000"/>
              <a:gd name="connsiteX8" fmla="*/ 163800 w 8292900"/>
              <a:gd name="connsiteY8" fmla="*/ 1440000 h 1440000"/>
              <a:gd name="connsiteX9" fmla="*/ 47976 w 8292900"/>
              <a:gd name="connsiteY9" fmla="*/ 1392024 h 1440000"/>
              <a:gd name="connsiteX10" fmla="*/ 0 w 8292900"/>
              <a:gd name="connsiteY10" fmla="*/ 1276200 h 1440000"/>
              <a:gd name="connsiteX11" fmla="*/ 0 w 82929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7272000"/>
              <a:gd name="connsiteY0" fmla="*/ 163800 h 1440000"/>
              <a:gd name="connsiteX1" fmla="*/ 47976 w 7272000"/>
              <a:gd name="connsiteY1" fmla="*/ 47976 h 1440000"/>
              <a:gd name="connsiteX2" fmla="*/ 163800 w 7272000"/>
              <a:gd name="connsiteY2" fmla="*/ 0 h 1440000"/>
              <a:gd name="connsiteX3" fmla="*/ 7260600 w 7272000"/>
              <a:gd name="connsiteY3" fmla="*/ 0 h 1440000"/>
              <a:gd name="connsiteX4" fmla="*/ 7272000 w 7272000"/>
              <a:gd name="connsiteY4" fmla="*/ 163800 h 1440000"/>
              <a:gd name="connsiteX5" fmla="*/ 7272000 w 7272000"/>
              <a:gd name="connsiteY5" fmla="*/ 1276200 h 1440000"/>
              <a:gd name="connsiteX6" fmla="*/ 7224024 w 7272000"/>
              <a:gd name="connsiteY6" fmla="*/ 1392024 h 1440000"/>
              <a:gd name="connsiteX7" fmla="*/ 7108200 w 7272000"/>
              <a:gd name="connsiteY7" fmla="*/ 1440000 h 1440000"/>
              <a:gd name="connsiteX8" fmla="*/ 163800 w 7272000"/>
              <a:gd name="connsiteY8" fmla="*/ 1440000 h 1440000"/>
              <a:gd name="connsiteX9" fmla="*/ 47976 w 7272000"/>
              <a:gd name="connsiteY9" fmla="*/ 1392024 h 1440000"/>
              <a:gd name="connsiteX10" fmla="*/ 0 w 7272000"/>
              <a:gd name="connsiteY10" fmla="*/ 1276200 h 1440000"/>
              <a:gd name="connsiteX11" fmla="*/ 0 w 7272000"/>
              <a:gd name="connsiteY11"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2000 w 7289600"/>
              <a:gd name="connsiteY5" fmla="*/ 1276200 h 1440000"/>
              <a:gd name="connsiteX6" fmla="*/ 7224024 w 7289600"/>
              <a:gd name="connsiteY6" fmla="*/ 1392024 h 1440000"/>
              <a:gd name="connsiteX7" fmla="*/ 7108200 w 7289600"/>
              <a:gd name="connsiteY7" fmla="*/ 1440000 h 1440000"/>
              <a:gd name="connsiteX8" fmla="*/ 163800 w 7289600"/>
              <a:gd name="connsiteY8" fmla="*/ 1440000 h 1440000"/>
              <a:gd name="connsiteX9" fmla="*/ 47976 w 7289600"/>
              <a:gd name="connsiteY9" fmla="*/ 1392024 h 1440000"/>
              <a:gd name="connsiteX10" fmla="*/ 0 w 7289600"/>
              <a:gd name="connsiteY10" fmla="*/ 1276200 h 1440000"/>
              <a:gd name="connsiteX11" fmla="*/ 0 w 7289600"/>
              <a:gd name="connsiteY11" fmla="*/ 163800 h 1440000"/>
              <a:gd name="connsiteX0" fmla="*/ 0 w 8292900"/>
              <a:gd name="connsiteY0" fmla="*/ 163800 h 1488900"/>
              <a:gd name="connsiteX1" fmla="*/ 47976 w 8292900"/>
              <a:gd name="connsiteY1" fmla="*/ 47976 h 1488900"/>
              <a:gd name="connsiteX2" fmla="*/ 163800 w 8292900"/>
              <a:gd name="connsiteY2" fmla="*/ 0 h 1488900"/>
              <a:gd name="connsiteX3" fmla="*/ 7260600 w 8292900"/>
              <a:gd name="connsiteY3" fmla="*/ 0 h 1488900"/>
              <a:gd name="connsiteX4" fmla="*/ 7272000 w 8292900"/>
              <a:gd name="connsiteY4" fmla="*/ 163800 h 1488900"/>
              <a:gd name="connsiteX5" fmla="*/ 7272000 w 8292900"/>
              <a:gd name="connsiteY5" fmla="*/ 1276200 h 1488900"/>
              <a:gd name="connsiteX6" fmla="*/ 7108200 w 8292900"/>
              <a:gd name="connsiteY6" fmla="*/ 1440000 h 1488900"/>
              <a:gd name="connsiteX7" fmla="*/ 163800 w 8292900"/>
              <a:gd name="connsiteY7" fmla="*/ 1440000 h 1488900"/>
              <a:gd name="connsiteX8" fmla="*/ 47976 w 8292900"/>
              <a:gd name="connsiteY8" fmla="*/ 1392024 h 1488900"/>
              <a:gd name="connsiteX9" fmla="*/ 0 w 8292900"/>
              <a:gd name="connsiteY9" fmla="*/ 1276200 h 1488900"/>
              <a:gd name="connsiteX10" fmla="*/ 0 w 8292900"/>
              <a:gd name="connsiteY10" fmla="*/ 163800 h 14889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1082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33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441800"/>
              <a:gd name="connsiteY0" fmla="*/ 163800 h 1440000"/>
              <a:gd name="connsiteX1" fmla="*/ 47976 w 7441800"/>
              <a:gd name="connsiteY1" fmla="*/ 47976 h 1440000"/>
              <a:gd name="connsiteX2" fmla="*/ 163800 w 7441800"/>
              <a:gd name="connsiteY2" fmla="*/ 0 h 1440000"/>
              <a:gd name="connsiteX3" fmla="*/ 7438400 w 7441800"/>
              <a:gd name="connsiteY3" fmla="*/ 0 h 1440000"/>
              <a:gd name="connsiteX4" fmla="*/ 7273300 w 7441800"/>
              <a:gd name="connsiteY4" fmla="*/ 1440000 h 1440000"/>
              <a:gd name="connsiteX5" fmla="*/ 163800 w 7441800"/>
              <a:gd name="connsiteY5" fmla="*/ 1440000 h 1440000"/>
              <a:gd name="connsiteX6" fmla="*/ 47976 w 7441800"/>
              <a:gd name="connsiteY6" fmla="*/ 1392024 h 1440000"/>
              <a:gd name="connsiteX7" fmla="*/ 0 w 7441800"/>
              <a:gd name="connsiteY7" fmla="*/ 1276200 h 1440000"/>
              <a:gd name="connsiteX8" fmla="*/ 0 w 7441800"/>
              <a:gd name="connsiteY8" fmla="*/ 163800 h 1440000"/>
              <a:gd name="connsiteX0" fmla="*/ 0 w 7289400"/>
              <a:gd name="connsiteY0" fmla="*/ 163800 h 1440000"/>
              <a:gd name="connsiteX1" fmla="*/ 47976 w 7289400"/>
              <a:gd name="connsiteY1" fmla="*/ 47976 h 1440000"/>
              <a:gd name="connsiteX2" fmla="*/ 163800 w 7289400"/>
              <a:gd name="connsiteY2" fmla="*/ 0 h 1440000"/>
              <a:gd name="connsiteX3" fmla="*/ 7286000 w 7289400"/>
              <a:gd name="connsiteY3" fmla="*/ 0 h 1440000"/>
              <a:gd name="connsiteX4" fmla="*/ 7273300 w 7289400"/>
              <a:gd name="connsiteY4" fmla="*/ 1440000 h 1440000"/>
              <a:gd name="connsiteX5" fmla="*/ 163800 w 7289400"/>
              <a:gd name="connsiteY5" fmla="*/ 1440000 h 1440000"/>
              <a:gd name="connsiteX6" fmla="*/ 47976 w 7289400"/>
              <a:gd name="connsiteY6" fmla="*/ 1392024 h 1440000"/>
              <a:gd name="connsiteX7" fmla="*/ 0 w 7289400"/>
              <a:gd name="connsiteY7" fmla="*/ 1276200 h 1440000"/>
              <a:gd name="connsiteX8" fmla="*/ 0 w 7289400"/>
              <a:gd name="connsiteY8" fmla="*/ 163800 h 1440000"/>
              <a:gd name="connsiteX0" fmla="*/ 0 w 7302100"/>
              <a:gd name="connsiteY0" fmla="*/ 163800 h 1440000"/>
              <a:gd name="connsiteX1" fmla="*/ 47976 w 7302100"/>
              <a:gd name="connsiteY1" fmla="*/ 47976 h 1440000"/>
              <a:gd name="connsiteX2" fmla="*/ 163800 w 7302100"/>
              <a:gd name="connsiteY2" fmla="*/ 0 h 1440000"/>
              <a:gd name="connsiteX3" fmla="*/ 7286000 w 7302100"/>
              <a:gd name="connsiteY3" fmla="*/ 0 h 1440000"/>
              <a:gd name="connsiteX4" fmla="*/ 7273300 w 7302100"/>
              <a:gd name="connsiteY4" fmla="*/ 1440000 h 1440000"/>
              <a:gd name="connsiteX5" fmla="*/ 163800 w 7302100"/>
              <a:gd name="connsiteY5" fmla="*/ 1440000 h 1440000"/>
              <a:gd name="connsiteX6" fmla="*/ 47976 w 7302100"/>
              <a:gd name="connsiteY6" fmla="*/ 1392024 h 1440000"/>
              <a:gd name="connsiteX7" fmla="*/ 0 w 7302100"/>
              <a:gd name="connsiteY7" fmla="*/ 1276200 h 1440000"/>
              <a:gd name="connsiteX8" fmla="*/ 0 w 7302100"/>
              <a:gd name="connsiteY8" fmla="*/ 163800 h 1440000"/>
              <a:gd name="connsiteX0" fmla="*/ 0 w 7286000"/>
              <a:gd name="connsiteY0" fmla="*/ 163800 h 1440000"/>
              <a:gd name="connsiteX1" fmla="*/ 47976 w 7286000"/>
              <a:gd name="connsiteY1" fmla="*/ 47976 h 1440000"/>
              <a:gd name="connsiteX2" fmla="*/ 163800 w 7286000"/>
              <a:gd name="connsiteY2" fmla="*/ 0 h 1440000"/>
              <a:gd name="connsiteX3" fmla="*/ 7286000 w 7286000"/>
              <a:gd name="connsiteY3" fmla="*/ 0 h 1440000"/>
              <a:gd name="connsiteX4" fmla="*/ 7273300 w 7286000"/>
              <a:gd name="connsiteY4" fmla="*/ 1440000 h 1440000"/>
              <a:gd name="connsiteX5" fmla="*/ 163800 w 7286000"/>
              <a:gd name="connsiteY5" fmla="*/ 1440000 h 1440000"/>
              <a:gd name="connsiteX6" fmla="*/ 47976 w 7286000"/>
              <a:gd name="connsiteY6" fmla="*/ 1392024 h 1440000"/>
              <a:gd name="connsiteX7" fmla="*/ 0 w 7286000"/>
              <a:gd name="connsiteY7" fmla="*/ 1276200 h 1440000"/>
              <a:gd name="connsiteX8" fmla="*/ 0 w 7286000"/>
              <a:gd name="connsiteY8" fmla="*/ 163800 h 1440000"/>
              <a:gd name="connsiteX0" fmla="*/ 0 w 7286000"/>
              <a:gd name="connsiteY0" fmla="*/ 163800 h 1441300"/>
              <a:gd name="connsiteX1" fmla="*/ 47976 w 7286000"/>
              <a:gd name="connsiteY1" fmla="*/ 47976 h 1441300"/>
              <a:gd name="connsiteX2" fmla="*/ 163800 w 7286000"/>
              <a:gd name="connsiteY2" fmla="*/ 0 h 1441300"/>
              <a:gd name="connsiteX3" fmla="*/ 7286000 w 7286000"/>
              <a:gd name="connsiteY3" fmla="*/ 0 h 1441300"/>
              <a:gd name="connsiteX4" fmla="*/ 7273300 w 7286000"/>
              <a:gd name="connsiteY4" fmla="*/ 1440000 h 1441300"/>
              <a:gd name="connsiteX5" fmla="*/ 163800 w 7286000"/>
              <a:gd name="connsiteY5" fmla="*/ 1440000 h 1441300"/>
              <a:gd name="connsiteX6" fmla="*/ 47976 w 7286000"/>
              <a:gd name="connsiteY6" fmla="*/ 1392024 h 1441300"/>
              <a:gd name="connsiteX7" fmla="*/ 0 w 7286000"/>
              <a:gd name="connsiteY7" fmla="*/ 1276200 h 1441300"/>
              <a:gd name="connsiteX8" fmla="*/ 0 w 7286000"/>
              <a:gd name="connsiteY8" fmla="*/ 163800 h 1441300"/>
              <a:gd name="connsiteX0" fmla="*/ 0 w 7294098"/>
              <a:gd name="connsiteY0" fmla="*/ 163800 h 1441300"/>
              <a:gd name="connsiteX1" fmla="*/ 47976 w 7294098"/>
              <a:gd name="connsiteY1" fmla="*/ 47976 h 1441300"/>
              <a:gd name="connsiteX2" fmla="*/ 163800 w 7294098"/>
              <a:gd name="connsiteY2" fmla="*/ 0 h 1441300"/>
              <a:gd name="connsiteX3" fmla="*/ 7286000 w 7294098"/>
              <a:gd name="connsiteY3" fmla="*/ 0 h 1441300"/>
              <a:gd name="connsiteX4" fmla="*/ 7273300 w 7294098"/>
              <a:gd name="connsiteY4" fmla="*/ 1440000 h 1441300"/>
              <a:gd name="connsiteX5" fmla="*/ 163800 w 7294098"/>
              <a:gd name="connsiteY5" fmla="*/ 1440000 h 1441300"/>
              <a:gd name="connsiteX6" fmla="*/ 47976 w 7294098"/>
              <a:gd name="connsiteY6" fmla="*/ 1392024 h 1441300"/>
              <a:gd name="connsiteX7" fmla="*/ 0 w 7294098"/>
              <a:gd name="connsiteY7" fmla="*/ 1276200 h 1441300"/>
              <a:gd name="connsiteX8" fmla="*/ 0 w 7294098"/>
              <a:gd name="connsiteY8" fmla="*/ 163800 h 14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098" h="1441300">
                <a:moveTo>
                  <a:pt x="0" y="163800"/>
                </a:moveTo>
                <a:cubicBezTo>
                  <a:pt x="0" y="120358"/>
                  <a:pt x="17258" y="78694"/>
                  <a:pt x="47976" y="47976"/>
                </a:cubicBezTo>
                <a:cubicBezTo>
                  <a:pt x="78695" y="17258"/>
                  <a:pt x="120358" y="0"/>
                  <a:pt x="163800" y="0"/>
                </a:cubicBezTo>
                <a:lnTo>
                  <a:pt x="7286000" y="0"/>
                </a:lnTo>
                <a:cubicBezTo>
                  <a:pt x="7294098" y="28612"/>
                  <a:pt x="7262300" y="1441300"/>
                  <a:pt x="7273300" y="1440000"/>
                </a:cubicBezTo>
                <a:lnTo>
                  <a:pt x="163800" y="1440000"/>
                </a:lnTo>
                <a:cubicBezTo>
                  <a:pt x="120358" y="1440000"/>
                  <a:pt x="78694" y="1422742"/>
                  <a:pt x="47976" y="1392024"/>
                </a:cubicBezTo>
                <a:cubicBezTo>
                  <a:pt x="17258" y="1361306"/>
                  <a:pt x="0" y="1319642"/>
                  <a:pt x="0" y="1276200"/>
                </a:cubicBezTo>
                <a:lnTo>
                  <a:pt x="0" y="163800"/>
                </a:lnTo>
                <a:close/>
              </a:path>
            </a:pathLst>
          </a:cu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2" name="Title 1"/>
          <p:cNvSpPr>
            <a:spLocks noGrp="1"/>
          </p:cNvSpPr>
          <p:nvPr>
            <p:ph type="title"/>
          </p:nvPr>
        </p:nvSpPr>
        <p:spPr>
          <a:xfrm>
            <a:off x="1872000" y="2052000"/>
            <a:ext cx="7272000" cy="1080000"/>
          </a:xfrm>
        </p:spPr>
        <p:txBody>
          <a:bodyPr>
            <a:normAutofit/>
          </a:bodyPr>
          <a:lstStyle>
            <a:lvl1pPr algn="l">
              <a:defRPr lang="en-AU" dirty="0"/>
            </a:lvl1pPr>
          </a:lstStyle>
          <a:p>
            <a:r>
              <a:rPr lang="en-US" smtClean="0"/>
              <a:t>Click to edit Master title style</a:t>
            </a:r>
            <a:endParaRPr lang="en-AU" dirty="0"/>
          </a:p>
        </p:txBody>
      </p:sp>
      <p:sp>
        <p:nvSpPr>
          <p:cNvPr id="19" name="Text Placeholder 18"/>
          <p:cNvSpPr>
            <a:spLocks noGrp="1"/>
          </p:cNvSpPr>
          <p:nvPr>
            <p:ph type="body" sz="quarter" idx="14"/>
          </p:nvPr>
        </p:nvSpPr>
        <p:spPr>
          <a:xfrm>
            <a:off x="1872000" y="3203999"/>
            <a:ext cx="7272000" cy="2592000"/>
          </a:xfrm>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Slide Number Placeholder 4"/>
          <p:cNvSpPr>
            <a:spLocks noGrp="1"/>
          </p:cNvSpPr>
          <p:nvPr>
            <p:ph type="sldNum" sz="quarter" idx="15"/>
          </p:nvPr>
        </p:nvSpPr>
        <p:spPr/>
        <p:txBody>
          <a:bodyPr/>
          <a:lstStyle>
            <a:lvl1pPr>
              <a:defRPr smtClean="0"/>
            </a:lvl1pPr>
          </a:lstStyle>
          <a:p>
            <a:pPr>
              <a:defRPr/>
            </a:pPr>
            <a:fld id="{E3039513-1966-48F1-AA67-5598C9DEFC22}"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Rectangle 5"/>
          <p:cNvSpPr>
            <a:spLocks noChangeArrowheads="1"/>
          </p:cNvSpPr>
          <p:nvPr/>
        </p:nvSpPr>
        <p:spPr bwMode="auto">
          <a:xfrm>
            <a:off x="1871663" y="5832475"/>
            <a:ext cx="35639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7" name="Rectangle 6"/>
          <p:cNvSpPr>
            <a:spLocks noChangeArrowheads="1"/>
          </p:cNvSpPr>
          <p:nvPr/>
        </p:nvSpPr>
        <p:spPr bwMode="auto">
          <a:xfrm>
            <a:off x="5508625" y="5830888"/>
            <a:ext cx="3563938"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8" name="Round Same Side Corner Rectangle 7"/>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9"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6" name="Text Placeholder 35"/>
          <p:cNvSpPr>
            <a:spLocks noGrp="1"/>
          </p:cNvSpPr>
          <p:nvPr>
            <p:ph type="body" sz="quarter" idx="17"/>
          </p:nvPr>
        </p:nvSpPr>
        <p:spPr>
          <a:xfrm>
            <a:off x="1872000" y="2052000"/>
            <a:ext cx="3564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27" name="Text Placeholder 35"/>
          <p:cNvSpPr>
            <a:spLocks noGrp="1"/>
          </p:cNvSpPr>
          <p:nvPr>
            <p:ph type="body" sz="quarter" idx="18"/>
          </p:nvPr>
        </p:nvSpPr>
        <p:spPr>
          <a:xfrm>
            <a:off x="5507075" y="2052000"/>
            <a:ext cx="3564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14" name="Picture Placeholder 7"/>
          <p:cNvSpPr>
            <a:spLocks noGrp="1"/>
          </p:cNvSpPr>
          <p:nvPr>
            <p:ph type="pic" sz="quarter" idx="19"/>
          </p:nvPr>
        </p:nvSpPr>
        <p:spPr>
          <a:xfrm>
            <a:off x="1870200" y="539975"/>
            <a:ext cx="3565799" cy="1441324"/>
          </a:xfrm>
          <a:prstGeom prst="roundRect">
            <a:avLst>
              <a:gd name="adj" fmla="val 11380"/>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5" name="Picture Placeholder 7"/>
          <p:cNvSpPr>
            <a:spLocks noGrp="1"/>
          </p:cNvSpPr>
          <p:nvPr>
            <p:ph type="pic" sz="quarter" idx="20"/>
          </p:nvPr>
        </p:nvSpPr>
        <p:spPr>
          <a:xfrm>
            <a:off x="5507075" y="539975"/>
            <a:ext cx="3565799" cy="1441324"/>
          </a:xfrm>
          <a:prstGeom prst="roundRect">
            <a:avLst>
              <a:gd name="adj" fmla="val 11380"/>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0" name="Slide Number Placeholder 4"/>
          <p:cNvSpPr>
            <a:spLocks noGrp="1"/>
          </p:cNvSpPr>
          <p:nvPr>
            <p:ph type="sldNum" sz="quarter" idx="21"/>
          </p:nvPr>
        </p:nvSpPr>
        <p:spPr/>
        <p:txBody>
          <a:bodyPr/>
          <a:lstStyle>
            <a:lvl1pPr>
              <a:defRPr smtClean="0"/>
            </a:lvl1pPr>
          </a:lstStyle>
          <a:p>
            <a:pPr>
              <a:defRPr/>
            </a:pPr>
            <a:fld id="{D4501B5F-FA08-4174-8BB7-ACF9F388F965}" type="slidenum">
              <a:rPr lang="en-US"/>
              <a:pPr>
                <a:defRPr/>
              </a:pPr>
              <a:t>‹#›</a:t>
            </a:fld>
            <a:endParaRPr lang="en-US"/>
          </a:p>
        </p:txBody>
      </p:sp>
      <p:sp>
        <p:nvSpPr>
          <p:cNvPr id="11" name="Footer Placeholder 16"/>
          <p:cNvSpPr>
            <a:spLocks noGrp="1"/>
          </p:cNvSpPr>
          <p:nvPr>
            <p:ph type="ftr" sz="quarter" idx="22"/>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5B6FAA-B859-47AF-8B75-A5494DDE158D}" type="slidenum">
              <a:rPr lang="en-US"/>
              <a:pPr>
                <a:defRPr/>
              </a:pPr>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e 3-up">
    <p:spTree>
      <p:nvGrpSpPr>
        <p:cNvPr id="1" name=""/>
        <p:cNvGrpSpPr/>
        <p:nvPr/>
      </p:nvGrpSpPr>
      <p:grpSpPr>
        <a:xfrm>
          <a:off x="0" y="0"/>
          <a:ext cx="0" cy="0"/>
          <a:chOff x="0" y="0"/>
          <a:chExt cx="0" cy="0"/>
        </a:xfrm>
      </p:grpSpPr>
      <p:sp>
        <p:nvSpPr>
          <p:cNvPr id="8" name="Rectangle 7"/>
          <p:cNvSpPr/>
          <p:nvPr/>
        </p:nvSpPr>
        <p:spPr>
          <a:xfrm>
            <a:off x="1885950" y="5840413"/>
            <a:ext cx="2339975" cy="109537"/>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9" name="Rectangle 8"/>
          <p:cNvSpPr/>
          <p:nvPr/>
        </p:nvSpPr>
        <p:spPr>
          <a:xfrm>
            <a:off x="4319588" y="5840413"/>
            <a:ext cx="2339975" cy="109537"/>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0" name="Rectangle 9"/>
          <p:cNvSpPr/>
          <p:nvPr/>
        </p:nvSpPr>
        <p:spPr>
          <a:xfrm>
            <a:off x="6732588" y="5835650"/>
            <a:ext cx="2339975"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1" name="Round Same Side Corner Rectangle 10"/>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12" name="Picture 11"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30" name="Text Placeholder 35"/>
          <p:cNvSpPr>
            <a:spLocks noGrp="1"/>
          </p:cNvSpPr>
          <p:nvPr>
            <p:ph type="body" sz="quarter" idx="17"/>
          </p:nvPr>
        </p:nvSpPr>
        <p:spPr>
          <a:xfrm>
            <a:off x="1884362"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1" name="Text Placeholder 35"/>
          <p:cNvSpPr>
            <a:spLocks noGrp="1"/>
          </p:cNvSpPr>
          <p:nvPr>
            <p:ph type="body" sz="quarter" idx="18"/>
          </p:nvPr>
        </p:nvSpPr>
        <p:spPr>
          <a:xfrm>
            <a:off x="4317254"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2" name="Text Placeholder 35"/>
          <p:cNvSpPr>
            <a:spLocks noGrp="1"/>
          </p:cNvSpPr>
          <p:nvPr>
            <p:ph type="body" sz="quarter" idx="19"/>
          </p:nvPr>
        </p:nvSpPr>
        <p:spPr>
          <a:xfrm>
            <a:off x="6726881"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17" name="Picture Placeholder 7"/>
          <p:cNvSpPr>
            <a:spLocks noGrp="1"/>
          </p:cNvSpPr>
          <p:nvPr>
            <p:ph type="pic" sz="quarter" idx="20"/>
          </p:nvPr>
        </p:nvSpPr>
        <p:spPr>
          <a:xfrm>
            <a:off x="1884362"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8" name="Picture Placeholder 7"/>
          <p:cNvSpPr>
            <a:spLocks noGrp="1"/>
          </p:cNvSpPr>
          <p:nvPr>
            <p:ph type="pic" sz="quarter" idx="21"/>
          </p:nvPr>
        </p:nvSpPr>
        <p:spPr>
          <a:xfrm>
            <a:off x="4317254"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9" name="Picture Placeholder 7"/>
          <p:cNvSpPr>
            <a:spLocks noGrp="1"/>
          </p:cNvSpPr>
          <p:nvPr>
            <p:ph type="pic" sz="quarter" idx="22"/>
          </p:nvPr>
        </p:nvSpPr>
        <p:spPr>
          <a:xfrm>
            <a:off x="6722435"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3" name="Slide Number Placeholder 4"/>
          <p:cNvSpPr>
            <a:spLocks noGrp="1"/>
          </p:cNvSpPr>
          <p:nvPr>
            <p:ph type="sldNum" sz="quarter" idx="23"/>
          </p:nvPr>
        </p:nvSpPr>
        <p:spPr/>
        <p:txBody>
          <a:bodyPr/>
          <a:lstStyle>
            <a:lvl1pPr>
              <a:defRPr smtClean="0"/>
            </a:lvl1pPr>
          </a:lstStyle>
          <a:p>
            <a:pPr>
              <a:defRPr/>
            </a:pPr>
            <a:fld id="{309AC24D-849C-4D8B-B32F-5E073262D9B8}" type="slidenum">
              <a:rPr lang="en-US"/>
              <a:pPr>
                <a:defRPr/>
              </a:pPr>
              <a:t>‹#›</a:t>
            </a:fld>
            <a:endParaRPr lang="en-US"/>
          </a:p>
        </p:txBody>
      </p:sp>
      <p:sp>
        <p:nvSpPr>
          <p:cNvPr id="14" name="Footer Placeholder 16"/>
          <p:cNvSpPr>
            <a:spLocks noGrp="1"/>
          </p:cNvSpPr>
          <p:nvPr>
            <p:ph type="ftr" sz="quarter" idx="24"/>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e 4-up">
    <p:spTree>
      <p:nvGrpSpPr>
        <p:cNvPr id="1" name=""/>
        <p:cNvGrpSpPr/>
        <p:nvPr/>
      </p:nvGrpSpPr>
      <p:grpSpPr>
        <a:xfrm>
          <a:off x="0" y="0"/>
          <a:ext cx="0" cy="0"/>
          <a:chOff x="0" y="0"/>
          <a:chExt cx="0" cy="0"/>
        </a:xfrm>
      </p:grpSpPr>
      <p:sp>
        <p:nvSpPr>
          <p:cNvPr id="10" name="Rectangle 9"/>
          <p:cNvSpPr/>
          <p:nvPr/>
        </p:nvSpPr>
        <p:spPr>
          <a:xfrm>
            <a:off x="1885950" y="5838825"/>
            <a:ext cx="1728788"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1" name="Rectangle 10"/>
          <p:cNvSpPr/>
          <p:nvPr/>
        </p:nvSpPr>
        <p:spPr>
          <a:xfrm>
            <a:off x="3692525" y="5838825"/>
            <a:ext cx="1727200"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2" name="Rectangle 11"/>
          <p:cNvSpPr/>
          <p:nvPr/>
        </p:nvSpPr>
        <p:spPr>
          <a:xfrm>
            <a:off x="5497513" y="5838825"/>
            <a:ext cx="1728787"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3" name="Rectangle 12"/>
          <p:cNvSpPr/>
          <p:nvPr/>
        </p:nvSpPr>
        <p:spPr>
          <a:xfrm>
            <a:off x="7304088" y="5838825"/>
            <a:ext cx="1728787"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4" name="Round Same Side Corner Rectangle 13"/>
          <p:cNvSpPr/>
          <p:nvPr/>
        </p:nvSpPr>
        <p:spPr>
          <a:xfrm rot="5400000">
            <a:off x="269875" y="268288"/>
            <a:ext cx="126047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15" name="Picture 12"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36" name="Text Placeholder 35"/>
          <p:cNvSpPr>
            <a:spLocks noGrp="1"/>
          </p:cNvSpPr>
          <p:nvPr>
            <p:ph type="body" sz="quarter" idx="17"/>
          </p:nvPr>
        </p:nvSpPr>
        <p:spPr>
          <a:xfrm>
            <a:off x="1884362" y="1883444"/>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7" name="Text Placeholder 35"/>
          <p:cNvSpPr>
            <a:spLocks noGrp="1"/>
          </p:cNvSpPr>
          <p:nvPr>
            <p:ph type="body" sz="quarter" idx="18"/>
          </p:nvPr>
        </p:nvSpPr>
        <p:spPr>
          <a:xfrm>
            <a:off x="3689292" y="1892624"/>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8" name="Text Placeholder 35"/>
          <p:cNvSpPr>
            <a:spLocks noGrp="1"/>
          </p:cNvSpPr>
          <p:nvPr>
            <p:ph type="body" sz="quarter" idx="19"/>
          </p:nvPr>
        </p:nvSpPr>
        <p:spPr>
          <a:xfrm>
            <a:off x="5496058" y="1881608"/>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9" name="Text Placeholder 35"/>
          <p:cNvSpPr>
            <a:spLocks noGrp="1"/>
          </p:cNvSpPr>
          <p:nvPr>
            <p:ph type="body" sz="quarter" idx="20"/>
          </p:nvPr>
        </p:nvSpPr>
        <p:spPr>
          <a:xfrm>
            <a:off x="7302825" y="1881608"/>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18" name="Picture Placeholder 7"/>
          <p:cNvSpPr>
            <a:spLocks noGrp="1"/>
          </p:cNvSpPr>
          <p:nvPr>
            <p:ph type="pic" sz="quarter" idx="22"/>
          </p:nvPr>
        </p:nvSpPr>
        <p:spPr>
          <a:xfrm>
            <a:off x="1884362"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19" name="Picture Placeholder 7"/>
          <p:cNvSpPr>
            <a:spLocks noGrp="1"/>
          </p:cNvSpPr>
          <p:nvPr>
            <p:ph type="pic" sz="quarter" idx="23"/>
          </p:nvPr>
        </p:nvSpPr>
        <p:spPr>
          <a:xfrm>
            <a:off x="3689292"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20" name="Picture Placeholder 7"/>
          <p:cNvSpPr>
            <a:spLocks noGrp="1"/>
          </p:cNvSpPr>
          <p:nvPr>
            <p:ph type="pic" sz="quarter" idx="24"/>
          </p:nvPr>
        </p:nvSpPr>
        <p:spPr>
          <a:xfrm>
            <a:off x="5496058"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21" name="Picture Placeholder 7"/>
          <p:cNvSpPr>
            <a:spLocks noGrp="1"/>
          </p:cNvSpPr>
          <p:nvPr>
            <p:ph type="pic" sz="quarter" idx="25"/>
          </p:nvPr>
        </p:nvSpPr>
        <p:spPr>
          <a:xfrm>
            <a:off x="7302825"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16" name="Slide Number Placeholder 4"/>
          <p:cNvSpPr>
            <a:spLocks noGrp="1"/>
          </p:cNvSpPr>
          <p:nvPr>
            <p:ph type="sldNum" sz="quarter" idx="26"/>
          </p:nvPr>
        </p:nvSpPr>
        <p:spPr/>
        <p:txBody>
          <a:bodyPr/>
          <a:lstStyle>
            <a:lvl1pPr>
              <a:defRPr smtClean="0"/>
            </a:lvl1pPr>
          </a:lstStyle>
          <a:p>
            <a:pPr>
              <a:defRPr/>
            </a:pPr>
            <a:fld id="{034BDDCA-0021-41EF-8B8F-1B263E6A5906}" type="slidenum">
              <a:rPr lang="en-US"/>
              <a:pPr>
                <a:defRPr/>
              </a:pPr>
              <a:t>‹#›</a:t>
            </a:fld>
            <a:endParaRPr lang="en-US"/>
          </a:p>
        </p:txBody>
      </p:sp>
      <p:sp>
        <p:nvSpPr>
          <p:cNvPr id="17" name="Footer Placeholder 16"/>
          <p:cNvSpPr>
            <a:spLocks noGrp="1"/>
          </p:cNvSpPr>
          <p:nvPr>
            <p:ph type="ftr" sz="quarter" idx="27"/>
          </p:nvPr>
        </p:nvSpPr>
        <p:spPr>
          <a:xfrm>
            <a:off x="1870075" y="6048375"/>
            <a:ext cx="5367338" cy="292100"/>
          </a:xfrm>
        </p:spPr>
        <p:txBody>
          <a:bodyPr/>
          <a:lstStyle>
            <a:lvl1pPr algn="l">
              <a:defRPr smtClean="0">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ED580F-16D6-4471-B22F-BC0125FA9906}" type="slidenum">
              <a:rPr lang="en-US"/>
              <a:pPr>
                <a:defRPr/>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77B2FD-C2F7-4C19-9E8B-C63B88FBF02F}" type="slidenum">
              <a:rPr lang="en-US"/>
              <a:pPr>
                <a:defRPr/>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2A59B4C-3D3F-4164-A8C2-727AD9E3522A}" type="slidenum">
              <a:rPr lang="en-US"/>
              <a:pPr>
                <a:defRPr/>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C907CBB-75EF-4CC5-B544-77F2558B5070}" type="slidenum">
              <a:rPr lang="en-US"/>
              <a:pPr>
                <a:defRPr/>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5E89E2-F95B-4C3A-A1FF-4A4676E221EF}" type="slidenum">
              <a:rPr lang="en-US"/>
              <a:pPr>
                <a:defRPr/>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912E3-BB85-4FA1-BA1E-6C5B19034923}"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SSWTitlepage"/>
          <p:cNvPicPr>
            <a:picLocks noChangeAspect="1" noChangeArrowheads="1"/>
          </p:cNvPicPr>
          <p:nvPr/>
        </p:nvPicPr>
        <p:blipFill>
          <a:blip r:embed="rId13" cstate="print"/>
          <a:srcRect t="41605" b="32542"/>
          <a:stretch>
            <a:fillRect/>
          </a:stretch>
        </p:blipFill>
        <p:spPr bwMode="auto">
          <a:xfrm>
            <a:off x="0" y="0"/>
            <a:ext cx="9144000" cy="1773238"/>
          </a:xfrm>
          <a:prstGeom prst="rect">
            <a:avLst/>
          </a:prstGeom>
          <a:noFill/>
          <a:ln w="9525">
            <a:noFill/>
            <a:miter lim="800000"/>
            <a:headEnd/>
            <a:tailEnd/>
          </a:ln>
        </p:spPr>
      </p:pic>
      <p:sp>
        <p:nvSpPr>
          <p:cNvPr id="1027" name="Rectangle 2"/>
          <p:cNvSpPr>
            <a:spLocks noGrp="1" noChangeArrowheads="1"/>
          </p:cNvSpPr>
          <p:nvPr>
            <p:ph type="title"/>
          </p:nvPr>
        </p:nvSpPr>
        <p:spPr bwMode="auto">
          <a:xfrm>
            <a:off x="179388" y="260350"/>
            <a:ext cx="5616575"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smtClean="0">
                <a:latin typeface="Verdana"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smtClean="0">
                <a:latin typeface="Verdana"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smtClean="0">
                <a:latin typeface="Verdana" pitchFamily="34" charset="0"/>
              </a:defRPr>
            </a:lvl1pPr>
          </a:lstStyle>
          <a:p>
            <a:pPr>
              <a:defRPr/>
            </a:pPr>
            <a:fld id="{79E4C9EE-2133-4267-A6E5-566EE14EA2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2"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spd="med">
    <p:fade/>
  </p:transition>
  <p:txStyles>
    <p:titleStyle>
      <a:lvl1pPr algn="l" rtl="0" eaLnBrk="0" fontAlgn="base" hangingPunct="0">
        <a:spcBef>
          <a:spcPct val="0"/>
        </a:spcBef>
        <a:spcAft>
          <a:spcPct val="0"/>
        </a:spcAft>
        <a:defRPr sz="28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2pPr>
      <a:lvl3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3pPr>
      <a:lvl4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4pPr>
      <a:lvl5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5pPr>
      <a:lvl6pPr marL="457200" algn="l" rtl="0" fontAlgn="base">
        <a:spcBef>
          <a:spcPct val="0"/>
        </a:spcBef>
        <a:spcAft>
          <a:spcPct val="0"/>
        </a:spcAft>
        <a:defRPr sz="2800">
          <a:solidFill>
            <a:schemeClr val="tx2"/>
          </a:solidFill>
          <a:latin typeface="Verdana" pitchFamily="34" charset="0"/>
        </a:defRPr>
      </a:lvl6pPr>
      <a:lvl7pPr marL="914400" algn="l" rtl="0" fontAlgn="base">
        <a:spcBef>
          <a:spcPct val="0"/>
        </a:spcBef>
        <a:spcAft>
          <a:spcPct val="0"/>
        </a:spcAft>
        <a:defRPr sz="2800">
          <a:solidFill>
            <a:schemeClr val="tx2"/>
          </a:solidFill>
          <a:latin typeface="Verdana" pitchFamily="34" charset="0"/>
        </a:defRPr>
      </a:lvl7pPr>
      <a:lvl8pPr marL="1371600" algn="l" rtl="0" fontAlgn="base">
        <a:spcBef>
          <a:spcPct val="0"/>
        </a:spcBef>
        <a:spcAft>
          <a:spcPct val="0"/>
        </a:spcAft>
        <a:defRPr sz="2800">
          <a:solidFill>
            <a:schemeClr val="tx2"/>
          </a:solidFill>
          <a:latin typeface="Verdana" pitchFamily="34" charset="0"/>
        </a:defRPr>
      </a:lvl8pPr>
      <a:lvl9pPr marL="1828800" algn="l" rtl="0" fontAlgn="base">
        <a:spcBef>
          <a:spcPct val="0"/>
        </a:spcBef>
        <a:spcAft>
          <a:spcPct val="0"/>
        </a:spcAft>
        <a:defRPr sz="28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ACED1"/>
            </a:gs>
            <a:gs pos="50000">
              <a:srgbClr val="DBDFE2">
                <a:alpha val="84000"/>
              </a:srgbClr>
            </a:gs>
            <a:gs pos="100000">
              <a:srgbClr val="CACED1"/>
            </a:gs>
          </a:gsLst>
          <a:lin ang="5400000" scaled="1"/>
          <a:tileRect/>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458075" y="5838825"/>
            <a:ext cx="1685925" cy="1154113"/>
          </a:xfrm>
          <a:prstGeom prst="rect">
            <a:avLst/>
          </a:prstGeom>
        </p:spPr>
        <p:txBody>
          <a:bodyPr vert="horz" wrap="square" lIns="91440" tIns="45720" rIns="91440" bIns="45720" numCol="1" anchor="b" anchorCtr="0" compatLnSpc="1">
            <a:prstTxWarp prst="textNoShape">
              <a:avLst/>
            </a:prstTxWarp>
          </a:bodyPr>
          <a:lstStyle>
            <a:lvl1pPr algn="r">
              <a:defRPr sz="6000" smtClean="0">
                <a:solidFill>
                  <a:srgbClr val="A6A6A6"/>
                </a:solidFill>
                <a:latin typeface="Arial Rounded MT Bold" pitchFamily="34" charset="0"/>
              </a:defRPr>
            </a:lvl1pPr>
          </a:lstStyle>
          <a:p>
            <a:pPr>
              <a:defRPr/>
            </a:pPr>
            <a:fld id="{255ECF96-9E82-49D0-9E1B-5834B2F823C6}" type="slidenum">
              <a:rPr lang="en-US"/>
              <a:pPr>
                <a:defRPr/>
              </a:pPr>
              <a:t>‹#›</a:t>
            </a:fld>
            <a:endParaRPr lang="en-US"/>
          </a:p>
        </p:txBody>
      </p:sp>
      <p:sp>
        <p:nvSpPr>
          <p:cNvPr id="2051" name="Title Placeholder 1"/>
          <p:cNvSpPr>
            <a:spLocks noGrp="1"/>
          </p:cNvSpPr>
          <p:nvPr>
            <p:ph type="title"/>
          </p:nvPr>
        </p:nvSpPr>
        <p:spPr bwMode="auto">
          <a:xfrm>
            <a:off x="457200" y="274638"/>
            <a:ext cx="8229600" cy="1143000"/>
          </a:xfrm>
          <a:prstGeom prst="rect">
            <a:avLst/>
          </a:prstGeom>
          <a:solidFill>
            <a:schemeClr val="bg1"/>
          </a:solidFill>
          <a:ln w="9525">
            <a:noFill/>
            <a:miter lim="800000"/>
            <a:headEnd/>
            <a:tailEnd/>
          </a:ln>
        </p:spPr>
        <p:txBody>
          <a:bodyPr vert="horz" wrap="square" lIns="180000" tIns="180000" rIns="180000" bIns="180000" numCol="1" anchor="b" anchorCtr="0" compatLnSpc="1">
            <a:prstTxWarp prst="textNoShape">
              <a:avLst/>
            </a:prstTxWarp>
          </a:bodyPr>
          <a:lstStyle/>
          <a:p>
            <a:pPr lvl="0"/>
            <a:r>
              <a:rPr lang="en-US" smtClean="0"/>
              <a:t>Click to edit Master title style</a:t>
            </a:r>
            <a:endParaRPr lang="en-AU" smtClean="0"/>
          </a:p>
        </p:txBody>
      </p:sp>
      <p:sp>
        <p:nvSpPr>
          <p:cNvPr id="2052" name="Text Placeholder 2"/>
          <p:cNvSpPr>
            <a:spLocks noGrp="1"/>
          </p:cNvSpPr>
          <p:nvPr>
            <p:ph type="body" idx="1"/>
          </p:nvPr>
        </p:nvSpPr>
        <p:spPr bwMode="auto">
          <a:xfrm>
            <a:off x="457200" y="1600200"/>
            <a:ext cx="8229600" cy="4525963"/>
          </a:xfrm>
          <a:prstGeom prst="rect">
            <a:avLst/>
          </a:prstGeom>
          <a:solidFill>
            <a:schemeClr val="bg1"/>
          </a:solidFill>
          <a:ln w="9525">
            <a:noFill/>
            <a:miter lim="800000"/>
            <a:headEnd/>
            <a:tailEnd/>
          </a:ln>
        </p:spPr>
        <p:txBody>
          <a:bodyPr vert="horz" wrap="square" lIns="180000" tIns="180000" rIns="360000" bIns="1800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smtClean="0">
                <a:solidFill>
                  <a:srgbClr val="898989"/>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898989"/>
                </a:solidFill>
              </a:defRPr>
            </a:lvl1pPr>
          </a:lstStyle>
          <a:p>
            <a:pPr>
              <a:defRPr/>
            </a:pPr>
            <a:endParaRPr lang="en-US"/>
          </a:p>
        </p:txBody>
      </p:sp>
      <p:pic>
        <p:nvPicPr>
          <p:cNvPr id="2055" name="Picture 20" descr="SSWLogo.png"/>
          <p:cNvPicPr>
            <a:picLocks noChangeAspect="1"/>
          </p:cNvPicPr>
          <p:nvPr/>
        </p:nvPicPr>
        <p:blipFill>
          <a:blip r:embed="rId22" cstate="print"/>
          <a:srcRect/>
          <a:stretch>
            <a:fillRect/>
          </a:stretch>
        </p:blipFill>
        <p:spPr bwMode="auto">
          <a:xfrm>
            <a:off x="85725" y="6015038"/>
            <a:ext cx="995363" cy="765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 id="2147483990" r:id="rId18"/>
    <p:sldLayoutId id="2147483991" r:id="rId19"/>
    <p:sldLayoutId id="2147483992" r:id="rId20"/>
  </p:sldLayoutIdLst>
  <p:transition spd="med">
    <p:fade/>
  </p:transition>
  <p:timing>
    <p:tnLst>
      <p:par>
        <p:cTn id="1" dur="indefinite" restart="never" nodeType="tmRoot"/>
      </p:par>
    </p:tnLst>
  </p:timing>
  <p:txStyles>
    <p:titleStyle>
      <a:lvl1pPr algn="l" rtl="0" eaLnBrk="0" fontAlgn="base" hangingPunct="0">
        <a:spcBef>
          <a:spcPct val="0"/>
        </a:spcBef>
        <a:spcAft>
          <a:spcPct val="0"/>
        </a:spcAft>
        <a:defRPr lang="en-AU" sz="3200" kern="1200" dirty="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2pPr>
      <a:lvl3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3pPr>
      <a:lvl4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4pPr>
      <a:lvl5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5pPr>
      <a:lvl6pPr marL="457200" algn="l" rtl="0" fontAlgn="base">
        <a:spcBef>
          <a:spcPct val="0"/>
        </a:spcBef>
        <a:spcAft>
          <a:spcPct val="0"/>
        </a:spcAft>
        <a:defRPr sz="3200">
          <a:solidFill>
            <a:schemeClr val="tx1"/>
          </a:solidFill>
          <a:latin typeface="HelveticaNeueLT Std Lt"/>
        </a:defRPr>
      </a:lvl6pPr>
      <a:lvl7pPr marL="914400" algn="l" rtl="0" fontAlgn="base">
        <a:spcBef>
          <a:spcPct val="0"/>
        </a:spcBef>
        <a:spcAft>
          <a:spcPct val="0"/>
        </a:spcAft>
        <a:defRPr sz="3200">
          <a:solidFill>
            <a:schemeClr val="tx1"/>
          </a:solidFill>
          <a:latin typeface="HelveticaNeueLT Std Lt"/>
        </a:defRPr>
      </a:lvl7pPr>
      <a:lvl8pPr marL="1371600" algn="l" rtl="0" fontAlgn="base">
        <a:spcBef>
          <a:spcPct val="0"/>
        </a:spcBef>
        <a:spcAft>
          <a:spcPct val="0"/>
        </a:spcAft>
        <a:defRPr sz="3200">
          <a:solidFill>
            <a:schemeClr val="tx1"/>
          </a:solidFill>
          <a:latin typeface="HelveticaNeueLT Std Lt"/>
        </a:defRPr>
      </a:lvl8pPr>
      <a:lvl9pPr marL="1828800" algn="l" rtl="0" fontAlgn="base">
        <a:spcBef>
          <a:spcPct val="0"/>
        </a:spcBef>
        <a:spcAft>
          <a:spcPct val="0"/>
        </a:spcAft>
        <a:defRPr sz="3200">
          <a:solidFill>
            <a:schemeClr val="tx1"/>
          </a:solidFill>
          <a:latin typeface="HelveticaNeueLT Std Lt"/>
        </a:defRPr>
      </a:lvl9pPr>
    </p:titleStyle>
    <p:bodyStyle>
      <a:lvl1pPr marL="358775" indent="-358775" algn="l" rtl="0" eaLnBrk="0" fontAlgn="base" hangingPunct="0">
        <a:lnSpc>
          <a:spcPct val="120000"/>
        </a:lnSpc>
        <a:spcBef>
          <a:spcPts val="600"/>
        </a:spcBef>
        <a:spcAft>
          <a:spcPts val="600"/>
        </a:spcAft>
        <a:buClr>
          <a:schemeClr val="tx2"/>
        </a:buClr>
        <a:buSzPct val="80000"/>
        <a:buFont typeface="Webdings" pitchFamily="18" charset="2"/>
        <a:buChar char="."/>
        <a:defRPr sz="20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75000"/>
        <a:buFont typeface="Wingdings" pitchFamily="2" charset="2"/>
        <a:buChar char="§"/>
        <a:defRPr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Clr>
          <a:schemeClr val="tx2"/>
        </a:buClr>
        <a:buFont typeface="Arial" pitchFamily="34" charset="0"/>
        <a:buChar char="•"/>
        <a:defRPr sz="16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Clr>
          <a:schemeClr val="tx2"/>
        </a:buClr>
        <a:buFont typeface="Arial" pitchFamily="34" charset="0"/>
        <a:buChar char="–"/>
        <a:defRPr sz="14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Clr>
          <a:schemeClr val="tx2"/>
        </a:buClr>
        <a:buFont typeface="Arial" pitchFamily="34" charset="0"/>
        <a:buChar char="»"/>
        <a:defRPr sz="14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hyperlink" Target="http://www.youtube.com/watch?v=SCH5gMCHMZs"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harepoint.ssw.com.au/Training/UTSSQL/Pages/default.aspx"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7.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hyperlink" Target="http://channel9.msdn.com/tags/Data+Warehousing/" TargetMode="External"/><Relationship Id="rId2" Type="http://schemas.openxmlformats.org/officeDocument/2006/relationships/hyperlink" Target="http://www.ssw.com.au/ssw/standards/Rules/RulesToBetterBusinessIntelligence.aspx" TargetMode="External"/><Relationship Id="rId1" Type="http://schemas.openxmlformats.org/officeDocument/2006/relationships/slideLayout" Target="../slideLayouts/slideLayout13.xml"/><Relationship Id="rId5" Type="http://schemas.openxmlformats.org/officeDocument/2006/relationships/hyperlink" Target="http://sqlblog.com/blogs/default.aspx" TargetMode="External"/><Relationship Id="rId4" Type="http://schemas.openxmlformats.org/officeDocument/2006/relationships/hyperlink" Target="http://channel9.msdn.com/tags/Business+Intelligence/"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www.sqlservercentral.com/?tab=webcasts&amp;id=42664" TargetMode="External"/><Relationship Id="rId2" Type="http://schemas.openxmlformats.org/officeDocument/2006/relationships/hyperlink" Target="http://www.codeplex.com/bidshelper" TargetMode="External"/><Relationship Id="rId1" Type="http://schemas.openxmlformats.org/officeDocument/2006/relationships/slideLayout" Target="../slideLayouts/slideLayout13.xml"/><Relationship Id="rId4" Type="http://schemas.openxmlformats.org/officeDocument/2006/relationships/hyperlink" Target="http://en.wikipedia.org/wiki/OLTP"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go.microsoft.com/fwlink/"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hyperlink" Target="http://www.codeplex.com/bidshelper"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cs typeface="Times New Roman" pitchFamily="18" charset="0"/>
              </a:rPr>
              <a:t>SQL Server 2012 for Business Intelligence</a:t>
            </a:r>
            <a:endParaRPr lang="en-AU" sz="2400" dirty="0"/>
          </a:p>
        </p:txBody>
      </p:sp>
      <p:sp>
        <p:nvSpPr>
          <p:cNvPr id="5" name="Subtitle 4"/>
          <p:cNvSpPr>
            <a:spLocks noGrp="1"/>
          </p:cNvSpPr>
          <p:nvPr>
            <p:ph type="subTitle" idx="1"/>
          </p:nvPr>
        </p:nvSpPr>
        <p:spPr/>
        <p:txBody>
          <a:bodyPr/>
          <a:lstStyle/>
          <a:p>
            <a:r>
              <a:rPr lang="en-AU" dirty="0" smtClean="0"/>
              <a:t>UTS Short Course</a:t>
            </a:r>
            <a:endParaRPr lang="en-AU" dirty="0"/>
          </a:p>
        </p:txBody>
      </p:sp>
      <p:pic>
        <p:nvPicPr>
          <p:cNvPr id="7" name="Picture 2" descr="C:\Users\Administrator\AppData\Local\Microsoft\Windows\Temporary Internet Files\Content.IE5\WQD09VDB\iStock_000006387526Medium[1].jpg"/>
          <p:cNvPicPr>
            <a:picLocks noGrp="1" noChangeAspect="1" noChangeArrowheads="1"/>
          </p:cNvPicPr>
          <p:nvPr>
            <p:ph type="pic" sz="quarter" idx="13"/>
          </p:nvPr>
        </p:nvPicPr>
        <p:blipFill>
          <a:blip r:embed="rId3" cstate="print"/>
          <a:srcRect t="16987" b="16987"/>
          <a:stretch>
            <a:fillRect/>
          </a:stretch>
        </p:blipFill>
        <p:spPr bwMode="auto">
          <a:prstGeom prst="rect">
            <a:avLst/>
          </a:prstGeom>
          <a:noFill/>
        </p:spPr>
      </p:pic>
    </p:spTree>
    <p:extLst>
      <p:ext uri="{BB962C8B-B14F-4D97-AF65-F5344CB8AC3E}">
        <p14:creationId xmlns:p14="http://schemas.microsoft.com/office/powerpoint/2010/main" val="996076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1"/>
          <p:cNvSpPr>
            <a:spLocks noGrp="1"/>
          </p:cNvSpPr>
          <p:nvPr>
            <p:ph type="body" sz="quarter" idx="13"/>
          </p:nvPr>
        </p:nvSpPr>
        <p:spPr>
          <a:xfrm>
            <a:off x="1871663" y="2411413"/>
            <a:ext cx="7272337" cy="3276600"/>
          </a:xfrm>
        </p:spPr>
        <p:txBody>
          <a:bodyPr/>
          <a:lstStyle/>
          <a:p>
            <a:endParaRPr lang="en-AU"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de-DE" smtClean="0"/>
              <a:t>Cubes</a:t>
            </a:r>
            <a:endParaRPr/>
          </a:p>
        </p:txBody>
      </p:sp>
      <p:pic>
        <p:nvPicPr>
          <p:cNvPr id="29700" name="Picture 2"/>
          <p:cNvPicPr>
            <a:picLocks noChangeAspect="1" noChangeArrowheads="1"/>
          </p:cNvPicPr>
          <p:nvPr/>
        </p:nvPicPr>
        <p:blipFill>
          <a:blip r:embed="rId2" cstate="print"/>
          <a:srcRect l="-36121" t="21419" r="-2341" b="-4796"/>
          <a:stretch>
            <a:fillRect/>
          </a:stretch>
        </p:blipFill>
        <p:spPr bwMode="auto">
          <a:xfrm>
            <a:off x="3662363" y="2428875"/>
            <a:ext cx="4195762" cy="3071813"/>
          </a:xfrm>
          <a:prstGeom prst="rect">
            <a:avLst/>
          </a:prstGeom>
          <a:noFill/>
          <a:ln w="9525" algn="ctr">
            <a:noFill/>
            <a:miter lim="800000"/>
            <a:headEnd/>
            <a:tailEnd/>
          </a:ln>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1"/>
          <p:cNvSpPr>
            <a:spLocks noGrp="1"/>
          </p:cNvSpPr>
          <p:nvPr>
            <p:ph type="body" sz="quarter" idx="13"/>
          </p:nvPr>
        </p:nvSpPr>
        <p:spPr>
          <a:xfrm>
            <a:off x="1871663" y="2411413"/>
            <a:ext cx="7272337" cy="3276600"/>
          </a:xfrm>
        </p:spPr>
        <p:txBody>
          <a:bodyPr/>
          <a:lstStyle/>
          <a:p>
            <a:r>
              <a:rPr lang="de-DE" dirty="0" smtClean="0">
                <a:ea typeface="ＭＳ Ｐゴシック" pitchFamily="34" charset="-128"/>
              </a:rPr>
              <a:t>Data structure for fast analysis of data</a:t>
            </a:r>
          </a:p>
          <a:p>
            <a:r>
              <a:rPr lang="de-DE" dirty="0" smtClean="0">
                <a:ea typeface="ＭＳ Ｐゴシック" pitchFamily="34" charset="-128"/>
              </a:rPr>
              <a:t>Precalculated</a:t>
            </a:r>
          </a:p>
          <a:p>
            <a:r>
              <a:rPr lang="de-DE" dirty="0" smtClean="0">
                <a:ea typeface="ＭＳ Ｐゴシック" pitchFamily="34" charset="-128"/>
              </a:rPr>
              <a:t>On top of a data warehouse</a:t>
            </a:r>
          </a:p>
          <a:p>
            <a:r>
              <a:rPr lang="en-AU" dirty="0" smtClean="0">
                <a:ea typeface="ＭＳ Ｐゴシック" pitchFamily="34" charset="-128"/>
              </a:rPr>
              <a:t>Manipulating and analysing data </a:t>
            </a:r>
          </a:p>
          <a:p>
            <a:pPr lvl="1"/>
            <a:r>
              <a:rPr lang="en-AU" dirty="0" smtClean="0">
                <a:ea typeface="ＭＳ Ｐゴシック" pitchFamily="34" charset="-128"/>
              </a:rPr>
              <a:t>from multiple perspectives</a:t>
            </a:r>
          </a:p>
          <a:p>
            <a:endParaRPr lang="de-DE" dirty="0" smtClean="0">
              <a:ea typeface="ＭＳ Ｐゴシック" pitchFamily="34" charset="-128"/>
            </a:endParaRPr>
          </a:p>
          <a:p>
            <a:endParaRPr lang="en-AU" dirty="0"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de-DE" smtClean="0"/>
              <a:t>Cube</a:t>
            </a:r>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1"/>
          <p:cNvSpPr>
            <a:spLocks noGrp="1"/>
          </p:cNvSpPr>
          <p:nvPr>
            <p:ph type="body" sz="quarter" idx="13"/>
          </p:nvPr>
        </p:nvSpPr>
        <p:spPr>
          <a:xfrm>
            <a:off x="1871663" y="2411413"/>
            <a:ext cx="7272337" cy="3276600"/>
          </a:xfrm>
        </p:spPr>
        <p:txBody>
          <a:bodyPr/>
          <a:lstStyle/>
          <a:p>
            <a:r>
              <a:rPr lang="de-DE" dirty="0" smtClean="0">
                <a:ea typeface="ＭＳ Ｐゴシック" pitchFamily="34" charset="-128"/>
              </a:rPr>
              <a:t>Performance</a:t>
            </a:r>
          </a:p>
          <a:p>
            <a:pPr lvl="1"/>
            <a:r>
              <a:rPr lang="de-DE" dirty="0" smtClean="0">
                <a:ea typeface="ＭＳ Ｐゴシック" pitchFamily="34" charset="-128"/>
              </a:rPr>
              <a:t>Relational databases not suited for </a:t>
            </a:r>
            <a:r>
              <a:rPr lang="en-AU" dirty="0" smtClean="0">
                <a:ea typeface="ＭＳ Ｐゴシック" pitchFamily="34" charset="-128"/>
              </a:rPr>
              <a:t>instantaneous analysis</a:t>
            </a:r>
          </a:p>
          <a:p>
            <a:r>
              <a:rPr lang="de-DE" dirty="0" smtClean="0">
                <a:ea typeface="ＭＳ Ｐゴシック" pitchFamily="34" charset="-128"/>
              </a:rPr>
              <a:t>Cube precalculates (aggregates) data</a:t>
            </a:r>
          </a:p>
          <a:p>
            <a:endParaRPr lang="de-DE" dirty="0"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de-DE" smtClean="0"/>
              <a:t>Why a cube?</a:t>
            </a:r>
            <a:endParaRPr/>
          </a:p>
        </p:txBody>
      </p:sp>
    </p:spTree>
    <p:extLst>
      <p:ext uri="{BB962C8B-B14F-4D97-AF65-F5344CB8AC3E}">
        <p14:creationId xmlns:p14="http://schemas.microsoft.com/office/powerpoint/2010/main" val="37217185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1663" y="539750"/>
            <a:ext cx="7272337" cy="1800225"/>
          </a:xfrm>
        </p:spPr>
        <p:txBody>
          <a:bodyPr/>
          <a:lstStyle/>
          <a:p>
            <a:pPr eaLnBrk="1" hangingPunct="1">
              <a:defRPr/>
            </a:pPr>
            <a:r>
              <a:rPr lang="en-US" smtClean="0">
                <a:ea typeface="ＭＳ Ｐゴシック" pitchFamily="34" charset="-128"/>
              </a:rPr>
              <a:t>Cube Concept</a:t>
            </a:r>
          </a:p>
        </p:txBody>
      </p:sp>
      <p:sp>
        <p:nvSpPr>
          <p:cNvPr id="32771" name="Content Placeholder 4"/>
          <p:cNvSpPr>
            <a:spLocks noGrp="1"/>
          </p:cNvSpPr>
          <p:nvPr>
            <p:ph sz="quarter" idx="14"/>
          </p:nvPr>
        </p:nvSpPr>
        <p:spPr>
          <a:xfrm>
            <a:off x="1871663" y="2411413"/>
            <a:ext cx="7272337" cy="3600450"/>
          </a:xfrm>
        </p:spPr>
        <p:txBody>
          <a:bodyPr/>
          <a:lstStyle/>
          <a:p>
            <a:pPr eaLnBrk="1" hangingPunct="1"/>
            <a:endParaRPr lang="en-US" smtClean="0">
              <a:ea typeface="ＭＳ Ｐゴシック" pitchFamily="34" charset="-128"/>
            </a:endParaRPr>
          </a:p>
        </p:txBody>
      </p:sp>
      <p:grpSp>
        <p:nvGrpSpPr>
          <p:cNvPr id="32772" name="Group 103"/>
          <p:cNvGrpSpPr>
            <a:grpSpLocks/>
          </p:cNvGrpSpPr>
          <p:nvPr/>
        </p:nvGrpSpPr>
        <p:grpSpPr bwMode="auto">
          <a:xfrm>
            <a:off x="785813" y="1704975"/>
            <a:ext cx="8358187" cy="5153025"/>
            <a:chOff x="785813" y="1704975"/>
            <a:chExt cx="8358187" cy="5153025"/>
          </a:xfrm>
        </p:grpSpPr>
        <p:sp>
          <p:nvSpPr>
            <p:cNvPr id="105" name="Text Box 67"/>
            <p:cNvSpPr txBox="1">
              <a:spLocks noChangeArrowheads="1"/>
            </p:cNvSpPr>
            <p:nvPr/>
          </p:nvSpPr>
          <p:spPr bwMode="auto">
            <a:xfrm>
              <a:off x="785813" y="4108450"/>
              <a:ext cx="1717675" cy="579438"/>
            </a:xfrm>
            <a:prstGeom prst="rect">
              <a:avLst/>
            </a:prstGeom>
            <a:noFill/>
            <a:ln w="9525">
              <a:noFill/>
              <a:miter lim="800000"/>
              <a:headEnd/>
              <a:tailEnd/>
            </a:ln>
            <a:effectLst/>
          </p:spPr>
          <p:txBody>
            <a:bodyPr wrap="none">
              <a:spAutoFit/>
            </a:bodyPr>
            <a:lstStyle/>
            <a:p>
              <a:pPr algn="l">
                <a:spcBef>
                  <a:spcPct val="0"/>
                </a:spcBef>
                <a:defRPr/>
              </a:pPr>
              <a:r>
                <a:rPr lang="en-US" sz="3200">
                  <a:effectLst>
                    <a:outerShdw blurRad="38100" dist="38100" dir="2700000" algn="tl">
                      <a:srgbClr val="C0C0C0"/>
                    </a:outerShdw>
                  </a:effectLst>
                </a:rPr>
                <a:t>Product</a:t>
              </a:r>
            </a:p>
          </p:txBody>
        </p:sp>
        <p:sp>
          <p:nvSpPr>
            <p:cNvPr id="106" name="Text Box 68"/>
            <p:cNvSpPr txBox="1">
              <a:spLocks noChangeArrowheads="1"/>
            </p:cNvSpPr>
            <p:nvPr/>
          </p:nvSpPr>
          <p:spPr bwMode="auto">
            <a:xfrm>
              <a:off x="7923213" y="5421313"/>
              <a:ext cx="1220787" cy="579437"/>
            </a:xfrm>
            <a:prstGeom prst="rect">
              <a:avLst/>
            </a:prstGeom>
            <a:noFill/>
            <a:ln w="9525">
              <a:noFill/>
              <a:miter lim="800000"/>
              <a:headEnd/>
              <a:tailEnd/>
            </a:ln>
            <a:effectLst/>
          </p:spPr>
          <p:txBody>
            <a:bodyPr wrap="none">
              <a:spAutoFit/>
            </a:bodyPr>
            <a:lstStyle/>
            <a:p>
              <a:pPr algn="l">
                <a:spcBef>
                  <a:spcPct val="0"/>
                </a:spcBef>
                <a:defRPr/>
              </a:pPr>
              <a:r>
                <a:rPr lang="en-US" sz="3200">
                  <a:effectLst>
                    <a:outerShdw blurRad="38100" dist="38100" dir="2700000" algn="tl">
                      <a:srgbClr val="C0C0C0"/>
                    </a:outerShdw>
                  </a:effectLst>
                </a:rPr>
                <a:t>Geog</a:t>
              </a:r>
            </a:p>
          </p:txBody>
        </p:sp>
        <p:sp>
          <p:nvSpPr>
            <p:cNvPr id="107" name="Text Box 69"/>
            <p:cNvSpPr txBox="1">
              <a:spLocks noChangeArrowheads="1"/>
            </p:cNvSpPr>
            <p:nvPr/>
          </p:nvSpPr>
          <p:spPr bwMode="auto">
            <a:xfrm>
              <a:off x="5183188" y="6278563"/>
              <a:ext cx="1131887" cy="579437"/>
            </a:xfrm>
            <a:prstGeom prst="rect">
              <a:avLst/>
            </a:prstGeom>
            <a:noFill/>
            <a:ln w="9525">
              <a:noFill/>
              <a:miter lim="800000"/>
              <a:headEnd/>
              <a:tailEnd/>
            </a:ln>
            <a:effectLst/>
          </p:spPr>
          <p:txBody>
            <a:bodyPr>
              <a:spAutoFit/>
            </a:bodyPr>
            <a:lstStyle/>
            <a:p>
              <a:pPr algn="l">
                <a:spcBef>
                  <a:spcPct val="0"/>
                </a:spcBef>
                <a:defRPr/>
              </a:pPr>
              <a:r>
                <a:rPr lang="en-US" sz="3200">
                  <a:effectLst>
                    <a:outerShdw blurRad="38100" dist="38100" dir="2700000" algn="tl">
                      <a:srgbClr val="C0C0C0"/>
                    </a:outerShdw>
                  </a:effectLst>
                </a:rPr>
                <a:t>Time</a:t>
              </a:r>
            </a:p>
          </p:txBody>
        </p:sp>
        <p:sp>
          <p:nvSpPr>
            <p:cNvPr id="108" name="Text Box 95"/>
            <p:cNvSpPr txBox="1">
              <a:spLocks noChangeArrowheads="1"/>
            </p:cNvSpPr>
            <p:nvPr/>
          </p:nvSpPr>
          <p:spPr bwMode="auto">
            <a:xfrm>
              <a:off x="4205288" y="6048375"/>
              <a:ext cx="2827337" cy="396875"/>
            </a:xfrm>
            <a:prstGeom prst="rect">
              <a:avLst/>
            </a:prstGeom>
            <a:noFill/>
            <a:ln w="9525">
              <a:noFill/>
              <a:miter lim="800000"/>
              <a:headEnd/>
              <a:tailEnd/>
            </a:ln>
            <a:effectLst/>
          </p:spPr>
          <p:txBody>
            <a:bodyPr>
              <a:spAutoFit/>
            </a:bodyPr>
            <a:lstStyle/>
            <a:p>
              <a:pPr algn="l">
                <a:spcBef>
                  <a:spcPct val="0"/>
                </a:spcBef>
                <a:defRPr/>
              </a:pPr>
              <a:r>
                <a:rPr lang="en-US" sz="2000">
                  <a:effectLst>
                    <a:outerShdw blurRad="38100" dist="38100" dir="2700000" algn="tl">
                      <a:srgbClr val="C0C0C0"/>
                    </a:outerShdw>
                  </a:effectLst>
                </a:rPr>
                <a:t>Q1     Q2     Q3     Q4</a:t>
              </a:r>
            </a:p>
          </p:txBody>
        </p:sp>
        <p:sp>
          <p:nvSpPr>
            <p:cNvPr id="109" name="Text Box 96"/>
            <p:cNvSpPr txBox="1">
              <a:spLocks noChangeArrowheads="1"/>
            </p:cNvSpPr>
            <p:nvPr/>
          </p:nvSpPr>
          <p:spPr bwMode="auto">
            <a:xfrm>
              <a:off x="2513013" y="4292600"/>
              <a:ext cx="1590675" cy="396875"/>
            </a:xfrm>
            <a:prstGeom prst="rect">
              <a:avLst/>
            </a:prstGeom>
            <a:noFill/>
            <a:ln w="9525">
              <a:noFill/>
              <a:miter lim="800000"/>
              <a:headEnd/>
              <a:tailEnd/>
            </a:ln>
            <a:effectLst/>
          </p:spPr>
          <p:txBody>
            <a:bodyPr>
              <a:spAutoFit/>
            </a:bodyPr>
            <a:lstStyle/>
            <a:p>
              <a:pPr algn="r">
                <a:spcBef>
                  <a:spcPct val="0"/>
                </a:spcBef>
                <a:defRPr/>
              </a:pPr>
              <a:r>
                <a:rPr lang="en-US" sz="2000">
                  <a:effectLst>
                    <a:outerShdw blurRad="38100" dist="38100" dir="2700000" algn="tl">
                      <a:srgbClr val="C0C0C0"/>
                    </a:outerShdw>
                  </a:effectLst>
                </a:rPr>
                <a:t>   Clothing</a:t>
              </a:r>
            </a:p>
          </p:txBody>
        </p:sp>
        <p:sp>
          <p:nvSpPr>
            <p:cNvPr id="110" name="Text Box 97"/>
            <p:cNvSpPr txBox="1">
              <a:spLocks noChangeArrowheads="1"/>
            </p:cNvSpPr>
            <p:nvPr/>
          </p:nvSpPr>
          <p:spPr bwMode="auto">
            <a:xfrm>
              <a:off x="2301875" y="3689350"/>
              <a:ext cx="1762125" cy="396875"/>
            </a:xfrm>
            <a:prstGeom prst="rect">
              <a:avLst/>
            </a:prstGeom>
            <a:noFill/>
            <a:ln w="9525">
              <a:noFill/>
              <a:miter lim="800000"/>
              <a:headEnd/>
              <a:tailEnd/>
            </a:ln>
            <a:effectLst/>
          </p:spPr>
          <p:txBody>
            <a:bodyPr wrap="none">
              <a:spAutoFit/>
            </a:bodyPr>
            <a:lstStyle/>
            <a:p>
              <a:pPr algn="r">
                <a:spcBef>
                  <a:spcPct val="0"/>
                </a:spcBef>
                <a:defRPr/>
              </a:pPr>
              <a:r>
                <a:rPr lang="en-US" sz="2000">
                  <a:effectLst>
                    <a:outerShdw blurRad="38100" dist="38100" dir="2700000" algn="tl">
                      <a:srgbClr val="C0C0C0"/>
                    </a:outerShdw>
                  </a:effectLst>
                </a:rPr>
                <a:t>   Electronics</a:t>
              </a:r>
            </a:p>
          </p:txBody>
        </p:sp>
        <p:sp>
          <p:nvSpPr>
            <p:cNvPr id="111" name="Text Box 98"/>
            <p:cNvSpPr txBox="1">
              <a:spLocks noChangeArrowheads="1"/>
            </p:cNvSpPr>
            <p:nvPr/>
          </p:nvSpPr>
          <p:spPr bwMode="auto">
            <a:xfrm>
              <a:off x="2551113" y="3086100"/>
              <a:ext cx="1577975" cy="396875"/>
            </a:xfrm>
            <a:prstGeom prst="rect">
              <a:avLst/>
            </a:prstGeom>
            <a:noFill/>
            <a:ln w="9525">
              <a:noFill/>
              <a:miter lim="800000"/>
              <a:headEnd/>
              <a:tailEnd/>
            </a:ln>
            <a:effectLst/>
          </p:spPr>
          <p:txBody>
            <a:bodyPr wrap="none">
              <a:spAutoFit/>
            </a:bodyPr>
            <a:lstStyle/>
            <a:p>
              <a:pPr algn="r">
                <a:spcBef>
                  <a:spcPct val="0"/>
                </a:spcBef>
                <a:defRPr/>
              </a:pPr>
              <a:r>
                <a:rPr lang="en-US" sz="2000">
                  <a:effectLst>
                    <a:outerShdw blurRad="38100" dist="38100" dir="2700000" algn="tl">
                      <a:srgbClr val="C0C0C0"/>
                    </a:outerShdw>
                  </a:effectLst>
                </a:rPr>
                <a:t>   Groceries</a:t>
              </a:r>
            </a:p>
          </p:txBody>
        </p:sp>
        <p:sp>
          <p:nvSpPr>
            <p:cNvPr id="112" name="Text Box 99"/>
            <p:cNvSpPr txBox="1">
              <a:spLocks noChangeArrowheads="1"/>
            </p:cNvSpPr>
            <p:nvPr/>
          </p:nvSpPr>
          <p:spPr bwMode="auto">
            <a:xfrm>
              <a:off x="2816225" y="4933950"/>
              <a:ext cx="1282700" cy="396875"/>
            </a:xfrm>
            <a:prstGeom prst="rect">
              <a:avLst/>
            </a:prstGeom>
            <a:noFill/>
            <a:ln w="9525">
              <a:noFill/>
              <a:miter lim="800000"/>
              <a:headEnd/>
              <a:tailEnd/>
            </a:ln>
            <a:effectLst/>
          </p:spPr>
          <p:txBody>
            <a:bodyPr wrap="none">
              <a:spAutoFit/>
            </a:bodyPr>
            <a:lstStyle/>
            <a:p>
              <a:pPr algn="r">
                <a:spcBef>
                  <a:spcPct val="0"/>
                </a:spcBef>
                <a:defRPr/>
              </a:pPr>
              <a:r>
                <a:rPr lang="en-US" sz="2000">
                  <a:effectLst>
                    <a:outerShdw blurRad="38100" dist="38100" dir="2700000" algn="tl">
                      <a:srgbClr val="C0C0C0"/>
                    </a:outerShdw>
                  </a:effectLst>
                </a:rPr>
                <a:t>   Garden</a:t>
              </a:r>
            </a:p>
          </p:txBody>
        </p:sp>
        <p:sp>
          <p:nvSpPr>
            <p:cNvPr id="113" name="Text Box 100"/>
            <p:cNvSpPr txBox="1">
              <a:spLocks noChangeArrowheads="1"/>
            </p:cNvSpPr>
            <p:nvPr/>
          </p:nvSpPr>
          <p:spPr bwMode="auto">
            <a:xfrm>
              <a:off x="2330450" y="5526088"/>
              <a:ext cx="1790700" cy="396875"/>
            </a:xfrm>
            <a:prstGeom prst="rect">
              <a:avLst/>
            </a:prstGeom>
            <a:noFill/>
            <a:ln w="9525">
              <a:noFill/>
              <a:miter lim="800000"/>
              <a:headEnd/>
              <a:tailEnd/>
            </a:ln>
            <a:effectLst/>
          </p:spPr>
          <p:txBody>
            <a:bodyPr wrap="none">
              <a:spAutoFit/>
            </a:bodyPr>
            <a:lstStyle/>
            <a:p>
              <a:pPr algn="r">
                <a:spcBef>
                  <a:spcPct val="0"/>
                </a:spcBef>
                <a:defRPr/>
              </a:pPr>
              <a:r>
                <a:rPr lang="en-US" sz="2000">
                  <a:effectLst>
                    <a:outerShdw blurRad="38100" dist="38100" dir="2700000" algn="tl">
                      <a:srgbClr val="C0C0C0"/>
                    </a:outerShdw>
                  </a:effectLst>
                </a:rPr>
                <a:t>   Automotive</a:t>
              </a:r>
            </a:p>
          </p:txBody>
        </p:sp>
        <p:grpSp>
          <p:nvGrpSpPr>
            <p:cNvPr id="32782" name="Group 101"/>
            <p:cNvGrpSpPr>
              <a:grpSpLocks/>
            </p:cNvGrpSpPr>
            <p:nvPr/>
          </p:nvGrpSpPr>
          <p:grpSpPr bwMode="auto">
            <a:xfrm>
              <a:off x="5149850" y="1704975"/>
              <a:ext cx="2730500" cy="3124200"/>
              <a:chOff x="4040" y="1009"/>
              <a:chExt cx="1720" cy="1968"/>
            </a:xfrm>
          </p:grpSpPr>
          <p:sp>
            <p:nvSpPr>
              <p:cNvPr id="32850" name="AutoShape 102"/>
              <p:cNvSpPr>
                <a:spLocks noChangeArrowheads="1"/>
              </p:cNvSpPr>
              <p:nvPr/>
            </p:nvSpPr>
            <p:spPr bwMode="auto">
              <a:xfrm>
                <a:off x="4040"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1" name="AutoShape 103"/>
              <p:cNvSpPr>
                <a:spLocks noChangeArrowheads="1"/>
              </p:cNvSpPr>
              <p:nvPr/>
            </p:nvSpPr>
            <p:spPr bwMode="auto">
              <a:xfrm>
                <a:off x="4040"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2" name="AutoShape 104"/>
              <p:cNvSpPr>
                <a:spLocks noChangeArrowheads="1"/>
              </p:cNvSpPr>
              <p:nvPr/>
            </p:nvSpPr>
            <p:spPr bwMode="auto">
              <a:xfrm>
                <a:off x="4040"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3" name="AutoShape 105"/>
              <p:cNvSpPr>
                <a:spLocks noChangeArrowheads="1"/>
              </p:cNvSpPr>
              <p:nvPr/>
            </p:nvSpPr>
            <p:spPr bwMode="auto">
              <a:xfrm>
                <a:off x="4040"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4" name="AutoShape 106"/>
              <p:cNvSpPr>
                <a:spLocks noChangeArrowheads="1"/>
              </p:cNvSpPr>
              <p:nvPr/>
            </p:nvSpPr>
            <p:spPr bwMode="auto">
              <a:xfrm>
                <a:off x="4040"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5" name="AutoShape 107"/>
              <p:cNvSpPr>
                <a:spLocks noChangeArrowheads="1"/>
              </p:cNvSpPr>
              <p:nvPr/>
            </p:nvSpPr>
            <p:spPr bwMode="auto">
              <a:xfrm>
                <a:off x="4472"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6" name="AutoShape 108"/>
              <p:cNvSpPr>
                <a:spLocks noChangeArrowheads="1"/>
              </p:cNvSpPr>
              <p:nvPr/>
            </p:nvSpPr>
            <p:spPr bwMode="auto">
              <a:xfrm>
                <a:off x="4472"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7" name="AutoShape 109"/>
              <p:cNvSpPr>
                <a:spLocks noChangeArrowheads="1"/>
              </p:cNvSpPr>
              <p:nvPr/>
            </p:nvSpPr>
            <p:spPr bwMode="auto">
              <a:xfrm>
                <a:off x="4472"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8" name="AutoShape 110"/>
              <p:cNvSpPr>
                <a:spLocks noChangeArrowheads="1"/>
              </p:cNvSpPr>
              <p:nvPr/>
            </p:nvSpPr>
            <p:spPr bwMode="auto">
              <a:xfrm>
                <a:off x="4472"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59" name="AutoShape 111"/>
              <p:cNvSpPr>
                <a:spLocks noChangeArrowheads="1"/>
              </p:cNvSpPr>
              <p:nvPr/>
            </p:nvSpPr>
            <p:spPr bwMode="auto">
              <a:xfrm>
                <a:off x="4472"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0" name="AutoShape 112"/>
              <p:cNvSpPr>
                <a:spLocks noChangeArrowheads="1"/>
              </p:cNvSpPr>
              <p:nvPr/>
            </p:nvSpPr>
            <p:spPr bwMode="auto">
              <a:xfrm>
                <a:off x="489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1" name="AutoShape 113"/>
              <p:cNvSpPr>
                <a:spLocks noChangeArrowheads="1"/>
              </p:cNvSpPr>
              <p:nvPr/>
            </p:nvSpPr>
            <p:spPr bwMode="auto">
              <a:xfrm>
                <a:off x="489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2" name="AutoShape 114"/>
              <p:cNvSpPr>
                <a:spLocks noChangeArrowheads="1"/>
              </p:cNvSpPr>
              <p:nvPr/>
            </p:nvSpPr>
            <p:spPr bwMode="auto">
              <a:xfrm>
                <a:off x="489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3" name="AutoShape 115"/>
              <p:cNvSpPr>
                <a:spLocks noChangeArrowheads="1"/>
              </p:cNvSpPr>
              <p:nvPr/>
            </p:nvSpPr>
            <p:spPr bwMode="auto">
              <a:xfrm>
                <a:off x="489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4" name="AutoShape 116"/>
              <p:cNvSpPr>
                <a:spLocks noChangeArrowheads="1"/>
              </p:cNvSpPr>
              <p:nvPr/>
            </p:nvSpPr>
            <p:spPr bwMode="auto">
              <a:xfrm>
                <a:off x="489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5" name="AutoShape 117"/>
              <p:cNvSpPr>
                <a:spLocks noChangeArrowheads="1"/>
              </p:cNvSpPr>
              <p:nvPr/>
            </p:nvSpPr>
            <p:spPr bwMode="auto">
              <a:xfrm>
                <a:off x="533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6" name="AutoShape 118"/>
              <p:cNvSpPr>
                <a:spLocks noChangeArrowheads="1"/>
              </p:cNvSpPr>
              <p:nvPr/>
            </p:nvSpPr>
            <p:spPr bwMode="auto">
              <a:xfrm>
                <a:off x="533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7" name="AutoShape 119"/>
              <p:cNvSpPr>
                <a:spLocks noChangeArrowheads="1"/>
              </p:cNvSpPr>
              <p:nvPr/>
            </p:nvSpPr>
            <p:spPr bwMode="auto">
              <a:xfrm>
                <a:off x="533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8" name="AutoShape 120"/>
              <p:cNvSpPr>
                <a:spLocks noChangeArrowheads="1"/>
              </p:cNvSpPr>
              <p:nvPr/>
            </p:nvSpPr>
            <p:spPr bwMode="auto">
              <a:xfrm>
                <a:off x="533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69" name="AutoShape 121"/>
              <p:cNvSpPr>
                <a:spLocks noChangeArrowheads="1"/>
              </p:cNvSpPr>
              <p:nvPr/>
            </p:nvSpPr>
            <p:spPr bwMode="auto">
              <a:xfrm>
                <a:off x="533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grpSp>
        <p:sp>
          <p:nvSpPr>
            <p:cNvPr id="115" name="Text Box 122"/>
            <p:cNvSpPr txBox="1">
              <a:spLocks noChangeArrowheads="1"/>
            </p:cNvSpPr>
            <p:nvPr/>
          </p:nvSpPr>
          <p:spPr bwMode="auto">
            <a:xfrm>
              <a:off x="7689850" y="4421188"/>
              <a:ext cx="1071563"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North</a:t>
              </a:r>
            </a:p>
          </p:txBody>
        </p:sp>
        <p:grpSp>
          <p:nvGrpSpPr>
            <p:cNvPr id="32784" name="Group 123"/>
            <p:cNvGrpSpPr>
              <a:grpSpLocks/>
            </p:cNvGrpSpPr>
            <p:nvPr/>
          </p:nvGrpSpPr>
          <p:grpSpPr bwMode="auto">
            <a:xfrm>
              <a:off x="4837113" y="2076450"/>
              <a:ext cx="2730500" cy="3124200"/>
              <a:chOff x="4040" y="1009"/>
              <a:chExt cx="1720" cy="1968"/>
            </a:xfrm>
          </p:grpSpPr>
          <p:sp>
            <p:nvSpPr>
              <p:cNvPr id="32830" name="AutoShape 124"/>
              <p:cNvSpPr>
                <a:spLocks noChangeArrowheads="1"/>
              </p:cNvSpPr>
              <p:nvPr/>
            </p:nvSpPr>
            <p:spPr bwMode="auto">
              <a:xfrm>
                <a:off x="4040"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1" name="AutoShape 125"/>
              <p:cNvSpPr>
                <a:spLocks noChangeArrowheads="1"/>
              </p:cNvSpPr>
              <p:nvPr/>
            </p:nvSpPr>
            <p:spPr bwMode="auto">
              <a:xfrm>
                <a:off x="4040"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2" name="AutoShape 126"/>
              <p:cNvSpPr>
                <a:spLocks noChangeArrowheads="1"/>
              </p:cNvSpPr>
              <p:nvPr/>
            </p:nvSpPr>
            <p:spPr bwMode="auto">
              <a:xfrm>
                <a:off x="4040"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3" name="AutoShape 127"/>
              <p:cNvSpPr>
                <a:spLocks noChangeArrowheads="1"/>
              </p:cNvSpPr>
              <p:nvPr/>
            </p:nvSpPr>
            <p:spPr bwMode="auto">
              <a:xfrm>
                <a:off x="4040"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4" name="AutoShape 128"/>
              <p:cNvSpPr>
                <a:spLocks noChangeArrowheads="1"/>
              </p:cNvSpPr>
              <p:nvPr/>
            </p:nvSpPr>
            <p:spPr bwMode="auto">
              <a:xfrm>
                <a:off x="4040"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5" name="AutoShape 129"/>
              <p:cNvSpPr>
                <a:spLocks noChangeArrowheads="1"/>
              </p:cNvSpPr>
              <p:nvPr/>
            </p:nvSpPr>
            <p:spPr bwMode="auto">
              <a:xfrm>
                <a:off x="4472"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6" name="AutoShape 130"/>
              <p:cNvSpPr>
                <a:spLocks noChangeArrowheads="1"/>
              </p:cNvSpPr>
              <p:nvPr/>
            </p:nvSpPr>
            <p:spPr bwMode="auto">
              <a:xfrm>
                <a:off x="4472"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7" name="AutoShape 131"/>
              <p:cNvSpPr>
                <a:spLocks noChangeArrowheads="1"/>
              </p:cNvSpPr>
              <p:nvPr/>
            </p:nvSpPr>
            <p:spPr bwMode="auto">
              <a:xfrm>
                <a:off x="4472"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8" name="AutoShape 132"/>
              <p:cNvSpPr>
                <a:spLocks noChangeArrowheads="1"/>
              </p:cNvSpPr>
              <p:nvPr/>
            </p:nvSpPr>
            <p:spPr bwMode="auto">
              <a:xfrm>
                <a:off x="4472"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39" name="AutoShape 133"/>
              <p:cNvSpPr>
                <a:spLocks noChangeArrowheads="1"/>
              </p:cNvSpPr>
              <p:nvPr/>
            </p:nvSpPr>
            <p:spPr bwMode="auto">
              <a:xfrm>
                <a:off x="4472"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0" name="AutoShape 134"/>
              <p:cNvSpPr>
                <a:spLocks noChangeArrowheads="1"/>
              </p:cNvSpPr>
              <p:nvPr/>
            </p:nvSpPr>
            <p:spPr bwMode="auto">
              <a:xfrm>
                <a:off x="489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1" name="AutoShape 135"/>
              <p:cNvSpPr>
                <a:spLocks noChangeArrowheads="1"/>
              </p:cNvSpPr>
              <p:nvPr/>
            </p:nvSpPr>
            <p:spPr bwMode="auto">
              <a:xfrm>
                <a:off x="489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2" name="AutoShape 136"/>
              <p:cNvSpPr>
                <a:spLocks noChangeArrowheads="1"/>
              </p:cNvSpPr>
              <p:nvPr/>
            </p:nvSpPr>
            <p:spPr bwMode="auto">
              <a:xfrm>
                <a:off x="489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3" name="AutoShape 137"/>
              <p:cNvSpPr>
                <a:spLocks noChangeArrowheads="1"/>
              </p:cNvSpPr>
              <p:nvPr/>
            </p:nvSpPr>
            <p:spPr bwMode="auto">
              <a:xfrm>
                <a:off x="489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4" name="AutoShape 138"/>
              <p:cNvSpPr>
                <a:spLocks noChangeArrowheads="1"/>
              </p:cNvSpPr>
              <p:nvPr/>
            </p:nvSpPr>
            <p:spPr bwMode="auto">
              <a:xfrm>
                <a:off x="489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5" name="AutoShape 139"/>
              <p:cNvSpPr>
                <a:spLocks noChangeArrowheads="1"/>
              </p:cNvSpPr>
              <p:nvPr/>
            </p:nvSpPr>
            <p:spPr bwMode="auto">
              <a:xfrm>
                <a:off x="533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6" name="AutoShape 140"/>
              <p:cNvSpPr>
                <a:spLocks noChangeArrowheads="1"/>
              </p:cNvSpPr>
              <p:nvPr/>
            </p:nvSpPr>
            <p:spPr bwMode="auto">
              <a:xfrm>
                <a:off x="533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7" name="AutoShape 141"/>
              <p:cNvSpPr>
                <a:spLocks noChangeArrowheads="1"/>
              </p:cNvSpPr>
              <p:nvPr/>
            </p:nvSpPr>
            <p:spPr bwMode="auto">
              <a:xfrm>
                <a:off x="533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8" name="AutoShape 142"/>
              <p:cNvSpPr>
                <a:spLocks noChangeArrowheads="1"/>
              </p:cNvSpPr>
              <p:nvPr/>
            </p:nvSpPr>
            <p:spPr bwMode="auto">
              <a:xfrm>
                <a:off x="533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49" name="AutoShape 143"/>
              <p:cNvSpPr>
                <a:spLocks noChangeArrowheads="1"/>
              </p:cNvSpPr>
              <p:nvPr/>
            </p:nvSpPr>
            <p:spPr bwMode="auto">
              <a:xfrm>
                <a:off x="533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grpSp>
        <p:sp>
          <p:nvSpPr>
            <p:cNvPr id="117" name="Text Box 144"/>
            <p:cNvSpPr txBox="1">
              <a:spLocks noChangeArrowheads="1"/>
            </p:cNvSpPr>
            <p:nvPr/>
          </p:nvSpPr>
          <p:spPr bwMode="auto">
            <a:xfrm>
              <a:off x="7419975" y="4786313"/>
              <a:ext cx="1114425"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South</a:t>
              </a:r>
            </a:p>
          </p:txBody>
        </p:sp>
        <p:grpSp>
          <p:nvGrpSpPr>
            <p:cNvPr id="32786" name="Group 145"/>
            <p:cNvGrpSpPr>
              <a:grpSpLocks/>
            </p:cNvGrpSpPr>
            <p:nvPr/>
          </p:nvGrpSpPr>
          <p:grpSpPr bwMode="auto">
            <a:xfrm>
              <a:off x="4464050" y="2525713"/>
              <a:ext cx="2730500" cy="3124200"/>
              <a:chOff x="4040" y="1009"/>
              <a:chExt cx="1720" cy="1968"/>
            </a:xfrm>
          </p:grpSpPr>
          <p:sp>
            <p:nvSpPr>
              <p:cNvPr id="32810" name="AutoShape 146"/>
              <p:cNvSpPr>
                <a:spLocks noChangeArrowheads="1"/>
              </p:cNvSpPr>
              <p:nvPr/>
            </p:nvSpPr>
            <p:spPr bwMode="auto">
              <a:xfrm>
                <a:off x="4040"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1" name="AutoShape 147"/>
              <p:cNvSpPr>
                <a:spLocks noChangeArrowheads="1"/>
              </p:cNvSpPr>
              <p:nvPr/>
            </p:nvSpPr>
            <p:spPr bwMode="auto">
              <a:xfrm>
                <a:off x="4040"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2" name="AutoShape 148"/>
              <p:cNvSpPr>
                <a:spLocks noChangeArrowheads="1"/>
              </p:cNvSpPr>
              <p:nvPr/>
            </p:nvSpPr>
            <p:spPr bwMode="auto">
              <a:xfrm>
                <a:off x="4040"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3" name="AutoShape 149"/>
              <p:cNvSpPr>
                <a:spLocks noChangeArrowheads="1"/>
              </p:cNvSpPr>
              <p:nvPr/>
            </p:nvSpPr>
            <p:spPr bwMode="auto">
              <a:xfrm>
                <a:off x="4040"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4" name="AutoShape 150"/>
              <p:cNvSpPr>
                <a:spLocks noChangeArrowheads="1"/>
              </p:cNvSpPr>
              <p:nvPr/>
            </p:nvSpPr>
            <p:spPr bwMode="auto">
              <a:xfrm>
                <a:off x="4040"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5" name="AutoShape 151"/>
              <p:cNvSpPr>
                <a:spLocks noChangeArrowheads="1"/>
              </p:cNvSpPr>
              <p:nvPr/>
            </p:nvSpPr>
            <p:spPr bwMode="auto">
              <a:xfrm>
                <a:off x="4472"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6" name="AutoShape 152"/>
              <p:cNvSpPr>
                <a:spLocks noChangeArrowheads="1"/>
              </p:cNvSpPr>
              <p:nvPr/>
            </p:nvSpPr>
            <p:spPr bwMode="auto">
              <a:xfrm>
                <a:off x="4472"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7" name="AutoShape 153"/>
              <p:cNvSpPr>
                <a:spLocks noChangeArrowheads="1"/>
              </p:cNvSpPr>
              <p:nvPr/>
            </p:nvSpPr>
            <p:spPr bwMode="auto">
              <a:xfrm>
                <a:off x="4472"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8" name="AutoShape 154"/>
              <p:cNvSpPr>
                <a:spLocks noChangeArrowheads="1"/>
              </p:cNvSpPr>
              <p:nvPr/>
            </p:nvSpPr>
            <p:spPr bwMode="auto">
              <a:xfrm>
                <a:off x="4472"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19" name="AutoShape 155"/>
              <p:cNvSpPr>
                <a:spLocks noChangeArrowheads="1"/>
              </p:cNvSpPr>
              <p:nvPr/>
            </p:nvSpPr>
            <p:spPr bwMode="auto">
              <a:xfrm>
                <a:off x="4472"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0" name="AutoShape 156"/>
              <p:cNvSpPr>
                <a:spLocks noChangeArrowheads="1"/>
              </p:cNvSpPr>
              <p:nvPr/>
            </p:nvSpPr>
            <p:spPr bwMode="auto">
              <a:xfrm>
                <a:off x="489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1" name="AutoShape 157"/>
              <p:cNvSpPr>
                <a:spLocks noChangeArrowheads="1"/>
              </p:cNvSpPr>
              <p:nvPr/>
            </p:nvSpPr>
            <p:spPr bwMode="auto">
              <a:xfrm>
                <a:off x="489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2" name="AutoShape 158"/>
              <p:cNvSpPr>
                <a:spLocks noChangeArrowheads="1"/>
              </p:cNvSpPr>
              <p:nvPr/>
            </p:nvSpPr>
            <p:spPr bwMode="auto">
              <a:xfrm>
                <a:off x="489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3" name="AutoShape 159"/>
              <p:cNvSpPr>
                <a:spLocks noChangeArrowheads="1"/>
              </p:cNvSpPr>
              <p:nvPr/>
            </p:nvSpPr>
            <p:spPr bwMode="auto">
              <a:xfrm>
                <a:off x="489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4" name="AutoShape 160"/>
              <p:cNvSpPr>
                <a:spLocks noChangeArrowheads="1"/>
              </p:cNvSpPr>
              <p:nvPr/>
            </p:nvSpPr>
            <p:spPr bwMode="auto">
              <a:xfrm>
                <a:off x="489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5" name="AutoShape 161"/>
              <p:cNvSpPr>
                <a:spLocks noChangeArrowheads="1"/>
              </p:cNvSpPr>
              <p:nvPr/>
            </p:nvSpPr>
            <p:spPr bwMode="auto">
              <a:xfrm>
                <a:off x="533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6" name="AutoShape 162"/>
              <p:cNvSpPr>
                <a:spLocks noChangeArrowheads="1"/>
              </p:cNvSpPr>
              <p:nvPr/>
            </p:nvSpPr>
            <p:spPr bwMode="auto">
              <a:xfrm>
                <a:off x="533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7" name="AutoShape 163"/>
              <p:cNvSpPr>
                <a:spLocks noChangeArrowheads="1"/>
              </p:cNvSpPr>
              <p:nvPr/>
            </p:nvSpPr>
            <p:spPr bwMode="auto">
              <a:xfrm>
                <a:off x="533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8" name="AutoShape 164"/>
              <p:cNvSpPr>
                <a:spLocks noChangeArrowheads="1"/>
              </p:cNvSpPr>
              <p:nvPr/>
            </p:nvSpPr>
            <p:spPr bwMode="auto">
              <a:xfrm>
                <a:off x="533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29" name="AutoShape 165"/>
              <p:cNvSpPr>
                <a:spLocks noChangeArrowheads="1"/>
              </p:cNvSpPr>
              <p:nvPr/>
            </p:nvSpPr>
            <p:spPr bwMode="auto">
              <a:xfrm>
                <a:off x="533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grpSp>
        <p:sp>
          <p:nvSpPr>
            <p:cNvPr id="119" name="Text Box 166"/>
            <p:cNvSpPr txBox="1">
              <a:spLocks noChangeArrowheads="1"/>
            </p:cNvSpPr>
            <p:nvPr/>
          </p:nvSpPr>
          <p:spPr bwMode="auto">
            <a:xfrm>
              <a:off x="7037388" y="5191125"/>
              <a:ext cx="930275"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East</a:t>
              </a:r>
            </a:p>
          </p:txBody>
        </p:sp>
        <p:grpSp>
          <p:nvGrpSpPr>
            <p:cNvPr id="32788" name="Group 167"/>
            <p:cNvGrpSpPr>
              <a:grpSpLocks/>
            </p:cNvGrpSpPr>
            <p:nvPr/>
          </p:nvGrpSpPr>
          <p:grpSpPr bwMode="auto">
            <a:xfrm>
              <a:off x="4151313" y="2889250"/>
              <a:ext cx="2730500" cy="3124200"/>
              <a:chOff x="4040" y="1009"/>
              <a:chExt cx="1720" cy="1968"/>
            </a:xfrm>
          </p:grpSpPr>
          <p:sp>
            <p:nvSpPr>
              <p:cNvPr id="32790" name="AutoShape 168"/>
              <p:cNvSpPr>
                <a:spLocks noChangeArrowheads="1"/>
              </p:cNvSpPr>
              <p:nvPr/>
            </p:nvSpPr>
            <p:spPr bwMode="auto">
              <a:xfrm>
                <a:off x="4040"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1" name="AutoShape 169"/>
              <p:cNvSpPr>
                <a:spLocks noChangeArrowheads="1"/>
              </p:cNvSpPr>
              <p:nvPr/>
            </p:nvSpPr>
            <p:spPr bwMode="auto">
              <a:xfrm>
                <a:off x="4040"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2" name="AutoShape 170"/>
              <p:cNvSpPr>
                <a:spLocks noChangeArrowheads="1"/>
              </p:cNvSpPr>
              <p:nvPr/>
            </p:nvSpPr>
            <p:spPr bwMode="auto">
              <a:xfrm>
                <a:off x="4040"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3" name="AutoShape 171"/>
              <p:cNvSpPr>
                <a:spLocks noChangeArrowheads="1"/>
              </p:cNvSpPr>
              <p:nvPr/>
            </p:nvSpPr>
            <p:spPr bwMode="auto">
              <a:xfrm>
                <a:off x="4040"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4" name="AutoShape 172"/>
              <p:cNvSpPr>
                <a:spLocks noChangeArrowheads="1"/>
              </p:cNvSpPr>
              <p:nvPr/>
            </p:nvSpPr>
            <p:spPr bwMode="auto">
              <a:xfrm>
                <a:off x="4040"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5" name="AutoShape 173"/>
              <p:cNvSpPr>
                <a:spLocks noChangeArrowheads="1"/>
              </p:cNvSpPr>
              <p:nvPr/>
            </p:nvSpPr>
            <p:spPr bwMode="auto">
              <a:xfrm>
                <a:off x="4472"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6" name="AutoShape 174"/>
              <p:cNvSpPr>
                <a:spLocks noChangeArrowheads="1"/>
              </p:cNvSpPr>
              <p:nvPr/>
            </p:nvSpPr>
            <p:spPr bwMode="auto">
              <a:xfrm>
                <a:off x="4472"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7" name="AutoShape 175"/>
              <p:cNvSpPr>
                <a:spLocks noChangeArrowheads="1"/>
              </p:cNvSpPr>
              <p:nvPr/>
            </p:nvSpPr>
            <p:spPr bwMode="auto">
              <a:xfrm>
                <a:off x="4472"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8" name="AutoShape 176"/>
              <p:cNvSpPr>
                <a:spLocks noChangeArrowheads="1"/>
              </p:cNvSpPr>
              <p:nvPr/>
            </p:nvSpPr>
            <p:spPr bwMode="auto">
              <a:xfrm>
                <a:off x="4472"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799" name="AutoShape 177"/>
              <p:cNvSpPr>
                <a:spLocks noChangeArrowheads="1"/>
              </p:cNvSpPr>
              <p:nvPr/>
            </p:nvSpPr>
            <p:spPr bwMode="auto">
              <a:xfrm>
                <a:off x="4472"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0" name="AutoShape 178"/>
              <p:cNvSpPr>
                <a:spLocks noChangeArrowheads="1"/>
              </p:cNvSpPr>
              <p:nvPr/>
            </p:nvSpPr>
            <p:spPr bwMode="auto">
              <a:xfrm>
                <a:off x="489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1" name="AutoShape 179"/>
              <p:cNvSpPr>
                <a:spLocks noChangeArrowheads="1"/>
              </p:cNvSpPr>
              <p:nvPr/>
            </p:nvSpPr>
            <p:spPr bwMode="auto">
              <a:xfrm>
                <a:off x="489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2" name="AutoShape 180"/>
              <p:cNvSpPr>
                <a:spLocks noChangeArrowheads="1"/>
              </p:cNvSpPr>
              <p:nvPr/>
            </p:nvSpPr>
            <p:spPr bwMode="auto">
              <a:xfrm>
                <a:off x="489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3" name="AutoShape 181"/>
              <p:cNvSpPr>
                <a:spLocks noChangeArrowheads="1"/>
              </p:cNvSpPr>
              <p:nvPr/>
            </p:nvSpPr>
            <p:spPr bwMode="auto">
              <a:xfrm>
                <a:off x="489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4" name="AutoShape 182"/>
              <p:cNvSpPr>
                <a:spLocks noChangeArrowheads="1"/>
              </p:cNvSpPr>
              <p:nvPr/>
            </p:nvSpPr>
            <p:spPr bwMode="auto">
              <a:xfrm>
                <a:off x="489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5" name="AutoShape 183"/>
              <p:cNvSpPr>
                <a:spLocks noChangeArrowheads="1"/>
              </p:cNvSpPr>
              <p:nvPr/>
            </p:nvSpPr>
            <p:spPr bwMode="auto">
              <a:xfrm>
                <a:off x="5336" y="255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6" name="AutoShape 184"/>
              <p:cNvSpPr>
                <a:spLocks noChangeArrowheads="1"/>
              </p:cNvSpPr>
              <p:nvPr/>
            </p:nvSpPr>
            <p:spPr bwMode="auto">
              <a:xfrm>
                <a:off x="5336" y="2161"/>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7" name="AutoShape 185"/>
              <p:cNvSpPr>
                <a:spLocks noChangeArrowheads="1"/>
              </p:cNvSpPr>
              <p:nvPr/>
            </p:nvSpPr>
            <p:spPr bwMode="auto">
              <a:xfrm>
                <a:off x="5336" y="1777"/>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8" name="AutoShape 186"/>
              <p:cNvSpPr>
                <a:spLocks noChangeArrowheads="1"/>
              </p:cNvSpPr>
              <p:nvPr/>
            </p:nvSpPr>
            <p:spPr bwMode="auto">
              <a:xfrm>
                <a:off x="5336" y="1393"/>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sp>
            <p:nvSpPr>
              <p:cNvPr id="32809" name="AutoShape 187"/>
              <p:cNvSpPr>
                <a:spLocks noChangeArrowheads="1"/>
              </p:cNvSpPr>
              <p:nvPr/>
            </p:nvSpPr>
            <p:spPr bwMode="auto">
              <a:xfrm>
                <a:off x="5336" y="1009"/>
                <a:ext cx="424" cy="424"/>
              </a:xfrm>
              <a:prstGeom prst="cube">
                <a:avLst>
                  <a:gd name="adj" fmla="val 24995"/>
                </a:avLst>
              </a:prstGeom>
              <a:solidFill>
                <a:schemeClr val="accent1"/>
              </a:solidFill>
              <a:ln w="12700">
                <a:solidFill>
                  <a:schemeClr val="tx1"/>
                </a:solidFill>
                <a:miter lim="800000"/>
                <a:headEnd/>
                <a:tailEnd/>
              </a:ln>
            </p:spPr>
            <p:txBody>
              <a:bodyPr wrap="none" anchor="ctr"/>
              <a:lstStyle/>
              <a:p>
                <a:endParaRPr lang="en-US"/>
              </a:p>
            </p:txBody>
          </p:sp>
        </p:grpSp>
        <p:sp>
          <p:nvSpPr>
            <p:cNvPr id="121" name="Text Box 188"/>
            <p:cNvSpPr txBox="1">
              <a:spLocks noChangeArrowheads="1"/>
            </p:cNvSpPr>
            <p:nvPr/>
          </p:nvSpPr>
          <p:spPr bwMode="auto">
            <a:xfrm>
              <a:off x="6746875" y="5567363"/>
              <a:ext cx="1247775" cy="396875"/>
            </a:xfrm>
            <a:prstGeom prst="rect">
              <a:avLst/>
            </a:prstGeom>
            <a:noFill/>
            <a:ln w="9525">
              <a:noFill/>
              <a:miter lim="800000"/>
              <a:headEnd/>
              <a:tailEnd/>
            </a:ln>
            <a:effectLst/>
          </p:spPr>
          <p:txBody>
            <a:bodyPr>
              <a:spAutoFit/>
            </a:bodyPr>
            <a:lstStyle/>
            <a:p>
              <a:pPr algn="l">
                <a:spcBef>
                  <a:spcPct val="0"/>
                </a:spcBef>
                <a:defRPr/>
              </a:pPr>
              <a:r>
                <a:rPr lang="en-US" sz="2000">
                  <a:effectLst>
                    <a:outerShdw blurRad="38100" dist="38100" dir="2700000" algn="tl">
                      <a:srgbClr val="C0C0C0"/>
                    </a:outerShdw>
                  </a:effectLst>
                </a:rPr>
                <a:t>   West</a:t>
              </a:r>
            </a:p>
          </p:txBody>
        </p:sp>
      </p:gr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539750"/>
            <a:ext cx="7272337" cy="1800225"/>
          </a:xfrm>
        </p:spPr>
        <p:txBody>
          <a:bodyPr/>
          <a:lstStyle/>
          <a:p>
            <a:pPr eaLnBrk="1" hangingPunct="1">
              <a:defRPr/>
            </a:pPr>
            <a:r>
              <a:rPr lang="en-US" smtClean="0">
                <a:ea typeface="ＭＳ Ｐゴシック" pitchFamily="34" charset="-128"/>
              </a:rPr>
              <a:t>Edges are Dimensions</a:t>
            </a:r>
          </a:p>
        </p:txBody>
      </p:sp>
      <p:sp>
        <p:nvSpPr>
          <p:cNvPr id="33795" name="Content Placeholder 2"/>
          <p:cNvSpPr>
            <a:spLocks noGrp="1"/>
          </p:cNvSpPr>
          <p:nvPr>
            <p:ph sz="quarter" idx="14"/>
          </p:nvPr>
        </p:nvSpPr>
        <p:spPr>
          <a:xfrm>
            <a:off x="1871663" y="2411413"/>
            <a:ext cx="7272337" cy="4446587"/>
          </a:xfrm>
        </p:spPr>
        <p:txBody>
          <a:bodyPr/>
          <a:lstStyle/>
          <a:p>
            <a:pPr eaLnBrk="1" hangingPunct="1"/>
            <a:endParaRPr lang="en-US" smtClean="0">
              <a:ea typeface="ＭＳ Ｐゴシック" pitchFamily="34" charset="-128"/>
            </a:endParaRPr>
          </a:p>
        </p:txBody>
      </p:sp>
      <p:grpSp>
        <p:nvGrpSpPr>
          <p:cNvPr id="33796" name="Group 3"/>
          <p:cNvGrpSpPr>
            <a:grpSpLocks/>
          </p:cNvGrpSpPr>
          <p:nvPr/>
        </p:nvGrpSpPr>
        <p:grpSpPr bwMode="auto">
          <a:xfrm>
            <a:off x="4159250" y="1738313"/>
            <a:ext cx="4603750" cy="4281487"/>
            <a:chOff x="4162425" y="1716088"/>
            <a:chExt cx="4603750" cy="4281487"/>
          </a:xfrm>
        </p:grpSpPr>
        <p:grpSp>
          <p:nvGrpSpPr>
            <p:cNvPr id="33797" name="Group 4"/>
            <p:cNvGrpSpPr>
              <a:grpSpLocks/>
            </p:cNvGrpSpPr>
            <p:nvPr/>
          </p:nvGrpSpPr>
          <p:grpSpPr bwMode="auto">
            <a:xfrm>
              <a:off x="5153025" y="1716088"/>
              <a:ext cx="2730500" cy="3124200"/>
              <a:chOff x="4040" y="1009"/>
              <a:chExt cx="1720" cy="1968"/>
            </a:xfrm>
          </p:grpSpPr>
          <p:sp>
            <p:nvSpPr>
              <p:cNvPr id="33865" name="AutoShape 5"/>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6" name="AutoShape 6"/>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7" name="AutoShape 7"/>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8" name="AutoShape 8"/>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9" name="AutoShape 9"/>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0" name="AutoShape 10"/>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1" name="AutoShape 11"/>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2" name="AutoShape 12"/>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3" name="AutoShape 13"/>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4" name="AutoShape 14"/>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5" name="AutoShape 15"/>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6" name="AutoShape 16"/>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7" name="AutoShape 17"/>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8" name="AutoShape 18"/>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79" name="AutoShape 19"/>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80" name="AutoShape 20"/>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81" name="AutoShape 21"/>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82" name="AutoShape 22"/>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83" name="AutoShape 23"/>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84" name="AutoShape 24"/>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33798" name="Group 25"/>
            <p:cNvGrpSpPr>
              <a:grpSpLocks/>
            </p:cNvGrpSpPr>
            <p:nvPr/>
          </p:nvGrpSpPr>
          <p:grpSpPr bwMode="auto">
            <a:xfrm>
              <a:off x="4840288" y="2081213"/>
              <a:ext cx="2730500" cy="3124200"/>
              <a:chOff x="4040" y="1009"/>
              <a:chExt cx="1720" cy="1968"/>
            </a:xfrm>
          </p:grpSpPr>
          <p:sp>
            <p:nvSpPr>
              <p:cNvPr id="33845" name="AutoShape 26"/>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6" name="AutoShape 27"/>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7" name="AutoShape 28"/>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8" name="AutoShape 29"/>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9" name="AutoShape 30"/>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0" name="AutoShape 31"/>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1" name="AutoShape 32"/>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2" name="AutoShape 33"/>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3" name="AutoShape 34"/>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4" name="AutoShape 35"/>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5" name="AutoShape 36"/>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6" name="AutoShape 37"/>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7" name="AutoShape 38"/>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8" name="AutoShape 39"/>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59" name="AutoShape 40"/>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0" name="AutoShape 41"/>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1" name="AutoShape 42"/>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2" name="AutoShape 43"/>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3" name="AutoShape 44"/>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64" name="AutoShape 45"/>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33799" name="Group 46"/>
            <p:cNvGrpSpPr>
              <a:grpSpLocks/>
            </p:cNvGrpSpPr>
            <p:nvPr/>
          </p:nvGrpSpPr>
          <p:grpSpPr bwMode="auto">
            <a:xfrm>
              <a:off x="4465638" y="2522538"/>
              <a:ext cx="2730500" cy="3124200"/>
              <a:chOff x="4040" y="1009"/>
              <a:chExt cx="1720" cy="1968"/>
            </a:xfrm>
          </p:grpSpPr>
          <p:sp>
            <p:nvSpPr>
              <p:cNvPr id="33825" name="AutoShape 47"/>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6" name="AutoShape 48"/>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7" name="AutoShape 49"/>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8" name="AutoShape 50"/>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9" name="AutoShape 51"/>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0" name="AutoShape 52"/>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1" name="AutoShape 53"/>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2" name="AutoShape 54"/>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3" name="AutoShape 55"/>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4" name="AutoShape 56"/>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5" name="AutoShape 57"/>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6" name="AutoShape 58"/>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7" name="AutoShape 59"/>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8" name="AutoShape 60"/>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39" name="AutoShape 61"/>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0" name="AutoShape 62"/>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1" name="AutoShape 63"/>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2" name="AutoShape 64"/>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3" name="AutoShape 65"/>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44" name="AutoShape 66"/>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sp>
          <p:nvSpPr>
            <p:cNvPr id="8" name="Text Box 70"/>
            <p:cNvSpPr txBox="1">
              <a:spLocks noChangeArrowheads="1"/>
            </p:cNvSpPr>
            <p:nvPr/>
          </p:nvSpPr>
          <p:spPr bwMode="auto">
            <a:xfrm>
              <a:off x="6751638" y="5570538"/>
              <a:ext cx="1247775" cy="396875"/>
            </a:xfrm>
            <a:prstGeom prst="rect">
              <a:avLst/>
            </a:prstGeom>
            <a:noFill/>
            <a:ln w="9525">
              <a:noFill/>
              <a:miter lim="800000"/>
              <a:headEnd/>
              <a:tailEnd/>
            </a:ln>
            <a:effectLst/>
          </p:spPr>
          <p:txBody>
            <a:bodyPr>
              <a:spAutoFit/>
            </a:bodyPr>
            <a:lstStyle/>
            <a:p>
              <a:pPr algn="l">
                <a:spcBef>
                  <a:spcPct val="0"/>
                </a:spcBef>
                <a:defRPr/>
              </a:pPr>
              <a:r>
                <a:rPr lang="en-US" sz="2000">
                  <a:effectLst>
                    <a:outerShdw blurRad="38100" dist="38100" dir="2700000" algn="tl">
                      <a:srgbClr val="C0C0C0"/>
                    </a:outerShdw>
                  </a:effectLst>
                </a:rPr>
                <a:t>   West</a:t>
              </a:r>
            </a:p>
          </p:txBody>
        </p:sp>
        <p:sp>
          <p:nvSpPr>
            <p:cNvPr id="9" name="Text Box 71"/>
            <p:cNvSpPr txBox="1">
              <a:spLocks noChangeArrowheads="1"/>
            </p:cNvSpPr>
            <p:nvPr/>
          </p:nvSpPr>
          <p:spPr bwMode="auto">
            <a:xfrm>
              <a:off x="7042150" y="5194300"/>
              <a:ext cx="930275"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East</a:t>
              </a:r>
            </a:p>
          </p:txBody>
        </p:sp>
        <p:sp>
          <p:nvSpPr>
            <p:cNvPr id="10" name="Text Box 72"/>
            <p:cNvSpPr txBox="1">
              <a:spLocks noChangeArrowheads="1"/>
            </p:cNvSpPr>
            <p:nvPr/>
          </p:nvSpPr>
          <p:spPr bwMode="auto">
            <a:xfrm>
              <a:off x="7424738" y="4789488"/>
              <a:ext cx="1114425"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South</a:t>
              </a:r>
            </a:p>
          </p:txBody>
        </p:sp>
        <p:grpSp>
          <p:nvGrpSpPr>
            <p:cNvPr id="33803" name="Group 73"/>
            <p:cNvGrpSpPr>
              <a:grpSpLocks/>
            </p:cNvGrpSpPr>
            <p:nvPr/>
          </p:nvGrpSpPr>
          <p:grpSpPr bwMode="auto">
            <a:xfrm>
              <a:off x="4162425" y="2873375"/>
              <a:ext cx="2730500" cy="3124200"/>
              <a:chOff x="4040" y="1009"/>
              <a:chExt cx="1720" cy="1968"/>
            </a:xfrm>
          </p:grpSpPr>
          <p:sp>
            <p:nvSpPr>
              <p:cNvPr id="33805" name="AutoShape 74"/>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06" name="AutoShape 75"/>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07" name="AutoShape 76"/>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08" name="AutoShape 77"/>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09" name="AutoShape 78"/>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0" name="AutoShape 79"/>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1" name="AutoShape 80"/>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2" name="AutoShape 81"/>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3" name="AutoShape 82"/>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4" name="AutoShape 83"/>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5" name="AutoShape 84"/>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6" name="AutoShape 85"/>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7" name="AutoShape 86"/>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8" name="AutoShape 87"/>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19" name="AutoShape 88"/>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0" name="AutoShape 89"/>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1" name="AutoShape 90"/>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2" name="AutoShape 91"/>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3" name="AutoShape 92"/>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3824" name="AutoShape 93"/>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sp>
          <p:nvSpPr>
            <p:cNvPr id="12" name="Text Box 94"/>
            <p:cNvSpPr txBox="1">
              <a:spLocks noChangeArrowheads="1"/>
            </p:cNvSpPr>
            <p:nvPr/>
          </p:nvSpPr>
          <p:spPr bwMode="auto">
            <a:xfrm>
              <a:off x="7694613" y="4424363"/>
              <a:ext cx="1071562"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North</a:t>
              </a:r>
            </a:p>
          </p:txBody>
        </p: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539750"/>
            <a:ext cx="7272337" cy="1800225"/>
          </a:xfrm>
        </p:spPr>
        <p:txBody>
          <a:bodyPr/>
          <a:lstStyle/>
          <a:p>
            <a:pPr>
              <a:defRPr/>
            </a:pPr>
            <a:endParaRPr lang="en-US" smtClean="0">
              <a:ea typeface="ＭＳ Ｐゴシック" pitchFamily="34" charset="-128"/>
            </a:endParaRPr>
          </a:p>
        </p:txBody>
      </p:sp>
      <p:sp>
        <p:nvSpPr>
          <p:cNvPr id="34819" name="Content Placeholder 2"/>
          <p:cNvSpPr>
            <a:spLocks noGrp="1"/>
          </p:cNvSpPr>
          <p:nvPr>
            <p:ph sz="quarter" idx="14"/>
          </p:nvPr>
        </p:nvSpPr>
        <p:spPr>
          <a:xfrm>
            <a:off x="1871663" y="2411413"/>
            <a:ext cx="7272337" cy="3600450"/>
          </a:xfrm>
        </p:spPr>
        <p:txBody>
          <a:bodyPr/>
          <a:lstStyle/>
          <a:p>
            <a:endParaRPr lang="en-US" smtClean="0">
              <a:ea typeface="ＭＳ Ｐゴシック" pitchFamily="34" charset="-128"/>
            </a:endParaRPr>
          </a:p>
        </p:txBody>
      </p:sp>
      <p:sp>
        <p:nvSpPr>
          <p:cNvPr id="34820" name="AutoShape 5"/>
          <p:cNvSpPr>
            <a:spLocks noChangeArrowheads="1"/>
          </p:cNvSpPr>
          <p:nvPr/>
        </p:nvSpPr>
        <p:spPr bwMode="auto">
          <a:xfrm>
            <a:off x="42052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1" name="AutoShape 6"/>
          <p:cNvSpPr>
            <a:spLocks noChangeArrowheads="1"/>
          </p:cNvSpPr>
          <p:nvPr/>
        </p:nvSpPr>
        <p:spPr bwMode="auto">
          <a:xfrm>
            <a:off x="42052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2" name="AutoShape 7"/>
          <p:cNvSpPr>
            <a:spLocks noChangeArrowheads="1"/>
          </p:cNvSpPr>
          <p:nvPr/>
        </p:nvSpPr>
        <p:spPr bwMode="auto">
          <a:xfrm>
            <a:off x="42052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3" name="AutoShape 8"/>
          <p:cNvSpPr>
            <a:spLocks noChangeArrowheads="1"/>
          </p:cNvSpPr>
          <p:nvPr/>
        </p:nvSpPr>
        <p:spPr bwMode="auto">
          <a:xfrm>
            <a:off x="42052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4" name="AutoShape 10"/>
          <p:cNvSpPr>
            <a:spLocks noChangeArrowheads="1"/>
          </p:cNvSpPr>
          <p:nvPr/>
        </p:nvSpPr>
        <p:spPr bwMode="auto">
          <a:xfrm>
            <a:off x="48910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5" name="AutoShape 11"/>
          <p:cNvSpPr>
            <a:spLocks noChangeArrowheads="1"/>
          </p:cNvSpPr>
          <p:nvPr/>
        </p:nvSpPr>
        <p:spPr bwMode="auto">
          <a:xfrm>
            <a:off x="48910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6" name="AutoShape 12"/>
          <p:cNvSpPr>
            <a:spLocks noChangeArrowheads="1"/>
          </p:cNvSpPr>
          <p:nvPr/>
        </p:nvSpPr>
        <p:spPr bwMode="auto">
          <a:xfrm>
            <a:off x="48910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7" name="AutoShape 13"/>
          <p:cNvSpPr>
            <a:spLocks noChangeArrowheads="1"/>
          </p:cNvSpPr>
          <p:nvPr/>
        </p:nvSpPr>
        <p:spPr bwMode="auto">
          <a:xfrm>
            <a:off x="48910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8" name="AutoShape 15"/>
          <p:cNvSpPr>
            <a:spLocks noChangeArrowheads="1"/>
          </p:cNvSpPr>
          <p:nvPr/>
        </p:nvSpPr>
        <p:spPr bwMode="auto">
          <a:xfrm>
            <a:off x="55641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9" name="AutoShape 16"/>
          <p:cNvSpPr>
            <a:spLocks noChangeArrowheads="1"/>
          </p:cNvSpPr>
          <p:nvPr/>
        </p:nvSpPr>
        <p:spPr bwMode="auto">
          <a:xfrm>
            <a:off x="55641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30" name="AutoShape 17"/>
          <p:cNvSpPr>
            <a:spLocks noChangeArrowheads="1"/>
          </p:cNvSpPr>
          <p:nvPr/>
        </p:nvSpPr>
        <p:spPr bwMode="auto">
          <a:xfrm>
            <a:off x="55641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31" name="AutoShape 18"/>
          <p:cNvSpPr>
            <a:spLocks noChangeArrowheads="1"/>
          </p:cNvSpPr>
          <p:nvPr/>
        </p:nvSpPr>
        <p:spPr bwMode="auto">
          <a:xfrm>
            <a:off x="55641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nvGrpSpPr>
          <p:cNvPr id="34832" name="Group 96"/>
          <p:cNvGrpSpPr>
            <a:grpSpLocks/>
          </p:cNvGrpSpPr>
          <p:nvPr/>
        </p:nvGrpSpPr>
        <p:grpSpPr bwMode="auto">
          <a:xfrm>
            <a:off x="2509838" y="1736725"/>
            <a:ext cx="6481762" cy="4816475"/>
            <a:chOff x="2362200" y="1600200"/>
            <a:chExt cx="6481763" cy="4816475"/>
          </a:xfrm>
        </p:grpSpPr>
        <p:grpSp>
          <p:nvGrpSpPr>
            <p:cNvPr id="34833" name="Group 94"/>
            <p:cNvGrpSpPr>
              <a:grpSpLocks/>
            </p:cNvGrpSpPr>
            <p:nvPr/>
          </p:nvGrpSpPr>
          <p:grpSpPr bwMode="auto">
            <a:xfrm>
              <a:off x="4051300" y="1600200"/>
              <a:ext cx="3721100" cy="4281487"/>
              <a:chOff x="3214688" y="2357438"/>
              <a:chExt cx="3721100" cy="4281487"/>
            </a:xfrm>
          </p:grpSpPr>
          <p:grpSp>
            <p:nvGrpSpPr>
              <p:cNvPr id="34837" name="Group 93"/>
              <p:cNvGrpSpPr>
                <a:grpSpLocks/>
              </p:cNvGrpSpPr>
              <p:nvPr/>
            </p:nvGrpSpPr>
            <p:grpSpPr bwMode="auto">
              <a:xfrm>
                <a:off x="4205288" y="2357438"/>
                <a:ext cx="2730500" cy="3124200"/>
                <a:chOff x="4205288" y="2357438"/>
                <a:chExt cx="2730500" cy="3124200"/>
              </a:xfrm>
            </p:grpSpPr>
            <p:sp>
              <p:nvSpPr>
                <p:cNvPr id="34901" name="AutoShape 9"/>
                <p:cNvSpPr>
                  <a:spLocks noChangeArrowheads="1"/>
                </p:cNvSpPr>
                <p:nvPr/>
              </p:nvSpPr>
              <p:spPr bwMode="auto">
                <a:xfrm>
                  <a:off x="42052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2" name="AutoShape 14"/>
                <p:cNvSpPr>
                  <a:spLocks noChangeArrowheads="1"/>
                </p:cNvSpPr>
                <p:nvPr/>
              </p:nvSpPr>
              <p:spPr bwMode="auto">
                <a:xfrm>
                  <a:off x="48910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3" name="AutoShape 19"/>
                <p:cNvSpPr>
                  <a:spLocks noChangeArrowheads="1"/>
                </p:cNvSpPr>
                <p:nvPr/>
              </p:nvSpPr>
              <p:spPr bwMode="auto">
                <a:xfrm>
                  <a:off x="55641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4" name="AutoShape 20"/>
                <p:cNvSpPr>
                  <a:spLocks noChangeArrowheads="1"/>
                </p:cNvSpPr>
                <p:nvPr/>
              </p:nvSpPr>
              <p:spPr bwMode="auto">
                <a:xfrm>
                  <a:off x="62626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5" name="AutoShape 21"/>
                <p:cNvSpPr>
                  <a:spLocks noChangeArrowheads="1"/>
                </p:cNvSpPr>
                <p:nvPr/>
              </p:nvSpPr>
              <p:spPr bwMode="auto">
                <a:xfrm>
                  <a:off x="62626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6" name="AutoShape 22"/>
                <p:cNvSpPr>
                  <a:spLocks noChangeArrowheads="1"/>
                </p:cNvSpPr>
                <p:nvPr/>
              </p:nvSpPr>
              <p:spPr bwMode="auto">
                <a:xfrm>
                  <a:off x="62626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7" name="AutoShape 23"/>
                <p:cNvSpPr>
                  <a:spLocks noChangeArrowheads="1"/>
                </p:cNvSpPr>
                <p:nvPr/>
              </p:nvSpPr>
              <p:spPr bwMode="auto">
                <a:xfrm>
                  <a:off x="62626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92" name="AutoShape 24"/>
                <p:cNvSpPr>
                  <a:spLocks noChangeArrowheads="1"/>
                </p:cNvSpPr>
                <p:nvPr/>
              </p:nvSpPr>
              <p:spPr bwMode="auto">
                <a:xfrm>
                  <a:off x="6262689" y="2357438"/>
                  <a:ext cx="673100" cy="673100"/>
                </a:xfrm>
                <a:prstGeom prst="cube">
                  <a:avLst>
                    <a:gd name="adj" fmla="val 24995"/>
                  </a:avLst>
                </a:prstGeom>
                <a:solidFill>
                  <a:schemeClr val="accent6">
                    <a:lumMod val="60000"/>
                    <a:lumOff val="40000"/>
                  </a:schemeClr>
                </a:solidFill>
                <a:ln w="12700">
                  <a:solidFill>
                    <a:schemeClr val="tx1"/>
                  </a:solidFill>
                  <a:miter lim="800000"/>
                  <a:headEnd/>
                  <a:tailEnd/>
                </a:ln>
              </p:spPr>
              <p:txBody>
                <a:bodyPr wrap="none" anchor="ctr"/>
                <a:lstStyle/>
                <a:p>
                  <a:pPr>
                    <a:defRPr/>
                  </a:pPr>
                  <a:endParaRPr lang="en-US"/>
                </a:p>
              </p:txBody>
            </p:sp>
          </p:grpSp>
          <p:grpSp>
            <p:nvGrpSpPr>
              <p:cNvPr id="34838" name="Group 25"/>
              <p:cNvGrpSpPr>
                <a:grpSpLocks/>
              </p:cNvGrpSpPr>
              <p:nvPr/>
            </p:nvGrpSpPr>
            <p:grpSpPr bwMode="auto">
              <a:xfrm>
                <a:off x="3892551" y="2722563"/>
                <a:ext cx="2730500" cy="3124200"/>
                <a:chOff x="4040" y="1009"/>
                <a:chExt cx="1720" cy="1968"/>
              </a:xfrm>
            </p:grpSpPr>
            <p:sp>
              <p:nvSpPr>
                <p:cNvPr id="34881" name="AutoShape 26"/>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2" name="AutoShape 27"/>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3" name="AutoShape 28"/>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4" name="AutoShape 29"/>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5" name="AutoShape 30"/>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6" name="AutoShape 31"/>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7" name="AutoShape 32"/>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8" name="AutoShape 33"/>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9" name="AutoShape 34"/>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0" name="AutoShape 35"/>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1" name="AutoShape 36"/>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2" name="AutoShape 37"/>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3" name="AutoShape 38"/>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4" name="AutoShape 39"/>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5" name="AutoShape 40"/>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6" name="AutoShape 41"/>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7" name="AutoShape 42"/>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8" name="AutoShape 43"/>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99" name="AutoShape 44"/>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900" name="AutoShape 45"/>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34839" name="Group 46"/>
              <p:cNvGrpSpPr>
                <a:grpSpLocks/>
              </p:cNvGrpSpPr>
              <p:nvPr/>
            </p:nvGrpSpPr>
            <p:grpSpPr bwMode="auto">
              <a:xfrm>
                <a:off x="3517901" y="3163888"/>
                <a:ext cx="2730500" cy="3124200"/>
                <a:chOff x="4040" y="1009"/>
                <a:chExt cx="1720" cy="1968"/>
              </a:xfrm>
            </p:grpSpPr>
            <p:sp>
              <p:nvSpPr>
                <p:cNvPr id="34861" name="AutoShape 47"/>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2" name="AutoShape 48"/>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3" name="AutoShape 49"/>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4" name="AutoShape 50"/>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5" name="AutoShape 51"/>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6" name="AutoShape 52"/>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7" name="AutoShape 53"/>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8" name="AutoShape 54"/>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9" name="AutoShape 55"/>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0" name="AutoShape 56"/>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1" name="AutoShape 57"/>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2" name="AutoShape 58"/>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3" name="AutoShape 59"/>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4" name="AutoShape 60"/>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5" name="AutoShape 61"/>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6" name="AutoShape 62"/>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7" name="AutoShape 63"/>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8" name="AutoShape 64"/>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79" name="AutoShape 65"/>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80" name="AutoShape 66"/>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34840" name="Group 73"/>
              <p:cNvGrpSpPr>
                <a:grpSpLocks/>
              </p:cNvGrpSpPr>
              <p:nvPr/>
            </p:nvGrpSpPr>
            <p:grpSpPr bwMode="auto">
              <a:xfrm>
                <a:off x="3214688" y="3514725"/>
                <a:ext cx="2730500" cy="3124200"/>
                <a:chOff x="4040" y="1009"/>
                <a:chExt cx="1720" cy="1968"/>
              </a:xfrm>
            </p:grpSpPr>
            <p:sp>
              <p:nvSpPr>
                <p:cNvPr id="34841" name="AutoShape 74"/>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2" name="AutoShape 75"/>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3" name="AutoShape 76"/>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4" name="AutoShape 77"/>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5" name="AutoShape 78"/>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6" name="AutoShape 79"/>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7" name="AutoShape 80"/>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8" name="AutoShape 81"/>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49" name="AutoShape 82"/>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0" name="AutoShape 83"/>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1" name="AutoShape 84"/>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2" name="AutoShape 85"/>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3" name="AutoShape 86"/>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4" name="AutoShape 87"/>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5" name="AutoShape 88"/>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6" name="AutoShape 89"/>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7" name="AutoShape 90"/>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8" name="AutoShape 91"/>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59" name="AutoShape 92"/>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60" name="AutoShape 93"/>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sp>
          <p:nvSpPr>
            <p:cNvPr id="12" name="Text Box 94"/>
            <p:cNvSpPr txBox="1">
              <a:spLocks noChangeArrowheads="1"/>
            </p:cNvSpPr>
            <p:nvPr/>
          </p:nvSpPr>
          <p:spPr bwMode="auto">
            <a:xfrm>
              <a:off x="7772401" y="4572000"/>
              <a:ext cx="1071562" cy="396875"/>
            </a:xfrm>
            <a:prstGeom prst="rect">
              <a:avLst/>
            </a:prstGeom>
            <a:noFill/>
            <a:ln w="9525">
              <a:noFill/>
              <a:miter lim="800000"/>
              <a:headEnd/>
              <a:tailEnd/>
            </a:ln>
            <a:effectLst/>
          </p:spPr>
          <p:txBody>
            <a:bodyPr wrap="none">
              <a:spAutoFit/>
            </a:bodyPr>
            <a:lstStyle/>
            <a:p>
              <a:pPr algn="l">
                <a:spcBef>
                  <a:spcPct val="0"/>
                </a:spcBef>
                <a:defRPr/>
              </a:pPr>
              <a:r>
                <a:rPr lang="en-US" sz="2000">
                  <a:effectLst>
                    <a:outerShdw blurRad="38100" dist="38100" dir="2700000" algn="tl">
                      <a:srgbClr val="C0C0C0"/>
                    </a:outerShdw>
                  </a:effectLst>
                </a:rPr>
                <a:t>   North</a:t>
              </a:r>
            </a:p>
          </p:txBody>
        </p:sp>
        <p:sp>
          <p:nvSpPr>
            <p:cNvPr id="93" name="Text Box 95"/>
            <p:cNvSpPr txBox="1">
              <a:spLocks noChangeArrowheads="1"/>
            </p:cNvSpPr>
            <p:nvPr/>
          </p:nvSpPr>
          <p:spPr bwMode="auto">
            <a:xfrm>
              <a:off x="6172201" y="6019800"/>
              <a:ext cx="752475" cy="396875"/>
            </a:xfrm>
            <a:prstGeom prst="rect">
              <a:avLst/>
            </a:prstGeom>
            <a:noFill/>
            <a:ln w="9525">
              <a:noFill/>
              <a:miter lim="800000"/>
              <a:headEnd/>
              <a:tailEnd/>
            </a:ln>
            <a:effectLst/>
          </p:spPr>
          <p:txBody>
            <a:bodyPr>
              <a:spAutoFit/>
            </a:bodyPr>
            <a:lstStyle/>
            <a:p>
              <a:pPr algn="l">
                <a:spcBef>
                  <a:spcPct val="0"/>
                </a:spcBef>
                <a:defRPr/>
              </a:pPr>
              <a:r>
                <a:rPr lang="en-US" sz="2000" dirty="0">
                  <a:effectLst>
                    <a:outerShdw blurRad="38100" dist="38100" dir="2700000" algn="tl">
                      <a:srgbClr val="C0C0C0"/>
                    </a:outerShdw>
                  </a:effectLst>
                </a:rPr>
                <a:t>Q4</a:t>
              </a:r>
            </a:p>
          </p:txBody>
        </p:sp>
        <p:sp>
          <p:nvSpPr>
            <p:cNvPr id="96" name="Text Box 98"/>
            <p:cNvSpPr txBox="1">
              <a:spLocks noChangeArrowheads="1"/>
            </p:cNvSpPr>
            <p:nvPr/>
          </p:nvSpPr>
          <p:spPr bwMode="auto">
            <a:xfrm>
              <a:off x="2362200" y="2955925"/>
              <a:ext cx="1577975" cy="396875"/>
            </a:xfrm>
            <a:prstGeom prst="rect">
              <a:avLst/>
            </a:prstGeom>
            <a:noFill/>
            <a:ln w="9525">
              <a:noFill/>
              <a:miter lim="800000"/>
              <a:headEnd/>
              <a:tailEnd/>
            </a:ln>
            <a:effectLst/>
          </p:spPr>
          <p:txBody>
            <a:bodyPr wrap="none">
              <a:spAutoFit/>
            </a:bodyPr>
            <a:lstStyle/>
            <a:p>
              <a:pPr algn="r">
                <a:spcBef>
                  <a:spcPct val="0"/>
                </a:spcBef>
                <a:defRPr/>
              </a:pPr>
              <a:r>
                <a:rPr lang="en-US" sz="2000">
                  <a:effectLst>
                    <a:outerShdw blurRad="38100" dist="38100" dir="2700000" algn="tl">
                      <a:srgbClr val="C0C0C0"/>
                    </a:outerShdw>
                  </a:effectLst>
                </a:rPr>
                <a:t>   Groceries</a:t>
              </a:r>
            </a:p>
          </p:txBody>
        </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0" y="539750"/>
            <a:ext cx="9145588" cy="5403850"/>
          </a:xfrm>
        </p:spPr>
        <p:txBody>
          <a:bodyPr>
            <a:normAutofit fontScale="62500" lnSpcReduction="20000"/>
          </a:bodyPr>
          <a:lstStyle/>
          <a:p>
            <a:pPr marL="0" indent="0">
              <a:buNone/>
              <a:defRPr/>
            </a:pPr>
            <a:r>
              <a:rPr lang="de-DE" b="1" dirty="0" smtClean="0"/>
              <a:t>„Import“ cube example</a:t>
            </a:r>
          </a:p>
          <a:p>
            <a:pPr>
              <a:defRPr/>
            </a:pPr>
            <a:r>
              <a:rPr lang="de-DE" dirty="0"/>
              <a:t>Sum over </a:t>
            </a:r>
            <a:r>
              <a:rPr lang="de-DE" dirty="0" smtClean="0"/>
              <a:t>Packages</a:t>
            </a:r>
          </a:p>
          <a:p>
            <a:pPr>
              <a:defRPr/>
            </a:pPr>
            <a:r>
              <a:rPr lang="de-DE" dirty="0" smtClean="0"/>
              <a:t>Max </a:t>
            </a:r>
            <a:r>
              <a:rPr lang="de-DE" dirty="0"/>
              <a:t>over </a:t>
            </a:r>
            <a:r>
              <a:rPr lang="de-DE" dirty="0" smtClean="0"/>
              <a:t>Last</a:t>
            </a:r>
          </a:p>
          <a:p>
            <a:pPr>
              <a:defRPr/>
            </a:pPr>
            <a:endParaRPr lang="de-DE" dirty="0"/>
          </a:p>
          <a:p>
            <a:pPr>
              <a:defRPr/>
            </a:pPr>
            <a:endParaRPr lang="de-DE" dirty="0" smtClean="0"/>
          </a:p>
          <a:p>
            <a:pPr>
              <a:defRPr/>
            </a:pPr>
            <a:endParaRPr lang="de-DE" dirty="0"/>
          </a:p>
          <a:p>
            <a:pPr>
              <a:defRPr/>
            </a:pPr>
            <a:endParaRPr lang="de-DE" dirty="0" smtClean="0"/>
          </a:p>
          <a:p>
            <a:pPr marL="0" indent="0">
              <a:buNone/>
              <a:defRPr/>
            </a:pPr>
            <a:endParaRPr lang="de-DE" dirty="0"/>
          </a:p>
          <a:p>
            <a:pPr marL="0" indent="0">
              <a:buNone/>
              <a:defRPr/>
            </a:pPr>
            <a:endParaRPr lang="de-DE" dirty="0" smtClean="0"/>
          </a:p>
          <a:p>
            <a:pPr marL="0" indent="0">
              <a:buNone/>
              <a:defRPr/>
            </a:pPr>
            <a:endParaRPr lang="de-DE" dirty="0"/>
          </a:p>
          <a:p>
            <a:pPr marL="0" indent="0">
              <a:buNone/>
              <a:defRPr/>
            </a:pPr>
            <a:r>
              <a:rPr lang="de-DE" dirty="0" smtClean="0"/>
              <a:t> </a:t>
            </a:r>
          </a:p>
          <a:p>
            <a:pPr marL="0" indent="0">
              <a:buNone/>
              <a:defRPr/>
            </a:pPr>
            <a:r>
              <a:rPr lang="de-DE" dirty="0"/>
              <a:t> </a:t>
            </a:r>
            <a:endParaRPr lang="de-DE" dirty="0" smtClean="0"/>
          </a:p>
          <a:p>
            <a:pPr marL="0" indent="0">
              <a:buNone/>
              <a:defRPr/>
            </a:pPr>
            <a:r>
              <a:rPr lang="de-DE" dirty="0"/>
              <a:t> </a:t>
            </a:r>
            <a:endParaRPr lang="de-DE" dirty="0" smtClean="0"/>
          </a:p>
          <a:p>
            <a:pPr marL="0" indent="0">
              <a:buNone/>
              <a:defRPr/>
            </a:pPr>
            <a:endParaRPr lang="de-DE" dirty="0"/>
          </a:p>
          <a:p>
            <a:pPr marL="0" indent="0">
              <a:buNone/>
              <a:defRPr/>
            </a:pPr>
            <a:r>
              <a:rPr lang="de-DE" dirty="0" smtClean="0"/>
              <a:t> </a:t>
            </a:r>
            <a:endParaRPr lang="de-DE" dirty="0"/>
          </a:p>
          <a:p>
            <a:pPr marL="0" indent="0">
              <a:buNone/>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defRPr/>
            </a:pPr>
            <a:endParaRPr lang="de-DE" dirty="0" smtClean="0"/>
          </a:p>
          <a:p>
            <a:pPr>
              <a:buFont typeface="Webdings" pitchFamily="18" charset="2"/>
              <a:buNone/>
              <a:defRPr/>
            </a:pPr>
            <a:endParaRPr lang="de-DE" dirty="0" smtClean="0"/>
          </a:p>
          <a:p>
            <a:pPr>
              <a:buFont typeface="Webdings" pitchFamily="18" charset="2"/>
              <a:buNone/>
              <a:defRPr/>
            </a:pPr>
            <a:endParaRPr lang="de-DE" dirty="0" smtClean="0"/>
          </a:p>
        </p:txBody>
      </p:sp>
      <p:pic>
        <p:nvPicPr>
          <p:cNvPr id="35843" name="Picture 2" descr="Cube Example 1"/>
          <p:cNvPicPr>
            <a:picLocks noChangeAspect="1" noChangeArrowheads="1"/>
          </p:cNvPicPr>
          <p:nvPr/>
        </p:nvPicPr>
        <p:blipFill>
          <a:blip r:embed="rId3" cstate="print"/>
          <a:srcRect/>
          <a:stretch>
            <a:fillRect/>
          </a:stretch>
        </p:blipFill>
        <p:spPr bwMode="auto">
          <a:xfrm>
            <a:off x="2986668" y="532368"/>
            <a:ext cx="6157332" cy="500479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sz="quarter" idx="17"/>
          </p:nvPr>
        </p:nvSpPr>
        <p:spPr>
          <a:xfrm>
            <a:off x="1866900" y="539750"/>
            <a:ext cx="7278688" cy="5403850"/>
          </a:xfrm>
          <a:custGeom>
            <a:avLst/>
            <a:gdLst>
              <a:gd name="T0" fmla="*/ 0 w 7279035"/>
              <a:gd name="T1" fmla="*/ 151456 h 5404449"/>
              <a:gd name="T2" fmla="*/ 44354 w 7279035"/>
              <a:gd name="T3" fmla="*/ 44377 h 5404449"/>
              <a:gd name="T4" fmla="*/ 151433 w 7279035"/>
              <a:gd name="T5" fmla="*/ 24 h 5404449"/>
              <a:gd name="T6" fmla="*/ 7268515 w 7279035"/>
              <a:gd name="T7" fmla="*/ 0 h 5404449"/>
              <a:gd name="T8" fmla="*/ 7268515 w 7279035"/>
              <a:gd name="T9" fmla="*/ 5404425 h 5404449"/>
              <a:gd name="T10" fmla="*/ 151432 w 7279035"/>
              <a:gd name="T11" fmla="*/ 5404449 h 5404449"/>
              <a:gd name="T12" fmla="*/ 44353 w 7279035"/>
              <a:gd name="T13" fmla="*/ 5360097 h 5404449"/>
              <a:gd name="T14" fmla="*/ 0 w 7279035"/>
              <a:gd name="T15" fmla="*/ 5253017 h 5404449"/>
              <a:gd name="T16" fmla="*/ 0 w 7279035"/>
              <a:gd name="T17" fmla="*/ 151456 h 54044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79035"/>
              <a:gd name="T28" fmla="*/ 0 h 5404449"/>
              <a:gd name="T29" fmla="*/ 7279035 w 7279035"/>
              <a:gd name="T30" fmla="*/ 5404449 h 54044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79035" h="5404449">
                <a:moveTo>
                  <a:pt x="0" y="151456"/>
                </a:moveTo>
                <a:cubicBezTo>
                  <a:pt x="0" y="111294"/>
                  <a:pt x="15955" y="72776"/>
                  <a:pt x="44354" y="44377"/>
                </a:cubicBezTo>
                <a:cubicBezTo>
                  <a:pt x="72753" y="15978"/>
                  <a:pt x="111270" y="24"/>
                  <a:pt x="151433" y="24"/>
                </a:cubicBezTo>
                <a:lnTo>
                  <a:pt x="7268512" y="0"/>
                </a:lnTo>
                <a:cubicBezTo>
                  <a:pt x="7267103" y="1375751"/>
                  <a:pt x="7279035" y="3862416"/>
                  <a:pt x="7268512" y="5404425"/>
                </a:cubicBezTo>
                <a:lnTo>
                  <a:pt x="151432" y="5404449"/>
                </a:lnTo>
                <a:cubicBezTo>
                  <a:pt x="111270" y="5404449"/>
                  <a:pt x="72752" y="5388495"/>
                  <a:pt x="44353" y="5360096"/>
                </a:cubicBezTo>
                <a:cubicBezTo>
                  <a:pt x="15954" y="5331697"/>
                  <a:pt x="0" y="5293180"/>
                  <a:pt x="0" y="5253017"/>
                </a:cubicBezTo>
                <a:lnTo>
                  <a:pt x="0" y="151456"/>
                </a:lnTo>
                <a:close/>
              </a:path>
            </a:pathLst>
          </a:custGeom>
        </p:spPr>
        <p:txBody>
          <a:bodyPr/>
          <a:lstStyle/>
          <a:p>
            <a:r>
              <a:rPr lang="de-DE" dirty="0" smtClean="0">
                <a:ea typeface="ＭＳ Ｐゴシック" pitchFamily="34" charset="-128"/>
              </a:rPr>
              <a:t>Aggregate measures </a:t>
            </a:r>
            <a:r>
              <a:rPr lang="de-DE" b="1" dirty="0" smtClean="0">
                <a:ea typeface="ＭＳ Ｐゴシック" pitchFamily="34" charset="-128"/>
              </a:rPr>
              <a:t>over time dimension</a:t>
            </a:r>
          </a:p>
          <a:p>
            <a:r>
              <a:rPr lang="de-DE" dirty="0" smtClean="0">
                <a:ea typeface="ＭＳ Ｐゴシック" pitchFamily="34" charset="-128"/>
              </a:rPr>
              <a:t>Attribute hierarchy</a:t>
            </a:r>
            <a:endParaRPr lang="en-AU" dirty="0" smtClean="0">
              <a:ea typeface="ＭＳ Ｐゴシック" pitchFamily="34" charset="-128"/>
            </a:endParaRPr>
          </a:p>
        </p:txBody>
      </p:sp>
      <p:pic>
        <p:nvPicPr>
          <p:cNvPr id="36867" name="Picture 2"/>
          <p:cNvPicPr>
            <a:picLocks noChangeAspect="1" noChangeArrowheads="1"/>
          </p:cNvPicPr>
          <p:nvPr/>
        </p:nvPicPr>
        <p:blipFill>
          <a:blip r:embed="rId3" cstate="print"/>
          <a:srcRect/>
          <a:stretch>
            <a:fillRect/>
          </a:stretch>
        </p:blipFill>
        <p:spPr bwMode="auto">
          <a:xfrm>
            <a:off x="2051720" y="1791891"/>
            <a:ext cx="6840760" cy="3941365"/>
          </a:xfrm>
          <a:prstGeom prst="rect">
            <a:avLst/>
          </a:prstGeom>
          <a:noFill/>
          <a:ln w="9525" algn="ctr">
            <a:noFill/>
            <a:miter lim="800000"/>
            <a:headEnd/>
            <a:tailEnd/>
          </a:ln>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sz="quarter" idx="17"/>
          </p:nvPr>
        </p:nvSpPr>
        <p:spPr>
          <a:xfrm>
            <a:off x="1866900" y="539750"/>
            <a:ext cx="7278688" cy="5403850"/>
          </a:xfrm>
          <a:custGeom>
            <a:avLst/>
            <a:gdLst>
              <a:gd name="T0" fmla="*/ 0 w 7279035"/>
              <a:gd name="T1" fmla="*/ 151456 h 5404449"/>
              <a:gd name="T2" fmla="*/ 44354 w 7279035"/>
              <a:gd name="T3" fmla="*/ 44377 h 5404449"/>
              <a:gd name="T4" fmla="*/ 151433 w 7279035"/>
              <a:gd name="T5" fmla="*/ 24 h 5404449"/>
              <a:gd name="T6" fmla="*/ 7268515 w 7279035"/>
              <a:gd name="T7" fmla="*/ 0 h 5404449"/>
              <a:gd name="T8" fmla="*/ 7268515 w 7279035"/>
              <a:gd name="T9" fmla="*/ 5404425 h 5404449"/>
              <a:gd name="T10" fmla="*/ 151432 w 7279035"/>
              <a:gd name="T11" fmla="*/ 5404449 h 5404449"/>
              <a:gd name="T12" fmla="*/ 44353 w 7279035"/>
              <a:gd name="T13" fmla="*/ 5360097 h 5404449"/>
              <a:gd name="T14" fmla="*/ 0 w 7279035"/>
              <a:gd name="T15" fmla="*/ 5253017 h 5404449"/>
              <a:gd name="T16" fmla="*/ 0 w 7279035"/>
              <a:gd name="T17" fmla="*/ 151456 h 54044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79035"/>
              <a:gd name="T28" fmla="*/ 0 h 5404449"/>
              <a:gd name="T29" fmla="*/ 7279035 w 7279035"/>
              <a:gd name="T30" fmla="*/ 5404449 h 54044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79035" h="5404449">
                <a:moveTo>
                  <a:pt x="0" y="151456"/>
                </a:moveTo>
                <a:cubicBezTo>
                  <a:pt x="0" y="111294"/>
                  <a:pt x="15955" y="72776"/>
                  <a:pt x="44354" y="44377"/>
                </a:cubicBezTo>
                <a:cubicBezTo>
                  <a:pt x="72753" y="15978"/>
                  <a:pt x="111270" y="24"/>
                  <a:pt x="151433" y="24"/>
                </a:cubicBezTo>
                <a:lnTo>
                  <a:pt x="7268512" y="0"/>
                </a:lnTo>
                <a:cubicBezTo>
                  <a:pt x="7267103" y="1375751"/>
                  <a:pt x="7279035" y="3862416"/>
                  <a:pt x="7268512" y="5404425"/>
                </a:cubicBezTo>
                <a:lnTo>
                  <a:pt x="151432" y="5404449"/>
                </a:lnTo>
                <a:cubicBezTo>
                  <a:pt x="111270" y="5404449"/>
                  <a:pt x="72752" y="5388495"/>
                  <a:pt x="44353" y="5360096"/>
                </a:cubicBezTo>
                <a:cubicBezTo>
                  <a:pt x="15954" y="5331697"/>
                  <a:pt x="0" y="5293180"/>
                  <a:pt x="0" y="5253017"/>
                </a:cubicBezTo>
                <a:lnTo>
                  <a:pt x="0" y="151456"/>
                </a:lnTo>
                <a:close/>
              </a:path>
            </a:pathLst>
          </a:custGeom>
        </p:spPr>
        <p:txBody>
          <a:bodyPr/>
          <a:lstStyle/>
          <a:p>
            <a:r>
              <a:rPr lang="de-DE" smtClean="0">
                <a:ea typeface="ＭＳ Ｐゴシック" pitchFamily="34" charset="-128"/>
              </a:rPr>
              <a:t>Aggregate measures by multi dimensions</a:t>
            </a:r>
            <a:endParaRPr lang="en-AU" smtClean="0">
              <a:ea typeface="ＭＳ Ｐゴシック" pitchFamily="34" charset="-128"/>
            </a:endParaRPr>
          </a:p>
        </p:txBody>
      </p:sp>
      <p:graphicFrame>
        <p:nvGraphicFramePr>
          <p:cNvPr id="3" name="Content Placeholder 2"/>
          <p:cNvGraphicFramePr>
            <a:graphicFrameLocks/>
          </p:cNvGraphicFramePr>
          <p:nvPr/>
        </p:nvGraphicFramePr>
        <p:xfrm>
          <a:off x="2000250" y="1214438"/>
          <a:ext cx="7072334" cy="4643475"/>
        </p:xfrm>
        <a:graphic>
          <a:graphicData uri="http://schemas.openxmlformats.org/drawingml/2006/table">
            <a:tbl>
              <a:tblPr>
                <a:tableStyleId>{5940675A-B579-460E-94D1-54222C63F5DA}</a:tableStyleId>
              </a:tblPr>
              <a:tblGrid>
                <a:gridCol w="684421"/>
                <a:gridCol w="608373"/>
                <a:gridCol w="707470"/>
                <a:gridCol w="785818"/>
                <a:gridCol w="857256"/>
                <a:gridCol w="714380"/>
                <a:gridCol w="857256"/>
                <a:gridCol w="928694"/>
                <a:gridCol w="928666"/>
              </a:tblGrid>
              <a:tr h="575010">
                <a:tc>
                  <a:txBody>
                    <a:bodyPr/>
                    <a:lstStyle/>
                    <a:p>
                      <a:pPr rtl="0"/>
                      <a:endParaRPr lang="en-AU" sz="1100" b="1" dirty="0"/>
                    </a:p>
                  </a:txBody>
                  <a:tcPr marL="56290" marR="56290" marT="28145" marB="28145" anchor="ctr"/>
                </a:tc>
                <a:tc>
                  <a:txBody>
                    <a:bodyPr/>
                    <a:lstStyle/>
                    <a:p>
                      <a:pPr rtl="0"/>
                      <a:endParaRPr lang="en-AU" sz="1100" b="1" dirty="0"/>
                    </a:p>
                  </a:txBody>
                  <a:tcPr marL="56290" marR="56290" marT="28145" marB="28145" anchor="ctr"/>
                </a:tc>
                <a:tc>
                  <a:txBody>
                    <a:bodyPr/>
                    <a:lstStyle/>
                    <a:p>
                      <a:pPr rtl="0"/>
                      <a:endParaRPr lang="en-AU" sz="1100" b="1" dirty="0"/>
                    </a:p>
                  </a:txBody>
                  <a:tcPr marL="56290" marR="56290" marT="28145" marB="28145" anchor="ctr"/>
                </a:tc>
                <a:tc gridSpan="3">
                  <a:txBody>
                    <a:bodyPr/>
                    <a:lstStyle/>
                    <a:p>
                      <a:pPr rtl="0"/>
                      <a:r>
                        <a:rPr lang="en-AU" sz="1100" b="1" dirty="0" smtClean="0"/>
                        <a:t>Packages </a:t>
                      </a:r>
                      <a:endParaRPr lang="en-AU" sz="1100" b="1" dirty="0"/>
                    </a:p>
                  </a:txBody>
                  <a:tcPr marL="56290" marR="56290" marT="28145" marB="28145" anchor="ctr"/>
                </a:tc>
                <a:tc hMerge="1">
                  <a:txBody>
                    <a:bodyPr/>
                    <a:lstStyle/>
                    <a:p>
                      <a:pPr rtl="0"/>
                      <a:endParaRPr lang="en-AU" sz="1100" b="1" dirty="0"/>
                    </a:p>
                  </a:txBody>
                  <a:tcPr marL="56290" marR="56290" marT="28145" marB="28145" anchor="ctr"/>
                </a:tc>
                <a:tc hMerge="1">
                  <a:txBody>
                    <a:bodyPr/>
                    <a:lstStyle/>
                    <a:p>
                      <a:pPr rtl="0"/>
                      <a:endParaRPr lang="en-AU" sz="1100" b="1" dirty="0"/>
                    </a:p>
                  </a:txBody>
                  <a:tcPr marL="56290" marR="56290" marT="28145" marB="28145" anchor="ctr"/>
                </a:tc>
                <a:tc gridSpan="3">
                  <a:txBody>
                    <a:bodyPr/>
                    <a:lstStyle/>
                    <a:p>
                      <a:pPr rtl="0"/>
                      <a:r>
                        <a:rPr lang="en-AU" sz="1100" b="1" dirty="0" smtClean="0"/>
                        <a:t>Last </a:t>
                      </a:r>
                      <a:endParaRPr lang="en-AU" sz="1100" b="1" dirty="0"/>
                    </a:p>
                  </a:txBody>
                  <a:tcPr marL="56290" marR="56290" marT="28145" marB="28145" anchor="ctr"/>
                </a:tc>
                <a:tc hMerge="1">
                  <a:txBody>
                    <a:bodyPr/>
                    <a:lstStyle/>
                    <a:p>
                      <a:endParaRPr lang="en-AU" sz="1100" b="1" dirty="0"/>
                    </a:p>
                  </a:txBody>
                  <a:tcPr marL="56290" marR="56290" marT="28145" marB="28145"/>
                </a:tc>
                <a:tc hMerge="1">
                  <a:txBody>
                    <a:bodyPr/>
                    <a:lstStyle/>
                    <a:p>
                      <a:endParaRPr lang="en-AU" sz="1100" b="1" dirty="0"/>
                    </a:p>
                  </a:txBody>
                  <a:tcPr marL="56290" marR="56290" marT="28145" marB="28145"/>
                </a:tc>
              </a:tr>
              <a:tr h="920016">
                <a:tc>
                  <a:txBody>
                    <a:bodyPr/>
                    <a:lstStyle/>
                    <a:p>
                      <a:pPr rtl="0"/>
                      <a:endParaRPr lang="en-AU" sz="1400" dirty="0"/>
                    </a:p>
                  </a:txBody>
                  <a:tcPr marL="56290" marR="56290" marT="28145" marB="28145" anchor="ctr"/>
                </a:tc>
                <a:tc>
                  <a:txBody>
                    <a:bodyPr/>
                    <a:lstStyle/>
                    <a:p>
                      <a:pPr rtl="0"/>
                      <a:endParaRPr lang="en-AU" sz="1400" dirty="0"/>
                    </a:p>
                  </a:txBody>
                  <a:tcPr marL="56290" marR="56290" marT="28145" marB="28145" anchor="ctr"/>
                </a:tc>
                <a:tc>
                  <a:txBody>
                    <a:bodyPr/>
                    <a:lstStyle/>
                    <a:p>
                      <a:pPr rtl="0"/>
                      <a:endParaRPr lang="en-AU" sz="1400" dirty="0"/>
                    </a:p>
                  </a:txBody>
                  <a:tcPr marL="56290" marR="56290" marT="28145" marB="28145" anchor="ctr"/>
                </a:tc>
                <a:tc>
                  <a:txBody>
                    <a:bodyPr/>
                    <a:lstStyle/>
                    <a:p>
                      <a:pPr rtl="0"/>
                      <a:r>
                        <a:rPr lang="en-AU" sz="1400" dirty="0"/>
                        <a:t>All Sources</a:t>
                      </a:r>
                    </a:p>
                  </a:txBody>
                  <a:tcPr marL="56290" marR="56290" marT="28145" marB="28145" anchor="ctr"/>
                </a:tc>
                <a:tc>
                  <a:txBody>
                    <a:bodyPr/>
                    <a:lstStyle/>
                    <a:p>
                      <a:pPr rtl="0"/>
                      <a:r>
                        <a:rPr lang="en-AU" sz="1050" dirty="0"/>
                        <a:t>Eastern Hemisphere</a:t>
                      </a:r>
                    </a:p>
                  </a:txBody>
                  <a:tcPr marL="56290" marR="56290" marT="28145" marB="28145" anchor="ctr"/>
                </a:tc>
                <a:tc>
                  <a:txBody>
                    <a:bodyPr/>
                    <a:lstStyle/>
                    <a:p>
                      <a:pPr rtl="0"/>
                      <a:r>
                        <a:rPr lang="en-AU" sz="1050" dirty="0"/>
                        <a:t>Western </a:t>
                      </a:r>
                      <a:r>
                        <a:rPr lang="en-AU" sz="1050" dirty="0" err="1" smtClean="0"/>
                        <a:t>Hemisph</a:t>
                      </a:r>
                      <a:r>
                        <a:rPr lang="en-AU" sz="1050" dirty="0" smtClean="0"/>
                        <a:t>.</a:t>
                      </a:r>
                      <a:endParaRPr lang="en-AU" sz="1050" dirty="0"/>
                    </a:p>
                  </a:txBody>
                  <a:tcPr marL="56290" marR="56290" marT="28145" marB="28145" anchor="ctr"/>
                </a:tc>
                <a:tc>
                  <a:txBody>
                    <a:bodyPr/>
                    <a:lstStyle/>
                    <a:p>
                      <a:pPr rtl="0"/>
                      <a:r>
                        <a:rPr lang="en-AU" sz="1400" dirty="0"/>
                        <a:t>All Sources</a:t>
                      </a:r>
                    </a:p>
                  </a:txBody>
                  <a:tcPr marL="56290" marR="56290" marT="28145" marB="28145" anchor="ctr"/>
                </a:tc>
                <a:tc>
                  <a:txBody>
                    <a:bodyPr/>
                    <a:lstStyle/>
                    <a:p>
                      <a:pPr rtl="0"/>
                      <a:r>
                        <a:rPr lang="en-AU" sz="1050" dirty="0"/>
                        <a:t>Eastern </a:t>
                      </a:r>
                      <a:r>
                        <a:rPr lang="en-AU" sz="1050" dirty="0" err="1" smtClean="0"/>
                        <a:t>Hemisph</a:t>
                      </a:r>
                      <a:r>
                        <a:rPr lang="en-AU" sz="1050" dirty="0" smtClean="0"/>
                        <a:t>.</a:t>
                      </a:r>
                      <a:endParaRPr lang="en-AU" sz="1050" dirty="0"/>
                    </a:p>
                  </a:txBody>
                  <a:tcPr marL="56290" marR="56290" marT="28145" marB="28145" anchor="ctr"/>
                </a:tc>
                <a:tc>
                  <a:txBody>
                    <a:bodyPr/>
                    <a:lstStyle/>
                    <a:p>
                      <a:pPr rtl="0"/>
                      <a:r>
                        <a:rPr lang="en-AU" sz="1050" dirty="0"/>
                        <a:t>Western </a:t>
                      </a:r>
                      <a:r>
                        <a:rPr lang="en-AU" sz="1050" dirty="0" err="1" smtClean="0"/>
                        <a:t>Hemisph</a:t>
                      </a:r>
                      <a:r>
                        <a:rPr lang="en-AU" sz="1050" dirty="0" smtClean="0"/>
                        <a:t>.</a:t>
                      </a:r>
                      <a:endParaRPr lang="en-AU" sz="1050" dirty="0"/>
                    </a:p>
                  </a:txBody>
                  <a:tcPr marL="56290" marR="56290" marT="28145" marB="28145" anchor="ctr"/>
                </a:tc>
              </a:tr>
              <a:tr h="575010">
                <a:tc>
                  <a:txBody>
                    <a:bodyPr/>
                    <a:lstStyle/>
                    <a:p>
                      <a:pPr rtl="0"/>
                      <a:r>
                        <a:rPr lang="en-AU" sz="1400" dirty="0"/>
                        <a:t>All Time</a:t>
                      </a:r>
                    </a:p>
                  </a:txBody>
                  <a:tcPr marL="56290" marR="56290" marT="28145" marB="28145" anchor="ctr"/>
                </a:tc>
                <a:tc>
                  <a:txBody>
                    <a:bodyPr/>
                    <a:lstStyle/>
                    <a:p>
                      <a:pPr rtl="0"/>
                      <a:endParaRPr lang="en-AU" sz="1400"/>
                    </a:p>
                  </a:txBody>
                  <a:tcPr marL="56290" marR="56290" marT="28145" marB="28145" anchor="ctr"/>
                </a:tc>
                <a:tc>
                  <a:txBody>
                    <a:bodyPr/>
                    <a:lstStyle/>
                    <a:p>
                      <a:pPr rtl="0"/>
                      <a:endParaRPr lang="en-AU" sz="1400"/>
                    </a:p>
                  </a:txBody>
                  <a:tcPr marL="56290" marR="56290" marT="28145" marB="28145" anchor="ctr"/>
                </a:tc>
                <a:tc>
                  <a:txBody>
                    <a:bodyPr/>
                    <a:lstStyle/>
                    <a:p>
                      <a:pPr rtl="0"/>
                      <a:r>
                        <a:rPr lang="en-AU" sz="1400" dirty="0"/>
                        <a:t>25110</a:t>
                      </a:r>
                    </a:p>
                  </a:txBody>
                  <a:tcPr marL="56290" marR="56290" marT="28145" marB="28145" anchor="ctr"/>
                </a:tc>
                <a:tc>
                  <a:txBody>
                    <a:bodyPr/>
                    <a:lstStyle/>
                    <a:p>
                      <a:pPr rtl="0"/>
                      <a:r>
                        <a:rPr lang="en-AU" sz="1400" dirty="0"/>
                        <a:t>6547</a:t>
                      </a:r>
                    </a:p>
                  </a:txBody>
                  <a:tcPr marL="56290" marR="56290" marT="28145" marB="28145" anchor="ctr"/>
                </a:tc>
                <a:tc>
                  <a:txBody>
                    <a:bodyPr/>
                    <a:lstStyle/>
                    <a:p>
                      <a:pPr rtl="0"/>
                      <a:r>
                        <a:rPr lang="en-AU" sz="1400"/>
                        <a:t>18563</a:t>
                      </a:r>
                    </a:p>
                  </a:txBody>
                  <a:tcPr marL="56290" marR="56290" marT="28145" marB="28145" anchor="ctr"/>
                </a:tc>
                <a:tc>
                  <a:txBody>
                    <a:bodyPr/>
                    <a:lstStyle/>
                    <a:p>
                      <a:pPr rtl="0"/>
                      <a:r>
                        <a:rPr lang="en-AU" sz="1200" dirty="0"/>
                        <a:t>Dec-29-99</a:t>
                      </a:r>
                    </a:p>
                  </a:txBody>
                  <a:tcPr marL="56290" marR="56290" marT="28145" marB="28145" anchor="ctr"/>
                </a:tc>
                <a:tc>
                  <a:txBody>
                    <a:bodyPr/>
                    <a:lstStyle/>
                    <a:p>
                      <a:pPr rtl="0"/>
                      <a:r>
                        <a:rPr lang="en-AU" sz="1200" dirty="0"/>
                        <a:t>Dec-22-99</a:t>
                      </a:r>
                    </a:p>
                  </a:txBody>
                  <a:tcPr marL="56290" marR="56290" marT="28145" marB="28145" anchor="ctr"/>
                </a:tc>
                <a:tc>
                  <a:txBody>
                    <a:bodyPr/>
                    <a:lstStyle/>
                    <a:p>
                      <a:pPr rtl="0"/>
                      <a:r>
                        <a:rPr lang="en-AU" sz="1200"/>
                        <a:t>Dec-29-99</a:t>
                      </a:r>
                    </a:p>
                  </a:txBody>
                  <a:tcPr marL="56290" marR="56290" marT="28145" marB="28145" anchor="ctr"/>
                </a:tc>
              </a:tr>
              <a:tr h="575010">
                <a:tc>
                  <a:txBody>
                    <a:bodyPr/>
                    <a:lstStyle/>
                    <a:p>
                      <a:pPr rtl="0"/>
                      <a:endParaRPr lang="en-AU" sz="1400"/>
                    </a:p>
                  </a:txBody>
                  <a:tcPr marL="56290" marR="56290" marT="28145" marB="28145" anchor="ctr"/>
                </a:tc>
                <a:tc>
                  <a:txBody>
                    <a:bodyPr/>
                    <a:lstStyle/>
                    <a:p>
                      <a:pPr rtl="0"/>
                      <a:r>
                        <a:rPr lang="en-AU" sz="1400"/>
                        <a:t>1st half</a:t>
                      </a:r>
                    </a:p>
                  </a:txBody>
                  <a:tcPr marL="56290" marR="56290" marT="28145" marB="28145" anchor="ctr"/>
                </a:tc>
                <a:tc>
                  <a:txBody>
                    <a:bodyPr/>
                    <a:lstStyle/>
                    <a:p>
                      <a:pPr rtl="0"/>
                      <a:endParaRPr lang="en-AU" sz="1400"/>
                    </a:p>
                  </a:txBody>
                  <a:tcPr marL="56290" marR="56290" marT="28145" marB="28145" anchor="ctr"/>
                </a:tc>
                <a:tc>
                  <a:txBody>
                    <a:bodyPr/>
                    <a:lstStyle/>
                    <a:p>
                      <a:pPr rtl="0"/>
                      <a:r>
                        <a:rPr lang="en-AU" sz="1400"/>
                        <a:t>11173</a:t>
                      </a:r>
                    </a:p>
                  </a:txBody>
                  <a:tcPr marL="56290" marR="56290" marT="28145" marB="28145" anchor="ctr"/>
                </a:tc>
                <a:tc>
                  <a:txBody>
                    <a:bodyPr/>
                    <a:lstStyle/>
                    <a:p>
                      <a:pPr rtl="0"/>
                      <a:r>
                        <a:rPr lang="en-AU" sz="1400"/>
                        <a:t>2977</a:t>
                      </a:r>
                    </a:p>
                  </a:txBody>
                  <a:tcPr marL="56290" marR="56290" marT="28145" marB="28145" anchor="ctr"/>
                </a:tc>
                <a:tc>
                  <a:txBody>
                    <a:bodyPr/>
                    <a:lstStyle/>
                    <a:p>
                      <a:pPr rtl="0"/>
                      <a:r>
                        <a:rPr lang="en-AU" sz="1400" dirty="0"/>
                        <a:t>8196</a:t>
                      </a:r>
                    </a:p>
                  </a:txBody>
                  <a:tcPr marL="56290" marR="56290" marT="28145" marB="28145" anchor="ctr"/>
                </a:tc>
                <a:tc>
                  <a:txBody>
                    <a:bodyPr/>
                    <a:lstStyle/>
                    <a:p>
                      <a:pPr rtl="0"/>
                      <a:r>
                        <a:rPr lang="en-AU" sz="1200" dirty="0"/>
                        <a:t>Jun-28-99</a:t>
                      </a:r>
                    </a:p>
                  </a:txBody>
                  <a:tcPr marL="56290" marR="56290" marT="28145" marB="28145" anchor="ctr"/>
                </a:tc>
                <a:tc>
                  <a:txBody>
                    <a:bodyPr/>
                    <a:lstStyle/>
                    <a:p>
                      <a:pPr rtl="0"/>
                      <a:r>
                        <a:rPr lang="en-AU" sz="1200" dirty="0"/>
                        <a:t>Jun-20-99</a:t>
                      </a:r>
                    </a:p>
                  </a:txBody>
                  <a:tcPr marL="56290" marR="56290" marT="28145" marB="28145" anchor="ctr"/>
                </a:tc>
                <a:tc>
                  <a:txBody>
                    <a:bodyPr/>
                    <a:lstStyle/>
                    <a:p>
                      <a:pPr rtl="0"/>
                      <a:r>
                        <a:rPr lang="en-AU" sz="1200" dirty="0"/>
                        <a:t>Jun-28-99</a:t>
                      </a:r>
                    </a:p>
                  </a:txBody>
                  <a:tcPr marL="56290" marR="56290" marT="28145" marB="28145" anchor="ctr"/>
                </a:tc>
              </a:tr>
              <a:tr h="575010">
                <a:tc>
                  <a:txBody>
                    <a:bodyPr/>
                    <a:lstStyle/>
                    <a:p>
                      <a:pPr rtl="0"/>
                      <a:endParaRPr lang="en-AU" sz="1400"/>
                    </a:p>
                  </a:txBody>
                  <a:tcPr marL="56290" marR="56290" marT="28145" marB="28145" anchor="ctr"/>
                </a:tc>
                <a:tc>
                  <a:txBody>
                    <a:bodyPr/>
                    <a:lstStyle/>
                    <a:p>
                      <a:pPr rtl="0"/>
                      <a:endParaRPr lang="en-AU" sz="1400"/>
                    </a:p>
                  </a:txBody>
                  <a:tcPr marL="56290" marR="56290" marT="28145" marB="28145" anchor="ctr"/>
                </a:tc>
                <a:tc>
                  <a:txBody>
                    <a:bodyPr/>
                    <a:lstStyle/>
                    <a:p>
                      <a:pPr rtl="0"/>
                      <a:r>
                        <a:rPr lang="en-AU" sz="1400"/>
                        <a:t>1st quarter</a:t>
                      </a:r>
                    </a:p>
                  </a:txBody>
                  <a:tcPr marL="56290" marR="56290" marT="28145" marB="28145" anchor="ctr"/>
                </a:tc>
                <a:tc>
                  <a:txBody>
                    <a:bodyPr/>
                    <a:lstStyle/>
                    <a:p>
                      <a:pPr rtl="0"/>
                      <a:r>
                        <a:rPr lang="en-AU" sz="1400"/>
                        <a:t>5108</a:t>
                      </a:r>
                    </a:p>
                  </a:txBody>
                  <a:tcPr marL="56290" marR="56290" marT="28145" marB="28145" anchor="ctr"/>
                </a:tc>
                <a:tc>
                  <a:txBody>
                    <a:bodyPr/>
                    <a:lstStyle/>
                    <a:p>
                      <a:pPr rtl="0"/>
                      <a:r>
                        <a:rPr lang="en-AU" sz="1400" dirty="0"/>
                        <a:t>1452</a:t>
                      </a:r>
                    </a:p>
                  </a:txBody>
                  <a:tcPr marL="56290" marR="56290" marT="28145" marB="28145" anchor="ctr"/>
                </a:tc>
                <a:tc>
                  <a:txBody>
                    <a:bodyPr/>
                    <a:lstStyle/>
                    <a:p>
                      <a:pPr rtl="0"/>
                      <a:r>
                        <a:rPr lang="en-AU" sz="1400" dirty="0"/>
                        <a:t>3656</a:t>
                      </a:r>
                    </a:p>
                  </a:txBody>
                  <a:tcPr marL="56290" marR="56290" marT="28145" marB="28145" anchor="ctr"/>
                </a:tc>
                <a:tc>
                  <a:txBody>
                    <a:bodyPr/>
                    <a:lstStyle/>
                    <a:p>
                      <a:pPr rtl="0"/>
                      <a:r>
                        <a:rPr lang="en-AU" sz="1200" dirty="0"/>
                        <a:t>Mar-30-99</a:t>
                      </a:r>
                    </a:p>
                  </a:txBody>
                  <a:tcPr marL="56290" marR="56290" marT="28145" marB="28145" anchor="ctr"/>
                </a:tc>
                <a:tc>
                  <a:txBody>
                    <a:bodyPr/>
                    <a:lstStyle/>
                    <a:p>
                      <a:pPr rtl="0"/>
                      <a:r>
                        <a:rPr lang="en-AU" sz="1200" dirty="0"/>
                        <a:t>Mar-19-99</a:t>
                      </a:r>
                    </a:p>
                  </a:txBody>
                  <a:tcPr marL="56290" marR="56290" marT="28145" marB="28145" anchor="ctr"/>
                </a:tc>
                <a:tc>
                  <a:txBody>
                    <a:bodyPr/>
                    <a:lstStyle/>
                    <a:p>
                      <a:pPr rtl="0"/>
                      <a:r>
                        <a:rPr lang="en-AU" sz="1200" dirty="0"/>
                        <a:t>Mar-30-99</a:t>
                      </a:r>
                    </a:p>
                  </a:txBody>
                  <a:tcPr marL="56290" marR="56290" marT="28145" marB="28145" anchor="ctr"/>
                </a:tc>
              </a:tr>
              <a:tr h="575010">
                <a:tc>
                  <a:txBody>
                    <a:bodyPr/>
                    <a:lstStyle/>
                    <a:p>
                      <a:pPr rtl="0"/>
                      <a:endParaRPr lang="en-AU" sz="1400"/>
                    </a:p>
                  </a:txBody>
                  <a:tcPr marL="56290" marR="56290" marT="28145" marB="28145" anchor="ctr"/>
                </a:tc>
                <a:tc>
                  <a:txBody>
                    <a:bodyPr/>
                    <a:lstStyle/>
                    <a:p>
                      <a:pPr rtl="0"/>
                      <a:endParaRPr lang="en-AU" sz="1400"/>
                    </a:p>
                  </a:txBody>
                  <a:tcPr marL="56290" marR="56290" marT="28145" marB="28145" anchor="ctr"/>
                </a:tc>
                <a:tc>
                  <a:txBody>
                    <a:bodyPr/>
                    <a:lstStyle/>
                    <a:p>
                      <a:pPr rtl="0"/>
                      <a:r>
                        <a:rPr lang="en-AU" sz="1400"/>
                        <a:t>2nd quarter</a:t>
                      </a:r>
                    </a:p>
                  </a:txBody>
                  <a:tcPr marL="56290" marR="56290" marT="28145" marB="28145" anchor="ctr"/>
                </a:tc>
                <a:tc>
                  <a:txBody>
                    <a:bodyPr/>
                    <a:lstStyle/>
                    <a:p>
                      <a:pPr rtl="0"/>
                      <a:r>
                        <a:rPr lang="en-AU" sz="1400"/>
                        <a:t>6065</a:t>
                      </a:r>
                    </a:p>
                  </a:txBody>
                  <a:tcPr marL="56290" marR="56290" marT="28145" marB="28145" anchor="ctr"/>
                </a:tc>
                <a:tc>
                  <a:txBody>
                    <a:bodyPr/>
                    <a:lstStyle/>
                    <a:p>
                      <a:pPr rtl="0"/>
                      <a:r>
                        <a:rPr lang="en-AU" sz="1400"/>
                        <a:t>1525</a:t>
                      </a:r>
                    </a:p>
                  </a:txBody>
                  <a:tcPr marL="56290" marR="56290" marT="28145" marB="28145" anchor="ctr"/>
                </a:tc>
                <a:tc>
                  <a:txBody>
                    <a:bodyPr/>
                    <a:lstStyle/>
                    <a:p>
                      <a:pPr rtl="0"/>
                      <a:r>
                        <a:rPr lang="en-AU" sz="1400"/>
                        <a:t>4540</a:t>
                      </a:r>
                    </a:p>
                  </a:txBody>
                  <a:tcPr marL="56290" marR="56290" marT="28145" marB="28145" anchor="ctr"/>
                </a:tc>
                <a:tc>
                  <a:txBody>
                    <a:bodyPr/>
                    <a:lstStyle/>
                    <a:p>
                      <a:pPr rtl="0"/>
                      <a:r>
                        <a:rPr lang="en-AU" sz="1200"/>
                        <a:t>Jun-28-99</a:t>
                      </a:r>
                    </a:p>
                  </a:txBody>
                  <a:tcPr marL="56290" marR="56290" marT="28145" marB="28145" anchor="ctr"/>
                </a:tc>
                <a:tc>
                  <a:txBody>
                    <a:bodyPr/>
                    <a:lstStyle/>
                    <a:p>
                      <a:pPr rtl="0"/>
                      <a:r>
                        <a:rPr lang="en-AU" sz="1200"/>
                        <a:t>Jun-20-99</a:t>
                      </a:r>
                    </a:p>
                  </a:txBody>
                  <a:tcPr marL="56290" marR="56290" marT="28145" marB="28145" anchor="ctr"/>
                </a:tc>
                <a:tc>
                  <a:txBody>
                    <a:bodyPr/>
                    <a:lstStyle/>
                    <a:p>
                      <a:pPr rtl="0"/>
                      <a:r>
                        <a:rPr lang="en-AU" sz="1200" dirty="0"/>
                        <a:t>Jun-28-99</a:t>
                      </a:r>
                    </a:p>
                  </a:txBody>
                  <a:tcPr marL="56290" marR="56290" marT="28145" marB="28145" anchor="ctr"/>
                </a:tc>
              </a:tr>
              <a:tr h="848409">
                <a:tc>
                  <a:txBody>
                    <a:bodyPr/>
                    <a:lstStyle/>
                    <a:p>
                      <a:pPr rtl="0"/>
                      <a:endParaRPr lang="en-AU" sz="1100" dirty="0"/>
                    </a:p>
                  </a:txBody>
                  <a:tcPr marL="56290" marR="56290" marT="28145" marB="28145" anchor="ctr"/>
                </a:tc>
                <a:tc>
                  <a:txBody>
                    <a:bodyPr/>
                    <a:lstStyle/>
                    <a:p>
                      <a:pPr rtl="0"/>
                      <a:r>
                        <a:rPr lang="de-DE" sz="1100" dirty="0" smtClean="0"/>
                        <a:t>.</a:t>
                      </a:r>
                    </a:p>
                    <a:p>
                      <a:pPr rtl="0"/>
                      <a:r>
                        <a:rPr lang="de-DE" sz="1100" dirty="0" smtClean="0"/>
                        <a:t>.</a:t>
                      </a:r>
                    </a:p>
                    <a:p>
                      <a:pPr rtl="0"/>
                      <a:r>
                        <a:rPr lang="de-DE" sz="1100" dirty="0" smtClean="0"/>
                        <a:t>.</a:t>
                      </a:r>
                    </a:p>
                    <a:p>
                      <a:pPr rtl="0"/>
                      <a:r>
                        <a:rPr lang="de-DE" sz="1100" dirty="0" smtClean="0"/>
                        <a:t>.</a:t>
                      </a:r>
                      <a:endParaRPr lang="en-AU" sz="1100" dirty="0"/>
                    </a:p>
                  </a:txBody>
                  <a:tcPr marL="56290" marR="56290" marT="28145" marB="28145" anchor="ctr"/>
                </a:tc>
                <a:tc>
                  <a:txBody>
                    <a:bodyPr/>
                    <a:lstStyle/>
                    <a:p>
                      <a:pPr rtl="0"/>
                      <a:endParaRPr lang="en-AU" sz="1100" dirty="0"/>
                    </a:p>
                  </a:txBody>
                  <a:tcPr marL="56290" marR="56290" marT="28145" marB="28145" anchor="ctr"/>
                </a:tc>
                <a:tc>
                  <a:txBody>
                    <a:bodyPr/>
                    <a:lstStyle/>
                    <a:p>
                      <a:pPr rtl="0"/>
                      <a:endParaRPr lang="en-AU" sz="1100" dirty="0"/>
                    </a:p>
                  </a:txBody>
                  <a:tcPr marL="56290" marR="56290" marT="28145" marB="28145" anchor="ctr"/>
                </a:tc>
                <a:tc>
                  <a:txBody>
                    <a:bodyPr/>
                    <a:lstStyle/>
                    <a:p>
                      <a:pPr rtl="0"/>
                      <a:endParaRPr lang="en-AU" sz="1100" dirty="0"/>
                    </a:p>
                  </a:txBody>
                  <a:tcPr marL="56290" marR="56290" marT="28145" marB="28145" anchor="ctr"/>
                </a:tc>
                <a:tc>
                  <a:txBody>
                    <a:bodyPr/>
                    <a:lstStyle/>
                    <a:p>
                      <a:pPr rtl="0"/>
                      <a:endParaRPr lang="en-AU" sz="1100" dirty="0"/>
                    </a:p>
                  </a:txBody>
                  <a:tcPr marL="56290" marR="56290" marT="28145" marB="28145" anchor="ctr"/>
                </a:tc>
                <a:tc>
                  <a:txBody>
                    <a:bodyPr/>
                    <a:lstStyle/>
                    <a:p>
                      <a:pPr rtl="0"/>
                      <a:endParaRPr lang="en-AU" sz="1100"/>
                    </a:p>
                  </a:txBody>
                  <a:tcPr marL="56290" marR="56290" marT="28145" marB="28145" anchor="ctr"/>
                </a:tc>
                <a:tc>
                  <a:txBody>
                    <a:bodyPr/>
                    <a:lstStyle/>
                    <a:p>
                      <a:pPr rtl="0"/>
                      <a:endParaRPr lang="en-AU" sz="1100"/>
                    </a:p>
                  </a:txBody>
                  <a:tcPr marL="56290" marR="56290" marT="28145" marB="28145" anchor="ctr"/>
                </a:tc>
                <a:tc>
                  <a:txBody>
                    <a:bodyPr/>
                    <a:lstStyle/>
                    <a:p>
                      <a:pPr rtl="0"/>
                      <a:endParaRPr lang="en-AU" sz="1100" dirty="0"/>
                    </a:p>
                  </a:txBody>
                  <a:tcPr marL="56290" marR="56290" marT="28145" marB="28145" anchor="ctr"/>
                </a:tc>
              </a:tr>
            </a:tbl>
          </a:graphicData>
        </a:graphic>
      </p:graphicFrame>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1"/>
          <p:cNvSpPr>
            <a:spLocks noGrp="1"/>
          </p:cNvSpPr>
          <p:nvPr>
            <p:ph type="body" sz="quarter" idx="13"/>
          </p:nvPr>
        </p:nvSpPr>
        <p:spPr>
          <a:xfrm>
            <a:off x="1871663" y="2411413"/>
            <a:ext cx="7272337" cy="3276600"/>
          </a:xfrm>
        </p:spPr>
        <p:txBody>
          <a:bodyPr/>
          <a:lstStyle/>
          <a:p>
            <a:r>
              <a:rPr lang="de-DE" smtClean="0">
                <a:ea typeface="ＭＳ Ｐゴシック" pitchFamily="34" charset="-128"/>
              </a:rPr>
              <a:t>Performance</a:t>
            </a:r>
          </a:p>
          <a:p>
            <a:pPr lvl="1"/>
            <a:r>
              <a:rPr lang="de-DE" smtClean="0">
                <a:ea typeface="ＭＳ Ｐゴシック" pitchFamily="34" charset="-128"/>
              </a:rPr>
              <a:t>Relational databases not suited for </a:t>
            </a:r>
            <a:r>
              <a:rPr lang="en-AU" smtClean="0">
                <a:ea typeface="ＭＳ Ｐゴシック" pitchFamily="34" charset="-128"/>
              </a:rPr>
              <a:t>instantaneous analysis</a:t>
            </a:r>
          </a:p>
          <a:p>
            <a:r>
              <a:rPr lang="de-DE" smtClean="0">
                <a:ea typeface="ＭＳ Ｐゴシック" pitchFamily="34" charset="-128"/>
              </a:rPr>
              <a:t>Cube precalculates (aggregates) data</a:t>
            </a:r>
          </a:p>
          <a:p>
            <a:endParaRPr lang="de-DE" smtClean="0">
              <a:ea typeface="ＭＳ Ｐゴシック" pitchFamily="34" charset="-128"/>
            </a:endParaRPr>
          </a:p>
          <a:p>
            <a:r>
              <a:rPr lang="de-DE" smtClean="0">
                <a:ea typeface="ＭＳ Ｐゴシック" pitchFamily="34" charset="-128"/>
              </a:rPr>
              <a:t>KPI and trending</a:t>
            </a:r>
            <a:endParaRPr lang="en-AU"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de-DE" smtClean="0"/>
              <a:t>Why a cube?</a:t>
            </a:r>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895307" y="2452689"/>
            <a:ext cx="3840475" cy="3235325"/>
          </a:xfrm>
        </p:spPr>
        <p:txBody>
          <a:bodyPr>
            <a:normAutofit fontScale="85000" lnSpcReduction="10000"/>
          </a:bodyPr>
          <a:lstStyle/>
          <a:p>
            <a:pPr eaLnBrk="1" hangingPunct="1">
              <a:defRPr/>
            </a:pPr>
            <a:r>
              <a:rPr lang="de-DE" dirty="0" smtClean="0"/>
              <a:t>Loves C# and .NET</a:t>
            </a:r>
          </a:p>
          <a:p>
            <a:pPr eaLnBrk="1" hangingPunct="1">
              <a:defRPr/>
            </a:pPr>
            <a:r>
              <a:rPr lang="de-DE" dirty="0" smtClean="0"/>
              <a:t>Specializes in </a:t>
            </a:r>
          </a:p>
          <a:p>
            <a:pPr lvl="1">
              <a:defRPr/>
            </a:pPr>
            <a:r>
              <a:rPr lang="de-DE" dirty="0" smtClean="0"/>
              <a:t>Application architecture and design</a:t>
            </a:r>
            <a:endParaRPr lang="de-DE" dirty="0"/>
          </a:p>
          <a:p>
            <a:pPr lvl="1">
              <a:defRPr/>
            </a:pPr>
            <a:r>
              <a:rPr lang="de-DE" dirty="0" smtClean="0"/>
              <a:t>SQL Performance Tuning and Optimization</a:t>
            </a:r>
          </a:p>
          <a:p>
            <a:pPr lvl="1">
              <a:defRPr/>
            </a:pPr>
            <a:r>
              <a:rPr lang="de-DE" dirty="0" smtClean="0"/>
              <a:t>Agile, Scrum</a:t>
            </a:r>
            <a:endParaRPr lang="en-AU" dirty="0">
              <a:latin typeface="HelveticaNeueLT Std"/>
            </a:endParaRPr>
          </a:p>
          <a:p>
            <a:pPr lvl="1" eaLnBrk="1" hangingPunct="1">
              <a:defRPr/>
            </a:pPr>
            <a:r>
              <a:rPr lang="de-DE" dirty="0" smtClean="0"/>
              <a:t>Technology aficionado </a:t>
            </a:r>
          </a:p>
          <a:p>
            <a:pPr lvl="2">
              <a:defRPr/>
            </a:pPr>
            <a:r>
              <a:rPr lang="de-DE" dirty="0" smtClean="0"/>
              <a:t>ASP.NET</a:t>
            </a:r>
          </a:p>
          <a:p>
            <a:pPr lvl="2">
              <a:defRPr/>
            </a:pPr>
            <a:r>
              <a:rPr lang="de-DE" dirty="0"/>
              <a:t>Windows </a:t>
            </a:r>
            <a:r>
              <a:rPr lang="de-DE" dirty="0" smtClean="0"/>
              <a:t>Forms</a:t>
            </a:r>
            <a:endParaRPr lang="de-DE" dirty="0"/>
          </a:p>
          <a:p>
            <a:pPr lvl="2" eaLnBrk="1" hangingPunct="1">
              <a:defRPr/>
            </a:pPr>
            <a:r>
              <a:rPr lang="de-DE" dirty="0"/>
              <a:t>Mobile Apps</a:t>
            </a:r>
          </a:p>
          <a:p>
            <a:pPr lvl="1" eaLnBrk="1" hangingPunct="1">
              <a:defRPr/>
            </a:pPr>
            <a:endParaRPr lang="de-DE" dirty="0" smtClean="0"/>
          </a:p>
        </p:txBody>
      </p:sp>
      <p:sp>
        <p:nvSpPr>
          <p:cNvPr id="6" name="Title 5"/>
          <p:cNvSpPr>
            <a:spLocks noGrp="1"/>
          </p:cNvSpPr>
          <p:nvPr>
            <p:ph type="title"/>
          </p:nvPr>
        </p:nvSpPr>
        <p:spPr>
          <a:xfrm>
            <a:off x="1871663" y="538163"/>
            <a:ext cx="7272337" cy="1800225"/>
          </a:xfrm>
        </p:spPr>
        <p:txBody>
          <a:bodyPr/>
          <a:lstStyle/>
          <a:p>
            <a:pPr>
              <a:defRPr/>
            </a:pPr>
            <a:r>
              <a:rPr lang="de-DE" dirty="0" smtClean="0"/>
              <a:t>Daniel Hyles – SA @ SSW</a:t>
            </a:r>
            <a:br>
              <a:rPr lang="de-DE" dirty="0" smtClean="0"/>
            </a:br>
            <a:endParaRPr dirty="0"/>
          </a:p>
        </p:txBody>
      </p:sp>
      <p:sp>
        <p:nvSpPr>
          <p:cNvPr id="2" name="TextBox 1"/>
          <p:cNvSpPr txBox="1"/>
          <p:nvPr/>
        </p:nvSpPr>
        <p:spPr>
          <a:xfrm>
            <a:off x="1979712" y="1672577"/>
            <a:ext cx="6629122" cy="338554"/>
          </a:xfrm>
          <a:prstGeom prst="rect">
            <a:avLst/>
          </a:prstGeom>
          <a:noFill/>
        </p:spPr>
        <p:txBody>
          <a:bodyPr wrap="none" rtlCol="0">
            <a:spAutoFit/>
          </a:bodyPr>
          <a:lstStyle/>
          <a:p>
            <a:r>
              <a:rPr lang="en-AU" sz="1600" dirty="0" smtClean="0">
                <a:solidFill>
                  <a:schemeClr val="tx1">
                    <a:lumMod val="75000"/>
                    <a:lumOff val="25000"/>
                  </a:schemeClr>
                </a:solidFill>
              </a:rPr>
              <a:t>w: </a:t>
            </a:r>
            <a:r>
              <a:rPr lang="en-AU" sz="1600" dirty="0" smtClean="0">
                <a:solidFill>
                  <a:srgbClr val="FF0000"/>
                </a:solidFill>
              </a:rPr>
              <a:t>dotnetdan.info</a:t>
            </a:r>
            <a:r>
              <a:rPr lang="en-AU" sz="1600" dirty="0" smtClean="0">
                <a:solidFill>
                  <a:schemeClr val="tx1">
                    <a:lumMod val="75000"/>
                    <a:lumOff val="25000"/>
                  </a:schemeClr>
                </a:solidFill>
              </a:rPr>
              <a:t> | e: </a:t>
            </a:r>
            <a:r>
              <a:rPr lang="en-AU" sz="1600" dirty="0" smtClean="0">
                <a:solidFill>
                  <a:srgbClr val="FF0000"/>
                </a:solidFill>
              </a:rPr>
              <a:t>DanielHyles</a:t>
            </a:r>
            <a:r>
              <a:rPr lang="en-AU" sz="1600" dirty="0" smtClean="0">
                <a:solidFill>
                  <a:schemeClr val="tx1">
                    <a:lumMod val="75000"/>
                    <a:lumOff val="25000"/>
                  </a:schemeClr>
                </a:solidFill>
              </a:rPr>
              <a:t>@ssw.com.au | </a:t>
            </a:r>
            <a:r>
              <a:rPr lang="en-AU" sz="1600" dirty="0">
                <a:solidFill>
                  <a:schemeClr val="tx1">
                    <a:lumMod val="75000"/>
                    <a:lumOff val="25000"/>
                  </a:schemeClr>
                </a:solidFill>
              </a:rPr>
              <a:t>t: </a:t>
            </a:r>
            <a:r>
              <a:rPr lang="en-AU" sz="1600" dirty="0" smtClean="0">
                <a:solidFill>
                  <a:schemeClr val="tx1">
                    <a:lumMod val="75000"/>
                    <a:lumOff val="25000"/>
                  </a:schemeClr>
                </a:solidFill>
              </a:rPr>
              <a:t>@</a:t>
            </a:r>
            <a:r>
              <a:rPr lang="en-AU" sz="1600" dirty="0" err="1" smtClean="0">
                <a:solidFill>
                  <a:srgbClr val="FF0000"/>
                </a:solidFill>
              </a:rPr>
              <a:t>danielhyles</a:t>
            </a:r>
            <a:endParaRPr lang="en-AU" sz="1600" dirty="0">
              <a:solidFill>
                <a:srgbClr val="FF0000"/>
              </a:solidFill>
            </a:endParaRPr>
          </a:p>
        </p:txBody>
      </p:sp>
    </p:spTree>
    <p:extLst>
      <p:ext uri="{BB962C8B-B14F-4D97-AF65-F5344CB8AC3E}">
        <p14:creationId xmlns:p14="http://schemas.microsoft.com/office/powerpoint/2010/main" val="1402806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sz="quarter" idx="13"/>
          </p:nvPr>
        </p:nvSpPr>
        <p:spPr>
          <a:xfrm>
            <a:off x="1871663" y="2411413"/>
            <a:ext cx="7272337" cy="3276600"/>
          </a:xfrm>
        </p:spPr>
        <p:txBody>
          <a:bodyPr/>
          <a:lstStyle/>
          <a:p>
            <a:pPr eaLnBrk="1" hangingPunct="1"/>
            <a:r>
              <a:rPr lang="en-US" dirty="0" smtClean="0">
                <a:ea typeface="ＭＳ Ｐゴシック" pitchFamily="34" charset="-128"/>
              </a:rPr>
              <a:t>A cube is an </a:t>
            </a:r>
          </a:p>
          <a:p>
            <a:pPr lvl="1" eaLnBrk="1" hangingPunct="1"/>
            <a:r>
              <a:rPr lang="en-US" dirty="0" smtClean="0">
                <a:ea typeface="ＭＳ Ｐゴシック" pitchFamily="34" charset="-128"/>
              </a:rPr>
              <a:t>“aggregation of measures </a:t>
            </a:r>
            <a:br>
              <a:rPr lang="en-US" dirty="0" smtClean="0">
                <a:ea typeface="ＭＳ Ｐゴシック" pitchFamily="34" charset="-128"/>
              </a:rPr>
            </a:br>
            <a:r>
              <a:rPr lang="en-US" dirty="0" smtClean="0">
                <a:ea typeface="ＭＳ Ｐゴシック" pitchFamily="34" charset="-128"/>
              </a:rPr>
              <a:t>against dimensions”</a:t>
            </a:r>
          </a:p>
        </p:txBody>
      </p:sp>
      <p:sp>
        <p:nvSpPr>
          <p:cNvPr id="106498" name="Rectangle 2"/>
          <p:cNvSpPr>
            <a:spLocks noGrp="1" noChangeArrowheads="1"/>
          </p:cNvSpPr>
          <p:nvPr>
            <p:ph type="title"/>
          </p:nvPr>
        </p:nvSpPr>
        <p:spPr>
          <a:xfrm>
            <a:off x="1871663" y="538163"/>
            <a:ext cx="7272337" cy="1800225"/>
          </a:xfrm>
        </p:spPr>
        <p:txBody>
          <a:bodyPr/>
          <a:lstStyle/>
          <a:p>
            <a:pPr eaLnBrk="1" hangingPunct="1"/>
            <a:r>
              <a:rPr lang="en-US" dirty="0">
                <a:ea typeface="ＭＳ Ｐゴシック" pitchFamily="34" charset="-128"/>
              </a:rPr>
              <a:t>Adventure Works example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219" y="2420210"/>
            <a:ext cx="3236293" cy="4437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7"/>
          <p:cNvSpPr>
            <a:spLocks noGrp="1"/>
          </p:cNvSpPr>
          <p:nvPr>
            <p:ph type="body" sz="quarter" idx="13"/>
          </p:nvPr>
        </p:nvSpPr>
        <p:spPr>
          <a:xfrm>
            <a:off x="1871663" y="2411413"/>
            <a:ext cx="7272337" cy="3276600"/>
          </a:xfrm>
        </p:spPr>
        <p:txBody>
          <a:bodyPr/>
          <a:lstStyle/>
          <a:p>
            <a:pPr eaLnBrk="1" hangingPunct="1"/>
            <a:endParaRPr lang="en-US" smtClean="0">
              <a:ea typeface="ＭＳ Ｐゴシック" pitchFamily="34" charset="-128"/>
            </a:endParaRPr>
          </a:p>
        </p:txBody>
      </p:sp>
      <p:sp>
        <p:nvSpPr>
          <p:cNvPr id="107522"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What is a Cube - Example</a:t>
            </a:r>
          </a:p>
        </p:txBody>
      </p:sp>
      <p:pic>
        <p:nvPicPr>
          <p:cNvPr id="107524" name="Picture 4"/>
          <p:cNvPicPr>
            <a:picLocks noChangeAspect="1" noChangeArrowheads="1"/>
          </p:cNvPicPr>
          <p:nvPr/>
        </p:nvPicPr>
        <p:blipFill>
          <a:blip r:embed="rId2" cstate="print"/>
          <a:srcRect/>
          <a:stretch>
            <a:fillRect/>
          </a:stretch>
        </p:blipFill>
        <p:spPr bwMode="auto">
          <a:xfrm>
            <a:off x="1357313" y="2643188"/>
            <a:ext cx="3438525" cy="3887787"/>
          </a:xfrm>
          <a:prstGeom prst="rect">
            <a:avLst/>
          </a:prstGeom>
          <a:noFill/>
          <a:ln w="9525">
            <a:noFill/>
            <a:miter lim="800000"/>
            <a:headEnd/>
            <a:tailEnd/>
          </a:ln>
        </p:spPr>
      </p:pic>
      <p:pic>
        <p:nvPicPr>
          <p:cNvPr id="107525" name="Picture 5"/>
          <p:cNvPicPr>
            <a:picLocks noChangeAspect="1" noChangeArrowheads="1"/>
          </p:cNvPicPr>
          <p:nvPr/>
        </p:nvPicPr>
        <p:blipFill>
          <a:blip r:embed="rId3" cstate="print"/>
          <a:srcRect/>
          <a:stretch>
            <a:fillRect/>
          </a:stretch>
        </p:blipFill>
        <p:spPr bwMode="auto">
          <a:xfrm>
            <a:off x="5143500" y="1312863"/>
            <a:ext cx="3711575" cy="554513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dissolve">
                                      <p:cBhvr>
                                        <p:cTn id="7" dur="500"/>
                                        <p:tgtEl>
                                          <p:spTgt spid="1075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dissolve">
                                      <p:cBhvr>
                                        <p:cTn id="12"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871663" y="538163"/>
            <a:ext cx="7272337" cy="1800225"/>
          </a:xfrm>
        </p:spPr>
        <p:txBody>
          <a:bodyPr/>
          <a:lstStyle/>
          <a:p>
            <a:pPr eaLnBrk="1" hangingPunct="1"/>
            <a:r>
              <a:rPr lang="en-US" smtClean="0">
                <a:ea typeface="ＭＳ Ｐゴシック" pitchFamily="34" charset="-128"/>
              </a:rPr>
              <a:t>What is a Cube - Example</a:t>
            </a:r>
          </a:p>
        </p:txBody>
      </p:sp>
      <p:pic>
        <p:nvPicPr>
          <p:cNvPr id="41987" name="Picture 8"/>
          <p:cNvPicPr>
            <a:picLocks noChangeAspect="1" noChangeArrowheads="1"/>
          </p:cNvPicPr>
          <p:nvPr/>
        </p:nvPicPr>
        <p:blipFill>
          <a:blip r:embed="rId2" cstate="print"/>
          <a:srcRect/>
          <a:stretch>
            <a:fillRect/>
          </a:stretch>
        </p:blipFill>
        <p:spPr bwMode="auto">
          <a:xfrm>
            <a:off x="0" y="980728"/>
            <a:ext cx="9224697" cy="497906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sz="quarter" idx="13"/>
          </p:nvPr>
        </p:nvSpPr>
        <p:spPr>
          <a:xfrm>
            <a:off x="1871663" y="2411413"/>
            <a:ext cx="7272337" cy="3276600"/>
          </a:xfrm>
        </p:spPr>
        <p:txBody>
          <a:bodyPr/>
          <a:lstStyle/>
          <a:p>
            <a:pPr marL="457200" indent="-457200" eaLnBrk="1" hangingPunct="1">
              <a:lnSpc>
                <a:spcPct val="70000"/>
              </a:lnSpc>
              <a:buFontTx/>
              <a:buAutoNum type="arabicPeriod"/>
            </a:pPr>
            <a:r>
              <a:rPr lang="en-US" sz="1600" dirty="0"/>
              <a:t>Data Source</a:t>
            </a:r>
          </a:p>
          <a:p>
            <a:pPr marL="838200" lvl="1" indent="-381000" eaLnBrk="1" hangingPunct="1">
              <a:lnSpc>
                <a:spcPct val="70000"/>
              </a:lnSpc>
            </a:pPr>
            <a:r>
              <a:rPr lang="en-US" sz="1600" dirty="0"/>
              <a:t>Where the data comes from</a:t>
            </a:r>
          </a:p>
          <a:p>
            <a:pPr marL="1219200" lvl="2" indent="-304800" eaLnBrk="1" hangingPunct="1">
              <a:lnSpc>
                <a:spcPct val="70000"/>
              </a:lnSpc>
            </a:pPr>
            <a:r>
              <a:rPr lang="en-US" sz="1400" dirty="0"/>
              <a:t>Adventure works connection string</a:t>
            </a:r>
          </a:p>
          <a:p>
            <a:pPr marL="457200" indent="-457200" eaLnBrk="1" hangingPunct="1">
              <a:lnSpc>
                <a:spcPct val="70000"/>
              </a:lnSpc>
              <a:buFontTx/>
              <a:buAutoNum type="arabicPeriod"/>
            </a:pPr>
            <a:r>
              <a:rPr lang="en-US" sz="1600" dirty="0"/>
              <a:t>Data Source View</a:t>
            </a:r>
          </a:p>
          <a:p>
            <a:pPr marL="838200" lvl="1" indent="-381000" eaLnBrk="1" hangingPunct="1">
              <a:lnSpc>
                <a:spcPct val="70000"/>
              </a:lnSpc>
            </a:pPr>
            <a:r>
              <a:rPr lang="en-US" sz="1600" dirty="0"/>
              <a:t>The tables and how they link together</a:t>
            </a:r>
          </a:p>
          <a:p>
            <a:pPr marL="1219200" lvl="2" indent="-304800" eaLnBrk="1" hangingPunct="1">
              <a:lnSpc>
                <a:spcPct val="70000"/>
              </a:lnSpc>
            </a:pPr>
            <a:r>
              <a:rPr lang="en-US" sz="1400" dirty="0"/>
              <a:t>Orders, Details, Products and relationships</a:t>
            </a:r>
          </a:p>
          <a:p>
            <a:pPr marL="1219200" lvl="2" indent="-304800" eaLnBrk="1" hangingPunct="1">
              <a:lnSpc>
                <a:spcPct val="70000"/>
              </a:lnSpc>
            </a:pPr>
            <a:r>
              <a:rPr lang="en-US" sz="1400" dirty="0"/>
              <a:t>Name matching to detect relationships</a:t>
            </a:r>
          </a:p>
          <a:p>
            <a:pPr marL="457200" indent="-457200" eaLnBrk="1" hangingPunct="1">
              <a:lnSpc>
                <a:spcPct val="70000"/>
              </a:lnSpc>
              <a:buFontTx/>
              <a:buAutoNum type="arabicPeriod"/>
            </a:pPr>
            <a:r>
              <a:rPr lang="en-US" sz="1600" dirty="0"/>
              <a:t>Dimensions</a:t>
            </a:r>
          </a:p>
          <a:p>
            <a:pPr marL="838200" lvl="1" indent="-381000" eaLnBrk="1" hangingPunct="1">
              <a:lnSpc>
                <a:spcPct val="70000"/>
              </a:lnSpc>
            </a:pPr>
            <a:r>
              <a:rPr lang="en-US" sz="1600" dirty="0"/>
              <a:t>How we break up the aggregate data</a:t>
            </a:r>
          </a:p>
          <a:p>
            <a:pPr marL="1219200" lvl="2" indent="-304800" eaLnBrk="1" hangingPunct="1">
              <a:lnSpc>
                <a:spcPct val="70000"/>
              </a:lnSpc>
            </a:pPr>
            <a:r>
              <a:rPr lang="en-US" sz="1400" dirty="0"/>
              <a:t>Products, Time</a:t>
            </a:r>
          </a:p>
          <a:p>
            <a:pPr marL="457200" indent="-457200" eaLnBrk="1" hangingPunct="1">
              <a:lnSpc>
                <a:spcPct val="70000"/>
              </a:lnSpc>
              <a:buFontTx/>
              <a:buAutoNum type="arabicPeriod"/>
            </a:pPr>
            <a:r>
              <a:rPr lang="en-US" sz="1600" dirty="0"/>
              <a:t>Measures (Facts)</a:t>
            </a:r>
          </a:p>
          <a:p>
            <a:pPr marL="838200" lvl="1" indent="-381000" eaLnBrk="1" hangingPunct="1">
              <a:lnSpc>
                <a:spcPct val="70000"/>
              </a:lnSpc>
            </a:pPr>
            <a:r>
              <a:rPr lang="en-US" sz="1600" dirty="0"/>
              <a:t>The aggregate data</a:t>
            </a:r>
          </a:p>
          <a:p>
            <a:pPr marL="1219200" lvl="2" indent="-304800" eaLnBrk="1" hangingPunct="1">
              <a:lnSpc>
                <a:spcPct val="70000"/>
              </a:lnSpc>
            </a:pPr>
            <a:r>
              <a:rPr lang="en-US" sz="1400" dirty="0"/>
              <a:t>Line Total, Quantity</a:t>
            </a:r>
          </a:p>
        </p:txBody>
      </p:sp>
      <p:sp>
        <p:nvSpPr>
          <p:cNvPr id="101378" name="Rectangle 2"/>
          <p:cNvSpPr>
            <a:spLocks noGrp="1" noChangeArrowheads="1"/>
          </p:cNvSpPr>
          <p:nvPr>
            <p:ph type="title"/>
          </p:nvPr>
        </p:nvSpPr>
        <p:spPr>
          <a:xfrm>
            <a:off x="1871663" y="538163"/>
            <a:ext cx="7272337" cy="1800225"/>
          </a:xfrm>
        </p:spPr>
        <p:txBody>
          <a:bodyPr/>
          <a:lstStyle/>
          <a:p>
            <a:pPr eaLnBrk="1" hangingPunct="1">
              <a:defRPr/>
            </a:pPr>
            <a:r>
              <a:rPr lang="en-US" dirty="0" smtClean="0">
                <a:ea typeface="ＭＳ Ｐゴシック" pitchFamily="34" charset="-128"/>
              </a:rPr>
              <a:t>What is a Cube in SQL 2012</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2000" y="2412000"/>
            <a:ext cx="7272000" cy="3276000"/>
          </a:xfrm>
        </p:spPr>
        <p:txBody>
          <a:bodyPr/>
          <a:lstStyle/>
          <a:p>
            <a:r>
              <a:rPr lang="en-AU" dirty="0"/>
              <a:t>SQL 2012 brings a new cube model called Tabular</a:t>
            </a:r>
          </a:p>
          <a:p>
            <a:r>
              <a:rPr lang="en-AU" dirty="0"/>
              <a:t>Advantages</a:t>
            </a:r>
          </a:p>
          <a:p>
            <a:pPr lvl="1"/>
            <a:r>
              <a:rPr lang="en-AU" dirty="0"/>
              <a:t>Faster</a:t>
            </a:r>
          </a:p>
          <a:p>
            <a:pPr lvl="1"/>
            <a:r>
              <a:rPr lang="en-AU" dirty="0"/>
              <a:t>Easier to create</a:t>
            </a:r>
          </a:p>
          <a:p>
            <a:r>
              <a:rPr lang="en-AU" dirty="0"/>
              <a:t>Disadvantages</a:t>
            </a:r>
          </a:p>
          <a:p>
            <a:pPr lvl="1"/>
            <a:r>
              <a:rPr lang="en-AU" dirty="0"/>
              <a:t>New</a:t>
            </a:r>
          </a:p>
          <a:p>
            <a:pPr lvl="1"/>
            <a:r>
              <a:rPr lang="en-AU" dirty="0"/>
              <a:t>Limited to the RAM on server</a:t>
            </a:r>
          </a:p>
          <a:p>
            <a:pPr lvl="1"/>
            <a:endParaRPr lang="en-AU" dirty="0"/>
          </a:p>
        </p:txBody>
      </p:sp>
      <p:sp>
        <p:nvSpPr>
          <p:cNvPr id="3" name="Title 2"/>
          <p:cNvSpPr>
            <a:spLocks noGrp="1"/>
          </p:cNvSpPr>
          <p:nvPr>
            <p:ph type="title"/>
          </p:nvPr>
        </p:nvSpPr>
        <p:spPr/>
        <p:txBody>
          <a:bodyPr/>
          <a:lstStyle/>
          <a:p>
            <a:r>
              <a:rPr lang="en-AU" dirty="0" smtClean="0"/>
              <a:t>New type of Cube</a:t>
            </a:r>
            <a:endParaRPr lang="en-AU" dirty="0"/>
          </a:p>
        </p:txBody>
      </p:sp>
      <p:pic>
        <p:nvPicPr>
          <p:cNvPr id="1026" name="Picture 2" descr="http://www.snapsurveys.com/blog/wp-content/uploads/2012/04/new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887588"/>
            <a:ext cx="2771800" cy="27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61329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sz="quarter" idx="13"/>
          </p:nvPr>
        </p:nvSpPr>
        <p:spPr>
          <a:xfrm>
            <a:off x="1871663" y="2411413"/>
            <a:ext cx="7272337" cy="3276600"/>
          </a:xfrm>
        </p:spPr>
        <p:txBody>
          <a:bodyPr/>
          <a:lstStyle/>
          <a:p>
            <a:pPr marL="457200" indent="-457200" eaLnBrk="1" hangingPunct="1">
              <a:lnSpc>
                <a:spcPct val="70000"/>
              </a:lnSpc>
              <a:buFontTx/>
              <a:buAutoNum type="arabicPeriod"/>
            </a:pPr>
            <a:r>
              <a:rPr lang="en-US" sz="2000" dirty="0"/>
              <a:t>Define Data Source</a:t>
            </a:r>
          </a:p>
          <a:p>
            <a:pPr marL="457200" indent="-457200" eaLnBrk="1" hangingPunct="1">
              <a:lnSpc>
                <a:spcPct val="70000"/>
              </a:lnSpc>
              <a:buFontTx/>
              <a:buAutoNum type="arabicPeriod"/>
            </a:pPr>
            <a:r>
              <a:rPr lang="en-US" sz="2000" dirty="0"/>
              <a:t>Create Data Source View</a:t>
            </a:r>
          </a:p>
          <a:p>
            <a:pPr marL="457200" indent="-457200" eaLnBrk="1" hangingPunct="1">
              <a:lnSpc>
                <a:spcPct val="70000"/>
              </a:lnSpc>
              <a:buFontTx/>
              <a:buAutoNum type="arabicPeriod"/>
            </a:pPr>
            <a:r>
              <a:rPr lang="en-US" sz="2000" dirty="0"/>
              <a:t>Define Dimensions</a:t>
            </a:r>
          </a:p>
          <a:p>
            <a:pPr marL="457200" indent="-457200" eaLnBrk="1" hangingPunct="1">
              <a:lnSpc>
                <a:spcPct val="70000"/>
              </a:lnSpc>
              <a:buFontTx/>
              <a:buAutoNum type="arabicPeriod"/>
            </a:pPr>
            <a:r>
              <a:rPr lang="en-US" sz="2000" dirty="0"/>
              <a:t>Define Measures (Facts)</a:t>
            </a:r>
          </a:p>
          <a:p>
            <a:pPr marL="457200" indent="-457200" eaLnBrk="1" hangingPunct="1">
              <a:lnSpc>
                <a:spcPct val="70000"/>
              </a:lnSpc>
              <a:buFontTx/>
              <a:buAutoNum type="arabicPeriod"/>
            </a:pPr>
            <a:r>
              <a:rPr lang="en-US" sz="2000" dirty="0"/>
              <a:t>Process the Cube</a:t>
            </a:r>
          </a:p>
        </p:txBody>
      </p:sp>
      <p:sp>
        <p:nvSpPr>
          <p:cNvPr id="87042"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Steps in Creating a Cube</a:t>
            </a:r>
          </a:p>
        </p:txBody>
      </p:sp>
      <p:pic>
        <p:nvPicPr>
          <p:cNvPr id="44036" name="Picture 4" descr="QuestionIconRED.gif"/>
          <p:cNvPicPr>
            <a:picLocks noChangeAspect="1"/>
          </p:cNvPicPr>
          <p:nvPr/>
        </p:nvPicPr>
        <p:blipFill>
          <a:blip r:embed="rId3" cstate="print"/>
          <a:srcRect/>
          <a:stretch>
            <a:fillRect/>
          </a:stretch>
        </p:blipFill>
        <p:spPr bwMode="auto">
          <a:xfrm>
            <a:off x="8443913" y="4854575"/>
            <a:ext cx="700087" cy="9271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sz="quarter" idx="13"/>
          </p:nvPr>
        </p:nvSpPr>
        <p:spPr>
          <a:xfrm>
            <a:off x="1871663" y="2411413"/>
            <a:ext cx="7272337" cy="3276600"/>
          </a:xfrm>
        </p:spPr>
        <p:txBody>
          <a:bodyPr/>
          <a:lstStyle/>
          <a:p>
            <a:pPr eaLnBrk="1" hangingPunct="1"/>
            <a:endParaRPr lang="en-US" smtClean="0">
              <a:ea typeface="ＭＳ Ｐゴシック" pitchFamily="34" charset="-128"/>
            </a:endParaRPr>
          </a:p>
          <a:p>
            <a:pPr eaLnBrk="1" hangingPunct="1"/>
            <a:endParaRPr lang="en-US" smtClean="0">
              <a:ea typeface="ＭＳ Ｐゴシック" pitchFamily="34" charset="-128"/>
            </a:endParaRPr>
          </a:p>
        </p:txBody>
      </p:sp>
      <p:sp>
        <p:nvSpPr>
          <p:cNvPr id="69634"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Data Source - Database</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4869135" cy="435612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sz="quarter" idx="13"/>
          </p:nvPr>
        </p:nvSpPr>
        <p:spPr>
          <a:xfrm>
            <a:off x="1871663" y="2411413"/>
            <a:ext cx="7272337" cy="3276600"/>
          </a:xfrm>
        </p:spPr>
        <p:txBody>
          <a:bodyPr/>
          <a:lstStyle/>
          <a:p>
            <a:pPr eaLnBrk="1" hangingPunct="1"/>
            <a:endParaRPr lang="en-US" smtClean="0">
              <a:ea typeface="ＭＳ Ｐゴシック" pitchFamily="34" charset="-128"/>
            </a:endParaRPr>
          </a:p>
          <a:p>
            <a:pPr eaLnBrk="1" hangingPunct="1"/>
            <a:endParaRPr lang="en-US" smtClean="0">
              <a:ea typeface="ＭＳ Ｐゴシック" pitchFamily="34" charset="-128"/>
            </a:endParaRPr>
          </a:p>
        </p:txBody>
      </p:sp>
      <p:sp>
        <p:nvSpPr>
          <p:cNvPr id="88066" name="Rectangle 2"/>
          <p:cNvSpPr>
            <a:spLocks noGrp="1" noChangeArrowheads="1"/>
          </p:cNvSpPr>
          <p:nvPr>
            <p:ph type="title"/>
          </p:nvPr>
        </p:nvSpPr>
        <p:spPr>
          <a:xfrm>
            <a:off x="1871663" y="538163"/>
            <a:ext cx="7272337" cy="1800225"/>
          </a:xfrm>
        </p:spPr>
        <p:txBody>
          <a:bodyPr/>
          <a:lstStyle/>
          <a:p>
            <a:pPr eaLnBrk="1" hangingPunct="1">
              <a:defRPr/>
            </a:pPr>
            <a:r>
              <a:rPr lang="en-US" sz="2400" smtClean="0">
                <a:ea typeface="ＭＳ Ｐゴシック" pitchFamily="34" charset="-128"/>
              </a:rPr>
              <a:t>Data Source - Impersonation (Authentication)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767012" y="2276872"/>
            <a:ext cx="4973340" cy="4392488"/>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quarter" idx="13"/>
          </p:nvPr>
        </p:nvSpPr>
        <p:spPr>
          <a:xfrm>
            <a:off x="1871663" y="2411413"/>
            <a:ext cx="7272337" cy="3276600"/>
          </a:xfrm>
        </p:spPr>
        <p:txBody>
          <a:bodyPr/>
          <a:lstStyle/>
          <a:p>
            <a:pPr eaLnBrk="1" hangingPunct="1"/>
            <a:endParaRPr lang="en-AU" smtClean="0">
              <a:ea typeface="ＭＳ Ｐゴシック" pitchFamily="34" charset="-128"/>
            </a:endParaRPr>
          </a:p>
        </p:txBody>
      </p:sp>
      <p:sp>
        <p:nvSpPr>
          <p:cNvPr id="90114" name="Rectangle 2"/>
          <p:cNvSpPr>
            <a:spLocks noGrp="1" noChangeArrowheads="1"/>
          </p:cNvSpPr>
          <p:nvPr>
            <p:ph type="title"/>
          </p:nvPr>
        </p:nvSpPr>
        <p:spPr>
          <a:xfrm>
            <a:off x="1871663" y="538163"/>
            <a:ext cx="7272337" cy="1800225"/>
          </a:xfrm>
        </p:spPr>
        <p:txBody>
          <a:bodyPr/>
          <a:lstStyle/>
          <a:p>
            <a:pPr eaLnBrk="1" hangingPunct="1">
              <a:defRPr/>
            </a:pPr>
            <a:r>
              <a:rPr lang="en-US" sz="2400" smtClean="0">
                <a:ea typeface="ＭＳ Ｐゴシック" pitchFamily="34" charset="-128"/>
              </a:rPr>
              <a:t>Data Source View – Select Tables and Views</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28525"/>
            <a:ext cx="4752528" cy="4392488"/>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sz="quarter" idx="13"/>
          </p:nvPr>
        </p:nvSpPr>
        <p:spPr>
          <a:xfrm>
            <a:off x="1871663" y="2411413"/>
            <a:ext cx="7272337" cy="3276600"/>
          </a:xfrm>
        </p:spPr>
        <p:txBody>
          <a:bodyPr/>
          <a:lstStyle/>
          <a:p>
            <a:pPr eaLnBrk="1" hangingPunct="1"/>
            <a:endParaRPr lang="en-AU" smtClean="0">
              <a:ea typeface="ＭＳ Ｐゴシック" pitchFamily="34" charset="-128"/>
            </a:endParaRPr>
          </a:p>
        </p:txBody>
      </p:sp>
      <p:sp>
        <p:nvSpPr>
          <p:cNvPr id="95234" name="Rectangle 2"/>
          <p:cNvSpPr>
            <a:spLocks noGrp="1" noChangeArrowheads="1"/>
          </p:cNvSpPr>
          <p:nvPr>
            <p:ph type="title"/>
          </p:nvPr>
        </p:nvSpPr>
        <p:spPr>
          <a:xfrm>
            <a:off x="1871663" y="538163"/>
            <a:ext cx="7272337" cy="1800225"/>
          </a:xfrm>
        </p:spPr>
        <p:txBody>
          <a:bodyPr/>
          <a:lstStyle/>
          <a:p>
            <a:pPr eaLnBrk="1" hangingPunct="1">
              <a:defRPr/>
            </a:pPr>
            <a:r>
              <a:rPr lang="en-US" sz="2400" dirty="0" smtClean="0">
                <a:ea typeface="ＭＳ Ｐゴシック" pitchFamily="34" charset="-128"/>
              </a:rPr>
              <a:t>Build a Cube – Finish the wizard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908826" y="2204864"/>
            <a:ext cx="5047550" cy="4536504"/>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895307" y="2452689"/>
            <a:ext cx="3840475" cy="3235325"/>
          </a:xfrm>
        </p:spPr>
        <p:txBody>
          <a:bodyPr>
            <a:normAutofit fontScale="85000" lnSpcReduction="10000"/>
          </a:bodyPr>
          <a:lstStyle/>
          <a:p>
            <a:pPr eaLnBrk="1" hangingPunct="1">
              <a:defRPr/>
            </a:pPr>
            <a:r>
              <a:rPr lang="de-DE" dirty="0" smtClean="0"/>
              <a:t>SQL Server, BI, Infrastructure</a:t>
            </a:r>
          </a:p>
          <a:p>
            <a:pPr eaLnBrk="1" hangingPunct="1">
              <a:defRPr/>
            </a:pPr>
            <a:r>
              <a:rPr lang="de-DE" dirty="0" smtClean="0"/>
              <a:t>Specializes in </a:t>
            </a:r>
          </a:p>
          <a:p>
            <a:pPr lvl="1">
              <a:defRPr/>
            </a:pPr>
            <a:r>
              <a:rPr lang="de-DE" dirty="0" smtClean="0"/>
              <a:t>Application architecture and design</a:t>
            </a:r>
            <a:endParaRPr lang="de-DE" dirty="0"/>
          </a:p>
          <a:p>
            <a:pPr lvl="1">
              <a:defRPr/>
            </a:pPr>
            <a:r>
              <a:rPr lang="de-DE" dirty="0" smtClean="0"/>
              <a:t>SQL Performance Tuning and Optimization</a:t>
            </a:r>
          </a:p>
          <a:p>
            <a:pPr lvl="1">
              <a:defRPr/>
            </a:pPr>
            <a:r>
              <a:rPr lang="en-AU" dirty="0" err="1" smtClean="0"/>
              <a:t>HyperV</a:t>
            </a:r>
            <a:r>
              <a:rPr lang="en-AU" dirty="0" smtClean="0"/>
              <a:t>, SCVMM</a:t>
            </a:r>
            <a:endParaRPr lang="en-AU" dirty="0">
              <a:latin typeface="HelveticaNeueLT Std"/>
            </a:endParaRPr>
          </a:p>
          <a:p>
            <a:pPr lvl="1" eaLnBrk="1" hangingPunct="1">
              <a:defRPr/>
            </a:pPr>
            <a:r>
              <a:rPr lang="de-DE" dirty="0" smtClean="0"/>
              <a:t>Technology aficionado </a:t>
            </a:r>
          </a:p>
          <a:p>
            <a:pPr lvl="2">
              <a:defRPr/>
            </a:pPr>
            <a:r>
              <a:rPr lang="de-DE" dirty="0" smtClean="0"/>
              <a:t>Virtualization</a:t>
            </a:r>
          </a:p>
          <a:p>
            <a:pPr lvl="2">
              <a:defRPr/>
            </a:pPr>
            <a:r>
              <a:rPr lang="de-DE" dirty="0" smtClean="0"/>
              <a:t>Reporting/BI</a:t>
            </a:r>
          </a:p>
          <a:p>
            <a:pPr lvl="2">
              <a:defRPr/>
            </a:pPr>
            <a:r>
              <a:rPr lang="de-DE" dirty="0" smtClean="0"/>
              <a:t>Cubes</a:t>
            </a:r>
            <a:endParaRPr lang="de-DE" dirty="0"/>
          </a:p>
          <a:p>
            <a:pPr lvl="1" eaLnBrk="1" hangingPunct="1">
              <a:defRPr/>
            </a:pPr>
            <a:endParaRPr lang="de-DE" dirty="0" smtClean="0"/>
          </a:p>
        </p:txBody>
      </p:sp>
      <p:sp>
        <p:nvSpPr>
          <p:cNvPr id="6" name="Title 5"/>
          <p:cNvSpPr>
            <a:spLocks noGrp="1"/>
          </p:cNvSpPr>
          <p:nvPr>
            <p:ph type="title"/>
          </p:nvPr>
        </p:nvSpPr>
        <p:spPr>
          <a:xfrm>
            <a:off x="1871663" y="538163"/>
            <a:ext cx="7272337" cy="1800225"/>
          </a:xfrm>
        </p:spPr>
        <p:txBody>
          <a:bodyPr/>
          <a:lstStyle/>
          <a:p>
            <a:pPr>
              <a:defRPr/>
            </a:pPr>
            <a:r>
              <a:rPr lang="de-DE" dirty="0" smtClean="0"/>
              <a:t>Mehmet Ozdemir – SA @ SSW</a:t>
            </a:r>
            <a:br>
              <a:rPr lang="de-DE" dirty="0" smtClean="0"/>
            </a:br>
            <a:endParaRPr dirty="0"/>
          </a:p>
        </p:txBody>
      </p:sp>
      <p:sp>
        <p:nvSpPr>
          <p:cNvPr id="2" name="TextBox 1"/>
          <p:cNvSpPr txBox="1"/>
          <p:nvPr/>
        </p:nvSpPr>
        <p:spPr>
          <a:xfrm>
            <a:off x="2028307" y="1672577"/>
            <a:ext cx="6323911" cy="338554"/>
          </a:xfrm>
          <a:prstGeom prst="rect">
            <a:avLst/>
          </a:prstGeom>
          <a:noFill/>
        </p:spPr>
        <p:txBody>
          <a:bodyPr wrap="none" rtlCol="0">
            <a:spAutoFit/>
          </a:bodyPr>
          <a:lstStyle/>
          <a:p>
            <a:r>
              <a:rPr lang="en-AU" sz="1600" dirty="0" smtClean="0">
                <a:solidFill>
                  <a:schemeClr val="tx1">
                    <a:lumMod val="75000"/>
                    <a:lumOff val="25000"/>
                  </a:schemeClr>
                </a:solidFill>
              </a:rPr>
              <a:t>w: </a:t>
            </a:r>
            <a:r>
              <a:rPr lang="en-AU" sz="1600" dirty="0" smtClean="0">
                <a:solidFill>
                  <a:srgbClr val="FF0000"/>
                </a:solidFill>
              </a:rPr>
              <a:t>blog.ozdemir.id.au</a:t>
            </a:r>
            <a:r>
              <a:rPr lang="en-AU" sz="1600" dirty="0" smtClean="0">
                <a:solidFill>
                  <a:schemeClr val="tx1">
                    <a:lumMod val="75000"/>
                    <a:lumOff val="25000"/>
                  </a:schemeClr>
                </a:solidFill>
              </a:rPr>
              <a:t> | e: </a:t>
            </a:r>
            <a:r>
              <a:rPr lang="en-AU" sz="1600" dirty="0" smtClean="0">
                <a:solidFill>
                  <a:srgbClr val="FF0000"/>
                </a:solidFill>
              </a:rPr>
              <a:t>mehmet</a:t>
            </a:r>
            <a:r>
              <a:rPr lang="en-AU" sz="1600" dirty="0" smtClean="0">
                <a:solidFill>
                  <a:schemeClr val="tx1">
                    <a:lumMod val="75000"/>
                    <a:lumOff val="25000"/>
                  </a:schemeClr>
                </a:solidFill>
              </a:rPr>
              <a:t>@ssw.com.au | </a:t>
            </a:r>
            <a:r>
              <a:rPr lang="en-AU" sz="1600" dirty="0">
                <a:solidFill>
                  <a:schemeClr val="tx1">
                    <a:lumMod val="75000"/>
                    <a:lumOff val="25000"/>
                  </a:schemeClr>
                </a:solidFill>
              </a:rPr>
              <a:t>t: </a:t>
            </a:r>
            <a:r>
              <a:rPr lang="en-AU" sz="1600" dirty="0" smtClean="0">
                <a:solidFill>
                  <a:schemeClr val="tx1">
                    <a:lumMod val="75000"/>
                    <a:lumOff val="25000"/>
                  </a:schemeClr>
                </a:solidFill>
              </a:rPr>
              <a:t>@</a:t>
            </a:r>
            <a:r>
              <a:rPr lang="en-AU" sz="1600" dirty="0" err="1" smtClean="0">
                <a:solidFill>
                  <a:srgbClr val="FF0000"/>
                </a:solidFill>
              </a:rPr>
              <a:t>mozdemir_au</a:t>
            </a:r>
            <a:endParaRPr lang="en-AU" sz="1600" dirty="0">
              <a:solidFill>
                <a:srgbClr val="FF0000"/>
              </a:solidFill>
            </a:endParaRPr>
          </a:p>
        </p:txBody>
      </p:sp>
    </p:spTree>
    <p:extLst>
      <p:ext uri="{BB962C8B-B14F-4D97-AF65-F5344CB8AC3E}">
        <p14:creationId xmlns:p14="http://schemas.microsoft.com/office/powerpoint/2010/main" val="830187332"/>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Build a Cube – Process Cube</a:t>
            </a:r>
          </a:p>
        </p:txBody>
      </p:sp>
      <p:sp>
        <p:nvSpPr>
          <p:cNvPr id="56323" name="Text Placeholder 3"/>
          <p:cNvSpPr>
            <a:spLocks noGrp="1"/>
          </p:cNvSpPr>
          <p:nvPr>
            <p:ph type="body" sz="quarter" idx="13"/>
          </p:nvPr>
        </p:nvSpPr>
        <p:spPr>
          <a:xfrm>
            <a:off x="1871663" y="2411413"/>
            <a:ext cx="7272337" cy="3276600"/>
          </a:xfrm>
        </p:spPr>
        <p:txBody>
          <a:bodyPr/>
          <a:lstStyle/>
          <a:p>
            <a:endParaRPr lang="en-US" smtClean="0">
              <a:ea typeface="ＭＳ Ｐゴシック"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04864"/>
            <a:ext cx="5039891" cy="4509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Build a Cube – Process Cube</a:t>
            </a:r>
          </a:p>
        </p:txBody>
      </p:sp>
      <p:sp>
        <p:nvSpPr>
          <p:cNvPr id="57347" name="Text Placeholder 3"/>
          <p:cNvSpPr>
            <a:spLocks noGrp="1"/>
          </p:cNvSpPr>
          <p:nvPr>
            <p:ph type="body" sz="quarter" idx="13"/>
          </p:nvPr>
        </p:nvSpPr>
        <p:spPr>
          <a:xfrm>
            <a:off x="1871663" y="2411413"/>
            <a:ext cx="7272337" cy="3276600"/>
          </a:xfrm>
        </p:spPr>
        <p:txBody>
          <a:bodyPr/>
          <a:lstStyle/>
          <a:p>
            <a:endParaRPr lang="en-US" smtClean="0">
              <a:ea typeface="ＭＳ Ｐゴシック"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093709"/>
            <a:ext cx="6436618" cy="5752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sz="quarter" idx="13"/>
          </p:nvPr>
        </p:nvSpPr>
        <p:spPr>
          <a:xfrm>
            <a:off x="1871663" y="2411413"/>
            <a:ext cx="7272337" cy="1303337"/>
          </a:xfrm>
        </p:spPr>
        <p:txBody>
          <a:bodyPr/>
          <a:lstStyle/>
          <a:p>
            <a:pPr eaLnBrk="1" hangingPunct="1">
              <a:lnSpc>
                <a:spcPct val="100000"/>
              </a:lnSpc>
            </a:pPr>
            <a:r>
              <a:rPr lang="en-US" sz="1700" dirty="0" smtClean="0">
                <a:ea typeface="ＭＳ Ｐゴシック" pitchFamily="34" charset="-128"/>
              </a:rPr>
              <a:t>Review Auto Generated Cube</a:t>
            </a:r>
          </a:p>
          <a:p>
            <a:pPr eaLnBrk="1" hangingPunct="1">
              <a:lnSpc>
                <a:spcPct val="100000"/>
              </a:lnSpc>
            </a:pPr>
            <a:r>
              <a:rPr lang="en-US" sz="1700" dirty="0" smtClean="0">
                <a:ea typeface="ＭＳ Ｐゴシック" pitchFamily="34" charset="-128"/>
              </a:rPr>
              <a:t>Check Hierarchies e.g. Product Category shows ID rather than name</a:t>
            </a:r>
          </a:p>
        </p:txBody>
      </p:sp>
      <p:sp>
        <p:nvSpPr>
          <p:cNvPr id="108546"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Build a Cube</a:t>
            </a:r>
          </a:p>
        </p:txBody>
      </p:sp>
      <p:pic>
        <p:nvPicPr>
          <p:cNvPr id="58372" name="Picture 5" descr="Onion"/>
          <p:cNvPicPr>
            <a:picLocks noChangeAspect="1" noChangeArrowheads="1"/>
          </p:cNvPicPr>
          <p:nvPr/>
        </p:nvPicPr>
        <p:blipFill>
          <a:blip r:embed="rId3" cstate="print"/>
          <a:srcRect/>
          <a:stretch>
            <a:fillRect/>
          </a:stretch>
        </p:blipFill>
        <p:spPr bwMode="auto">
          <a:xfrm>
            <a:off x="7054850" y="571500"/>
            <a:ext cx="2089150" cy="1768475"/>
          </a:xfrm>
          <a:prstGeom prst="rect">
            <a:avLst/>
          </a:prstGeom>
          <a:noFill/>
          <a:ln w="9525">
            <a:noFill/>
            <a:miter lim="800000"/>
            <a:headEnd/>
            <a:tailEnd/>
          </a:ln>
        </p:spPr>
      </p:pic>
      <p:pic>
        <p:nvPicPr>
          <p:cNvPr id="58373" name="Picture 4"/>
          <p:cNvPicPr>
            <a:picLocks noChangeAspect="1" noChangeArrowheads="1"/>
          </p:cNvPicPr>
          <p:nvPr/>
        </p:nvPicPr>
        <p:blipFill>
          <a:blip r:embed="rId4" cstate="print"/>
          <a:srcRect/>
          <a:stretch>
            <a:fillRect/>
          </a:stretch>
        </p:blipFill>
        <p:spPr bwMode="auto">
          <a:xfrm>
            <a:off x="0" y="4005063"/>
            <a:ext cx="9144000" cy="28841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sz="quarter" idx="13"/>
          </p:nvPr>
        </p:nvSpPr>
        <p:spPr>
          <a:xfrm>
            <a:off x="1871663" y="2411413"/>
            <a:ext cx="7272337" cy="3276600"/>
          </a:xfrm>
        </p:spPr>
        <p:txBody>
          <a:bodyPr/>
          <a:lstStyle/>
          <a:p>
            <a:pPr eaLnBrk="1" hangingPunct="1">
              <a:lnSpc>
                <a:spcPct val="60000"/>
              </a:lnSpc>
            </a:pPr>
            <a:r>
              <a:rPr lang="en-US" dirty="0"/>
              <a:t>Keeping things Related</a:t>
            </a:r>
          </a:p>
          <a:p>
            <a:pPr lvl="1" eaLnBrk="1" hangingPunct="1">
              <a:lnSpc>
                <a:spcPct val="60000"/>
              </a:lnSpc>
            </a:pPr>
            <a:r>
              <a:rPr lang="en-US" dirty="0"/>
              <a:t>Dimensions should tie in to Fact tables</a:t>
            </a:r>
          </a:p>
          <a:p>
            <a:pPr lvl="1" eaLnBrk="1" hangingPunct="1">
              <a:lnSpc>
                <a:spcPct val="60000"/>
              </a:lnSpc>
            </a:pPr>
            <a:r>
              <a:rPr lang="en-US" dirty="0"/>
              <a:t>Use Primary Keys</a:t>
            </a:r>
          </a:p>
          <a:p>
            <a:pPr eaLnBrk="1" hangingPunct="1">
              <a:lnSpc>
                <a:spcPct val="60000"/>
              </a:lnSpc>
            </a:pPr>
            <a:r>
              <a:rPr lang="en-US" dirty="0"/>
              <a:t>Keeping things Relevant</a:t>
            </a:r>
          </a:p>
          <a:p>
            <a:pPr lvl="1" eaLnBrk="1" hangingPunct="1">
              <a:lnSpc>
                <a:spcPct val="60000"/>
              </a:lnSpc>
            </a:pPr>
            <a:r>
              <a:rPr lang="en-US" dirty="0"/>
              <a:t>Multiple fact tables</a:t>
            </a:r>
          </a:p>
          <a:p>
            <a:pPr lvl="1" eaLnBrk="1" hangingPunct="1">
              <a:lnSpc>
                <a:spcPct val="60000"/>
              </a:lnSpc>
            </a:pPr>
            <a:r>
              <a:rPr lang="en-US" dirty="0"/>
              <a:t>Even more dimensions</a:t>
            </a:r>
          </a:p>
          <a:p>
            <a:pPr eaLnBrk="1" hangingPunct="1">
              <a:lnSpc>
                <a:spcPct val="60000"/>
              </a:lnSpc>
            </a:pPr>
            <a:r>
              <a:rPr lang="en-US" dirty="0"/>
              <a:t>Keeping things Fresh</a:t>
            </a:r>
          </a:p>
          <a:p>
            <a:pPr lvl="1" eaLnBrk="1" hangingPunct="1">
              <a:lnSpc>
                <a:spcPct val="60000"/>
              </a:lnSpc>
            </a:pPr>
            <a:r>
              <a:rPr lang="en-US" dirty="0"/>
              <a:t>Needs to be processed</a:t>
            </a:r>
          </a:p>
          <a:p>
            <a:pPr lvl="1" eaLnBrk="1" hangingPunct="1">
              <a:lnSpc>
                <a:spcPct val="60000"/>
              </a:lnSpc>
            </a:pPr>
            <a:r>
              <a:rPr lang="en-US" dirty="0"/>
              <a:t>Automated SSIS Packages</a:t>
            </a:r>
          </a:p>
          <a:p>
            <a:pPr eaLnBrk="1" hangingPunct="1">
              <a:lnSpc>
                <a:spcPct val="60000"/>
              </a:lnSpc>
            </a:pPr>
            <a:r>
              <a:rPr lang="en-US" dirty="0"/>
              <a:t>Keeping Missing Data</a:t>
            </a:r>
          </a:p>
          <a:p>
            <a:pPr lvl="1" eaLnBrk="1" hangingPunct="1">
              <a:lnSpc>
                <a:spcPct val="60000"/>
              </a:lnSpc>
            </a:pPr>
            <a:r>
              <a:rPr lang="en-US" dirty="0"/>
              <a:t>Fails to process when keys are missing</a:t>
            </a:r>
          </a:p>
          <a:p>
            <a:pPr lvl="1" eaLnBrk="1" hangingPunct="1">
              <a:lnSpc>
                <a:spcPct val="60000"/>
              </a:lnSpc>
            </a:pPr>
            <a:r>
              <a:rPr lang="en-US" dirty="0"/>
              <a:t>Change missing keys to Unknown</a:t>
            </a:r>
          </a:p>
        </p:txBody>
      </p:sp>
      <p:sp>
        <p:nvSpPr>
          <p:cNvPr id="25602"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Cube Issues	</a:t>
            </a:r>
          </a:p>
        </p:txBody>
      </p:sp>
      <p:sp>
        <p:nvSpPr>
          <p:cNvPr id="60420" name="Rectangle 4"/>
          <p:cNvSpPr>
            <a:spLocks noChangeArrowheads="1"/>
          </p:cNvSpPr>
          <p:nvPr/>
        </p:nvSpPr>
        <p:spPr bwMode="auto">
          <a:xfrm>
            <a:off x="2006600" y="2565400"/>
            <a:ext cx="4562475" cy="1008063"/>
          </a:xfrm>
          <a:prstGeom prst="rect">
            <a:avLst/>
          </a:prstGeom>
          <a:noFill/>
          <a:ln w="9525">
            <a:noFill/>
            <a:miter lim="800000"/>
            <a:headEnd/>
            <a:tailEnd/>
          </a:ln>
        </p:spPr>
        <p:txBody>
          <a:bodyPr>
            <a:spAutoFit/>
          </a:bodyPr>
          <a:lstStyle/>
          <a:p>
            <a:pPr>
              <a:buFontTx/>
              <a:buChar char="•"/>
            </a:pPr>
            <a:endParaRPr lang="en-US">
              <a:solidFill>
                <a:srgbClr val="0000FF"/>
              </a:solidFill>
            </a:endParaRPr>
          </a:p>
          <a:p>
            <a:endParaRPr lang="en-US" sz="2800" b="0">
              <a:latin typeface="Verdana" pitchFamily="34" charset="0"/>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Inserting null records to prevent invalid key lookups (slows down cube processing significantly)</a:t>
            </a:r>
          </a:p>
          <a:p>
            <a:r>
              <a:rPr lang="en-AU" dirty="0"/>
              <a:t>Cube is based off views (can be changed easily)</a:t>
            </a:r>
          </a:p>
          <a:p>
            <a:r>
              <a:rPr lang="en-AU" dirty="0"/>
              <a:t>Can combine data using </a:t>
            </a:r>
            <a:r>
              <a:rPr lang="en-AU" dirty="0" smtClean="0"/>
              <a:t>partitions</a:t>
            </a:r>
            <a:endParaRPr lang="en-AU" dirty="0"/>
          </a:p>
        </p:txBody>
      </p:sp>
      <p:sp>
        <p:nvSpPr>
          <p:cNvPr id="3" name="Title 2"/>
          <p:cNvSpPr>
            <a:spLocks noGrp="1"/>
          </p:cNvSpPr>
          <p:nvPr>
            <p:ph type="title"/>
          </p:nvPr>
        </p:nvSpPr>
        <p:spPr/>
        <p:txBody>
          <a:bodyPr/>
          <a:lstStyle/>
          <a:p>
            <a:r>
              <a:rPr lang="en-AU" dirty="0" smtClean="0"/>
              <a:t>Common Patterns</a:t>
            </a:r>
            <a:endParaRPr lang="en-US" dirty="0"/>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b="1" dirty="0" smtClean="0"/>
              <a:t>Multidimensional</a:t>
            </a:r>
            <a:r>
              <a:rPr lang="en-AU" dirty="0" smtClean="0"/>
              <a:t> Online Analytical Processing</a:t>
            </a:r>
          </a:p>
          <a:p>
            <a:r>
              <a:rPr lang="en-AU" b="1" dirty="0" smtClean="0"/>
              <a:t>Relational</a:t>
            </a:r>
            <a:r>
              <a:rPr lang="en-AU" dirty="0" smtClean="0"/>
              <a:t> Online Analytical Processing</a:t>
            </a:r>
            <a:endParaRPr lang="en-US" dirty="0"/>
          </a:p>
        </p:txBody>
      </p:sp>
      <p:sp>
        <p:nvSpPr>
          <p:cNvPr id="3" name="Title 2"/>
          <p:cNvSpPr>
            <a:spLocks noGrp="1"/>
          </p:cNvSpPr>
          <p:nvPr>
            <p:ph type="title"/>
          </p:nvPr>
        </p:nvSpPr>
        <p:spPr/>
        <p:txBody>
          <a:bodyPr/>
          <a:lstStyle/>
          <a:p>
            <a:r>
              <a:rPr lang="en-AU" dirty="0" smtClean="0"/>
              <a:t>MOLAP </a:t>
            </a:r>
            <a:r>
              <a:rPr lang="en-AU" dirty="0" err="1" smtClean="0"/>
              <a:t>vs</a:t>
            </a:r>
            <a:r>
              <a:rPr lang="en-AU" dirty="0" smtClean="0"/>
              <a:t> ROLAP</a:t>
            </a:r>
            <a:endParaRPr lang="en-US"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a:buSzPct val="120000"/>
              <a:buBlip>
                <a:blip r:embed="rId2"/>
              </a:buBlip>
            </a:pPr>
            <a:r>
              <a:rPr lang="en-AU" dirty="0" smtClean="0"/>
              <a:t>Fast query performance</a:t>
            </a:r>
          </a:p>
          <a:p>
            <a:pPr>
              <a:buSzPct val="120000"/>
              <a:buBlip>
                <a:blip r:embed="rId2"/>
              </a:buBlip>
            </a:pPr>
            <a:r>
              <a:rPr lang="en-AU" dirty="0" smtClean="0"/>
              <a:t>Consumes less disk space</a:t>
            </a:r>
          </a:p>
          <a:p>
            <a:pPr>
              <a:buSzPct val="120000"/>
              <a:buBlip>
                <a:blip r:embed="rId2"/>
              </a:buBlip>
            </a:pPr>
            <a:r>
              <a:rPr lang="en-AU" dirty="0" smtClean="0"/>
              <a:t>Auto aggregation of data</a:t>
            </a:r>
          </a:p>
          <a:p>
            <a:pPr>
              <a:buSzPct val="120000"/>
              <a:buBlip>
                <a:blip r:embed="rId3"/>
              </a:buBlip>
            </a:pPr>
            <a:r>
              <a:rPr lang="en-AU" dirty="0" smtClean="0"/>
              <a:t>Processing can be slow</a:t>
            </a:r>
          </a:p>
          <a:p>
            <a:endParaRPr lang="en-AU" dirty="0" smtClean="0"/>
          </a:p>
          <a:p>
            <a:endParaRPr lang="en-US" dirty="0"/>
          </a:p>
        </p:txBody>
      </p:sp>
      <p:sp>
        <p:nvSpPr>
          <p:cNvPr id="6" name="Text Placeholder 5"/>
          <p:cNvSpPr>
            <a:spLocks noGrp="1"/>
          </p:cNvSpPr>
          <p:nvPr>
            <p:ph type="body" sz="quarter" idx="18"/>
          </p:nvPr>
        </p:nvSpPr>
        <p:spPr/>
        <p:txBody>
          <a:bodyPr/>
          <a:lstStyle/>
          <a:p>
            <a:pPr>
              <a:buSzPct val="120000"/>
              <a:buBlip>
                <a:blip r:embed="rId2"/>
              </a:buBlip>
            </a:pPr>
            <a:r>
              <a:rPr lang="en-AU" dirty="0" smtClean="0"/>
              <a:t>Works well with large volumes of data</a:t>
            </a:r>
          </a:p>
          <a:p>
            <a:pPr>
              <a:buSzPct val="120000"/>
              <a:buBlip>
                <a:blip r:embed="rId2"/>
              </a:buBlip>
            </a:pPr>
            <a:r>
              <a:rPr lang="en-AU" dirty="0" smtClean="0"/>
              <a:t>Real time</a:t>
            </a:r>
          </a:p>
          <a:p>
            <a:pPr>
              <a:buSzPct val="120000"/>
              <a:buBlip>
                <a:blip r:embed="rId2"/>
              </a:buBlip>
            </a:pPr>
            <a:r>
              <a:rPr lang="en-AU" dirty="0" smtClean="0"/>
              <a:t>Securable</a:t>
            </a:r>
          </a:p>
          <a:p>
            <a:pPr>
              <a:buSzPct val="120000"/>
              <a:buBlip>
                <a:blip r:embed="rId3"/>
              </a:buBlip>
            </a:pPr>
            <a:r>
              <a:rPr lang="en-AU" dirty="0" smtClean="0"/>
              <a:t>Slower than MOLAP</a:t>
            </a:r>
          </a:p>
          <a:p>
            <a:pPr>
              <a:buSzPct val="120000"/>
              <a:buBlip>
                <a:blip r:embed="rId3"/>
              </a:buBlip>
            </a:pPr>
            <a:r>
              <a:rPr lang="en-AU" dirty="0" smtClean="0"/>
              <a:t>Need to create your own aggregations</a:t>
            </a:r>
          </a:p>
          <a:p>
            <a:pPr>
              <a:buSzPct val="120000"/>
              <a:buBlip>
                <a:blip r:embed="rId3"/>
              </a:buBlip>
            </a:pPr>
            <a:r>
              <a:rPr lang="en-AU" dirty="0" smtClean="0"/>
              <a:t>Not suited for budgeting and forecasting</a:t>
            </a:r>
            <a:endParaRPr lang="en-US" dirty="0" smtClean="0"/>
          </a:p>
          <a:p>
            <a:endParaRPr lang="en-US" dirty="0"/>
          </a:p>
        </p:txBody>
      </p:sp>
      <p:sp>
        <p:nvSpPr>
          <p:cNvPr id="13" name="Picture Placeholder 12"/>
          <p:cNvSpPr>
            <a:spLocks noGrp="1"/>
          </p:cNvSpPr>
          <p:nvPr>
            <p:ph type="pic" sz="quarter" idx="19"/>
          </p:nvPr>
        </p:nvSpPr>
        <p:spPr/>
      </p:sp>
      <p:sp>
        <p:nvSpPr>
          <p:cNvPr id="14" name="Picture Placeholder 13"/>
          <p:cNvSpPr>
            <a:spLocks noGrp="1"/>
          </p:cNvSpPr>
          <p:nvPr>
            <p:ph type="pic" sz="quarter" idx="20"/>
          </p:nvPr>
        </p:nvSpPr>
        <p:spPr/>
      </p:sp>
      <p:sp>
        <p:nvSpPr>
          <p:cNvPr id="12" name="TextBox 11"/>
          <p:cNvSpPr txBox="1"/>
          <p:nvPr/>
        </p:nvSpPr>
        <p:spPr>
          <a:xfrm>
            <a:off x="2500298" y="1142984"/>
            <a:ext cx="1018228" cy="369332"/>
          </a:xfrm>
          <a:prstGeom prst="rect">
            <a:avLst/>
          </a:prstGeom>
          <a:noFill/>
        </p:spPr>
        <p:txBody>
          <a:bodyPr wrap="none" rtlCol="0">
            <a:spAutoFit/>
          </a:bodyPr>
          <a:lstStyle/>
          <a:p>
            <a:r>
              <a:rPr lang="en-AU" dirty="0" smtClean="0"/>
              <a:t>MOLAP</a:t>
            </a:r>
            <a:endParaRPr lang="en-US" dirty="0"/>
          </a:p>
        </p:txBody>
      </p:sp>
      <p:sp>
        <p:nvSpPr>
          <p:cNvPr id="15" name="Cube 14"/>
          <p:cNvSpPr/>
          <p:nvPr/>
        </p:nvSpPr>
        <p:spPr>
          <a:xfrm>
            <a:off x="4000496" y="785794"/>
            <a:ext cx="1071570" cy="1071570"/>
          </a:xfrm>
          <a:prstGeom prst="cub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Magnetic Disk 15"/>
          <p:cNvSpPr/>
          <p:nvPr/>
        </p:nvSpPr>
        <p:spPr>
          <a:xfrm>
            <a:off x="7643834" y="785794"/>
            <a:ext cx="1214446" cy="1000132"/>
          </a:xfrm>
          <a:prstGeom prst="flowChartMagneticDisk">
            <a:avLst/>
          </a:prstGeom>
          <a:solidFill>
            <a:schemeClr val="accent6"/>
          </a:solid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6000760" y="1142984"/>
            <a:ext cx="1018228" cy="369332"/>
          </a:xfrm>
          <a:prstGeom prst="rect">
            <a:avLst/>
          </a:prstGeom>
          <a:noFill/>
        </p:spPr>
        <p:txBody>
          <a:bodyPr wrap="none" rtlCol="0">
            <a:spAutoFit/>
          </a:bodyPr>
          <a:lstStyle/>
          <a:p>
            <a:r>
              <a:rPr lang="en-AU" dirty="0" smtClean="0"/>
              <a:t>ROLAP</a:t>
            </a:r>
            <a:endParaRPr lang="en-US"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dirty="0" smtClean="0"/>
              <a:t>Consolidate multiple hierarchies into a single dimension</a:t>
            </a:r>
          </a:p>
          <a:p>
            <a:r>
              <a:rPr lang="en-AU" dirty="0" smtClean="0"/>
              <a:t>Avoid ROLAP storage model</a:t>
            </a:r>
          </a:p>
          <a:p>
            <a:r>
              <a:rPr lang="en-AU" dirty="0" smtClean="0"/>
              <a:t>Use role playing dimensions (e.g. </a:t>
            </a:r>
            <a:r>
              <a:rPr lang="en-AU" dirty="0" err="1" smtClean="0"/>
              <a:t>OrderDate</a:t>
            </a:r>
            <a:r>
              <a:rPr lang="en-AU" dirty="0" smtClean="0"/>
              <a:t>, </a:t>
            </a:r>
            <a:r>
              <a:rPr lang="en-AU" dirty="0" err="1" smtClean="0"/>
              <a:t>BillDate</a:t>
            </a:r>
            <a:r>
              <a:rPr lang="en-AU" dirty="0" smtClean="0"/>
              <a:t>, </a:t>
            </a:r>
            <a:r>
              <a:rPr lang="en-AU" dirty="0" err="1" smtClean="0"/>
              <a:t>ShipDate</a:t>
            </a:r>
            <a:r>
              <a:rPr lang="en-AU" dirty="0" smtClean="0"/>
              <a:t>) – avoids multiple physical </a:t>
            </a:r>
            <a:r>
              <a:rPr lang="en-AU" dirty="0" smtClean="0"/>
              <a:t>copies (use a view to make it look nicer)</a:t>
            </a:r>
            <a:br>
              <a:rPr lang="en-AU" dirty="0" smtClean="0"/>
            </a:br>
            <a:r>
              <a:rPr lang="en-AU" dirty="0" smtClean="0"/>
              <a:t>(</a:t>
            </a:r>
            <a:r>
              <a:rPr lang="en-AU" dirty="0">
                <a:hlinkClick r:id="rId3"/>
              </a:rPr>
              <a:t>http://</a:t>
            </a:r>
            <a:r>
              <a:rPr lang="en-AU" dirty="0" smtClean="0">
                <a:hlinkClick r:id="rId3"/>
              </a:rPr>
              <a:t>www.youtube.com/watch?v=SCH5gMCHMZs</a:t>
            </a:r>
            <a:r>
              <a:rPr lang="en-AU" dirty="0" smtClean="0"/>
              <a:t>)</a:t>
            </a:r>
            <a:endParaRPr lang="en-AU" dirty="0" smtClean="0"/>
          </a:p>
          <a:p>
            <a:r>
              <a:rPr lang="en-AU" dirty="0" smtClean="0"/>
              <a:t>Avoid Many-to-Many dimensions (slow)</a:t>
            </a:r>
            <a:endParaRPr lang="en-AU" dirty="0"/>
          </a:p>
        </p:txBody>
      </p:sp>
      <p:sp>
        <p:nvSpPr>
          <p:cNvPr id="6" name="Title 5"/>
          <p:cNvSpPr>
            <a:spLocks noGrp="1"/>
          </p:cNvSpPr>
          <p:nvPr>
            <p:ph type="title"/>
          </p:nvPr>
        </p:nvSpPr>
        <p:spPr/>
        <p:txBody>
          <a:bodyPr/>
          <a:lstStyle/>
          <a:p>
            <a:r>
              <a:rPr lang="en-AU" dirty="0" smtClean="0"/>
              <a:t>Best Practices - Dimensions</a:t>
            </a:r>
            <a:endParaRPr lang="en-AU" dirty="0"/>
          </a:p>
        </p:txBody>
      </p:sp>
    </p:spTree>
    <p:extLst>
      <p:ext uri="{BB962C8B-B14F-4D97-AF65-F5344CB8AC3E}">
        <p14:creationId xmlns:p14="http://schemas.microsoft.com/office/powerpoint/2010/main" val="332003171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Define all possible attribute relationships</a:t>
            </a:r>
          </a:p>
          <a:p>
            <a:r>
              <a:rPr lang="en-AU" dirty="0"/>
              <a:t>Remove redundant attribute relationships</a:t>
            </a:r>
          </a:p>
          <a:p>
            <a:r>
              <a:rPr lang="en-AU" dirty="0"/>
              <a:t>Use integer (or numeric) key columns</a:t>
            </a:r>
          </a:p>
        </p:txBody>
      </p:sp>
      <p:sp>
        <p:nvSpPr>
          <p:cNvPr id="3" name="Title 2"/>
          <p:cNvSpPr>
            <a:spLocks noGrp="1"/>
          </p:cNvSpPr>
          <p:nvPr>
            <p:ph type="title"/>
          </p:nvPr>
        </p:nvSpPr>
        <p:spPr/>
        <p:txBody>
          <a:bodyPr/>
          <a:lstStyle/>
          <a:p>
            <a:r>
              <a:rPr lang="en-AU" dirty="0" smtClean="0"/>
              <a:t>Best Practices – Attributes/</a:t>
            </a:r>
            <a:r>
              <a:rPr lang="en-AU" dirty="0" err="1" smtClean="0"/>
              <a:t>Hierachies</a:t>
            </a:r>
            <a:endParaRPr lang="en-AU" dirty="0"/>
          </a:p>
        </p:txBody>
      </p:sp>
    </p:spTree>
    <p:extLst>
      <p:ext uri="{BB962C8B-B14F-4D97-AF65-F5344CB8AC3E}">
        <p14:creationId xmlns:p14="http://schemas.microsoft.com/office/powerpoint/2010/main" val="193334106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Use smallest numeric data type possible</a:t>
            </a:r>
          </a:p>
          <a:p>
            <a:r>
              <a:rPr lang="en-AU" dirty="0"/>
              <a:t>Use semi-additive aggregate functions instead of MDX calculations to achieve same behaviour</a:t>
            </a:r>
          </a:p>
          <a:p>
            <a:r>
              <a:rPr lang="en-AU" dirty="0"/>
              <a:t>Avoid string source column for distinct count measures</a:t>
            </a:r>
          </a:p>
        </p:txBody>
      </p:sp>
      <p:sp>
        <p:nvSpPr>
          <p:cNvPr id="3" name="Title 2"/>
          <p:cNvSpPr>
            <a:spLocks noGrp="1"/>
          </p:cNvSpPr>
          <p:nvPr>
            <p:ph type="title"/>
          </p:nvPr>
        </p:nvSpPr>
        <p:spPr/>
        <p:txBody>
          <a:bodyPr/>
          <a:lstStyle/>
          <a:p>
            <a:r>
              <a:rPr lang="en-AU" dirty="0" smtClean="0"/>
              <a:t>Best Practices - Measures</a:t>
            </a:r>
            <a:endParaRPr lang="en-AU" dirty="0"/>
          </a:p>
        </p:txBody>
      </p:sp>
    </p:spTree>
    <p:extLst>
      <p:ext uri="{BB962C8B-B14F-4D97-AF65-F5344CB8AC3E}">
        <p14:creationId xmlns:p14="http://schemas.microsoft.com/office/powerpoint/2010/main" val="116519403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3"/>
          </p:nvPr>
        </p:nvSpPr>
        <p:spPr>
          <a:xfrm>
            <a:off x="2112963" y="2590800"/>
            <a:ext cx="7031037" cy="2908300"/>
          </a:xfrm>
        </p:spPr>
        <p:txBody>
          <a:bodyPr/>
          <a:lstStyle/>
          <a:p>
            <a:r>
              <a:rPr lang="en-US" sz="1600" dirty="0" smtClean="0">
                <a:latin typeface="HelveticaNeueLT Std"/>
                <a:hlinkClick r:id="rId2"/>
              </a:rPr>
              <a:t>http://sharepoint.ssw.com.au/Training/UTSSQL/Pages/default.aspx</a:t>
            </a:r>
            <a:endParaRPr lang="en-US" sz="1600" dirty="0" smtClean="0">
              <a:latin typeface="HelveticaNeueLT Std"/>
            </a:endParaRPr>
          </a:p>
          <a:p>
            <a:pPr lvl="1"/>
            <a:r>
              <a:rPr lang="en-AU" sz="2000" dirty="0" smtClean="0"/>
              <a:t>Course Timetable</a:t>
            </a:r>
          </a:p>
          <a:p>
            <a:pPr lvl="1"/>
            <a:r>
              <a:rPr lang="en-AU" sz="2000" dirty="0" smtClean="0"/>
              <a:t>Course Materials</a:t>
            </a:r>
          </a:p>
          <a:p>
            <a:pPr lvl="1" indent="-358775" eaLnBrk="1" hangingPunct="1"/>
            <a:endParaRPr lang="en-US" sz="2000" dirty="0" smtClean="0"/>
          </a:p>
          <a:p>
            <a:pPr eaLnBrk="1" hangingPunct="1">
              <a:buFontTx/>
              <a:buNone/>
            </a:pPr>
            <a:endParaRPr lang="en-US" sz="2400" dirty="0" smtClean="0">
              <a:latin typeface="HelveticaNeueLT Std"/>
            </a:endParaRPr>
          </a:p>
        </p:txBody>
      </p:sp>
      <p:sp>
        <p:nvSpPr>
          <p:cNvPr id="4098" name="Rectangle 2"/>
          <p:cNvSpPr>
            <a:spLocks noGrp="1" noChangeArrowheads="1"/>
          </p:cNvSpPr>
          <p:nvPr>
            <p:ph type="title"/>
          </p:nvPr>
        </p:nvSpPr>
        <p:spPr>
          <a:xfrm>
            <a:off x="1871663" y="538163"/>
            <a:ext cx="7272337" cy="1800225"/>
          </a:xfrm>
        </p:spPr>
        <p:txBody>
          <a:bodyPr/>
          <a:lstStyle/>
          <a:p>
            <a:pPr eaLnBrk="1" hangingPunct="1">
              <a:defRPr/>
            </a:pPr>
            <a:r>
              <a:rPr dirty="0" smtClean="0"/>
              <a:t>Course Website</a:t>
            </a:r>
            <a:endParaRPr lang="en-US" dirty="0" smtClean="0"/>
          </a:p>
        </p:txBody>
      </p:sp>
    </p:spTree>
    <p:extLst>
      <p:ext uri="{BB962C8B-B14F-4D97-AF65-F5344CB8AC3E}">
        <p14:creationId xmlns:p14="http://schemas.microsoft.com/office/powerpoint/2010/main" val="328367320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No more than 20M rows per partition</a:t>
            </a:r>
          </a:p>
          <a:p>
            <a:r>
              <a:rPr lang="en-AU" dirty="0"/>
              <a:t>Manage storage settings by usage patterns</a:t>
            </a:r>
          </a:p>
          <a:p>
            <a:pPr lvl="1"/>
            <a:r>
              <a:rPr lang="en-AU" dirty="0"/>
              <a:t>Frequently queried =&gt; MOLAP with lots of aggregations</a:t>
            </a:r>
          </a:p>
          <a:p>
            <a:pPr lvl="1"/>
            <a:r>
              <a:rPr lang="en-AU" dirty="0"/>
              <a:t>Periodically queries =&gt; MOLAP with less or no aggregations</a:t>
            </a:r>
          </a:p>
          <a:p>
            <a:pPr lvl="1"/>
            <a:r>
              <a:rPr lang="en-AU" dirty="0"/>
              <a:t>Historical =&gt; ROLAP with no aggregations</a:t>
            </a:r>
          </a:p>
          <a:p>
            <a:r>
              <a:rPr lang="en-AU" dirty="0"/>
              <a:t>Use multiple disk controllers for IO </a:t>
            </a:r>
            <a:r>
              <a:rPr lang="en-AU" dirty="0" smtClean="0"/>
              <a:t>performance</a:t>
            </a:r>
            <a:r>
              <a:rPr lang="en-AU" dirty="0"/>
              <a:t/>
            </a:r>
            <a:br>
              <a:rPr lang="en-AU" dirty="0"/>
            </a:br>
            <a:r>
              <a:rPr lang="en-AU" dirty="0" smtClean="0"/>
              <a:t>(Use SQLIO to determine disk </a:t>
            </a:r>
            <a:r>
              <a:rPr lang="en-AU" dirty="0" err="1" smtClean="0"/>
              <a:t>perf</a:t>
            </a:r>
            <a:r>
              <a:rPr lang="en-AU" dirty="0" smtClean="0"/>
              <a:t>)</a:t>
            </a:r>
            <a:endParaRPr lang="en-AU" dirty="0" smtClean="0"/>
          </a:p>
        </p:txBody>
      </p:sp>
      <p:sp>
        <p:nvSpPr>
          <p:cNvPr id="3" name="Title 2"/>
          <p:cNvSpPr>
            <a:spLocks noGrp="1"/>
          </p:cNvSpPr>
          <p:nvPr>
            <p:ph type="title"/>
          </p:nvPr>
        </p:nvSpPr>
        <p:spPr/>
        <p:txBody>
          <a:bodyPr/>
          <a:lstStyle/>
          <a:p>
            <a:r>
              <a:rPr lang="en-AU" dirty="0" smtClean="0"/>
              <a:t>Best Practices - OLAP</a:t>
            </a:r>
            <a:endParaRPr lang="en-AU" dirty="0"/>
          </a:p>
        </p:txBody>
      </p:sp>
    </p:spTree>
    <p:extLst>
      <p:ext uri="{BB962C8B-B14F-4D97-AF65-F5344CB8AC3E}">
        <p14:creationId xmlns:p14="http://schemas.microsoft.com/office/powerpoint/2010/main" val="119266300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Create Perspectives to help with querying data</a:t>
            </a:r>
          </a:p>
          <a:p>
            <a:r>
              <a:rPr lang="en-AU" dirty="0"/>
              <a:t>Create Measure Groups</a:t>
            </a:r>
          </a:p>
          <a:p>
            <a:r>
              <a:rPr lang="en-AU" dirty="0"/>
              <a:t>Create Calculated Measures and KPIs for frequently analysed data – if you can do it in the DSV that’s preferable </a:t>
            </a:r>
          </a:p>
        </p:txBody>
      </p:sp>
      <p:sp>
        <p:nvSpPr>
          <p:cNvPr id="3" name="Title 2"/>
          <p:cNvSpPr>
            <a:spLocks noGrp="1"/>
          </p:cNvSpPr>
          <p:nvPr>
            <p:ph type="title"/>
          </p:nvPr>
        </p:nvSpPr>
        <p:spPr/>
        <p:txBody>
          <a:bodyPr/>
          <a:lstStyle/>
          <a:p>
            <a:r>
              <a:rPr lang="en-AU" dirty="0" smtClean="0"/>
              <a:t>Best Practices - General</a:t>
            </a:r>
            <a:endParaRPr lang="en-AU" dirty="0"/>
          </a:p>
        </p:txBody>
      </p:sp>
    </p:spTree>
    <p:extLst>
      <p:ext uri="{BB962C8B-B14F-4D97-AF65-F5344CB8AC3E}">
        <p14:creationId xmlns:p14="http://schemas.microsoft.com/office/powerpoint/2010/main" val="308974371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b="1" dirty="0" err="1" smtClean="0"/>
              <a:t>M</a:t>
            </a:r>
            <a:r>
              <a:rPr lang="en-AU" dirty="0" err="1" smtClean="0"/>
              <a:t>ulti</a:t>
            </a:r>
            <a:r>
              <a:rPr lang="en-AU" b="1" dirty="0" err="1" smtClean="0"/>
              <a:t>D</a:t>
            </a:r>
            <a:r>
              <a:rPr lang="en-AU" dirty="0" err="1" smtClean="0"/>
              <a:t>imensional</a:t>
            </a:r>
            <a:r>
              <a:rPr lang="en-AU" dirty="0" smtClean="0"/>
              <a:t> </a:t>
            </a:r>
            <a:r>
              <a:rPr lang="en-AU" dirty="0" err="1" smtClean="0"/>
              <a:t>E</a:t>
            </a:r>
            <a:r>
              <a:rPr lang="en-AU" b="1" dirty="0" err="1" smtClean="0"/>
              <a:t>X</a:t>
            </a:r>
            <a:r>
              <a:rPr lang="en-AU" dirty="0" err="1" smtClean="0"/>
              <a:t>pressions</a:t>
            </a:r>
            <a:endParaRPr lang="en-AU" dirty="0"/>
          </a:p>
        </p:txBody>
      </p:sp>
      <p:sp>
        <p:nvSpPr>
          <p:cNvPr id="3" name="Title 2"/>
          <p:cNvSpPr>
            <a:spLocks noGrp="1"/>
          </p:cNvSpPr>
          <p:nvPr>
            <p:ph type="title"/>
          </p:nvPr>
        </p:nvSpPr>
        <p:spPr/>
        <p:txBody>
          <a:bodyPr/>
          <a:lstStyle/>
          <a:p>
            <a:r>
              <a:rPr lang="en-AU" dirty="0" smtClean="0"/>
              <a:t>MDX</a:t>
            </a:r>
            <a:endParaRPr lang="en-AU" dirty="0"/>
          </a:p>
        </p:txBody>
      </p:sp>
    </p:spTree>
    <p:extLst>
      <p:ext uri="{BB962C8B-B14F-4D97-AF65-F5344CB8AC3E}">
        <p14:creationId xmlns:p14="http://schemas.microsoft.com/office/powerpoint/2010/main" val="1229178631"/>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82324" y="2420888"/>
            <a:ext cx="7272000" cy="3276000"/>
          </a:xfrm>
        </p:spPr>
        <p:txBody>
          <a:bodyPr/>
          <a:lstStyle/>
          <a:p>
            <a:pPr marL="0" indent="0">
              <a:buNone/>
            </a:pPr>
            <a:r>
              <a:rPr lang="en-AU" dirty="0" smtClean="0">
                <a:solidFill>
                  <a:srgbClr val="0000CC"/>
                </a:solidFill>
              </a:rPr>
              <a:t>SELECT</a:t>
            </a:r>
            <a:r>
              <a:rPr lang="en-AU" dirty="0" smtClean="0"/>
              <a:t/>
            </a:r>
            <a:br>
              <a:rPr lang="en-AU" dirty="0" smtClean="0"/>
            </a:br>
            <a:r>
              <a:rPr lang="en-AU" dirty="0" smtClean="0"/>
              <a:t>	{ &lt;Measure&gt;,…} </a:t>
            </a:r>
            <a:r>
              <a:rPr lang="en-AU" dirty="0" smtClean="0">
                <a:solidFill>
                  <a:srgbClr val="0000CC"/>
                </a:solidFill>
              </a:rPr>
              <a:t>ON COLUMNS</a:t>
            </a:r>
            <a:r>
              <a:rPr lang="en-AU" dirty="0" smtClean="0"/>
              <a:t>,</a:t>
            </a:r>
            <a:br>
              <a:rPr lang="en-AU" dirty="0" smtClean="0"/>
            </a:br>
            <a:r>
              <a:rPr lang="en-AU" dirty="0" smtClean="0"/>
              <a:t>	{ &lt;Dimension&gt; } </a:t>
            </a:r>
            <a:r>
              <a:rPr lang="en-AU" dirty="0" smtClean="0">
                <a:solidFill>
                  <a:srgbClr val="0000CC"/>
                </a:solidFill>
              </a:rPr>
              <a:t>ON ROWS</a:t>
            </a:r>
          </a:p>
          <a:p>
            <a:pPr marL="0" indent="0">
              <a:buNone/>
            </a:pPr>
            <a:r>
              <a:rPr lang="en-AU" dirty="0" smtClean="0">
                <a:solidFill>
                  <a:srgbClr val="0000CC"/>
                </a:solidFill>
              </a:rPr>
              <a:t>FROM</a:t>
            </a:r>
            <a:r>
              <a:rPr lang="en-AU" dirty="0" smtClean="0"/>
              <a:t> &lt;Cube&gt;</a:t>
            </a:r>
          </a:p>
          <a:p>
            <a:pPr marL="0" indent="0">
              <a:buNone/>
            </a:pPr>
            <a:r>
              <a:rPr lang="en-AU" dirty="0" smtClean="0">
                <a:solidFill>
                  <a:srgbClr val="0000CC"/>
                </a:solidFill>
              </a:rPr>
              <a:t>WHERE</a:t>
            </a:r>
            <a:r>
              <a:rPr lang="en-AU" dirty="0" smtClean="0"/>
              <a:t> (&lt;Filters&gt;)</a:t>
            </a:r>
            <a:br>
              <a:rPr lang="en-AU" dirty="0" smtClean="0"/>
            </a:br>
            <a:endParaRPr lang="en-AU" dirty="0"/>
          </a:p>
        </p:txBody>
      </p:sp>
      <p:sp>
        <p:nvSpPr>
          <p:cNvPr id="3" name="Title 2"/>
          <p:cNvSpPr>
            <a:spLocks noGrp="1"/>
          </p:cNvSpPr>
          <p:nvPr>
            <p:ph type="title"/>
          </p:nvPr>
        </p:nvSpPr>
        <p:spPr/>
        <p:txBody>
          <a:bodyPr/>
          <a:lstStyle/>
          <a:p>
            <a:r>
              <a:rPr lang="en-AU" dirty="0" smtClean="0"/>
              <a:t>Syntax</a:t>
            </a:r>
            <a:endParaRPr lang="en-AU" dirty="0"/>
          </a:p>
        </p:txBody>
      </p:sp>
    </p:spTree>
    <p:extLst>
      <p:ext uri="{BB962C8B-B14F-4D97-AF65-F5344CB8AC3E}">
        <p14:creationId xmlns:p14="http://schemas.microsoft.com/office/powerpoint/2010/main" val="225454453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600" dirty="0">
                <a:solidFill>
                  <a:srgbClr val="0000FF"/>
                </a:solidFill>
                <a:latin typeface="Consolas" pitchFamily="49" charset="0"/>
                <a:cs typeface="Consolas" pitchFamily="49" charset="0"/>
              </a:rPr>
              <a:t>SELECT</a:t>
            </a:r>
          </a:p>
          <a:p>
            <a:pPr marL="0" indent="0">
              <a:buNone/>
            </a:pPr>
            <a:r>
              <a:rPr lang="en-AU" sz="1600" dirty="0">
                <a:solidFill>
                  <a:srgbClr val="0000FF"/>
                </a:solidFill>
                <a:latin typeface="Consolas" pitchFamily="49" charset="0"/>
                <a:cs typeface="Consolas" pitchFamily="49" charset="0"/>
              </a:rPr>
              <a:t>FROM</a:t>
            </a:r>
            <a:r>
              <a:rPr lang="en-AU" sz="1600" dirty="0">
                <a:solidFill>
                  <a:prstClr val="black"/>
                </a:solidFill>
                <a:latin typeface="Consolas" pitchFamily="49" charset="0"/>
                <a:cs typeface="Consolas" pitchFamily="49" charset="0"/>
              </a:rPr>
              <a:t> [Adventure Works]</a:t>
            </a:r>
          </a:p>
          <a:p>
            <a:pPr marL="0" indent="0">
              <a:buNone/>
            </a:pPr>
            <a:r>
              <a:rPr lang="en-AU" sz="1600" dirty="0">
                <a:solidFill>
                  <a:srgbClr val="0000FF"/>
                </a:solidFill>
                <a:latin typeface="Consolas" pitchFamily="49" charset="0"/>
                <a:cs typeface="Consolas" pitchFamily="49" charset="0"/>
              </a:rPr>
              <a:t>WHERE</a:t>
            </a:r>
            <a:r>
              <a:rPr lang="en-AU" sz="1600" dirty="0">
                <a:solidFill>
                  <a:prstClr val="black"/>
                </a:solidFill>
                <a:latin typeface="Consolas" pitchFamily="49" charset="0"/>
                <a:cs typeface="Consolas" pitchFamily="49" charset="0"/>
              </a:rPr>
              <a:t> [Measures].[Internet Order Count]</a:t>
            </a:r>
            <a:endParaRPr lang="en-AU"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Our data</a:t>
            </a:r>
            <a:endParaRPr lang="en-AU" dirty="0"/>
          </a:p>
        </p:txBody>
      </p:sp>
    </p:spTree>
    <p:extLst>
      <p:ext uri="{BB962C8B-B14F-4D97-AF65-F5344CB8AC3E}">
        <p14:creationId xmlns:p14="http://schemas.microsoft.com/office/powerpoint/2010/main" val="171177036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539750"/>
            <a:ext cx="7272337" cy="1800225"/>
          </a:xfrm>
        </p:spPr>
        <p:txBody>
          <a:bodyPr/>
          <a:lstStyle/>
          <a:p>
            <a:pPr>
              <a:defRPr/>
            </a:pPr>
            <a:r>
              <a:rPr lang="en-US" dirty="0" smtClean="0">
                <a:ea typeface="ＭＳ Ｐゴシック" pitchFamily="34" charset="-128"/>
              </a:rPr>
              <a:t>Internet Orders</a:t>
            </a:r>
          </a:p>
        </p:txBody>
      </p:sp>
      <p:sp>
        <p:nvSpPr>
          <p:cNvPr id="34819" name="Content Placeholder 2"/>
          <p:cNvSpPr>
            <a:spLocks noGrp="1"/>
          </p:cNvSpPr>
          <p:nvPr>
            <p:ph sz="quarter" idx="14"/>
          </p:nvPr>
        </p:nvSpPr>
        <p:spPr>
          <a:xfrm>
            <a:off x="1871663" y="2411413"/>
            <a:ext cx="7272337" cy="3600450"/>
          </a:xfrm>
        </p:spPr>
        <p:txBody>
          <a:bodyPr/>
          <a:lstStyle/>
          <a:p>
            <a:endParaRPr lang="en-US" dirty="0" smtClean="0">
              <a:ea typeface="ＭＳ Ｐゴシック" pitchFamily="34" charset="-128"/>
            </a:endParaRPr>
          </a:p>
        </p:txBody>
      </p:sp>
      <p:sp>
        <p:nvSpPr>
          <p:cNvPr id="34824" name="AutoShape 10"/>
          <p:cNvSpPr>
            <a:spLocks noChangeArrowheads="1"/>
          </p:cNvSpPr>
          <p:nvPr/>
        </p:nvSpPr>
        <p:spPr bwMode="auto">
          <a:xfrm>
            <a:off x="48910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5" name="AutoShape 11"/>
          <p:cNvSpPr>
            <a:spLocks noChangeArrowheads="1"/>
          </p:cNvSpPr>
          <p:nvPr/>
        </p:nvSpPr>
        <p:spPr bwMode="auto">
          <a:xfrm>
            <a:off x="48910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6" name="AutoShape 12"/>
          <p:cNvSpPr>
            <a:spLocks noChangeArrowheads="1"/>
          </p:cNvSpPr>
          <p:nvPr/>
        </p:nvSpPr>
        <p:spPr bwMode="auto">
          <a:xfrm>
            <a:off x="48910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7" name="AutoShape 13"/>
          <p:cNvSpPr>
            <a:spLocks noChangeArrowheads="1"/>
          </p:cNvSpPr>
          <p:nvPr/>
        </p:nvSpPr>
        <p:spPr bwMode="auto">
          <a:xfrm>
            <a:off x="48910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8" name="AutoShape 15"/>
          <p:cNvSpPr>
            <a:spLocks noChangeArrowheads="1"/>
          </p:cNvSpPr>
          <p:nvPr/>
        </p:nvSpPr>
        <p:spPr bwMode="auto">
          <a:xfrm>
            <a:off x="55641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29" name="AutoShape 16"/>
          <p:cNvSpPr>
            <a:spLocks noChangeArrowheads="1"/>
          </p:cNvSpPr>
          <p:nvPr/>
        </p:nvSpPr>
        <p:spPr bwMode="auto">
          <a:xfrm>
            <a:off x="55641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30" name="AutoShape 17"/>
          <p:cNvSpPr>
            <a:spLocks noChangeArrowheads="1"/>
          </p:cNvSpPr>
          <p:nvPr/>
        </p:nvSpPr>
        <p:spPr bwMode="auto">
          <a:xfrm>
            <a:off x="55641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831" name="AutoShape 18"/>
          <p:cNvSpPr>
            <a:spLocks noChangeArrowheads="1"/>
          </p:cNvSpPr>
          <p:nvPr/>
        </p:nvSpPr>
        <p:spPr bwMode="auto">
          <a:xfrm>
            <a:off x="55641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nvGrpSpPr>
          <p:cNvPr id="34833" name="Group 94"/>
          <p:cNvGrpSpPr>
            <a:grpSpLocks/>
          </p:cNvGrpSpPr>
          <p:nvPr/>
        </p:nvGrpSpPr>
        <p:grpSpPr bwMode="auto">
          <a:xfrm>
            <a:off x="5387405" y="2531889"/>
            <a:ext cx="3721099" cy="4281487"/>
            <a:chOff x="3214688" y="2357438"/>
            <a:chExt cx="3721100" cy="4281487"/>
          </a:xfrm>
          <a:solidFill>
            <a:schemeClr val="accent6">
              <a:lumMod val="40000"/>
              <a:lumOff val="60000"/>
            </a:schemeClr>
          </a:solidFill>
        </p:grpSpPr>
        <p:grpSp>
          <p:nvGrpSpPr>
            <p:cNvPr id="34837" name="Group 93"/>
            <p:cNvGrpSpPr>
              <a:grpSpLocks/>
            </p:cNvGrpSpPr>
            <p:nvPr/>
          </p:nvGrpSpPr>
          <p:grpSpPr bwMode="auto">
            <a:xfrm>
              <a:off x="4205288" y="2357438"/>
              <a:ext cx="2730500" cy="3124200"/>
              <a:chOff x="4205288" y="2357438"/>
              <a:chExt cx="2730500" cy="3124200"/>
            </a:xfrm>
            <a:grpFill/>
          </p:grpSpPr>
          <p:sp>
            <p:nvSpPr>
              <p:cNvPr id="34901" name="AutoShape 9"/>
              <p:cNvSpPr>
                <a:spLocks noChangeArrowheads="1"/>
              </p:cNvSpPr>
              <p:nvPr/>
            </p:nvSpPr>
            <p:spPr bwMode="auto">
              <a:xfrm>
                <a:off x="4205288" y="23574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2" name="AutoShape 14"/>
              <p:cNvSpPr>
                <a:spLocks noChangeArrowheads="1"/>
              </p:cNvSpPr>
              <p:nvPr/>
            </p:nvSpPr>
            <p:spPr bwMode="auto">
              <a:xfrm>
                <a:off x="4891088" y="23574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3" name="AutoShape 19"/>
              <p:cNvSpPr>
                <a:spLocks noChangeArrowheads="1"/>
              </p:cNvSpPr>
              <p:nvPr/>
            </p:nvSpPr>
            <p:spPr bwMode="auto">
              <a:xfrm>
                <a:off x="5564188" y="23574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4" name="AutoShape 20"/>
              <p:cNvSpPr>
                <a:spLocks noChangeArrowheads="1"/>
              </p:cNvSpPr>
              <p:nvPr/>
            </p:nvSpPr>
            <p:spPr bwMode="auto">
              <a:xfrm>
                <a:off x="6262688" y="48085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5" name="AutoShape 21"/>
              <p:cNvSpPr>
                <a:spLocks noChangeArrowheads="1"/>
              </p:cNvSpPr>
              <p:nvPr/>
            </p:nvSpPr>
            <p:spPr bwMode="auto">
              <a:xfrm>
                <a:off x="6262688" y="41862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6" name="AutoShape 22"/>
              <p:cNvSpPr>
                <a:spLocks noChangeArrowheads="1"/>
              </p:cNvSpPr>
              <p:nvPr/>
            </p:nvSpPr>
            <p:spPr bwMode="auto">
              <a:xfrm>
                <a:off x="6262688" y="35766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7" name="AutoShape 23"/>
              <p:cNvSpPr>
                <a:spLocks noChangeArrowheads="1"/>
              </p:cNvSpPr>
              <p:nvPr/>
            </p:nvSpPr>
            <p:spPr bwMode="auto">
              <a:xfrm>
                <a:off x="6262688" y="2967038"/>
                <a:ext cx="673100" cy="673100"/>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92" name="AutoShape 24"/>
              <p:cNvSpPr>
                <a:spLocks noChangeArrowheads="1"/>
              </p:cNvSpPr>
              <p:nvPr/>
            </p:nvSpPr>
            <p:spPr bwMode="auto">
              <a:xfrm>
                <a:off x="6262689" y="2357438"/>
                <a:ext cx="673100" cy="673100"/>
              </a:xfrm>
              <a:prstGeom prst="cube">
                <a:avLst>
                  <a:gd name="adj" fmla="val 24995"/>
                </a:avLst>
              </a:prstGeom>
              <a:grpFill/>
              <a:ln w="12700">
                <a:solidFill>
                  <a:schemeClr val="tx1"/>
                </a:solidFill>
                <a:miter lim="800000"/>
                <a:headEnd/>
                <a:tailEnd/>
              </a:ln>
            </p:spPr>
            <p:txBody>
              <a:bodyPr wrap="none" anchor="ctr"/>
              <a:lstStyle/>
              <a:p>
                <a:pPr>
                  <a:defRPr/>
                </a:pPr>
                <a:endParaRPr lang="en-US"/>
              </a:p>
            </p:txBody>
          </p:sp>
        </p:grpSp>
        <p:grpSp>
          <p:nvGrpSpPr>
            <p:cNvPr id="34838" name="Group 25"/>
            <p:cNvGrpSpPr>
              <a:grpSpLocks/>
            </p:cNvGrpSpPr>
            <p:nvPr/>
          </p:nvGrpSpPr>
          <p:grpSpPr bwMode="auto">
            <a:xfrm>
              <a:off x="3892551" y="2722563"/>
              <a:ext cx="2730500" cy="3124200"/>
              <a:chOff x="4040" y="1009"/>
              <a:chExt cx="1720" cy="1968"/>
            </a:xfrm>
            <a:grpFill/>
          </p:grpSpPr>
          <p:sp>
            <p:nvSpPr>
              <p:cNvPr id="34881" name="AutoShape 26"/>
              <p:cNvSpPr>
                <a:spLocks noChangeArrowheads="1"/>
              </p:cNvSpPr>
              <p:nvPr/>
            </p:nvSpPr>
            <p:spPr bwMode="auto">
              <a:xfrm>
                <a:off x="4040"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2" name="AutoShape 27"/>
              <p:cNvSpPr>
                <a:spLocks noChangeArrowheads="1"/>
              </p:cNvSpPr>
              <p:nvPr/>
            </p:nvSpPr>
            <p:spPr bwMode="auto">
              <a:xfrm>
                <a:off x="4040"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3" name="AutoShape 28"/>
              <p:cNvSpPr>
                <a:spLocks noChangeArrowheads="1"/>
              </p:cNvSpPr>
              <p:nvPr/>
            </p:nvSpPr>
            <p:spPr bwMode="auto">
              <a:xfrm>
                <a:off x="4040"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4" name="AutoShape 29"/>
              <p:cNvSpPr>
                <a:spLocks noChangeArrowheads="1"/>
              </p:cNvSpPr>
              <p:nvPr/>
            </p:nvSpPr>
            <p:spPr bwMode="auto">
              <a:xfrm>
                <a:off x="4040"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5" name="AutoShape 30"/>
              <p:cNvSpPr>
                <a:spLocks noChangeArrowheads="1"/>
              </p:cNvSpPr>
              <p:nvPr/>
            </p:nvSpPr>
            <p:spPr bwMode="auto">
              <a:xfrm>
                <a:off x="4040"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6" name="AutoShape 31"/>
              <p:cNvSpPr>
                <a:spLocks noChangeArrowheads="1"/>
              </p:cNvSpPr>
              <p:nvPr/>
            </p:nvSpPr>
            <p:spPr bwMode="auto">
              <a:xfrm>
                <a:off x="4472"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7" name="AutoShape 32"/>
              <p:cNvSpPr>
                <a:spLocks noChangeArrowheads="1"/>
              </p:cNvSpPr>
              <p:nvPr/>
            </p:nvSpPr>
            <p:spPr bwMode="auto">
              <a:xfrm>
                <a:off x="4472"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8" name="AutoShape 33"/>
              <p:cNvSpPr>
                <a:spLocks noChangeArrowheads="1"/>
              </p:cNvSpPr>
              <p:nvPr/>
            </p:nvSpPr>
            <p:spPr bwMode="auto">
              <a:xfrm>
                <a:off x="4472"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9" name="AutoShape 34"/>
              <p:cNvSpPr>
                <a:spLocks noChangeArrowheads="1"/>
              </p:cNvSpPr>
              <p:nvPr/>
            </p:nvSpPr>
            <p:spPr bwMode="auto">
              <a:xfrm>
                <a:off x="4472"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0" name="AutoShape 35"/>
              <p:cNvSpPr>
                <a:spLocks noChangeArrowheads="1"/>
              </p:cNvSpPr>
              <p:nvPr/>
            </p:nvSpPr>
            <p:spPr bwMode="auto">
              <a:xfrm>
                <a:off x="4472"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1" name="AutoShape 36"/>
              <p:cNvSpPr>
                <a:spLocks noChangeArrowheads="1"/>
              </p:cNvSpPr>
              <p:nvPr/>
            </p:nvSpPr>
            <p:spPr bwMode="auto">
              <a:xfrm>
                <a:off x="489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2" name="AutoShape 37"/>
              <p:cNvSpPr>
                <a:spLocks noChangeArrowheads="1"/>
              </p:cNvSpPr>
              <p:nvPr/>
            </p:nvSpPr>
            <p:spPr bwMode="auto">
              <a:xfrm>
                <a:off x="489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3" name="AutoShape 38"/>
              <p:cNvSpPr>
                <a:spLocks noChangeArrowheads="1"/>
              </p:cNvSpPr>
              <p:nvPr/>
            </p:nvSpPr>
            <p:spPr bwMode="auto">
              <a:xfrm>
                <a:off x="489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4" name="AutoShape 39"/>
              <p:cNvSpPr>
                <a:spLocks noChangeArrowheads="1"/>
              </p:cNvSpPr>
              <p:nvPr/>
            </p:nvSpPr>
            <p:spPr bwMode="auto">
              <a:xfrm>
                <a:off x="489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5" name="AutoShape 40"/>
              <p:cNvSpPr>
                <a:spLocks noChangeArrowheads="1"/>
              </p:cNvSpPr>
              <p:nvPr/>
            </p:nvSpPr>
            <p:spPr bwMode="auto">
              <a:xfrm>
                <a:off x="489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6" name="AutoShape 41"/>
              <p:cNvSpPr>
                <a:spLocks noChangeArrowheads="1"/>
              </p:cNvSpPr>
              <p:nvPr/>
            </p:nvSpPr>
            <p:spPr bwMode="auto">
              <a:xfrm>
                <a:off x="533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7" name="AutoShape 42"/>
              <p:cNvSpPr>
                <a:spLocks noChangeArrowheads="1"/>
              </p:cNvSpPr>
              <p:nvPr/>
            </p:nvSpPr>
            <p:spPr bwMode="auto">
              <a:xfrm>
                <a:off x="533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8" name="AutoShape 43"/>
              <p:cNvSpPr>
                <a:spLocks noChangeArrowheads="1"/>
              </p:cNvSpPr>
              <p:nvPr/>
            </p:nvSpPr>
            <p:spPr bwMode="auto">
              <a:xfrm>
                <a:off x="533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99" name="AutoShape 44"/>
              <p:cNvSpPr>
                <a:spLocks noChangeArrowheads="1"/>
              </p:cNvSpPr>
              <p:nvPr/>
            </p:nvSpPr>
            <p:spPr bwMode="auto">
              <a:xfrm>
                <a:off x="533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900" name="AutoShape 45"/>
              <p:cNvSpPr>
                <a:spLocks noChangeArrowheads="1"/>
              </p:cNvSpPr>
              <p:nvPr/>
            </p:nvSpPr>
            <p:spPr bwMode="auto">
              <a:xfrm>
                <a:off x="533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grpSp>
        <p:grpSp>
          <p:nvGrpSpPr>
            <p:cNvPr id="34839" name="Group 46"/>
            <p:cNvGrpSpPr>
              <a:grpSpLocks/>
            </p:cNvGrpSpPr>
            <p:nvPr/>
          </p:nvGrpSpPr>
          <p:grpSpPr bwMode="auto">
            <a:xfrm>
              <a:off x="3517901" y="3163888"/>
              <a:ext cx="2730500" cy="3124200"/>
              <a:chOff x="4040" y="1009"/>
              <a:chExt cx="1720" cy="1968"/>
            </a:xfrm>
            <a:grpFill/>
          </p:grpSpPr>
          <p:sp>
            <p:nvSpPr>
              <p:cNvPr id="34861" name="AutoShape 47"/>
              <p:cNvSpPr>
                <a:spLocks noChangeArrowheads="1"/>
              </p:cNvSpPr>
              <p:nvPr/>
            </p:nvSpPr>
            <p:spPr bwMode="auto">
              <a:xfrm>
                <a:off x="4040"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2" name="AutoShape 48"/>
              <p:cNvSpPr>
                <a:spLocks noChangeArrowheads="1"/>
              </p:cNvSpPr>
              <p:nvPr/>
            </p:nvSpPr>
            <p:spPr bwMode="auto">
              <a:xfrm>
                <a:off x="4040"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3" name="AutoShape 49"/>
              <p:cNvSpPr>
                <a:spLocks noChangeArrowheads="1"/>
              </p:cNvSpPr>
              <p:nvPr/>
            </p:nvSpPr>
            <p:spPr bwMode="auto">
              <a:xfrm>
                <a:off x="4040"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4" name="AutoShape 50"/>
              <p:cNvSpPr>
                <a:spLocks noChangeArrowheads="1"/>
              </p:cNvSpPr>
              <p:nvPr/>
            </p:nvSpPr>
            <p:spPr bwMode="auto">
              <a:xfrm>
                <a:off x="4040"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5" name="AutoShape 51"/>
              <p:cNvSpPr>
                <a:spLocks noChangeArrowheads="1"/>
              </p:cNvSpPr>
              <p:nvPr/>
            </p:nvSpPr>
            <p:spPr bwMode="auto">
              <a:xfrm>
                <a:off x="4040"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6" name="AutoShape 52"/>
              <p:cNvSpPr>
                <a:spLocks noChangeArrowheads="1"/>
              </p:cNvSpPr>
              <p:nvPr/>
            </p:nvSpPr>
            <p:spPr bwMode="auto">
              <a:xfrm>
                <a:off x="4472"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7" name="AutoShape 53"/>
              <p:cNvSpPr>
                <a:spLocks noChangeArrowheads="1"/>
              </p:cNvSpPr>
              <p:nvPr/>
            </p:nvSpPr>
            <p:spPr bwMode="auto">
              <a:xfrm>
                <a:off x="4472"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8" name="AutoShape 54"/>
              <p:cNvSpPr>
                <a:spLocks noChangeArrowheads="1"/>
              </p:cNvSpPr>
              <p:nvPr/>
            </p:nvSpPr>
            <p:spPr bwMode="auto">
              <a:xfrm>
                <a:off x="4472"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9" name="AutoShape 55"/>
              <p:cNvSpPr>
                <a:spLocks noChangeArrowheads="1"/>
              </p:cNvSpPr>
              <p:nvPr/>
            </p:nvSpPr>
            <p:spPr bwMode="auto">
              <a:xfrm>
                <a:off x="4472"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0" name="AutoShape 56"/>
              <p:cNvSpPr>
                <a:spLocks noChangeArrowheads="1"/>
              </p:cNvSpPr>
              <p:nvPr/>
            </p:nvSpPr>
            <p:spPr bwMode="auto">
              <a:xfrm>
                <a:off x="4472"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1" name="AutoShape 57"/>
              <p:cNvSpPr>
                <a:spLocks noChangeArrowheads="1"/>
              </p:cNvSpPr>
              <p:nvPr/>
            </p:nvSpPr>
            <p:spPr bwMode="auto">
              <a:xfrm>
                <a:off x="489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2" name="AutoShape 58"/>
              <p:cNvSpPr>
                <a:spLocks noChangeArrowheads="1"/>
              </p:cNvSpPr>
              <p:nvPr/>
            </p:nvSpPr>
            <p:spPr bwMode="auto">
              <a:xfrm>
                <a:off x="489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3" name="AutoShape 59"/>
              <p:cNvSpPr>
                <a:spLocks noChangeArrowheads="1"/>
              </p:cNvSpPr>
              <p:nvPr/>
            </p:nvSpPr>
            <p:spPr bwMode="auto">
              <a:xfrm>
                <a:off x="489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4" name="AutoShape 60"/>
              <p:cNvSpPr>
                <a:spLocks noChangeArrowheads="1"/>
              </p:cNvSpPr>
              <p:nvPr/>
            </p:nvSpPr>
            <p:spPr bwMode="auto">
              <a:xfrm>
                <a:off x="489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5" name="AutoShape 61"/>
              <p:cNvSpPr>
                <a:spLocks noChangeArrowheads="1"/>
              </p:cNvSpPr>
              <p:nvPr/>
            </p:nvSpPr>
            <p:spPr bwMode="auto">
              <a:xfrm>
                <a:off x="489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6" name="AutoShape 62"/>
              <p:cNvSpPr>
                <a:spLocks noChangeArrowheads="1"/>
              </p:cNvSpPr>
              <p:nvPr/>
            </p:nvSpPr>
            <p:spPr bwMode="auto">
              <a:xfrm>
                <a:off x="533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7" name="AutoShape 63"/>
              <p:cNvSpPr>
                <a:spLocks noChangeArrowheads="1"/>
              </p:cNvSpPr>
              <p:nvPr/>
            </p:nvSpPr>
            <p:spPr bwMode="auto">
              <a:xfrm>
                <a:off x="533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8" name="AutoShape 64"/>
              <p:cNvSpPr>
                <a:spLocks noChangeArrowheads="1"/>
              </p:cNvSpPr>
              <p:nvPr/>
            </p:nvSpPr>
            <p:spPr bwMode="auto">
              <a:xfrm>
                <a:off x="533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79" name="AutoShape 65"/>
              <p:cNvSpPr>
                <a:spLocks noChangeArrowheads="1"/>
              </p:cNvSpPr>
              <p:nvPr/>
            </p:nvSpPr>
            <p:spPr bwMode="auto">
              <a:xfrm>
                <a:off x="533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80" name="AutoShape 66"/>
              <p:cNvSpPr>
                <a:spLocks noChangeArrowheads="1"/>
              </p:cNvSpPr>
              <p:nvPr/>
            </p:nvSpPr>
            <p:spPr bwMode="auto">
              <a:xfrm>
                <a:off x="533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grpSp>
        <p:grpSp>
          <p:nvGrpSpPr>
            <p:cNvPr id="34840" name="Group 73"/>
            <p:cNvGrpSpPr>
              <a:grpSpLocks/>
            </p:cNvGrpSpPr>
            <p:nvPr/>
          </p:nvGrpSpPr>
          <p:grpSpPr bwMode="auto">
            <a:xfrm>
              <a:off x="3214688" y="3514725"/>
              <a:ext cx="2730500" cy="3124200"/>
              <a:chOff x="4040" y="1009"/>
              <a:chExt cx="1720" cy="1968"/>
            </a:xfrm>
            <a:grpFill/>
          </p:grpSpPr>
          <p:sp>
            <p:nvSpPr>
              <p:cNvPr id="34841" name="AutoShape 74"/>
              <p:cNvSpPr>
                <a:spLocks noChangeArrowheads="1"/>
              </p:cNvSpPr>
              <p:nvPr/>
            </p:nvSpPr>
            <p:spPr bwMode="auto">
              <a:xfrm>
                <a:off x="4040"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2" name="AutoShape 75"/>
              <p:cNvSpPr>
                <a:spLocks noChangeArrowheads="1"/>
              </p:cNvSpPr>
              <p:nvPr/>
            </p:nvSpPr>
            <p:spPr bwMode="auto">
              <a:xfrm>
                <a:off x="4040"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3" name="AutoShape 76"/>
              <p:cNvSpPr>
                <a:spLocks noChangeArrowheads="1"/>
              </p:cNvSpPr>
              <p:nvPr/>
            </p:nvSpPr>
            <p:spPr bwMode="auto">
              <a:xfrm>
                <a:off x="4040"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4" name="AutoShape 77"/>
              <p:cNvSpPr>
                <a:spLocks noChangeArrowheads="1"/>
              </p:cNvSpPr>
              <p:nvPr/>
            </p:nvSpPr>
            <p:spPr bwMode="auto">
              <a:xfrm>
                <a:off x="4040"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5" name="AutoShape 78"/>
              <p:cNvSpPr>
                <a:spLocks noChangeArrowheads="1"/>
              </p:cNvSpPr>
              <p:nvPr/>
            </p:nvSpPr>
            <p:spPr bwMode="auto">
              <a:xfrm>
                <a:off x="4040"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6" name="AutoShape 79"/>
              <p:cNvSpPr>
                <a:spLocks noChangeArrowheads="1"/>
              </p:cNvSpPr>
              <p:nvPr/>
            </p:nvSpPr>
            <p:spPr bwMode="auto">
              <a:xfrm>
                <a:off x="4472"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7" name="AutoShape 80"/>
              <p:cNvSpPr>
                <a:spLocks noChangeArrowheads="1"/>
              </p:cNvSpPr>
              <p:nvPr/>
            </p:nvSpPr>
            <p:spPr bwMode="auto">
              <a:xfrm>
                <a:off x="4472"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8" name="AutoShape 81"/>
              <p:cNvSpPr>
                <a:spLocks noChangeArrowheads="1"/>
              </p:cNvSpPr>
              <p:nvPr/>
            </p:nvSpPr>
            <p:spPr bwMode="auto">
              <a:xfrm>
                <a:off x="4472"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49" name="AutoShape 82"/>
              <p:cNvSpPr>
                <a:spLocks noChangeArrowheads="1"/>
              </p:cNvSpPr>
              <p:nvPr/>
            </p:nvSpPr>
            <p:spPr bwMode="auto">
              <a:xfrm>
                <a:off x="4472"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0" name="AutoShape 83"/>
              <p:cNvSpPr>
                <a:spLocks noChangeArrowheads="1"/>
              </p:cNvSpPr>
              <p:nvPr/>
            </p:nvSpPr>
            <p:spPr bwMode="auto">
              <a:xfrm>
                <a:off x="4472"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1" name="AutoShape 84"/>
              <p:cNvSpPr>
                <a:spLocks noChangeArrowheads="1"/>
              </p:cNvSpPr>
              <p:nvPr/>
            </p:nvSpPr>
            <p:spPr bwMode="auto">
              <a:xfrm>
                <a:off x="489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2" name="AutoShape 85"/>
              <p:cNvSpPr>
                <a:spLocks noChangeArrowheads="1"/>
              </p:cNvSpPr>
              <p:nvPr/>
            </p:nvSpPr>
            <p:spPr bwMode="auto">
              <a:xfrm>
                <a:off x="489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3" name="AutoShape 86"/>
              <p:cNvSpPr>
                <a:spLocks noChangeArrowheads="1"/>
              </p:cNvSpPr>
              <p:nvPr/>
            </p:nvSpPr>
            <p:spPr bwMode="auto">
              <a:xfrm>
                <a:off x="489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4" name="AutoShape 87"/>
              <p:cNvSpPr>
                <a:spLocks noChangeArrowheads="1"/>
              </p:cNvSpPr>
              <p:nvPr/>
            </p:nvSpPr>
            <p:spPr bwMode="auto">
              <a:xfrm>
                <a:off x="489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5" name="AutoShape 88"/>
              <p:cNvSpPr>
                <a:spLocks noChangeArrowheads="1"/>
              </p:cNvSpPr>
              <p:nvPr/>
            </p:nvSpPr>
            <p:spPr bwMode="auto">
              <a:xfrm>
                <a:off x="489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6" name="AutoShape 89"/>
              <p:cNvSpPr>
                <a:spLocks noChangeArrowheads="1"/>
              </p:cNvSpPr>
              <p:nvPr/>
            </p:nvSpPr>
            <p:spPr bwMode="auto">
              <a:xfrm>
                <a:off x="5336" y="255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7" name="AutoShape 90"/>
              <p:cNvSpPr>
                <a:spLocks noChangeArrowheads="1"/>
              </p:cNvSpPr>
              <p:nvPr/>
            </p:nvSpPr>
            <p:spPr bwMode="auto">
              <a:xfrm>
                <a:off x="5336" y="2161"/>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8" name="AutoShape 91"/>
              <p:cNvSpPr>
                <a:spLocks noChangeArrowheads="1"/>
              </p:cNvSpPr>
              <p:nvPr/>
            </p:nvSpPr>
            <p:spPr bwMode="auto">
              <a:xfrm>
                <a:off x="5336" y="1777"/>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59" name="AutoShape 92"/>
              <p:cNvSpPr>
                <a:spLocks noChangeArrowheads="1"/>
              </p:cNvSpPr>
              <p:nvPr/>
            </p:nvSpPr>
            <p:spPr bwMode="auto">
              <a:xfrm>
                <a:off x="5336" y="1393"/>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sp>
            <p:nvSpPr>
              <p:cNvPr id="34860" name="AutoShape 93"/>
              <p:cNvSpPr>
                <a:spLocks noChangeArrowheads="1"/>
              </p:cNvSpPr>
              <p:nvPr/>
            </p:nvSpPr>
            <p:spPr bwMode="auto">
              <a:xfrm>
                <a:off x="5336" y="1009"/>
                <a:ext cx="424" cy="424"/>
              </a:xfrm>
              <a:prstGeom prst="cube">
                <a:avLst>
                  <a:gd name="adj" fmla="val 24995"/>
                </a:avLst>
              </a:prstGeom>
              <a:grpFill/>
              <a:ln w="12700">
                <a:solidFill>
                  <a:schemeClr val="tx1"/>
                </a:solidFill>
                <a:miter lim="800000"/>
                <a:headEnd/>
                <a:tailEnd/>
              </a:ln>
            </p:spPr>
            <p:txBody>
              <a:bodyPr wrap="none" anchor="ctr"/>
              <a:lstStyle/>
              <a:p>
                <a:endParaRPr lang="en-US"/>
              </a:p>
            </p:txBody>
          </p:sp>
        </p:grpSp>
      </p:grpSp>
      <p:pic>
        <p:nvPicPr>
          <p:cNvPr id="94" name="Picture 4" descr="C:\Users\ericphan\AppData\Local\Temp\SNAGHTML137dd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62555"/>
            <a:ext cx="16764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0300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dirty="0" smtClean="0">
                <a:solidFill>
                  <a:srgbClr val="0000FF"/>
                </a:solidFill>
                <a:latin typeface="Consolas" pitchFamily="49" charset="0"/>
                <a:cs typeface="Consolas" pitchFamily="49" charset="0"/>
              </a:rPr>
              <a:t>SELECT</a:t>
            </a:r>
            <a:br>
              <a:rPr lang="en-AU" dirty="0" smtClean="0">
                <a:solidFill>
                  <a:srgbClr val="0000FF"/>
                </a:solidFill>
                <a:latin typeface="Consolas" pitchFamily="49" charset="0"/>
                <a:cs typeface="Consolas" pitchFamily="49" charset="0"/>
              </a:rPr>
            </a:br>
            <a:r>
              <a:rPr lang="en-AU" dirty="0" smtClean="0">
                <a:solidFill>
                  <a:srgbClr val="0000FF"/>
                </a:solidFill>
                <a:latin typeface="Consolas" pitchFamily="49" charset="0"/>
                <a:cs typeface="Consolas" pitchFamily="49" charset="0"/>
              </a:rPr>
              <a:t>FROM</a:t>
            </a:r>
            <a:r>
              <a:rPr lang="en-AU" dirty="0" smtClean="0">
                <a:solidFill>
                  <a:prstClr val="black"/>
                </a:solidFill>
                <a:latin typeface="Consolas" pitchFamily="49" charset="0"/>
                <a:cs typeface="Consolas" pitchFamily="49" charset="0"/>
              </a:rPr>
              <a:t> </a:t>
            </a:r>
            <a:r>
              <a:rPr lang="en-AU" dirty="0">
                <a:solidFill>
                  <a:prstClr val="black"/>
                </a:solidFill>
                <a:latin typeface="Consolas" pitchFamily="49" charset="0"/>
                <a:cs typeface="Consolas" pitchFamily="49" charset="0"/>
              </a:rPr>
              <a:t>[Adventure </a:t>
            </a:r>
            <a:r>
              <a:rPr lang="en-AU" dirty="0" smtClean="0">
                <a:solidFill>
                  <a:prstClr val="black"/>
                </a:solidFill>
                <a:latin typeface="Consolas" pitchFamily="49" charset="0"/>
                <a:cs typeface="Consolas" pitchFamily="49" charset="0"/>
              </a:rPr>
              <a:t>Works]</a:t>
            </a:r>
            <a:br>
              <a:rPr lang="en-AU" dirty="0" smtClean="0">
                <a:solidFill>
                  <a:prstClr val="black"/>
                </a:solidFill>
                <a:latin typeface="Consolas" pitchFamily="49" charset="0"/>
                <a:cs typeface="Consolas" pitchFamily="49" charset="0"/>
              </a:rPr>
            </a:br>
            <a:r>
              <a:rPr lang="en-AU" dirty="0" smtClean="0">
                <a:solidFill>
                  <a:srgbClr val="0000FF"/>
                </a:solidFill>
                <a:latin typeface="Consolas" pitchFamily="49" charset="0"/>
                <a:cs typeface="Consolas" pitchFamily="49" charset="0"/>
              </a:rPr>
              <a:t>WHERE</a:t>
            </a:r>
            <a:r>
              <a:rPr lang="en-AU" dirty="0" smtClean="0">
                <a:solidFill>
                  <a:prstClr val="black"/>
                </a:solidFill>
                <a:latin typeface="Consolas" pitchFamily="49" charset="0"/>
                <a:cs typeface="Consolas" pitchFamily="49" charset="0"/>
              </a:rPr>
              <a:t> (</a:t>
            </a:r>
            <a:br>
              <a:rPr lang="en-AU" dirty="0" smtClean="0">
                <a:solidFill>
                  <a:prstClr val="black"/>
                </a:solidFill>
                <a:latin typeface="Consolas" pitchFamily="49" charset="0"/>
                <a:cs typeface="Consolas" pitchFamily="49" charset="0"/>
              </a:rPr>
            </a:br>
            <a:r>
              <a:rPr lang="en-AU" dirty="0" smtClean="0">
                <a:solidFill>
                  <a:prstClr val="black"/>
                </a:solidFill>
                <a:latin typeface="Consolas" pitchFamily="49" charset="0"/>
                <a:cs typeface="Consolas" pitchFamily="49" charset="0"/>
              </a:rPr>
              <a:t>      [</a:t>
            </a:r>
            <a:r>
              <a:rPr lang="en-AU" dirty="0">
                <a:solidFill>
                  <a:prstClr val="black"/>
                </a:solidFill>
                <a:latin typeface="Consolas" pitchFamily="49" charset="0"/>
                <a:cs typeface="Consolas" pitchFamily="49" charset="0"/>
              </a:rPr>
              <a:t>Measures].[Internet Order Count], </a:t>
            </a:r>
            <a:r>
              <a:rPr lang="en-AU" dirty="0" smtClean="0">
                <a:solidFill>
                  <a:prstClr val="black"/>
                </a:solidFill>
                <a:latin typeface="Consolas" pitchFamily="49" charset="0"/>
                <a:cs typeface="Consolas" pitchFamily="49" charset="0"/>
              </a:rPr>
              <a:t>   </a:t>
            </a:r>
            <a:br>
              <a:rPr lang="en-AU" dirty="0" smtClean="0">
                <a:solidFill>
                  <a:prstClr val="black"/>
                </a:solidFill>
                <a:latin typeface="Consolas" pitchFamily="49" charset="0"/>
                <a:cs typeface="Consolas" pitchFamily="49" charset="0"/>
              </a:rPr>
            </a:br>
            <a:r>
              <a:rPr lang="en-AU" dirty="0" smtClean="0">
                <a:solidFill>
                  <a:prstClr val="black"/>
                </a:solidFill>
                <a:latin typeface="Consolas" pitchFamily="49" charset="0"/>
                <a:cs typeface="Consolas" pitchFamily="49" charset="0"/>
              </a:rPr>
              <a:t>      </a:t>
            </a:r>
            <a:r>
              <a:rPr lang="en-AU" b="1" dirty="0" smtClean="0">
                <a:solidFill>
                  <a:prstClr val="black"/>
                </a:solidFill>
                <a:latin typeface="Consolas" pitchFamily="49" charset="0"/>
                <a:cs typeface="Consolas" pitchFamily="49" charset="0"/>
              </a:rPr>
              <a:t>[</a:t>
            </a:r>
            <a:r>
              <a:rPr lang="en-AU" b="1" dirty="0">
                <a:solidFill>
                  <a:prstClr val="black"/>
                </a:solidFill>
                <a:latin typeface="Consolas" pitchFamily="49" charset="0"/>
                <a:cs typeface="Consolas" pitchFamily="49" charset="0"/>
              </a:rPr>
              <a:t>Date].[Fiscal].[Fiscal Quarter].&amp;[2007]&amp;[1</a:t>
            </a:r>
            <a:r>
              <a:rPr lang="en-AU" b="1" dirty="0" smtClean="0">
                <a:solidFill>
                  <a:prstClr val="black"/>
                </a:solidFill>
                <a:latin typeface="Consolas" pitchFamily="49" charset="0"/>
                <a:cs typeface="Consolas" pitchFamily="49" charset="0"/>
              </a:rPr>
              <a:t>]</a:t>
            </a:r>
            <a:br>
              <a:rPr lang="en-AU" b="1" dirty="0" smtClean="0">
                <a:solidFill>
                  <a:prstClr val="black"/>
                </a:solidFill>
                <a:latin typeface="Consolas" pitchFamily="49" charset="0"/>
                <a:cs typeface="Consolas" pitchFamily="49" charset="0"/>
              </a:rPr>
            </a:br>
            <a:r>
              <a:rPr lang="en-AU" dirty="0" smtClean="0">
                <a:solidFill>
                  <a:prstClr val="black"/>
                </a:solidFill>
                <a:latin typeface="Consolas" pitchFamily="49" charset="0"/>
                <a:cs typeface="Consolas" pitchFamily="49" charset="0"/>
              </a:rPr>
              <a:t>)</a:t>
            </a:r>
            <a:endParaRPr lang="en-AU"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Slicing our data – 2007 Q1</a:t>
            </a:r>
            <a:endParaRPr lang="en-AU" dirty="0"/>
          </a:p>
        </p:txBody>
      </p:sp>
    </p:spTree>
    <p:extLst>
      <p:ext uri="{BB962C8B-B14F-4D97-AF65-F5344CB8AC3E}">
        <p14:creationId xmlns:p14="http://schemas.microsoft.com/office/powerpoint/2010/main" val="672799458"/>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AU"/>
          </a:p>
        </p:txBody>
      </p:sp>
      <p:sp>
        <p:nvSpPr>
          <p:cNvPr id="3" name="Title 2"/>
          <p:cNvSpPr>
            <a:spLocks noGrp="1"/>
          </p:cNvSpPr>
          <p:nvPr>
            <p:ph type="title"/>
          </p:nvPr>
        </p:nvSpPr>
        <p:spPr/>
        <p:txBody>
          <a:bodyPr/>
          <a:lstStyle/>
          <a:p>
            <a:r>
              <a:rPr lang="en-AU" dirty="0" smtClean="0"/>
              <a:t>Internet Orders in 2007 Q1</a:t>
            </a:r>
            <a:endParaRPr lang="en-AU" dirty="0"/>
          </a:p>
        </p:txBody>
      </p:sp>
      <p:grpSp>
        <p:nvGrpSpPr>
          <p:cNvPr id="4" name="Group 96"/>
          <p:cNvGrpSpPr>
            <a:grpSpLocks/>
          </p:cNvGrpSpPr>
          <p:nvPr/>
        </p:nvGrpSpPr>
        <p:grpSpPr bwMode="auto">
          <a:xfrm>
            <a:off x="4483755" y="2065674"/>
            <a:ext cx="4624749" cy="4819710"/>
            <a:chOff x="3543913" y="1600200"/>
            <a:chExt cx="4624750" cy="4819710"/>
          </a:xfrm>
        </p:grpSpPr>
        <p:grpSp>
          <p:nvGrpSpPr>
            <p:cNvPr id="5" name="Group 94"/>
            <p:cNvGrpSpPr>
              <a:grpSpLocks/>
            </p:cNvGrpSpPr>
            <p:nvPr/>
          </p:nvGrpSpPr>
          <p:grpSpPr bwMode="auto">
            <a:xfrm>
              <a:off x="4051300" y="1600200"/>
              <a:ext cx="3721100" cy="4281487"/>
              <a:chOff x="3214688" y="2357438"/>
              <a:chExt cx="3721100" cy="4281487"/>
            </a:xfrm>
          </p:grpSpPr>
          <p:grpSp>
            <p:nvGrpSpPr>
              <p:cNvPr id="9" name="Group 93"/>
              <p:cNvGrpSpPr>
                <a:grpSpLocks/>
              </p:cNvGrpSpPr>
              <p:nvPr/>
            </p:nvGrpSpPr>
            <p:grpSpPr bwMode="auto">
              <a:xfrm>
                <a:off x="4205288" y="2357438"/>
                <a:ext cx="2730500" cy="3124200"/>
                <a:chOff x="4205288" y="2357438"/>
                <a:chExt cx="2730500" cy="3124200"/>
              </a:xfrm>
            </p:grpSpPr>
            <p:sp>
              <p:nvSpPr>
                <p:cNvPr id="73" name="AutoShape 9"/>
                <p:cNvSpPr>
                  <a:spLocks noChangeArrowheads="1"/>
                </p:cNvSpPr>
                <p:nvPr/>
              </p:nvSpPr>
              <p:spPr bwMode="auto">
                <a:xfrm>
                  <a:off x="42052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4" name="AutoShape 14"/>
                <p:cNvSpPr>
                  <a:spLocks noChangeArrowheads="1"/>
                </p:cNvSpPr>
                <p:nvPr/>
              </p:nvSpPr>
              <p:spPr bwMode="auto">
                <a:xfrm>
                  <a:off x="48910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5" name="AutoShape 19"/>
                <p:cNvSpPr>
                  <a:spLocks noChangeArrowheads="1"/>
                </p:cNvSpPr>
                <p:nvPr/>
              </p:nvSpPr>
              <p:spPr bwMode="auto">
                <a:xfrm>
                  <a:off x="55641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6" name="AutoShape 20"/>
                <p:cNvSpPr>
                  <a:spLocks noChangeArrowheads="1"/>
                </p:cNvSpPr>
                <p:nvPr/>
              </p:nvSpPr>
              <p:spPr bwMode="auto">
                <a:xfrm>
                  <a:off x="6262688" y="48085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7" name="AutoShape 21"/>
                <p:cNvSpPr>
                  <a:spLocks noChangeArrowheads="1"/>
                </p:cNvSpPr>
                <p:nvPr/>
              </p:nvSpPr>
              <p:spPr bwMode="auto">
                <a:xfrm>
                  <a:off x="6262688" y="41862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8" name="AutoShape 22"/>
                <p:cNvSpPr>
                  <a:spLocks noChangeArrowheads="1"/>
                </p:cNvSpPr>
                <p:nvPr/>
              </p:nvSpPr>
              <p:spPr bwMode="auto">
                <a:xfrm>
                  <a:off x="6262688" y="35766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9" name="AutoShape 23"/>
                <p:cNvSpPr>
                  <a:spLocks noChangeArrowheads="1"/>
                </p:cNvSpPr>
                <p:nvPr/>
              </p:nvSpPr>
              <p:spPr bwMode="auto">
                <a:xfrm>
                  <a:off x="6262688" y="29670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80" name="AutoShape 24"/>
                <p:cNvSpPr>
                  <a:spLocks noChangeArrowheads="1"/>
                </p:cNvSpPr>
                <p:nvPr/>
              </p:nvSpPr>
              <p:spPr bwMode="auto">
                <a:xfrm>
                  <a:off x="6262689" y="23574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pPr>
                    <a:defRPr/>
                  </a:pPr>
                  <a:endParaRPr lang="en-US"/>
                </a:p>
              </p:txBody>
            </p:sp>
          </p:grpSp>
          <p:grpSp>
            <p:nvGrpSpPr>
              <p:cNvPr id="10" name="Group 25"/>
              <p:cNvGrpSpPr>
                <a:grpSpLocks/>
              </p:cNvGrpSpPr>
              <p:nvPr/>
            </p:nvGrpSpPr>
            <p:grpSpPr bwMode="auto">
              <a:xfrm>
                <a:off x="3892551" y="2722563"/>
                <a:ext cx="2730500" cy="3124200"/>
                <a:chOff x="4040" y="1009"/>
                <a:chExt cx="1720" cy="1968"/>
              </a:xfrm>
            </p:grpSpPr>
            <p:sp>
              <p:nvSpPr>
                <p:cNvPr id="53" name="AutoShape 26"/>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4" name="AutoShape 27"/>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5" name="AutoShape 28"/>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6" name="AutoShape 29"/>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7" name="AutoShape 30"/>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8" name="AutoShape 31"/>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9" name="AutoShape 32"/>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0" name="AutoShape 33"/>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1" name="AutoShape 34"/>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2" name="AutoShape 35"/>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3" name="AutoShape 36"/>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4" name="AutoShape 37"/>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5" name="AutoShape 38"/>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6" name="AutoShape 39"/>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7" name="AutoShape 40"/>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8" name="AutoShape 41"/>
                <p:cNvSpPr>
                  <a:spLocks noChangeArrowheads="1"/>
                </p:cNvSpPr>
                <p:nvPr/>
              </p:nvSpPr>
              <p:spPr bwMode="auto">
                <a:xfrm>
                  <a:off x="5336" y="255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69" name="AutoShape 42"/>
                <p:cNvSpPr>
                  <a:spLocks noChangeArrowheads="1"/>
                </p:cNvSpPr>
                <p:nvPr/>
              </p:nvSpPr>
              <p:spPr bwMode="auto">
                <a:xfrm>
                  <a:off x="5336" y="2161"/>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0" name="AutoShape 43"/>
                <p:cNvSpPr>
                  <a:spLocks noChangeArrowheads="1"/>
                </p:cNvSpPr>
                <p:nvPr/>
              </p:nvSpPr>
              <p:spPr bwMode="auto">
                <a:xfrm>
                  <a:off x="5336" y="1777"/>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1" name="AutoShape 44"/>
                <p:cNvSpPr>
                  <a:spLocks noChangeArrowheads="1"/>
                </p:cNvSpPr>
                <p:nvPr/>
              </p:nvSpPr>
              <p:spPr bwMode="auto">
                <a:xfrm>
                  <a:off x="5336" y="139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72" name="AutoShape 45"/>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nvGrpSpPr>
              <p:cNvPr id="11" name="Group 46"/>
              <p:cNvGrpSpPr>
                <a:grpSpLocks/>
              </p:cNvGrpSpPr>
              <p:nvPr/>
            </p:nvGrpSpPr>
            <p:grpSpPr bwMode="auto">
              <a:xfrm>
                <a:off x="3517901" y="3163888"/>
                <a:ext cx="2730500" cy="3124200"/>
                <a:chOff x="4040" y="1009"/>
                <a:chExt cx="1720" cy="1968"/>
              </a:xfrm>
            </p:grpSpPr>
            <p:sp>
              <p:nvSpPr>
                <p:cNvPr id="33" name="AutoShape 47"/>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 name="AutoShape 48"/>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5" name="AutoShape 49"/>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6" name="AutoShape 50"/>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7" name="AutoShape 51"/>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8" name="AutoShape 52"/>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9" name="AutoShape 53"/>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0" name="AutoShape 54"/>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1" name="AutoShape 55"/>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2" name="AutoShape 56"/>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3" name="AutoShape 57"/>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4" name="AutoShape 58"/>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5" name="AutoShape 59"/>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6" name="AutoShape 60"/>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7" name="AutoShape 61"/>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8" name="AutoShape 62"/>
                <p:cNvSpPr>
                  <a:spLocks noChangeArrowheads="1"/>
                </p:cNvSpPr>
                <p:nvPr/>
              </p:nvSpPr>
              <p:spPr bwMode="auto">
                <a:xfrm>
                  <a:off x="5336" y="255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49" name="AutoShape 63"/>
                <p:cNvSpPr>
                  <a:spLocks noChangeArrowheads="1"/>
                </p:cNvSpPr>
                <p:nvPr/>
              </p:nvSpPr>
              <p:spPr bwMode="auto">
                <a:xfrm>
                  <a:off x="5336" y="2161"/>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50" name="AutoShape 64"/>
                <p:cNvSpPr>
                  <a:spLocks noChangeArrowheads="1"/>
                </p:cNvSpPr>
                <p:nvPr/>
              </p:nvSpPr>
              <p:spPr bwMode="auto">
                <a:xfrm>
                  <a:off x="5336" y="1777"/>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51" name="AutoShape 65"/>
                <p:cNvSpPr>
                  <a:spLocks noChangeArrowheads="1"/>
                </p:cNvSpPr>
                <p:nvPr/>
              </p:nvSpPr>
              <p:spPr bwMode="auto">
                <a:xfrm>
                  <a:off x="5336" y="139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52" name="AutoShape 66"/>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nvGrpSpPr>
              <p:cNvPr id="12" name="Group 73"/>
              <p:cNvGrpSpPr>
                <a:grpSpLocks/>
              </p:cNvGrpSpPr>
              <p:nvPr/>
            </p:nvGrpSpPr>
            <p:grpSpPr bwMode="auto">
              <a:xfrm>
                <a:off x="3214688" y="3514725"/>
                <a:ext cx="2730500" cy="3124200"/>
                <a:chOff x="4040" y="1009"/>
                <a:chExt cx="1720" cy="1968"/>
              </a:xfrm>
            </p:grpSpPr>
            <p:sp>
              <p:nvSpPr>
                <p:cNvPr id="13" name="AutoShape 74"/>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4" name="AutoShape 75"/>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5" name="AutoShape 76"/>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6" name="AutoShape 77"/>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7" name="AutoShape 78"/>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8" name="AutoShape 79"/>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9" name="AutoShape 80"/>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0" name="AutoShape 81"/>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 name="AutoShape 82"/>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2" name="AutoShape 83"/>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3" name="AutoShape 84"/>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4" name="AutoShape 85"/>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5" name="AutoShape 86"/>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6" name="AutoShape 87"/>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7" name="AutoShape 88"/>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8" name="AutoShape 89"/>
                <p:cNvSpPr>
                  <a:spLocks noChangeArrowheads="1"/>
                </p:cNvSpPr>
                <p:nvPr/>
              </p:nvSpPr>
              <p:spPr bwMode="auto">
                <a:xfrm>
                  <a:off x="5336" y="255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29" name="AutoShape 90"/>
                <p:cNvSpPr>
                  <a:spLocks noChangeArrowheads="1"/>
                </p:cNvSpPr>
                <p:nvPr/>
              </p:nvSpPr>
              <p:spPr bwMode="auto">
                <a:xfrm>
                  <a:off x="5336" y="2161"/>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30" name="AutoShape 91"/>
                <p:cNvSpPr>
                  <a:spLocks noChangeArrowheads="1"/>
                </p:cNvSpPr>
                <p:nvPr/>
              </p:nvSpPr>
              <p:spPr bwMode="auto">
                <a:xfrm>
                  <a:off x="5336" y="1777"/>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31" name="AutoShape 92"/>
                <p:cNvSpPr>
                  <a:spLocks noChangeArrowheads="1"/>
                </p:cNvSpPr>
                <p:nvPr/>
              </p:nvSpPr>
              <p:spPr bwMode="auto">
                <a:xfrm>
                  <a:off x="5336" y="1393"/>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sp>
              <p:nvSpPr>
                <p:cNvPr id="32" name="AutoShape 93"/>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sp>
          <p:nvSpPr>
            <p:cNvPr id="6" name="Text Box 94"/>
            <p:cNvSpPr txBox="1">
              <a:spLocks noChangeArrowheads="1"/>
            </p:cNvSpPr>
            <p:nvPr/>
          </p:nvSpPr>
          <p:spPr bwMode="auto">
            <a:xfrm>
              <a:off x="7772401" y="4572000"/>
              <a:ext cx="396262" cy="400110"/>
            </a:xfrm>
            <a:prstGeom prst="rect">
              <a:avLst/>
            </a:prstGeom>
            <a:noFill/>
            <a:ln w="9525">
              <a:noFill/>
              <a:miter lim="800000"/>
              <a:headEnd/>
              <a:tailEnd/>
            </a:ln>
            <a:effectLst/>
          </p:spPr>
          <p:txBody>
            <a:bodyPr wrap="none">
              <a:spAutoFit/>
            </a:bodyPr>
            <a:lstStyle/>
            <a:p>
              <a:pPr algn="l">
                <a:spcBef>
                  <a:spcPct val="0"/>
                </a:spcBef>
                <a:defRPr/>
              </a:pPr>
              <a:r>
                <a:rPr lang="en-US" sz="2000" dirty="0">
                  <a:effectLst>
                    <a:outerShdw blurRad="38100" dist="38100" dir="2700000" algn="tl">
                      <a:srgbClr val="C0C0C0"/>
                    </a:outerShdw>
                  </a:effectLst>
                </a:rPr>
                <a:t>   </a:t>
              </a:r>
            </a:p>
          </p:txBody>
        </p:sp>
        <p:sp>
          <p:nvSpPr>
            <p:cNvPr id="7" name="Text Box 95"/>
            <p:cNvSpPr txBox="1">
              <a:spLocks noChangeArrowheads="1"/>
            </p:cNvSpPr>
            <p:nvPr/>
          </p:nvSpPr>
          <p:spPr bwMode="auto">
            <a:xfrm>
              <a:off x="5648498" y="6019800"/>
              <a:ext cx="1276177" cy="400110"/>
            </a:xfrm>
            <a:prstGeom prst="rect">
              <a:avLst/>
            </a:prstGeom>
            <a:noFill/>
            <a:ln w="9525">
              <a:noFill/>
              <a:miter lim="800000"/>
              <a:headEnd/>
              <a:tailEnd/>
            </a:ln>
            <a:effectLst/>
          </p:spPr>
          <p:txBody>
            <a:bodyPr wrap="square">
              <a:spAutoFit/>
            </a:bodyPr>
            <a:lstStyle/>
            <a:p>
              <a:pPr algn="l">
                <a:spcBef>
                  <a:spcPct val="0"/>
                </a:spcBef>
                <a:defRPr/>
              </a:pPr>
              <a:r>
                <a:rPr lang="en-US" sz="2000" dirty="0" smtClean="0">
                  <a:effectLst>
                    <a:outerShdw blurRad="38100" dist="38100" dir="2700000" algn="tl">
                      <a:srgbClr val="C0C0C0"/>
                    </a:outerShdw>
                  </a:effectLst>
                </a:rPr>
                <a:t>2007 Q1</a:t>
              </a:r>
              <a:endParaRPr lang="en-US" sz="2000" dirty="0">
                <a:effectLst>
                  <a:outerShdw blurRad="38100" dist="38100" dir="2700000" algn="tl">
                    <a:srgbClr val="C0C0C0"/>
                  </a:outerShdw>
                </a:effectLst>
              </a:endParaRPr>
            </a:p>
          </p:txBody>
        </p:sp>
        <p:sp>
          <p:nvSpPr>
            <p:cNvPr id="8" name="Text Box 98"/>
            <p:cNvSpPr txBox="1">
              <a:spLocks noChangeArrowheads="1"/>
            </p:cNvSpPr>
            <p:nvPr/>
          </p:nvSpPr>
          <p:spPr bwMode="auto">
            <a:xfrm>
              <a:off x="3543913" y="2955925"/>
              <a:ext cx="396262" cy="400110"/>
            </a:xfrm>
            <a:prstGeom prst="rect">
              <a:avLst/>
            </a:prstGeom>
            <a:noFill/>
            <a:ln w="9525">
              <a:noFill/>
              <a:miter lim="800000"/>
              <a:headEnd/>
              <a:tailEnd/>
            </a:ln>
            <a:effectLst/>
          </p:spPr>
          <p:txBody>
            <a:bodyPr wrap="none">
              <a:spAutoFit/>
            </a:bodyPr>
            <a:lstStyle/>
            <a:p>
              <a:pPr algn="r">
                <a:spcBef>
                  <a:spcPct val="0"/>
                </a:spcBef>
                <a:defRPr/>
              </a:pPr>
              <a:r>
                <a:rPr lang="en-US" sz="2000" dirty="0">
                  <a:effectLst>
                    <a:outerShdw blurRad="38100" dist="38100" dir="2700000" algn="tl">
                      <a:srgbClr val="C0C0C0"/>
                    </a:outerShdw>
                  </a:effectLst>
                </a:rPr>
                <a:t>   </a:t>
              </a:r>
            </a:p>
          </p:txBody>
        </p:sp>
      </p:grpSp>
      <p:pic>
        <p:nvPicPr>
          <p:cNvPr id="12290" name="Picture 2" descr="C:\Users\ericphan\AppData\Local\Temp\SNAGHTML13c61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183334"/>
            <a:ext cx="1685925"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928744"/>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600" dirty="0" smtClean="0">
                <a:solidFill>
                  <a:srgbClr val="0000FF"/>
                </a:solidFill>
                <a:latin typeface="Consolas" pitchFamily="49" charset="0"/>
                <a:cs typeface="Consolas" pitchFamily="49" charset="0"/>
              </a:rPr>
              <a:t>SELECT</a:t>
            </a:r>
            <a:br>
              <a:rPr lang="en-AU" sz="1600" dirty="0" smtClean="0">
                <a:solidFill>
                  <a:srgbClr val="0000FF"/>
                </a:solidFill>
                <a:latin typeface="Consolas" pitchFamily="49" charset="0"/>
                <a:cs typeface="Consolas" pitchFamily="49" charset="0"/>
              </a:rPr>
            </a:br>
            <a:r>
              <a:rPr lang="en-AU" sz="1600" dirty="0" smtClean="0">
                <a:solidFill>
                  <a:srgbClr val="0000FF"/>
                </a:solidFill>
                <a:latin typeface="Consolas" pitchFamily="49" charset="0"/>
                <a:cs typeface="Consolas" pitchFamily="49" charset="0"/>
              </a:rPr>
              <a:t>FROM</a:t>
            </a:r>
            <a:r>
              <a:rPr lang="en-AU" sz="1600" dirty="0" smtClean="0">
                <a:solidFill>
                  <a:prstClr val="black"/>
                </a:solidFill>
                <a:latin typeface="Consolas" pitchFamily="49" charset="0"/>
                <a:cs typeface="Consolas" pitchFamily="49" charset="0"/>
              </a:rPr>
              <a:t> </a:t>
            </a:r>
            <a:r>
              <a:rPr lang="en-AU" sz="1600" dirty="0">
                <a:solidFill>
                  <a:prstClr val="black"/>
                </a:solidFill>
                <a:latin typeface="Consolas" pitchFamily="49" charset="0"/>
                <a:cs typeface="Consolas" pitchFamily="49" charset="0"/>
              </a:rPr>
              <a:t>[Adventure </a:t>
            </a:r>
            <a:r>
              <a:rPr lang="en-AU" sz="1600" dirty="0" smtClean="0">
                <a:solidFill>
                  <a:prstClr val="black"/>
                </a:solidFill>
                <a:latin typeface="Consolas" pitchFamily="49" charset="0"/>
                <a:cs typeface="Consolas" pitchFamily="49" charset="0"/>
              </a:rPr>
              <a:t>Works]</a:t>
            </a:r>
            <a:br>
              <a:rPr lang="en-AU" sz="1600" dirty="0" smtClean="0">
                <a:solidFill>
                  <a:prstClr val="black"/>
                </a:solidFill>
                <a:latin typeface="Consolas" pitchFamily="49" charset="0"/>
                <a:cs typeface="Consolas" pitchFamily="49" charset="0"/>
              </a:rPr>
            </a:br>
            <a:r>
              <a:rPr lang="en-AU" sz="1600" dirty="0" smtClean="0">
                <a:solidFill>
                  <a:srgbClr val="0000FF"/>
                </a:solidFill>
                <a:latin typeface="Consolas" pitchFamily="49" charset="0"/>
                <a:cs typeface="Consolas" pitchFamily="49" charset="0"/>
              </a:rPr>
              <a:t>WHERE</a:t>
            </a:r>
            <a:r>
              <a:rPr lang="en-AU" sz="1600" dirty="0" smtClean="0">
                <a:solidFill>
                  <a:prstClr val="black"/>
                </a:solidFill>
                <a:latin typeface="Consolas" pitchFamily="49" charset="0"/>
                <a:cs typeface="Consolas" pitchFamily="49" charset="0"/>
              </a:rPr>
              <a:t> (</a:t>
            </a:r>
            <a:br>
              <a:rPr lang="en-AU" sz="1600" dirty="0" smtClean="0">
                <a:solidFill>
                  <a:prstClr val="black"/>
                </a:solidFill>
                <a:latin typeface="Consolas" pitchFamily="49" charset="0"/>
                <a:cs typeface="Consolas" pitchFamily="49" charset="0"/>
              </a:rPr>
            </a:br>
            <a:r>
              <a:rPr lang="en-AU" sz="1600" dirty="0" smtClean="0">
                <a:solidFill>
                  <a:prstClr val="black"/>
                </a:solidFill>
                <a:latin typeface="Consolas" pitchFamily="49" charset="0"/>
                <a:cs typeface="Consolas" pitchFamily="49" charset="0"/>
              </a:rPr>
              <a:t>      [</a:t>
            </a:r>
            <a:r>
              <a:rPr lang="en-AU" sz="1600" dirty="0">
                <a:solidFill>
                  <a:prstClr val="black"/>
                </a:solidFill>
                <a:latin typeface="Consolas" pitchFamily="49" charset="0"/>
                <a:cs typeface="Consolas" pitchFamily="49" charset="0"/>
              </a:rPr>
              <a:t>Measures].[Internet Order Count], </a:t>
            </a:r>
            <a:r>
              <a:rPr lang="en-AU" sz="1600" dirty="0" smtClean="0">
                <a:solidFill>
                  <a:prstClr val="black"/>
                </a:solidFill>
                <a:latin typeface="Consolas" pitchFamily="49" charset="0"/>
                <a:cs typeface="Consolas" pitchFamily="49" charset="0"/>
              </a:rPr>
              <a:t>   </a:t>
            </a:r>
            <a:br>
              <a:rPr lang="en-AU" sz="1600" dirty="0" smtClean="0">
                <a:solidFill>
                  <a:prstClr val="black"/>
                </a:solidFill>
                <a:latin typeface="Consolas" pitchFamily="49" charset="0"/>
                <a:cs typeface="Consolas" pitchFamily="49" charset="0"/>
              </a:rPr>
            </a:br>
            <a:r>
              <a:rPr lang="en-AU" sz="1600" dirty="0" smtClean="0">
                <a:solidFill>
                  <a:prstClr val="black"/>
                </a:solidFill>
                <a:latin typeface="Consolas" pitchFamily="49" charset="0"/>
                <a:cs typeface="Consolas" pitchFamily="49" charset="0"/>
              </a:rPr>
              <a:t>      [</a:t>
            </a:r>
            <a:r>
              <a:rPr lang="en-AU" sz="1600" dirty="0">
                <a:solidFill>
                  <a:prstClr val="black"/>
                </a:solidFill>
                <a:latin typeface="Consolas" pitchFamily="49" charset="0"/>
                <a:cs typeface="Consolas" pitchFamily="49" charset="0"/>
              </a:rPr>
              <a:t>Date].[Fiscal].[Fiscal Quarter].&amp;[2007]&amp;[1</a:t>
            </a:r>
            <a:r>
              <a:rPr lang="en-AU" sz="1600" dirty="0" smtClean="0">
                <a:solidFill>
                  <a:prstClr val="black"/>
                </a:solidFill>
                <a:latin typeface="Consolas" pitchFamily="49" charset="0"/>
                <a:cs typeface="Consolas" pitchFamily="49" charset="0"/>
              </a:rPr>
              <a:t>],</a:t>
            </a:r>
            <a:br>
              <a:rPr lang="en-AU" sz="1600" dirty="0" smtClean="0">
                <a:solidFill>
                  <a:prstClr val="black"/>
                </a:solidFill>
                <a:latin typeface="Consolas" pitchFamily="49" charset="0"/>
                <a:cs typeface="Consolas" pitchFamily="49" charset="0"/>
              </a:rPr>
            </a:br>
            <a:r>
              <a:rPr lang="en-AU" sz="1600" b="1" dirty="0" smtClean="0">
                <a:solidFill>
                  <a:prstClr val="black"/>
                </a:solidFill>
                <a:latin typeface="Consolas" pitchFamily="49" charset="0"/>
                <a:cs typeface="Consolas" pitchFamily="49" charset="0"/>
              </a:rPr>
              <a:t>      </a:t>
            </a:r>
            <a:r>
              <a:rPr lang="en-AU" sz="1600" b="1" dirty="0" smtClean="0">
                <a:latin typeface="Consolas" pitchFamily="49" charset="0"/>
                <a:cs typeface="Consolas" pitchFamily="49" charset="0"/>
              </a:rPr>
              <a:t>[</a:t>
            </a:r>
            <a:r>
              <a:rPr lang="en-AU" sz="1600" b="1" dirty="0">
                <a:latin typeface="Consolas" pitchFamily="49" charset="0"/>
                <a:cs typeface="Consolas" pitchFamily="49" charset="0"/>
              </a:rPr>
              <a:t>Customer].[Customer Geography].[Country].&amp;[Australia]</a:t>
            </a:r>
            <a:r>
              <a:rPr lang="en-AU" sz="1600" b="1" dirty="0" smtClean="0">
                <a:solidFill>
                  <a:prstClr val="black"/>
                </a:solidFill>
                <a:latin typeface="Consolas" pitchFamily="49" charset="0"/>
                <a:cs typeface="Consolas" pitchFamily="49" charset="0"/>
              </a:rPr>
              <a:t/>
            </a:r>
            <a:br>
              <a:rPr lang="en-AU" sz="1600" b="1" dirty="0" smtClean="0">
                <a:solidFill>
                  <a:prstClr val="black"/>
                </a:solidFill>
                <a:latin typeface="Consolas" pitchFamily="49" charset="0"/>
                <a:cs typeface="Consolas" pitchFamily="49" charset="0"/>
              </a:rPr>
            </a:br>
            <a:r>
              <a:rPr lang="en-AU" sz="1600" dirty="0" smtClean="0">
                <a:solidFill>
                  <a:prstClr val="black"/>
                </a:solidFill>
                <a:latin typeface="Consolas" pitchFamily="49" charset="0"/>
                <a:cs typeface="Consolas" pitchFamily="49" charset="0"/>
              </a:rPr>
              <a:t>)</a:t>
            </a:r>
            <a:endParaRPr lang="en-AU" sz="1600"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Slicing our data – 2007 Q1, Australia</a:t>
            </a:r>
            <a:endParaRPr lang="en-AU" dirty="0"/>
          </a:p>
        </p:txBody>
      </p:sp>
    </p:spTree>
    <p:extLst>
      <p:ext uri="{BB962C8B-B14F-4D97-AF65-F5344CB8AC3E}">
        <p14:creationId xmlns:p14="http://schemas.microsoft.com/office/powerpoint/2010/main" val="3113817931"/>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AU" dirty="0"/>
          </a:p>
        </p:txBody>
      </p:sp>
      <p:sp>
        <p:nvSpPr>
          <p:cNvPr id="3" name="Title 2"/>
          <p:cNvSpPr>
            <a:spLocks noGrp="1"/>
          </p:cNvSpPr>
          <p:nvPr>
            <p:ph type="title"/>
          </p:nvPr>
        </p:nvSpPr>
        <p:spPr/>
        <p:txBody>
          <a:bodyPr/>
          <a:lstStyle/>
          <a:p>
            <a:r>
              <a:rPr lang="en-AU" dirty="0" smtClean="0"/>
              <a:t>Internet Orders in 2007 Q1, Australia</a:t>
            </a:r>
            <a:endParaRPr lang="en-AU" dirty="0"/>
          </a:p>
        </p:txBody>
      </p:sp>
      <p:grpSp>
        <p:nvGrpSpPr>
          <p:cNvPr id="4" name="Group 96"/>
          <p:cNvGrpSpPr>
            <a:grpSpLocks/>
          </p:cNvGrpSpPr>
          <p:nvPr/>
        </p:nvGrpSpPr>
        <p:grpSpPr bwMode="auto">
          <a:xfrm>
            <a:off x="3387301" y="2065674"/>
            <a:ext cx="5721203" cy="4819710"/>
            <a:chOff x="2447459" y="1600200"/>
            <a:chExt cx="5721204" cy="4819710"/>
          </a:xfrm>
        </p:grpSpPr>
        <p:grpSp>
          <p:nvGrpSpPr>
            <p:cNvPr id="5" name="Group 94"/>
            <p:cNvGrpSpPr>
              <a:grpSpLocks/>
            </p:cNvGrpSpPr>
            <p:nvPr/>
          </p:nvGrpSpPr>
          <p:grpSpPr bwMode="auto">
            <a:xfrm>
              <a:off x="4051300" y="1600200"/>
              <a:ext cx="3721100" cy="4281487"/>
              <a:chOff x="3214688" y="2357438"/>
              <a:chExt cx="3721100" cy="4281487"/>
            </a:xfrm>
          </p:grpSpPr>
          <p:grpSp>
            <p:nvGrpSpPr>
              <p:cNvPr id="9" name="Group 93"/>
              <p:cNvGrpSpPr>
                <a:grpSpLocks/>
              </p:cNvGrpSpPr>
              <p:nvPr/>
            </p:nvGrpSpPr>
            <p:grpSpPr bwMode="auto">
              <a:xfrm>
                <a:off x="4205288" y="2357438"/>
                <a:ext cx="2730500" cy="3124200"/>
                <a:chOff x="4205288" y="2357438"/>
                <a:chExt cx="2730500" cy="3124200"/>
              </a:xfrm>
            </p:grpSpPr>
            <p:sp>
              <p:nvSpPr>
                <p:cNvPr id="73" name="AutoShape 9"/>
                <p:cNvSpPr>
                  <a:spLocks noChangeArrowheads="1"/>
                </p:cNvSpPr>
                <p:nvPr/>
              </p:nvSpPr>
              <p:spPr bwMode="auto">
                <a:xfrm>
                  <a:off x="42052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4" name="AutoShape 14"/>
                <p:cNvSpPr>
                  <a:spLocks noChangeArrowheads="1"/>
                </p:cNvSpPr>
                <p:nvPr/>
              </p:nvSpPr>
              <p:spPr bwMode="auto">
                <a:xfrm>
                  <a:off x="48910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5" name="AutoShape 19"/>
                <p:cNvSpPr>
                  <a:spLocks noChangeArrowheads="1"/>
                </p:cNvSpPr>
                <p:nvPr/>
              </p:nvSpPr>
              <p:spPr bwMode="auto">
                <a:xfrm>
                  <a:off x="55641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6" name="AutoShape 20"/>
                <p:cNvSpPr>
                  <a:spLocks noChangeArrowheads="1"/>
                </p:cNvSpPr>
                <p:nvPr/>
              </p:nvSpPr>
              <p:spPr bwMode="auto">
                <a:xfrm>
                  <a:off x="62626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7" name="AutoShape 21"/>
                <p:cNvSpPr>
                  <a:spLocks noChangeArrowheads="1"/>
                </p:cNvSpPr>
                <p:nvPr/>
              </p:nvSpPr>
              <p:spPr bwMode="auto">
                <a:xfrm>
                  <a:off x="62626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8" name="AutoShape 22"/>
                <p:cNvSpPr>
                  <a:spLocks noChangeArrowheads="1"/>
                </p:cNvSpPr>
                <p:nvPr/>
              </p:nvSpPr>
              <p:spPr bwMode="auto">
                <a:xfrm>
                  <a:off x="62626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9" name="AutoShape 23"/>
                <p:cNvSpPr>
                  <a:spLocks noChangeArrowheads="1"/>
                </p:cNvSpPr>
                <p:nvPr/>
              </p:nvSpPr>
              <p:spPr bwMode="auto">
                <a:xfrm>
                  <a:off x="62626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80" name="AutoShape 24"/>
                <p:cNvSpPr>
                  <a:spLocks noChangeArrowheads="1"/>
                </p:cNvSpPr>
                <p:nvPr/>
              </p:nvSpPr>
              <p:spPr bwMode="auto">
                <a:xfrm>
                  <a:off x="6262689" y="23574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pPr>
                    <a:defRPr/>
                  </a:pPr>
                  <a:endParaRPr lang="en-US"/>
                </a:p>
              </p:txBody>
            </p:sp>
          </p:grpSp>
          <p:grpSp>
            <p:nvGrpSpPr>
              <p:cNvPr id="10" name="Group 25"/>
              <p:cNvGrpSpPr>
                <a:grpSpLocks/>
              </p:cNvGrpSpPr>
              <p:nvPr/>
            </p:nvGrpSpPr>
            <p:grpSpPr bwMode="auto">
              <a:xfrm>
                <a:off x="3892551" y="2722563"/>
                <a:ext cx="2730500" cy="3124200"/>
                <a:chOff x="4040" y="1009"/>
                <a:chExt cx="1720" cy="1968"/>
              </a:xfrm>
            </p:grpSpPr>
            <p:sp>
              <p:nvSpPr>
                <p:cNvPr id="53" name="AutoShape 26"/>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4" name="AutoShape 27"/>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5" name="AutoShape 28"/>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6" name="AutoShape 29"/>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7" name="AutoShape 30"/>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8" name="AutoShape 31"/>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9" name="AutoShape 32"/>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0" name="AutoShape 33"/>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1" name="AutoShape 34"/>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2" name="AutoShape 35"/>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3" name="AutoShape 36"/>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4" name="AutoShape 37"/>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5" name="AutoShape 38"/>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6" name="AutoShape 39"/>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7" name="AutoShape 40"/>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8" name="AutoShape 41"/>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9" name="AutoShape 42"/>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0" name="AutoShape 43"/>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1" name="AutoShape 44"/>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2" name="AutoShape 45"/>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nvGrpSpPr>
              <p:cNvPr id="11" name="Group 46"/>
              <p:cNvGrpSpPr>
                <a:grpSpLocks/>
              </p:cNvGrpSpPr>
              <p:nvPr/>
            </p:nvGrpSpPr>
            <p:grpSpPr bwMode="auto">
              <a:xfrm>
                <a:off x="3517901" y="3163888"/>
                <a:ext cx="2730500" cy="3124200"/>
                <a:chOff x="4040" y="1009"/>
                <a:chExt cx="1720" cy="1968"/>
              </a:xfrm>
            </p:grpSpPr>
            <p:sp>
              <p:nvSpPr>
                <p:cNvPr id="33" name="AutoShape 47"/>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 name="AutoShape 48"/>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5" name="AutoShape 49"/>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6" name="AutoShape 50"/>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7" name="AutoShape 51"/>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8" name="AutoShape 52"/>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9" name="AutoShape 53"/>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0" name="AutoShape 54"/>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1" name="AutoShape 55"/>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2" name="AutoShape 56"/>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3" name="AutoShape 57"/>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4" name="AutoShape 58"/>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5" name="AutoShape 59"/>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6" name="AutoShape 60"/>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7" name="AutoShape 61"/>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8" name="AutoShape 62"/>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9" name="AutoShape 63"/>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0" name="AutoShape 64"/>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1" name="AutoShape 65"/>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2" name="AutoShape 66"/>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nvGrpSpPr>
              <p:cNvPr id="12" name="Group 73"/>
              <p:cNvGrpSpPr>
                <a:grpSpLocks/>
              </p:cNvGrpSpPr>
              <p:nvPr/>
            </p:nvGrpSpPr>
            <p:grpSpPr bwMode="auto">
              <a:xfrm>
                <a:off x="3214688" y="3514725"/>
                <a:ext cx="2730500" cy="3124200"/>
                <a:chOff x="4040" y="1009"/>
                <a:chExt cx="1720" cy="1968"/>
              </a:xfrm>
            </p:grpSpPr>
            <p:sp>
              <p:nvSpPr>
                <p:cNvPr id="13" name="AutoShape 74"/>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4" name="AutoShape 75"/>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5" name="AutoShape 76"/>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6" name="AutoShape 77"/>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7" name="AutoShape 78"/>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8" name="AutoShape 79"/>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9" name="AutoShape 80"/>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0" name="AutoShape 81"/>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 name="AutoShape 82"/>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2" name="AutoShape 83"/>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3" name="AutoShape 84"/>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4" name="AutoShape 85"/>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5" name="AutoShape 86"/>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6" name="AutoShape 87"/>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7" name="AutoShape 88"/>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8" name="AutoShape 89"/>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9" name="AutoShape 90"/>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0" name="AutoShape 91"/>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1" name="AutoShape 92"/>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2" name="AutoShape 93"/>
                <p:cNvSpPr>
                  <a:spLocks noChangeArrowheads="1"/>
                </p:cNvSpPr>
                <p:nvPr/>
              </p:nvSpPr>
              <p:spPr bwMode="auto">
                <a:xfrm>
                  <a:off x="5336" y="1009"/>
                  <a:ext cx="424" cy="424"/>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endParaRPr lang="en-US"/>
                </a:p>
              </p:txBody>
            </p:sp>
          </p:grpSp>
        </p:grpSp>
        <p:sp>
          <p:nvSpPr>
            <p:cNvPr id="6" name="Text Box 94"/>
            <p:cNvSpPr txBox="1">
              <a:spLocks noChangeArrowheads="1"/>
            </p:cNvSpPr>
            <p:nvPr/>
          </p:nvSpPr>
          <p:spPr bwMode="auto">
            <a:xfrm>
              <a:off x="7772401" y="4572000"/>
              <a:ext cx="396262" cy="400110"/>
            </a:xfrm>
            <a:prstGeom prst="rect">
              <a:avLst/>
            </a:prstGeom>
            <a:noFill/>
            <a:ln w="9525">
              <a:noFill/>
              <a:miter lim="800000"/>
              <a:headEnd/>
              <a:tailEnd/>
            </a:ln>
            <a:effectLst/>
          </p:spPr>
          <p:txBody>
            <a:bodyPr wrap="none">
              <a:spAutoFit/>
            </a:bodyPr>
            <a:lstStyle/>
            <a:p>
              <a:pPr algn="l">
                <a:spcBef>
                  <a:spcPct val="0"/>
                </a:spcBef>
                <a:defRPr/>
              </a:pPr>
              <a:r>
                <a:rPr lang="en-US" sz="2000" dirty="0">
                  <a:effectLst>
                    <a:outerShdw blurRad="38100" dist="38100" dir="2700000" algn="tl">
                      <a:srgbClr val="C0C0C0"/>
                    </a:outerShdw>
                  </a:effectLst>
                </a:rPr>
                <a:t>   </a:t>
              </a:r>
            </a:p>
          </p:txBody>
        </p:sp>
        <p:sp>
          <p:nvSpPr>
            <p:cNvPr id="7" name="Text Box 95"/>
            <p:cNvSpPr txBox="1">
              <a:spLocks noChangeArrowheads="1"/>
            </p:cNvSpPr>
            <p:nvPr/>
          </p:nvSpPr>
          <p:spPr bwMode="auto">
            <a:xfrm>
              <a:off x="5648498" y="6019800"/>
              <a:ext cx="1276177" cy="400110"/>
            </a:xfrm>
            <a:prstGeom prst="rect">
              <a:avLst/>
            </a:prstGeom>
            <a:noFill/>
            <a:ln w="9525">
              <a:noFill/>
              <a:miter lim="800000"/>
              <a:headEnd/>
              <a:tailEnd/>
            </a:ln>
            <a:effectLst/>
          </p:spPr>
          <p:txBody>
            <a:bodyPr wrap="square">
              <a:spAutoFit/>
            </a:bodyPr>
            <a:lstStyle/>
            <a:p>
              <a:pPr algn="l">
                <a:spcBef>
                  <a:spcPct val="0"/>
                </a:spcBef>
                <a:defRPr/>
              </a:pPr>
              <a:r>
                <a:rPr lang="en-US" sz="2000" dirty="0" smtClean="0">
                  <a:effectLst>
                    <a:outerShdw blurRad="38100" dist="38100" dir="2700000" algn="tl">
                      <a:srgbClr val="C0C0C0"/>
                    </a:outerShdw>
                  </a:effectLst>
                </a:rPr>
                <a:t>2007 Q1</a:t>
              </a:r>
              <a:endParaRPr lang="en-US" sz="2000" dirty="0">
                <a:effectLst>
                  <a:outerShdw blurRad="38100" dist="38100" dir="2700000" algn="tl">
                    <a:srgbClr val="C0C0C0"/>
                  </a:outerShdw>
                </a:effectLst>
              </a:endParaRPr>
            </a:p>
          </p:txBody>
        </p:sp>
        <p:sp>
          <p:nvSpPr>
            <p:cNvPr id="8" name="Text Box 98"/>
            <p:cNvSpPr txBox="1">
              <a:spLocks noChangeArrowheads="1"/>
            </p:cNvSpPr>
            <p:nvPr/>
          </p:nvSpPr>
          <p:spPr bwMode="auto">
            <a:xfrm>
              <a:off x="2447459" y="2955925"/>
              <a:ext cx="1492716" cy="400110"/>
            </a:xfrm>
            <a:prstGeom prst="rect">
              <a:avLst/>
            </a:prstGeom>
            <a:noFill/>
            <a:ln w="9525">
              <a:noFill/>
              <a:miter lim="800000"/>
              <a:headEnd/>
              <a:tailEnd/>
            </a:ln>
            <a:effectLst/>
          </p:spPr>
          <p:txBody>
            <a:bodyPr wrap="none">
              <a:spAutoFit/>
            </a:bodyPr>
            <a:lstStyle/>
            <a:p>
              <a:pPr algn="r">
                <a:spcBef>
                  <a:spcPct val="0"/>
                </a:spcBef>
                <a:defRPr/>
              </a:pPr>
              <a:r>
                <a:rPr lang="en-US" sz="2000" dirty="0" smtClean="0">
                  <a:effectLst>
                    <a:outerShdw blurRad="38100" dist="38100" dir="2700000" algn="tl">
                      <a:srgbClr val="C0C0C0"/>
                    </a:outerShdw>
                  </a:effectLst>
                </a:rPr>
                <a:t>Australia   </a:t>
              </a:r>
              <a:endParaRPr lang="en-US" sz="2000" dirty="0">
                <a:effectLst>
                  <a:outerShdw blurRad="38100" dist="38100" dir="2700000" algn="tl">
                    <a:srgbClr val="C0C0C0"/>
                  </a:outerShdw>
                </a:effectLst>
              </a:endParaRPr>
            </a:p>
          </p:txBody>
        </p:sp>
      </p:grpSp>
      <p:pic>
        <p:nvPicPr>
          <p:cNvPr id="14338" name="Picture 2" descr="C:\Users\ericphan\AppData\Local\Temp\SNAGHTML13fad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60986"/>
            <a:ext cx="15621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28049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1"/>
          <p:cNvSpPr>
            <a:spLocks noGrp="1"/>
          </p:cNvSpPr>
          <p:nvPr>
            <p:ph type="body" sz="quarter" idx="13"/>
          </p:nvPr>
        </p:nvSpPr>
        <p:spPr>
          <a:xfrm>
            <a:off x="1871663" y="2411413"/>
            <a:ext cx="7272337" cy="3276600"/>
          </a:xfrm>
        </p:spPr>
        <p:txBody>
          <a:bodyPr/>
          <a:lstStyle/>
          <a:p>
            <a:endParaRPr lang="en-AU" smtClean="0">
              <a:latin typeface="HelveticaNeueLT Std"/>
            </a:endParaRPr>
          </a:p>
        </p:txBody>
      </p:sp>
      <p:sp>
        <p:nvSpPr>
          <p:cNvPr id="3" name="Title 2"/>
          <p:cNvSpPr>
            <a:spLocks noGrp="1"/>
          </p:cNvSpPr>
          <p:nvPr>
            <p:ph type="title"/>
          </p:nvPr>
        </p:nvSpPr>
        <p:spPr>
          <a:xfrm>
            <a:off x="1871663" y="538163"/>
            <a:ext cx="7272337" cy="1800225"/>
          </a:xfrm>
        </p:spPr>
        <p:txBody>
          <a:bodyPr/>
          <a:lstStyle/>
          <a:p>
            <a:pPr>
              <a:defRPr/>
            </a:pPr>
            <a:r>
              <a:rPr lang="en-AU" dirty="0" smtClean="0"/>
              <a:t>Course Overview</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725071822"/>
              </p:ext>
            </p:extLst>
          </p:nvPr>
        </p:nvGraphicFramePr>
        <p:xfrm>
          <a:off x="1871663" y="2411413"/>
          <a:ext cx="7272337" cy="3276603"/>
        </p:xfrm>
        <a:graphic>
          <a:graphicData uri="http://schemas.openxmlformats.org/drawingml/2006/table">
            <a:tbl>
              <a:tblPr>
                <a:tableStyleId>{21E4AEA4-8DFA-4A89-87EB-49C32662AFE0}</a:tableStyleId>
              </a:tblPr>
              <a:tblGrid>
                <a:gridCol w="700087"/>
                <a:gridCol w="1394460"/>
                <a:gridCol w="1075690"/>
                <a:gridCol w="4102100"/>
              </a:tblGrid>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solidFill>
                            <a:schemeClr val="bg1"/>
                          </a:solidFill>
                          <a:effectLst/>
                        </a:rPr>
                        <a:t>Session</a:t>
                      </a:r>
                      <a:endParaRPr kumimoji="0" lang="en-AU" sz="1200" b="1" i="0" u="none" strike="noStrike" cap="none" normalizeH="0" baseline="0" dirty="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smtClean="0">
                          <a:ln>
                            <a:noFill/>
                          </a:ln>
                          <a:solidFill>
                            <a:schemeClr val="bg1"/>
                          </a:solidFill>
                          <a:effectLst/>
                        </a:rPr>
                        <a:t>Date</a:t>
                      </a:r>
                      <a:endParaRPr kumimoji="0" lang="en-AU" sz="1200" b="1" i="0" u="none" strike="noStrike" cap="none" normalizeH="0" baseline="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smtClean="0">
                          <a:ln>
                            <a:noFill/>
                          </a:ln>
                          <a:solidFill>
                            <a:schemeClr val="bg1"/>
                          </a:solidFill>
                          <a:effectLst/>
                        </a:rPr>
                        <a:t>Time</a:t>
                      </a:r>
                      <a:endParaRPr kumimoji="0" lang="en-AU" sz="1200" b="1" i="0" u="none" strike="noStrike" cap="none" normalizeH="0" baseline="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solidFill>
                            <a:schemeClr val="bg1"/>
                          </a:solidFill>
                          <a:effectLst/>
                        </a:rPr>
                        <a:t>Topic</a:t>
                      </a:r>
                      <a:endParaRPr kumimoji="0" lang="en-AU" sz="1200" b="1" i="0" u="none" strike="noStrike" cap="none" normalizeH="0" baseline="0" dirty="0" smtClean="0">
                        <a:ln>
                          <a:noFill/>
                        </a:ln>
                        <a:solidFill>
                          <a:schemeClr val="bg1"/>
                        </a:solidFill>
                        <a:effectLst/>
                        <a:latin typeface="HelveticaNeueLT Std"/>
                      </a:endParaRPr>
                    </a:p>
                  </a:txBody>
                  <a:tcPr marL="44174" marR="44174" marT="0" marB="0" anchor="ctr" horzOverflow="overflow">
                    <a:solidFill>
                      <a:srgbClr val="C0000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b="1" u="none" strike="noStrike" kern="1200" cap="none" normalizeH="0" baseline="0" dirty="0" smtClean="0">
                          <a:ln>
                            <a:noFill/>
                          </a:ln>
                          <a:solidFill>
                            <a:schemeClr val="dk1"/>
                          </a:solidFill>
                          <a:effectLst/>
                          <a:latin typeface="+mn-lt"/>
                          <a:ea typeface="+mn-ea"/>
                          <a:cs typeface="+mn-cs"/>
                        </a:rPr>
                        <a:t>1</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kern="1200" cap="none" normalizeH="0" baseline="0" dirty="0" smtClean="0">
                          <a:ln>
                            <a:noFill/>
                          </a:ln>
                          <a:solidFill>
                            <a:schemeClr val="dk1"/>
                          </a:solidFill>
                          <a:effectLst/>
                          <a:latin typeface="+mn-lt"/>
                          <a:ea typeface="+mn-ea"/>
                          <a:cs typeface="+mn-cs"/>
                        </a:rPr>
                        <a:t>Tuesday</a:t>
                      </a:r>
                      <a:br>
                        <a:rPr kumimoji="0" lang="en-AU" sz="1200" b="0" u="none" strike="noStrike" kern="1200" cap="none" normalizeH="0" baseline="0" dirty="0" smtClean="0">
                          <a:ln>
                            <a:noFill/>
                          </a:ln>
                          <a:solidFill>
                            <a:schemeClr val="dk1"/>
                          </a:solidFill>
                          <a:effectLst/>
                          <a:latin typeface="+mn-lt"/>
                          <a:ea typeface="+mn-ea"/>
                          <a:cs typeface="+mn-cs"/>
                        </a:rPr>
                      </a:br>
                      <a:r>
                        <a:rPr kumimoji="0" lang="en-AU" sz="1200" b="0" u="none" strike="noStrike" kern="1200" cap="none" normalizeH="0" baseline="0" dirty="0" smtClean="0">
                          <a:ln>
                            <a:noFill/>
                          </a:ln>
                          <a:solidFill>
                            <a:schemeClr val="dk1"/>
                          </a:solidFill>
                          <a:effectLst/>
                          <a:latin typeface="+mn-lt"/>
                          <a:ea typeface="+mn-ea"/>
                          <a:cs typeface="+mn-cs"/>
                        </a:rPr>
                        <a:t>17-Sep-2013</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kern="1200" cap="none" normalizeH="0" baseline="0" dirty="0" smtClean="0">
                          <a:ln>
                            <a:noFill/>
                          </a:ln>
                          <a:solidFill>
                            <a:schemeClr val="dk1"/>
                          </a:solidFill>
                          <a:effectLst/>
                          <a:latin typeface="+mn-lt"/>
                          <a:ea typeface="+mn-ea"/>
                          <a:cs typeface="+mn-cs"/>
                        </a:rPr>
                        <a:t>18:00 - 21:00 </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kern="1200" cap="none" normalizeH="0" baseline="0" dirty="0" smtClean="0">
                          <a:ln>
                            <a:noFill/>
                          </a:ln>
                          <a:solidFill>
                            <a:schemeClr val="dk1"/>
                          </a:solidFill>
                          <a:effectLst/>
                          <a:latin typeface="+mn-lt"/>
                          <a:ea typeface="+mn-ea"/>
                          <a:cs typeface="+mn-cs"/>
                        </a:rPr>
                        <a:t>SSIS and Creating a Data Warehouse</a:t>
                      </a: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b="0" u="none" strike="noStrike" cap="none" normalizeH="0" baseline="0" dirty="0" smtClean="0">
                          <a:ln>
                            <a:noFill/>
                          </a:ln>
                          <a:effectLst/>
                        </a:rPr>
                        <a:t>2</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effectLst/>
                        </a:rPr>
                        <a:t>Tuesday</a:t>
                      </a:r>
                      <a:br>
                        <a:rPr kumimoji="0" lang="en-AU" sz="1200" b="1" u="none" strike="noStrike" cap="none" normalizeH="0" baseline="0" dirty="0" smtClean="0">
                          <a:ln>
                            <a:noFill/>
                          </a:ln>
                          <a:effectLst/>
                        </a:rPr>
                      </a:br>
                      <a:r>
                        <a:rPr kumimoji="0" lang="en-AU" sz="1200" b="1" u="none" strike="noStrike" cap="none" normalizeH="0" baseline="0" dirty="0" smtClean="0">
                          <a:ln>
                            <a:noFill/>
                          </a:ln>
                          <a:effectLst/>
                        </a:rPr>
                        <a:t>24-Sep-2013</a:t>
                      </a:r>
                      <a:endParaRPr kumimoji="0" lang="en-AU" sz="1200" b="1"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effectLst/>
                        </a:rPr>
                        <a:t>18:00 - 21:00 </a:t>
                      </a:r>
                      <a:endParaRPr kumimoji="0" lang="en-AU" sz="1200" b="1"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effectLst/>
                        </a:rPr>
                        <a:t>OLAP – Creating Cubes and Cube Issues</a:t>
                      </a:r>
                      <a:endParaRPr kumimoji="0" lang="en-AU" sz="1200" b="1"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01-Oct-2013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18:00 - 21:00 </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Reporting Services</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4</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08-Oct-2013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18:00 - 21:00 </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Alternative Cube Browsers</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5</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15-Oct-2013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18:00 - 21:00 </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Data Mining</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bl>
          </a:graphicData>
        </a:graphic>
      </p:graphicFrame>
    </p:spTree>
    <p:extLst>
      <p:ext uri="{BB962C8B-B14F-4D97-AF65-F5344CB8AC3E}">
        <p14:creationId xmlns:p14="http://schemas.microsoft.com/office/powerpoint/2010/main" val="1921708832"/>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400" dirty="0" smtClean="0">
                <a:solidFill>
                  <a:srgbClr val="0000FF"/>
                </a:solidFill>
                <a:latin typeface="Consolas" pitchFamily="49" charset="0"/>
                <a:cs typeface="Consolas" pitchFamily="49" charset="0"/>
              </a:rPr>
              <a:t>SELECT</a:t>
            </a:r>
            <a:br>
              <a:rPr lang="en-AU" sz="1400" dirty="0" smtClean="0">
                <a:solidFill>
                  <a:srgbClr val="0000FF"/>
                </a:solidFill>
                <a:latin typeface="Consolas" pitchFamily="49" charset="0"/>
                <a:cs typeface="Consolas" pitchFamily="49" charset="0"/>
              </a:rPr>
            </a:br>
            <a:r>
              <a:rPr lang="en-AU" sz="1400" dirty="0" smtClean="0">
                <a:solidFill>
                  <a:srgbClr val="0000FF"/>
                </a:solidFill>
                <a:latin typeface="Consolas" pitchFamily="49" charset="0"/>
                <a:cs typeface="Consolas" pitchFamily="49" charset="0"/>
              </a:rPr>
              <a:t>FROM</a:t>
            </a:r>
            <a:r>
              <a:rPr lang="en-AU" sz="1400" dirty="0" smtClean="0">
                <a:solidFill>
                  <a:prstClr val="black"/>
                </a:solidFill>
                <a:latin typeface="Consolas" pitchFamily="49" charset="0"/>
                <a:cs typeface="Consolas" pitchFamily="49" charset="0"/>
              </a:rPr>
              <a:t> </a:t>
            </a:r>
            <a:r>
              <a:rPr lang="en-AU" sz="1400" dirty="0">
                <a:solidFill>
                  <a:prstClr val="black"/>
                </a:solidFill>
                <a:latin typeface="Consolas" pitchFamily="49" charset="0"/>
                <a:cs typeface="Consolas" pitchFamily="49" charset="0"/>
              </a:rPr>
              <a:t>[Adventure </a:t>
            </a:r>
            <a:r>
              <a:rPr lang="en-AU" sz="1400" dirty="0" smtClean="0">
                <a:solidFill>
                  <a:prstClr val="black"/>
                </a:solidFill>
                <a:latin typeface="Consolas" pitchFamily="49" charset="0"/>
                <a:cs typeface="Consolas" pitchFamily="49" charset="0"/>
              </a:rPr>
              <a:t>Works]</a:t>
            </a:r>
            <a:br>
              <a:rPr lang="en-AU" sz="1400" dirty="0" smtClean="0">
                <a:solidFill>
                  <a:prstClr val="black"/>
                </a:solidFill>
                <a:latin typeface="Consolas" pitchFamily="49" charset="0"/>
                <a:cs typeface="Consolas" pitchFamily="49" charset="0"/>
              </a:rPr>
            </a:br>
            <a:r>
              <a:rPr lang="en-AU" sz="1400" dirty="0" smtClean="0">
                <a:solidFill>
                  <a:srgbClr val="0000FF"/>
                </a:solidFill>
                <a:latin typeface="Consolas" pitchFamily="49" charset="0"/>
                <a:cs typeface="Consolas" pitchFamily="49" charset="0"/>
              </a:rPr>
              <a:t>WHERE</a:t>
            </a:r>
            <a:r>
              <a:rPr lang="en-AU" sz="1400" dirty="0" smtClean="0">
                <a:solidFill>
                  <a:prstClr val="black"/>
                </a:solidFill>
                <a:latin typeface="Consolas" pitchFamily="49" charset="0"/>
                <a:cs typeface="Consolas" pitchFamily="49" charset="0"/>
              </a:rPr>
              <a:t> (</a:t>
            </a:r>
            <a:br>
              <a:rPr lang="en-AU" sz="1400" dirty="0" smtClean="0">
                <a:solidFill>
                  <a:prstClr val="black"/>
                </a:solidFill>
                <a:latin typeface="Consolas" pitchFamily="49" charset="0"/>
                <a:cs typeface="Consolas" pitchFamily="49" charset="0"/>
              </a:rPr>
            </a:br>
            <a:r>
              <a:rPr lang="en-AU" sz="1400" dirty="0" smtClean="0">
                <a:solidFill>
                  <a:prstClr val="black"/>
                </a:solidFill>
                <a:latin typeface="Consolas" pitchFamily="49" charset="0"/>
                <a:cs typeface="Consolas" pitchFamily="49" charset="0"/>
              </a:rPr>
              <a:t>      [</a:t>
            </a:r>
            <a:r>
              <a:rPr lang="en-AU" sz="1400" dirty="0">
                <a:solidFill>
                  <a:prstClr val="black"/>
                </a:solidFill>
                <a:latin typeface="Consolas" pitchFamily="49" charset="0"/>
                <a:cs typeface="Consolas" pitchFamily="49" charset="0"/>
              </a:rPr>
              <a:t>Measures].[Internet Order Count], </a:t>
            </a:r>
            <a:r>
              <a:rPr lang="en-AU" sz="1400" dirty="0" smtClean="0">
                <a:solidFill>
                  <a:prstClr val="black"/>
                </a:solidFill>
                <a:latin typeface="Consolas" pitchFamily="49" charset="0"/>
                <a:cs typeface="Consolas" pitchFamily="49" charset="0"/>
              </a:rPr>
              <a:t>   </a:t>
            </a:r>
            <a:br>
              <a:rPr lang="en-AU" sz="1400" dirty="0" smtClean="0">
                <a:solidFill>
                  <a:prstClr val="black"/>
                </a:solidFill>
                <a:latin typeface="Consolas" pitchFamily="49" charset="0"/>
                <a:cs typeface="Consolas" pitchFamily="49" charset="0"/>
              </a:rPr>
            </a:br>
            <a:r>
              <a:rPr lang="en-AU" sz="1400" dirty="0" smtClean="0">
                <a:solidFill>
                  <a:prstClr val="black"/>
                </a:solidFill>
                <a:latin typeface="Consolas" pitchFamily="49" charset="0"/>
                <a:cs typeface="Consolas" pitchFamily="49" charset="0"/>
              </a:rPr>
              <a:t>      [</a:t>
            </a:r>
            <a:r>
              <a:rPr lang="en-AU" sz="1400" dirty="0">
                <a:solidFill>
                  <a:prstClr val="black"/>
                </a:solidFill>
                <a:latin typeface="Consolas" pitchFamily="49" charset="0"/>
                <a:cs typeface="Consolas" pitchFamily="49" charset="0"/>
              </a:rPr>
              <a:t>Date].[Fiscal].[Fiscal Quarter].&amp;[2007]&amp;[1</a:t>
            </a:r>
            <a:r>
              <a:rPr lang="en-AU" sz="1400" dirty="0" smtClean="0">
                <a:solidFill>
                  <a:prstClr val="black"/>
                </a:solidFill>
                <a:latin typeface="Consolas" pitchFamily="49" charset="0"/>
                <a:cs typeface="Consolas" pitchFamily="49" charset="0"/>
              </a:rPr>
              <a:t>],</a:t>
            </a:r>
            <a:br>
              <a:rPr lang="en-AU" sz="1400" dirty="0" smtClean="0">
                <a:solidFill>
                  <a:prstClr val="black"/>
                </a:solidFill>
                <a:latin typeface="Consolas" pitchFamily="49" charset="0"/>
                <a:cs typeface="Consolas" pitchFamily="49" charset="0"/>
              </a:rPr>
            </a:br>
            <a:r>
              <a:rPr lang="en-AU" sz="1400" dirty="0" smtClean="0">
                <a:solidFill>
                  <a:prstClr val="black"/>
                </a:solidFill>
                <a:latin typeface="Consolas" pitchFamily="49" charset="0"/>
                <a:cs typeface="Consolas" pitchFamily="49" charset="0"/>
              </a:rPr>
              <a:t>      </a:t>
            </a:r>
            <a:r>
              <a:rPr lang="en-AU" sz="1400" dirty="0" smtClean="0">
                <a:latin typeface="Consolas" pitchFamily="49" charset="0"/>
                <a:cs typeface="Consolas" pitchFamily="49" charset="0"/>
              </a:rPr>
              <a:t>[</a:t>
            </a:r>
            <a:r>
              <a:rPr lang="en-AU" sz="1400" dirty="0">
                <a:latin typeface="Consolas" pitchFamily="49" charset="0"/>
                <a:cs typeface="Consolas" pitchFamily="49" charset="0"/>
              </a:rPr>
              <a:t>Customer].[Customer Geography].[Country].&amp;[Australia</a:t>
            </a:r>
            <a:r>
              <a:rPr lang="en-AU" sz="1400" dirty="0" smtClean="0">
                <a:latin typeface="Consolas" pitchFamily="49" charset="0"/>
                <a:cs typeface="Consolas" pitchFamily="49" charset="0"/>
              </a:rPr>
              <a:t>],</a:t>
            </a:r>
            <a:r>
              <a:rPr lang="en-AU" sz="1400" b="1" dirty="0" smtClean="0">
                <a:latin typeface="Consolas" pitchFamily="49" charset="0"/>
                <a:cs typeface="Consolas" pitchFamily="49" charset="0"/>
              </a:rPr>
              <a:t/>
            </a:r>
            <a:br>
              <a:rPr lang="en-AU" sz="1400" b="1" dirty="0" smtClean="0">
                <a:latin typeface="Consolas" pitchFamily="49" charset="0"/>
                <a:cs typeface="Consolas" pitchFamily="49" charset="0"/>
              </a:rPr>
            </a:br>
            <a:r>
              <a:rPr lang="en-AU" sz="1400" b="1" dirty="0" smtClean="0">
                <a:latin typeface="Consolas" pitchFamily="49" charset="0"/>
                <a:cs typeface="Consolas" pitchFamily="49" charset="0"/>
              </a:rPr>
              <a:t>      [Customer].[Gender].&amp;[M]</a:t>
            </a:r>
            <a:r>
              <a:rPr lang="en-AU" sz="1400" b="1" dirty="0" smtClean="0">
                <a:solidFill>
                  <a:prstClr val="black"/>
                </a:solidFill>
                <a:latin typeface="Consolas" pitchFamily="49" charset="0"/>
                <a:cs typeface="Consolas" pitchFamily="49" charset="0"/>
              </a:rPr>
              <a:t/>
            </a:r>
            <a:br>
              <a:rPr lang="en-AU" sz="1400" b="1" dirty="0" smtClean="0">
                <a:solidFill>
                  <a:prstClr val="black"/>
                </a:solidFill>
                <a:latin typeface="Consolas" pitchFamily="49" charset="0"/>
                <a:cs typeface="Consolas" pitchFamily="49" charset="0"/>
              </a:rPr>
            </a:br>
            <a:r>
              <a:rPr lang="en-AU" sz="1400" dirty="0" smtClean="0">
                <a:solidFill>
                  <a:prstClr val="black"/>
                </a:solidFill>
                <a:latin typeface="Consolas" pitchFamily="49" charset="0"/>
                <a:cs typeface="Consolas" pitchFamily="49" charset="0"/>
              </a:rPr>
              <a:t>)</a:t>
            </a:r>
            <a:endParaRPr lang="en-AU" sz="1400"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Slicing our data – 2007 Q1, Australia</a:t>
            </a:r>
            <a:endParaRPr lang="en-AU" dirty="0"/>
          </a:p>
        </p:txBody>
      </p:sp>
    </p:spTree>
    <p:extLst>
      <p:ext uri="{BB962C8B-B14F-4D97-AF65-F5344CB8AC3E}">
        <p14:creationId xmlns:p14="http://schemas.microsoft.com/office/powerpoint/2010/main" val="1020472224"/>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AU" dirty="0"/>
          </a:p>
        </p:txBody>
      </p:sp>
      <p:sp>
        <p:nvSpPr>
          <p:cNvPr id="3" name="Title 2"/>
          <p:cNvSpPr>
            <a:spLocks noGrp="1"/>
          </p:cNvSpPr>
          <p:nvPr>
            <p:ph type="title"/>
          </p:nvPr>
        </p:nvSpPr>
        <p:spPr/>
        <p:txBody>
          <a:bodyPr/>
          <a:lstStyle/>
          <a:p>
            <a:r>
              <a:rPr lang="en-AU" dirty="0" smtClean="0"/>
              <a:t>Internet Orders in 2007 Q1, Australia, Male</a:t>
            </a:r>
            <a:endParaRPr lang="en-AU" dirty="0"/>
          </a:p>
        </p:txBody>
      </p:sp>
      <p:grpSp>
        <p:nvGrpSpPr>
          <p:cNvPr id="4" name="Group 96"/>
          <p:cNvGrpSpPr>
            <a:grpSpLocks/>
          </p:cNvGrpSpPr>
          <p:nvPr/>
        </p:nvGrpSpPr>
        <p:grpSpPr bwMode="auto">
          <a:xfrm>
            <a:off x="3387301" y="2065674"/>
            <a:ext cx="5721203" cy="4792326"/>
            <a:chOff x="2447459" y="1600200"/>
            <a:chExt cx="5721204" cy="4792326"/>
          </a:xfrm>
        </p:grpSpPr>
        <p:grpSp>
          <p:nvGrpSpPr>
            <p:cNvPr id="5" name="Group 94"/>
            <p:cNvGrpSpPr>
              <a:grpSpLocks/>
            </p:cNvGrpSpPr>
            <p:nvPr/>
          </p:nvGrpSpPr>
          <p:grpSpPr bwMode="auto">
            <a:xfrm>
              <a:off x="4051300" y="1600200"/>
              <a:ext cx="3721100" cy="4281487"/>
              <a:chOff x="3214688" y="2357438"/>
              <a:chExt cx="3721100" cy="4281487"/>
            </a:xfrm>
          </p:grpSpPr>
          <p:grpSp>
            <p:nvGrpSpPr>
              <p:cNvPr id="9" name="Group 93"/>
              <p:cNvGrpSpPr>
                <a:grpSpLocks/>
              </p:cNvGrpSpPr>
              <p:nvPr/>
            </p:nvGrpSpPr>
            <p:grpSpPr bwMode="auto">
              <a:xfrm>
                <a:off x="4205288" y="2357438"/>
                <a:ext cx="2730500" cy="3124200"/>
                <a:chOff x="4205288" y="2357438"/>
                <a:chExt cx="2730500" cy="3124200"/>
              </a:xfrm>
            </p:grpSpPr>
            <p:sp>
              <p:nvSpPr>
                <p:cNvPr id="73" name="AutoShape 9"/>
                <p:cNvSpPr>
                  <a:spLocks noChangeArrowheads="1"/>
                </p:cNvSpPr>
                <p:nvPr/>
              </p:nvSpPr>
              <p:spPr bwMode="auto">
                <a:xfrm>
                  <a:off x="42052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4" name="AutoShape 14"/>
                <p:cNvSpPr>
                  <a:spLocks noChangeArrowheads="1"/>
                </p:cNvSpPr>
                <p:nvPr/>
              </p:nvSpPr>
              <p:spPr bwMode="auto">
                <a:xfrm>
                  <a:off x="48910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5" name="AutoShape 19"/>
                <p:cNvSpPr>
                  <a:spLocks noChangeArrowheads="1"/>
                </p:cNvSpPr>
                <p:nvPr/>
              </p:nvSpPr>
              <p:spPr bwMode="auto">
                <a:xfrm>
                  <a:off x="5564188" y="23574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6" name="AutoShape 20"/>
                <p:cNvSpPr>
                  <a:spLocks noChangeArrowheads="1"/>
                </p:cNvSpPr>
                <p:nvPr/>
              </p:nvSpPr>
              <p:spPr bwMode="auto">
                <a:xfrm>
                  <a:off x="6262688" y="48085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7" name="AutoShape 21"/>
                <p:cNvSpPr>
                  <a:spLocks noChangeArrowheads="1"/>
                </p:cNvSpPr>
                <p:nvPr/>
              </p:nvSpPr>
              <p:spPr bwMode="auto">
                <a:xfrm>
                  <a:off x="6262688" y="41862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8" name="AutoShape 22"/>
                <p:cNvSpPr>
                  <a:spLocks noChangeArrowheads="1"/>
                </p:cNvSpPr>
                <p:nvPr/>
              </p:nvSpPr>
              <p:spPr bwMode="auto">
                <a:xfrm>
                  <a:off x="6262688" y="35766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9" name="AutoShape 23"/>
                <p:cNvSpPr>
                  <a:spLocks noChangeArrowheads="1"/>
                </p:cNvSpPr>
                <p:nvPr/>
              </p:nvSpPr>
              <p:spPr bwMode="auto">
                <a:xfrm>
                  <a:off x="6262688" y="2967038"/>
                  <a:ext cx="673100" cy="673100"/>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80" name="AutoShape 24"/>
                <p:cNvSpPr>
                  <a:spLocks noChangeArrowheads="1"/>
                </p:cNvSpPr>
                <p:nvPr/>
              </p:nvSpPr>
              <p:spPr bwMode="auto">
                <a:xfrm>
                  <a:off x="6262689" y="2357438"/>
                  <a:ext cx="673100" cy="673100"/>
                </a:xfrm>
                <a:prstGeom prst="cube">
                  <a:avLst>
                    <a:gd name="adj" fmla="val 24995"/>
                  </a:avLst>
                </a:prstGeom>
                <a:solidFill>
                  <a:schemeClr val="accent6">
                    <a:lumMod val="40000"/>
                    <a:lumOff val="60000"/>
                  </a:schemeClr>
                </a:solidFill>
                <a:ln w="12700">
                  <a:solidFill>
                    <a:schemeClr val="tx1"/>
                  </a:solidFill>
                  <a:miter lim="800000"/>
                  <a:headEnd/>
                  <a:tailEnd/>
                </a:ln>
              </p:spPr>
              <p:txBody>
                <a:bodyPr wrap="none" anchor="ctr"/>
                <a:lstStyle/>
                <a:p>
                  <a:pPr>
                    <a:defRPr/>
                  </a:pPr>
                  <a:endParaRPr lang="en-US"/>
                </a:p>
              </p:txBody>
            </p:sp>
          </p:grpSp>
          <p:grpSp>
            <p:nvGrpSpPr>
              <p:cNvPr id="10" name="Group 25"/>
              <p:cNvGrpSpPr>
                <a:grpSpLocks/>
              </p:cNvGrpSpPr>
              <p:nvPr/>
            </p:nvGrpSpPr>
            <p:grpSpPr bwMode="auto">
              <a:xfrm>
                <a:off x="3892551" y="2722563"/>
                <a:ext cx="2730500" cy="3124200"/>
                <a:chOff x="4040" y="1009"/>
                <a:chExt cx="1720" cy="1968"/>
              </a:xfrm>
            </p:grpSpPr>
            <p:sp>
              <p:nvSpPr>
                <p:cNvPr id="53" name="AutoShape 26"/>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4" name="AutoShape 27"/>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5" name="AutoShape 28"/>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6" name="AutoShape 29"/>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7" name="AutoShape 30"/>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8" name="AutoShape 31"/>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9" name="AutoShape 32"/>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0" name="AutoShape 33"/>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1" name="AutoShape 34"/>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2" name="AutoShape 35"/>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3" name="AutoShape 36"/>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4" name="AutoShape 37"/>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5" name="AutoShape 38"/>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6" name="AutoShape 39"/>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7" name="AutoShape 40"/>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8" name="AutoShape 41"/>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69" name="AutoShape 42"/>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0" name="AutoShape 43"/>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1" name="AutoShape 44"/>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72" name="AutoShape 45"/>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11" name="Group 46"/>
              <p:cNvGrpSpPr>
                <a:grpSpLocks/>
              </p:cNvGrpSpPr>
              <p:nvPr/>
            </p:nvGrpSpPr>
            <p:grpSpPr bwMode="auto">
              <a:xfrm>
                <a:off x="3517901" y="3163888"/>
                <a:ext cx="2730500" cy="3124200"/>
                <a:chOff x="4040" y="1009"/>
                <a:chExt cx="1720" cy="1968"/>
              </a:xfrm>
            </p:grpSpPr>
            <p:sp>
              <p:nvSpPr>
                <p:cNvPr id="33" name="AutoShape 47"/>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4" name="AutoShape 48"/>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5" name="AutoShape 49"/>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6" name="AutoShape 50"/>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7" name="AutoShape 51"/>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8" name="AutoShape 52"/>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9" name="AutoShape 53"/>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0" name="AutoShape 54"/>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1" name="AutoShape 55"/>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2" name="AutoShape 56"/>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3" name="AutoShape 57"/>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4" name="AutoShape 58"/>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5" name="AutoShape 59"/>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6" name="AutoShape 60"/>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7" name="AutoShape 61"/>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8" name="AutoShape 62"/>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49" name="AutoShape 63"/>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0" name="AutoShape 64"/>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1" name="AutoShape 65"/>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52" name="AutoShape 66"/>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nvGrpSpPr>
              <p:cNvPr id="12" name="Group 73"/>
              <p:cNvGrpSpPr>
                <a:grpSpLocks/>
              </p:cNvGrpSpPr>
              <p:nvPr/>
            </p:nvGrpSpPr>
            <p:grpSpPr bwMode="auto">
              <a:xfrm>
                <a:off x="3214688" y="3514725"/>
                <a:ext cx="2730500" cy="3124200"/>
                <a:chOff x="4040" y="1009"/>
                <a:chExt cx="1720" cy="1968"/>
              </a:xfrm>
            </p:grpSpPr>
            <p:sp>
              <p:nvSpPr>
                <p:cNvPr id="13" name="AutoShape 74"/>
                <p:cNvSpPr>
                  <a:spLocks noChangeArrowheads="1"/>
                </p:cNvSpPr>
                <p:nvPr/>
              </p:nvSpPr>
              <p:spPr bwMode="auto">
                <a:xfrm>
                  <a:off x="4040"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4" name="AutoShape 75"/>
                <p:cNvSpPr>
                  <a:spLocks noChangeArrowheads="1"/>
                </p:cNvSpPr>
                <p:nvPr/>
              </p:nvSpPr>
              <p:spPr bwMode="auto">
                <a:xfrm>
                  <a:off x="4040"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5" name="AutoShape 76"/>
                <p:cNvSpPr>
                  <a:spLocks noChangeArrowheads="1"/>
                </p:cNvSpPr>
                <p:nvPr/>
              </p:nvSpPr>
              <p:spPr bwMode="auto">
                <a:xfrm>
                  <a:off x="4040"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6" name="AutoShape 77"/>
                <p:cNvSpPr>
                  <a:spLocks noChangeArrowheads="1"/>
                </p:cNvSpPr>
                <p:nvPr/>
              </p:nvSpPr>
              <p:spPr bwMode="auto">
                <a:xfrm>
                  <a:off x="4040"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7" name="AutoShape 78"/>
                <p:cNvSpPr>
                  <a:spLocks noChangeArrowheads="1"/>
                </p:cNvSpPr>
                <p:nvPr/>
              </p:nvSpPr>
              <p:spPr bwMode="auto">
                <a:xfrm>
                  <a:off x="4040"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8" name="AutoShape 79"/>
                <p:cNvSpPr>
                  <a:spLocks noChangeArrowheads="1"/>
                </p:cNvSpPr>
                <p:nvPr/>
              </p:nvSpPr>
              <p:spPr bwMode="auto">
                <a:xfrm>
                  <a:off x="4472"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19" name="AutoShape 80"/>
                <p:cNvSpPr>
                  <a:spLocks noChangeArrowheads="1"/>
                </p:cNvSpPr>
                <p:nvPr/>
              </p:nvSpPr>
              <p:spPr bwMode="auto">
                <a:xfrm>
                  <a:off x="4472"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0" name="AutoShape 81"/>
                <p:cNvSpPr>
                  <a:spLocks noChangeArrowheads="1"/>
                </p:cNvSpPr>
                <p:nvPr/>
              </p:nvSpPr>
              <p:spPr bwMode="auto">
                <a:xfrm>
                  <a:off x="4472"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1" name="AutoShape 82"/>
                <p:cNvSpPr>
                  <a:spLocks noChangeArrowheads="1"/>
                </p:cNvSpPr>
                <p:nvPr/>
              </p:nvSpPr>
              <p:spPr bwMode="auto">
                <a:xfrm>
                  <a:off x="4472"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2" name="AutoShape 83"/>
                <p:cNvSpPr>
                  <a:spLocks noChangeArrowheads="1"/>
                </p:cNvSpPr>
                <p:nvPr/>
              </p:nvSpPr>
              <p:spPr bwMode="auto">
                <a:xfrm>
                  <a:off x="4472"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3" name="AutoShape 84"/>
                <p:cNvSpPr>
                  <a:spLocks noChangeArrowheads="1"/>
                </p:cNvSpPr>
                <p:nvPr/>
              </p:nvSpPr>
              <p:spPr bwMode="auto">
                <a:xfrm>
                  <a:off x="489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4" name="AutoShape 85"/>
                <p:cNvSpPr>
                  <a:spLocks noChangeArrowheads="1"/>
                </p:cNvSpPr>
                <p:nvPr/>
              </p:nvSpPr>
              <p:spPr bwMode="auto">
                <a:xfrm>
                  <a:off x="489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5" name="AutoShape 86"/>
                <p:cNvSpPr>
                  <a:spLocks noChangeArrowheads="1"/>
                </p:cNvSpPr>
                <p:nvPr/>
              </p:nvSpPr>
              <p:spPr bwMode="auto">
                <a:xfrm>
                  <a:off x="489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6" name="AutoShape 87"/>
                <p:cNvSpPr>
                  <a:spLocks noChangeArrowheads="1"/>
                </p:cNvSpPr>
                <p:nvPr/>
              </p:nvSpPr>
              <p:spPr bwMode="auto">
                <a:xfrm>
                  <a:off x="489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7" name="AutoShape 88"/>
                <p:cNvSpPr>
                  <a:spLocks noChangeArrowheads="1"/>
                </p:cNvSpPr>
                <p:nvPr/>
              </p:nvSpPr>
              <p:spPr bwMode="auto">
                <a:xfrm>
                  <a:off x="489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8" name="AutoShape 89"/>
                <p:cNvSpPr>
                  <a:spLocks noChangeArrowheads="1"/>
                </p:cNvSpPr>
                <p:nvPr/>
              </p:nvSpPr>
              <p:spPr bwMode="auto">
                <a:xfrm>
                  <a:off x="5336" y="255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29" name="AutoShape 90"/>
                <p:cNvSpPr>
                  <a:spLocks noChangeArrowheads="1"/>
                </p:cNvSpPr>
                <p:nvPr/>
              </p:nvSpPr>
              <p:spPr bwMode="auto">
                <a:xfrm>
                  <a:off x="5336" y="2161"/>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0" name="AutoShape 91"/>
                <p:cNvSpPr>
                  <a:spLocks noChangeArrowheads="1"/>
                </p:cNvSpPr>
                <p:nvPr/>
              </p:nvSpPr>
              <p:spPr bwMode="auto">
                <a:xfrm>
                  <a:off x="5336" y="1777"/>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1" name="AutoShape 92"/>
                <p:cNvSpPr>
                  <a:spLocks noChangeArrowheads="1"/>
                </p:cNvSpPr>
                <p:nvPr/>
              </p:nvSpPr>
              <p:spPr bwMode="auto">
                <a:xfrm>
                  <a:off x="5336" y="1393"/>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sp>
              <p:nvSpPr>
                <p:cNvPr id="32" name="AutoShape 93"/>
                <p:cNvSpPr>
                  <a:spLocks noChangeArrowheads="1"/>
                </p:cNvSpPr>
                <p:nvPr/>
              </p:nvSpPr>
              <p:spPr bwMode="auto">
                <a:xfrm>
                  <a:off x="5336" y="1009"/>
                  <a:ext cx="424" cy="424"/>
                </a:xfrm>
                <a:prstGeom prst="cube">
                  <a:avLst>
                    <a:gd name="adj" fmla="val 24995"/>
                  </a:avLst>
                </a:prstGeom>
                <a:solidFill>
                  <a:srgbClr val="0066FF"/>
                </a:solidFill>
                <a:ln w="12700">
                  <a:solidFill>
                    <a:schemeClr val="tx1"/>
                  </a:solidFill>
                  <a:miter lim="800000"/>
                  <a:headEnd/>
                  <a:tailEnd/>
                </a:ln>
              </p:spPr>
              <p:txBody>
                <a:bodyPr wrap="none" anchor="ctr"/>
                <a:lstStyle/>
                <a:p>
                  <a:endParaRPr lang="en-US"/>
                </a:p>
              </p:txBody>
            </p:sp>
          </p:grpSp>
        </p:grpSp>
        <p:sp>
          <p:nvSpPr>
            <p:cNvPr id="6" name="Text Box 94"/>
            <p:cNvSpPr txBox="1">
              <a:spLocks noChangeArrowheads="1"/>
            </p:cNvSpPr>
            <p:nvPr/>
          </p:nvSpPr>
          <p:spPr bwMode="auto">
            <a:xfrm>
              <a:off x="7772401" y="4572000"/>
              <a:ext cx="396262" cy="400110"/>
            </a:xfrm>
            <a:prstGeom prst="rect">
              <a:avLst/>
            </a:prstGeom>
            <a:noFill/>
            <a:ln w="9525">
              <a:noFill/>
              <a:miter lim="800000"/>
              <a:headEnd/>
              <a:tailEnd/>
            </a:ln>
            <a:effectLst/>
          </p:spPr>
          <p:txBody>
            <a:bodyPr wrap="none">
              <a:spAutoFit/>
            </a:bodyPr>
            <a:lstStyle/>
            <a:p>
              <a:pPr algn="l">
                <a:spcBef>
                  <a:spcPct val="0"/>
                </a:spcBef>
                <a:defRPr/>
              </a:pPr>
              <a:r>
                <a:rPr lang="en-US" sz="2000" dirty="0">
                  <a:effectLst>
                    <a:outerShdw blurRad="38100" dist="38100" dir="2700000" algn="tl">
                      <a:srgbClr val="C0C0C0"/>
                    </a:outerShdw>
                  </a:effectLst>
                </a:rPr>
                <a:t>   </a:t>
              </a:r>
            </a:p>
          </p:txBody>
        </p:sp>
        <p:sp>
          <p:nvSpPr>
            <p:cNvPr id="7" name="Text Box 95"/>
            <p:cNvSpPr txBox="1">
              <a:spLocks noChangeArrowheads="1"/>
            </p:cNvSpPr>
            <p:nvPr/>
          </p:nvSpPr>
          <p:spPr bwMode="auto">
            <a:xfrm>
              <a:off x="5807161" y="5992416"/>
              <a:ext cx="1276177" cy="400110"/>
            </a:xfrm>
            <a:prstGeom prst="rect">
              <a:avLst/>
            </a:prstGeom>
            <a:noFill/>
            <a:ln w="9525">
              <a:noFill/>
              <a:miter lim="800000"/>
              <a:headEnd/>
              <a:tailEnd/>
            </a:ln>
            <a:effectLst/>
          </p:spPr>
          <p:txBody>
            <a:bodyPr wrap="square">
              <a:spAutoFit/>
            </a:bodyPr>
            <a:lstStyle/>
            <a:p>
              <a:pPr algn="l">
                <a:spcBef>
                  <a:spcPct val="0"/>
                </a:spcBef>
                <a:defRPr/>
              </a:pPr>
              <a:r>
                <a:rPr lang="en-US" sz="2000" dirty="0" smtClean="0">
                  <a:effectLst>
                    <a:outerShdw blurRad="38100" dist="38100" dir="2700000" algn="tl">
                      <a:srgbClr val="C0C0C0"/>
                    </a:outerShdw>
                  </a:effectLst>
                </a:rPr>
                <a:t>2007 Q1</a:t>
              </a:r>
              <a:endParaRPr lang="en-US" sz="2000" dirty="0">
                <a:effectLst>
                  <a:outerShdw blurRad="38100" dist="38100" dir="2700000" algn="tl">
                    <a:srgbClr val="C0C0C0"/>
                  </a:outerShdw>
                </a:effectLst>
              </a:endParaRPr>
            </a:p>
          </p:txBody>
        </p:sp>
        <p:sp>
          <p:nvSpPr>
            <p:cNvPr id="8" name="Text Box 98"/>
            <p:cNvSpPr txBox="1">
              <a:spLocks noChangeArrowheads="1"/>
            </p:cNvSpPr>
            <p:nvPr/>
          </p:nvSpPr>
          <p:spPr bwMode="auto">
            <a:xfrm>
              <a:off x="2447459" y="2955925"/>
              <a:ext cx="1492716" cy="400110"/>
            </a:xfrm>
            <a:prstGeom prst="rect">
              <a:avLst/>
            </a:prstGeom>
            <a:noFill/>
            <a:ln w="9525">
              <a:noFill/>
              <a:miter lim="800000"/>
              <a:headEnd/>
              <a:tailEnd/>
            </a:ln>
            <a:effectLst/>
          </p:spPr>
          <p:txBody>
            <a:bodyPr wrap="none">
              <a:spAutoFit/>
            </a:bodyPr>
            <a:lstStyle/>
            <a:p>
              <a:pPr algn="r">
                <a:spcBef>
                  <a:spcPct val="0"/>
                </a:spcBef>
                <a:defRPr/>
              </a:pPr>
              <a:r>
                <a:rPr lang="en-US" sz="2000" dirty="0" smtClean="0">
                  <a:effectLst>
                    <a:outerShdw blurRad="38100" dist="38100" dir="2700000" algn="tl">
                      <a:srgbClr val="C0C0C0"/>
                    </a:outerShdw>
                  </a:effectLst>
                </a:rPr>
                <a:t>Australia   </a:t>
              </a:r>
              <a:endParaRPr lang="en-US" sz="2000" dirty="0">
                <a:effectLst>
                  <a:outerShdw blurRad="38100" dist="38100" dir="2700000" algn="tl">
                    <a:srgbClr val="C0C0C0"/>
                  </a:outerShdw>
                </a:effectLst>
              </a:endParaRPr>
            </a:p>
          </p:txBody>
        </p:sp>
      </p:grpSp>
      <p:sp>
        <p:nvSpPr>
          <p:cNvPr id="82" name="Text Box 95"/>
          <p:cNvSpPr txBox="1">
            <a:spLocks noChangeArrowheads="1"/>
          </p:cNvSpPr>
          <p:nvPr/>
        </p:nvSpPr>
        <p:spPr bwMode="auto">
          <a:xfrm>
            <a:off x="8375692" y="5269903"/>
            <a:ext cx="548206" cy="400110"/>
          </a:xfrm>
          <a:prstGeom prst="rect">
            <a:avLst/>
          </a:prstGeom>
          <a:noFill/>
          <a:ln w="9525">
            <a:noFill/>
            <a:miter lim="800000"/>
            <a:headEnd/>
            <a:tailEnd/>
          </a:ln>
          <a:effectLst/>
        </p:spPr>
        <p:txBody>
          <a:bodyPr wrap="square">
            <a:spAutoFit/>
          </a:bodyPr>
          <a:lstStyle/>
          <a:p>
            <a:pPr algn="l">
              <a:spcBef>
                <a:spcPct val="0"/>
              </a:spcBef>
              <a:defRPr/>
            </a:pPr>
            <a:r>
              <a:rPr lang="en-US" sz="2000" dirty="0" smtClean="0">
                <a:effectLst>
                  <a:outerShdw blurRad="38100" dist="38100" dir="2700000" algn="tl">
                    <a:srgbClr val="C0C0C0"/>
                  </a:outerShdw>
                </a:effectLst>
              </a:rPr>
              <a:t>M</a:t>
            </a:r>
            <a:endParaRPr lang="en-US" sz="2000" dirty="0">
              <a:effectLst>
                <a:outerShdw blurRad="38100" dist="38100" dir="2700000" algn="tl">
                  <a:srgbClr val="C0C0C0"/>
                </a:outerShdw>
              </a:effectLst>
            </a:endParaRPr>
          </a:p>
        </p:txBody>
      </p:sp>
      <p:pic>
        <p:nvPicPr>
          <p:cNvPr id="16386" name="Picture 2" descr="C:\Users\ericphan\AppData\Local\Temp\SNAGHTML14300d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667654"/>
            <a:ext cx="1524000" cy="50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666168"/>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400" dirty="0">
                <a:solidFill>
                  <a:srgbClr val="0000CC"/>
                </a:solidFill>
                <a:latin typeface="Consolas" pitchFamily="49" charset="0"/>
                <a:cs typeface="Consolas" pitchFamily="49" charset="0"/>
              </a:rPr>
              <a:t>SELECT</a:t>
            </a:r>
            <a:r>
              <a:rPr lang="en-AU" sz="1400" dirty="0">
                <a:latin typeface="Consolas" pitchFamily="49" charset="0"/>
                <a:cs typeface="Consolas" pitchFamily="49" charset="0"/>
              </a:rPr>
              <a:t> </a:t>
            </a:r>
            <a:r>
              <a:rPr lang="en-AU" sz="1400" dirty="0" smtClean="0">
                <a:latin typeface="Consolas" pitchFamily="49" charset="0"/>
                <a:cs typeface="Consolas" pitchFamily="49" charset="0"/>
              </a:rPr>
              <a:t/>
            </a:r>
            <a:br>
              <a:rPr lang="en-AU" sz="1400" dirty="0" smtClean="0">
                <a:latin typeface="Consolas" pitchFamily="49" charset="0"/>
                <a:cs typeface="Consolas" pitchFamily="49" charset="0"/>
              </a:rPr>
            </a:br>
            <a:r>
              <a:rPr lang="en-AU" sz="1400" dirty="0" smtClean="0">
                <a:latin typeface="Consolas" pitchFamily="49" charset="0"/>
                <a:cs typeface="Consolas" pitchFamily="49" charset="0"/>
              </a:rPr>
              <a:t>  {[</a:t>
            </a:r>
            <a:r>
              <a:rPr lang="en-AU" sz="1400" dirty="0">
                <a:latin typeface="Consolas" pitchFamily="49" charset="0"/>
                <a:cs typeface="Consolas" pitchFamily="49" charset="0"/>
              </a:rPr>
              <a:t>Measures].[Internet Order Count]} </a:t>
            </a:r>
            <a:r>
              <a:rPr lang="en-AU" sz="1400" dirty="0">
                <a:solidFill>
                  <a:srgbClr val="0000CC"/>
                </a:solidFill>
                <a:latin typeface="Consolas" pitchFamily="49" charset="0"/>
                <a:cs typeface="Consolas" pitchFamily="49" charset="0"/>
              </a:rPr>
              <a:t>ON COLUMNS</a:t>
            </a:r>
            <a:r>
              <a:rPr lang="en-AU" sz="1400" dirty="0">
                <a:latin typeface="Consolas" pitchFamily="49" charset="0"/>
                <a:cs typeface="Consolas" pitchFamily="49" charset="0"/>
              </a:rPr>
              <a:t>,</a:t>
            </a:r>
          </a:p>
          <a:p>
            <a:pPr marL="0" indent="0">
              <a:buNone/>
            </a:pPr>
            <a:r>
              <a:rPr lang="en-AU" sz="1400" dirty="0" smtClean="0">
                <a:latin typeface="Consolas" pitchFamily="49" charset="0"/>
                <a:cs typeface="Consolas" pitchFamily="49" charset="0"/>
              </a:rPr>
              <a:t>  {[</a:t>
            </a:r>
            <a:r>
              <a:rPr lang="en-AU" sz="1400" dirty="0">
                <a:latin typeface="Consolas" pitchFamily="49" charset="0"/>
                <a:cs typeface="Consolas" pitchFamily="49" charset="0"/>
              </a:rPr>
              <a:t>Customer].[Country].Members} </a:t>
            </a:r>
            <a:r>
              <a:rPr lang="en-AU" sz="1400" dirty="0">
                <a:solidFill>
                  <a:srgbClr val="0000CC"/>
                </a:solidFill>
                <a:latin typeface="Consolas" pitchFamily="49" charset="0"/>
                <a:cs typeface="Consolas" pitchFamily="49" charset="0"/>
              </a:rPr>
              <a:t>ON ROWS</a:t>
            </a:r>
          </a:p>
          <a:p>
            <a:pPr marL="0" indent="0">
              <a:buNone/>
            </a:pPr>
            <a:r>
              <a:rPr lang="en-AU" sz="1400" dirty="0">
                <a:solidFill>
                  <a:srgbClr val="0000CC"/>
                </a:solidFill>
                <a:latin typeface="Consolas" pitchFamily="49" charset="0"/>
                <a:cs typeface="Consolas" pitchFamily="49" charset="0"/>
              </a:rPr>
              <a:t>FROM</a:t>
            </a:r>
            <a:r>
              <a:rPr lang="en-AU" sz="1400" dirty="0">
                <a:latin typeface="Consolas" pitchFamily="49" charset="0"/>
                <a:cs typeface="Consolas" pitchFamily="49" charset="0"/>
              </a:rPr>
              <a:t> [Adventure Works]</a:t>
            </a:r>
          </a:p>
          <a:p>
            <a:pPr marL="0" indent="0">
              <a:buNone/>
            </a:pPr>
            <a:r>
              <a:rPr lang="en-AU" sz="1400" dirty="0">
                <a:solidFill>
                  <a:srgbClr val="0000CC"/>
                </a:solidFill>
                <a:latin typeface="Consolas" pitchFamily="49" charset="0"/>
                <a:cs typeface="Consolas" pitchFamily="49" charset="0"/>
              </a:rPr>
              <a:t>WHERE</a:t>
            </a:r>
            <a:r>
              <a:rPr lang="en-AU" sz="1400" dirty="0">
                <a:latin typeface="Consolas" pitchFamily="49" charset="0"/>
                <a:cs typeface="Consolas" pitchFamily="49" charset="0"/>
              </a:rPr>
              <a:t> [Date].[Fiscal Year].&amp;[2008]</a:t>
            </a:r>
          </a:p>
        </p:txBody>
      </p:sp>
      <p:sp>
        <p:nvSpPr>
          <p:cNvPr id="3" name="Title 2"/>
          <p:cNvSpPr>
            <a:spLocks noGrp="1"/>
          </p:cNvSpPr>
          <p:nvPr>
            <p:ph type="title"/>
          </p:nvPr>
        </p:nvSpPr>
        <p:spPr/>
        <p:txBody>
          <a:bodyPr/>
          <a:lstStyle/>
          <a:p>
            <a:r>
              <a:rPr lang="en-AU" dirty="0" smtClean="0"/>
              <a:t>Syntax</a:t>
            </a:r>
            <a:endParaRPr lang="en-AU" dirty="0"/>
          </a:p>
        </p:txBody>
      </p:sp>
      <p:pic>
        <p:nvPicPr>
          <p:cNvPr id="2050" name="Picture 2" descr="C:\Users\ericphan\AppData\Local\Temp\SNAGHTMLb12a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3573016"/>
            <a:ext cx="2190750" cy="1781176"/>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p:cNvSpPr/>
          <p:nvPr/>
        </p:nvSpPr>
        <p:spPr>
          <a:xfrm>
            <a:off x="6156176" y="4077072"/>
            <a:ext cx="360040" cy="1152128"/>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7" name="Left Brace 16"/>
          <p:cNvSpPr/>
          <p:nvPr/>
        </p:nvSpPr>
        <p:spPr>
          <a:xfrm rot="5400000">
            <a:off x="7848364" y="3140968"/>
            <a:ext cx="360040" cy="1152128"/>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9" name="Elbow Connector 18"/>
          <p:cNvCxnSpPr>
            <a:stCxn id="17" idx="1"/>
          </p:cNvCxnSpPr>
          <p:nvPr/>
        </p:nvCxnSpPr>
        <p:spPr>
          <a:xfrm rot="16200000" flipV="1">
            <a:off x="7218294" y="2726922"/>
            <a:ext cx="540060" cy="1080120"/>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1"/>
          </p:cNvCxnSpPr>
          <p:nvPr/>
        </p:nvCxnSpPr>
        <p:spPr>
          <a:xfrm rot="10800000">
            <a:off x="5076056" y="3573016"/>
            <a:ext cx="1080120" cy="1080120"/>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92764"/>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400" dirty="0">
                <a:solidFill>
                  <a:srgbClr val="0000CC"/>
                </a:solidFill>
                <a:latin typeface="Consolas" pitchFamily="49" charset="0"/>
                <a:cs typeface="Consolas" pitchFamily="49" charset="0"/>
              </a:rPr>
              <a:t>SELECT</a:t>
            </a:r>
            <a:r>
              <a:rPr lang="en-AU" sz="1400" dirty="0">
                <a:latin typeface="Consolas" pitchFamily="49" charset="0"/>
                <a:cs typeface="Consolas" pitchFamily="49" charset="0"/>
              </a:rPr>
              <a:t> </a:t>
            </a:r>
            <a:r>
              <a:rPr lang="en-AU" sz="1400" dirty="0" smtClean="0">
                <a:latin typeface="Consolas" pitchFamily="49" charset="0"/>
                <a:cs typeface="Consolas" pitchFamily="49" charset="0"/>
              </a:rPr>
              <a:t/>
            </a:r>
            <a:br>
              <a:rPr lang="en-AU" sz="1400" dirty="0" smtClean="0">
                <a:latin typeface="Consolas" pitchFamily="49" charset="0"/>
                <a:cs typeface="Consolas" pitchFamily="49" charset="0"/>
              </a:rPr>
            </a:br>
            <a:r>
              <a:rPr lang="en-AU" sz="1400" dirty="0" smtClean="0">
                <a:latin typeface="Consolas" pitchFamily="49" charset="0"/>
                <a:cs typeface="Consolas" pitchFamily="49" charset="0"/>
              </a:rPr>
              <a:t>    {[</a:t>
            </a:r>
            <a:r>
              <a:rPr lang="en-AU" sz="1400" dirty="0">
                <a:latin typeface="Consolas" pitchFamily="49" charset="0"/>
                <a:cs typeface="Consolas" pitchFamily="49" charset="0"/>
              </a:rPr>
              <a:t>Date].[Fiscal Quarter of Year].[Fiscal Quarter of Year].Members}  </a:t>
            </a:r>
            <a:r>
              <a:rPr lang="en-AU" sz="1400" dirty="0">
                <a:solidFill>
                  <a:srgbClr val="0000CC"/>
                </a:solidFill>
                <a:latin typeface="Consolas" pitchFamily="49" charset="0"/>
                <a:cs typeface="Consolas" pitchFamily="49" charset="0"/>
              </a:rPr>
              <a:t>ON COLUMNS</a:t>
            </a:r>
            <a:r>
              <a:rPr lang="en-AU" sz="1400" dirty="0" smtClean="0">
                <a:latin typeface="Consolas" pitchFamily="49" charset="0"/>
                <a:cs typeface="Consolas" pitchFamily="49" charset="0"/>
              </a:rPr>
              <a:t>,</a:t>
            </a:r>
            <a:br>
              <a:rPr lang="en-AU" sz="1400" dirty="0" smtClean="0">
                <a:latin typeface="Consolas" pitchFamily="49" charset="0"/>
                <a:cs typeface="Consolas" pitchFamily="49" charset="0"/>
              </a:rPr>
            </a:br>
            <a:r>
              <a:rPr lang="en-AU" sz="1400" dirty="0" smtClean="0">
                <a:latin typeface="Consolas" pitchFamily="49" charset="0"/>
                <a:cs typeface="Consolas" pitchFamily="49" charset="0"/>
              </a:rPr>
              <a:t>    {[</a:t>
            </a:r>
            <a:r>
              <a:rPr lang="en-AU" sz="1400" dirty="0">
                <a:latin typeface="Consolas" pitchFamily="49" charset="0"/>
                <a:cs typeface="Consolas" pitchFamily="49" charset="0"/>
              </a:rPr>
              <a:t>Customer].[Country].Members} </a:t>
            </a:r>
            <a:r>
              <a:rPr lang="en-AU" sz="1400" dirty="0">
                <a:solidFill>
                  <a:srgbClr val="0000CC"/>
                </a:solidFill>
                <a:latin typeface="Consolas" pitchFamily="49" charset="0"/>
                <a:cs typeface="Consolas" pitchFamily="49" charset="0"/>
              </a:rPr>
              <a:t>ON </a:t>
            </a:r>
            <a:r>
              <a:rPr lang="en-AU" sz="1400" dirty="0" smtClean="0">
                <a:solidFill>
                  <a:srgbClr val="0000CC"/>
                </a:solidFill>
                <a:latin typeface="Consolas" pitchFamily="49" charset="0"/>
                <a:cs typeface="Consolas" pitchFamily="49" charset="0"/>
              </a:rPr>
              <a:t>ROWS</a:t>
            </a:r>
            <a:br>
              <a:rPr lang="en-AU" sz="1400" dirty="0" smtClean="0">
                <a:solidFill>
                  <a:srgbClr val="0000CC"/>
                </a:solidFill>
                <a:latin typeface="Consolas" pitchFamily="49" charset="0"/>
                <a:cs typeface="Consolas" pitchFamily="49" charset="0"/>
              </a:rPr>
            </a:br>
            <a:r>
              <a:rPr lang="en-AU" sz="1400" dirty="0" smtClean="0">
                <a:solidFill>
                  <a:srgbClr val="0000CC"/>
                </a:solidFill>
                <a:latin typeface="Consolas" pitchFamily="49" charset="0"/>
                <a:cs typeface="Consolas" pitchFamily="49" charset="0"/>
              </a:rPr>
              <a:t>FROM</a:t>
            </a:r>
            <a:r>
              <a:rPr lang="en-AU" sz="1400" dirty="0" smtClean="0">
                <a:latin typeface="Consolas" pitchFamily="49" charset="0"/>
                <a:cs typeface="Consolas" pitchFamily="49" charset="0"/>
              </a:rPr>
              <a:t> </a:t>
            </a:r>
            <a:r>
              <a:rPr lang="en-AU" sz="1400" dirty="0">
                <a:latin typeface="Consolas" pitchFamily="49" charset="0"/>
                <a:cs typeface="Consolas" pitchFamily="49" charset="0"/>
              </a:rPr>
              <a:t>[Adventure </a:t>
            </a:r>
            <a:r>
              <a:rPr lang="en-AU" sz="1400" dirty="0" smtClean="0">
                <a:latin typeface="Consolas" pitchFamily="49" charset="0"/>
                <a:cs typeface="Consolas" pitchFamily="49" charset="0"/>
              </a:rPr>
              <a:t>Works]</a:t>
            </a:r>
            <a:br>
              <a:rPr lang="en-AU" sz="1400" dirty="0" smtClean="0">
                <a:latin typeface="Consolas" pitchFamily="49" charset="0"/>
                <a:cs typeface="Consolas" pitchFamily="49" charset="0"/>
              </a:rPr>
            </a:br>
            <a:r>
              <a:rPr lang="en-AU" sz="1400" dirty="0" smtClean="0">
                <a:solidFill>
                  <a:srgbClr val="0000CC"/>
                </a:solidFill>
                <a:latin typeface="Consolas" pitchFamily="49" charset="0"/>
                <a:cs typeface="Consolas" pitchFamily="49" charset="0"/>
              </a:rPr>
              <a:t>WHERE</a:t>
            </a:r>
            <a:r>
              <a:rPr lang="en-AU" sz="1400" dirty="0" smtClean="0">
                <a:latin typeface="Consolas" pitchFamily="49" charset="0"/>
                <a:cs typeface="Consolas" pitchFamily="49" charset="0"/>
              </a:rPr>
              <a:t> </a:t>
            </a:r>
            <a:br>
              <a:rPr lang="en-AU" sz="1400" dirty="0" smtClean="0">
                <a:latin typeface="Consolas" pitchFamily="49" charset="0"/>
                <a:cs typeface="Consolas" pitchFamily="49" charset="0"/>
              </a:rPr>
            </a:br>
            <a:r>
              <a:rPr lang="en-AU" sz="1400" dirty="0" smtClean="0">
                <a:latin typeface="Consolas" pitchFamily="49" charset="0"/>
                <a:cs typeface="Consolas" pitchFamily="49" charset="0"/>
              </a:rPr>
              <a:t>    [</a:t>
            </a:r>
            <a:r>
              <a:rPr lang="en-AU" sz="1400" dirty="0">
                <a:latin typeface="Consolas" pitchFamily="49" charset="0"/>
                <a:cs typeface="Consolas" pitchFamily="49" charset="0"/>
              </a:rPr>
              <a:t>Measures].[Internet Order Count]</a:t>
            </a:r>
          </a:p>
        </p:txBody>
      </p:sp>
      <p:sp>
        <p:nvSpPr>
          <p:cNvPr id="3" name="Title 2"/>
          <p:cNvSpPr>
            <a:spLocks noGrp="1"/>
          </p:cNvSpPr>
          <p:nvPr>
            <p:ph type="title"/>
          </p:nvPr>
        </p:nvSpPr>
        <p:spPr/>
        <p:txBody>
          <a:bodyPr/>
          <a:lstStyle/>
          <a:p>
            <a:r>
              <a:rPr lang="en-AU" dirty="0" smtClean="0"/>
              <a:t>Syntax</a:t>
            </a:r>
            <a:endParaRPr lang="en-AU" dirty="0"/>
          </a:p>
        </p:txBody>
      </p:sp>
      <p:pic>
        <p:nvPicPr>
          <p:cNvPr id="3074" name="Picture 2" descr="C:\Users\ericphan\AppData\Local\Temp\SNAGHTMLb6e2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4221088"/>
            <a:ext cx="2686050" cy="1447801"/>
          </a:xfrm>
          <a:prstGeom prst="rect">
            <a:avLst/>
          </a:prstGeom>
          <a:noFill/>
          <a:extLst>
            <a:ext uri="{909E8E84-426E-40DD-AFC4-6F175D3DCCD1}">
              <a14:hiddenFill xmlns:a14="http://schemas.microsoft.com/office/drawing/2010/main">
                <a:solidFill>
                  <a:srgbClr val="FFFFFF"/>
                </a:solidFill>
              </a14:hiddenFill>
            </a:ext>
          </a:extLst>
        </p:spPr>
      </p:pic>
      <p:sp>
        <p:nvSpPr>
          <p:cNvPr id="6" name="Left Brace 5"/>
          <p:cNvSpPr/>
          <p:nvPr/>
        </p:nvSpPr>
        <p:spPr>
          <a:xfrm>
            <a:off x="6156176" y="4509120"/>
            <a:ext cx="360040" cy="1152128"/>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Left Brace 8"/>
          <p:cNvSpPr/>
          <p:nvPr/>
        </p:nvSpPr>
        <p:spPr>
          <a:xfrm rot="5400000">
            <a:off x="8028384" y="3212976"/>
            <a:ext cx="360040" cy="1512168"/>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6" name="Elbow Connector 15"/>
          <p:cNvCxnSpPr>
            <a:stCxn id="9" idx="1"/>
          </p:cNvCxnSpPr>
          <p:nvPr/>
        </p:nvCxnSpPr>
        <p:spPr>
          <a:xfrm rot="16200000" flipV="1">
            <a:off x="7470322" y="3050958"/>
            <a:ext cx="648072" cy="828092"/>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1"/>
          </p:cNvCxnSpPr>
          <p:nvPr/>
        </p:nvCxnSpPr>
        <p:spPr>
          <a:xfrm rot="10800000">
            <a:off x="5004048" y="3645024"/>
            <a:ext cx="1152128" cy="1440160"/>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a:off x="5796136" y="4293096"/>
            <a:ext cx="2952328" cy="936104"/>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508307"/>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200" dirty="0">
                <a:solidFill>
                  <a:srgbClr val="0000CC"/>
                </a:solidFill>
                <a:latin typeface="Consolas" pitchFamily="49" charset="0"/>
                <a:cs typeface="Consolas" pitchFamily="49" charset="0"/>
              </a:rPr>
              <a:t>SELECT</a:t>
            </a:r>
            <a:r>
              <a:rPr lang="en-AU" sz="1200" dirty="0">
                <a:latin typeface="Consolas" pitchFamily="49" charset="0"/>
                <a:cs typeface="Consolas" pitchFamily="49" charset="0"/>
              </a:rPr>
              <a:t> </a:t>
            </a:r>
            <a:r>
              <a:rPr lang="en-AU" sz="1200" dirty="0" smtClean="0">
                <a:latin typeface="Consolas" pitchFamily="49" charset="0"/>
                <a:cs typeface="Consolas" pitchFamily="49" charset="0"/>
              </a:rPr>
              <a:t/>
            </a:r>
            <a:br>
              <a:rPr lang="en-AU" sz="1200" dirty="0" smtClean="0">
                <a:latin typeface="Consolas" pitchFamily="49" charset="0"/>
                <a:cs typeface="Consolas" pitchFamily="49" charset="0"/>
              </a:rPr>
            </a:br>
            <a:r>
              <a:rPr lang="en-AU" sz="1200" dirty="0" smtClean="0">
                <a:latin typeface="Consolas" pitchFamily="49" charset="0"/>
                <a:cs typeface="Consolas" pitchFamily="49" charset="0"/>
              </a:rPr>
              <a:t>    {</a:t>
            </a:r>
            <a:r>
              <a:rPr lang="en-AU" sz="1200" dirty="0" err="1" smtClean="0">
                <a:solidFill>
                  <a:schemeClr val="accent2"/>
                </a:solidFill>
                <a:latin typeface="Consolas" pitchFamily="49" charset="0"/>
                <a:cs typeface="Consolas" pitchFamily="49" charset="0"/>
              </a:rPr>
              <a:t>LastPeriods</a:t>
            </a:r>
            <a:r>
              <a:rPr lang="en-AU" sz="1200" dirty="0" smtClean="0">
                <a:latin typeface="Consolas" pitchFamily="49" charset="0"/>
                <a:cs typeface="Consolas" pitchFamily="49" charset="0"/>
              </a:rPr>
              <a:t>(4</a:t>
            </a:r>
            <a:r>
              <a:rPr lang="en-AU" sz="1200" dirty="0">
                <a:latin typeface="Consolas" pitchFamily="49" charset="0"/>
                <a:cs typeface="Consolas" pitchFamily="49" charset="0"/>
              </a:rPr>
              <a:t>,[Date].[Fiscal].[Fiscal Quarter].&amp;[2008]&amp;[1])}  </a:t>
            </a:r>
            <a:r>
              <a:rPr lang="en-AU" sz="1200" dirty="0" smtClean="0">
                <a:latin typeface="Consolas" pitchFamily="49" charset="0"/>
                <a:cs typeface="Consolas" pitchFamily="49" charset="0"/>
              </a:rPr>
              <a:t/>
            </a:r>
            <a:br>
              <a:rPr lang="en-AU" sz="1200" dirty="0" smtClean="0">
                <a:latin typeface="Consolas" pitchFamily="49" charset="0"/>
                <a:cs typeface="Consolas" pitchFamily="49" charset="0"/>
              </a:rPr>
            </a:br>
            <a:r>
              <a:rPr lang="en-AU" sz="1200" dirty="0" smtClean="0">
                <a:solidFill>
                  <a:srgbClr val="0000CC"/>
                </a:solidFill>
                <a:latin typeface="Consolas" pitchFamily="49" charset="0"/>
                <a:cs typeface="Consolas" pitchFamily="49" charset="0"/>
              </a:rPr>
              <a:t>ON </a:t>
            </a:r>
            <a:r>
              <a:rPr lang="en-AU" sz="1200" dirty="0">
                <a:solidFill>
                  <a:srgbClr val="0000CC"/>
                </a:solidFill>
                <a:latin typeface="Consolas" pitchFamily="49" charset="0"/>
                <a:cs typeface="Consolas" pitchFamily="49" charset="0"/>
              </a:rPr>
              <a:t>COLUMNS</a:t>
            </a:r>
            <a:r>
              <a:rPr lang="en-AU" sz="1200" dirty="0" smtClean="0">
                <a:latin typeface="Consolas" pitchFamily="49" charset="0"/>
                <a:cs typeface="Consolas" pitchFamily="49" charset="0"/>
              </a:rPr>
              <a:t>,</a:t>
            </a:r>
            <a:br>
              <a:rPr lang="en-AU" sz="1200" dirty="0" smtClean="0">
                <a:latin typeface="Consolas" pitchFamily="49" charset="0"/>
                <a:cs typeface="Consolas" pitchFamily="49" charset="0"/>
              </a:rPr>
            </a:br>
            <a:r>
              <a:rPr lang="en-AU" sz="1200" dirty="0" smtClean="0">
                <a:latin typeface="Consolas" pitchFamily="49" charset="0"/>
                <a:cs typeface="Consolas" pitchFamily="49" charset="0"/>
              </a:rPr>
              <a:t>    {[</a:t>
            </a:r>
            <a:r>
              <a:rPr lang="en-AU" sz="1200" dirty="0">
                <a:latin typeface="Consolas" pitchFamily="49" charset="0"/>
                <a:cs typeface="Consolas" pitchFamily="49" charset="0"/>
              </a:rPr>
              <a:t>Customer].[Country].Members} </a:t>
            </a:r>
            <a:r>
              <a:rPr lang="en-AU" sz="1200" dirty="0">
                <a:solidFill>
                  <a:srgbClr val="0000CC"/>
                </a:solidFill>
                <a:latin typeface="Consolas" pitchFamily="49" charset="0"/>
                <a:cs typeface="Consolas" pitchFamily="49" charset="0"/>
              </a:rPr>
              <a:t>ON </a:t>
            </a:r>
            <a:r>
              <a:rPr lang="en-AU" sz="1200" dirty="0" smtClean="0">
                <a:solidFill>
                  <a:srgbClr val="0000CC"/>
                </a:solidFill>
                <a:latin typeface="Consolas" pitchFamily="49" charset="0"/>
                <a:cs typeface="Consolas" pitchFamily="49" charset="0"/>
              </a:rPr>
              <a:t>ROWS</a:t>
            </a:r>
            <a:br>
              <a:rPr lang="en-AU" sz="1200" dirty="0" smtClean="0">
                <a:solidFill>
                  <a:srgbClr val="0000CC"/>
                </a:solidFill>
                <a:latin typeface="Consolas" pitchFamily="49" charset="0"/>
                <a:cs typeface="Consolas" pitchFamily="49" charset="0"/>
              </a:rPr>
            </a:br>
            <a:r>
              <a:rPr lang="en-AU" sz="1200" dirty="0" smtClean="0">
                <a:solidFill>
                  <a:srgbClr val="0000CC"/>
                </a:solidFill>
                <a:latin typeface="Consolas" pitchFamily="49" charset="0"/>
                <a:cs typeface="Consolas" pitchFamily="49" charset="0"/>
              </a:rPr>
              <a:t>FROM</a:t>
            </a:r>
            <a:r>
              <a:rPr lang="en-AU" sz="1200" dirty="0" smtClean="0">
                <a:latin typeface="Consolas" pitchFamily="49" charset="0"/>
                <a:cs typeface="Consolas" pitchFamily="49" charset="0"/>
              </a:rPr>
              <a:t> </a:t>
            </a:r>
            <a:r>
              <a:rPr lang="en-AU" sz="1200" dirty="0">
                <a:latin typeface="Consolas" pitchFamily="49" charset="0"/>
                <a:cs typeface="Consolas" pitchFamily="49" charset="0"/>
              </a:rPr>
              <a:t>[Adventure </a:t>
            </a:r>
            <a:r>
              <a:rPr lang="en-AU" sz="1200" dirty="0" smtClean="0">
                <a:latin typeface="Consolas" pitchFamily="49" charset="0"/>
                <a:cs typeface="Consolas" pitchFamily="49" charset="0"/>
              </a:rPr>
              <a:t>Works]</a:t>
            </a:r>
            <a:br>
              <a:rPr lang="en-AU" sz="1200" dirty="0" smtClean="0">
                <a:latin typeface="Consolas" pitchFamily="49" charset="0"/>
                <a:cs typeface="Consolas" pitchFamily="49" charset="0"/>
              </a:rPr>
            </a:br>
            <a:r>
              <a:rPr lang="en-AU" sz="1200" dirty="0" smtClean="0">
                <a:solidFill>
                  <a:srgbClr val="0000CC"/>
                </a:solidFill>
                <a:latin typeface="Consolas" pitchFamily="49" charset="0"/>
                <a:cs typeface="Consolas" pitchFamily="49" charset="0"/>
              </a:rPr>
              <a:t>WHERE</a:t>
            </a:r>
            <a:r>
              <a:rPr lang="en-AU" sz="1200" dirty="0" smtClean="0">
                <a:latin typeface="Consolas" pitchFamily="49" charset="0"/>
                <a:cs typeface="Consolas" pitchFamily="49" charset="0"/>
              </a:rPr>
              <a:t> </a:t>
            </a:r>
            <a:br>
              <a:rPr lang="en-AU" sz="1200" dirty="0" smtClean="0">
                <a:latin typeface="Consolas" pitchFamily="49" charset="0"/>
                <a:cs typeface="Consolas" pitchFamily="49" charset="0"/>
              </a:rPr>
            </a:br>
            <a:r>
              <a:rPr lang="en-AU" sz="1200" dirty="0" smtClean="0">
                <a:latin typeface="Consolas" pitchFamily="49" charset="0"/>
                <a:cs typeface="Consolas" pitchFamily="49" charset="0"/>
              </a:rPr>
              <a:t>    [</a:t>
            </a:r>
            <a:r>
              <a:rPr lang="en-AU" sz="1200" dirty="0">
                <a:latin typeface="Consolas" pitchFamily="49" charset="0"/>
                <a:cs typeface="Consolas" pitchFamily="49" charset="0"/>
              </a:rPr>
              <a:t>Measures].[Internet Order Count]</a:t>
            </a:r>
          </a:p>
        </p:txBody>
      </p:sp>
      <p:sp>
        <p:nvSpPr>
          <p:cNvPr id="3" name="Title 2"/>
          <p:cNvSpPr>
            <a:spLocks noGrp="1"/>
          </p:cNvSpPr>
          <p:nvPr>
            <p:ph type="title"/>
          </p:nvPr>
        </p:nvSpPr>
        <p:spPr/>
        <p:txBody>
          <a:bodyPr/>
          <a:lstStyle/>
          <a:p>
            <a:r>
              <a:rPr lang="en-AU" dirty="0" smtClean="0"/>
              <a:t>Syntax – Get me the last 4 quarters</a:t>
            </a:r>
            <a:endParaRPr lang="en-AU" dirty="0"/>
          </a:p>
        </p:txBody>
      </p:sp>
      <p:pic>
        <p:nvPicPr>
          <p:cNvPr id="4098" name="Picture 2" descr="C:\Users\ericphan\AppData\Local\Temp\SNAGHTMLbf79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687" y="4149080"/>
            <a:ext cx="3781425"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Left Brace 5"/>
          <p:cNvSpPr/>
          <p:nvPr/>
        </p:nvSpPr>
        <p:spPr>
          <a:xfrm rot="5400000">
            <a:off x="7488324" y="2672916"/>
            <a:ext cx="360040" cy="2592288"/>
          </a:xfrm>
          <a:prstGeom prst="leftBrace">
            <a:avLst>
              <a:gd name="adj1" fmla="val 8333"/>
              <a:gd name="adj2" fmla="val 8553"/>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 name="Elbow Connector 6"/>
          <p:cNvCxnSpPr>
            <a:stCxn id="6" idx="1"/>
          </p:cNvCxnSpPr>
          <p:nvPr/>
        </p:nvCxnSpPr>
        <p:spPr>
          <a:xfrm rot="16200000" flipV="1">
            <a:off x="7701501" y="2747771"/>
            <a:ext cx="864097" cy="1218442"/>
          </a:xfrm>
          <a:prstGeom prst="bentConnector4">
            <a:avLst>
              <a:gd name="adj1" fmla="val 100947"/>
              <a:gd name="adj2" fmla="val 54644"/>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42657"/>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400" dirty="0">
                <a:solidFill>
                  <a:srgbClr val="0000CC"/>
                </a:solidFill>
                <a:latin typeface="Consolas" pitchFamily="49" charset="0"/>
                <a:cs typeface="Consolas" pitchFamily="49" charset="0"/>
              </a:rPr>
              <a:t>SELECT</a:t>
            </a:r>
            <a:r>
              <a:rPr lang="en-AU" sz="1400" dirty="0">
                <a:latin typeface="Consolas" pitchFamily="49" charset="0"/>
                <a:cs typeface="Consolas" pitchFamily="49" charset="0"/>
              </a:rPr>
              <a:t> </a:t>
            </a:r>
            <a:r>
              <a:rPr lang="en-AU" sz="1400" dirty="0" smtClean="0">
                <a:latin typeface="Consolas" pitchFamily="49" charset="0"/>
                <a:cs typeface="Consolas" pitchFamily="49" charset="0"/>
              </a:rPr>
              <a:t/>
            </a:r>
            <a:br>
              <a:rPr lang="en-AU" sz="1400" dirty="0" smtClean="0">
                <a:latin typeface="Consolas" pitchFamily="49" charset="0"/>
                <a:cs typeface="Consolas" pitchFamily="49" charset="0"/>
              </a:rPr>
            </a:br>
            <a:r>
              <a:rPr lang="en-AU" sz="1400" dirty="0" smtClean="0">
                <a:latin typeface="Consolas" pitchFamily="49" charset="0"/>
                <a:cs typeface="Consolas" pitchFamily="49" charset="0"/>
              </a:rPr>
              <a:t>   {</a:t>
            </a:r>
            <a:r>
              <a:rPr lang="en-AU" sz="1400" b="1" dirty="0" err="1">
                <a:solidFill>
                  <a:schemeClr val="accent2"/>
                </a:solidFill>
                <a:latin typeface="Consolas" pitchFamily="49" charset="0"/>
                <a:cs typeface="Consolas" pitchFamily="49" charset="0"/>
              </a:rPr>
              <a:t>ParallelPeriod</a:t>
            </a:r>
            <a:r>
              <a:rPr lang="en-AU" sz="1400" b="1" dirty="0">
                <a:latin typeface="Consolas" pitchFamily="49" charset="0"/>
                <a:cs typeface="Consolas" pitchFamily="49" charset="0"/>
              </a:rPr>
              <a:t>([Date].[Fiscal].[Fiscal Year], 1,[Date].[Fiscal].[Fiscal Year].&amp;[2008])</a:t>
            </a:r>
            <a:r>
              <a:rPr lang="en-AU" sz="1400" dirty="0">
                <a:latin typeface="Consolas" pitchFamily="49" charset="0"/>
                <a:cs typeface="Consolas" pitchFamily="49" charset="0"/>
              </a:rPr>
              <a:t>,</a:t>
            </a:r>
          </a:p>
          <a:p>
            <a:pPr marL="0" indent="0">
              <a:buNone/>
            </a:pPr>
            <a:r>
              <a:rPr lang="en-AU" sz="1400" dirty="0">
                <a:latin typeface="Consolas" pitchFamily="49" charset="0"/>
                <a:cs typeface="Consolas" pitchFamily="49" charset="0"/>
              </a:rPr>
              <a:t>[Date].[Fiscal].[Fiscal Year].&amp;[2008]}  </a:t>
            </a:r>
            <a:r>
              <a:rPr lang="en-AU" sz="1400" dirty="0">
                <a:solidFill>
                  <a:srgbClr val="0000CC"/>
                </a:solidFill>
                <a:latin typeface="Consolas" pitchFamily="49" charset="0"/>
                <a:cs typeface="Consolas" pitchFamily="49" charset="0"/>
              </a:rPr>
              <a:t>ON COLUMNS</a:t>
            </a:r>
            <a:r>
              <a:rPr lang="en-AU" sz="1400" dirty="0">
                <a:latin typeface="Consolas" pitchFamily="49" charset="0"/>
                <a:cs typeface="Consolas" pitchFamily="49" charset="0"/>
              </a:rPr>
              <a:t>,</a:t>
            </a:r>
          </a:p>
          <a:p>
            <a:pPr marL="0" indent="0">
              <a:buNone/>
            </a:pPr>
            <a:r>
              <a:rPr lang="en-AU" sz="1400" dirty="0">
                <a:latin typeface="Consolas" pitchFamily="49" charset="0"/>
                <a:cs typeface="Consolas" pitchFamily="49" charset="0"/>
              </a:rPr>
              <a:t>{[Customer].[Country].Members} </a:t>
            </a:r>
            <a:r>
              <a:rPr lang="en-AU" sz="1400" dirty="0">
                <a:solidFill>
                  <a:srgbClr val="0000CC"/>
                </a:solidFill>
                <a:latin typeface="Consolas" pitchFamily="49" charset="0"/>
                <a:cs typeface="Consolas" pitchFamily="49" charset="0"/>
              </a:rPr>
              <a:t>ON ROWS</a:t>
            </a:r>
          </a:p>
          <a:p>
            <a:pPr marL="0" indent="0">
              <a:buNone/>
            </a:pPr>
            <a:r>
              <a:rPr lang="en-AU" sz="1400" dirty="0">
                <a:solidFill>
                  <a:srgbClr val="0000CC"/>
                </a:solidFill>
                <a:latin typeface="Consolas" pitchFamily="49" charset="0"/>
                <a:cs typeface="Consolas" pitchFamily="49" charset="0"/>
              </a:rPr>
              <a:t>FROM</a:t>
            </a:r>
            <a:r>
              <a:rPr lang="en-AU" sz="1400" dirty="0">
                <a:latin typeface="Consolas" pitchFamily="49" charset="0"/>
                <a:cs typeface="Consolas" pitchFamily="49" charset="0"/>
              </a:rPr>
              <a:t> [Adventure Works]</a:t>
            </a:r>
          </a:p>
          <a:p>
            <a:pPr marL="0" indent="0">
              <a:buNone/>
            </a:pPr>
            <a:r>
              <a:rPr lang="en-AU" sz="1400" dirty="0">
                <a:solidFill>
                  <a:srgbClr val="0000CC"/>
                </a:solidFill>
                <a:latin typeface="Consolas" pitchFamily="49" charset="0"/>
                <a:cs typeface="Consolas" pitchFamily="49" charset="0"/>
              </a:rPr>
              <a:t>WHERE</a:t>
            </a:r>
            <a:r>
              <a:rPr lang="en-AU" sz="1400" dirty="0">
                <a:latin typeface="Consolas" pitchFamily="49" charset="0"/>
                <a:cs typeface="Consolas" pitchFamily="49" charset="0"/>
              </a:rPr>
              <a:t> [Measures].[Internet Order Count]</a:t>
            </a:r>
          </a:p>
        </p:txBody>
      </p:sp>
      <p:sp>
        <p:nvSpPr>
          <p:cNvPr id="3" name="Title 2"/>
          <p:cNvSpPr>
            <a:spLocks noGrp="1"/>
          </p:cNvSpPr>
          <p:nvPr>
            <p:ph type="title"/>
          </p:nvPr>
        </p:nvSpPr>
        <p:spPr/>
        <p:txBody>
          <a:bodyPr/>
          <a:lstStyle/>
          <a:p>
            <a:r>
              <a:rPr lang="en-AU" dirty="0" smtClean="0"/>
              <a:t>Syntax – How did we do last year?</a:t>
            </a:r>
            <a:endParaRPr lang="en-AU" dirty="0"/>
          </a:p>
        </p:txBody>
      </p:sp>
      <p:sp>
        <p:nvSpPr>
          <p:cNvPr id="6" name="Left Brace 5"/>
          <p:cNvSpPr/>
          <p:nvPr/>
        </p:nvSpPr>
        <p:spPr>
          <a:xfrm rot="5400000">
            <a:off x="7632340" y="3681028"/>
            <a:ext cx="360040" cy="576064"/>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pic>
        <p:nvPicPr>
          <p:cNvPr id="5122" name="Picture 2" descr="C:\Users\ericphan\AppData\Local\Temp\SNAGHTMLc384c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8219" y="4128552"/>
            <a:ext cx="2000250" cy="146685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6" idx="1"/>
          </p:cNvCxnSpPr>
          <p:nvPr/>
        </p:nvCxnSpPr>
        <p:spPr>
          <a:xfrm rot="16200000" flipV="1">
            <a:off x="6948264" y="2924944"/>
            <a:ext cx="792088" cy="936104"/>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072753"/>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100" dirty="0">
                <a:solidFill>
                  <a:srgbClr val="0000CC"/>
                </a:solidFill>
                <a:latin typeface="Consolas" pitchFamily="49" charset="0"/>
                <a:cs typeface="Consolas" pitchFamily="49" charset="0"/>
              </a:rPr>
              <a:t>WITH</a:t>
            </a:r>
            <a:r>
              <a:rPr lang="en-AU" sz="1100" dirty="0">
                <a:latin typeface="Consolas" pitchFamily="49" charset="0"/>
                <a:cs typeface="Consolas" pitchFamily="49" charset="0"/>
              </a:rPr>
              <a:t> </a:t>
            </a:r>
            <a:r>
              <a:rPr lang="en-AU" sz="1100" dirty="0" smtClean="0">
                <a:latin typeface="Consolas" pitchFamily="49" charset="0"/>
                <a:cs typeface="Consolas" pitchFamily="49" charset="0"/>
              </a:rPr>
              <a:t/>
            </a:r>
            <a:br>
              <a:rPr lang="en-AU" sz="1100" dirty="0" smtClean="0">
                <a:latin typeface="Consolas" pitchFamily="49" charset="0"/>
                <a:cs typeface="Consolas" pitchFamily="49" charset="0"/>
              </a:rPr>
            </a:br>
            <a:r>
              <a:rPr lang="en-AU" sz="1100" dirty="0">
                <a:latin typeface="Consolas" pitchFamily="49" charset="0"/>
                <a:cs typeface="Consolas" pitchFamily="49" charset="0"/>
              </a:rPr>
              <a:t> </a:t>
            </a:r>
            <a:r>
              <a:rPr lang="en-AU" sz="1100" dirty="0" smtClean="0">
                <a:latin typeface="Consolas" pitchFamily="49" charset="0"/>
                <a:cs typeface="Consolas" pitchFamily="49" charset="0"/>
              </a:rPr>
              <a:t>   </a:t>
            </a:r>
            <a:r>
              <a:rPr lang="en-AU" sz="1100" dirty="0" smtClean="0">
                <a:solidFill>
                  <a:srgbClr val="0000CC"/>
                </a:solidFill>
                <a:latin typeface="Consolas" pitchFamily="49" charset="0"/>
                <a:cs typeface="Consolas" pitchFamily="49" charset="0"/>
              </a:rPr>
              <a:t>MEMBER</a:t>
            </a:r>
            <a:r>
              <a:rPr lang="en-AU" sz="1100" dirty="0" smtClean="0">
                <a:latin typeface="Consolas" pitchFamily="49" charset="0"/>
                <a:cs typeface="Consolas" pitchFamily="49" charset="0"/>
              </a:rPr>
              <a:t> </a:t>
            </a:r>
            <a:r>
              <a:rPr lang="en-AU" sz="1100" dirty="0">
                <a:latin typeface="Consolas" pitchFamily="49" charset="0"/>
                <a:cs typeface="Consolas" pitchFamily="49" charset="0"/>
              </a:rPr>
              <a:t>[Measures].[YTD Sales] </a:t>
            </a:r>
            <a:r>
              <a:rPr lang="en-AU" sz="1100" dirty="0" smtClean="0">
                <a:latin typeface="Consolas" pitchFamily="49" charset="0"/>
                <a:cs typeface="Consolas" pitchFamily="49" charset="0"/>
              </a:rPr>
              <a:t/>
            </a:r>
            <a:br>
              <a:rPr lang="en-AU" sz="1100" dirty="0" smtClean="0">
                <a:latin typeface="Consolas" pitchFamily="49" charset="0"/>
                <a:cs typeface="Consolas" pitchFamily="49" charset="0"/>
              </a:rPr>
            </a:br>
            <a:r>
              <a:rPr lang="en-AU" sz="1100" dirty="0">
                <a:latin typeface="Consolas" pitchFamily="49" charset="0"/>
                <a:cs typeface="Consolas" pitchFamily="49" charset="0"/>
              </a:rPr>
              <a:t> </a:t>
            </a:r>
            <a:r>
              <a:rPr lang="en-AU" sz="1100" dirty="0" smtClean="0">
                <a:latin typeface="Consolas" pitchFamily="49" charset="0"/>
                <a:cs typeface="Consolas" pitchFamily="49" charset="0"/>
              </a:rPr>
              <a:t>   </a:t>
            </a:r>
            <a:r>
              <a:rPr lang="en-AU" sz="1100" dirty="0" smtClean="0">
                <a:solidFill>
                  <a:srgbClr val="0000CC"/>
                </a:solidFill>
                <a:latin typeface="Consolas" pitchFamily="49" charset="0"/>
                <a:cs typeface="Consolas" pitchFamily="49" charset="0"/>
              </a:rPr>
              <a:t>AS</a:t>
            </a:r>
            <a:r>
              <a:rPr lang="en-AU" sz="1100" dirty="0" smtClean="0">
                <a:latin typeface="Consolas" pitchFamily="49" charset="0"/>
                <a:cs typeface="Consolas" pitchFamily="49" charset="0"/>
              </a:rPr>
              <a:t> </a:t>
            </a:r>
            <a:r>
              <a:rPr lang="en-AU" sz="1100" dirty="0">
                <a:latin typeface="Consolas" pitchFamily="49" charset="0"/>
                <a:cs typeface="Consolas" pitchFamily="49" charset="0"/>
              </a:rPr>
              <a:t>'SUM(</a:t>
            </a:r>
            <a:r>
              <a:rPr lang="en-AU" sz="1100" b="1" dirty="0" err="1">
                <a:solidFill>
                  <a:schemeClr val="accent2"/>
                </a:solidFill>
                <a:latin typeface="Consolas" pitchFamily="49" charset="0"/>
                <a:cs typeface="Consolas" pitchFamily="49" charset="0"/>
              </a:rPr>
              <a:t>PeriodsToDate</a:t>
            </a:r>
            <a:r>
              <a:rPr lang="en-AU" sz="1100" b="1" dirty="0">
                <a:latin typeface="Consolas" pitchFamily="49" charset="0"/>
                <a:cs typeface="Consolas" pitchFamily="49" charset="0"/>
              </a:rPr>
              <a:t>([Date].[Fiscal].[Fiscal Year])</a:t>
            </a:r>
            <a:r>
              <a:rPr lang="en-AU" sz="1100" dirty="0">
                <a:latin typeface="Consolas" pitchFamily="49" charset="0"/>
                <a:cs typeface="Consolas" pitchFamily="49" charset="0"/>
              </a:rPr>
              <a:t>, [Measures].[Internet Order Count</a:t>
            </a:r>
            <a:r>
              <a:rPr lang="en-AU" sz="1100" dirty="0" smtClean="0">
                <a:latin typeface="Consolas" pitchFamily="49" charset="0"/>
                <a:cs typeface="Consolas" pitchFamily="49" charset="0"/>
              </a:rPr>
              <a:t>])‘</a:t>
            </a:r>
            <a:br>
              <a:rPr lang="en-AU" sz="1100" dirty="0" smtClean="0">
                <a:latin typeface="Consolas" pitchFamily="49" charset="0"/>
                <a:cs typeface="Consolas" pitchFamily="49" charset="0"/>
              </a:rPr>
            </a:br>
            <a:r>
              <a:rPr lang="en-AU" sz="1100" dirty="0" smtClean="0">
                <a:solidFill>
                  <a:srgbClr val="0000CC"/>
                </a:solidFill>
                <a:latin typeface="Consolas" pitchFamily="49" charset="0"/>
                <a:cs typeface="Consolas" pitchFamily="49" charset="0"/>
              </a:rPr>
              <a:t>SELECT</a:t>
            </a:r>
            <a:r>
              <a:rPr lang="en-AU" sz="1100" dirty="0" smtClean="0">
                <a:latin typeface="Consolas" pitchFamily="49" charset="0"/>
                <a:cs typeface="Consolas" pitchFamily="49" charset="0"/>
              </a:rPr>
              <a:t> </a:t>
            </a:r>
            <a:r>
              <a:rPr lang="en-AU" sz="1100" dirty="0">
                <a:latin typeface="Consolas" pitchFamily="49" charset="0"/>
                <a:cs typeface="Consolas" pitchFamily="49" charset="0"/>
              </a:rPr>
              <a:t>{[Measures].[Internet Order Count],[Measures].[YTD Sales] }  </a:t>
            </a:r>
            <a:r>
              <a:rPr lang="en-AU" sz="1100" dirty="0">
                <a:solidFill>
                  <a:srgbClr val="0000CC"/>
                </a:solidFill>
                <a:latin typeface="Consolas" pitchFamily="49" charset="0"/>
                <a:cs typeface="Consolas" pitchFamily="49" charset="0"/>
              </a:rPr>
              <a:t>ON COLUMNS</a:t>
            </a:r>
            <a:r>
              <a:rPr lang="en-AU" sz="1100" dirty="0" smtClean="0">
                <a:latin typeface="Consolas" pitchFamily="49" charset="0"/>
                <a:cs typeface="Consolas" pitchFamily="49" charset="0"/>
              </a:rPr>
              <a:t>,</a:t>
            </a:r>
            <a:br>
              <a:rPr lang="en-AU" sz="1100" dirty="0" smtClean="0">
                <a:latin typeface="Consolas" pitchFamily="49" charset="0"/>
                <a:cs typeface="Consolas" pitchFamily="49" charset="0"/>
              </a:rPr>
            </a:br>
            <a:r>
              <a:rPr lang="en-AU" sz="1100" dirty="0" smtClean="0">
                <a:latin typeface="Consolas" pitchFamily="49" charset="0"/>
                <a:cs typeface="Consolas" pitchFamily="49" charset="0"/>
              </a:rPr>
              <a:t>{[</a:t>
            </a:r>
            <a:r>
              <a:rPr lang="en-AU" sz="1100" dirty="0">
                <a:latin typeface="Consolas" pitchFamily="49" charset="0"/>
                <a:cs typeface="Consolas" pitchFamily="49" charset="0"/>
              </a:rPr>
              <a:t>Date].[Fiscal].[Fiscal Quarter]} </a:t>
            </a:r>
            <a:r>
              <a:rPr lang="en-AU" sz="1100" dirty="0">
                <a:solidFill>
                  <a:srgbClr val="0000CC"/>
                </a:solidFill>
                <a:latin typeface="Consolas" pitchFamily="49" charset="0"/>
                <a:cs typeface="Consolas" pitchFamily="49" charset="0"/>
              </a:rPr>
              <a:t>ON </a:t>
            </a:r>
            <a:r>
              <a:rPr lang="en-AU" sz="1100" dirty="0" smtClean="0">
                <a:solidFill>
                  <a:srgbClr val="0000CC"/>
                </a:solidFill>
                <a:latin typeface="Consolas" pitchFamily="49" charset="0"/>
                <a:cs typeface="Consolas" pitchFamily="49" charset="0"/>
              </a:rPr>
              <a:t>ROWS</a:t>
            </a:r>
            <a:r>
              <a:rPr lang="en-AU" sz="1100" dirty="0" smtClean="0">
                <a:latin typeface="Consolas" pitchFamily="49" charset="0"/>
                <a:cs typeface="Consolas" pitchFamily="49" charset="0"/>
              </a:rPr>
              <a:t/>
            </a:r>
            <a:br>
              <a:rPr lang="en-AU" sz="1100" dirty="0" smtClean="0">
                <a:latin typeface="Consolas" pitchFamily="49" charset="0"/>
                <a:cs typeface="Consolas" pitchFamily="49" charset="0"/>
              </a:rPr>
            </a:br>
            <a:r>
              <a:rPr lang="en-AU" sz="1100" dirty="0" smtClean="0">
                <a:solidFill>
                  <a:srgbClr val="0000CC"/>
                </a:solidFill>
                <a:latin typeface="Consolas" pitchFamily="49" charset="0"/>
                <a:cs typeface="Consolas" pitchFamily="49" charset="0"/>
              </a:rPr>
              <a:t>FROM</a:t>
            </a:r>
            <a:r>
              <a:rPr lang="en-AU" sz="1100" dirty="0" smtClean="0">
                <a:latin typeface="Consolas" pitchFamily="49" charset="0"/>
                <a:cs typeface="Consolas" pitchFamily="49" charset="0"/>
              </a:rPr>
              <a:t> </a:t>
            </a:r>
            <a:r>
              <a:rPr lang="en-AU" sz="1100" dirty="0">
                <a:latin typeface="Consolas" pitchFamily="49" charset="0"/>
                <a:cs typeface="Consolas" pitchFamily="49" charset="0"/>
              </a:rPr>
              <a:t>[Adventure Works</a:t>
            </a:r>
            <a:r>
              <a:rPr lang="en-AU" sz="1100" dirty="0" smtClean="0">
                <a:latin typeface="Consolas" pitchFamily="49" charset="0"/>
                <a:cs typeface="Consolas" pitchFamily="49" charset="0"/>
              </a:rPr>
              <a:t>]</a:t>
            </a:r>
            <a:endParaRPr lang="en-AU" sz="1100"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Syntax - YTD</a:t>
            </a:r>
            <a:endParaRPr lang="en-AU" dirty="0"/>
          </a:p>
        </p:txBody>
      </p:sp>
      <p:pic>
        <p:nvPicPr>
          <p:cNvPr id="6146" name="Picture 2" descr="C:\Users\ericphan\AppData\Local\Temp\SNAGHTMLccac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33056"/>
            <a:ext cx="2457450"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Left Brace 5"/>
          <p:cNvSpPr/>
          <p:nvPr/>
        </p:nvSpPr>
        <p:spPr>
          <a:xfrm rot="5400000">
            <a:off x="8460432" y="3501008"/>
            <a:ext cx="288032" cy="576064"/>
          </a:xfrm>
          <a:prstGeom prst="leftBrace">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8" name="Elbow Connector 7"/>
          <p:cNvCxnSpPr>
            <a:stCxn id="6" idx="1"/>
          </p:cNvCxnSpPr>
          <p:nvPr/>
        </p:nvCxnSpPr>
        <p:spPr>
          <a:xfrm rot="16200000" flipV="1">
            <a:off x="6264188" y="1304764"/>
            <a:ext cx="792088" cy="3888432"/>
          </a:xfrm>
          <a:prstGeom prst="bentConnector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68664"/>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100" dirty="0">
                <a:solidFill>
                  <a:srgbClr val="0000FF"/>
                </a:solidFill>
                <a:latin typeface="Consolas" pitchFamily="49" charset="0"/>
                <a:cs typeface="Consolas" pitchFamily="49" charset="0"/>
              </a:rPr>
              <a:t>SELECT</a:t>
            </a:r>
            <a:r>
              <a:rPr lang="en-AU" sz="1100" dirty="0">
                <a:solidFill>
                  <a:prstClr val="black"/>
                </a:solidFill>
                <a:latin typeface="Consolas" pitchFamily="49" charset="0"/>
                <a:cs typeface="Consolas" pitchFamily="49" charset="0"/>
              </a:rPr>
              <a:t> </a:t>
            </a:r>
            <a:r>
              <a:rPr lang="en-AU" sz="1100" dirty="0" smtClean="0">
                <a:solidFill>
                  <a:prstClr val="black"/>
                </a:solidFill>
                <a:latin typeface="Consolas" pitchFamily="49" charset="0"/>
                <a:cs typeface="Consolas" pitchFamily="49" charset="0"/>
              </a:rPr>
              <a:t/>
            </a:r>
            <a:br>
              <a:rPr lang="en-AU" sz="1100" dirty="0" smtClean="0">
                <a:solidFill>
                  <a:prstClr val="black"/>
                </a:solidFill>
                <a:latin typeface="Consolas" pitchFamily="49" charset="0"/>
                <a:cs typeface="Consolas" pitchFamily="49" charset="0"/>
              </a:rPr>
            </a:br>
            <a:r>
              <a:rPr lang="en-AU" sz="1100" dirty="0" smtClean="0">
                <a:solidFill>
                  <a:prstClr val="black"/>
                </a:solidFill>
                <a:latin typeface="Consolas" pitchFamily="49" charset="0"/>
                <a:cs typeface="Consolas" pitchFamily="49" charset="0"/>
              </a:rPr>
              <a:t>    {</a:t>
            </a:r>
            <a:r>
              <a:rPr lang="en-AU" sz="1100" b="1" dirty="0" smtClean="0">
                <a:solidFill>
                  <a:srgbClr val="800000"/>
                </a:solidFill>
                <a:latin typeface="Consolas" pitchFamily="49" charset="0"/>
                <a:cs typeface="Consolas" pitchFamily="49" charset="0"/>
              </a:rPr>
              <a:t>CROSSJOIN</a:t>
            </a:r>
            <a:r>
              <a:rPr lang="en-AU" sz="1100" b="1" dirty="0">
                <a:solidFill>
                  <a:prstClr val="black"/>
                </a:solidFill>
                <a:latin typeface="Consolas" pitchFamily="49" charset="0"/>
                <a:cs typeface="Consolas" pitchFamily="49" charset="0"/>
              </a:rPr>
              <a:t>([Date].[Fiscal].[Fiscal Year], [Product].[Category].</a:t>
            </a:r>
            <a:r>
              <a:rPr lang="en-AU" sz="1100" b="1" dirty="0">
                <a:solidFill>
                  <a:srgbClr val="0000FF"/>
                </a:solidFill>
                <a:latin typeface="Consolas" pitchFamily="49" charset="0"/>
                <a:cs typeface="Consolas" pitchFamily="49" charset="0"/>
              </a:rPr>
              <a:t>MEMBERS</a:t>
            </a:r>
            <a:r>
              <a:rPr lang="en-AU" sz="1100" dirty="0" smtClean="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ON</a:t>
            </a:r>
            <a:r>
              <a:rPr lang="en-AU" sz="1100" dirty="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COLUMNS</a:t>
            </a:r>
            <a:r>
              <a:rPr lang="en-AU" sz="1100" dirty="0" smtClean="0">
                <a:solidFill>
                  <a:prstClr val="black"/>
                </a:solidFill>
                <a:latin typeface="Consolas" pitchFamily="49" charset="0"/>
                <a:cs typeface="Consolas" pitchFamily="49" charset="0"/>
              </a:rPr>
              <a:t>,</a:t>
            </a:r>
            <a:br>
              <a:rPr lang="en-AU" sz="1100" dirty="0" smtClean="0">
                <a:solidFill>
                  <a:prstClr val="black"/>
                </a:solidFill>
                <a:latin typeface="Consolas" pitchFamily="49" charset="0"/>
                <a:cs typeface="Consolas" pitchFamily="49" charset="0"/>
              </a:rPr>
            </a:b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Customer].[Country].</a:t>
            </a:r>
            <a:r>
              <a:rPr lang="en-AU" sz="1100" dirty="0">
                <a:solidFill>
                  <a:srgbClr val="0000FF"/>
                </a:solidFill>
                <a:latin typeface="Consolas" pitchFamily="49" charset="0"/>
                <a:cs typeface="Consolas" pitchFamily="49" charset="0"/>
              </a:rPr>
              <a:t>MEMBERS</a:t>
            </a:r>
            <a:r>
              <a:rPr lang="en-AU" sz="1100" dirty="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ON</a:t>
            </a:r>
            <a:r>
              <a:rPr lang="en-AU" sz="1100" dirty="0">
                <a:solidFill>
                  <a:prstClr val="black"/>
                </a:solidFill>
                <a:latin typeface="Consolas" pitchFamily="49" charset="0"/>
                <a:cs typeface="Consolas" pitchFamily="49" charset="0"/>
              </a:rPr>
              <a:t> </a:t>
            </a:r>
            <a:r>
              <a:rPr lang="en-AU" sz="1100" dirty="0" smtClean="0">
                <a:solidFill>
                  <a:srgbClr val="0000FF"/>
                </a:solidFill>
                <a:latin typeface="Consolas" pitchFamily="49" charset="0"/>
                <a:cs typeface="Consolas" pitchFamily="49" charset="0"/>
              </a:rPr>
              <a:t>ROWS</a:t>
            </a:r>
            <a:br>
              <a:rPr lang="en-AU" sz="1100" dirty="0" smtClean="0">
                <a:solidFill>
                  <a:srgbClr val="0000FF"/>
                </a:solidFill>
                <a:latin typeface="Consolas" pitchFamily="49" charset="0"/>
                <a:cs typeface="Consolas" pitchFamily="49" charset="0"/>
              </a:rPr>
            </a:br>
            <a:r>
              <a:rPr lang="en-AU" sz="1100" dirty="0" smtClean="0">
                <a:solidFill>
                  <a:srgbClr val="0000FF"/>
                </a:solidFill>
                <a:latin typeface="Consolas" pitchFamily="49" charset="0"/>
                <a:cs typeface="Consolas" pitchFamily="49" charset="0"/>
              </a:rPr>
              <a:t>FROM</a:t>
            </a: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[Adventure </a:t>
            </a:r>
            <a:r>
              <a:rPr lang="en-AU" sz="1100" dirty="0" smtClean="0">
                <a:solidFill>
                  <a:prstClr val="black"/>
                </a:solidFill>
                <a:latin typeface="Consolas" pitchFamily="49" charset="0"/>
                <a:cs typeface="Consolas" pitchFamily="49" charset="0"/>
              </a:rPr>
              <a:t>Works]</a:t>
            </a:r>
            <a:br>
              <a:rPr lang="en-AU" sz="1100" dirty="0" smtClean="0">
                <a:solidFill>
                  <a:prstClr val="black"/>
                </a:solidFill>
                <a:latin typeface="Consolas" pitchFamily="49" charset="0"/>
                <a:cs typeface="Consolas" pitchFamily="49" charset="0"/>
              </a:rPr>
            </a:br>
            <a:r>
              <a:rPr lang="en-AU" sz="1100" dirty="0" smtClean="0">
                <a:solidFill>
                  <a:srgbClr val="0000FF"/>
                </a:solidFill>
                <a:latin typeface="Consolas" pitchFamily="49" charset="0"/>
                <a:cs typeface="Consolas" pitchFamily="49" charset="0"/>
              </a:rPr>
              <a:t>WHERE</a:t>
            </a: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[Measures].[Internet Order Count]</a:t>
            </a:r>
          </a:p>
        </p:txBody>
      </p:sp>
      <p:sp>
        <p:nvSpPr>
          <p:cNvPr id="3" name="Title 2"/>
          <p:cNvSpPr>
            <a:spLocks noGrp="1"/>
          </p:cNvSpPr>
          <p:nvPr>
            <p:ph type="title"/>
          </p:nvPr>
        </p:nvSpPr>
        <p:spPr/>
        <p:txBody>
          <a:bodyPr/>
          <a:lstStyle/>
          <a:p>
            <a:r>
              <a:rPr lang="en-AU" dirty="0" smtClean="0"/>
              <a:t>Syntax – Cross Joins</a:t>
            </a:r>
            <a:endParaRPr lang="en-AU" dirty="0"/>
          </a:p>
        </p:txBody>
      </p:sp>
      <p:sp>
        <p:nvSpPr>
          <p:cNvPr id="6" name="Left Brace 5"/>
          <p:cNvSpPr/>
          <p:nvPr/>
        </p:nvSpPr>
        <p:spPr>
          <a:xfrm rot="5400000">
            <a:off x="5081620" y="440668"/>
            <a:ext cx="288032" cy="7272808"/>
          </a:xfrm>
          <a:prstGeom prst="leftBrace">
            <a:avLst>
              <a:gd name="adj1" fmla="val 8333"/>
              <a:gd name="adj2" fmla="val 2747"/>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8" name="Elbow Connector 7"/>
          <p:cNvCxnSpPr/>
          <p:nvPr/>
        </p:nvCxnSpPr>
        <p:spPr>
          <a:xfrm rot="16200000" flipV="1">
            <a:off x="7884368" y="3140968"/>
            <a:ext cx="1008112" cy="576064"/>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4226818"/>
            <a:ext cx="8599487"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932967"/>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100" dirty="0">
                <a:solidFill>
                  <a:srgbClr val="0000FF"/>
                </a:solidFill>
                <a:latin typeface="Consolas" pitchFamily="49" charset="0"/>
                <a:cs typeface="Consolas" pitchFamily="49" charset="0"/>
              </a:rPr>
              <a:t>SELECT</a:t>
            </a:r>
            <a:r>
              <a:rPr lang="en-AU" sz="1100" dirty="0">
                <a:solidFill>
                  <a:prstClr val="black"/>
                </a:solidFill>
                <a:latin typeface="Consolas" pitchFamily="49" charset="0"/>
                <a:cs typeface="Consolas" pitchFamily="49" charset="0"/>
              </a:rPr>
              <a:t> </a:t>
            </a:r>
            <a:r>
              <a:rPr lang="en-AU" sz="1100" dirty="0" smtClean="0">
                <a:solidFill>
                  <a:prstClr val="black"/>
                </a:solidFill>
                <a:latin typeface="Consolas" pitchFamily="49" charset="0"/>
                <a:cs typeface="Consolas" pitchFamily="49" charset="0"/>
              </a:rPr>
              <a:t/>
            </a:r>
            <a:br>
              <a:rPr lang="en-AU" sz="1100" dirty="0" smtClean="0">
                <a:solidFill>
                  <a:prstClr val="black"/>
                </a:solidFill>
                <a:latin typeface="Consolas" pitchFamily="49" charset="0"/>
                <a:cs typeface="Consolas" pitchFamily="49" charset="0"/>
              </a:rPr>
            </a:br>
            <a:r>
              <a:rPr lang="en-AU" sz="1100" dirty="0" smtClean="0">
                <a:solidFill>
                  <a:prstClr val="black"/>
                </a:solidFill>
                <a:latin typeface="Consolas" pitchFamily="49" charset="0"/>
                <a:cs typeface="Consolas" pitchFamily="49" charset="0"/>
              </a:rPr>
              <a:t>    {</a:t>
            </a:r>
            <a:r>
              <a:rPr lang="en-AU" sz="1100" b="1" dirty="0" smtClean="0">
                <a:solidFill>
                  <a:srgbClr val="C00000"/>
                </a:solidFill>
                <a:latin typeface="Consolas" pitchFamily="49" charset="0"/>
                <a:cs typeface="Consolas" pitchFamily="49" charset="0"/>
              </a:rPr>
              <a:t>NONEMPTYCROSSJOIN</a:t>
            </a:r>
            <a:r>
              <a:rPr lang="en-AU" sz="1100" b="1" dirty="0">
                <a:solidFill>
                  <a:prstClr val="black"/>
                </a:solidFill>
                <a:latin typeface="Consolas" pitchFamily="49" charset="0"/>
                <a:cs typeface="Consolas" pitchFamily="49" charset="0"/>
              </a:rPr>
              <a:t>([Date].[Fiscal].[Fiscal Year], [Product].[Category].</a:t>
            </a:r>
            <a:r>
              <a:rPr lang="en-AU" sz="1100" b="1" dirty="0">
                <a:solidFill>
                  <a:srgbClr val="0000FF"/>
                </a:solidFill>
                <a:latin typeface="Consolas" pitchFamily="49" charset="0"/>
                <a:cs typeface="Consolas" pitchFamily="49" charset="0"/>
              </a:rPr>
              <a:t>MEMBERS</a:t>
            </a:r>
            <a:r>
              <a:rPr lang="en-AU" sz="1100" dirty="0" smtClean="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ON</a:t>
            </a:r>
            <a:r>
              <a:rPr lang="en-AU" sz="1100" dirty="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COLUMNS</a:t>
            </a:r>
            <a:r>
              <a:rPr lang="en-AU" sz="1100" dirty="0" smtClean="0">
                <a:solidFill>
                  <a:prstClr val="black"/>
                </a:solidFill>
                <a:latin typeface="Consolas" pitchFamily="49" charset="0"/>
                <a:cs typeface="Consolas" pitchFamily="49" charset="0"/>
              </a:rPr>
              <a:t>,</a:t>
            </a:r>
            <a:br>
              <a:rPr lang="en-AU" sz="1100" dirty="0" smtClean="0">
                <a:solidFill>
                  <a:prstClr val="black"/>
                </a:solidFill>
                <a:latin typeface="Consolas" pitchFamily="49" charset="0"/>
                <a:cs typeface="Consolas" pitchFamily="49" charset="0"/>
              </a:rPr>
            </a:b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Customer].[Country].</a:t>
            </a:r>
            <a:r>
              <a:rPr lang="en-AU" sz="1100" dirty="0">
                <a:solidFill>
                  <a:srgbClr val="0000FF"/>
                </a:solidFill>
                <a:latin typeface="Consolas" pitchFamily="49" charset="0"/>
                <a:cs typeface="Consolas" pitchFamily="49" charset="0"/>
              </a:rPr>
              <a:t>MEMBERS</a:t>
            </a:r>
            <a:r>
              <a:rPr lang="en-AU" sz="1100" dirty="0">
                <a:solidFill>
                  <a:prstClr val="black"/>
                </a:solidFill>
                <a:latin typeface="Consolas" pitchFamily="49" charset="0"/>
                <a:cs typeface="Consolas" pitchFamily="49" charset="0"/>
              </a:rPr>
              <a:t>} </a:t>
            </a:r>
            <a:r>
              <a:rPr lang="en-AU" sz="1100" dirty="0">
                <a:solidFill>
                  <a:srgbClr val="0000FF"/>
                </a:solidFill>
                <a:latin typeface="Consolas" pitchFamily="49" charset="0"/>
                <a:cs typeface="Consolas" pitchFamily="49" charset="0"/>
              </a:rPr>
              <a:t>ON</a:t>
            </a:r>
            <a:r>
              <a:rPr lang="en-AU" sz="1100" dirty="0">
                <a:solidFill>
                  <a:prstClr val="black"/>
                </a:solidFill>
                <a:latin typeface="Consolas" pitchFamily="49" charset="0"/>
                <a:cs typeface="Consolas" pitchFamily="49" charset="0"/>
              </a:rPr>
              <a:t> </a:t>
            </a:r>
            <a:r>
              <a:rPr lang="en-AU" sz="1100" dirty="0" smtClean="0">
                <a:solidFill>
                  <a:srgbClr val="0000FF"/>
                </a:solidFill>
                <a:latin typeface="Consolas" pitchFamily="49" charset="0"/>
                <a:cs typeface="Consolas" pitchFamily="49" charset="0"/>
              </a:rPr>
              <a:t>ROWS</a:t>
            </a:r>
            <a:br>
              <a:rPr lang="en-AU" sz="1100" dirty="0" smtClean="0">
                <a:solidFill>
                  <a:srgbClr val="0000FF"/>
                </a:solidFill>
                <a:latin typeface="Consolas" pitchFamily="49" charset="0"/>
                <a:cs typeface="Consolas" pitchFamily="49" charset="0"/>
              </a:rPr>
            </a:br>
            <a:r>
              <a:rPr lang="en-AU" sz="1100" dirty="0" smtClean="0">
                <a:solidFill>
                  <a:srgbClr val="0000FF"/>
                </a:solidFill>
                <a:latin typeface="Consolas" pitchFamily="49" charset="0"/>
                <a:cs typeface="Consolas" pitchFamily="49" charset="0"/>
              </a:rPr>
              <a:t>FROM</a:t>
            </a: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[Adventure </a:t>
            </a:r>
            <a:r>
              <a:rPr lang="en-AU" sz="1100" dirty="0" smtClean="0">
                <a:solidFill>
                  <a:prstClr val="black"/>
                </a:solidFill>
                <a:latin typeface="Consolas" pitchFamily="49" charset="0"/>
                <a:cs typeface="Consolas" pitchFamily="49" charset="0"/>
              </a:rPr>
              <a:t>Works]</a:t>
            </a:r>
            <a:br>
              <a:rPr lang="en-AU" sz="1100" dirty="0" smtClean="0">
                <a:solidFill>
                  <a:prstClr val="black"/>
                </a:solidFill>
                <a:latin typeface="Consolas" pitchFamily="49" charset="0"/>
                <a:cs typeface="Consolas" pitchFamily="49" charset="0"/>
              </a:rPr>
            </a:br>
            <a:r>
              <a:rPr lang="en-AU" sz="1100" dirty="0" smtClean="0">
                <a:solidFill>
                  <a:srgbClr val="0000FF"/>
                </a:solidFill>
                <a:latin typeface="Consolas" pitchFamily="49" charset="0"/>
                <a:cs typeface="Consolas" pitchFamily="49" charset="0"/>
              </a:rPr>
              <a:t>WHERE</a:t>
            </a:r>
            <a:r>
              <a:rPr lang="en-AU" sz="1100" dirty="0" smtClean="0">
                <a:solidFill>
                  <a:prstClr val="black"/>
                </a:solidFill>
                <a:latin typeface="Consolas" pitchFamily="49" charset="0"/>
                <a:cs typeface="Consolas" pitchFamily="49" charset="0"/>
              </a:rPr>
              <a:t> </a:t>
            </a:r>
            <a:r>
              <a:rPr lang="en-AU" sz="1100" dirty="0">
                <a:solidFill>
                  <a:prstClr val="black"/>
                </a:solidFill>
                <a:latin typeface="Consolas" pitchFamily="49" charset="0"/>
                <a:cs typeface="Consolas" pitchFamily="49" charset="0"/>
              </a:rPr>
              <a:t>[Measures].[Internet Order Count]</a:t>
            </a:r>
          </a:p>
        </p:txBody>
      </p:sp>
      <p:sp>
        <p:nvSpPr>
          <p:cNvPr id="3" name="Title 2"/>
          <p:cNvSpPr>
            <a:spLocks noGrp="1"/>
          </p:cNvSpPr>
          <p:nvPr>
            <p:ph type="title"/>
          </p:nvPr>
        </p:nvSpPr>
        <p:spPr/>
        <p:txBody>
          <a:bodyPr/>
          <a:lstStyle/>
          <a:p>
            <a:r>
              <a:rPr lang="en-AU" dirty="0" smtClean="0"/>
              <a:t>Syntax – Cross Joins</a:t>
            </a:r>
            <a:endParaRPr lang="en-AU" dirty="0"/>
          </a:p>
        </p:txBody>
      </p:sp>
      <p:sp>
        <p:nvSpPr>
          <p:cNvPr id="6" name="Left Brace 5"/>
          <p:cNvSpPr/>
          <p:nvPr/>
        </p:nvSpPr>
        <p:spPr>
          <a:xfrm rot="5400000">
            <a:off x="5456880" y="815928"/>
            <a:ext cx="288032" cy="6522288"/>
          </a:xfrm>
          <a:prstGeom prst="leftBrace">
            <a:avLst>
              <a:gd name="adj1" fmla="val 8333"/>
              <a:gd name="adj2" fmla="val 2747"/>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8" name="Elbow Connector 7"/>
          <p:cNvCxnSpPr/>
          <p:nvPr/>
        </p:nvCxnSpPr>
        <p:spPr>
          <a:xfrm rot="16200000" flipV="1">
            <a:off x="7884368" y="3140968"/>
            <a:ext cx="1008112" cy="576064"/>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descr="C:\Users\ericphan\AppData\Local\Temp\SNAGHTMLf30d7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221088"/>
            <a:ext cx="770572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83695"/>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AU" sz="1050" dirty="0">
                <a:solidFill>
                  <a:srgbClr val="0000FF"/>
                </a:solidFill>
                <a:latin typeface="Consolas" pitchFamily="49" charset="0"/>
                <a:cs typeface="Consolas" pitchFamily="49" charset="0"/>
              </a:rPr>
              <a:t>SELECT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prstClr val="black"/>
                </a:solidFill>
                <a:latin typeface="Consolas" pitchFamily="49" charset="0"/>
                <a:cs typeface="Consolas" pitchFamily="49" charset="0"/>
              </a:rPr>
              <a:t> Country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DATEPART</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yyyy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[Year]</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prstClr val="black"/>
                </a:solidFill>
                <a:latin typeface="Consolas" pitchFamily="49" charset="0"/>
                <a:cs typeface="Consolas" pitchFamily="49" charset="0"/>
              </a:rPr>
              <a:t> Category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SUM</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sd</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OrderQty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TotalOrders</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smtClean="0">
                <a:solidFill>
                  <a:srgbClr val="0000FF"/>
                </a:solidFill>
                <a:latin typeface="Consolas" pitchFamily="49" charset="0"/>
                <a:cs typeface="Consolas" pitchFamily="49" charset="0"/>
              </a:rPr>
              <a:t>FROM</a:t>
            </a:r>
            <a:r>
              <a:rPr lang="en-AU" sz="1050" dirty="0" smtClean="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Sales</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SalesOrderDetail</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Sales</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SalesOrderHeader</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sd</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SalesOrderID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a:t>
            </a:r>
            <a:r>
              <a:rPr lang="en-AU" sz="1050" dirty="0">
                <a:solidFill>
                  <a:prstClr val="black"/>
                </a:solidFill>
                <a:latin typeface="Consolas" pitchFamily="49" charset="0"/>
                <a:cs typeface="Consolas" pitchFamily="49" charset="0"/>
              </a:rPr>
              <a:t> p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sd</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ProductSubCategory</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psc</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psc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ProductSubcategoryID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a:t>
            </a:r>
            <a:r>
              <a:rPr lang="en-AU" sz="1050" dirty="0">
                <a:solidFill>
                  <a:prstClr val="black"/>
                </a:solidFill>
                <a:latin typeface="Consolas" pitchFamily="49" charset="0"/>
                <a:cs typeface="Consolas" pitchFamily="49" charset="0"/>
              </a:rPr>
              <a:t> pc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psc</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ProductCategoryID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srgbClr val="0000FF"/>
                </a:solidFill>
                <a:latin typeface="Consolas" pitchFamily="49" charset="0"/>
                <a:cs typeface="Consolas" pitchFamily="49" charset="0"/>
              </a:rPr>
              <a:t>Address</a:t>
            </a:r>
            <a:r>
              <a:rPr lang="en-AU" sz="1050" dirty="0">
                <a:solidFill>
                  <a:prstClr val="black"/>
                </a:solidFill>
                <a:latin typeface="Consolas" pitchFamily="49" charset="0"/>
                <a:cs typeface="Consolas" pitchFamily="49" charset="0"/>
              </a:rPr>
              <a:t> a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a</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AddressID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sh</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ShipToAddressID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StateProvince</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sp</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sp</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StateProvinceID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a</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StateProvinceID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CountryRegion</a:t>
            </a:r>
            <a:r>
              <a:rPr lang="en-AU" sz="1050" dirty="0">
                <a:solidFill>
                  <a:prstClr val="black"/>
                </a:solidFill>
                <a:latin typeface="Consolas" pitchFamily="49" charset="0"/>
                <a:cs typeface="Consolas" pitchFamily="49" charset="0"/>
              </a:rPr>
              <a:t> c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CountryRegionCode</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CountryRegionCode</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smtClean="0">
                <a:solidFill>
                  <a:srgbClr val="0000FF"/>
                </a:solidFill>
                <a:latin typeface="Consolas" pitchFamily="49" charset="0"/>
                <a:cs typeface="Consolas" pitchFamily="49" charset="0"/>
              </a:rPr>
              <a:t>GROUP</a:t>
            </a:r>
            <a:r>
              <a:rPr lang="en-AU" sz="1050" dirty="0" smtClean="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BY</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DATEPART</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yyyy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pc</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Name</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smtClean="0">
                <a:solidFill>
                  <a:srgbClr val="0000FF"/>
                </a:solidFill>
                <a:latin typeface="Consolas" pitchFamily="49" charset="0"/>
                <a:cs typeface="Consolas" pitchFamily="49" charset="0"/>
              </a:rPr>
              <a:t>ORDER</a:t>
            </a:r>
            <a:r>
              <a:rPr lang="en-AU" sz="1050" dirty="0" smtClean="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BY</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DATEPART</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yyyy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endParaRPr lang="en-AU" sz="1050" dirty="0">
              <a:latin typeface="Consolas" pitchFamily="49" charset="0"/>
              <a:cs typeface="Consolas" pitchFamily="49" charset="0"/>
            </a:endParaRPr>
          </a:p>
        </p:txBody>
      </p:sp>
      <p:sp>
        <p:nvSpPr>
          <p:cNvPr id="3" name="Title 2"/>
          <p:cNvSpPr>
            <a:spLocks noGrp="1"/>
          </p:cNvSpPr>
          <p:nvPr>
            <p:ph type="title"/>
          </p:nvPr>
        </p:nvSpPr>
        <p:spPr/>
        <p:txBody>
          <a:bodyPr/>
          <a:lstStyle/>
          <a:p>
            <a:r>
              <a:rPr lang="en-AU" dirty="0" smtClean="0"/>
              <a:t>The Equivalent in SQL?</a:t>
            </a:r>
            <a:endParaRPr lang="en-AU" dirty="0"/>
          </a:p>
        </p:txBody>
      </p:sp>
    </p:spTree>
    <p:extLst>
      <p:ext uri="{BB962C8B-B14F-4D97-AF65-F5344CB8AC3E}">
        <p14:creationId xmlns:p14="http://schemas.microsoft.com/office/powerpoint/2010/main" val="89712294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ea typeface="ＭＳ Ｐゴシック" pitchFamily="34" charset="-128"/>
              </a:rPr>
              <a:t>Business Intelligence</a:t>
            </a:r>
          </a:p>
          <a:p>
            <a:r>
              <a:rPr lang="en-US" dirty="0" smtClean="0">
                <a:ea typeface="ＭＳ Ｐゴシック" pitchFamily="34" charset="-128"/>
              </a:rPr>
              <a:t>Data Warehouse</a:t>
            </a:r>
          </a:p>
          <a:p>
            <a:r>
              <a:rPr lang="en-US" dirty="0" smtClean="0">
                <a:ea typeface="ＭＳ Ｐゴシック" pitchFamily="34" charset="-128"/>
              </a:rPr>
              <a:t>Measure (Facts)</a:t>
            </a:r>
          </a:p>
          <a:p>
            <a:r>
              <a:rPr lang="en-US" dirty="0" smtClean="0">
                <a:ea typeface="ＭＳ Ｐゴシック" pitchFamily="34" charset="-128"/>
              </a:rPr>
              <a:t>Dimension</a:t>
            </a:r>
          </a:p>
          <a:p>
            <a:r>
              <a:rPr lang="en-US" dirty="0" smtClean="0">
                <a:ea typeface="ＭＳ Ｐゴシック" pitchFamily="34" charset="-128"/>
              </a:rPr>
              <a:t>ETL</a:t>
            </a:r>
          </a:p>
          <a:p>
            <a:r>
              <a:rPr lang="en-US" dirty="0" smtClean="0">
                <a:ea typeface="ＭＳ Ｐゴシック" pitchFamily="34" charset="-128"/>
              </a:rPr>
              <a:t>SSIS</a:t>
            </a:r>
          </a:p>
          <a:p>
            <a:endParaRPr lang="en-US" dirty="0" smtClean="0">
              <a:ea typeface="ＭＳ Ｐゴシック" pitchFamily="34" charset="-128"/>
            </a:endParaRPr>
          </a:p>
        </p:txBody>
      </p:sp>
      <p:sp>
        <p:nvSpPr>
          <p:cNvPr id="3" name="Title 2"/>
          <p:cNvSpPr>
            <a:spLocks noGrp="1"/>
          </p:cNvSpPr>
          <p:nvPr>
            <p:ph type="title"/>
          </p:nvPr>
        </p:nvSpPr>
        <p:spPr/>
        <p:txBody>
          <a:bodyPr/>
          <a:lstStyle/>
          <a:p>
            <a:r>
              <a:rPr lang="en-AU" dirty="0" smtClean="0"/>
              <a:t>Last week</a:t>
            </a:r>
            <a:endParaRPr lang="en-US" dirty="0"/>
          </a:p>
        </p:txBody>
      </p:sp>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smtClean="0"/>
              <a:t>What about fiscal year?</a:t>
            </a:r>
            <a:endParaRPr lang="en-AU" dirty="0"/>
          </a:p>
        </p:txBody>
      </p:sp>
      <p:sp>
        <p:nvSpPr>
          <p:cNvPr id="3" name="Title 2"/>
          <p:cNvSpPr>
            <a:spLocks noGrp="1"/>
          </p:cNvSpPr>
          <p:nvPr>
            <p:ph type="title"/>
          </p:nvPr>
        </p:nvSpPr>
        <p:spPr/>
        <p:txBody>
          <a:bodyPr/>
          <a:lstStyle/>
          <a:p>
            <a:r>
              <a:rPr lang="en-AU" dirty="0" smtClean="0"/>
              <a:t>The Equivalent in SQL?</a:t>
            </a:r>
            <a:endParaRPr lang="en-AU" dirty="0"/>
          </a:p>
        </p:txBody>
      </p:sp>
    </p:spTree>
    <p:extLst>
      <p:ext uri="{BB962C8B-B14F-4D97-AF65-F5344CB8AC3E}">
        <p14:creationId xmlns:p14="http://schemas.microsoft.com/office/powerpoint/2010/main" val="839369979"/>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The Equivalent in SQL?</a:t>
            </a:r>
          </a:p>
        </p:txBody>
      </p:sp>
      <p:sp>
        <p:nvSpPr>
          <p:cNvPr id="6" name="Text Placeholder 5"/>
          <p:cNvSpPr>
            <a:spLocks noGrp="1"/>
          </p:cNvSpPr>
          <p:nvPr>
            <p:ph type="body" sz="quarter" idx="13"/>
          </p:nvPr>
        </p:nvSpPr>
        <p:spPr/>
        <p:txBody>
          <a:bodyPr/>
          <a:lstStyle/>
          <a:p>
            <a:pPr marL="0" indent="0">
              <a:buNone/>
            </a:pPr>
            <a:r>
              <a:rPr lang="en-AU" sz="1050" dirty="0">
                <a:solidFill>
                  <a:srgbClr val="0000FF"/>
                </a:solidFill>
                <a:latin typeface="Consolas" pitchFamily="49" charset="0"/>
                <a:cs typeface="Consolas" pitchFamily="49" charset="0"/>
              </a:rPr>
              <a:t>SELECT</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prstClr val="black"/>
                </a:solidFill>
                <a:latin typeface="Consolas" pitchFamily="49" charset="0"/>
                <a:cs typeface="Consolas" pitchFamily="49" charset="0"/>
              </a:rPr>
              <a:t> Country</a:t>
            </a:r>
            <a:r>
              <a:rPr lang="en-AU" sz="1050" dirty="0" smtClean="0">
                <a:solidFill>
                  <a:srgbClr val="808080"/>
                </a:solidFill>
                <a:latin typeface="Consolas" pitchFamily="49" charset="0"/>
                <a:cs typeface="Consolas" pitchFamily="49" charset="0"/>
              </a:rPr>
              <a:t>,</a:t>
            </a:r>
            <a:br>
              <a:rPr lang="en-AU" sz="1050" dirty="0" smtClean="0">
                <a:solidFill>
                  <a:srgbClr val="808080"/>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CASE</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WHEN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MONTH</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&lt;</a:t>
            </a:r>
            <a:r>
              <a:rPr lang="en-AU" sz="1050" dirty="0">
                <a:solidFill>
                  <a:prstClr val="black"/>
                </a:solidFill>
                <a:latin typeface="Consolas" pitchFamily="49" charset="0"/>
                <a:cs typeface="Consolas" pitchFamily="49" charset="0"/>
              </a:rPr>
              <a:t> 7 </a:t>
            </a:r>
            <a:r>
              <a:rPr lang="en-AU" sz="1050" dirty="0">
                <a:solidFill>
                  <a:srgbClr val="0000FF"/>
                </a:solidFill>
                <a:latin typeface="Consolas" pitchFamily="49" charset="0"/>
                <a:cs typeface="Consolas" pitchFamily="49" charset="0"/>
              </a:rPr>
              <a:t>THEN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1 </a:t>
            </a:r>
            <a:r>
              <a:rPr lang="en-AU" sz="1050" dirty="0">
                <a:solidFill>
                  <a:srgbClr val="0000FF"/>
                </a:solidFill>
                <a:latin typeface="Consolas" pitchFamily="49" charset="0"/>
                <a:cs typeface="Consolas" pitchFamily="49" charset="0"/>
              </a:rPr>
              <a:t>ELSE</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END</a:t>
            </a:r>
            <a:r>
              <a:rPr lang="en-AU" sz="1050" dirty="0">
                <a:solidFill>
                  <a:prstClr val="black"/>
                </a:solidFill>
                <a:latin typeface="Consolas" pitchFamily="49" charset="0"/>
                <a:cs typeface="Consolas" pitchFamily="49" charset="0"/>
              </a:rPr>
              <a:t> [Year]</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prstClr val="black"/>
                </a:solidFill>
                <a:latin typeface="Consolas" pitchFamily="49" charset="0"/>
                <a:cs typeface="Consolas" pitchFamily="49" charset="0"/>
              </a:rPr>
              <a:t> Category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SUM</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sd</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OrderQty</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TotalOrders</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smtClean="0">
                <a:solidFill>
                  <a:srgbClr val="0000FF"/>
                </a:solidFill>
                <a:latin typeface="Consolas" pitchFamily="49" charset="0"/>
                <a:cs typeface="Consolas" pitchFamily="49" charset="0"/>
              </a:rPr>
              <a:t>FROM</a:t>
            </a:r>
            <a:r>
              <a:rPr lang="en-AU" sz="1050" dirty="0" smtClean="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Sales</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SalesOrderDetail</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Sales</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SalesOrderHeader</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SalesOrderID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sd</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SalesOrderID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a:t>
            </a:r>
            <a:r>
              <a:rPr lang="en-AU" sz="1050" dirty="0">
                <a:solidFill>
                  <a:prstClr val="black"/>
                </a:solidFill>
                <a:latin typeface="Consolas" pitchFamily="49" charset="0"/>
                <a:cs typeface="Consolas" pitchFamily="49" charset="0"/>
              </a:rPr>
              <a:t> p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sd</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ProductSubCategory</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psc</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psc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ProductSubcategoryID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Production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a:t>
            </a:r>
            <a:r>
              <a:rPr lang="en-AU" sz="1050" dirty="0">
                <a:solidFill>
                  <a:prstClr val="black"/>
                </a:solidFill>
                <a:latin typeface="Consolas" pitchFamily="49" charset="0"/>
                <a:cs typeface="Consolas" pitchFamily="49" charset="0"/>
              </a:rPr>
              <a:t> pc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ProductCategoryID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psc</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ProductCategoryID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srgbClr val="0000FF"/>
                </a:solidFill>
                <a:latin typeface="Consolas" pitchFamily="49" charset="0"/>
                <a:cs typeface="Consolas" pitchFamily="49" charset="0"/>
              </a:rPr>
              <a:t>Address</a:t>
            </a:r>
            <a:r>
              <a:rPr lang="en-AU" sz="1050" dirty="0">
                <a:solidFill>
                  <a:prstClr val="black"/>
                </a:solidFill>
                <a:latin typeface="Consolas" pitchFamily="49" charset="0"/>
                <a:cs typeface="Consolas" pitchFamily="49" charset="0"/>
              </a:rPr>
              <a:t> a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a</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AddressID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sh</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ShipToAddressID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StateProvince</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sp</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sp</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StateProvinceID</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a</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StateProvinceID</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INNER</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JOIN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Person</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CountryRegion</a:t>
            </a:r>
            <a:r>
              <a:rPr lang="en-AU" sz="1050" dirty="0">
                <a:solidFill>
                  <a:prstClr val="black"/>
                </a:solidFill>
                <a:latin typeface="Consolas" pitchFamily="49" charset="0"/>
                <a:cs typeface="Consolas" pitchFamily="49" charset="0"/>
              </a:rPr>
              <a:t> c </a:t>
            </a:r>
            <a:r>
              <a:rPr lang="en-AU" sz="1050" dirty="0">
                <a:solidFill>
                  <a:srgbClr val="0000FF"/>
                </a:solidFill>
                <a:latin typeface="Consolas" pitchFamily="49" charset="0"/>
                <a:cs typeface="Consolas" pitchFamily="49" charset="0"/>
              </a:rPr>
              <a:t>ON</a:t>
            </a: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CountryRegionCode</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sp</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CountryRegionCode</a:t>
            </a:r>
            <a:endParaRPr lang="en-AU" sz="1050"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021257282"/>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The Equivalent in SQL?</a:t>
            </a:r>
          </a:p>
        </p:txBody>
      </p:sp>
      <p:sp>
        <p:nvSpPr>
          <p:cNvPr id="6" name="Text Placeholder 5"/>
          <p:cNvSpPr>
            <a:spLocks noGrp="1"/>
          </p:cNvSpPr>
          <p:nvPr>
            <p:ph type="body" sz="quarter" idx="13"/>
          </p:nvPr>
        </p:nvSpPr>
        <p:spPr/>
        <p:txBody>
          <a:bodyPr/>
          <a:lstStyle/>
          <a:p>
            <a:pPr marL="0" indent="0">
              <a:buNone/>
            </a:pPr>
            <a:r>
              <a:rPr lang="en-AU" sz="1050" dirty="0">
                <a:solidFill>
                  <a:srgbClr val="0000FF"/>
                </a:solidFill>
                <a:latin typeface="Consolas" pitchFamily="49" charset="0"/>
                <a:cs typeface="Consolas" pitchFamily="49" charset="0"/>
              </a:rPr>
              <a:t>GROUP</a:t>
            </a:r>
            <a:r>
              <a:rPr lang="en-AU" sz="1050" dirty="0">
                <a:solidFill>
                  <a:prstClr val="black"/>
                </a:solidFill>
                <a:latin typeface="Consolas" pitchFamily="49" charset="0"/>
                <a:cs typeface="Consolas" pitchFamily="49" charset="0"/>
              </a:rPr>
              <a:t> </a:t>
            </a:r>
            <a:r>
              <a:rPr lang="en-AU" sz="1050" dirty="0" smtClean="0">
                <a:solidFill>
                  <a:srgbClr val="0000FF"/>
                </a:solidFill>
                <a:latin typeface="Consolas" pitchFamily="49" charset="0"/>
                <a:cs typeface="Consolas" pitchFamily="49" charset="0"/>
              </a:rPr>
              <a:t>BY</a:t>
            </a:r>
            <a:r>
              <a:rPr lang="en-AU" sz="1050" dirty="0" smtClean="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c</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CASE</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WHEN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MONTH</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&lt;</a:t>
            </a:r>
            <a:r>
              <a:rPr lang="en-AU" sz="1050" dirty="0">
                <a:solidFill>
                  <a:prstClr val="black"/>
                </a:solidFill>
                <a:latin typeface="Consolas" pitchFamily="49" charset="0"/>
                <a:cs typeface="Consolas" pitchFamily="49" charset="0"/>
              </a:rPr>
              <a:t> 7 </a:t>
            </a:r>
            <a:r>
              <a:rPr lang="en-AU" sz="1050" dirty="0">
                <a:solidFill>
                  <a:srgbClr val="0000FF"/>
                </a:solidFill>
                <a:latin typeface="Consolas" pitchFamily="49" charset="0"/>
                <a:cs typeface="Consolas" pitchFamily="49" charset="0"/>
              </a:rPr>
              <a:t>THEN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1 </a:t>
            </a:r>
            <a:r>
              <a:rPr lang="en-AU" sz="1050" dirty="0">
                <a:solidFill>
                  <a:srgbClr val="0000FF"/>
                </a:solidFill>
                <a:latin typeface="Consolas" pitchFamily="49" charset="0"/>
                <a:cs typeface="Consolas" pitchFamily="49" charset="0"/>
              </a:rPr>
              <a:t>ELSE</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END</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err="1" smtClean="0">
                <a:solidFill>
                  <a:prstClr val="black"/>
                </a:solidFill>
                <a:latin typeface="Consolas" pitchFamily="49" charset="0"/>
                <a:cs typeface="Consolas" pitchFamily="49" charset="0"/>
              </a:rPr>
              <a:t>pc</a:t>
            </a:r>
            <a:r>
              <a:rPr lang="en-AU" sz="1050" dirty="0" err="1" smtClean="0">
                <a:solidFill>
                  <a:srgbClr val="808080"/>
                </a:solidFill>
                <a:latin typeface="Consolas" pitchFamily="49" charset="0"/>
                <a:cs typeface="Consolas" pitchFamily="49" charset="0"/>
              </a:rPr>
              <a:t>.</a:t>
            </a:r>
            <a:r>
              <a:rPr lang="en-AU" sz="1050" dirty="0" err="1" smtClean="0">
                <a:solidFill>
                  <a:prstClr val="black"/>
                </a:solidFill>
                <a:latin typeface="Consolas" pitchFamily="49" charset="0"/>
                <a:cs typeface="Consolas" pitchFamily="49" charset="0"/>
              </a:rPr>
              <a:t>Name</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smtClean="0">
                <a:solidFill>
                  <a:srgbClr val="0000FF"/>
                </a:solidFill>
                <a:latin typeface="Consolas" pitchFamily="49" charset="0"/>
                <a:cs typeface="Consolas" pitchFamily="49" charset="0"/>
              </a:rPr>
              <a:t>ORDER</a:t>
            </a:r>
            <a:r>
              <a:rPr lang="en-AU" sz="1050" dirty="0" smtClean="0">
                <a:solidFill>
                  <a:prstClr val="black"/>
                </a:solidFill>
                <a:latin typeface="Consolas" pitchFamily="49" charset="0"/>
                <a:cs typeface="Consolas" pitchFamily="49" charset="0"/>
              </a:rPr>
              <a:t> </a:t>
            </a:r>
            <a:r>
              <a:rPr lang="en-AU" sz="1050" dirty="0" smtClean="0">
                <a:solidFill>
                  <a:srgbClr val="0000FF"/>
                </a:solidFill>
                <a:latin typeface="Consolas" pitchFamily="49" charset="0"/>
                <a:cs typeface="Consolas" pitchFamily="49" charset="0"/>
              </a:rPr>
              <a:t>BY</a:t>
            </a:r>
            <a:br>
              <a:rPr lang="en-AU" sz="1050" dirty="0" smtClean="0">
                <a:solidFill>
                  <a:srgbClr val="0000FF"/>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err="1">
                <a:solidFill>
                  <a:prstClr val="black"/>
                </a:solidFill>
                <a:latin typeface="Consolas" pitchFamily="49" charset="0"/>
                <a:cs typeface="Consolas" pitchFamily="49" charset="0"/>
              </a:rPr>
              <a:t>pc</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Name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smtClean="0">
                <a:solidFill>
                  <a:prstClr val="black"/>
                </a:solidFill>
                <a:latin typeface="Consolas" pitchFamily="49" charset="0"/>
                <a:cs typeface="Consolas" pitchFamily="49" charset="0"/>
              </a:rPr>
              <a:t/>
            </a:r>
            <a:br>
              <a:rPr lang="en-AU" sz="1050" dirty="0" smtClean="0">
                <a:solidFill>
                  <a:prstClr val="black"/>
                </a:solidFill>
                <a:latin typeface="Consolas" pitchFamily="49" charset="0"/>
                <a:cs typeface="Consolas" pitchFamily="49" charset="0"/>
              </a:rPr>
            </a:b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CASE</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WHEN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MONTH</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&lt;</a:t>
            </a:r>
            <a:r>
              <a:rPr lang="en-AU" sz="1050" dirty="0">
                <a:solidFill>
                  <a:prstClr val="black"/>
                </a:solidFill>
                <a:latin typeface="Consolas" pitchFamily="49" charset="0"/>
                <a:cs typeface="Consolas" pitchFamily="49" charset="0"/>
              </a:rPr>
              <a:t> 7 </a:t>
            </a:r>
            <a:r>
              <a:rPr lang="en-AU" sz="1050" dirty="0">
                <a:solidFill>
                  <a:srgbClr val="0000FF"/>
                </a:solidFill>
                <a:latin typeface="Consolas" pitchFamily="49" charset="0"/>
                <a:cs typeface="Consolas" pitchFamily="49" charset="0"/>
              </a:rPr>
              <a:t>THEN</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1 </a:t>
            </a:r>
            <a:r>
              <a:rPr lang="en-AU" sz="1050" dirty="0">
                <a:solidFill>
                  <a:srgbClr val="0000FF"/>
                </a:solidFill>
                <a:latin typeface="Consolas" pitchFamily="49" charset="0"/>
                <a:cs typeface="Consolas" pitchFamily="49" charset="0"/>
              </a:rPr>
              <a:t>ELSE</a:t>
            </a:r>
            <a:r>
              <a:rPr lang="en-AU" sz="1050" dirty="0">
                <a:solidFill>
                  <a:prstClr val="black"/>
                </a:solidFill>
                <a:latin typeface="Consolas" pitchFamily="49" charset="0"/>
                <a:cs typeface="Consolas" pitchFamily="49" charset="0"/>
              </a:rPr>
              <a:t> </a:t>
            </a:r>
            <a:r>
              <a:rPr lang="en-AU" sz="1050" dirty="0">
                <a:solidFill>
                  <a:srgbClr val="FF00FF"/>
                </a:solidFill>
                <a:latin typeface="Consolas" pitchFamily="49" charset="0"/>
                <a:cs typeface="Consolas" pitchFamily="49" charset="0"/>
              </a:rPr>
              <a:t>YEAR</a:t>
            </a:r>
            <a:r>
              <a:rPr lang="en-AU" sz="1050" dirty="0">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sh</a:t>
            </a:r>
            <a:r>
              <a:rPr lang="en-AU" sz="1050" dirty="0" err="1">
                <a:solidFill>
                  <a:srgbClr val="808080"/>
                </a:solidFill>
                <a:latin typeface="Consolas" pitchFamily="49" charset="0"/>
                <a:cs typeface="Consolas" pitchFamily="49" charset="0"/>
              </a:rPr>
              <a:t>.</a:t>
            </a:r>
            <a:r>
              <a:rPr lang="en-AU" sz="1050" dirty="0" err="1">
                <a:solidFill>
                  <a:prstClr val="black"/>
                </a:solidFill>
                <a:latin typeface="Consolas" pitchFamily="49" charset="0"/>
                <a:cs typeface="Consolas" pitchFamily="49" charset="0"/>
              </a:rPr>
              <a:t>OrderDate</a:t>
            </a:r>
            <a:r>
              <a:rPr lang="en-AU" sz="1050" dirty="0">
                <a:solidFill>
                  <a:srgbClr val="808080"/>
                </a:solidFill>
                <a:latin typeface="Consolas" pitchFamily="49" charset="0"/>
                <a:cs typeface="Consolas" pitchFamily="49" charset="0"/>
              </a:rPr>
              <a:t>)</a:t>
            </a:r>
            <a:r>
              <a:rPr lang="en-AU" sz="1050" dirty="0">
                <a:solidFill>
                  <a:prstClr val="black"/>
                </a:solidFill>
                <a:latin typeface="Consolas" pitchFamily="49" charset="0"/>
                <a:cs typeface="Consolas" pitchFamily="49" charset="0"/>
              </a:rPr>
              <a:t> </a:t>
            </a:r>
            <a:r>
              <a:rPr lang="en-AU" sz="1050" dirty="0">
                <a:solidFill>
                  <a:srgbClr val="0000FF"/>
                </a:solidFill>
                <a:latin typeface="Consolas" pitchFamily="49" charset="0"/>
                <a:cs typeface="Consolas" pitchFamily="49" charset="0"/>
              </a:rPr>
              <a:t>END</a:t>
            </a:r>
          </a:p>
          <a:p>
            <a:pPr marL="0" indent="0">
              <a:buNone/>
            </a:pPr>
            <a:r>
              <a:rPr lang="en-AU" sz="1050" dirty="0">
                <a:solidFill>
                  <a:prstClr val="black"/>
                </a:solidFill>
                <a:latin typeface="Consolas" pitchFamily="49" charset="0"/>
                <a:cs typeface="Consolas" pitchFamily="49" charset="0"/>
              </a:rPr>
              <a:t> </a:t>
            </a:r>
            <a:endParaRPr lang="en-AU" sz="1050" dirty="0">
              <a:latin typeface="Consolas" pitchFamily="49" charset="0"/>
              <a:cs typeface="Consolas" pitchFamily="49" charset="0"/>
            </a:endParaRPr>
          </a:p>
        </p:txBody>
      </p:sp>
    </p:spTree>
    <p:extLst>
      <p:ext uri="{BB962C8B-B14F-4D97-AF65-F5344CB8AC3E}">
        <p14:creationId xmlns:p14="http://schemas.microsoft.com/office/powerpoint/2010/main" val="565182410"/>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Another way to query your Cube</a:t>
            </a:r>
          </a:p>
          <a:p>
            <a:r>
              <a:rPr lang="en-AU" dirty="0"/>
              <a:t>SOAP-based XML protocol, designed specifically for universal data access to any standard multidimensional data source that can be accessed over an HTTP connection. </a:t>
            </a:r>
          </a:p>
          <a:p>
            <a:r>
              <a:rPr lang="en-AU" dirty="0"/>
              <a:t>Analysis Services uses XMLA as its only protocol when communicating with client applications. </a:t>
            </a:r>
          </a:p>
        </p:txBody>
      </p:sp>
      <p:sp>
        <p:nvSpPr>
          <p:cNvPr id="3" name="Title 2"/>
          <p:cNvSpPr>
            <a:spLocks noGrp="1"/>
          </p:cNvSpPr>
          <p:nvPr>
            <p:ph type="title"/>
          </p:nvPr>
        </p:nvSpPr>
        <p:spPr/>
        <p:txBody>
          <a:bodyPr/>
          <a:lstStyle/>
          <a:p>
            <a:r>
              <a:rPr lang="en-AU" dirty="0" smtClean="0"/>
              <a:t>XMLA (</a:t>
            </a:r>
            <a:r>
              <a:rPr lang="en-AU" dirty="0"/>
              <a:t>XML for </a:t>
            </a:r>
            <a:r>
              <a:rPr lang="en-AU" dirty="0" smtClean="0"/>
              <a:t>Analysis)</a:t>
            </a:r>
            <a:endParaRPr lang="en-AU" dirty="0"/>
          </a:p>
        </p:txBody>
      </p:sp>
    </p:spTree>
    <p:extLst>
      <p:ext uri="{BB962C8B-B14F-4D97-AF65-F5344CB8AC3E}">
        <p14:creationId xmlns:p14="http://schemas.microsoft.com/office/powerpoint/2010/main" val="2722734265"/>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smtClean="0"/>
              <a:t>Microsoft </a:t>
            </a:r>
            <a:r>
              <a:rPr lang="en-AU" dirty="0"/>
              <a:t>SQL </a:t>
            </a:r>
            <a:r>
              <a:rPr lang="en-AU" dirty="0" smtClean="0"/>
              <a:t>Server </a:t>
            </a:r>
            <a:r>
              <a:rPr lang="en-AU" dirty="0"/>
              <a:t>2012 Analysis Services: The BISM Tabular </a:t>
            </a:r>
            <a:r>
              <a:rPr lang="en-AU" dirty="0" smtClean="0"/>
              <a:t>Model</a:t>
            </a:r>
          </a:p>
          <a:p>
            <a:r>
              <a:rPr lang="en-AU" dirty="0"/>
              <a:t>Professional Microsoft SQL Server 2012 Analysis Services with MDX and DAX</a:t>
            </a:r>
          </a:p>
          <a:p>
            <a:endParaRPr lang="en-AU" dirty="0"/>
          </a:p>
        </p:txBody>
      </p:sp>
      <p:sp>
        <p:nvSpPr>
          <p:cNvPr id="3" name="Title 2"/>
          <p:cNvSpPr>
            <a:spLocks noGrp="1"/>
          </p:cNvSpPr>
          <p:nvPr>
            <p:ph type="title"/>
          </p:nvPr>
        </p:nvSpPr>
        <p:spPr/>
        <p:txBody>
          <a:bodyPr/>
          <a:lstStyle/>
          <a:p>
            <a:r>
              <a:rPr lang="en-AU" dirty="0"/>
              <a:t>MDX and XMLA is hard</a:t>
            </a:r>
          </a:p>
        </p:txBody>
      </p:sp>
      <p:pic>
        <p:nvPicPr>
          <p:cNvPr id="4098" name="Picture 2" descr="http://akamaicovers.oreilly.com/images/0790145322197/c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293096"/>
            <a:ext cx="2088232" cy="25522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ecx.images-amazon.com/images/I/515ciYappI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293096"/>
            <a:ext cx="2016224" cy="25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213218"/>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sz="quarter" idx="13"/>
          </p:nvPr>
        </p:nvSpPr>
        <p:spPr>
          <a:xfrm>
            <a:off x="1871663" y="2411413"/>
            <a:ext cx="7272337" cy="3276600"/>
          </a:xfrm>
        </p:spPr>
        <p:txBody>
          <a:bodyPr/>
          <a:lstStyle/>
          <a:p>
            <a:pPr marL="457200" indent="-457200" eaLnBrk="1" hangingPunct="1">
              <a:buFontTx/>
              <a:buAutoNum type="arabicPeriod"/>
            </a:pPr>
            <a:r>
              <a:rPr lang="en-US" dirty="0"/>
              <a:t>What is a Cube?</a:t>
            </a:r>
          </a:p>
          <a:p>
            <a:pPr marL="457200" indent="-457200" eaLnBrk="1" hangingPunct="1">
              <a:buFontTx/>
              <a:buAutoNum type="arabicPeriod"/>
            </a:pPr>
            <a:r>
              <a:rPr lang="en-US" dirty="0"/>
              <a:t>Steps in Creating a Cube</a:t>
            </a:r>
          </a:p>
          <a:p>
            <a:pPr marL="457200" indent="-457200" eaLnBrk="1" hangingPunct="1">
              <a:buFontTx/>
              <a:buAutoNum type="arabicPeriod"/>
            </a:pPr>
            <a:r>
              <a:rPr lang="en-US" dirty="0"/>
              <a:t>Demo: Creating a Cube</a:t>
            </a:r>
          </a:p>
          <a:p>
            <a:pPr marL="457200" indent="-457200" eaLnBrk="1" hangingPunct="1">
              <a:buFontTx/>
              <a:buAutoNum type="arabicPeriod"/>
            </a:pPr>
            <a:r>
              <a:rPr lang="en-US" dirty="0"/>
              <a:t>Cube Issues</a:t>
            </a:r>
          </a:p>
          <a:p>
            <a:pPr marL="457200" indent="-457200" eaLnBrk="1" hangingPunct="1">
              <a:buFontTx/>
              <a:buAutoNum type="arabicPeriod"/>
            </a:pPr>
            <a:r>
              <a:rPr lang="en-US" dirty="0"/>
              <a:t>Hands on Lab</a:t>
            </a:r>
          </a:p>
        </p:txBody>
      </p:sp>
      <p:sp>
        <p:nvSpPr>
          <p:cNvPr id="2" name="Rectangle 2"/>
          <p:cNvSpPr>
            <a:spLocks noGrp="1" noChangeArrowheads="1"/>
          </p:cNvSpPr>
          <p:nvPr>
            <p:ph type="title"/>
          </p:nvPr>
        </p:nvSpPr>
        <p:spPr>
          <a:xfrm>
            <a:off x="1871663" y="538163"/>
            <a:ext cx="7272337" cy="1800225"/>
          </a:xfrm>
        </p:spPr>
        <p:txBody>
          <a:bodyPr/>
          <a:lstStyle/>
          <a:p>
            <a:pPr eaLnBrk="1" hangingPunct="1">
              <a:defRPr/>
            </a:pPr>
            <a:r>
              <a:rPr smtClean="0">
                <a:ea typeface="ＭＳ Ｐゴシック" pitchFamily="34" charset="-128"/>
              </a:rPr>
              <a:t>Summary</a:t>
            </a:r>
          </a:p>
        </p:txBody>
      </p:sp>
    </p:spTree>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hlinkClick r:id="rId2"/>
              </a:rPr>
              <a:t>http://www.ssw.com.au/ssw/standards/Rules/RulesToBetterBusinessIntelligence.aspx</a:t>
            </a:r>
            <a:endParaRPr lang="en-AU" dirty="0">
              <a:hlinkClick r:id="rId3"/>
            </a:endParaRPr>
          </a:p>
          <a:p>
            <a:r>
              <a:rPr lang="en-AU" dirty="0">
                <a:hlinkClick r:id="rId3"/>
              </a:rPr>
              <a:t>http://channel9.msdn.com/tags/Data+Warehousing/</a:t>
            </a:r>
            <a:r>
              <a:rPr lang="en-AU" dirty="0"/>
              <a:t> </a:t>
            </a:r>
          </a:p>
          <a:p>
            <a:r>
              <a:rPr lang="en-AU" dirty="0">
                <a:hlinkClick r:id="rId4"/>
              </a:rPr>
              <a:t>http://channel9.msdn.com/tags/Business+Intelligence</a:t>
            </a:r>
            <a:r>
              <a:rPr lang="en-AU" dirty="0" smtClean="0">
                <a:hlinkClick r:id="rId4"/>
              </a:rPr>
              <a:t>/</a:t>
            </a:r>
            <a:endParaRPr lang="en-AU" dirty="0"/>
          </a:p>
          <a:p>
            <a:r>
              <a:rPr lang="en-AU" dirty="0">
                <a:hlinkClick r:id="rId5"/>
              </a:rPr>
              <a:t>http://sqlblog.com/blogs/default.aspx</a:t>
            </a:r>
            <a:endParaRPr lang="de-DE" dirty="0"/>
          </a:p>
        </p:txBody>
      </p:sp>
      <p:sp>
        <p:nvSpPr>
          <p:cNvPr id="3" name="Title 2"/>
          <p:cNvSpPr>
            <a:spLocks noGrp="1"/>
          </p:cNvSpPr>
          <p:nvPr>
            <p:ph type="title"/>
          </p:nvPr>
        </p:nvSpPr>
        <p:spPr/>
        <p:txBody>
          <a:bodyPr/>
          <a:lstStyle/>
          <a:p>
            <a:r>
              <a:rPr lang="de-DE" dirty="0" smtClean="0"/>
              <a:t>Tips</a:t>
            </a:r>
            <a:endParaRPr lang="en-AU" dirty="0"/>
          </a:p>
        </p:txBody>
      </p:sp>
    </p:spTree>
    <p:extLst>
      <p:ext uri="{BB962C8B-B14F-4D97-AF65-F5344CB8AC3E}">
        <p14:creationId xmlns:p14="http://schemas.microsoft.com/office/powerpoint/2010/main" val="3467976358"/>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SSIS </a:t>
            </a:r>
            <a:r>
              <a:rPr lang="en-AU" dirty="0" smtClean="0"/>
              <a:t>Junkie</a:t>
            </a:r>
            <a:br>
              <a:rPr lang="en-AU" dirty="0" smtClean="0"/>
            </a:br>
            <a:r>
              <a:rPr lang="en-AU" dirty="0" smtClean="0">
                <a:hlinkClick r:id="rId2"/>
              </a:rPr>
              <a:t>http</a:t>
            </a:r>
            <a:r>
              <a:rPr lang="en-AU" dirty="0">
                <a:hlinkClick r:id="rId2"/>
              </a:rPr>
              <a:t>://</a:t>
            </a:r>
            <a:r>
              <a:rPr lang="en-AU" dirty="0" smtClean="0">
                <a:hlinkClick r:id="rId2"/>
              </a:rPr>
              <a:t>sqlblog.com/blogs/jamie_thomson</a:t>
            </a:r>
            <a:r>
              <a:rPr lang="en-AU" dirty="0" smtClean="0"/>
              <a:t> </a:t>
            </a:r>
            <a:endParaRPr lang="en-AU" dirty="0"/>
          </a:p>
          <a:p>
            <a:r>
              <a:rPr lang="en-AU" dirty="0" smtClean="0"/>
              <a:t>Microsoft </a:t>
            </a:r>
            <a:r>
              <a:rPr lang="en-AU" dirty="0"/>
              <a:t>SQL Server Integration Services ON-DEMAND </a:t>
            </a:r>
            <a:r>
              <a:rPr lang="en-AU" dirty="0" smtClean="0"/>
              <a:t>WEBCASTS</a:t>
            </a:r>
            <a:br>
              <a:rPr lang="en-AU" dirty="0" smtClean="0"/>
            </a:br>
            <a:r>
              <a:rPr lang="en-AU" dirty="0" smtClean="0">
                <a:hlinkClick r:id="rId3"/>
              </a:rPr>
              <a:t>http</a:t>
            </a:r>
            <a:r>
              <a:rPr lang="en-AU" dirty="0">
                <a:hlinkClick r:id="rId3"/>
              </a:rPr>
              <a:t>://</a:t>
            </a:r>
            <a:r>
              <a:rPr lang="en-AU" dirty="0" smtClean="0">
                <a:hlinkClick r:id="rId3"/>
              </a:rPr>
              <a:t>www.microsoft.com/events/series/bi.aspx?tab=webcasts&amp;id=42664</a:t>
            </a:r>
            <a:r>
              <a:rPr lang="en-AU" dirty="0" smtClean="0"/>
              <a:t> </a:t>
            </a:r>
            <a:endParaRPr lang="en-AU" dirty="0"/>
          </a:p>
          <a:p>
            <a:r>
              <a:rPr lang="en-AU" dirty="0" smtClean="0"/>
              <a:t>Great </a:t>
            </a:r>
            <a:r>
              <a:rPr lang="en-AU" dirty="0"/>
              <a:t>blog about </a:t>
            </a:r>
            <a:r>
              <a:rPr lang="en-AU" dirty="0" smtClean="0"/>
              <a:t>SSIS</a:t>
            </a:r>
            <a:br>
              <a:rPr lang="en-AU" dirty="0" smtClean="0"/>
            </a:br>
            <a:r>
              <a:rPr lang="en-AU" dirty="0" smtClean="0">
                <a:hlinkClick r:id="rId4"/>
              </a:rPr>
              <a:t>http</a:t>
            </a:r>
            <a:r>
              <a:rPr lang="en-AU" dirty="0">
                <a:hlinkClick r:id="rId4"/>
              </a:rPr>
              <a:t>://www.sqlis.com/sqlis</a:t>
            </a:r>
            <a:r>
              <a:rPr lang="en-AU" dirty="0" smtClean="0">
                <a:hlinkClick r:id="rId4"/>
              </a:rPr>
              <a:t>/</a:t>
            </a:r>
            <a:r>
              <a:rPr lang="en-AU" dirty="0" smtClean="0"/>
              <a:t> </a:t>
            </a:r>
            <a:endParaRPr lang="en-AU" dirty="0"/>
          </a:p>
          <a:p>
            <a:endParaRPr lang="en-AU" dirty="0"/>
          </a:p>
        </p:txBody>
      </p:sp>
      <p:sp>
        <p:nvSpPr>
          <p:cNvPr id="3" name="Title 2"/>
          <p:cNvSpPr>
            <a:spLocks noGrp="1"/>
          </p:cNvSpPr>
          <p:nvPr>
            <p:ph type="title"/>
          </p:nvPr>
        </p:nvSpPr>
        <p:spPr/>
        <p:txBody>
          <a:bodyPr/>
          <a:lstStyle/>
          <a:p>
            <a:r>
              <a:rPr lang="de-DE" dirty="0" smtClean="0"/>
              <a:t>SSIS resources</a:t>
            </a:r>
            <a:endParaRPr lang="en-AU" dirty="0"/>
          </a:p>
        </p:txBody>
      </p:sp>
    </p:spTree>
    <p:extLst>
      <p:ext uri="{BB962C8B-B14F-4D97-AF65-F5344CB8AC3E}">
        <p14:creationId xmlns:p14="http://schemas.microsoft.com/office/powerpoint/2010/main" val="2394739087"/>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Placeholder 1"/>
          <p:cNvSpPr>
            <a:spLocks noGrp="1"/>
          </p:cNvSpPr>
          <p:nvPr>
            <p:ph type="body" sz="quarter" idx="13"/>
          </p:nvPr>
        </p:nvSpPr>
        <p:spPr>
          <a:xfrm>
            <a:off x="1871663" y="2411413"/>
            <a:ext cx="7272337" cy="3276600"/>
          </a:xfrm>
        </p:spPr>
        <p:txBody>
          <a:bodyPr/>
          <a:lstStyle/>
          <a:p>
            <a:r>
              <a:rPr lang="de-DE" dirty="0" smtClean="0">
                <a:ea typeface="ＭＳ Ｐゴシック" pitchFamily="34" charset="-128"/>
              </a:rPr>
              <a:t>Newsletter</a:t>
            </a:r>
            <a:r>
              <a:rPr lang="de-DE" dirty="0">
                <a:ea typeface="ＭＳ Ｐゴシック" pitchFamily="34" charset="-128"/>
              </a:rPr>
              <a:t/>
            </a:r>
            <a:br>
              <a:rPr lang="de-DE" dirty="0">
                <a:ea typeface="ＭＳ Ｐゴシック" pitchFamily="34" charset="-128"/>
              </a:rPr>
            </a:br>
            <a:r>
              <a:rPr lang="de-DE" dirty="0" smtClean="0">
                <a:ea typeface="ＭＳ Ｐゴシック" pitchFamily="34" charset="-128"/>
                <a:hlinkClick r:id="rId3"/>
              </a:rPr>
              <a:t>http</a:t>
            </a:r>
            <a:r>
              <a:rPr lang="de-DE" dirty="0">
                <a:ea typeface="ＭＳ Ｐゴシック" pitchFamily="34" charset="-128"/>
                <a:hlinkClick r:id="rId3"/>
              </a:rPr>
              <a:t>://www.sqlservercentral.com</a:t>
            </a:r>
            <a:r>
              <a:rPr lang="de-DE" dirty="0" smtClean="0">
                <a:ea typeface="ＭＳ Ｐゴシック" pitchFamily="34" charset="-128"/>
                <a:hlinkClick r:id="rId3"/>
              </a:rPr>
              <a:t>/</a:t>
            </a:r>
            <a:endParaRPr lang="de-DE" dirty="0" smtClean="0">
              <a:ea typeface="ＭＳ Ｐゴシック" pitchFamily="34" charset="-128"/>
            </a:endParaRPr>
          </a:p>
          <a:p>
            <a:endParaRPr lang="de-DE" dirty="0" smtClean="0">
              <a:ea typeface="ＭＳ Ｐゴシック" pitchFamily="34" charset="-128"/>
            </a:endParaRPr>
          </a:p>
          <a:p>
            <a:r>
              <a:rPr lang="de-DE" dirty="0" smtClean="0">
                <a:ea typeface="ＭＳ Ｐゴシック" pitchFamily="34" charset="-128"/>
              </a:rPr>
              <a:t>BIDS helper</a:t>
            </a:r>
            <a:br>
              <a:rPr lang="de-DE" dirty="0" smtClean="0">
                <a:ea typeface="ＭＳ Ｐゴシック" pitchFamily="34" charset="-128"/>
              </a:rPr>
            </a:br>
            <a:r>
              <a:rPr lang="de-DE" dirty="0" smtClean="0">
                <a:ea typeface="ＭＳ Ｐゴシック" pitchFamily="34" charset="-128"/>
                <a:hlinkClick r:id="rId4"/>
              </a:rPr>
              <a:t>http://www.codeplex.com/bidshelper</a:t>
            </a:r>
            <a:r>
              <a:rPr lang="de-DE" dirty="0" smtClean="0">
                <a:ea typeface="ＭＳ Ｐゴシック" pitchFamily="34" charset="-128"/>
              </a:rPr>
              <a:t> </a:t>
            </a:r>
          </a:p>
          <a:p>
            <a:endParaRPr lang="de-DE" dirty="0" smtClean="0">
              <a:ea typeface="ＭＳ Ｐゴシック" pitchFamily="34" charset="-128"/>
            </a:endParaRPr>
          </a:p>
          <a:p>
            <a:endParaRPr lang="en-AU" dirty="0"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de-DE" smtClean="0"/>
              <a:t>Resources</a:t>
            </a:r>
            <a:endParaRPr/>
          </a:p>
        </p:txBody>
      </p:sp>
    </p:spTree>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Placeholder 6" descr="bcard.jpg"/>
          <p:cNvPicPr>
            <a:picLocks noGrp="1" noChangeAspect="1"/>
          </p:cNvPicPr>
          <p:nvPr>
            <p:ph type="pic" sz="quarter" idx="13"/>
          </p:nvPr>
        </p:nvPicPr>
        <p:blipFill>
          <a:blip r:embed="rId3" cstate="print"/>
          <a:srcRect l="10703" r="10703"/>
          <a:stretch>
            <a:fillRect/>
          </a:stretch>
        </p:blipFill>
        <p:spPr>
          <a:xfrm>
            <a:off x="5867400" y="2411413"/>
            <a:ext cx="3276600" cy="3635375"/>
          </a:xfrm>
        </p:spPr>
      </p:pic>
      <p:sp>
        <p:nvSpPr>
          <p:cNvPr id="13314" name="Rectangle 2"/>
          <p:cNvSpPr>
            <a:spLocks noGrp="1" noChangeArrowheads="1"/>
          </p:cNvSpPr>
          <p:nvPr>
            <p:ph type="title"/>
          </p:nvPr>
        </p:nvSpPr>
        <p:spPr>
          <a:xfrm>
            <a:off x="1871663" y="539750"/>
            <a:ext cx="7272337" cy="1798638"/>
          </a:xfrm>
        </p:spPr>
        <p:txBody>
          <a:bodyPr/>
          <a:lstStyle/>
          <a:p>
            <a:pPr eaLnBrk="1" hangingPunct="1">
              <a:defRPr/>
            </a:pPr>
            <a:r>
              <a:rPr lang="en-US" smtClean="0">
                <a:latin typeface="HelveticaNeueLT Std Med" pitchFamily="34" charset="0"/>
              </a:rPr>
              <a:t>3</a:t>
            </a:r>
            <a:r>
              <a:rPr lang="en-US" smtClean="0"/>
              <a:t> </a:t>
            </a:r>
            <a:r>
              <a:rPr lang="en-US"/>
              <a:t>things</a:t>
            </a:r>
            <a:r>
              <a:rPr lang="en-US" smtClean="0"/>
              <a:t>…</a:t>
            </a:r>
            <a:endParaRPr/>
          </a:p>
        </p:txBody>
      </p:sp>
      <p:sp>
        <p:nvSpPr>
          <p:cNvPr id="13316" name="Rectangle 4"/>
          <p:cNvSpPr>
            <a:spLocks noGrp="1" noChangeArrowheads="1"/>
          </p:cNvSpPr>
          <p:nvPr>
            <p:ph type="body" sz="quarter" idx="14"/>
          </p:nvPr>
        </p:nvSpPr>
        <p:spPr>
          <a:xfrm>
            <a:off x="1871663" y="2411412"/>
            <a:ext cx="3922712" cy="3540073"/>
          </a:xfrm>
          <a:solidFill>
            <a:schemeClr val="bg2"/>
          </a:solidFill>
        </p:spPr>
        <p:txBody>
          <a:bodyPr wrap="square" lIns="92075" tIns="46038" rIns="92075" bIns="46038">
            <a:spAutoFit/>
          </a:bodyPr>
          <a:lstStyle/>
          <a:p>
            <a:pPr marL="540000" eaLnBrk="1" hangingPunct="1">
              <a:lnSpc>
                <a:spcPct val="200000"/>
              </a:lnSpc>
              <a:defRPr/>
            </a:pPr>
            <a:r>
              <a:rPr lang="en-AU" sz="2000" dirty="0" smtClean="0">
                <a:solidFill>
                  <a:schemeClr val="tx2"/>
                </a:solidFill>
                <a:latin typeface="+mj-lt"/>
              </a:rPr>
              <a:t>DanielHyles</a:t>
            </a:r>
            <a:r>
              <a:rPr lang="en-AU" sz="2000" dirty="0" smtClean="0">
                <a:latin typeface="+mj-lt"/>
              </a:rPr>
              <a:t>@ssw.com.au</a:t>
            </a:r>
          </a:p>
          <a:p>
            <a:pPr marL="540000" eaLnBrk="1" hangingPunct="1">
              <a:lnSpc>
                <a:spcPct val="200000"/>
              </a:lnSpc>
              <a:defRPr/>
            </a:pPr>
            <a:r>
              <a:rPr lang="en-AU" sz="2000" dirty="0" smtClean="0">
                <a:latin typeface="+mj-lt"/>
              </a:rPr>
              <a:t>http://</a:t>
            </a:r>
            <a:r>
              <a:rPr lang="en-AU" sz="2000" dirty="0" smtClean="0">
                <a:solidFill>
                  <a:schemeClr val="tx2"/>
                </a:solidFill>
                <a:latin typeface="+mj-lt"/>
              </a:rPr>
              <a:t>dotnetdan.info</a:t>
            </a:r>
          </a:p>
          <a:p>
            <a:pPr marL="540000" eaLnBrk="1" hangingPunct="1">
              <a:lnSpc>
                <a:spcPct val="200000"/>
              </a:lnSpc>
              <a:defRPr/>
            </a:pPr>
            <a:r>
              <a:rPr lang="de-DE" sz="2000" dirty="0" smtClean="0">
                <a:latin typeface="+mj-lt"/>
              </a:rPr>
              <a:t>twitter.com/</a:t>
            </a:r>
            <a:r>
              <a:rPr lang="de-DE" sz="2000" dirty="0" smtClean="0">
                <a:solidFill>
                  <a:schemeClr val="tx2"/>
                </a:solidFill>
                <a:latin typeface="+mj-lt"/>
              </a:rPr>
              <a:t>danielhyles</a:t>
            </a:r>
          </a:p>
          <a:p>
            <a:pPr marL="540000" eaLnBrk="1" hangingPunct="1">
              <a:lnSpc>
                <a:spcPct val="200000"/>
              </a:lnSpc>
              <a:buNone/>
              <a:defRPr/>
            </a:pPr>
            <a:endParaRPr lang="en-AU" sz="2000" dirty="0" smtClean="0">
              <a:latin typeface="HelveticaNeueLT Std Med" pitchFamily="34" charset="0"/>
            </a:endParaRPr>
          </a:p>
          <a:p>
            <a:pPr eaLnBrk="1" hangingPunct="1">
              <a:buFontTx/>
              <a:buNone/>
              <a:defRPr/>
            </a:pPr>
            <a:endParaRPr lang="en-AU" sz="2000" dirty="0" smtClean="0">
              <a:latin typeface="HelveticaNeueLT Std Med" pitchFamily="34" charset="0"/>
            </a:endParaRPr>
          </a:p>
        </p:txBody>
      </p:sp>
    </p:spTree>
    <p:extLst>
      <p:ext uri="{BB962C8B-B14F-4D97-AF65-F5344CB8AC3E}">
        <p14:creationId xmlns:p14="http://schemas.microsoft.com/office/powerpoint/2010/main" val="7457005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10000"/>
          </a:bodyPr>
          <a:lstStyle/>
          <a:p>
            <a:pPr marL="358775" lvl="1" indent="-358775">
              <a:lnSpc>
                <a:spcPct val="120000"/>
              </a:lnSpc>
              <a:spcBef>
                <a:spcPts val="600"/>
              </a:spcBef>
              <a:spcAft>
                <a:spcPts val="600"/>
              </a:spcAft>
              <a:buSzPct val="80000"/>
              <a:buFont typeface="Webdings" pitchFamily="18" charset="2"/>
              <a:buChar char="."/>
            </a:pPr>
            <a:r>
              <a:rPr lang="en-AU" dirty="0"/>
              <a:t>What is a "TYPE</a:t>
            </a:r>
            <a:r>
              <a:rPr lang="en-AU" dirty="0" smtClean="0"/>
              <a:t>"?</a:t>
            </a:r>
          </a:p>
          <a:p>
            <a:pPr marL="1216025" lvl="3" indent="-358775">
              <a:lnSpc>
                <a:spcPct val="120000"/>
              </a:lnSpc>
              <a:spcBef>
                <a:spcPts val="600"/>
              </a:spcBef>
              <a:spcAft>
                <a:spcPts val="600"/>
              </a:spcAft>
              <a:buSzPct val="80000"/>
              <a:buFont typeface="Webdings" pitchFamily="18" charset="2"/>
              <a:buChar char="."/>
            </a:pPr>
            <a:r>
              <a:rPr lang="de-DE" dirty="0" smtClean="0"/>
              <a:t>Why?</a:t>
            </a:r>
            <a:endParaRPr lang="en-AU" dirty="0"/>
          </a:p>
          <a:p>
            <a:r>
              <a:rPr lang="en-AU" dirty="0"/>
              <a:t>06_DWCreateScript.sql</a:t>
            </a:r>
            <a:r>
              <a:rPr lang="en-AU" dirty="0" smtClean="0"/>
              <a:t>: </a:t>
            </a:r>
            <a:br>
              <a:rPr lang="en-AU" dirty="0" smtClean="0"/>
            </a:br>
            <a:r>
              <a:rPr lang="en-AU" dirty="0" smtClean="0"/>
              <a:t>What </a:t>
            </a:r>
            <a:r>
              <a:rPr lang="en-AU" dirty="0"/>
              <a:t>does the stored procedure "</a:t>
            </a:r>
            <a:r>
              <a:rPr lang="en-AU" dirty="0" err="1"/>
              <a:t>procDimDateInsert</a:t>
            </a:r>
            <a:r>
              <a:rPr lang="en-AU" dirty="0"/>
              <a:t>" do?</a:t>
            </a:r>
          </a:p>
          <a:p>
            <a:r>
              <a:rPr lang="en-AU" dirty="0" smtClean="0"/>
              <a:t>What </a:t>
            </a:r>
            <a:r>
              <a:rPr lang="en-AU" dirty="0"/>
              <a:t>is the </a:t>
            </a:r>
            <a:r>
              <a:rPr lang="en-AU" dirty="0" smtClean="0"/>
              <a:t>difference</a:t>
            </a:r>
          </a:p>
          <a:p>
            <a:pPr lvl="1"/>
            <a:r>
              <a:rPr lang="en-AU" dirty="0" smtClean="0"/>
              <a:t>TRUNCATE</a:t>
            </a:r>
          </a:p>
          <a:p>
            <a:pPr lvl="1"/>
            <a:r>
              <a:rPr lang="en-AU" dirty="0" smtClean="0"/>
              <a:t>DELETE </a:t>
            </a:r>
            <a:r>
              <a:rPr lang="en-AU" dirty="0"/>
              <a:t>FROM?</a:t>
            </a:r>
          </a:p>
          <a:p>
            <a:r>
              <a:rPr lang="en-AU" dirty="0" smtClean="0"/>
              <a:t>SSIS: What </a:t>
            </a:r>
            <a:r>
              <a:rPr lang="en-AU" dirty="0"/>
              <a:t>for is the Sequence Container</a:t>
            </a:r>
            <a:r>
              <a:rPr lang="en-AU" dirty="0" smtClean="0"/>
              <a:t>?</a:t>
            </a:r>
            <a:endParaRPr lang="en-AU" dirty="0"/>
          </a:p>
          <a:p>
            <a:endParaRPr lang="en-AU" dirty="0"/>
          </a:p>
        </p:txBody>
      </p:sp>
      <p:sp>
        <p:nvSpPr>
          <p:cNvPr id="3" name="Title 2"/>
          <p:cNvSpPr>
            <a:spLocks noGrp="1"/>
          </p:cNvSpPr>
          <p:nvPr>
            <p:ph type="title"/>
          </p:nvPr>
        </p:nvSpPr>
        <p:spPr/>
        <p:txBody>
          <a:bodyPr/>
          <a:lstStyle/>
          <a:p>
            <a:r>
              <a:rPr lang="de-DE" dirty="0" smtClean="0"/>
              <a:t>Homework</a:t>
            </a:r>
            <a:endParaRPr lang="en-AU" dirty="0"/>
          </a:p>
        </p:txBody>
      </p:sp>
    </p:spTree>
    <p:extLst>
      <p:ext uri="{BB962C8B-B14F-4D97-AF65-F5344CB8AC3E}">
        <p14:creationId xmlns:p14="http://schemas.microsoft.com/office/powerpoint/2010/main" val="706751999"/>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card.jpg"/>
          <p:cNvPicPr>
            <a:picLocks noGrp="1" noChangeAspect="1"/>
          </p:cNvPicPr>
          <p:nvPr>
            <p:ph type="pic" sz="quarter" idx="13"/>
          </p:nvPr>
        </p:nvPicPr>
        <p:blipFill>
          <a:blip r:embed="rId3" cstate="print"/>
          <a:srcRect l="10703" r="10703"/>
          <a:stretch>
            <a:fillRect/>
          </a:stretch>
        </p:blipFill>
        <p:spPr>
          <a:xfrm>
            <a:off x="5867400" y="2411413"/>
            <a:ext cx="3276600" cy="3635375"/>
          </a:xfrm>
        </p:spPr>
      </p:pic>
      <p:sp>
        <p:nvSpPr>
          <p:cNvPr id="13314" name="Rectangle 2"/>
          <p:cNvSpPr>
            <a:spLocks noGrp="1" noChangeArrowheads="1"/>
          </p:cNvSpPr>
          <p:nvPr>
            <p:ph type="title"/>
          </p:nvPr>
        </p:nvSpPr>
        <p:spPr>
          <a:xfrm>
            <a:off x="1871663" y="539750"/>
            <a:ext cx="7272337" cy="1798638"/>
          </a:xfrm>
        </p:spPr>
        <p:txBody>
          <a:bodyPr/>
          <a:lstStyle/>
          <a:p>
            <a:pPr eaLnBrk="1" hangingPunct="1">
              <a:defRPr/>
            </a:pPr>
            <a:r>
              <a:rPr lang="en-US" smtClean="0">
                <a:latin typeface="HelveticaNeueLT Std Med" pitchFamily="34" charset="0"/>
              </a:rPr>
              <a:t>3</a:t>
            </a:r>
            <a:r>
              <a:rPr lang="en-US" smtClean="0"/>
              <a:t> </a:t>
            </a:r>
            <a:r>
              <a:rPr lang="en-US"/>
              <a:t>things</a:t>
            </a:r>
            <a:r>
              <a:rPr lang="en-US" smtClean="0"/>
              <a:t>…</a:t>
            </a:r>
            <a:endParaRPr/>
          </a:p>
        </p:txBody>
      </p:sp>
      <p:sp>
        <p:nvSpPr>
          <p:cNvPr id="13316" name="Rectangle 4"/>
          <p:cNvSpPr>
            <a:spLocks noGrp="1" noChangeArrowheads="1"/>
          </p:cNvSpPr>
          <p:nvPr>
            <p:ph type="body" sz="quarter" idx="14"/>
          </p:nvPr>
        </p:nvSpPr>
        <p:spPr>
          <a:xfrm>
            <a:off x="1871663" y="2411412"/>
            <a:ext cx="3922712" cy="3540073"/>
          </a:xfrm>
          <a:solidFill>
            <a:schemeClr val="bg2"/>
          </a:solidFill>
        </p:spPr>
        <p:txBody>
          <a:bodyPr wrap="square" lIns="92075" tIns="46038" rIns="92075" bIns="46038">
            <a:spAutoFit/>
          </a:bodyPr>
          <a:lstStyle/>
          <a:p>
            <a:pPr marL="540000" eaLnBrk="1" hangingPunct="1">
              <a:lnSpc>
                <a:spcPct val="200000"/>
              </a:lnSpc>
              <a:defRPr/>
            </a:pPr>
            <a:r>
              <a:rPr lang="en-AU" sz="2000" dirty="0" smtClean="0">
                <a:solidFill>
                  <a:schemeClr val="tx2"/>
                </a:solidFill>
                <a:latin typeface="+mj-lt"/>
              </a:rPr>
              <a:t>mehmet</a:t>
            </a:r>
            <a:r>
              <a:rPr lang="en-AU" sz="2000" dirty="0" smtClean="0">
                <a:latin typeface="+mj-lt"/>
              </a:rPr>
              <a:t>@ssw.com.au</a:t>
            </a:r>
          </a:p>
          <a:p>
            <a:pPr marL="540000" eaLnBrk="1" hangingPunct="1">
              <a:lnSpc>
                <a:spcPct val="200000"/>
              </a:lnSpc>
              <a:defRPr/>
            </a:pPr>
            <a:r>
              <a:rPr lang="en-AU" sz="2000" dirty="0" smtClean="0">
                <a:latin typeface="+mj-lt"/>
              </a:rPr>
              <a:t>http://</a:t>
            </a:r>
            <a:r>
              <a:rPr lang="en-AU" sz="2000" dirty="0" smtClean="0">
                <a:solidFill>
                  <a:schemeClr val="tx2"/>
                </a:solidFill>
                <a:latin typeface="+mj-lt"/>
              </a:rPr>
              <a:t>blog.ozdemir.id.au</a:t>
            </a:r>
          </a:p>
          <a:p>
            <a:pPr marL="540000" eaLnBrk="1" hangingPunct="1">
              <a:lnSpc>
                <a:spcPct val="200000"/>
              </a:lnSpc>
              <a:defRPr/>
            </a:pPr>
            <a:r>
              <a:rPr lang="de-DE" sz="2000" dirty="0" smtClean="0">
                <a:latin typeface="+mj-lt"/>
              </a:rPr>
              <a:t>twitter.com/</a:t>
            </a:r>
            <a:r>
              <a:rPr lang="de-DE" sz="2000" dirty="0" smtClean="0">
                <a:solidFill>
                  <a:schemeClr val="tx2"/>
                </a:solidFill>
                <a:latin typeface="+mj-lt"/>
              </a:rPr>
              <a:t>mozdemir_au</a:t>
            </a:r>
          </a:p>
          <a:p>
            <a:pPr marL="540000" eaLnBrk="1" hangingPunct="1">
              <a:lnSpc>
                <a:spcPct val="200000"/>
              </a:lnSpc>
              <a:buNone/>
              <a:defRPr/>
            </a:pPr>
            <a:endParaRPr lang="en-AU" sz="2000" dirty="0" smtClean="0">
              <a:latin typeface="HelveticaNeueLT Std Med" pitchFamily="34" charset="0"/>
            </a:endParaRPr>
          </a:p>
          <a:p>
            <a:pPr eaLnBrk="1" hangingPunct="1">
              <a:buFontTx/>
              <a:buNone/>
              <a:defRPr/>
            </a:pPr>
            <a:endParaRPr lang="en-AU" sz="2000" dirty="0" smtClean="0">
              <a:latin typeface="HelveticaNeueLT Std Med" pitchFamily="34" charset="0"/>
            </a:endParaRPr>
          </a:p>
        </p:txBody>
      </p:sp>
    </p:spTree>
    <p:extLst>
      <p:ext uri="{BB962C8B-B14F-4D97-AF65-F5344CB8AC3E}">
        <p14:creationId xmlns:p14="http://schemas.microsoft.com/office/powerpoint/2010/main" val="3667673735"/>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21223-org.jpg"/>
          <p:cNvPicPr>
            <a:picLocks noGrp="1" noChangeAspect="1"/>
          </p:cNvPicPr>
          <p:nvPr>
            <p:ph type="pic" sz="quarter" idx="13"/>
          </p:nvPr>
        </p:nvPicPr>
        <p:blipFill>
          <a:blip r:embed="rId3" cstate="print"/>
          <a:srcRect l="9870" r="9870"/>
          <a:stretch>
            <a:fillRect/>
          </a:stretch>
        </p:blipFill>
        <p:spPr>
          <a:xfrm>
            <a:off x="106363" y="539750"/>
            <a:ext cx="2879725" cy="5400675"/>
          </a:xfrm>
        </p:spPr>
      </p:pic>
      <p:sp>
        <p:nvSpPr>
          <p:cNvPr id="64515" name="Text Placeholder 12"/>
          <p:cNvSpPr>
            <a:spLocks noGrp="1"/>
          </p:cNvSpPr>
          <p:nvPr>
            <p:ph type="body" sz="quarter" idx="14"/>
          </p:nvPr>
        </p:nvSpPr>
        <p:spPr>
          <a:xfrm>
            <a:off x="3054350" y="512763"/>
            <a:ext cx="4217988" cy="5434012"/>
          </a:xfrm>
          <a:custGeom>
            <a:avLst/>
            <a:gdLst>
              <a:gd name="T0" fmla="*/ 5210 w 4217208"/>
              <a:gd name="T1" fmla="*/ 194194 h 5433018"/>
              <a:gd name="T2" fmla="*/ 9046 w 4217208"/>
              <a:gd name="T3" fmla="*/ 32761 h 5433018"/>
              <a:gd name="T4" fmla="*/ 4051066 w 4217208"/>
              <a:gd name="T5" fmla="*/ 26494 h 5433018"/>
              <a:gd name="T6" fmla="*/ 4169648 w 4217208"/>
              <a:gd name="T7" fmla="*/ 75612 h 5433018"/>
              <a:gd name="T8" fmla="*/ 4218768 w 4217208"/>
              <a:gd name="T9" fmla="*/ 194194 h 5433018"/>
              <a:gd name="T10" fmla="*/ 4218768 w 4217208"/>
              <a:gd name="T11" fmla="*/ 5260772 h 5433018"/>
              <a:gd name="T12" fmla="*/ 4169648 w 4217208"/>
              <a:gd name="T13" fmla="*/ 5379354 h 5433018"/>
              <a:gd name="T14" fmla="*/ 4051066 w 4217208"/>
              <a:gd name="T15" fmla="*/ 5428471 h 5433018"/>
              <a:gd name="T16" fmla="*/ 5210 w 4217208"/>
              <a:gd name="T17" fmla="*/ 5435008 h 5433018"/>
              <a:gd name="T18" fmla="*/ 5210 w 4217208"/>
              <a:gd name="T19" fmla="*/ 194194 h 54330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7208"/>
              <a:gd name="T31" fmla="*/ 0 h 5433018"/>
              <a:gd name="T32" fmla="*/ 4217208 w 4217208"/>
              <a:gd name="T33" fmla="*/ 5433018 h 54330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7208" h="5433018">
                <a:moveTo>
                  <a:pt x="5208" y="194122"/>
                </a:moveTo>
                <a:cubicBezTo>
                  <a:pt x="5847" y="0"/>
                  <a:pt x="0" y="13188"/>
                  <a:pt x="9042" y="32749"/>
                </a:cubicBezTo>
                <a:lnTo>
                  <a:pt x="4049570" y="26484"/>
                </a:lnTo>
                <a:cubicBezTo>
                  <a:pt x="4094030" y="26484"/>
                  <a:pt x="4136670" y="44146"/>
                  <a:pt x="4168108" y="75584"/>
                </a:cubicBezTo>
                <a:cubicBezTo>
                  <a:pt x="4199546" y="107022"/>
                  <a:pt x="4217208" y="149662"/>
                  <a:pt x="4217208" y="194122"/>
                </a:cubicBezTo>
                <a:lnTo>
                  <a:pt x="4217208" y="5258846"/>
                </a:lnTo>
                <a:cubicBezTo>
                  <a:pt x="4217208" y="5303306"/>
                  <a:pt x="4199546" y="5345946"/>
                  <a:pt x="4168108" y="5377384"/>
                </a:cubicBezTo>
                <a:cubicBezTo>
                  <a:pt x="4136670" y="5408822"/>
                  <a:pt x="4094030" y="5426484"/>
                  <a:pt x="4049570" y="5426484"/>
                </a:cubicBezTo>
                <a:lnTo>
                  <a:pt x="5208" y="5433018"/>
                </a:lnTo>
                <a:lnTo>
                  <a:pt x="5208" y="194122"/>
                </a:lnTo>
                <a:close/>
              </a:path>
            </a:pathLst>
          </a:custGeom>
          <a:noFill/>
        </p:spPr>
        <p:txBody>
          <a:bodyPr/>
          <a:lstStyle/>
          <a:p>
            <a:r>
              <a:rPr sz="3600">
                <a:solidFill>
                  <a:schemeClr val="tx1"/>
                </a:solidFill>
                <a:latin typeface="HelveticaNeueLT Std Lt" pitchFamily="34" charset="0"/>
                <a:ea typeface="ＭＳ Ｐゴシック" pitchFamily="34" charset="-128"/>
              </a:rPr>
              <a:t>Thank </a:t>
            </a:r>
            <a:r>
              <a:rPr sz="3600">
                <a:solidFill>
                  <a:schemeClr val="tx1"/>
                </a:solidFill>
                <a:latin typeface="HelveticaNeueLT Std Med" charset="0"/>
                <a:ea typeface="ＭＳ Ｐゴシック" pitchFamily="34" charset="-128"/>
              </a:rPr>
              <a:t>You!</a:t>
            </a:r>
          </a:p>
          <a:p>
            <a:endParaRPr sz="2800">
              <a:solidFill>
                <a:srgbClr val="404040"/>
              </a:solidFill>
              <a:latin typeface="HelveticaNeueLT Std Lt" pitchFamily="34" charset="0"/>
              <a:ea typeface="ＭＳ Ｐゴシック" pitchFamily="34" charset="-128"/>
            </a:endParaRPr>
          </a:p>
          <a:p>
            <a:r>
              <a:rPr lang="en-AU" sz="1100">
                <a:solidFill>
                  <a:srgbClr val="404040"/>
                </a:solidFill>
                <a:ea typeface="ＭＳ Ｐゴシック" pitchFamily="34" charset="-128"/>
              </a:rPr>
              <a:t>Gateway Court Suite 10 </a:t>
            </a:r>
            <a:br>
              <a:rPr lang="en-AU" sz="1100">
                <a:solidFill>
                  <a:srgbClr val="404040"/>
                </a:solidFill>
                <a:ea typeface="ＭＳ Ｐゴシック" pitchFamily="34" charset="-128"/>
              </a:rPr>
            </a:br>
            <a:r>
              <a:rPr lang="en-AU" sz="1100">
                <a:solidFill>
                  <a:srgbClr val="404040"/>
                </a:solidFill>
                <a:ea typeface="ＭＳ Ｐゴシック" pitchFamily="34" charset="-128"/>
              </a:rPr>
              <a:t>81 - 91 Military Road </a:t>
            </a:r>
            <a:br>
              <a:rPr lang="en-AU" sz="1100">
                <a:solidFill>
                  <a:srgbClr val="404040"/>
                </a:solidFill>
                <a:ea typeface="ＭＳ Ｐゴシック" pitchFamily="34" charset="-128"/>
              </a:rPr>
            </a:br>
            <a:r>
              <a:rPr lang="en-AU" sz="1100">
                <a:solidFill>
                  <a:srgbClr val="404040"/>
                </a:solidFill>
                <a:ea typeface="ＭＳ Ｐゴシック" pitchFamily="34" charset="-128"/>
              </a:rPr>
              <a:t>Neutral Bay, Sydney NSW 2089 </a:t>
            </a:r>
            <a:br>
              <a:rPr lang="en-AU" sz="1100">
                <a:solidFill>
                  <a:srgbClr val="404040"/>
                </a:solidFill>
                <a:ea typeface="ＭＳ Ｐゴシック" pitchFamily="34" charset="-128"/>
              </a:rPr>
            </a:br>
            <a:r>
              <a:rPr lang="en-AU" sz="1100">
                <a:solidFill>
                  <a:srgbClr val="404040"/>
                </a:solidFill>
                <a:ea typeface="ＭＳ Ｐゴシック" pitchFamily="34" charset="-128"/>
              </a:rPr>
              <a:t>AUSTRALIA </a:t>
            </a:r>
          </a:p>
          <a:p>
            <a:r>
              <a:rPr lang="en-AU" sz="1100">
                <a:solidFill>
                  <a:srgbClr val="404040"/>
                </a:solidFill>
                <a:ea typeface="ＭＳ Ｐゴシック" pitchFamily="34" charset="-128"/>
              </a:rPr>
              <a:t>ABN: 21 069 371 900 </a:t>
            </a:r>
          </a:p>
          <a:p>
            <a:r>
              <a:rPr lang="en-AU" sz="1100">
                <a:solidFill>
                  <a:srgbClr val="404040"/>
                </a:solidFill>
                <a:ea typeface="ＭＳ Ｐゴシック" pitchFamily="34" charset="-128"/>
              </a:rPr>
              <a:t>Phone: + 61 2 9953 3000 </a:t>
            </a:r>
            <a:br>
              <a:rPr lang="en-AU" sz="1100">
                <a:solidFill>
                  <a:srgbClr val="404040"/>
                </a:solidFill>
                <a:ea typeface="ＭＳ Ｐゴシック" pitchFamily="34" charset="-128"/>
              </a:rPr>
            </a:br>
            <a:r>
              <a:rPr lang="en-AU" sz="1100">
                <a:solidFill>
                  <a:srgbClr val="404040"/>
                </a:solidFill>
                <a:ea typeface="ＭＳ Ｐゴシック" pitchFamily="34" charset="-128"/>
              </a:rPr>
              <a:t>Fax: + 61 2 9953 3105 </a:t>
            </a:r>
          </a:p>
          <a:p>
            <a:r>
              <a:rPr lang="en-AU" sz="1100">
                <a:solidFill>
                  <a:schemeClr val="tx2"/>
                </a:solidFill>
                <a:ea typeface="ＭＳ Ｐゴシック" pitchFamily="34" charset="-128"/>
              </a:rPr>
              <a:t>info@ssw.com.au</a:t>
            </a:r>
            <a:br>
              <a:rPr lang="en-AU" sz="1100">
                <a:solidFill>
                  <a:schemeClr val="tx2"/>
                </a:solidFill>
                <a:ea typeface="ＭＳ Ｐゴシック" pitchFamily="34" charset="-128"/>
              </a:rPr>
            </a:br>
            <a:r>
              <a:rPr lang="en-AU" sz="1100">
                <a:solidFill>
                  <a:schemeClr val="tx2"/>
                </a:solidFill>
                <a:ea typeface="ＭＳ Ｐゴシック" pitchFamily="34" charset="-128"/>
              </a:rPr>
              <a:t>www.ssw.com.au </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z="2000" dirty="0" smtClean="0">
                <a:ea typeface="ＭＳ Ｐゴシック" pitchFamily="34" charset="-128"/>
              </a:rPr>
              <a:t>Cubes</a:t>
            </a:r>
          </a:p>
        </p:txBody>
      </p:sp>
      <p:sp>
        <p:nvSpPr>
          <p:cNvPr id="24579" name="Rectangle 3"/>
          <p:cNvSpPr>
            <a:spLocks noGrp="1" noChangeArrowheads="1"/>
          </p:cNvSpPr>
          <p:nvPr>
            <p:ph type="subTitle" idx="1"/>
          </p:nvPr>
        </p:nvSpPr>
        <p:spPr>
          <a:custGeom>
            <a:avLst/>
            <a:gdLst>
              <a:gd name="T0" fmla="*/ 6390 w 4510330"/>
              <a:gd name="T1" fmla="*/ 1587556 h 1737372"/>
              <a:gd name="T2" fmla="*/ 2450 w 4510330"/>
              <a:gd name="T3" fmla="*/ 0 h 1737372"/>
              <a:gd name="T4" fmla="*/ 4505180 w 4510330"/>
              <a:gd name="T5" fmla="*/ 7369 h 1737372"/>
              <a:gd name="T6" fmla="*/ 4509120 w 4510330"/>
              <a:gd name="T7" fmla="*/ 1742078 h 1737372"/>
              <a:gd name="T8" fmla="*/ 160450 w 4510330"/>
              <a:gd name="T9" fmla="*/ 1742078 h 1737372"/>
              <a:gd name="T10" fmla="*/ 51511 w 4510330"/>
              <a:gd name="T11" fmla="*/ 1696820 h 1737372"/>
              <a:gd name="T12" fmla="*/ 6390 w 4510330"/>
              <a:gd name="T13" fmla="*/ 1587556 h 1737372"/>
              <a:gd name="T14" fmla="*/ 0 60000 65536"/>
              <a:gd name="T15" fmla="*/ 0 60000 65536"/>
              <a:gd name="T16" fmla="*/ 0 60000 65536"/>
              <a:gd name="T17" fmla="*/ 0 60000 65536"/>
              <a:gd name="T18" fmla="*/ 0 60000 65536"/>
              <a:gd name="T19" fmla="*/ 0 60000 65536"/>
              <a:gd name="T20" fmla="*/ 0 60000 65536"/>
              <a:gd name="T21" fmla="*/ 0 w 4510330"/>
              <a:gd name="T22" fmla="*/ 0 h 1737372"/>
              <a:gd name="T23" fmla="*/ 4510330 w 4510330"/>
              <a:gd name="T24" fmla="*/ 1737372 h 1737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0330" h="1737372">
                <a:moveTo>
                  <a:pt x="6390" y="1583267"/>
                </a:moveTo>
                <a:cubicBezTo>
                  <a:pt x="8840" y="1055511"/>
                  <a:pt x="0" y="527756"/>
                  <a:pt x="2450" y="0"/>
                </a:cubicBezTo>
                <a:lnTo>
                  <a:pt x="4506390" y="7349"/>
                </a:lnTo>
                <a:cubicBezTo>
                  <a:pt x="4507703" y="584023"/>
                  <a:pt x="4509017" y="1160698"/>
                  <a:pt x="4510330" y="1737372"/>
                </a:cubicBezTo>
                <a:lnTo>
                  <a:pt x="160495" y="1737372"/>
                </a:lnTo>
                <a:cubicBezTo>
                  <a:pt x="119624" y="1737372"/>
                  <a:pt x="80427" y="1721136"/>
                  <a:pt x="51526" y="1692236"/>
                </a:cubicBezTo>
                <a:cubicBezTo>
                  <a:pt x="22626" y="1663336"/>
                  <a:pt x="6390" y="1624138"/>
                  <a:pt x="6390" y="1583267"/>
                </a:cubicBezTo>
                <a:close/>
              </a:path>
            </a:pathLst>
          </a:custGeom>
        </p:spPr>
        <p:txBody>
          <a:bodyPr/>
          <a:lstStyle/>
          <a:p>
            <a:pPr eaLnBrk="1" hangingPunct="1"/>
            <a:endParaRPr lang="en-US" dirty="0" smtClean="0">
              <a:ea typeface="ＭＳ Ｐゴシック" pitchFamily="34" charset="-128"/>
            </a:endParaRPr>
          </a:p>
        </p:txBody>
      </p:sp>
      <p:pic>
        <p:nvPicPr>
          <p:cNvPr id="24581" name="Picture 5" descr="http://img.archiexpo.com/images_ae/photo-g/designer-light-cube-129824.jpg"/>
          <p:cNvPicPr>
            <a:picLocks noGrp="1" noChangeAspect="1" noChangeArrowheads="1"/>
          </p:cNvPicPr>
          <p:nvPr>
            <p:ph type="pic" sz="quarter" idx="13"/>
          </p:nvPr>
        </p:nvPicPr>
        <p:blipFill>
          <a:blip r:embed="rId3" cstate="print"/>
          <a:srcRect t="12990" b="12990"/>
          <a:stretch>
            <a:fillRect/>
          </a:stretch>
        </p:blipFill>
        <p:spPr bwMode="auto">
          <a:prstGeom prst="rect">
            <a:avLst/>
          </a:prstGeom>
          <a:noFill/>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sz="quarter" idx="13"/>
          </p:nvPr>
        </p:nvSpPr>
        <p:spPr>
          <a:xfrm>
            <a:off x="1871663" y="2411413"/>
            <a:ext cx="7272337" cy="3276600"/>
          </a:xfrm>
        </p:spPr>
        <p:txBody>
          <a:bodyPr/>
          <a:lstStyle/>
          <a:p>
            <a:pPr marL="533400" indent="-533400" eaLnBrk="1" hangingPunct="1">
              <a:buFontTx/>
              <a:buAutoNum type="arabicPeriod"/>
            </a:pPr>
            <a:r>
              <a:rPr lang="en-US" smtClean="0">
                <a:ea typeface="ＭＳ Ｐゴシック" pitchFamily="34" charset="-128"/>
              </a:rPr>
              <a:t>What is a Cube?</a:t>
            </a:r>
          </a:p>
          <a:p>
            <a:pPr marL="533400" indent="-533400" eaLnBrk="1" hangingPunct="1">
              <a:buFontTx/>
              <a:buAutoNum type="arabicPeriod"/>
            </a:pPr>
            <a:r>
              <a:rPr lang="en-US" smtClean="0">
                <a:ea typeface="ＭＳ Ｐゴシック" pitchFamily="34" charset="-128"/>
              </a:rPr>
              <a:t>Steps in Creating a Cube</a:t>
            </a:r>
          </a:p>
          <a:p>
            <a:pPr marL="533400" indent="-533400" eaLnBrk="1" hangingPunct="1">
              <a:buFontTx/>
              <a:buAutoNum type="arabicPeriod"/>
            </a:pPr>
            <a:r>
              <a:rPr lang="en-US" smtClean="0">
                <a:ea typeface="ＭＳ Ｐゴシック" pitchFamily="34" charset="-128"/>
              </a:rPr>
              <a:t>Demo: Creating a Cube</a:t>
            </a:r>
          </a:p>
          <a:p>
            <a:pPr marL="533400" indent="-533400" eaLnBrk="1" hangingPunct="1">
              <a:buFontTx/>
              <a:buAutoNum type="arabicPeriod"/>
            </a:pPr>
            <a:r>
              <a:rPr lang="en-US" smtClean="0">
                <a:ea typeface="ＭＳ Ｐゴシック" pitchFamily="34" charset="-128"/>
              </a:rPr>
              <a:t>Cube Issues</a:t>
            </a:r>
          </a:p>
          <a:p>
            <a:pPr marL="533400" indent="-533400" eaLnBrk="1" hangingPunct="1">
              <a:buFontTx/>
              <a:buAutoNum type="arabicPeriod"/>
            </a:pPr>
            <a:r>
              <a:rPr lang="en-US" smtClean="0">
                <a:ea typeface="ＭＳ Ｐゴシック" pitchFamily="34" charset="-128"/>
              </a:rPr>
              <a:t>Hands on Lab</a:t>
            </a:r>
          </a:p>
        </p:txBody>
      </p:sp>
      <p:sp>
        <p:nvSpPr>
          <p:cNvPr id="74754"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Session 2: Tonight’s Agenda</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resentationTemplate_ver2-0">
  <a:themeElements>
    <a:clrScheme name="PresentationTemplate_ver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Template_ver2-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Times New Roman" pitchFamily="18" charset="0"/>
            <a:cs typeface="Courier New" pitchFamily="49" charset="0"/>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Times New Roman" pitchFamily="18" charset="0"/>
            <a:cs typeface="Courier New" pitchFamily="49" charset="0"/>
          </a:defRPr>
        </a:defPPr>
      </a:lstStyle>
    </a:lnDef>
  </a:objectDefaults>
  <a:extraClrSchemeLst>
    <a:extraClrScheme>
      <a:clrScheme name="PresentationTemplate_ver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Template_ver2-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Template_ver2-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Template_ver2-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Template_ver2-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Template_ver2-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Template_ver2-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Template_ver2-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Template_ver2-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Template_ver2-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Template_ver2-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Template_ver2-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SWPresentation_v4.a">
  <a:themeElements>
    <a:clrScheme name="SSW2008">
      <a:dk1>
        <a:srgbClr val="000000"/>
      </a:dk1>
      <a:lt1>
        <a:sysClr val="window" lastClr="FFFFFF"/>
      </a:lt1>
      <a:dk2>
        <a:srgbClr val="BE100F"/>
      </a:dk2>
      <a:lt2>
        <a:srgbClr val="FFFFFF"/>
      </a:lt2>
      <a:accent1>
        <a:srgbClr val="7C0B05"/>
      </a:accent1>
      <a:accent2>
        <a:srgbClr val="D5140B"/>
      </a:accent2>
      <a:accent3>
        <a:srgbClr val="BABDB4"/>
      </a:accent3>
      <a:accent4>
        <a:srgbClr val="0B7615"/>
      </a:accent4>
      <a:accent5>
        <a:srgbClr val="A4A5A4"/>
      </a:accent5>
      <a:accent6>
        <a:srgbClr val="FAC72E"/>
      </a:accent6>
      <a:hlink>
        <a:srgbClr val="0000FF"/>
      </a:hlink>
      <a:folHlink>
        <a:srgbClr val="800080"/>
      </a:folHlink>
    </a:clrScheme>
    <a:fontScheme name="SSW 2008">
      <a:majorFont>
        <a:latin typeface="HelveticaNeueLT Std Lt"/>
        <a:ea typeface=""/>
        <a:cs typeface=""/>
      </a:majorFont>
      <a:minorFont>
        <a:latin typeface="HelveticaNeue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E100F"/>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ED0ADED3219C41BE6991526CC098D4" ma:contentTypeVersion="1" ma:contentTypeDescription="Create a new document." ma:contentTypeScope="" ma:versionID="2cc58dabeaf9d31a2fab3a62db322bbb">
  <xsd:schema xmlns:xsd="http://www.w3.org/2001/XMLSchema" xmlns:xs="http://www.w3.org/2001/XMLSchema" xmlns:p="http://schemas.microsoft.com/office/2006/metadata/properties" xmlns:ns1="http://schemas.microsoft.com/sharepoint/v3" targetNamespace="http://schemas.microsoft.com/office/2006/metadata/properties" ma:root="true" ma:fieldsID="ab8d19fd00243e53a5ae173c9979918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04EE9-30BC-4747-830B-CEEA52DED33D}">
  <ds:schemaRefs>
    <ds:schemaRef ds:uri="http://schemas.microsoft.com/sharepoint/v3/contenttype/forms"/>
  </ds:schemaRefs>
</ds:datastoreItem>
</file>

<file path=customXml/itemProps2.xml><?xml version="1.0" encoding="utf-8"?>
<ds:datastoreItem xmlns:ds="http://schemas.openxmlformats.org/officeDocument/2006/customXml" ds:itemID="{142B364B-90D7-4669-9276-F629C18A4FFB}">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687FC7C5-0E35-4377-9575-7C48E584E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PresentationTemplate_ver2-0</Template>
  <TotalTime>3375</TotalTime>
  <Words>1952</Words>
  <Application>Microsoft Office PowerPoint</Application>
  <PresentationFormat>On-screen Show (4:3)</PresentationFormat>
  <Paragraphs>533</Paragraphs>
  <Slides>71</Slides>
  <Notes>33</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71</vt:i4>
      </vt:variant>
    </vt:vector>
  </HeadingPairs>
  <TitlesOfParts>
    <vt:vector size="85" baseType="lpstr">
      <vt:lpstr>ＭＳ Ｐゴシック</vt:lpstr>
      <vt:lpstr>Arial</vt:lpstr>
      <vt:lpstr>Arial Rounded MT Bold</vt:lpstr>
      <vt:lpstr>Consolas</vt:lpstr>
      <vt:lpstr>Helvetica 35 Thin</vt:lpstr>
      <vt:lpstr>HelveticaNeueLT Std</vt:lpstr>
      <vt:lpstr>HelveticaNeueLT Std Lt</vt:lpstr>
      <vt:lpstr>HelveticaNeueLT Std Med</vt:lpstr>
      <vt:lpstr>Times New Roman</vt:lpstr>
      <vt:lpstr>Verdana</vt:lpstr>
      <vt:lpstr>Webdings</vt:lpstr>
      <vt:lpstr>Wingdings</vt:lpstr>
      <vt:lpstr>PresentationTemplate_ver2-0</vt:lpstr>
      <vt:lpstr>SSWPresentation_v4.a</vt:lpstr>
      <vt:lpstr>SQL Server 2012 for Business Intelligence</vt:lpstr>
      <vt:lpstr>Daniel Hyles – SA @ SSW </vt:lpstr>
      <vt:lpstr>Mehmet Ozdemir – SA @ SSW </vt:lpstr>
      <vt:lpstr>Course Website</vt:lpstr>
      <vt:lpstr>Course Overview</vt:lpstr>
      <vt:lpstr>Last week</vt:lpstr>
      <vt:lpstr>Homework</vt:lpstr>
      <vt:lpstr>Cubes</vt:lpstr>
      <vt:lpstr>Session 2: Tonight’s Agenda</vt:lpstr>
      <vt:lpstr>Cubes</vt:lpstr>
      <vt:lpstr>Cube</vt:lpstr>
      <vt:lpstr>Why a cube?</vt:lpstr>
      <vt:lpstr>Cube Concept</vt:lpstr>
      <vt:lpstr>Edges are Dimensions</vt:lpstr>
      <vt:lpstr>PowerPoint Presentation</vt:lpstr>
      <vt:lpstr>PowerPoint Presentation</vt:lpstr>
      <vt:lpstr>PowerPoint Presentation</vt:lpstr>
      <vt:lpstr>PowerPoint Presentation</vt:lpstr>
      <vt:lpstr>Why a cube?</vt:lpstr>
      <vt:lpstr>Adventure Works example</vt:lpstr>
      <vt:lpstr>What is a Cube - Example</vt:lpstr>
      <vt:lpstr>What is a Cube - Example</vt:lpstr>
      <vt:lpstr>What is a Cube in SQL 2012</vt:lpstr>
      <vt:lpstr>New type of Cube</vt:lpstr>
      <vt:lpstr>Steps in Creating a Cube</vt:lpstr>
      <vt:lpstr>Data Source - Database</vt:lpstr>
      <vt:lpstr>Data Source - Impersonation (Authentication)</vt:lpstr>
      <vt:lpstr>Data Source View – Select Tables and Views</vt:lpstr>
      <vt:lpstr>Build a Cube – Finish the wizard</vt:lpstr>
      <vt:lpstr>Build a Cube – Process Cube</vt:lpstr>
      <vt:lpstr>Build a Cube – Process Cube</vt:lpstr>
      <vt:lpstr>Build a Cube</vt:lpstr>
      <vt:lpstr>Cube Issues </vt:lpstr>
      <vt:lpstr>Common Patterns</vt:lpstr>
      <vt:lpstr>MOLAP vs ROLAP</vt:lpstr>
      <vt:lpstr>PowerPoint Presentation</vt:lpstr>
      <vt:lpstr>Best Practices - Dimensions</vt:lpstr>
      <vt:lpstr>Best Practices – Attributes/Hierachies</vt:lpstr>
      <vt:lpstr>Best Practices - Measures</vt:lpstr>
      <vt:lpstr>Best Practices - OLAP</vt:lpstr>
      <vt:lpstr>Best Practices - General</vt:lpstr>
      <vt:lpstr>MDX</vt:lpstr>
      <vt:lpstr>Syntax</vt:lpstr>
      <vt:lpstr>Our data</vt:lpstr>
      <vt:lpstr>Internet Orders</vt:lpstr>
      <vt:lpstr>Slicing our data – 2007 Q1</vt:lpstr>
      <vt:lpstr>Internet Orders in 2007 Q1</vt:lpstr>
      <vt:lpstr>Slicing our data – 2007 Q1, Australia</vt:lpstr>
      <vt:lpstr>Internet Orders in 2007 Q1, Australia</vt:lpstr>
      <vt:lpstr>Slicing our data – 2007 Q1, Australia</vt:lpstr>
      <vt:lpstr>Internet Orders in 2007 Q1, Australia, Male</vt:lpstr>
      <vt:lpstr>Syntax</vt:lpstr>
      <vt:lpstr>Syntax</vt:lpstr>
      <vt:lpstr>Syntax – Get me the last 4 quarters</vt:lpstr>
      <vt:lpstr>Syntax – How did we do last year?</vt:lpstr>
      <vt:lpstr>Syntax - YTD</vt:lpstr>
      <vt:lpstr>Syntax – Cross Joins</vt:lpstr>
      <vt:lpstr>Syntax – Cross Joins</vt:lpstr>
      <vt:lpstr>The Equivalent in SQL?</vt:lpstr>
      <vt:lpstr>The Equivalent in SQL?</vt:lpstr>
      <vt:lpstr>The Equivalent in SQL?</vt:lpstr>
      <vt:lpstr>The Equivalent in SQL?</vt:lpstr>
      <vt:lpstr>XMLA (XML for Analysis)</vt:lpstr>
      <vt:lpstr>MDX and XMLA is hard</vt:lpstr>
      <vt:lpstr>Summary</vt:lpstr>
      <vt:lpstr>Tips</vt:lpstr>
      <vt:lpstr>SSIS resources</vt:lpstr>
      <vt:lpstr>Resources</vt:lpstr>
      <vt:lpstr>3 things…</vt:lpstr>
      <vt:lpstr>3 things…</vt:lpstr>
      <vt:lpstr>PowerPoint Presentation</vt:lpstr>
    </vt:vector>
  </TitlesOfParts>
  <Company>SSW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and Web Applications using Visual Studio.NET</dc:title>
  <dc:creator>Jatin Valabjee</dc:creator>
  <cp:lastModifiedBy>Mehmet Ozdemir www.ssw.com.au</cp:lastModifiedBy>
  <cp:revision>169</cp:revision>
  <dcterms:created xsi:type="dcterms:W3CDTF">2009-04-13T22:23:12Z</dcterms:created>
  <dcterms:modified xsi:type="dcterms:W3CDTF">2013-09-24T03:25:44Z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0x01010001ED0ADED3219C41BE6991526CC098D4</vt:lpwstr>
  </property>
  <property fmtid="{D5CDD505-2E9C-101B-9397-08002B2CF9AE}" pid="3" name="Order">
    <vt:r8>10300</vt:r8>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ies>
</file>