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2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5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9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9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5C91-FDF4-449B-9316-2115AB27C795}" type="datetimeFigureOut">
              <a:rPr lang="en-US" smtClean="0"/>
              <a:t>04-Oct-18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22E0-3C23-44C8-86DD-822210FB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smtClean="0"/>
              <a:t> Odoo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Windows </a:t>
            </a:r>
          </a:p>
          <a:p>
            <a:r>
              <a:rPr lang="en-US" dirty="0" err="1" smtClean="0"/>
              <a:t>Dạng</a:t>
            </a:r>
            <a:r>
              <a:rPr lang="en-US" dirty="0" smtClean="0"/>
              <a:t> 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Odoo</a:t>
            </a:r>
            <a:r>
              <a:rPr lang="en-US" sz="4400" dirty="0" smtClean="0"/>
              <a:t> nightly (version 8)</a:t>
            </a:r>
          </a:p>
          <a:p>
            <a:r>
              <a:rPr lang="en-US" sz="4400" dirty="0" smtClean="0"/>
              <a:t>Localhost:8069 </a:t>
            </a:r>
          </a:p>
          <a:p>
            <a:r>
              <a:rPr lang="en-US" sz="4400" dirty="0" smtClean="0"/>
              <a:t>127.0.0.1:8069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3246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as Administrator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89" y="2088942"/>
            <a:ext cx="299492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Username: admin </a:t>
            </a:r>
          </a:p>
          <a:p>
            <a:r>
              <a:rPr lang="en-US" dirty="0" smtClean="0"/>
              <a:t>Password: admin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49" y="2096129"/>
            <a:ext cx="4755292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8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Windows user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openpgsvc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database </a:t>
            </a:r>
            <a:r>
              <a:rPr lang="en-US" dirty="0" err="1" smtClean="0"/>
              <a:t>với</a:t>
            </a:r>
            <a:r>
              <a:rPr lang="en-US" dirty="0" smtClean="0"/>
              <a:t> load demo data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78" y="3140015"/>
            <a:ext cx="6745396" cy="33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vướng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“Internal Server </a:t>
            </a:r>
            <a:r>
              <a:rPr lang="en-US" dirty="0" err="1"/>
              <a:t>Error”thì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pgadmin</a:t>
            </a:r>
            <a:r>
              <a:rPr lang="en-US" dirty="0"/>
              <a:t> </a:t>
            </a:r>
            <a:r>
              <a:rPr lang="en-US" dirty="0" smtClean="0"/>
              <a:t>III  	</a:t>
            </a:r>
            <a:r>
              <a:rPr lang="en-US" dirty="0"/>
              <a:t>	</a:t>
            </a:r>
            <a:r>
              <a:rPr lang="en-US" dirty="0" smtClean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admin/admin.</a:t>
            </a:r>
          </a:p>
          <a:p>
            <a:r>
              <a:rPr lang="en-US" dirty="0" err="1"/>
              <a:t>Chọn</a:t>
            </a:r>
            <a:r>
              <a:rPr lang="en-US" dirty="0"/>
              <a:t> database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“</a:t>
            </a:r>
            <a:r>
              <a:rPr lang="en-US" dirty="0" err="1" smtClean="0"/>
              <a:t>erp_class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Schemas -&gt;public -&gt;tables -&gt; </a:t>
            </a:r>
            <a:r>
              <a:rPr lang="en-US" dirty="0" err="1" smtClean="0"/>
              <a:t>ir_translate</a:t>
            </a:r>
            <a:r>
              <a:rPr lang="en-US" dirty="0" smtClean="0"/>
              <a:t> </a:t>
            </a:r>
            <a:r>
              <a:rPr lang="en-US" dirty="0"/>
              <a:t>-&gt;Indexes </a:t>
            </a:r>
            <a:r>
              <a:rPr lang="en-US" dirty="0" smtClean="0"/>
              <a:t>-&gt; </a:t>
            </a:r>
            <a:r>
              <a:rPr lang="en-US" dirty="0" err="1" smtClean="0"/>
              <a:t>ir_translation_src_hash_idx</a:t>
            </a:r>
            <a:r>
              <a:rPr lang="en-US" dirty="0" smtClean="0"/>
              <a:t> -&gt; </a:t>
            </a:r>
            <a:r>
              <a:rPr lang="en-US" dirty="0" err="1" smtClean="0"/>
              <a:t>Maintenace</a:t>
            </a:r>
            <a:r>
              <a:rPr lang="en-US" dirty="0" smtClean="0"/>
              <a:t> -&gt; </a:t>
            </a:r>
            <a:r>
              <a:rPr lang="en-US" dirty="0" err="1" smtClean="0"/>
              <a:t>Reindex</a:t>
            </a:r>
            <a:r>
              <a:rPr lang="en-US" dirty="0" smtClean="0"/>
              <a:t> -&gt; OK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10" y="2360387"/>
            <a:ext cx="1325995" cy="342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2" y="4250321"/>
            <a:ext cx="3822731" cy="2438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238" y="4250321"/>
            <a:ext cx="3048036" cy="2315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143" y="4216218"/>
            <a:ext cx="3002540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6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67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Cài đặt Odoo 8</vt:lpstr>
      <vt:lpstr>PowerPoint Presentation</vt:lpstr>
      <vt:lpstr>B1</vt:lpstr>
      <vt:lpstr>B2</vt:lpstr>
      <vt:lpstr>B3</vt:lpstr>
      <vt:lpstr>B4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Odoo 8</dc:title>
  <dc:creator>ThanhDo</dc:creator>
  <cp:lastModifiedBy>Thanh Do</cp:lastModifiedBy>
  <cp:revision>32</cp:revision>
  <dcterms:created xsi:type="dcterms:W3CDTF">2017-09-27T11:15:55Z</dcterms:created>
  <dcterms:modified xsi:type="dcterms:W3CDTF">2018-10-05T02:47:27Z</dcterms:modified>
</cp:coreProperties>
</file>