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58" r:id="rId3"/>
    <p:sldId id="260" r:id="rId4"/>
    <p:sldId id="264" r:id="rId5"/>
    <p:sldId id="265" r:id="rId6"/>
    <p:sldId id="266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91" autoAdjust="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C5C0-1301-4D98-9B6D-659BF338A2C3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8B71-029A-4627-BC48-818AA052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5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40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3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5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7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2463-B90F-4944-A9C0-F7C56442BB3F}" type="datetimeFigureOut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/>
          </p:nvPr>
        </p:nvSpPr>
        <p:spPr bwMode="black">
          <a:xfrm>
            <a:off x="589788" y="2590800"/>
            <a:ext cx="899160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056376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509486"/>
            <a:ext cx="7898266" cy="46300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b="0" dirty="0" smtClean="0"/>
              <a:t>Sale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0" dirty="0" smtClean="0"/>
              <a:t>Purchase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Warehouse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0" dirty="0" smtClean="0"/>
              <a:t>Financial &amp; Account</a:t>
            </a:r>
            <a:endParaRPr lang="en-US" sz="1600" b="0" dirty="0" smtClean="0"/>
          </a:p>
          <a:p>
            <a:pPr marL="457200" indent="-457200">
              <a:buFont typeface="+mj-lt"/>
              <a:buAutoNum type="arabicPeriod"/>
            </a:pP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42137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Nội</a:t>
            </a:r>
            <a:r>
              <a:rPr dirty="0" smtClean="0"/>
              <a:t> dung </a:t>
            </a:r>
            <a:r>
              <a:rPr dirty="0" err="1" smtClean="0"/>
              <a:t>thực</a:t>
            </a:r>
            <a:r>
              <a:rPr dirty="0" smtClean="0"/>
              <a:t> </a:t>
            </a:r>
            <a:r>
              <a:rPr dirty="0" err="1" smtClean="0"/>
              <a:t>hành</a:t>
            </a:r>
            <a:r>
              <a:rPr dirty="0" smtClean="0"/>
              <a:t> </a:t>
            </a:r>
            <a:r>
              <a:rPr dirty="0" err="1" smtClean="0"/>
              <a:t>lần</a:t>
            </a:r>
            <a:r>
              <a:rPr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3200" b="1" i="1" dirty="0" smtClean="0"/>
              <a:t>Master Data</a:t>
            </a:r>
          </a:p>
          <a:p>
            <a:r>
              <a:rPr lang="en-US" sz="2800" dirty="0" smtClean="0"/>
              <a:t>Enable Technical Feature</a:t>
            </a:r>
            <a:endParaRPr lang="en-US" sz="2800" dirty="0" smtClean="0"/>
          </a:p>
          <a:p>
            <a:r>
              <a:rPr lang="en-US" sz="2800" dirty="0" smtClean="0"/>
              <a:t>Company setting: </a:t>
            </a:r>
            <a:r>
              <a:rPr lang="en-US" sz="2800" b="0" dirty="0" err="1" smtClean="0"/>
              <a:t>Tên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công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ty</a:t>
            </a:r>
            <a:r>
              <a:rPr lang="en-US" sz="2800" b="0" dirty="0" smtClean="0"/>
              <a:t> TNHH MTV UIT. </a:t>
            </a:r>
            <a:r>
              <a:rPr lang="en-US" sz="2800" b="0" dirty="0" err="1" smtClean="0"/>
              <a:t>Địa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chỉ</a:t>
            </a:r>
            <a:r>
              <a:rPr lang="en-US" sz="2800" b="0" dirty="0" smtClean="0"/>
              <a:t>/ </a:t>
            </a:r>
            <a:r>
              <a:rPr lang="en-US" sz="2800" b="0" dirty="0" err="1" smtClean="0"/>
              <a:t>tài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khoản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ngân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hàng</a:t>
            </a:r>
            <a:r>
              <a:rPr lang="en-US" sz="2800" b="0" dirty="0"/>
              <a:t> </a:t>
            </a:r>
            <a:r>
              <a:rPr lang="en-US" sz="2800" b="0" dirty="0" smtClean="0"/>
              <a:t>123456 </a:t>
            </a:r>
            <a:r>
              <a:rPr lang="en-US" sz="2800" b="0" dirty="0" err="1" smtClean="0"/>
              <a:t>tại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Vietcombank</a:t>
            </a:r>
            <a:endParaRPr lang="en-US" sz="2800" b="0" dirty="0" smtClean="0"/>
          </a:p>
          <a:p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: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/ </a:t>
            </a:r>
            <a:r>
              <a:rPr lang="en-US" sz="2800" dirty="0" err="1"/>
              <a:t>Công</a:t>
            </a:r>
            <a:r>
              <a:rPr lang="en-US" sz="2800" dirty="0"/>
              <a:t> Ty ABC /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….</a:t>
            </a:r>
          </a:p>
          <a:p>
            <a:endParaRPr lang="en-US" sz="2800" b="0" dirty="0" smtClean="0"/>
          </a:p>
          <a:p>
            <a:endParaRPr lang="en-US" sz="105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83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543800" cy="1524000"/>
          </a:xfrm>
        </p:spPr>
        <p:txBody>
          <a:bodyPr/>
          <a:lstStyle/>
          <a:p>
            <a:r>
              <a:rPr lang="en-US" sz="3200" dirty="0"/>
              <a:t>Product: Product type </a:t>
            </a:r>
            <a:r>
              <a:rPr lang="en-US" sz="3200" dirty="0" err="1"/>
              <a:t>Stockable</a:t>
            </a:r>
            <a:endParaRPr lang="en-US" sz="1200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64716"/>
              </p:ext>
            </p:extLst>
          </p:nvPr>
        </p:nvGraphicFramePr>
        <p:xfrm>
          <a:off x="304800" y="2895600"/>
          <a:ext cx="8969375" cy="273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55"/>
                <a:gridCol w="1706880"/>
                <a:gridCol w="1706880"/>
                <a:gridCol w="340357"/>
                <a:gridCol w="3073403"/>
              </a:tblGrid>
              <a:tr h="64682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bán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mua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Supply</a:t>
                      </a:r>
                      <a:r>
                        <a:rPr lang="en-US" sz="1400" baseline="0" dirty="0" smtClean="0"/>
                        <a:t> chain information</a:t>
                      </a:r>
                      <a:endParaRPr lang="en-US" sz="1400" dirty="0"/>
                    </a:p>
                  </a:txBody>
                  <a:tcPr/>
                </a:tc>
              </a:tr>
              <a:tr h="3848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đạp</a:t>
                      </a:r>
                      <a:r>
                        <a:rPr lang="en-US" baseline="0" dirty="0" smtClean="0"/>
                        <a:t> mini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sold buy</a:t>
                      </a:r>
                      <a:endParaRPr lang="en-US" dirty="0"/>
                    </a:p>
                  </a:txBody>
                  <a:tcPr/>
                </a:tc>
              </a:tr>
              <a:tr h="541898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Vỏ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xe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máy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sold buy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4863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Vỏ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xe</a:t>
                      </a:r>
                      <a:r>
                        <a:rPr lang="en-US" sz="1800" dirty="0" smtClean="0"/>
                        <a:t> Audi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sold buy</a:t>
                      </a:r>
                      <a:endParaRPr lang="en-US" dirty="0"/>
                    </a:p>
                  </a:txBody>
                  <a:tcPr/>
                </a:tc>
              </a:tr>
              <a:tr h="67351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Động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cơ</a:t>
                      </a:r>
                      <a:r>
                        <a:rPr lang="en-US" sz="1800" dirty="0" smtClean="0"/>
                        <a:t> Audi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be sold buy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4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1" y="2133600"/>
            <a:ext cx="7315200" cy="3777622"/>
          </a:xfrm>
        </p:spPr>
        <p:txBody>
          <a:bodyPr/>
          <a:lstStyle/>
          <a:p>
            <a:r>
              <a:rPr lang="en-US" sz="2800" dirty="0"/>
              <a:t>Pricelist: rule</a:t>
            </a:r>
          </a:p>
          <a:p>
            <a:pPr lvl="1"/>
            <a:r>
              <a:rPr lang="en-US" sz="2400" dirty="0" err="1"/>
              <a:t>Giảm</a:t>
            </a:r>
            <a:r>
              <a:rPr lang="en-US" sz="2400" dirty="0"/>
              <a:t> 20 %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vỏ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smtClean="0"/>
              <a:t>3/10-</a:t>
            </a:r>
            <a:r>
              <a:rPr lang="en-US" sz="2400" dirty="0"/>
              <a:t>&gt;30/12</a:t>
            </a:r>
          </a:p>
          <a:p>
            <a:pPr lvl="1"/>
            <a:r>
              <a:rPr lang="en-US" sz="2400" dirty="0" err="1"/>
              <a:t>Giảm</a:t>
            </a:r>
            <a:r>
              <a:rPr lang="en-US" sz="2400" dirty="0"/>
              <a:t> 30 %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vỏ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(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)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smtClean="0"/>
              <a:t>3/10-</a:t>
            </a:r>
            <a:r>
              <a:rPr lang="en-US" sz="2400" dirty="0"/>
              <a:t>&gt;30/12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SD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2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cty</a:t>
            </a:r>
            <a:r>
              <a:rPr lang="en-US" dirty="0" smtClean="0"/>
              <a:t> ABC/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10 </a:t>
            </a:r>
            <a:r>
              <a:rPr lang="en-US" dirty="0" err="1" smtClean="0"/>
              <a:t>vỏ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en-US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457" y="1465944"/>
            <a:ext cx="8200572" cy="5021942"/>
          </a:xfrm>
        </p:spPr>
        <p:txBody>
          <a:bodyPr/>
          <a:lstStyle/>
          <a:p>
            <a:r>
              <a:rPr lang="en-US" sz="1600" dirty="0" err="1" smtClean="0"/>
              <a:t>Ngữ</a:t>
            </a:r>
            <a:r>
              <a:rPr lang="en-US" sz="1600" dirty="0" smtClean="0"/>
              <a:t> </a:t>
            </a:r>
            <a:r>
              <a:rPr lang="en-US" sz="1600" dirty="0" err="1" smtClean="0"/>
              <a:t>cảnh</a:t>
            </a:r>
            <a:r>
              <a:rPr lang="en-US" sz="1600" dirty="0" smtClean="0"/>
              <a:t> 1: </a:t>
            </a:r>
            <a:r>
              <a:rPr lang="en-US" sz="1600" b="0" dirty="0" err="1" smtClean="0"/>
              <a:t>Bạn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nhân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viên</a:t>
            </a:r>
            <a:r>
              <a:rPr lang="en-US" sz="1600" b="0" dirty="0" smtClean="0"/>
              <a:t> Sale </a:t>
            </a:r>
            <a:r>
              <a:rPr lang="en-US" sz="1600" b="0" dirty="0" err="1" smtClean="0"/>
              <a:t>của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ty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Sáng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thứ</a:t>
            </a:r>
            <a:r>
              <a:rPr lang="en-US" sz="1600" b="0" dirty="0" smtClean="0"/>
              <a:t> 7 </a:t>
            </a:r>
            <a:r>
              <a:rPr lang="en-US" sz="1600" b="0" dirty="0" err="1" smtClean="0"/>
              <a:t>tình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cờ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quen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biết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ông</a:t>
            </a:r>
            <a:r>
              <a:rPr lang="en-US" sz="1600" b="0" dirty="0" smtClean="0"/>
              <a:t> </a:t>
            </a:r>
            <a:r>
              <a:rPr lang="en-US" sz="1600" dirty="0" err="1" smtClean="0"/>
              <a:t>Đoàn</a:t>
            </a:r>
            <a:r>
              <a:rPr lang="en-US" sz="1600" dirty="0" smtClean="0"/>
              <a:t> </a:t>
            </a:r>
            <a:r>
              <a:rPr lang="en-US" sz="1600" dirty="0" err="1" smtClean="0"/>
              <a:t>Nguyên</a:t>
            </a:r>
            <a:r>
              <a:rPr lang="en-US" sz="1600" dirty="0" smtClean="0"/>
              <a:t> </a:t>
            </a:r>
            <a:r>
              <a:rPr lang="en-US" sz="1600" dirty="0" err="1" smtClean="0"/>
              <a:t>Đức</a:t>
            </a:r>
            <a:r>
              <a:rPr lang="en-US" sz="1600" b="0" dirty="0" smtClean="0"/>
              <a:t>. Qua </a:t>
            </a:r>
            <a:r>
              <a:rPr lang="en-US" sz="1600" b="0" dirty="0" err="1" smtClean="0"/>
              <a:t>cuộc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nói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chuyện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biết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Đức</a:t>
            </a:r>
            <a:r>
              <a:rPr lang="en-US" sz="1600" b="0" dirty="0"/>
              <a:t> </a:t>
            </a:r>
            <a:r>
              <a:rPr lang="en-US" sz="1600" b="0" dirty="0" err="1" smtClean="0"/>
              <a:t>làm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việc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tại</a:t>
            </a:r>
            <a:r>
              <a:rPr lang="en-US" sz="1600" b="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Cổ</a:t>
            </a:r>
            <a:r>
              <a:rPr lang="en-US" sz="1600" dirty="0" smtClean="0"/>
              <a:t> </a:t>
            </a:r>
            <a:r>
              <a:rPr lang="en-US" sz="1600" dirty="0" err="1" smtClean="0"/>
              <a:t>phần</a:t>
            </a:r>
            <a:r>
              <a:rPr lang="en-US" sz="1600" dirty="0" smtClean="0"/>
              <a:t> HAGL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và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đang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có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kế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hoạch</a:t>
            </a:r>
            <a:r>
              <a:rPr lang="en-US" sz="1600" b="0" dirty="0" smtClean="0"/>
              <a:t> PR </a:t>
            </a:r>
            <a:r>
              <a:rPr lang="en-US" sz="1600" b="0" dirty="0" err="1" smtClean="0"/>
              <a:t>cho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bằng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chiến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dịch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tặng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xe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đạp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học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sinh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nghèo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vùng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sâu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vùng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xa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Bạn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có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được</a:t>
            </a:r>
            <a:r>
              <a:rPr lang="en-US" sz="1600" b="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liên</a:t>
            </a:r>
            <a:r>
              <a:rPr lang="en-US" sz="1600" dirty="0" smtClean="0"/>
              <a:t> </a:t>
            </a:r>
            <a:r>
              <a:rPr lang="en-US" sz="1600" dirty="0" err="1" smtClean="0"/>
              <a:t>lạc</a:t>
            </a:r>
            <a:r>
              <a:rPr lang="en-US" sz="1600" dirty="0" smtClean="0"/>
              <a:t> </a:t>
            </a:r>
            <a:r>
              <a:rPr lang="en-US" sz="1600" b="0" dirty="0" err="1" smtClean="0"/>
              <a:t>của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Đức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Bạn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lưu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thông</a:t>
            </a:r>
            <a:r>
              <a:rPr lang="en-US" sz="1600" b="0" dirty="0" smtClean="0"/>
              <a:t> tin </a:t>
            </a:r>
            <a:r>
              <a:rPr lang="en-US" sz="1600" b="0" dirty="0" err="1" smtClean="0"/>
              <a:t>này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hệ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thống</a:t>
            </a:r>
            <a:r>
              <a:rPr lang="en-US" sz="1600" b="0" dirty="0" smtClean="0"/>
              <a:t> (lead). </a:t>
            </a:r>
          </a:p>
          <a:p>
            <a:r>
              <a:rPr lang="en-US" sz="1600" b="0" dirty="0" err="1" smtClean="0"/>
              <a:t>Sáng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thứ</a:t>
            </a:r>
            <a:r>
              <a:rPr lang="en-US" sz="1600" b="0" dirty="0" smtClean="0"/>
              <a:t> 2, </a:t>
            </a:r>
            <a:r>
              <a:rPr lang="en-US" sz="1600" b="0" dirty="0" err="1" smtClean="0"/>
              <a:t>nhân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viên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phụ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trách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quan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hệ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khách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hàng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liên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hệ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với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Đức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Hai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bên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thiết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lập</a:t>
            </a:r>
            <a:r>
              <a:rPr lang="en-US" sz="1600" b="0" dirty="0" smtClean="0"/>
              <a:t> </a:t>
            </a:r>
            <a:r>
              <a:rPr lang="en-US" sz="1600" dirty="0" err="1" smtClean="0"/>
              <a:t>cuộc</a:t>
            </a:r>
            <a:r>
              <a:rPr lang="en-US" sz="1600" dirty="0" smtClean="0"/>
              <a:t> </a:t>
            </a:r>
            <a:r>
              <a:rPr lang="en-US" sz="1600" dirty="0" err="1" smtClean="0"/>
              <a:t>hẹn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chiều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cùng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ngày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Lúc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này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ty </a:t>
            </a:r>
            <a:r>
              <a:rPr lang="en-US" sz="1600" b="0" dirty="0" err="1" smtClean="0"/>
              <a:t>nhận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thấy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đây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là</a:t>
            </a:r>
            <a:r>
              <a:rPr lang="en-US" sz="1600" b="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hội</a:t>
            </a:r>
            <a:r>
              <a:rPr lang="en-US" sz="1600" dirty="0" smtClean="0"/>
              <a:t> </a:t>
            </a:r>
            <a:r>
              <a:rPr lang="en-US" sz="1600" dirty="0" err="1" smtClean="0"/>
              <a:t>tố</a:t>
            </a:r>
            <a:r>
              <a:rPr lang="en-US" sz="1600" b="0" dirty="0" err="1" smtClean="0"/>
              <a:t>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để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hàng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thông</a:t>
            </a:r>
            <a:r>
              <a:rPr lang="en-US" sz="1600" b="0" dirty="0" smtClean="0"/>
              <a:t> tin </a:t>
            </a:r>
            <a:r>
              <a:rPr lang="en-US" sz="1600" b="0" dirty="0" err="1" smtClean="0"/>
              <a:t>cuộc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hẹn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cơ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hội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hàng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được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lưu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trong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hệ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thống</a:t>
            </a:r>
            <a:r>
              <a:rPr lang="en-US" sz="1600" b="0" dirty="0" smtClean="0"/>
              <a:t>. </a:t>
            </a:r>
          </a:p>
          <a:p>
            <a:r>
              <a:rPr lang="en-US" sz="1600" b="0" dirty="0" smtClean="0"/>
              <a:t>Qua </a:t>
            </a:r>
            <a:r>
              <a:rPr lang="en-US" sz="1600" b="0" dirty="0" err="1" smtClean="0"/>
              <a:t>cuộc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gặp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mặt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chiều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thứ</a:t>
            </a:r>
            <a:r>
              <a:rPr lang="en-US" sz="1600" b="0" dirty="0" smtClean="0"/>
              <a:t> 2 </a:t>
            </a:r>
            <a:r>
              <a:rPr lang="en-US" sz="1600" b="0" dirty="0" err="1" smtClean="0"/>
              <a:t>và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các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ngày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kế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tiếp</a:t>
            </a:r>
            <a:r>
              <a:rPr lang="en-US" sz="1600" b="0" dirty="0" smtClean="0"/>
              <a:t>, </a:t>
            </a:r>
            <a:r>
              <a:rPr lang="en-US" sz="1600" b="0" dirty="0" err="1" smtClean="0"/>
              <a:t>hai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bên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nhận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thấy</a:t>
            </a:r>
            <a:r>
              <a:rPr lang="en-US" sz="1600" b="0" dirty="0" smtClean="0"/>
              <a:t> </a:t>
            </a: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hội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tác</a:t>
            </a:r>
            <a:r>
              <a:rPr lang="en-US" sz="1600" dirty="0" smtClean="0"/>
              <a:t> </a:t>
            </a:r>
            <a:r>
              <a:rPr lang="en-US" sz="1600" dirty="0" err="1" smtClean="0"/>
              <a:t>ngày</a:t>
            </a:r>
            <a:r>
              <a:rPr lang="en-US" sz="1600" dirty="0" smtClean="0"/>
              <a:t> </a:t>
            </a:r>
            <a:r>
              <a:rPr lang="en-US" sz="1600" dirty="0" err="1" smtClean="0"/>
              <a:t>càng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ty</a:t>
            </a:r>
            <a:r>
              <a:rPr lang="en-US" sz="1600" b="0" dirty="0" smtClean="0"/>
              <a:t> HAGL </a:t>
            </a:r>
            <a:r>
              <a:rPr lang="en-US" sz="1600" b="0" dirty="0" err="1" smtClean="0"/>
              <a:t>yêu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cầu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gửi</a:t>
            </a:r>
            <a:r>
              <a:rPr lang="en-US" sz="1600" b="0" dirty="0" smtClean="0"/>
              <a:t> </a:t>
            </a:r>
            <a:r>
              <a:rPr lang="en-US" sz="1600" dirty="0" err="1" smtClean="0"/>
              <a:t>bảng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b="0" dirty="0" err="1" smtClean="0"/>
              <a:t>xe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đạp</a:t>
            </a:r>
            <a:r>
              <a:rPr lang="en-US" sz="1600" b="0" dirty="0" smtClean="0"/>
              <a:t> mini </a:t>
            </a:r>
            <a:r>
              <a:rPr lang="en-US" sz="1600" b="0" dirty="0" err="1" smtClean="0"/>
              <a:t>số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lượng</a:t>
            </a:r>
            <a:r>
              <a:rPr lang="en-US" sz="1600" b="0" dirty="0" smtClean="0"/>
              <a:t> 500 </a:t>
            </a:r>
            <a:r>
              <a:rPr lang="en-US" sz="1600" b="0" dirty="0" err="1" smtClean="0"/>
              <a:t>chiếc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Báo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giá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được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gửi</a:t>
            </a:r>
            <a:r>
              <a:rPr lang="en-US" sz="1600" b="0" dirty="0" smtClean="0"/>
              <a:t> qua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cụ</a:t>
            </a:r>
            <a:r>
              <a:rPr lang="en-US" sz="1600" b="0" dirty="0" smtClean="0"/>
              <a:t> email </a:t>
            </a:r>
            <a:r>
              <a:rPr lang="en-US" sz="1600" b="0" dirty="0" err="1" smtClean="0"/>
              <a:t>hệ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thống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phản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hồi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báo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giá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nhận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được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sự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đồng</a:t>
            </a:r>
            <a:r>
              <a:rPr lang="en-US" sz="1600" b="0" dirty="0" smtClean="0"/>
              <a:t> ý </a:t>
            </a:r>
            <a:r>
              <a:rPr lang="en-US" sz="1600" b="0" dirty="0" err="1" smtClean="0"/>
              <a:t>của</a:t>
            </a:r>
            <a:r>
              <a:rPr lang="en-US" sz="1600" b="0" dirty="0" smtClean="0"/>
              <a:t> HAGL. </a:t>
            </a:r>
            <a:r>
              <a:rPr lang="en-US" sz="1600" b="0" dirty="0" err="1" smtClean="0"/>
              <a:t>Hai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bên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sau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khi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ký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kết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hợp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đồng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cung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cấp</a:t>
            </a:r>
            <a:r>
              <a:rPr lang="en-US" sz="1600" b="0" dirty="0" smtClean="0"/>
              <a:t>, HAGL </a:t>
            </a:r>
            <a:r>
              <a:rPr lang="en-US" sz="1600" b="0" dirty="0" err="1" smtClean="0"/>
              <a:t>đặt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mua</a:t>
            </a:r>
            <a:r>
              <a:rPr lang="en-US" sz="1600" b="0" dirty="0" smtClean="0"/>
              <a:t> 300 </a:t>
            </a:r>
            <a:r>
              <a:rPr lang="en-US" sz="1600" b="0" dirty="0" err="1" smtClean="0"/>
              <a:t>chiếc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giao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thứ</a:t>
            </a:r>
            <a:r>
              <a:rPr lang="en-US" sz="1600" b="0" dirty="0" smtClean="0"/>
              <a:t> 2 </a:t>
            </a:r>
            <a:r>
              <a:rPr lang="en-US" sz="1600" b="0" dirty="0" err="1" smtClean="0"/>
              <a:t>tuần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tới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địa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điểm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là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trường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tiều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học</a:t>
            </a:r>
            <a:r>
              <a:rPr lang="en-US" sz="1600" b="0" dirty="0" smtClean="0"/>
              <a:t> Chu </a:t>
            </a:r>
            <a:r>
              <a:rPr lang="en-US" sz="1600" b="0" dirty="0" err="1" smtClean="0"/>
              <a:t>Văn</a:t>
            </a:r>
            <a:r>
              <a:rPr lang="en-US" sz="1600" b="0" dirty="0" smtClean="0"/>
              <a:t> An </a:t>
            </a:r>
            <a:r>
              <a:rPr lang="en-US" sz="1600" b="0" dirty="0" err="1" smtClean="0"/>
              <a:t>tại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Daklak</a:t>
            </a:r>
            <a:r>
              <a:rPr lang="en-US" sz="1600" b="0" dirty="0" smtClean="0"/>
              <a:t>, 400 </a:t>
            </a:r>
            <a:r>
              <a:rPr lang="en-US" sz="1600" b="0" dirty="0" err="1" smtClean="0"/>
              <a:t>cái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giao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trường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tiểu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học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Khe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Xanh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tại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Đắk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Nông</a:t>
            </a:r>
            <a:r>
              <a:rPr lang="en-US" sz="1600" b="0" dirty="0" smtClean="0"/>
              <a:t>. </a:t>
            </a:r>
            <a:r>
              <a:rPr lang="en-US" sz="1600" b="0" dirty="0" err="1" smtClean="0"/>
              <a:t>Sau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khi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giao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hàng</a:t>
            </a:r>
            <a:r>
              <a:rPr lang="en-US" sz="1600" b="0" dirty="0" smtClean="0"/>
              <a:t> 30 </a:t>
            </a:r>
            <a:r>
              <a:rPr lang="en-US" sz="1600" b="0" dirty="0" err="1" smtClean="0"/>
              <a:t>ngày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thì</a:t>
            </a:r>
            <a:r>
              <a:rPr lang="en-US" sz="1600" b="0" dirty="0" smtClean="0"/>
              <a:t> HAGL </a:t>
            </a:r>
            <a:r>
              <a:rPr lang="en-US" sz="1600" b="0" dirty="0" err="1" smtClean="0"/>
              <a:t>thanh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toán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công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ty</a:t>
            </a:r>
            <a:r>
              <a:rPr lang="en-US" sz="1600" b="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73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/>
              <a:t> </a:t>
            </a:r>
            <a:r>
              <a:rPr lang="en-US" dirty="0" err="1" smtClean="0"/>
              <a:t>cầu</a:t>
            </a:r>
            <a:r>
              <a:rPr lang="en-US" dirty="0"/>
              <a:t> </a:t>
            </a:r>
            <a:r>
              <a:rPr lang="en-US" dirty="0" err="1" smtClean="0"/>
              <a:t>nộp</a:t>
            </a:r>
            <a:r>
              <a:rPr lang="en-US" dirty="0"/>
              <a:t> </a:t>
            </a:r>
            <a:r>
              <a:rPr lang="en-US" dirty="0" err="1" smtClean="0"/>
              <a:t>bài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/>
              <a:t> TH </a:t>
            </a:r>
            <a:r>
              <a:rPr lang="en-US" dirty="0" err="1" smtClean="0"/>
              <a:t>lần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63" y="1936750"/>
            <a:ext cx="7340600" cy="420279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 smtClean="0"/>
              <a:t>Mỗi</a:t>
            </a:r>
            <a:r>
              <a:rPr lang="en-US" b="0" dirty="0" smtClean="0"/>
              <a:t> </a:t>
            </a:r>
            <a:r>
              <a:rPr lang="en-US" b="0" dirty="0" err="1" smtClean="0"/>
              <a:t>sinh</a:t>
            </a:r>
            <a:r>
              <a:rPr lang="en-US" b="0" dirty="0"/>
              <a:t> </a:t>
            </a:r>
            <a:r>
              <a:rPr lang="en-US" b="0" dirty="0" err="1" smtClean="0"/>
              <a:t>viên</a:t>
            </a:r>
            <a:r>
              <a:rPr lang="en-US" b="0" dirty="0"/>
              <a:t> </a:t>
            </a:r>
            <a:r>
              <a:rPr lang="en-US" b="0" dirty="0" err="1" smtClean="0"/>
              <a:t>sẽ</a:t>
            </a:r>
            <a:r>
              <a:rPr lang="en-US" b="0" dirty="0"/>
              <a:t> </a:t>
            </a:r>
            <a:r>
              <a:rPr lang="en-US" b="0" dirty="0" err="1" smtClean="0"/>
              <a:t>nộp</a:t>
            </a:r>
            <a:r>
              <a:rPr lang="en-US" b="0" dirty="0"/>
              <a:t> </a:t>
            </a:r>
            <a:r>
              <a:rPr lang="en-US" b="0" dirty="0" err="1" smtClean="0"/>
              <a:t>bài</a:t>
            </a:r>
            <a:r>
              <a:rPr lang="en-US" b="0" dirty="0"/>
              <a:t> </a:t>
            </a:r>
            <a:r>
              <a:rPr lang="en-US" b="0" dirty="0" err="1" smtClean="0"/>
              <a:t>lên</a:t>
            </a:r>
            <a:r>
              <a:rPr lang="en-US" b="0" dirty="0" smtClean="0"/>
              <a:t> course </a:t>
            </a:r>
            <a:r>
              <a:rPr lang="en-US" b="0" dirty="0" err="1" smtClean="0"/>
              <a:t>theo</a:t>
            </a:r>
            <a:r>
              <a:rPr lang="en-US" b="0" dirty="0"/>
              <a:t> </a:t>
            </a:r>
            <a:r>
              <a:rPr lang="en-US" b="0" dirty="0" err="1" smtClean="0"/>
              <a:t>lớp</a:t>
            </a:r>
            <a:r>
              <a:rPr lang="en-US" b="0" dirty="0"/>
              <a:t> </a:t>
            </a:r>
            <a:r>
              <a:rPr lang="en-US" b="0" dirty="0" err="1" smtClean="0"/>
              <a:t>mình</a:t>
            </a:r>
            <a:endParaRPr lang="en-US" b="0" dirty="0" smtClean="0"/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/>
              <a:t>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b="0" dirty="0" smtClean="0"/>
              <a:t>Lead, Opportunity</a:t>
            </a:r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file </a:t>
            </a:r>
            <a:r>
              <a:rPr lang="en-US" b="0" dirty="0" err="1" smtClean="0"/>
              <a:t>báo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. </a:t>
            </a:r>
            <a:r>
              <a:rPr lang="en-US" b="0" dirty="0" err="1" smtClean="0"/>
              <a:t>Chụp</a:t>
            </a:r>
            <a:r>
              <a:rPr lang="en-US" b="0" dirty="0" smtClean="0"/>
              <a:t> </a:t>
            </a:r>
            <a:r>
              <a:rPr lang="en-US" b="0" dirty="0" err="1" smtClean="0"/>
              <a:t>màn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nội</a:t>
            </a:r>
            <a:r>
              <a:rPr lang="en-US" b="0" dirty="0" smtClean="0"/>
              <a:t> dung email </a:t>
            </a:r>
            <a:r>
              <a:rPr lang="en-US" b="0" dirty="0" err="1" smtClean="0"/>
              <a:t>gửi</a:t>
            </a:r>
            <a:r>
              <a:rPr lang="en-US" b="0" dirty="0" smtClean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khách</a:t>
            </a:r>
            <a:r>
              <a:rPr lang="en-US" b="0" dirty="0" smtClean="0"/>
              <a:t> </a:t>
            </a:r>
            <a:r>
              <a:rPr lang="en-US" b="0" dirty="0" err="1" smtClean="0"/>
              <a:t>hàng</a:t>
            </a:r>
            <a:r>
              <a:rPr lang="en-US" b="0" dirty="0" smtClean="0"/>
              <a:t> HAGL. </a:t>
            </a:r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file pdf</a:t>
            </a:r>
            <a:r>
              <a:rPr lang="en-US" b="0" dirty="0"/>
              <a:t> </a:t>
            </a:r>
            <a:r>
              <a:rPr lang="vi-VN" b="0" dirty="0" smtClean="0"/>
              <a:t>đố</a:t>
            </a:r>
            <a:r>
              <a:rPr lang="en-US" b="0" dirty="0"/>
              <a:t>i </a:t>
            </a:r>
            <a:r>
              <a:rPr lang="en-US" b="0" dirty="0" err="1" smtClean="0"/>
              <a:t>với</a:t>
            </a:r>
            <a:r>
              <a:rPr lang="en-US" b="0" dirty="0" smtClean="0"/>
              <a:t> </a:t>
            </a:r>
            <a:r>
              <a:rPr lang="vi-VN" b="0" dirty="0" smtClean="0"/>
              <a:t>đơ</a:t>
            </a:r>
            <a:r>
              <a:rPr lang="en-US" b="0" dirty="0"/>
              <a:t>n </a:t>
            </a:r>
            <a:r>
              <a:rPr lang="en-US" b="0" dirty="0" err="1" smtClean="0"/>
              <a:t>hàng</a:t>
            </a:r>
            <a:r>
              <a:rPr lang="en-US" b="0" dirty="0"/>
              <a:t> </a:t>
            </a:r>
            <a:r>
              <a:rPr lang="en-US" b="0" dirty="0" err="1" smtClean="0"/>
              <a:t>này</a:t>
            </a:r>
            <a:endParaRPr lang="en-US" b="0" dirty="0" smtClean="0"/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file </a:t>
            </a:r>
            <a:r>
              <a:rPr lang="en-US" b="0" dirty="0" err="1" smtClean="0"/>
              <a:t>pdf</a:t>
            </a:r>
            <a:r>
              <a:rPr lang="en-US" b="0" dirty="0" smtClean="0"/>
              <a:t> </a:t>
            </a:r>
            <a:r>
              <a:rPr lang="vi-VN" b="0" dirty="0" smtClean="0"/>
              <a:t>đố</a:t>
            </a:r>
            <a:r>
              <a:rPr lang="en-US" b="0" dirty="0"/>
              <a:t>i </a:t>
            </a:r>
            <a:r>
              <a:rPr lang="en-US" b="0" dirty="0" err="1" smtClean="0"/>
              <a:t>với</a:t>
            </a:r>
            <a:r>
              <a:rPr lang="en-US" b="0" dirty="0"/>
              <a:t> </a:t>
            </a:r>
            <a:r>
              <a:rPr lang="en-US" b="0" dirty="0" err="1" smtClean="0"/>
              <a:t>phiếu</a:t>
            </a:r>
            <a:r>
              <a:rPr lang="en-US" b="0" dirty="0"/>
              <a:t> </a:t>
            </a:r>
            <a:r>
              <a:rPr lang="en-US" b="0" dirty="0" err="1" smtClean="0"/>
              <a:t>xuất</a:t>
            </a:r>
            <a:r>
              <a:rPr lang="en-US" b="0" dirty="0" smtClean="0"/>
              <a:t> </a:t>
            </a:r>
            <a:r>
              <a:rPr lang="en-US" b="0" dirty="0" err="1" smtClean="0"/>
              <a:t>kho</a:t>
            </a:r>
            <a:r>
              <a:rPr lang="en-US" b="0" dirty="0" smtClean="0"/>
              <a:t> (2)</a:t>
            </a:r>
          </a:p>
          <a:p>
            <a:r>
              <a:rPr lang="en-US" b="0" dirty="0" err="1" smtClean="0"/>
              <a:t>Xuất</a:t>
            </a:r>
            <a:r>
              <a:rPr lang="en-US" b="0" dirty="0" smtClean="0"/>
              <a:t> file </a:t>
            </a:r>
            <a:r>
              <a:rPr lang="en-US" b="0" dirty="0" err="1" smtClean="0"/>
              <a:t>pdf</a:t>
            </a:r>
            <a:r>
              <a:rPr lang="en-US" b="0" dirty="0" smtClean="0"/>
              <a:t> </a:t>
            </a:r>
            <a:r>
              <a:rPr lang="vi-VN" b="0" dirty="0" smtClean="0"/>
              <a:t>đố</a:t>
            </a:r>
            <a:r>
              <a:rPr lang="en-US" b="0" dirty="0"/>
              <a:t>i </a:t>
            </a:r>
            <a:r>
              <a:rPr lang="en-US" b="0" dirty="0" err="1" smtClean="0"/>
              <a:t>với</a:t>
            </a:r>
            <a:r>
              <a:rPr lang="en-US" b="0" dirty="0"/>
              <a:t> </a:t>
            </a:r>
            <a:r>
              <a:rPr lang="en-US" b="0" dirty="0" err="1" smtClean="0"/>
              <a:t>hóa</a:t>
            </a:r>
            <a:r>
              <a:rPr lang="en-US" b="0" dirty="0" smtClean="0"/>
              <a:t> </a:t>
            </a:r>
            <a:r>
              <a:rPr lang="en-US" b="0" dirty="0" err="1" smtClean="0"/>
              <a:t>đơn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master data </a:t>
            </a:r>
            <a:r>
              <a:rPr lang="en-US" dirty="0" err="1" smtClean="0"/>
              <a:t>trong</a:t>
            </a:r>
            <a:r>
              <a:rPr lang="en-US" dirty="0" smtClean="0"/>
              <a:t> slide 3,4,5</a:t>
            </a:r>
            <a:endParaRPr lang="en-US" b="0" dirty="0" smtClean="0"/>
          </a:p>
          <a:p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đơn</a:t>
            </a:r>
            <a:r>
              <a:rPr lang="en-US" b="0" dirty="0" smtClean="0"/>
              <a:t> </a:t>
            </a:r>
            <a:r>
              <a:rPr lang="en-US" b="0" dirty="0" err="1" smtClean="0"/>
              <a:t>bán</a:t>
            </a:r>
            <a:r>
              <a:rPr lang="en-US" b="0" dirty="0" smtClean="0"/>
              <a:t> </a:t>
            </a:r>
            <a:r>
              <a:rPr lang="en-US" b="0" dirty="0" err="1" smtClean="0"/>
              <a:t>hàng</a:t>
            </a:r>
            <a:r>
              <a:rPr lang="en-US" b="0" dirty="0" smtClean="0"/>
              <a:t> </a:t>
            </a:r>
            <a:r>
              <a:rPr lang="en-US" b="0" dirty="0" err="1" smtClean="0"/>
              <a:t>vỏ</a:t>
            </a:r>
            <a:r>
              <a:rPr lang="en-US" b="0" dirty="0" smtClean="0"/>
              <a:t> </a:t>
            </a:r>
            <a:r>
              <a:rPr lang="en-US" b="0" dirty="0" err="1" smtClean="0"/>
              <a:t>xe</a:t>
            </a:r>
            <a:r>
              <a:rPr lang="en-US" b="0" dirty="0" smtClean="0"/>
              <a:t> </a:t>
            </a:r>
            <a:r>
              <a:rPr lang="en-US" b="0" dirty="0" err="1" smtClean="0"/>
              <a:t>máy</a:t>
            </a:r>
            <a:r>
              <a:rPr lang="en-US" b="0" dirty="0" smtClean="0"/>
              <a:t> 2 </a:t>
            </a:r>
            <a:r>
              <a:rPr lang="en-US" b="0" dirty="0" err="1" smtClean="0"/>
              <a:t>đơ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b="0" dirty="0" smtClean="0"/>
              <a:t> </a:t>
            </a:r>
            <a:r>
              <a:rPr lang="en-US" b="0" dirty="0" err="1" smtClean="0"/>
              <a:t>ngày</a:t>
            </a:r>
            <a:r>
              <a:rPr lang="en-US" b="0" dirty="0" smtClean="0"/>
              <a:t> 28/11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khách</a:t>
            </a:r>
            <a:r>
              <a:rPr lang="en-US" b="0" dirty="0" smtClean="0"/>
              <a:t> </a:t>
            </a:r>
            <a:r>
              <a:rPr lang="en-US" b="0" dirty="0" err="1" smtClean="0"/>
              <a:t>hàng</a:t>
            </a:r>
            <a:r>
              <a:rPr lang="en-US" b="0" dirty="0" smtClean="0"/>
              <a:t> </a:t>
            </a:r>
            <a:r>
              <a:rPr lang="en-US" b="0" dirty="0" err="1" smtClean="0"/>
              <a:t>sinh</a:t>
            </a:r>
            <a:r>
              <a:rPr lang="en-US" b="0" dirty="0" smtClean="0"/>
              <a:t> </a:t>
            </a:r>
            <a:r>
              <a:rPr lang="en-US" b="0" dirty="0" err="1" smtClean="0"/>
              <a:t>viên</a:t>
            </a:r>
            <a:r>
              <a:rPr lang="en-US" b="0" dirty="0" smtClean="0"/>
              <a:t> </a:t>
            </a:r>
            <a:r>
              <a:rPr lang="en-US" b="0" dirty="0" err="1" smtClean="0"/>
              <a:t>và</a:t>
            </a:r>
            <a:r>
              <a:rPr lang="en-US" b="0" dirty="0" smtClean="0"/>
              <a:t> </a:t>
            </a:r>
            <a:r>
              <a:rPr lang="en-US" b="0" dirty="0" err="1" smtClean="0"/>
              <a:t>xuất</a:t>
            </a:r>
            <a:r>
              <a:rPr lang="en-US" b="0" dirty="0" smtClean="0"/>
              <a:t> file pdf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với</a:t>
            </a:r>
            <a:r>
              <a:rPr lang="en-US" b="0" dirty="0" smtClean="0"/>
              <a:t> </a:t>
            </a:r>
            <a:r>
              <a:rPr lang="en-US" b="0" dirty="0" err="1" smtClean="0"/>
              <a:t>đơn</a:t>
            </a:r>
            <a:r>
              <a:rPr lang="en-US" b="0" dirty="0" smtClean="0"/>
              <a:t> </a:t>
            </a:r>
            <a:r>
              <a:rPr lang="en-US" b="0" dirty="0" err="1" smtClean="0"/>
              <a:t>hàng</a:t>
            </a:r>
            <a:r>
              <a:rPr lang="en-US" b="0" dirty="0" smtClean="0"/>
              <a:t> </a:t>
            </a:r>
            <a:r>
              <a:rPr lang="en-US" b="0" dirty="0" err="1" smtClean="0"/>
              <a:t>này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err="1" smtClean="0"/>
              <a:t>Tất</a:t>
            </a:r>
            <a:r>
              <a:rPr lang="en-US" b="0" dirty="0" smtClean="0"/>
              <a:t> </a:t>
            </a:r>
            <a:r>
              <a:rPr lang="en-US" b="0" dirty="0" err="1" smtClean="0"/>
              <a:t>cả</a:t>
            </a:r>
            <a:r>
              <a:rPr lang="en-US" b="0" dirty="0" smtClean="0"/>
              <a:t> </a:t>
            </a:r>
            <a:r>
              <a:rPr lang="en-US" b="0" dirty="0" err="1" smtClean="0"/>
              <a:t>nén</a:t>
            </a:r>
            <a:r>
              <a:rPr lang="en-US" b="0" dirty="0" smtClean="0"/>
              <a:t> </a:t>
            </a:r>
            <a:r>
              <a:rPr lang="en-US" b="0" dirty="0" err="1" smtClean="0"/>
              <a:t>lại</a:t>
            </a:r>
            <a:r>
              <a:rPr lang="en-US" b="0" dirty="0" smtClean="0"/>
              <a:t> </a:t>
            </a:r>
            <a:r>
              <a:rPr lang="en-US" b="0" dirty="0" err="1" smtClean="0"/>
              <a:t>thành</a:t>
            </a:r>
            <a:r>
              <a:rPr lang="en-US" b="0" dirty="0" smtClean="0"/>
              <a:t> file MSSV.zip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316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>
            <a:normAutofit/>
          </a:bodyPr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ERP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smtClean="0"/>
              <a:t>qua email </a:t>
            </a:r>
            <a:r>
              <a:rPr lang="en-US" dirty="0" err="1" smtClean="0"/>
              <a:t>và</a:t>
            </a:r>
            <a:r>
              <a:rPr lang="en-US" dirty="0" smtClean="0"/>
              <a:t> link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portal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import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Gợi</a:t>
            </a:r>
            <a:r>
              <a:rPr lang="en-US" dirty="0" smtClean="0"/>
              <a:t> ý: </a:t>
            </a:r>
            <a:r>
              <a:rPr lang="en-US" dirty="0" err="1" smtClean="0"/>
              <a:t>dùng</a:t>
            </a:r>
            <a:r>
              <a:rPr lang="en-US" dirty="0" smtClean="0"/>
              <a:t> incognito windows </a:t>
            </a:r>
            <a:r>
              <a:rPr lang="en-US" dirty="0" err="1" smtClean="0"/>
              <a:t>trong</a:t>
            </a:r>
            <a:r>
              <a:rPr lang="en-US" dirty="0" smtClean="0"/>
              <a:t> chrome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link import.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2 database (1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1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).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import </a:t>
            </a:r>
            <a:r>
              <a:rPr lang="en-US" dirty="0" err="1" smtClean="0"/>
              <a:t>thì</a:t>
            </a:r>
            <a:r>
              <a:rPr lang="en-US" dirty="0" smtClean="0"/>
              <a:t> request for quotation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reference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(Sale Order)</a:t>
            </a:r>
          </a:p>
        </p:txBody>
      </p:sp>
    </p:spTree>
    <p:extLst>
      <p:ext uri="{BB962C8B-B14F-4D97-AF65-F5344CB8AC3E}">
        <p14:creationId xmlns:p14="http://schemas.microsoft.com/office/powerpoint/2010/main" val="255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2017</TotalTime>
  <Words>705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宋体</vt:lpstr>
      <vt:lpstr>Arial</vt:lpstr>
      <vt:lpstr>Calibri</vt:lpstr>
      <vt:lpstr>Century Gothic</vt:lpstr>
      <vt:lpstr>Gulim</vt:lpstr>
      <vt:lpstr>Tahoma</vt:lpstr>
      <vt:lpstr>Wingdings 3</vt:lpstr>
      <vt:lpstr>幼圆</vt:lpstr>
      <vt:lpstr>Wisp</vt:lpstr>
      <vt:lpstr>Hoạch định nguồn lực doanh nghiệp ERP</vt:lpstr>
      <vt:lpstr>Lưu ý nội dung thực hành</vt:lpstr>
      <vt:lpstr>Nội dung thực hành lần I</vt:lpstr>
      <vt:lpstr>PowerPoint Presentation</vt:lpstr>
      <vt:lpstr>PowerPoint Presentation</vt:lpstr>
      <vt:lpstr>Bài tập SD -1</vt:lpstr>
      <vt:lpstr>Bài tập I</vt:lpstr>
      <vt:lpstr>Yêu cầu nộp bài tập TH lần I</vt:lpstr>
      <vt:lpstr>Bonus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Thanh Do</cp:lastModifiedBy>
  <cp:revision>65</cp:revision>
  <dcterms:created xsi:type="dcterms:W3CDTF">2015-10-14T07:00:10Z</dcterms:created>
  <dcterms:modified xsi:type="dcterms:W3CDTF">2018-10-24T08:29:42Z</dcterms:modified>
</cp:coreProperties>
</file>