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7" r:id="rId2"/>
    <p:sldId id="268" r:id="rId3"/>
    <p:sldId id="258" r:id="rId4"/>
    <p:sldId id="259" r:id="rId5"/>
    <p:sldId id="260" r:id="rId6"/>
    <p:sldId id="261" r:id="rId7"/>
    <p:sldId id="264" r:id="rId8"/>
    <p:sldId id="270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00" autoAdjust="0"/>
  </p:normalViewPr>
  <p:slideViewPr>
    <p:cSldViewPr>
      <p:cViewPr>
        <p:scale>
          <a:sx n="125" d="100"/>
          <a:sy n="125" d="100"/>
        </p:scale>
        <p:origin x="226" y="-10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7C5C0-1301-4D98-9B6D-659BF338A2C3}" type="datetimeFigureOut">
              <a:rPr lang="en-US" smtClean="0"/>
              <a:t>30-Nov-18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68B71-029A-4627-BC48-818AA0523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81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9E0261-E91D-4CA3-A03C-DBE7824397CE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89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Lưu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Production Location: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internal transfer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MRP.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raw material, production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finished good.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8B71-029A-4627-BC48-818AA0523A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96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Bug 1: procurement</a:t>
            </a:r>
            <a:r>
              <a:rPr lang="en-US" baseline="0" dirty="0" smtClean="0"/>
              <a:t> exception (do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MTS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order point rule)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Bug 2: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doanh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tồn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) -&gt;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MTS sang MTO (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order point)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8B71-029A-4627-BC48-818AA0523A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96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2463-B90F-4944-A9C0-F7C56442BB3F}" type="datetimeFigureOut">
              <a:rPr lang="en-US" smtClean="0"/>
              <a:t>30-Nov-18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A420-9B2B-4E11-9797-019437AC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1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2463-B90F-4944-A9C0-F7C56442BB3F}" type="datetimeFigureOut">
              <a:rPr lang="en-US" smtClean="0"/>
              <a:t>30-Nov-18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A420-9B2B-4E11-9797-019437AC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4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2463-B90F-4944-A9C0-F7C56442BB3F}" type="datetimeFigureOut">
              <a:rPr lang="en-US" smtClean="0"/>
              <a:t>30-Nov-18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A420-9B2B-4E11-9797-019437AC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4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2463-B90F-4944-A9C0-F7C56442BB3F}" type="datetimeFigureOut">
              <a:rPr lang="en-US" smtClean="0"/>
              <a:t>30-Nov-18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A420-9B2B-4E11-9797-019437AC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9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2463-B90F-4944-A9C0-F7C56442BB3F}" type="datetimeFigureOut">
              <a:rPr lang="en-US" smtClean="0"/>
              <a:t>30-Nov-18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A420-9B2B-4E11-9797-019437AC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4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2463-B90F-4944-A9C0-F7C56442BB3F}" type="datetimeFigureOut">
              <a:rPr lang="en-US" smtClean="0"/>
              <a:t>30-Nov-18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A420-9B2B-4E11-9797-019437AC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5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2463-B90F-4944-A9C0-F7C56442BB3F}" type="datetimeFigureOut">
              <a:rPr lang="en-US" smtClean="0"/>
              <a:t>30-Nov-18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A420-9B2B-4E11-9797-019437AC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1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2463-B90F-4944-A9C0-F7C56442BB3F}" type="datetimeFigureOut">
              <a:rPr lang="en-US" smtClean="0"/>
              <a:t>30-Nov-18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A420-9B2B-4E11-9797-019437AC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5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2463-B90F-4944-A9C0-F7C56442BB3F}" type="datetimeFigureOut">
              <a:rPr lang="en-US" smtClean="0"/>
              <a:t>30-Nov-18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A420-9B2B-4E11-9797-019437AC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2463-B90F-4944-A9C0-F7C56442BB3F}" type="datetimeFigureOut">
              <a:rPr lang="en-US" smtClean="0"/>
              <a:t>30-Nov-18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A420-9B2B-4E11-9797-019437AC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1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2463-B90F-4944-A9C0-F7C56442BB3F}" type="datetimeFigureOut">
              <a:rPr lang="en-US" smtClean="0"/>
              <a:t>30-Nov-18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A420-9B2B-4E11-9797-019437AC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6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B2463-B90F-4944-A9C0-F7C56442BB3F}" type="datetimeFigureOut">
              <a:rPr lang="en-US" smtClean="0"/>
              <a:t>30-Nov-18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FA420-9B2B-4E11-9797-019437AC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82" name="Rectangle 382"/>
          <p:cNvSpPr>
            <a:spLocks noGrp="1" noChangeArrowheads="1"/>
          </p:cNvSpPr>
          <p:nvPr>
            <p:ph type="ctrTitle"/>
          </p:nvPr>
        </p:nvSpPr>
        <p:spPr bwMode="black">
          <a:xfrm>
            <a:off x="-152400" y="2546796"/>
            <a:ext cx="8991600" cy="584775"/>
          </a:xfr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dirty="0" err="1" smtClean="0">
                <a:ea typeface="Gulim" pitchFamily="34" charset="-127"/>
              </a:rPr>
              <a:t>Hoạch</a:t>
            </a:r>
            <a:r>
              <a:rPr lang="en-US" altLang="ko-KR" sz="3200" dirty="0" smtClean="0">
                <a:ea typeface="Gulim" pitchFamily="34" charset="-127"/>
              </a:rPr>
              <a:t> </a:t>
            </a:r>
            <a:r>
              <a:rPr lang="en-US" altLang="ko-KR" sz="3200" dirty="0" err="1" smtClean="0">
                <a:ea typeface="Gulim" pitchFamily="34" charset="-127"/>
              </a:rPr>
              <a:t>định</a:t>
            </a:r>
            <a:r>
              <a:rPr lang="en-US" altLang="ko-KR" sz="3200" dirty="0" smtClean="0">
                <a:ea typeface="Gulim" pitchFamily="34" charset="-127"/>
              </a:rPr>
              <a:t> </a:t>
            </a:r>
            <a:r>
              <a:rPr lang="en-US" altLang="ko-KR" sz="3200" dirty="0" err="1" smtClean="0">
                <a:ea typeface="Gulim" pitchFamily="34" charset="-127"/>
              </a:rPr>
              <a:t>nguồn</a:t>
            </a:r>
            <a:r>
              <a:rPr lang="en-US" altLang="ko-KR" sz="3200" dirty="0" smtClean="0">
                <a:ea typeface="Gulim" pitchFamily="34" charset="-127"/>
              </a:rPr>
              <a:t> </a:t>
            </a:r>
            <a:r>
              <a:rPr lang="en-US" altLang="ko-KR" sz="3200" dirty="0" err="1" smtClean="0">
                <a:ea typeface="Gulim" pitchFamily="34" charset="-127"/>
              </a:rPr>
              <a:t>lực</a:t>
            </a:r>
            <a:r>
              <a:rPr lang="en-US" altLang="ko-KR" sz="3200" dirty="0" smtClean="0">
                <a:ea typeface="Gulim" pitchFamily="34" charset="-127"/>
              </a:rPr>
              <a:t> </a:t>
            </a:r>
            <a:r>
              <a:rPr lang="en-US" altLang="ko-KR" sz="3200" dirty="0" err="1" smtClean="0">
                <a:ea typeface="Gulim" pitchFamily="34" charset="-127"/>
              </a:rPr>
              <a:t>doanh</a:t>
            </a:r>
            <a:r>
              <a:rPr lang="en-US" altLang="ko-KR" sz="3200" dirty="0" smtClean="0">
                <a:ea typeface="Gulim" pitchFamily="34" charset="-127"/>
              </a:rPr>
              <a:t> </a:t>
            </a:r>
            <a:r>
              <a:rPr lang="en-US" altLang="ko-KR" sz="3200" dirty="0" err="1" smtClean="0">
                <a:ea typeface="Gulim" pitchFamily="34" charset="-127"/>
              </a:rPr>
              <a:t>nghiệp</a:t>
            </a:r>
            <a:r>
              <a:rPr lang="en-US" altLang="ko-KR" sz="3200" dirty="0" smtClean="0">
                <a:ea typeface="Gulim" pitchFamily="34" charset="-127"/>
              </a:rPr>
              <a:t> ERP</a:t>
            </a:r>
            <a:endParaRPr lang="en-US" altLang="ko-KR" sz="3600" dirty="0">
              <a:ea typeface="Gulim" pitchFamily="34" charset="-127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subTitle" idx="1"/>
          </p:nvPr>
        </p:nvSpPr>
        <p:spPr>
          <a:xfrm>
            <a:off x="2057400" y="3810000"/>
            <a:ext cx="6056376" cy="604836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zh-CN" dirty="0" err="1" smtClean="0"/>
              <a:t>Trình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bày</a:t>
            </a:r>
            <a:r>
              <a:rPr lang="en-US" altLang="zh-CN" dirty="0" smtClean="0"/>
              <a:t>: GV </a:t>
            </a:r>
            <a:r>
              <a:rPr lang="en-US" altLang="zh-CN" dirty="0" err="1" smtClean="0"/>
              <a:t>Đỗ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Duy</a:t>
            </a:r>
            <a:r>
              <a:rPr lang="en-US" altLang="zh-CN" dirty="0" smtClean="0"/>
              <a:t> Thanh</a:t>
            </a:r>
          </a:p>
        </p:txBody>
      </p:sp>
      <p:pic>
        <p:nvPicPr>
          <p:cNvPr id="4" name="Picture 3" descr="Logo_UIT_Web_Transpare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5484" y="266700"/>
            <a:ext cx="1540847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353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module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/>
              <a:t> </a:t>
            </a:r>
            <a:r>
              <a:rPr lang="en-US" dirty="0" smtClean="0"/>
              <a:t>(file </a:t>
            </a:r>
            <a:r>
              <a:rPr lang="en-US" dirty="0" err="1" smtClean="0"/>
              <a:t>đính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sz="3200" dirty="0"/>
              <a:t>Program Files (x86)\</a:t>
            </a:r>
            <a:r>
              <a:rPr lang="en-US" sz="3200" dirty="0" err="1"/>
              <a:t>Odoo</a:t>
            </a:r>
            <a:r>
              <a:rPr lang="en-US" sz="3200" dirty="0"/>
              <a:t> 8.0-20170920\server\</a:t>
            </a:r>
            <a:r>
              <a:rPr lang="en-US" sz="3200" dirty="0" err="1"/>
              <a:t>openerp</a:t>
            </a:r>
            <a:r>
              <a:rPr lang="en-US" sz="3200" dirty="0"/>
              <a:t>\</a:t>
            </a:r>
            <a:r>
              <a:rPr lang="en-US" sz="3200" dirty="0" err="1"/>
              <a:t>addons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519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 smtClean="0"/>
              <a:t>Nội</a:t>
            </a:r>
            <a:r>
              <a:rPr dirty="0" smtClean="0"/>
              <a:t> dung </a:t>
            </a:r>
            <a:r>
              <a:rPr dirty="0" err="1" smtClean="0"/>
              <a:t>thực</a:t>
            </a:r>
            <a:r>
              <a:rPr dirty="0" smtClean="0"/>
              <a:t> </a:t>
            </a:r>
            <a:r>
              <a:rPr dirty="0" err="1" smtClean="0"/>
              <a:t>hành</a:t>
            </a:r>
            <a:r>
              <a:rPr dirty="0" smtClean="0"/>
              <a:t> </a:t>
            </a:r>
            <a:r>
              <a:rPr dirty="0" err="1" smtClean="0"/>
              <a:t>lần</a:t>
            </a:r>
            <a:r>
              <a:rPr dirty="0" smtClean="0"/>
              <a:t>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2" y="1352550"/>
            <a:ext cx="8580437" cy="499745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1200" dirty="0" err="1" smtClean="0"/>
              <a:t>Cài</a:t>
            </a:r>
            <a:r>
              <a:rPr lang="en-US" sz="1200" dirty="0" smtClean="0"/>
              <a:t> </a:t>
            </a:r>
            <a:r>
              <a:rPr lang="en-US" sz="1200" dirty="0" err="1" smtClean="0"/>
              <a:t>đặt</a:t>
            </a:r>
            <a:r>
              <a:rPr lang="en-US" sz="1200" dirty="0" smtClean="0"/>
              <a:t> module: MRPII, Purchasing, Warehouse</a:t>
            </a:r>
          </a:p>
          <a:p>
            <a:pPr>
              <a:buFont typeface="Wingdings" pitchFamily="2" charset="2"/>
              <a:buChar char="v"/>
            </a:pPr>
            <a:r>
              <a:rPr lang="en-US" sz="1200" dirty="0" smtClean="0">
                <a:solidFill>
                  <a:srgbClr val="FF0000"/>
                </a:solidFill>
              </a:rPr>
              <a:t>Master Data:</a:t>
            </a:r>
          </a:p>
          <a:p>
            <a:r>
              <a:rPr lang="en-US" sz="1200" dirty="0" smtClean="0"/>
              <a:t>Product category : Auto</a:t>
            </a:r>
          </a:p>
          <a:p>
            <a:r>
              <a:rPr lang="en-US" sz="1200" dirty="0" smtClean="0"/>
              <a:t>Product:</a:t>
            </a:r>
          </a:p>
          <a:p>
            <a:pPr lvl="1"/>
            <a:r>
              <a:rPr lang="en-US" sz="1400" b="0" dirty="0" smtClean="0"/>
              <a:t>Audi Frame, Audi Light, Audi A6 Engine, Audi Tire : </a:t>
            </a:r>
            <a:r>
              <a:rPr lang="en-US" sz="1400" b="0" dirty="0" err="1" smtClean="0"/>
              <a:t>Stockable</a:t>
            </a:r>
            <a:r>
              <a:rPr lang="en-US" sz="1400" b="0" dirty="0" smtClean="0"/>
              <a:t>, MTS, Buy</a:t>
            </a:r>
            <a:r>
              <a:rPr lang="en-US" sz="1400" dirty="0" smtClean="0"/>
              <a:t>,</a:t>
            </a:r>
          </a:p>
          <a:p>
            <a:pPr lvl="1"/>
            <a:r>
              <a:rPr lang="en-US" sz="1400" dirty="0" smtClean="0"/>
              <a:t>Audi A6, Audi body : </a:t>
            </a:r>
            <a:r>
              <a:rPr lang="en-US" sz="1400" dirty="0" err="1" smtClean="0"/>
              <a:t>Stockable</a:t>
            </a:r>
            <a:r>
              <a:rPr lang="en-US" sz="1400" dirty="0" smtClean="0"/>
              <a:t>, MTO, Manufacture. </a:t>
            </a:r>
            <a:endParaRPr lang="en-US" sz="1400" b="0" dirty="0" smtClean="0"/>
          </a:p>
          <a:p>
            <a:pPr lvl="1"/>
            <a:r>
              <a:rPr lang="en-US" sz="1400" dirty="0" smtClean="0"/>
              <a:t>Supplier cho tất cả sản phẩm </a:t>
            </a:r>
            <a:r>
              <a:rPr lang="en-US" sz="1400" dirty="0" err="1" smtClean="0"/>
              <a:t>là</a:t>
            </a:r>
            <a:r>
              <a:rPr lang="en-US" sz="1400" dirty="0" smtClean="0"/>
              <a:t> </a:t>
            </a:r>
            <a:r>
              <a:rPr lang="en-US" sz="1400" dirty="0" err="1" smtClean="0"/>
              <a:t>Vicking</a:t>
            </a:r>
            <a:r>
              <a:rPr lang="en-US" sz="1400" dirty="0" smtClean="0"/>
              <a:t>….</a:t>
            </a:r>
            <a:endParaRPr lang="en-US" b="0" dirty="0" smtClean="0"/>
          </a:p>
          <a:p>
            <a:r>
              <a:rPr lang="en-US" sz="1200" dirty="0" smtClean="0"/>
              <a:t>BOM: </a:t>
            </a:r>
          </a:p>
          <a:p>
            <a:pPr lvl="1"/>
            <a:r>
              <a:rPr lang="en-US" sz="1400" b="0" dirty="0" smtClean="0"/>
              <a:t>Audi A6 = </a:t>
            </a:r>
            <a:r>
              <a:rPr lang="en-US" sz="1400" dirty="0" smtClean="0"/>
              <a:t>Audi body </a:t>
            </a:r>
            <a:r>
              <a:rPr lang="en-US" sz="1400" b="0" dirty="0" smtClean="0"/>
              <a:t>+ Audi A6 Engine + 4 Audi Tire.</a:t>
            </a:r>
          </a:p>
          <a:p>
            <a:pPr lvl="1"/>
            <a:r>
              <a:rPr lang="en-US" sz="1400" dirty="0" smtClean="0"/>
              <a:t>Audi body </a:t>
            </a:r>
            <a:r>
              <a:rPr lang="en-US" sz="1400" b="0" dirty="0" smtClean="0"/>
              <a:t>= Audi Frame + 4 Audi Light</a:t>
            </a:r>
          </a:p>
          <a:p>
            <a:pPr lvl="1"/>
            <a:endParaRPr lang="en-US" sz="1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86200"/>
            <a:ext cx="91440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0893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dirty="0" err="1" smtClean="0"/>
              <a:t>Nội</a:t>
            </a:r>
            <a:r>
              <a:rPr sz="3600" dirty="0" smtClean="0"/>
              <a:t> dung </a:t>
            </a:r>
            <a:r>
              <a:rPr sz="3600" dirty="0" err="1" smtClean="0"/>
              <a:t>thực</a:t>
            </a:r>
            <a:r>
              <a:rPr sz="3600" dirty="0" smtClean="0"/>
              <a:t> </a:t>
            </a:r>
            <a:r>
              <a:rPr sz="3600" dirty="0" err="1" smtClean="0"/>
              <a:t>hành</a:t>
            </a:r>
            <a:r>
              <a:rPr sz="3600" dirty="0" smtClean="0"/>
              <a:t> </a:t>
            </a:r>
            <a:r>
              <a:rPr sz="3600" dirty="0" err="1" smtClean="0"/>
              <a:t>lần</a:t>
            </a:r>
            <a:r>
              <a:rPr sz="3600" dirty="0" smtClean="0"/>
              <a:t> II (</a:t>
            </a:r>
            <a:r>
              <a:rPr sz="3600" dirty="0" err="1" smtClean="0"/>
              <a:t>cont</a:t>
            </a:r>
            <a:r>
              <a:rPr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2" y="1352550"/>
            <a:ext cx="8580437" cy="4997450"/>
          </a:xfrm>
        </p:spPr>
        <p:txBody>
          <a:bodyPr/>
          <a:lstStyle/>
          <a:p>
            <a:r>
              <a:rPr lang="en-US" sz="1400" dirty="0" smtClean="0"/>
              <a:t>Work Center</a:t>
            </a:r>
          </a:p>
          <a:p>
            <a:pPr lvl="1"/>
            <a:endParaRPr lang="en-US" sz="1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828799"/>
            <a:ext cx="8763000" cy="3232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6949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 err="1" smtClean="0"/>
              <a:t>Nội</a:t>
            </a:r>
            <a:r>
              <a:rPr sz="3600" dirty="0" smtClean="0"/>
              <a:t> dung </a:t>
            </a:r>
            <a:r>
              <a:rPr sz="3600" dirty="0" err="1" smtClean="0"/>
              <a:t>thực</a:t>
            </a:r>
            <a:r>
              <a:rPr sz="3600" dirty="0" smtClean="0"/>
              <a:t> </a:t>
            </a:r>
            <a:r>
              <a:rPr sz="3600" dirty="0" err="1" smtClean="0"/>
              <a:t>hành</a:t>
            </a:r>
            <a:r>
              <a:rPr sz="3600" dirty="0" smtClean="0"/>
              <a:t> </a:t>
            </a:r>
            <a:r>
              <a:rPr sz="3600" dirty="0" err="1" smtClean="0"/>
              <a:t>lần</a:t>
            </a:r>
            <a:r>
              <a:rPr sz="3600" dirty="0" smtClean="0"/>
              <a:t> II (</a:t>
            </a:r>
            <a:r>
              <a:rPr sz="3600" dirty="0" err="1" smtClean="0"/>
              <a:t>cont</a:t>
            </a:r>
            <a:r>
              <a:rPr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2" y="1352550"/>
            <a:ext cx="8580437" cy="4997450"/>
          </a:xfrm>
        </p:spPr>
        <p:txBody>
          <a:bodyPr/>
          <a:lstStyle/>
          <a:p>
            <a:r>
              <a:rPr lang="en-US" sz="1400" dirty="0" smtClean="0"/>
              <a:t>Routing: Assembly Line 1</a:t>
            </a:r>
          </a:p>
          <a:p>
            <a:pPr lvl="1"/>
            <a:endParaRPr lang="en-US" sz="1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" y="1976438"/>
            <a:ext cx="8304213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le 5"/>
          <p:cNvSpPr/>
          <p:nvPr/>
        </p:nvSpPr>
        <p:spPr>
          <a:xfrm>
            <a:off x="419100" y="2819400"/>
            <a:ext cx="3467100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6" idx="3"/>
          </p:cNvCxnSpPr>
          <p:nvPr/>
        </p:nvCxnSpPr>
        <p:spPr>
          <a:xfrm flipH="1">
            <a:off x="3886200" y="30099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93820" y="3040380"/>
            <a:ext cx="302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Để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trống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có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được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không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73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dirty="0" err="1" smtClean="0"/>
              <a:t>Nội</a:t>
            </a:r>
            <a:r>
              <a:rPr sz="3600" dirty="0" smtClean="0"/>
              <a:t> dung </a:t>
            </a:r>
            <a:r>
              <a:rPr sz="3600" dirty="0" err="1" smtClean="0"/>
              <a:t>thực</a:t>
            </a:r>
            <a:r>
              <a:rPr sz="3600" dirty="0" smtClean="0"/>
              <a:t> </a:t>
            </a:r>
            <a:r>
              <a:rPr sz="3600" dirty="0" err="1" smtClean="0"/>
              <a:t>hành</a:t>
            </a:r>
            <a:r>
              <a:rPr sz="3600" dirty="0" smtClean="0"/>
              <a:t> </a:t>
            </a:r>
            <a:r>
              <a:rPr sz="3600" dirty="0" err="1" smtClean="0"/>
              <a:t>lần</a:t>
            </a:r>
            <a:r>
              <a:rPr sz="3600" dirty="0" smtClean="0"/>
              <a:t> II</a:t>
            </a:r>
            <a:r>
              <a:rPr lang="en-US" sz="3600" dirty="0" smtClean="0"/>
              <a:t> - MTO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062" y="1428750"/>
            <a:ext cx="7805737" cy="4997450"/>
          </a:xfrm>
        </p:spPr>
        <p:txBody>
          <a:bodyPr>
            <a:normAutofit/>
          </a:bodyPr>
          <a:lstStyle/>
          <a:p>
            <a:r>
              <a:rPr lang="en-US" b="0" dirty="0" smtClean="0">
                <a:solidFill>
                  <a:srgbClr val="FF0000"/>
                </a:solidFill>
              </a:rPr>
              <a:t>Quy trình từ bán hàng đến sản xuất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0" dirty="0" err="1" smtClean="0"/>
              <a:t>Bán</a:t>
            </a:r>
            <a:r>
              <a:rPr lang="en-US" sz="1800" b="0" dirty="0" smtClean="0"/>
              <a:t> </a:t>
            </a:r>
            <a:r>
              <a:rPr lang="en-US" sz="1800" dirty="0" smtClean="0"/>
              <a:t>Computer Case </a:t>
            </a:r>
            <a:r>
              <a:rPr lang="en-US" sz="1800" b="0" dirty="0" smtClean="0"/>
              <a:t>– </a:t>
            </a:r>
            <a:r>
              <a:rPr lang="en-US" sz="1800" b="0" dirty="0" smtClean="0"/>
              <a:t>100 </a:t>
            </a:r>
            <a:r>
              <a:rPr lang="en-US" sz="1800" b="0" dirty="0" err="1" smtClean="0"/>
              <a:t>chiếc</a:t>
            </a:r>
            <a:r>
              <a:rPr lang="en-US" sz="1800" b="0" dirty="0" smtClean="0"/>
              <a:t> (MTO – Manufacturing)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0" dirty="0" smtClean="0"/>
              <a:t>Khách hàng là tên SV</a:t>
            </a:r>
          </a:p>
          <a:p>
            <a:pPr marL="64008" indent="0">
              <a:buNone/>
            </a:pPr>
            <a:endParaRPr lang="en-US" b="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98" y="2362200"/>
            <a:ext cx="8817663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21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 err="1" smtClean="0"/>
              <a:t>Nội</a:t>
            </a:r>
            <a:r>
              <a:rPr sz="4000" dirty="0" smtClean="0"/>
              <a:t> dung </a:t>
            </a:r>
            <a:r>
              <a:rPr sz="4000" dirty="0" err="1" smtClean="0"/>
              <a:t>thực</a:t>
            </a:r>
            <a:r>
              <a:rPr sz="4000" dirty="0" smtClean="0"/>
              <a:t> </a:t>
            </a:r>
            <a:r>
              <a:rPr sz="4000" dirty="0" err="1" smtClean="0"/>
              <a:t>hành</a:t>
            </a:r>
            <a:r>
              <a:rPr sz="4000" dirty="0" smtClean="0"/>
              <a:t> </a:t>
            </a:r>
            <a:r>
              <a:rPr sz="4000" dirty="0" err="1" smtClean="0"/>
              <a:t>lần</a:t>
            </a:r>
            <a:r>
              <a:rPr sz="4000" dirty="0" smtClean="0"/>
              <a:t> II </a:t>
            </a:r>
            <a:r>
              <a:rPr lang="en-US" sz="4000" dirty="0" smtClean="0"/>
              <a:t>- MTS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0734" y="1752600"/>
            <a:ext cx="7945437" cy="45974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Kịch bản 2:</a:t>
            </a:r>
          </a:p>
          <a:p>
            <a:pPr>
              <a:buFont typeface="+mj-lt"/>
              <a:buAutoNum type="arabicPeriod"/>
            </a:pPr>
            <a:r>
              <a:rPr lang="en-US" sz="1400" b="0" dirty="0" smtClean="0"/>
              <a:t>Phòng kế hoạch sản xuất kết hợp với phòng bán hàng dự báo bán hàng cho </a:t>
            </a:r>
            <a:r>
              <a:rPr lang="en-US" sz="1400" b="0" dirty="0" err="1" smtClean="0"/>
              <a:t>tháng</a:t>
            </a:r>
            <a:r>
              <a:rPr lang="en-US" sz="1400" b="0" dirty="0" smtClean="0"/>
              <a:t> 01/20xx. Kết quả là tạo một Forecast Record cho </a:t>
            </a:r>
            <a:r>
              <a:rPr lang="en-US" sz="1400" b="0" dirty="0" err="1" smtClean="0"/>
              <a:t>tháng</a:t>
            </a:r>
            <a:r>
              <a:rPr lang="en-US" sz="1400" b="0" dirty="0" smtClean="0"/>
              <a:t> </a:t>
            </a:r>
            <a:r>
              <a:rPr lang="en-US" sz="1400" dirty="0" smtClean="0"/>
              <a:t>01</a:t>
            </a:r>
            <a:r>
              <a:rPr lang="en-US" sz="1400" b="0" dirty="0" smtClean="0"/>
              <a:t>/20xx với xe Audi A6 là 10 chiếc.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Quản trị kho </a:t>
            </a:r>
            <a:r>
              <a:rPr lang="en-US" sz="1400" b="0" dirty="0" smtClean="0"/>
              <a:t>kiểm kho thấy tồn kho =0.</a:t>
            </a:r>
          </a:p>
          <a:p>
            <a:pPr>
              <a:buFont typeface="+mj-lt"/>
              <a:buAutoNum type="arabicPeriod"/>
            </a:pPr>
            <a:r>
              <a:rPr lang="en-US" sz="1400" b="0" dirty="0" smtClean="0"/>
              <a:t>Dựa trên tồn kho và dự báo bán hàng, </a:t>
            </a:r>
            <a:r>
              <a:rPr lang="en-US" sz="1400" dirty="0" smtClean="0"/>
              <a:t>quản trị kho </a:t>
            </a:r>
            <a:r>
              <a:rPr lang="en-US" sz="1400" b="0" dirty="0" smtClean="0"/>
              <a:t>lên lịch cung ứng cho hệ thống vào </a:t>
            </a:r>
            <a:r>
              <a:rPr lang="en-US" sz="1400" b="0" dirty="0" err="1" smtClean="0"/>
              <a:t>tháng</a:t>
            </a:r>
            <a:r>
              <a:rPr lang="en-US" sz="1400" b="0" dirty="0" smtClean="0"/>
              <a:t> </a:t>
            </a:r>
            <a:r>
              <a:rPr lang="en-US" sz="1400" dirty="0" smtClean="0"/>
              <a:t>01</a:t>
            </a:r>
            <a:r>
              <a:rPr lang="en-US" sz="1400" b="0" dirty="0" smtClean="0"/>
              <a:t>/20xx là sản </a:t>
            </a:r>
            <a:r>
              <a:rPr lang="en-US" sz="1400" b="0" dirty="0" err="1" smtClean="0"/>
              <a:t>xuất</a:t>
            </a:r>
            <a:r>
              <a:rPr lang="en-US" sz="1400" b="0" dirty="0" smtClean="0"/>
              <a:t> 10 chiếc (tạo MPS record cho tháng 12 với sản phẩm là Audi A6)</a:t>
            </a:r>
          </a:p>
          <a:p>
            <a:pPr>
              <a:buFont typeface="+mj-lt"/>
              <a:buAutoNum type="arabicPeriod"/>
            </a:pPr>
            <a:r>
              <a:rPr lang="en-US" sz="1400" dirty="0" err="1" smtClean="0"/>
              <a:t>Hệ</a:t>
            </a:r>
            <a:r>
              <a:rPr lang="en-US" sz="1400" dirty="0" smtClean="0"/>
              <a:t> </a:t>
            </a:r>
            <a:r>
              <a:rPr lang="en-US" sz="1400" dirty="0" err="1" smtClean="0"/>
              <a:t>thống</a:t>
            </a:r>
            <a:r>
              <a:rPr lang="en-US" sz="1400" dirty="0" smtClean="0"/>
              <a:t> </a:t>
            </a:r>
            <a:r>
              <a:rPr lang="en-US" sz="1400" b="0" dirty="0" smtClean="0"/>
              <a:t>auto </a:t>
            </a:r>
            <a:r>
              <a:rPr lang="en-US" sz="1400" b="0" dirty="0" err="1" smtClean="0"/>
              <a:t>chạy</a:t>
            </a:r>
            <a:r>
              <a:rPr lang="en-US" sz="1400" b="0" dirty="0" smtClean="0"/>
              <a:t> scheduling (MRP run) </a:t>
            </a:r>
            <a:r>
              <a:rPr lang="en-US" sz="1400" b="0" dirty="0" err="1" smtClean="0"/>
              <a:t>vào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mỗi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ngày</a:t>
            </a:r>
            <a:r>
              <a:rPr lang="en-US" sz="1400" b="0" dirty="0" smtClean="0"/>
              <a:t>. (</a:t>
            </a:r>
            <a:r>
              <a:rPr lang="en-US" sz="1400" b="0" dirty="0" err="1" smtClean="0"/>
              <a:t>Sinh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viên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tự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chạy</a:t>
            </a:r>
            <a:r>
              <a:rPr lang="en-US" sz="1400" b="0" dirty="0" smtClean="0"/>
              <a:t> scheduling)</a:t>
            </a:r>
          </a:p>
          <a:p>
            <a:r>
              <a:rPr lang="en-US" sz="1400" dirty="0" err="1" smtClean="0"/>
              <a:t>Phần</a:t>
            </a:r>
            <a:r>
              <a:rPr lang="en-US" sz="1400" dirty="0" smtClean="0"/>
              <a:t> </a:t>
            </a:r>
            <a:r>
              <a:rPr lang="en-US" sz="1400" dirty="0" err="1" smtClean="0"/>
              <a:t>còn</a:t>
            </a:r>
            <a:r>
              <a:rPr lang="en-US" sz="1400" dirty="0" smtClean="0"/>
              <a:t> </a:t>
            </a:r>
            <a:r>
              <a:rPr lang="en-US" sz="1400" dirty="0" err="1" smtClean="0"/>
              <a:t>lại</a:t>
            </a:r>
            <a:r>
              <a:rPr lang="en-US" sz="1400" dirty="0" smtClean="0"/>
              <a:t> </a:t>
            </a:r>
            <a:r>
              <a:rPr lang="en-US" sz="1400" dirty="0" err="1" smtClean="0"/>
              <a:t>sinh</a:t>
            </a:r>
            <a:r>
              <a:rPr lang="en-US" sz="1400" dirty="0" smtClean="0"/>
              <a:t> </a:t>
            </a:r>
            <a:r>
              <a:rPr lang="en-US" sz="1400" dirty="0" err="1" smtClean="0"/>
              <a:t>viên</a:t>
            </a:r>
            <a:r>
              <a:rPr lang="en-US" sz="1400" dirty="0" smtClean="0"/>
              <a:t> </a:t>
            </a:r>
            <a:r>
              <a:rPr lang="en-US" sz="1400" dirty="0" err="1" smtClean="0"/>
              <a:t>thực</a:t>
            </a:r>
            <a:r>
              <a:rPr lang="en-US" sz="1400" dirty="0" smtClean="0"/>
              <a:t> </a:t>
            </a:r>
            <a:r>
              <a:rPr lang="en-US" sz="1400" dirty="0" err="1" smtClean="0"/>
              <a:t>hiện</a:t>
            </a:r>
            <a:r>
              <a:rPr lang="en-US" sz="1400" dirty="0" smtClean="0"/>
              <a:t> </a:t>
            </a:r>
            <a:r>
              <a:rPr lang="en-US" sz="1400" dirty="0" err="1" smtClean="0"/>
              <a:t>như</a:t>
            </a:r>
            <a:r>
              <a:rPr lang="en-US" sz="1400" dirty="0" smtClean="0"/>
              <a:t> </a:t>
            </a:r>
            <a:r>
              <a:rPr lang="en-US" sz="1400" dirty="0" err="1" smtClean="0"/>
              <a:t>phần</a:t>
            </a:r>
            <a:r>
              <a:rPr lang="en-US" sz="1400" dirty="0" smtClean="0"/>
              <a:t> MTO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1841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7200"/>
            <a:ext cx="8229600" cy="5440280"/>
          </a:xfrm>
        </p:spPr>
      </p:pic>
    </p:spTree>
    <p:extLst>
      <p:ext uri="{BB962C8B-B14F-4D97-AF65-F5344CB8AC3E}">
        <p14:creationId xmlns:p14="http://schemas.microsoft.com/office/powerpoint/2010/main" val="190332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Nội</a:t>
            </a:r>
            <a:r>
              <a:rPr lang="en-US" sz="4400" dirty="0"/>
              <a:t> dung </a:t>
            </a:r>
            <a:r>
              <a:rPr lang="en-US" sz="4400" dirty="0" err="1"/>
              <a:t>thực</a:t>
            </a:r>
            <a:r>
              <a:rPr lang="en-US" sz="4400" dirty="0"/>
              <a:t> </a:t>
            </a:r>
            <a:r>
              <a:rPr lang="en-US" sz="4400" dirty="0" err="1"/>
              <a:t>hành</a:t>
            </a:r>
            <a:r>
              <a:rPr lang="en-US" sz="4400" dirty="0"/>
              <a:t> </a:t>
            </a:r>
            <a:r>
              <a:rPr lang="en-US" sz="4400" dirty="0" err="1"/>
              <a:t>lần</a:t>
            </a:r>
            <a:r>
              <a:rPr lang="en-US" sz="4400" dirty="0"/>
              <a:t> II - MTS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41362" y="1828800"/>
            <a:ext cx="7945437" cy="4622800"/>
          </a:xfrm>
        </p:spPr>
        <p:txBody>
          <a:bodyPr/>
          <a:lstStyle/>
          <a:p>
            <a:r>
              <a:rPr lang="en-US" sz="1400" dirty="0" smtClean="0"/>
              <a:t>Kịch bản 2 (</a:t>
            </a:r>
            <a:r>
              <a:rPr lang="en-US" sz="1400" dirty="0" err="1" smtClean="0"/>
              <a:t>tt</a:t>
            </a:r>
            <a:r>
              <a:rPr lang="en-US" sz="1400" dirty="0" smtClean="0"/>
              <a:t>):</a:t>
            </a:r>
          </a:p>
          <a:p>
            <a:r>
              <a:rPr lang="en-US" sz="1400" b="0" dirty="0" smtClean="0"/>
              <a:t>Câu hỏi</a:t>
            </a:r>
          </a:p>
          <a:p>
            <a:r>
              <a:rPr lang="en-US" sz="1400" b="0" dirty="0" err="1" smtClean="0"/>
              <a:t>Kiểm</a:t>
            </a:r>
            <a:r>
              <a:rPr lang="en-US" sz="1400" b="0" dirty="0" smtClean="0"/>
              <a:t> tra tồn kho sau sản </a:t>
            </a:r>
            <a:r>
              <a:rPr lang="en-US" sz="1400" b="0" dirty="0" err="1" smtClean="0"/>
              <a:t>xuất</a:t>
            </a:r>
            <a:r>
              <a:rPr lang="en-US" sz="1400" b="0" dirty="0" smtClean="0"/>
              <a:t>.</a:t>
            </a:r>
          </a:p>
          <a:p>
            <a:r>
              <a:rPr lang="en-US" sz="1400" dirty="0" err="1"/>
              <a:t>Chụp</a:t>
            </a:r>
            <a:r>
              <a:rPr lang="en-US" sz="1400" dirty="0"/>
              <a:t> </a:t>
            </a:r>
            <a:r>
              <a:rPr lang="en-US" sz="1400" dirty="0" err="1"/>
              <a:t>hình</a:t>
            </a:r>
            <a:r>
              <a:rPr lang="en-US" sz="1400" dirty="0"/>
              <a:t> </a:t>
            </a:r>
            <a:r>
              <a:rPr lang="en-US" sz="1400" dirty="0" err="1"/>
              <a:t>kết</a:t>
            </a:r>
            <a:r>
              <a:rPr lang="en-US" sz="1400" dirty="0"/>
              <a:t> </a:t>
            </a:r>
            <a:r>
              <a:rPr lang="en-US" sz="1400" dirty="0" err="1"/>
              <a:t>quả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từng</a:t>
            </a:r>
            <a:r>
              <a:rPr lang="en-US" sz="1400" dirty="0"/>
              <a:t> </a:t>
            </a:r>
            <a:r>
              <a:rPr lang="en-US" sz="1400" dirty="0" err="1"/>
              <a:t>bước</a:t>
            </a:r>
            <a:endParaRPr lang="en-US" sz="1400" dirty="0"/>
          </a:p>
          <a:p>
            <a:pPr marL="64008" indent="0">
              <a:buNone/>
            </a:pP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65958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2737</TotalTime>
  <Words>442</Words>
  <Application>Microsoft Office PowerPoint</Application>
  <PresentationFormat>On-screen Show (4:3)</PresentationFormat>
  <Paragraphs>43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Gulim</vt:lpstr>
      <vt:lpstr>Wingdings</vt:lpstr>
      <vt:lpstr>Office Theme</vt:lpstr>
      <vt:lpstr>Hoạch định nguồn lực doanh nghiệp ERP</vt:lpstr>
      <vt:lpstr>Nội dung thực hành lần II</vt:lpstr>
      <vt:lpstr>Nội dung thực hành lần II</vt:lpstr>
      <vt:lpstr>Nội dung thực hành lần II (cont)</vt:lpstr>
      <vt:lpstr>Nội dung thực hành lần II (cont)</vt:lpstr>
      <vt:lpstr>Nội dung thực hành lần II - MTO</vt:lpstr>
      <vt:lpstr>Nội dung thực hành lần II - MTS</vt:lpstr>
      <vt:lpstr>PowerPoint Presentation</vt:lpstr>
      <vt:lpstr>Nội dung thực hành lần II - MTS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Hoạch định nguồn lực doanh nghiệp ERP</dc:title>
  <dc:creator>Thanh Do</dc:creator>
  <cp:lastModifiedBy>Thanh Do</cp:lastModifiedBy>
  <cp:revision>99</cp:revision>
  <dcterms:created xsi:type="dcterms:W3CDTF">2015-10-14T07:00:10Z</dcterms:created>
  <dcterms:modified xsi:type="dcterms:W3CDTF">2018-11-30T09:22:20Z</dcterms:modified>
</cp:coreProperties>
</file>