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7" r:id="rId2"/>
    <p:sldId id="258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52" autoAdjust="0"/>
  </p:normalViewPr>
  <p:slideViewPr>
    <p:cSldViewPr>
      <p:cViewPr>
        <p:scale>
          <a:sx n="150" d="100"/>
          <a:sy n="150" d="100"/>
        </p:scale>
        <p:origin x="-538" y="-14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7C5C0-1301-4D98-9B6D-659BF338A2C3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68B71-029A-4627-BC48-818AA0523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8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E0261-E91D-4CA3-A03C-DBE7824397C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00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68B71-029A-4627-BC48-818AA0523A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53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64B2463-B90F-4944-A9C0-F7C56442BB3F}" type="datetimeFigureOut">
              <a:rPr lang="en-US" smtClean="0"/>
              <a:t>30-Dec-17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68FA420-9B2B-4E11-9797-019437AC5BA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2" name="Rectangle 382"/>
          <p:cNvSpPr>
            <a:spLocks noGrp="1" noChangeArrowheads="1"/>
          </p:cNvSpPr>
          <p:nvPr>
            <p:ph type="ctrTitle"/>
          </p:nvPr>
        </p:nvSpPr>
        <p:spPr bwMode="black">
          <a:xfrm>
            <a:off x="-152400" y="2546796"/>
            <a:ext cx="8991600" cy="584775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dirty="0" err="1" smtClean="0">
                <a:ea typeface="Gulim" pitchFamily="34" charset="-127"/>
              </a:rPr>
              <a:t>Hoạch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định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nguồn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lực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doanh</a:t>
            </a:r>
            <a:r>
              <a:rPr lang="en-US" altLang="ko-KR" sz="3200" dirty="0" smtClean="0">
                <a:ea typeface="Gulim" pitchFamily="34" charset="-127"/>
              </a:rPr>
              <a:t> </a:t>
            </a:r>
            <a:r>
              <a:rPr lang="en-US" altLang="ko-KR" sz="3200" dirty="0" err="1" smtClean="0">
                <a:ea typeface="Gulim" pitchFamily="34" charset="-127"/>
              </a:rPr>
              <a:t>nghiệp</a:t>
            </a:r>
            <a:r>
              <a:rPr lang="en-US" altLang="ko-KR" sz="3200" dirty="0" smtClean="0">
                <a:ea typeface="Gulim" pitchFamily="34" charset="-127"/>
              </a:rPr>
              <a:t> ERP</a:t>
            </a:r>
            <a:endParaRPr lang="en-US" altLang="ko-KR" sz="3600" dirty="0">
              <a:ea typeface="Gulim" pitchFamily="34" charset="-127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subTitle" idx="1"/>
          </p:nvPr>
        </p:nvSpPr>
        <p:spPr>
          <a:xfrm>
            <a:off x="2057400" y="3810000"/>
            <a:ext cx="6056376" cy="604836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zh-CN" dirty="0" err="1" smtClean="0"/>
              <a:t>Trình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bày</a:t>
            </a:r>
            <a:r>
              <a:rPr lang="en-US" altLang="zh-CN" dirty="0" smtClean="0"/>
              <a:t>: GV </a:t>
            </a:r>
            <a:r>
              <a:rPr lang="en-US" altLang="zh-CN" dirty="0" err="1" smtClean="0"/>
              <a:t>Đỗ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Duy</a:t>
            </a:r>
            <a:r>
              <a:rPr lang="en-US" altLang="zh-CN" dirty="0" smtClean="0"/>
              <a:t> Thanh</a:t>
            </a:r>
          </a:p>
        </p:txBody>
      </p:sp>
      <p:pic>
        <p:nvPicPr>
          <p:cNvPr id="4" name="Picture 3" descr="Logo_UIT_Web_Transparen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85484" y="266700"/>
            <a:ext cx="1540847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530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 smtClean="0"/>
              <a:t>Nội</a:t>
            </a:r>
            <a:r>
              <a:rPr sz="3600" dirty="0" smtClean="0"/>
              <a:t> dung </a:t>
            </a:r>
            <a:r>
              <a:rPr sz="3600" dirty="0" err="1" smtClean="0"/>
              <a:t>thực</a:t>
            </a:r>
            <a:r>
              <a:rPr sz="3600" dirty="0" smtClean="0"/>
              <a:t> </a:t>
            </a:r>
            <a:r>
              <a:rPr sz="3600" dirty="0" err="1" smtClean="0"/>
              <a:t>hành</a:t>
            </a:r>
            <a:r>
              <a:rPr sz="3600" dirty="0" smtClean="0"/>
              <a:t> </a:t>
            </a:r>
            <a:r>
              <a:rPr lang="en-US" sz="3600" dirty="0" smtClean="0"/>
              <a:t>Purchasing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2" y="1352550"/>
            <a:ext cx="8580437" cy="4997450"/>
          </a:xfrm>
        </p:spPr>
        <p:txBody>
          <a:bodyPr/>
          <a:lstStyle/>
          <a:p>
            <a:r>
              <a:rPr lang="en-US" sz="1600" dirty="0" err="1" smtClean="0"/>
              <a:t>Ngữ</a:t>
            </a:r>
            <a:r>
              <a:rPr lang="en-US" sz="1600" dirty="0" smtClean="0"/>
              <a:t> </a:t>
            </a:r>
            <a:r>
              <a:rPr lang="en-US" sz="1600" dirty="0" err="1" smtClean="0"/>
              <a:t>cảnh</a:t>
            </a:r>
            <a:r>
              <a:rPr lang="en-US" sz="1600" dirty="0" smtClean="0"/>
              <a:t> </a:t>
            </a:r>
            <a:r>
              <a:rPr lang="en-US" sz="1600" dirty="0" err="1" smtClean="0"/>
              <a:t>như</a:t>
            </a:r>
            <a:r>
              <a:rPr lang="en-US" sz="1600" dirty="0" smtClean="0"/>
              <a:t> </a:t>
            </a:r>
            <a:r>
              <a:rPr lang="en-US" sz="1600" dirty="0" err="1" smtClean="0"/>
              <a:t>sau</a:t>
            </a:r>
            <a:r>
              <a:rPr lang="en-US" sz="1600" dirty="0" smtClean="0"/>
              <a:t>:</a:t>
            </a:r>
          </a:p>
          <a:p>
            <a:r>
              <a:rPr lang="en-US" sz="1600" dirty="0" err="1" smtClean="0"/>
              <a:t>Công</a:t>
            </a:r>
            <a:r>
              <a:rPr lang="en-US" sz="1600" dirty="0" smtClean="0"/>
              <a:t> </a:t>
            </a:r>
            <a:r>
              <a:rPr lang="en-US" sz="1600" dirty="0"/>
              <a:t>ty </a:t>
            </a:r>
            <a:r>
              <a:rPr lang="en-US" sz="1600" dirty="0" smtClean="0"/>
              <a:t>MTV UIT </a:t>
            </a:r>
            <a:r>
              <a:rPr lang="en-US" sz="1600" dirty="0" err="1" smtClean="0"/>
              <a:t>có</a:t>
            </a:r>
            <a:r>
              <a:rPr lang="en-US" sz="1600" dirty="0" smtClean="0"/>
              <a:t> </a:t>
            </a:r>
            <a:r>
              <a:rPr lang="en-US" sz="1600" dirty="0" err="1" smtClean="0"/>
              <a:t>nhu</a:t>
            </a:r>
            <a:r>
              <a:rPr lang="en-US" sz="1600" dirty="0" smtClean="0"/>
              <a:t> </a:t>
            </a:r>
            <a:r>
              <a:rPr lang="en-US" sz="1600" dirty="0" err="1" smtClean="0"/>
              <a:t>cầu</a:t>
            </a:r>
            <a:r>
              <a:rPr lang="en-US" sz="1600" dirty="0" smtClean="0"/>
              <a:t> </a:t>
            </a:r>
            <a:r>
              <a:rPr lang="en-US" sz="1600" dirty="0" err="1" smtClean="0"/>
              <a:t>mua</a:t>
            </a:r>
            <a:r>
              <a:rPr lang="en-US" sz="1600" dirty="0" smtClean="0"/>
              <a:t> </a:t>
            </a:r>
            <a:r>
              <a:rPr lang="en-US" sz="1600" dirty="0" err="1" smtClean="0"/>
              <a:t>sản</a:t>
            </a:r>
            <a:r>
              <a:rPr lang="en-US" sz="1600" dirty="0" smtClean="0"/>
              <a:t> </a:t>
            </a:r>
            <a:r>
              <a:rPr lang="en-US" sz="1600" dirty="0" err="1" smtClean="0"/>
              <a:t>phẩm</a:t>
            </a:r>
            <a:r>
              <a:rPr lang="en-US" sz="1600" dirty="0" smtClean="0"/>
              <a:t> Computer Case – 100 </a:t>
            </a:r>
            <a:r>
              <a:rPr lang="en-US" sz="1600" dirty="0" err="1" smtClean="0"/>
              <a:t>đơn</a:t>
            </a:r>
            <a:r>
              <a:rPr lang="en-US" sz="1600" dirty="0" smtClean="0"/>
              <a:t> </a:t>
            </a:r>
            <a:r>
              <a:rPr lang="en-US" sz="1600" dirty="0" err="1" smtClean="0"/>
              <a:t>vị</a:t>
            </a:r>
            <a:endParaRPr lang="en-US" sz="1600" dirty="0" smtClean="0"/>
          </a:p>
          <a:p>
            <a:r>
              <a:rPr lang="en-US" sz="1600" dirty="0" smtClean="0"/>
              <a:t>UIT </a:t>
            </a:r>
            <a:r>
              <a:rPr lang="en-US" sz="1600" dirty="0" err="1" smtClean="0"/>
              <a:t>gửi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tin </a:t>
            </a:r>
            <a:r>
              <a:rPr lang="en-US" sz="1600" dirty="0" err="1" smtClean="0"/>
              <a:t>đấu</a:t>
            </a:r>
            <a:r>
              <a:rPr lang="en-US" sz="1600" dirty="0" smtClean="0"/>
              <a:t> </a:t>
            </a:r>
            <a:r>
              <a:rPr lang="en-US" sz="1600" dirty="0" err="1" smtClean="0"/>
              <a:t>thầu</a:t>
            </a:r>
            <a:r>
              <a:rPr lang="en-US" sz="1600" dirty="0" smtClean="0"/>
              <a:t> </a:t>
            </a:r>
            <a:r>
              <a:rPr lang="en-US" sz="1600" dirty="0" err="1" smtClean="0"/>
              <a:t>đến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cung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 </a:t>
            </a:r>
            <a:r>
              <a:rPr lang="en-US" sz="1600" dirty="0" err="1" smtClean="0"/>
              <a:t>trong</a:t>
            </a:r>
            <a:r>
              <a:rPr lang="en-US" sz="1600" dirty="0" smtClean="0"/>
              <a:t> </a:t>
            </a:r>
            <a:r>
              <a:rPr lang="en-US" sz="1600" dirty="0" err="1" smtClean="0"/>
              <a:t>đó</a:t>
            </a:r>
            <a:r>
              <a:rPr lang="en-US" sz="1600" dirty="0" smtClean="0"/>
              <a:t> </a:t>
            </a:r>
            <a:r>
              <a:rPr lang="en-US" sz="1600" dirty="0" err="1" smtClean="0"/>
              <a:t>có</a:t>
            </a:r>
            <a:r>
              <a:rPr lang="en-US" sz="1600" dirty="0" smtClean="0"/>
              <a:t>: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cung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 </a:t>
            </a:r>
            <a:r>
              <a:rPr lang="en-US" sz="1600" dirty="0" err="1" smtClean="0"/>
              <a:t>Nguyễn</a:t>
            </a:r>
            <a:r>
              <a:rPr lang="en-US" sz="1600" dirty="0" smtClean="0"/>
              <a:t> Kim &amp; </a:t>
            </a:r>
            <a:r>
              <a:rPr lang="en-US" sz="1600" dirty="0" err="1" smtClean="0"/>
              <a:t>Thế</a:t>
            </a:r>
            <a:r>
              <a:rPr lang="en-US" sz="1600" dirty="0" smtClean="0"/>
              <a:t> </a:t>
            </a:r>
            <a:r>
              <a:rPr lang="en-US" sz="1600" dirty="0" err="1" smtClean="0"/>
              <a:t>Giới</a:t>
            </a:r>
            <a:r>
              <a:rPr lang="en-US" sz="1600" dirty="0" smtClean="0"/>
              <a:t> Di </a:t>
            </a:r>
            <a:r>
              <a:rPr lang="en-US" sz="1600" dirty="0" err="1" smtClean="0"/>
              <a:t>Động</a:t>
            </a:r>
            <a:r>
              <a:rPr lang="en-US" sz="1600" dirty="0"/>
              <a:t> </a:t>
            </a:r>
            <a:r>
              <a:rPr lang="en-US" sz="1600" dirty="0" smtClean="0"/>
              <a:t>&amp; FPT</a:t>
            </a:r>
          </a:p>
          <a:p>
            <a:r>
              <a:rPr lang="en-US" sz="1600" dirty="0" err="1" smtClean="0"/>
              <a:t>Sau</a:t>
            </a:r>
            <a:r>
              <a:rPr lang="en-US" sz="1600" dirty="0"/>
              <a:t>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nhận</a:t>
            </a:r>
            <a:r>
              <a:rPr lang="en-US" sz="1600" dirty="0" smtClean="0"/>
              <a:t> </a:t>
            </a:r>
            <a:r>
              <a:rPr lang="en-US" sz="1600" dirty="0" err="1" smtClean="0"/>
              <a:t>được</a:t>
            </a:r>
            <a:r>
              <a:rPr lang="en-US" sz="1600" dirty="0" smtClean="0"/>
              <a:t> </a:t>
            </a:r>
            <a:r>
              <a:rPr lang="en-US" sz="1600" dirty="0" err="1" smtClean="0"/>
              <a:t>thông</a:t>
            </a:r>
            <a:r>
              <a:rPr lang="en-US" sz="1600" dirty="0" smtClean="0"/>
              <a:t> tin </a:t>
            </a:r>
            <a:r>
              <a:rPr lang="en-US" sz="1600" dirty="0" err="1" smtClean="0"/>
              <a:t>mời</a:t>
            </a:r>
            <a:r>
              <a:rPr lang="en-US" sz="1600" dirty="0" smtClean="0"/>
              <a:t> </a:t>
            </a:r>
            <a:r>
              <a:rPr lang="en-US" sz="1600" dirty="0" err="1" smtClean="0"/>
              <a:t>thầu</a:t>
            </a:r>
            <a:r>
              <a:rPr lang="en-US" sz="1600" dirty="0" smtClean="0"/>
              <a:t>,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cung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 </a:t>
            </a:r>
            <a:r>
              <a:rPr lang="en-US" sz="1600" dirty="0" err="1" smtClean="0"/>
              <a:t>gửi</a:t>
            </a:r>
            <a:r>
              <a:rPr lang="en-US" sz="1600" dirty="0" smtClean="0"/>
              <a:t> </a:t>
            </a:r>
            <a:r>
              <a:rPr lang="en-US" sz="1600" dirty="0" err="1" smtClean="0"/>
              <a:t>bảng</a:t>
            </a:r>
            <a:r>
              <a:rPr lang="en-US" sz="1600" dirty="0" smtClean="0"/>
              <a:t> </a:t>
            </a:r>
            <a:r>
              <a:rPr lang="en-US" sz="1600" dirty="0" err="1" smtClean="0"/>
              <a:t>báo</a:t>
            </a:r>
            <a:r>
              <a:rPr lang="en-US" sz="1600" dirty="0" smtClean="0"/>
              <a:t> </a:t>
            </a:r>
            <a:r>
              <a:rPr lang="en-US" sz="1600" dirty="0" err="1" smtClean="0"/>
              <a:t>giá</a:t>
            </a:r>
            <a:r>
              <a:rPr lang="en-US" sz="1600" dirty="0" smtClean="0"/>
              <a:t>.</a:t>
            </a:r>
          </a:p>
          <a:p>
            <a:pPr lvl="1"/>
            <a:r>
              <a:rPr lang="en-US" sz="1200" dirty="0" err="1" smtClean="0"/>
              <a:t>Nguyễn</a:t>
            </a:r>
            <a:r>
              <a:rPr lang="en-US" sz="1200" dirty="0" smtClean="0"/>
              <a:t> Kim </a:t>
            </a:r>
            <a:r>
              <a:rPr lang="en-US" sz="1200" dirty="0" err="1" smtClean="0"/>
              <a:t>đơn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10.000 Euro</a:t>
            </a:r>
          </a:p>
          <a:p>
            <a:pPr lvl="1"/>
            <a:r>
              <a:rPr lang="en-US" sz="1200" dirty="0" smtClean="0"/>
              <a:t>TGDD </a:t>
            </a:r>
            <a:r>
              <a:rPr lang="en-US" sz="1200" dirty="0" err="1" smtClean="0"/>
              <a:t>đơn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11.000 Euro</a:t>
            </a:r>
          </a:p>
          <a:p>
            <a:pPr lvl="1"/>
            <a:r>
              <a:rPr lang="en-US" sz="1200" dirty="0" smtClean="0"/>
              <a:t>FPT </a:t>
            </a:r>
            <a:r>
              <a:rPr lang="en-US" sz="1200" dirty="0" err="1" smtClean="0"/>
              <a:t>đơn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10.500 Euro</a:t>
            </a:r>
          </a:p>
          <a:p>
            <a:r>
              <a:rPr lang="en-US" sz="1600" dirty="0" smtClean="0"/>
              <a:t>UIT </a:t>
            </a:r>
            <a:r>
              <a:rPr lang="en-US" sz="1600" dirty="0" err="1" smtClean="0"/>
              <a:t>sau</a:t>
            </a:r>
            <a:r>
              <a:rPr lang="en-US" sz="1600" dirty="0" smtClean="0"/>
              <a:t> </a:t>
            </a:r>
            <a:r>
              <a:rPr lang="en-US" sz="1600" dirty="0" err="1" smtClean="0"/>
              <a:t>khi</a:t>
            </a:r>
            <a:r>
              <a:rPr lang="en-US" sz="1600" dirty="0" smtClean="0"/>
              <a:t> </a:t>
            </a:r>
            <a:r>
              <a:rPr lang="en-US" sz="1600" dirty="0" err="1" smtClean="0"/>
              <a:t>kết</a:t>
            </a:r>
            <a:r>
              <a:rPr lang="en-US" sz="1600" dirty="0" smtClean="0"/>
              <a:t> </a:t>
            </a:r>
            <a:r>
              <a:rPr lang="en-US" sz="1600" dirty="0" err="1" smtClean="0"/>
              <a:t>thúc</a:t>
            </a:r>
            <a:r>
              <a:rPr lang="en-US" sz="1600" dirty="0" smtClean="0"/>
              <a:t> </a:t>
            </a:r>
            <a:r>
              <a:rPr lang="en-US" sz="1600" dirty="0" err="1" smtClean="0"/>
              <a:t>phiên</a:t>
            </a:r>
            <a:r>
              <a:rPr lang="en-US" sz="1600" dirty="0" smtClean="0"/>
              <a:t> </a:t>
            </a:r>
            <a:r>
              <a:rPr lang="en-US" sz="1600" dirty="0" err="1" smtClean="0"/>
              <a:t>đấu</a:t>
            </a:r>
            <a:r>
              <a:rPr lang="en-US" sz="1600" dirty="0" smtClean="0"/>
              <a:t> </a:t>
            </a:r>
            <a:r>
              <a:rPr lang="en-US" sz="1600" dirty="0" err="1" smtClean="0"/>
              <a:t>thầu</a:t>
            </a:r>
            <a:r>
              <a:rPr lang="en-US" sz="1600" dirty="0" smtClean="0"/>
              <a:t>, </a:t>
            </a:r>
            <a:r>
              <a:rPr lang="en-US" sz="1600" dirty="0" err="1" smtClean="0"/>
              <a:t>chọn</a:t>
            </a:r>
            <a:r>
              <a:rPr lang="en-US" sz="1600" dirty="0" smtClean="0"/>
              <a:t> </a:t>
            </a:r>
            <a:r>
              <a:rPr lang="en-US" sz="1600" dirty="0" err="1" smtClean="0"/>
              <a:t>ra</a:t>
            </a:r>
            <a:r>
              <a:rPr lang="en-US" sz="1600" dirty="0" smtClean="0"/>
              <a:t> </a:t>
            </a:r>
            <a:r>
              <a:rPr lang="en-US" sz="1600" dirty="0" err="1" smtClean="0"/>
              <a:t>các</a:t>
            </a:r>
            <a:r>
              <a:rPr lang="en-US" sz="1600" dirty="0" smtClean="0"/>
              <a:t>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cung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r>
              <a:rPr lang="en-US" sz="1600" dirty="0" smtClean="0"/>
              <a:t> </a:t>
            </a:r>
            <a:r>
              <a:rPr lang="en-US" sz="1600" dirty="0" err="1" smtClean="0"/>
              <a:t>phù</a:t>
            </a:r>
            <a:r>
              <a:rPr lang="en-US" sz="1600" dirty="0" smtClean="0"/>
              <a:t> </a:t>
            </a:r>
            <a:r>
              <a:rPr lang="en-US" sz="1600" dirty="0" err="1" smtClean="0"/>
              <a:t>hợp</a:t>
            </a:r>
            <a:endParaRPr lang="en-US" sz="1600" dirty="0" smtClean="0"/>
          </a:p>
          <a:p>
            <a:pPr lvl="1"/>
            <a:r>
              <a:rPr lang="en-US" sz="1200" dirty="0" err="1" smtClean="0"/>
              <a:t>Nguyễn</a:t>
            </a:r>
            <a:r>
              <a:rPr lang="en-US" sz="1200" dirty="0" smtClean="0"/>
              <a:t> Kim </a:t>
            </a:r>
            <a:r>
              <a:rPr lang="en-US" sz="1200" dirty="0" err="1" smtClean="0"/>
              <a:t>chọn</a:t>
            </a:r>
            <a:r>
              <a:rPr lang="en-US" sz="1200" dirty="0" smtClean="0"/>
              <a:t> </a:t>
            </a:r>
            <a:r>
              <a:rPr lang="en-US" sz="1200" dirty="0" err="1" smtClean="0"/>
              <a:t>mua</a:t>
            </a:r>
            <a:r>
              <a:rPr lang="en-US" sz="1200" dirty="0" smtClean="0"/>
              <a:t> 50 – </a:t>
            </a:r>
            <a:r>
              <a:rPr lang="en-US" sz="1200" dirty="0" err="1" smtClean="0"/>
              <a:t>Đơn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11.000</a:t>
            </a:r>
          </a:p>
          <a:p>
            <a:pPr lvl="1"/>
            <a:r>
              <a:rPr lang="en-US" sz="1200" dirty="0" smtClean="0"/>
              <a:t>TGDD </a:t>
            </a:r>
            <a:r>
              <a:rPr lang="en-US" sz="1200" dirty="0" err="1" smtClean="0"/>
              <a:t>mua</a:t>
            </a:r>
            <a:r>
              <a:rPr lang="en-US" sz="1200" dirty="0" smtClean="0"/>
              <a:t> 30 – </a:t>
            </a:r>
            <a:r>
              <a:rPr lang="en-US" sz="1200" dirty="0" err="1" smtClean="0"/>
              <a:t>Đơn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12.000</a:t>
            </a:r>
          </a:p>
          <a:p>
            <a:pPr lvl="1"/>
            <a:r>
              <a:rPr lang="en-US" sz="1200" dirty="0" smtClean="0"/>
              <a:t>FPT </a:t>
            </a:r>
            <a:r>
              <a:rPr lang="en-US" sz="1200" dirty="0" err="1" smtClean="0"/>
              <a:t>mua</a:t>
            </a:r>
            <a:r>
              <a:rPr lang="en-US" sz="1200" dirty="0" smtClean="0"/>
              <a:t> 20 – </a:t>
            </a:r>
            <a:r>
              <a:rPr lang="en-US" sz="1200" dirty="0" err="1" smtClean="0"/>
              <a:t>Đơn</a:t>
            </a:r>
            <a:r>
              <a:rPr lang="en-US" sz="1200" dirty="0" smtClean="0"/>
              <a:t> </a:t>
            </a:r>
            <a:r>
              <a:rPr lang="en-US" sz="1200" dirty="0" err="1" smtClean="0"/>
              <a:t>giá</a:t>
            </a:r>
            <a:r>
              <a:rPr lang="en-US" sz="1200" dirty="0" smtClean="0"/>
              <a:t> 11.000</a:t>
            </a:r>
          </a:p>
          <a:p>
            <a:r>
              <a:rPr lang="en-US" sz="1600" dirty="0" smtClean="0"/>
              <a:t>UIT </a:t>
            </a:r>
            <a:r>
              <a:rPr lang="en-US" sz="1600" dirty="0" err="1" smtClean="0"/>
              <a:t>đặt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và</a:t>
            </a:r>
            <a:r>
              <a:rPr lang="en-US" sz="1600" dirty="0" smtClean="0"/>
              <a:t> </a:t>
            </a:r>
            <a:r>
              <a:rPr lang="en-US" sz="1600" dirty="0" err="1" smtClean="0"/>
              <a:t>hoàn</a:t>
            </a:r>
            <a:r>
              <a:rPr lang="en-US" sz="1600" dirty="0" smtClean="0"/>
              <a:t> </a:t>
            </a:r>
            <a:r>
              <a:rPr lang="en-US" sz="1600" dirty="0" err="1" smtClean="0"/>
              <a:t>tất</a:t>
            </a:r>
            <a:r>
              <a:rPr lang="en-US" sz="1600" dirty="0" smtClean="0"/>
              <a:t> </a:t>
            </a:r>
            <a:r>
              <a:rPr lang="en-US" sz="1600" dirty="0" err="1" smtClean="0"/>
              <a:t>quy</a:t>
            </a:r>
            <a:r>
              <a:rPr lang="en-US" sz="1600" dirty="0" smtClean="0"/>
              <a:t> </a:t>
            </a:r>
            <a:r>
              <a:rPr lang="en-US" sz="1600" dirty="0" err="1" smtClean="0"/>
              <a:t>trình</a:t>
            </a:r>
            <a:r>
              <a:rPr lang="en-US" sz="1600" dirty="0" smtClean="0"/>
              <a:t> </a:t>
            </a:r>
            <a:r>
              <a:rPr lang="en-US" sz="1600" dirty="0" err="1" smtClean="0"/>
              <a:t>mua</a:t>
            </a:r>
            <a:r>
              <a:rPr lang="en-US" sz="1600" dirty="0" smtClean="0"/>
              <a:t> </a:t>
            </a:r>
            <a:r>
              <a:rPr lang="en-US" sz="1600" dirty="0" err="1" smtClean="0"/>
              <a:t>hàng</a:t>
            </a:r>
            <a:r>
              <a:rPr lang="en-US" sz="1600" dirty="0" smtClean="0"/>
              <a:t> </a:t>
            </a:r>
            <a:r>
              <a:rPr lang="en-US" sz="1600" dirty="0" err="1" smtClean="0"/>
              <a:t>đối</a:t>
            </a:r>
            <a:r>
              <a:rPr lang="en-US" sz="1600" dirty="0" smtClean="0"/>
              <a:t> </a:t>
            </a:r>
            <a:r>
              <a:rPr lang="en-US" sz="1600" dirty="0" err="1" smtClean="0"/>
              <a:t>với</a:t>
            </a:r>
            <a:r>
              <a:rPr lang="en-US" sz="1600" dirty="0" smtClean="0"/>
              <a:t> 3 </a:t>
            </a:r>
            <a:r>
              <a:rPr lang="en-US" sz="1600" dirty="0" err="1" smtClean="0"/>
              <a:t>nhà</a:t>
            </a:r>
            <a:r>
              <a:rPr lang="en-US" sz="1600" dirty="0" smtClean="0"/>
              <a:t> </a:t>
            </a:r>
            <a:r>
              <a:rPr lang="en-US" sz="1600" dirty="0" err="1" smtClean="0"/>
              <a:t>cung</a:t>
            </a:r>
            <a:r>
              <a:rPr lang="en-US" sz="1600" dirty="0" smtClean="0"/>
              <a:t> </a:t>
            </a:r>
            <a:r>
              <a:rPr lang="en-US" sz="1600" dirty="0" err="1" smtClean="0"/>
              <a:t>cấp</a:t>
            </a:r>
            <a:endParaRPr lang="en-US" sz="1600" dirty="0" smtClean="0"/>
          </a:p>
          <a:p>
            <a:pPr lvl="1"/>
            <a:endParaRPr lang="en-US" sz="1200" dirty="0" smtClean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0893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85800"/>
            <a:ext cx="8229600" cy="3567396"/>
          </a:xfrm>
        </p:spPr>
      </p:pic>
    </p:spTree>
    <p:extLst>
      <p:ext uri="{BB962C8B-B14F-4D97-AF65-F5344CB8AC3E}">
        <p14:creationId xmlns:p14="http://schemas.microsoft.com/office/powerpoint/2010/main" val="413763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2642</TotalTime>
  <Words>159</Words>
  <Application>Microsoft Office PowerPoint</Application>
  <PresentationFormat>On-screen Show (4:3)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Gulim</vt:lpstr>
      <vt:lpstr>宋体</vt:lpstr>
      <vt:lpstr>Calibri</vt:lpstr>
      <vt:lpstr>Century Gothic</vt:lpstr>
      <vt:lpstr>Verdana</vt:lpstr>
      <vt:lpstr>Wingdings 2</vt:lpstr>
      <vt:lpstr>幼圆</vt:lpstr>
      <vt:lpstr>Verve</vt:lpstr>
      <vt:lpstr>Hoạch định nguồn lực doanh nghiệp ERP</vt:lpstr>
      <vt:lpstr>Nội dung thực hành Purchasing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Hoạch định nguồn lực doanh nghiệp ERP</dc:title>
  <dc:creator>Thanh Do</dc:creator>
  <cp:lastModifiedBy>Windows User</cp:lastModifiedBy>
  <cp:revision>53</cp:revision>
  <dcterms:created xsi:type="dcterms:W3CDTF">2015-10-14T07:00:10Z</dcterms:created>
  <dcterms:modified xsi:type="dcterms:W3CDTF">2017-12-30T02:38:52Z</dcterms:modified>
</cp:coreProperties>
</file>