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FEC-F8FB-431A-A1BE-A00E224F1C1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EDE-7496-448F-A16E-CF38E52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8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FEC-F8FB-431A-A1BE-A00E224F1C1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EDE-7496-448F-A16E-CF38E52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5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FEC-F8FB-431A-A1BE-A00E224F1C1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EDE-7496-448F-A16E-CF38E52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1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FEC-F8FB-431A-A1BE-A00E224F1C1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EDE-7496-448F-A16E-CF38E52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FEC-F8FB-431A-A1BE-A00E224F1C1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EDE-7496-448F-A16E-CF38E52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FEC-F8FB-431A-A1BE-A00E224F1C1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EDE-7496-448F-A16E-CF38E52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FEC-F8FB-431A-A1BE-A00E224F1C1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EDE-7496-448F-A16E-CF38E52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7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FEC-F8FB-431A-A1BE-A00E224F1C1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EDE-7496-448F-A16E-CF38E52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FEC-F8FB-431A-A1BE-A00E224F1C1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EDE-7496-448F-A16E-CF38E52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3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FEC-F8FB-431A-A1BE-A00E224F1C1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EDE-7496-448F-A16E-CF38E52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5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FEC-F8FB-431A-A1BE-A00E224F1C1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76EDE-7496-448F-A16E-CF38E52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5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99FEC-F8FB-431A-A1BE-A00E224F1C1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76EDE-7496-448F-A16E-CF38E52CA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4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C051AF-AEE7-4FB4-B86C-A5C47AE50051}"/>
              </a:ext>
            </a:extLst>
          </p:cNvPr>
          <p:cNvSpPr/>
          <p:nvPr/>
        </p:nvSpPr>
        <p:spPr>
          <a:xfrm>
            <a:off x="986118" y="627531"/>
            <a:ext cx="7422775" cy="571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B1F14-F334-4812-A771-6F3F38D116E7}"/>
              </a:ext>
            </a:extLst>
          </p:cNvPr>
          <p:cNvSpPr/>
          <p:nvPr/>
        </p:nvSpPr>
        <p:spPr>
          <a:xfrm>
            <a:off x="1029688" y="533676"/>
            <a:ext cx="7497002" cy="5772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21A5D7-2380-4EA8-A4AF-AC6CAE3F0C00}"/>
              </a:ext>
            </a:extLst>
          </p:cNvPr>
          <p:cNvCxnSpPr/>
          <p:nvPr/>
        </p:nvCxnSpPr>
        <p:spPr>
          <a:xfrm flipV="1">
            <a:off x="4823012" y="1111628"/>
            <a:ext cx="0" cy="5199529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DF6001-8974-45C9-B1D6-483466869DFE}"/>
              </a:ext>
            </a:extLst>
          </p:cNvPr>
          <p:cNvCxnSpPr/>
          <p:nvPr/>
        </p:nvCxnSpPr>
        <p:spPr>
          <a:xfrm flipV="1">
            <a:off x="1353664" y="5163671"/>
            <a:ext cx="815789" cy="3406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6D9796-A33D-45AD-8D95-C9054533F10B}"/>
              </a:ext>
            </a:extLst>
          </p:cNvPr>
          <p:cNvCxnSpPr>
            <a:cxnSpLocks/>
          </p:cNvCxnSpPr>
          <p:nvPr/>
        </p:nvCxnSpPr>
        <p:spPr>
          <a:xfrm flipV="1">
            <a:off x="2169453" y="4966447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B57548-BDBE-4E95-8A54-09CACF4E13B5}"/>
              </a:ext>
            </a:extLst>
          </p:cNvPr>
          <p:cNvCxnSpPr>
            <a:cxnSpLocks/>
          </p:cNvCxnSpPr>
          <p:nvPr/>
        </p:nvCxnSpPr>
        <p:spPr>
          <a:xfrm flipV="1">
            <a:off x="3083853" y="4589929"/>
            <a:ext cx="815789" cy="3765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162FAF-59F0-4959-A97D-8205723E6177}"/>
              </a:ext>
            </a:extLst>
          </p:cNvPr>
          <p:cNvCxnSpPr>
            <a:cxnSpLocks/>
          </p:cNvCxnSpPr>
          <p:nvPr/>
        </p:nvCxnSpPr>
        <p:spPr>
          <a:xfrm flipV="1">
            <a:off x="3899642" y="4392705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47FA8EA-4A9A-4CE5-AD0F-1B5CFCED671B}"/>
              </a:ext>
            </a:extLst>
          </p:cNvPr>
          <p:cNvSpPr/>
          <p:nvPr/>
        </p:nvSpPr>
        <p:spPr>
          <a:xfrm>
            <a:off x="1288546" y="5421273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35A3D4-3084-49B3-A534-62D707FA76BD}"/>
              </a:ext>
            </a:extLst>
          </p:cNvPr>
          <p:cNvSpPr/>
          <p:nvPr/>
        </p:nvSpPr>
        <p:spPr>
          <a:xfrm>
            <a:off x="2095365" y="5076135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EC4D2E-BCE1-4FCA-B6B0-BD028424FC5D}"/>
              </a:ext>
            </a:extLst>
          </p:cNvPr>
          <p:cNvSpPr/>
          <p:nvPr/>
        </p:nvSpPr>
        <p:spPr>
          <a:xfrm>
            <a:off x="3009765" y="4899223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6A3960-A1C4-418B-A8DB-53172F79D7C0}"/>
              </a:ext>
            </a:extLst>
          </p:cNvPr>
          <p:cNvSpPr/>
          <p:nvPr/>
        </p:nvSpPr>
        <p:spPr>
          <a:xfrm>
            <a:off x="3816584" y="4502393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36BDD4-A54E-482F-B8D6-5D3CCF73F7AF}"/>
              </a:ext>
            </a:extLst>
          </p:cNvPr>
          <p:cNvSpPr/>
          <p:nvPr/>
        </p:nvSpPr>
        <p:spPr>
          <a:xfrm>
            <a:off x="4748924" y="4315695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FCA696-DBB1-48E0-873F-296C9C3355F2}"/>
              </a:ext>
            </a:extLst>
          </p:cNvPr>
          <p:cNvSpPr txBox="1"/>
          <p:nvPr/>
        </p:nvSpPr>
        <p:spPr>
          <a:xfrm>
            <a:off x="3964759" y="742296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Program starts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2D6CB-69CD-4192-95AD-5B59EE37E75A}"/>
              </a:ext>
            </a:extLst>
          </p:cNvPr>
          <p:cNvSpPr txBox="1"/>
          <p:nvPr/>
        </p:nvSpPr>
        <p:spPr>
          <a:xfrm>
            <a:off x="7980947" y="6400245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0114F-F2D1-4ADE-91F8-F40BE9D2EA9A}"/>
              </a:ext>
            </a:extLst>
          </p:cNvPr>
          <p:cNvSpPr txBox="1"/>
          <p:nvPr/>
        </p:nvSpPr>
        <p:spPr>
          <a:xfrm rot="16200000">
            <a:off x="-165856" y="2771034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24903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C051AF-AEE7-4FB4-B86C-A5C47AE50051}"/>
              </a:ext>
            </a:extLst>
          </p:cNvPr>
          <p:cNvSpPr/>
          <p:nvPr/>
        </p:nvSpPr>
        <p:spPr>
          <a:xfrm>
            <a:off x="986118" y="627531"/>
            <a:ext cx="7422775" cy="571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B1F14-F334-4812-A771-6F3F38D116E7}"/>
              </a:ext>
            </a:extLst>
          </p:cNvPr>
          <p:cNvSpPr/>
          <p:nvPr/>
        </p:nvSpPr>
        <p:spPr>
          <a:xfrm>
            <a:off x="1029688" y="533676"/>
            <a:ext cx="7497002" cy="5772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21A5D7-2380-4EA8-A4AF-AC6CAE3F0C00}"/>
              </a:ext>
            </a:extLst>
          </p:cNvPr>
          <p:cNvCxnSpPr/>
          <p:nvPr/>
        </p:nvCxnSpPr>
        <p:spPr>
          <a:xfrm flipV="1">
            <a:off x="4823012" y="1111628"/>
            <a:ext cx="0" cy="5199529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DF6001-8974-45C9-B1D6-483466869DFE}"/>
              </a:ext>
            </a:extLst>
          </p:cNvPr>
          <p:cNvCxnSpPr/>
          <p:nvPr/>
        </p:nvCxnSpPr>
        <p:spPr>
          <a:xfrm flipV="1">
            <a:off x="1353664" y="5163671"/>
            <a:ext cx="815789" cy="3406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6D9796-A33D-45AD-8D95-C9054533F10B}"/>
              </a:ext>
            </a:extLst>
          </p:cNvPr>
          <p:cNvCxnSpPr>
            <a:cxnSpLocks/>
          </p:cNvCxnSpPr>
          <p:nvPr/>
        </p:nvCxnSpPr>
        <p:spPr>
          <a:xfrm flipV="1">
            <a:off x="2169453" y="4966447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B57548-BDBE-4E95-8A54-09CACF4E13B5}"/>
              </a:ext>
            </a:extLst>
          </p:cNvPr>
          <p:cNvCxnSpPr>
            <a:cxnSpLocks/>
          </p:cNvCxnSpPr>
          <p:nvPr/>
        </p:nvCxnSpPr>
        <p:spPr>
          <a:xfrm flipV="1">
            <a:off x="3083853" y="4589929"/>
            <a:ext cx="815789" cy="3765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162FAF-59F0-4959-A97D-8205723E6177}"/>
              </a:ext>
            </a:extLst>
          </p:cNvPr>
          <p:cNvCxnSpPr>
            <a:cxnSpLocks/>
          </p:cNvCxnSpPr>
          <p:nvPr/>
        </p:nvCxnSpPr>
        <p:spPr>
          <a:xfrm flipV="1">
            <a:off x="3899642" y="4392705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CD7B9-F994-4532-A57C-5D1C9020B7E5}"/>
              </a:ext>
            </a:extLst>
          </p:cNvPr>
          <p:cNvCxnSpPr>
            <a:cxnSpLocks/>
          </p:cNvCxnSpPr>
          <p:nvPr/>
        </p:nvCxnSpPr>
        <p:spPr>
          <a:xfrm flipV="1">
            <a:off x="4812793" y="3818407"/>
            <a:ext cx="815789" cy="5785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FBC81A-612D-4AE1-BCFB-24ACFEF90883}"/>
              </a:ext>
            </a:extLst>
          </p:cNvPr>
          <p:cNvCxnSpPr>
            <a:cxnSpLocks/>
          </p:cNvCxnSpPr>
          <p:nvPr/>
        </p:nvCxnSpPr>
        <p:spPr>
          <a:xfrm flipV="1">
            <a:off x="5628582" y="3625390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D2BC58-5054-4D14-9C7B-3C57E33AA256}"/>
              </a:ext>
            </a:extLst>
          </p:cNvPr>
          <p:cNvCxnSpPr>
            <a:cxnSpLocks/>
          </p:cNvCxnSpPr>
          <p:nvPr/>
        </p:nvCxnSpPr>
        <p:spPr>
          <a:xfrm flipV="1">
            <a:off x="6542982" y="3240741"/>
            <a:ext cx="815789" cy="3765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65DFAC-B32F-4064-9A6C-BD62493B5577}"/>
              </a:ext>
            </a:extLst>
          </p:cNvPr>
          <p:cNvCxnSpPr>
            <a:cxnSpLocks/>
          </p:cNvCxnSpPr>
          <p:nvPr/>
        </p:nvCxnSpPr>
        <p:spPr>
          <a:xfrm flipV="1">
            <a:off x="7358771" y="3043517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47FA8EA-4A9A-4CE5-AD0F-1B5CFCED671B}"/>
              </a:ext>
            </a:extLst>
          </p:cNvPr>
          <p:cNvSpPr/>
          <p:nvPr/>
        </p:nvSpPr>
        <p:spPr>
          <a:xfrm>
            <a:off x="1288546" y="5421273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35A3D4-3084-49B3-A534-62D707FA76BD}"/>
              </a:ext>
            </a:extLst>
          </p:cNvPr>
          <p:cNvSpPr/>
          <p:nvPr/>
        </p:nvSpPr>
        <p:spPr>
          <a:xfrm>
            <a:off x="2095365" y="5076135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EC4D2E-BCE1-4FCA-B6B0-BD028424FC5D}"/>
              </a:ext>
            </a:extLst>
          </p:cNvPr>
          <p:cNvSpPr/>
          <p:nvPr/>
        </p:nvSpPr>
        <p:spPr>
          <a:xfrm>
            <a:off x="3009765" y="4899223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6A3960-A1C4-418B-A8DB-53172F79D7C0}"/>
              </a:ext>
            </a:extLst>
          </p:cNvPr>
          <p:cNvSpPr/>
          <p:nvPr/>
        </p:nvSpPr>
        <p:spPr>
          <a:xfrm>
            <a:off x="3816584" y="4502393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36BDD4-A54E-482F-B8D6-5D3CCF73F7AF}"/>
              </a:ext>
            </a:extLst>
          </p:cNvPr>
          <p:cNvSpPr/>
          <p:nvPr/>
        </p:nvSpPr>
        <p:spPr>
          <a:xfrm>
            <a:off x="4748924" y="4315695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976CCF-C4D7-4150-B019-8595F8EE9835}"/>
              </a:ext>
            </a:extLst>
          </p:cNvPr>
          <p:cNvSpPr/>
          <p:nvPr/>
        </p:nvSpPr>
        <p:spPr>
          <a:xfrm>
            <a:off x="5554494" y="3743492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0146A7-919E-4959-AEB7-9A6F72325F52}"/>
              </a:ext>
            </a:extLst>
          </p:cNvPr>
          <p:cNvSpPr/>
          <p:nvPr/>
        </p:nvSpPr>
        <p:spPr>
          <a:xfrm>
            <a:off x="6470018" y="3556335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989927-0D99-4F36-B748-F0C22F2E3B4D}"/>
              </a:ext>
            </a:extLst>
          </p:cNvPr>
          <p:cNvSpPr/>
          <p:nvPr/>
        </p:nvSpPr>
        <p:spPr>
          <a:xfrm>
            <a:off x="7283560" y="3152924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D07148-7A5F-4B19-9DDD-8EDB96257DD3}"/>
              </a:ext>
            </a:extLst>
          </p:cNvPr>
          <p:cNvSpPr/>
          <p:nvPr/>
        </p:nvSpPr>
        <p:spPr>
          <a:xfrm>
            <a:off x="8192857" y="2955700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6CE2CA-EC3C-4D8F-B7A0-03ABF9D81670}"/>
              </a:ext>
            </a:extLst>
          </p:cNvPr>
          <p:cNvSpPr txBox="1"/>
          <p:nvPr/>
        </p:nvSpPr>
        <p:spPr>
          <a:xfrm>
            <a:off x="3964759" y="742296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Program starts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923659-2F01-4C17-8263-42D2088C22EA}"/>
              </a:ext>
            </a:extLst>
          </p:cNvPr>
          <p:cNvSpPr txBox="1"/>
          <p:nvPr/>
        </p:nvSpPr>
        <p:spPr>
          <a:xfrm rot="16200000">
            <a:off x="-165856" y="2771034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Outcome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0D46A1-9872-4F8A-8E6A-F64E7CA6749C}"/>
              </a:ext>
            </a:extLst>
          </p:cNvPr>
          <p:cNvSpPr txBox="1"/>
          <p:nvPr/>
        </p:nvSpPr>
        <p:spPr>
          <a:xfrm>
            <a:off x="7980947" y="6400245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72902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C051AF-AEE7-4FB4-B86C-A5C47AE50051}"/>
              </a:ext>
            </a:extLst>
          </p:cNvPr>
          <p:cNvSpPr/>
          <p:nvPr/>
        </p:nvSpPr>
        <p:spPr>
          <a:xfrm>
            <a:off x="986118" y="627531"/>
            <a:ext cx="7422775" cy="571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B1F14-F334-4812-A771-6F3F38D116E7}"/>
              </a:ext>
            </a:extLst>
          </p:cNvPr>
          <p:cNvSpPr/>
          <p:nvPr/>
        </p:nvSpPr>
        <p:spPr>
          <a:xfrm>
            <a:off x="1029688" y="533676"/>
            <a:ext cx="7497002" cy="5772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21A5D7-2380-4EA8-A4AF-AC6CAE3F0C00}"/>
              </a:ext>
            </a:extLst>
          </p:cNvPr>
          <p:cNvCxnSpPr/>
          <p:nvPr/>
        </p:nvCxnSpPr>
        <p:spPr>
          <a:xfrm flipV="1">
            <a:off x="4823012" y="1111628"/>
            <a:ext cx="0" cy="5199529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DF6001-8974-45C9-B1D6-483466869DFE}"/>
              </a:ext>
            </a:extLst>
          </p:cNvPr>
          <p:cNvCxnSpPr/>
          <p:nvPr/>
        </p:nvCxnSpPr>
        <p:spPr>
          <a:xfrm flipV="1">
            <a:off x="1353664" y="5163671"/>
            <a:ext cx="815789" cy="3406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6D9796-A33D-45AD-8D95-C9054533F10B}"/>
              </a:ext>
            </a:extLst>
          </p:cNvPr>
          <p:cNvCxnSpPr>
            <a:cxnSpLocks/>
          </p:cNvCxnSpPr>
          <p:nvPr/>
        </p:nvCxnSpPr>
        <p:spPr>
          <a:xfrm flipV="1">
            <a:off x="2169453" y="4966447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B57548-BDBE-4E95-8A54-09CACF4E13B5}"/>
              </a:ext>
            </a:extLst>
          </p:cNvPr>
          <p:cNvCxnSpPr>
            <a:cxnSpLocks/>
          </p:cNvCxnSpPr>
          <p:nvPr/>
        </p:nvCxnSpPr>
        <p:spPr>
          <a:xfrm flipV="1">
            <a:off x="3083853" y="4589929"/>
            <a:ext cx="815789" cy="3765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162FAF-59F0-4959-A97D-8205723E6177}"/>
              </a:ext>
            </a:extLst>
          </p:cNvPr>
          <p:cNvCxnSpPr>
            <a:cxnSpLocks/>
          </p:cNvCxnSpPr>
          <p:nvPr/>
        </p:nvCxnSpPr>
        <p:spPr>
          <a:xfrm flipV="1">
            <a:off x="3899642" y="4392705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CD7B9-F994-4532-A57C-5D1C9020B7E5}"/>
              </a:ext>
            </a:extLst>
          </p:cNvPr>
          <p:cNvCxnSpPr>
            <a:cxnSpLocks/>
          </p:cNvCxnSpPr>
          <p:nvPr/>
        </p:nvCxnSpPr>
        <p:spPr>
          <a:xfrm flipV="1">
            <a:off x="4812793" y="3818407"/>
            <a:ext cx="815789" cy="5785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FBC81A-612D-4AE1-BCFB-24ACFEF90883}"/>
              </a:ext>
            </a:extLst>
          </p:cNvPr>
          <p:cNvCxnSpPr>
            <a:cxnSpLocks/>
          </p:cNvCxnSpPr>
          <p:nvPr/>
        </p:nvCxnSpPr>
        <p:spPr>
          <a:xfrm flipV="1">
            <a:off x="5628582" y="3625390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D2BC58-5054-4D14-9C7B-3C57E33AA256}"/>
              </a:ext>
            </a:extLst>
          </p:cNvPr>
          <p:cNvCxnSpPr>
            <a:cxnSpLocks/>
          </p:cNvCxnSpPr>
          <p:nvPr/>
        </p:nvCxnSpPr>
        <p:spPr>
          <a:xfrm flipV="1">
            <a:off x="6542982" y="3240741"/>
            <a:ext cx="815789" cy="3765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65DFAC-B32F-4064-9A6C-BD62493B5577}"/>
              </a:ext>
            </a:extLst>
          </p:cNvPr>
          <p:cNvCxnSpPr>
            <a:cxnSpLocks/>
          </p:cNvCxnSpPr>
          <p:nvPr/>
        </p:nvCxnSpPr>
        <p:spPr>
          <a:xfrm flipV="1">
            <a:off x="7358771" y="3043517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47FA8EA-4A9A-4CE5-AD0F-1B5CFCED671B}"/>
              </a:ext>
            </a:extLst>
          </p:cNvPr>
          <p:cNvSpPr/>
          <p:nvPr/>
        </p:nvSpPr>
        <p:spPr>
          <a:xfrm>
            <a:off x="1288546" y="5421273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35A3D4-3084-49B3-A534-62D707FA76BD}"/>
              </a:ext>
            </a:extLst>
          </p:cNvPr>
          <p:cNvSpPr/>
          <p:nvPr/>
        </p:nvSpPr>
        <p:spPr>
          <a:xfrm>
            <a:off x="2095365" y="5076135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EC4D2E-BCE1-4FCA-B6B0-BD028424FC5D}"/>
              </a:ext>
            </a:extLst>
          </p:cNvPr>
          <p:cNvSpPr/>
          <p:nvPr/>
        </p:nvSpPr>
        <p:spPr>
          <a:xfrm>
            <a:off x="3009765" y="4899223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6A3960-A1C4-418B-A8DB-53172F79D7C0}"/>
              </a:ext>
            </a:extLst>
          </p:cNvPr>
          <p:cNvSpPr/>
          <p:nvPr/>
        </p:nvSpPr>
        <p:spPr>
          <a:xfrm>
            <a:off x="3816584" y="4502393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36BDD4-A54E-482F-B8D6-5D3CCF73F7AF}"/>
              </a:ext>
            </a:extLst>
          </p:cNvPr>
          <p:cNvSpPr/>
          <p:nvPr/>
        </p:nvSpPr>
        <p:spPr>
          <a:xfrm>
            <a:off x="4748924" y="4315695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976CCF-C4D7-4150-B019-8595F8EE9835}"/>
              </a:ext>
            </a:extLst>
          </p:cNvPr>
          <p:cNvSpPr/>
          <p:nvPr/>
        </p:nvSpPr>
        <p:spPr>
          <a:xfrm>
            <a:off x="5554494" y="3743492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0146A7-919E-4959-AEB7-9A6F72325F52}"/>
              </a:ext>
            </a:extLst>
          </p:cNvPr>
          <p:cNvSpPr/>
          <p:nvPr/>
        </p:nvSpPr>
        <p:spPr>
          <a:xfrm>
            <a:off x="6470018" y="3556335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989927-0D99-4F36-B748-F0C22F2E3B4D}"/>
              </a:ext>
            </a:extLst>
          </p:cNvPr>
          <p:cNvSpPr/>
          <p:nvPr/>
        </p:nvSpPr>
        <p:spPr>
          <a:xfrm>
            <a:off x="7283560" y="3152924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D07148-7A5F-4B19-9DDD-8EDB96257DD3}"/>
              </a:ext>
            </a:extLst>
          </p:cNvPr>
          <p:cNvSpPr/>
          <p:nvPr/>
        </p:nvSpPr>
        <p:spPr>
          <a:xfrm>
            <a:off x="8192857" y="2955700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5E7CD-530C-4A03-952D-3A1ABDE0BDE9}"/>
              </a:ext>
            </a:extLst>
          </p:cNvPr>
          <p:cNvCxnSpPr>
            <a:cxnSpLocks/>
          </p:cNvCxnSpPr>
          <p:nvPr/>
        </p:nvCxnSpPr>
        <p:spPr>
          <a:xfrm flipV="1">
            <a:off x="4831983" y="3099671"/>
            <a:ext cx="815789" cy="11851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75F266-2785-417A-B704-6C58D36E1F28}"/>
              </a:ext>
            </a:extLst>
          </p:cNvPr>
          <p:cNvCxnSpPr>
            <a:cxnSpLocks/>
          </p:cNvCxnSpPr>
          <p:nvPr/>
        </p:nvCxnSpPr>
        <p:spPr>
          <a:xfrm flipV="1">
            <a:off x="5647772" y="2750345"/>
            <a:ext cx="902700" cy="35353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2C59E5-5E06-4203-8561-6B2472BC1753}"/>
              </a:ext>
            </a:extLst>
          </p:cNvPr>
          <p:cNvCxnSpPr>
            <a:cxnSpLocks/>
          </p:cNvCxnSpPr>
          <p:nvPr/>
        </p:nvCxnSpPr>
        <p:spPr>
          <a:xfrm flipV="1">
            <a:off x="6562172" y="2266355"/>
            <a:ext cx="829736" cy="48873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7A5B9F-3B18-44BF-AFF6-7235F37645AA}"/>
              </a:ext>
            </a:extLst>
          </p:cNvPr>
          <p:cNvCxnSpPr>
            <a:cxnSpLocks/>
          </p:cNvCxnSpPr>
          <p:nvPr/>
        </p:nvCxnSpPr>
        <p:spPr>
          <a:xfrm flipV="1">
            <a:off x="7378886" y="1939563"/>
            <a:ext cx="907248" cy="36251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9531516-D4E4-458A-826E-0F09F0340D11}"/>
              </a:ext>
            </a:extLst>
          </p:cNvPr>
          <p:cNvSpPr/>
          <p:nvPr/>
        </p:nvSpPr>
        <p:spPr>
          <a:xfrm>
            <a:off x="5573684" y="3024755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CEECDA-68D8-4AF9-A4E3-9FACF77E2CE7}"/>
              </a:ext>
            </a:extLst>
          </p:cNvPr>
          <p:cNvSpPr/>
          <p:nvPr/>
        </p:nvSpPr>
        <p:spPr>
          <a:xfrm>
            <a:off x="6489208" y="2667264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D4F4D7-A4D1-4EBD-B3EA-69425F228D13}"/>
              </a:ext>
            </a:extLst>
          </p:cNvPr>
          <p:cNvSpPr/>
          <p:nvPr/>
        </p:nvSpPr>
        <p:spPr>
          <a:xfrm>
            <a:off x="7302750" y="2227994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B346E2-8E61-429C-B796-268574557E2E}"/>
              </a:ext>
            </a:extLst>
          </p:cNvPr>
          <p:cNvSpPr/>
          <p:nvPr/>
        </p:nvSpPr>
        <p:spPr>
          <a:xfrm>
            <a:off x="8212047" y="1869408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229FBA-F48B-4D33-A88A-EA60B7045D02}"/>
              </a:ext>
            </a:extLst>
          </p:cNvPr>
          <p:cNvSpPr txBox="1"/>
          <p:nvPr/>
        </p:nvSpPr>
        <p:spPr>
          <a:xfrm rot="20201083">
            <a:off x="5509327" y="2268107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Counterfactual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AE5CA8-11CA-466D-A12B-4A158788AEEF}"/>
              </a:ext>
            </a:extLst>
          </p:cNvPr>
          <p:cNvCxnSpPr/>
          <p:nvPr/>
        </p:nvCxnSpPr>
        <p:spPr>
          <a:xfrm>
            <a:off x="8274802" y="2026550"/>
            <a:ext cx="0" cy="9381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FADC847-14DC-4D48-A09F-44772E397ED7}"/>
              </a:ext>
            </a:extLst>
          </p:cNvPr>
          <p:cNvSpPr txBox="1"/>
          <p:nvPr/>
        </p:nvSpPr>
        <p:spPr>
          <a:xfrm>
            <a:off x="8239717" y="2266638"/>
            <a:ext cx="8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Impact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98732E-85DB-48D6-9B81-33CC0DC8A39A}"/>
              </a:ext>
            </a:extLst>
          </p:cNvPr>
          <p:cNvSpPr txBox="1"/>
          <p:nvPr/>
        </p:nvSpPr>
        <p:spPr>
          <a:xfrm>
            <a:off x="3964759" y="742296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Program starts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12FDC8-9B0D-4F74-A3A0-FAAD6291B078}"/>
              </a:ext>
            </a:extLst>
          </p:cNvPr>
          <p:cNvSpPr txBox="1"/>
          <p:nvPr/>
        </p:nvSpPr>
        <p:spPr>
          <a:xfrm rot="16200000">
            <a:off x="-165856" y="2771034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Outcome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C2E705-25DF-42A3-86BE-3FF0EBE5FF1E}"/>
              </a:ext>
            </a:extLst>
          </p:cNvPr>
          <p:cNvSpPr txBox="1"/>
          <p:nvPr/>
        </p:nvSpPr>
        <p:spPr>
          <a:xfrm>
            <a:off x="7980947" y="6400245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68595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C051AF-AEE7-4FB4-B86C-A5C47AE50051}"/>
              </a:ext>
            </a:extLst>
          </p:cNvPr>
          <p:cNvSpPr/>
          <p:nvPr/>
        </p:nvSpPr>
        <p:spPr>
          <a:xfrm>
            <a:off x="986118" y="627531"/>
            <a:ext cx="7422775" cy="57194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B1F14-F334-4812-A771-6F3F38D116E7}"/>
              </a:ext>
            </a:extLst>
          </p:cNvPr>
          <p:cNvSpPr/>
          <p:nvPr/>
        </p:nvSpPr>
        <p:spPr>
          <a:xfrm>
            <a:off x="1029688" y="533676"/>
            <a:ext cx="7497002" cy="57727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21A5D7-2380-4EA8-A4AF-AC6CAE3F0C00}"/>
              </a:ext>
            </a:extLst>
          </p:cNvPr>
          <p:cNvCxnSpPr/>
          <p:nvPr/>
        </p:nvCxnSpPr>
        <p:spPr>
          <a:xfrm flipV="1">
            <a:off x="4823012" y="1111628"/>
            <a:ext cx="0" cy="5199529"/>
          </a:xfrm>
          <a:prstGeom prst="line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DF6001-8974-45C9-B1D6-483466869DFE}"/>
              </a:ext>
            </a:extLst>
          </p:cNvPr>
          <p:cNvCxnSpPr/>
          <p:nvPr/>
        </p:nvCxnSpPr>
        <p:spPr>
          <a:xfrm flipV="1">
            <a:off x="1353664" y="5163671"/>
            <a:ext cx="815789" cy="3406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6D9796-A33D-45AD-8D95-C9054533F10B}"/>
              </a:ext>
            </a:extLst>
          </p:cNvPr>
          <p:cNvCxnSpPr>
            <a:cxnSpLocks/>
          </p:cNvCxnSpPr>
          <p:nvPr/>
        </p:nvCxnSpPr>
        <p:spPr>
          <a:xfrm flipV="1">
            <a:off x="2169453" y="4966447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B57548-BDBE-4E95-8A54-09CACF4E13B5}"/>
              </a:ext>
            </a:extLst>
          </p:cNvPr>
          <p:cNvCxnSpPr>
            <a:cxnSpLocks/>
          </p:cNvCxnSpPr>
          <p:nvPr/>
        </p:nvCxnSpPr>
        <p:spPr>
          <a:xfrm flipV="1">
            <a:off x="3083853" y="4589929"/>
            <a:ext cx="815789" cy="3765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162FAF-59F0-4959-A97D-8205723E6177}"/>
              </a:ext>
            </a:extLst>
          </p:cNvPr>
          <p:cNvCxnSpPr>
            <a:cxnSpLocks/>
          </p:cNvCxnSpPr>
          <p:nvPr/>
        </p:nvCxnSpPr>
        <p:spPr>
          <a:xfrm flipV="1">
            <a:off x="3899642" y="4392705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CD7B9-F994-4532-A57C-5D1C9020B7E5}"/>
              </a:ext>
            </a:extLst>
          </p:cNvPr>
          <p:cNvCxnSpPr>
            <a:cxnSpLocks/>
          </p:cNvCxnSpPr>
          <p:nvPr/>
        </p:nvCxnSpPr>
        <p:spPr>
          <a:xfrm flipV="1">
            <a:off x="4812793" y="3818407"/>
            <a:ext cx="815789" cy="5785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FBC81A-612D-4AE1-BCFB-24ACFEF90883}"/>
              </a:ext>
            </a:extLst>
          </p:cNvPr>
          <p:cNvCxnSpPr>
            <a:cxnSpLocks/>
          </p:cNvCxnSpPr>
          <p:nvPr/>
        </p:nvCxnSpPr>
        <p:spPr>
          <a:xfrm flipV="1">
            <a:off x="5628582" y="3625390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D2BC58-5054-4D14-9C7B-3C57E33AA256}"/>
              </a:ext>
            </a:extLst>
          </p:cNvPr>
          <p:cNvCxnSpPr>
            <a:cxnSpLocks/>
          </p:cNvCxnSpPr>
          <p:nvPr/>
        </p:nvCxnSpPr>
        <p:spPr>
          <a:xfrm flipV="1">
            <a:off x="6542982" y="3240741"/>
            <a:ext cx="815789" cy="3765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65DFAC-B32F-4064-9A6C-BD62493B5577}"/>
              </a:ext>
            </a:extLst>
          </p:cNvPr>
          <p:cNvCxnSpPr>
            <a:cxnSpLocks/>
          </p:cNvCxnSpPr>
          <p:nvPr/>
        </p:nvCxnSpPr>
        <p:spPr>
          <a:xfrm flipV="1">
            <a:off x="7358771" y="3043517"/>
            <a:ext cx="914400" cy="1972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47FA8EA-4A9A-4CE5-AD0F-1B5CFCED671B}"/>
              </a:ext>
            </a:extLst>
          </p:cNvPr>
          <p:cNvSpPr/>
          <p:nvPr/>
        </p:nvSpPr>
        <p:spPr>
          <a:xfrm>
            <a:off x="1288546" y="5421273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35A3D4-3084-49B3-A534-62D707FA76BD}"/>
              </a:ext>
            </a:extLst>
          </p:cNvPr>
          <p:cNvSpPr/>
          <p:nvPr/>
        </p:nvSpPr>
        <p:spPr>
          <a:xfrm>
            <a:off x="2095365" y="5076135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EC4D2E-BCE1-4FCA-B6B0-BD028424FC5D}"/>
              </a:ext>
            </a:extLst>
          </p:cNvPr>
          <p:cNvSpPr/>
          <p:nvPr/>
        </p:nvSpPr>
        <p:spPr>
          <a:xfrm>
            <a:off x="3009765" y="4899223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6A3960-A1C4-418B-A8DB-53172F79D7C0}"/>
              </a:ext>
            </a:extLst>
          </p:cNvPr>
          <p:cNvSpPr/>
          <p:nvPr/>
        </p:nvSpPr>
        <p:spPr>
          <a:xfrm>
            <a:off x="3816584" y="4502393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36BDD4-A54E-482F-B8D6-5D3CCF73F7AF}"/>
              </a:ext>
            </a:extLst>
          </p:cNvPr>
          <p:cNvSpPr/>
          <p:nvPr/>
        </p:nvSpPr>
        <p:spPr>
          <a:xfrm>
            <a:off x="4748924" y="4315695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2976CCF-C4D7-4150-B019-8595F8EE9835}"/>
              </a:ext>
            </a:extLst>
          </p:cNvPr>
          <p:cNvSpPr/>
          <p:nvPr/>
        </p:nvSpPr>
        <p:spPr>
          <a:xfrm>
            <a:off x="5554494" y="3743492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0146A7-919E-4959-AEB7-9A6F72325F52}"/>
              </a:ext>
            </a:extLst>
          </p:cNvPr>
          <p:cNvSpPr/>
          <p:nvPr/>
        </p:nvSpPr>
        <p:spPr>
          <a:xfrm>
            <a:off x="6470018" y="3556335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989927-0D99-4F36-B748-F0C22F2E3B4D}"/>
              </a:ext>
            </a:extLst>
          </p:cNvPr>
          <p:cNvSpPr/>
          <p:nvPr/>
        </p:nvSpPr>
        <p:spPr>
          <a:xfrm>
            <a:off x="7283560" y="3152924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D07148-7A5F-4B19-9DDD-8EDB96257DD3}"/>
              </a:ext>
            </a:extLst>
          </p:cNvPr>
          <p:cNvSpPr/>
          <p:nvPr/>
        </p:nvSpPr>
        <p:spPr>
          <a:xfrm>
            <a:off x="8192857" y="2955700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75E7CD-530C-4A03-952D-3A1ABDE0BDE9}"/>
              </a:ext>
            </a:extLst>
          </p:cNvPr>
          <p:cNvCxnSpPr>
            <a:cxnSpLocks/>
          </p:cNvCxnSpPr>
          <p:nvPr/>
        </p:nvCxnSpPr>
        <p:spPr>
          <a:xfrm flipV="1">
            <a:off x="4831983" y="4315695"/>
            <a:ext cx="870686" cy="7701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75F266-2785-417A-B704-6C58D36E1F28}"/>
              </a:ext>
            </a:extLst>
          </p:cNvPr>
          <p:cNvCxnSpPr>
            <a:cxnSpLocks/>
          </p:cNvCxnSpPr>
          <p:nvPr/>
        </p:nvCxnSpPr>
        <p:spPr>
          <a:xfrm flipV="1">
            <a:off x="5671371" y="4092002"/>
            <a:ext cx="911665" cy="22564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2C59E5-5E06-4203-8561-6B2472BC1753}"/>
              </a:ext>
            </a:extLst>
          </p:cNvPr>
          <p:cNvCxnSpPr>
            <a:cxnSpLocks/>
          </p:cNvCxnSpPr>
          <p:nvPr/>
        </p:nvCxnSpPr>
        <p:spPr>
          <a:xfrm flipV="1">
            <a:off x="6585563" y="3903345"/>
            <a:ext cx="891009" cy="18251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7A5B9F-3B18-44BF-AFF6-7235F37645AA}"/>
              </a:ext>
            </a:extLst>
          </p:cNvPr>
          <p:cNvCxnSpPr>
            <a:cxnSpLocks/>
          </p:cNvCxnSpPr>
          <p:nvPr/>
        </p:nvCxnSpPr>
        <p:spPr>
          <a:xfrm flipV="1">
            <a:off x="7476572" y="3842985"/>
            <a:ext cx="796599" cy="5559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9531516-D4E4-458A-826E-0F09F0340D11}"/>
              </a:ext>
            </a:extLst>
          </p:cNvPr>
          <p:cNvSpPr/>
          <p:nvPr/>
        </p:nvSpPr>
        <p:spPr>
          <a:xfrm>
            <a:off x="5597283" y="4238529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CEECDA-68D8-4AF9-A4E3-9FACF77E2CE7}"/>
              </a:ext>
            </a:extLst>
          </p:cNvPr>
          <p:cNvSpPr/>
          <p:nvPr/>
        </p:nvSpPr>
        <p:spPr>
          <a:xfrm>
            <a:off x="6512933" y="4009374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D4F4D7-A4D1-4EBD-B3EA-69425F228D13}"/>
              </a:ext>
            </a:extLst>
          </p:cNvPr>
          <p:cNvSpPr/>
          <p:nvPr/>
        </p:nvSpPr>
        <p:spPr>
          <a:xfrm>
            <a:off x="7326475" y="3830084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1B346E2-8E61-429C-B796-268574557E2E}"/>
              </a:ext>
            </a:extLst>
          </p:cNvPr>
          <p:cNvSpPr/>
          <p:nvPr/>
        </p:nvSpPr>
        <p:spPr>
          <a:xfrm>
            <a:off x="8193742" y="3796692"/>
            <a:ext cx="148175" cy="1481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229FBA-F48B-4D33-A88A-EA60B7045D02}"/>
              </a:ext>
            </a:extLst>
          </p:cNvPr>
          <p:cNvSpPr txBox="1"/>
          <p:nvPr/>
        </p:nvSpPr>
        <p:spPr>
          <a:xfrm rot="20850652">
            <a:off x="5679145" y="4155128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Counterfactual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1AE5CA8-11CA-466D-A12B-4A158788AEEF}"/>
              </a:ext>
            </a:extLst>
          </p:cNvPr>
          <p:cNvCxnSpPr>
            <a:cxnSpLocks/>
          </p:cNvCxnSpPr>
          <p:nvPr/>
        </p:nvCxnSpPr>
        <p:spPr>
          <a:xfrm flipV="1">
            <a:off x="8274803" y="3036754"/>
            <a:ext cx="0" cy="754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FADC847-14DC-4D48-A09F-44772E397ED7}"/>
              </a:ext>
            </a:extLst>
          </p:cNvPr>
          <p:cNvSpPr txBox="1"/>
          <p:nvPr/>
        </p:nvSpPr>
        <p:spPr>
          <a:xfrm>
            <a:off x="8239717" y="3252758"/>
            <a:ext cx="84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Impact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35CFCE-87F7-4319-B3FB-384562ABEE57}"/>
              </a:ext>
            </a:extLst>
          </p:cNvPr>
          <p:cNvSpPr txBox="1"/>
          <p:nvPr/>
        </p:nvSpPr>
        <p:spPr>
          <a:xfrm>
            <a:off x="3964759" y="742296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Program starts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D72B54-EAFF-420A-87F6-0E6D86D4E26F}"/>
              </a:ext>
            </a:extLst>
          </p:cNvPr>
          <p:cNvSpPr txBox="1"/>
          <p:nvPr/>
        </p:nvSpPr>
        <p:spPr>
          <a:xfrm rot="16200000">
            <a:off x="-165856" y="2771034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Outcome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0A335F-E8C9-4BE5-99C8-1AA4423E02E0}"/>
              </a:ext>
            </a:extLst>
          </p:cNvPr>
          <p:cNvSpPr txBox="1"/>
          <p:nvPr/>
        </p:nvSpPr>
        <p:spPr>
          <a:xfrm>
            <a:off x="7980947" y="6400245"/>
            <a:ext cx="17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3858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20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</cp:revision>
  <dcterms:created xsi:type="dcterms:W3CDTF">2025-01-31T02:37:30Z</dcterms:created>
  <dcterms:modified xsi:type="dcterms:W3CDTF">2025-01-31T03:00:57Z</dcterms:modified>
</cp:coreProperties>
</file>