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9"/>
  </p:notesMasterIdLst>
  <p:sldIdLst>
    <p:sldId id="272" r:id="rId3"/>
    <p:sldId id="273" r:id="rId4"/>
    <p:sldId id="274" r:id="rId5"/>
    <p:sldId id="275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5/16/2016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t>5/16/2016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Git</a:t>
            </a:r>
            <a:r>
              <a:rPr lang="en-US" dirty="0" smtClean="0"/>
              <a:t> vs SVN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468880"/>
            <a:ext cx="10972800" cy="4389120"/>
          </a:xfrm>
        </p:spPr>
        <p:txBody>
          <a:bodyPr/>
          <a:lstStyle/>
          <a:p>
            <a:r>
              <a:rPr lang="en-US" dirty="0" smtClean="0"/>
              <a:t>Difference of </a:t>
            </a:r>
            <a:r>
              <a:rPr lang="en-US" dirty="0" err="1" smtClean="0"/>
              <a:t>Git</a:t>
            </a:r>
            <a:r>
              <a:rPr lang="en-US" dirty="0" smtClean="0"/>
              <a:t> and SVN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When to use </a:t>
            </a:r>
            <a:r>
              <a:rPr lang="en-US" dirty="0" err="1" smtClean="0"/>
              <a:t>Git</a:t>
            </a:r>
            <a:r>
              <a:rPr lang="en-US" dirty="0" smtClean="0"/>
              <a:t> or SVN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Summarize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Difference </a:t>
            </a:r>
            <a:r>
              <a:rPr lang="en-US" dirty="0"/>
              <a:t>of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smtClean="0"/>
              <a:t>SVN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875842"/>
              </p:ext>
            </p:extLst>
          </p:nvPr>
        </p:nvGraphicFramePr>
        <p:xfrm>
          <a:off x="609600" y="2176463"/>
          <a:ext cx="109728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SVN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Centralized version control system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Allows you to check out just a subtree of a repository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central repository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local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server is down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can’t access 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Version: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sequential revision numbers (1,2,3,..)</a:t>
                      </a:r>
                      <a:endParaRPr kumimoji="0"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Distributed version control system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you to clone the entire repository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repositories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Don’t have local repository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</a:t>
                      </a:r>
                      <a:r>
                        <a:rPr kumimoji="0"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work offline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unpredictable SHA-1 hashes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en-US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much faster and</a:t>
                      </a:r>
                      <a:r>
                        <a:rPr kumimoji="0" lang="en-US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Git's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repositories are much smaller than SVN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objective(s) of the exercise.</a:t>
            </a:r>
          </a:p>
          <a:p>
            <a:pPr lvl="1"/>
            <a:r>
              <a:rPr lang="en-US" dirty="0"/>
              <a:t>New product or service ideas?</a:t>
            </a:r>
          </a:p>
          <a:p>
            <a:pPr lvl="1"/>
            <a:r>
              <a:rPr lang="en-US" dirty="0"/>
              <a:t>New feature ideas?</a:t>
            </a:r>
          </a:p>
          <a:p>
            <a:pPr lvl="1"/>
            <a:r>
              <a:rPr lang="en-US" dirty="0"/>
              <a:t>Feature/product naming?</a:t>
            </a:r>
          </a:p>
          <a:p>
            <a:pPr lvl="1"/>
            <a:r>
              <a:rPr lang="en-US" dirty="0"/>
              <a:t>Promotion ideas?</a:t>
            </a:r>
          </a:p>
          <a:p>
            <a:pPr lvl="1"/>
            <a:r>
              <a:rPr lang="en-US" dirty="0"/>
              <a:t>New process for doing something?</a:t>
            </a:r>
          </a:p>
          <a:p>
            <a:r>
              <a:rPr lang="en-US" dirty="0"/>
              <a:t>Define top requirements or restrictions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ideas.</a:t>
            </a:r>
          </a:p>
          <a:p>
            <a:r>
              <a:rPr lang="en-US" dirty="0"/>
              <a:t>Vote on top candidates and consolidate.</a:t>
            </a:r>
          </a:p>
          <a:p>
            <a:r>
              <a:rPr lang="en-US" dirty="0"/>
              <a:t>Check requirements and restrictions.</a:t>
            </a:r>
          </a:p>
          <a:p>
            <a:r>
              <a:rPr lang="en-US" dirty="0"/>
              <a:t>Trim list to top 5-10 ideas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what happens next:</a:t>
            </a:r>
          </a:p>
          <a:p>
            <a:pPr lvl="1"/>
            <a:r>
              <a:rPr lang="en-US" dirty="0"/>
              <a:t>Research the ideas generated?</a:t>
            </a:r>
          </a:p>
          <a:p>
            <a:pPr lvl="1"/>
            <a:r>
              <a:rPr lang="en-US" dirty="0"/>
              <a:t>Follow up with larger group?</a:t>
            </a:r>
          </a:p>
          <a:p>
            <a:r>
              <a:rPr lang="en-US" dirty="0"/>
              <a:t>Generate action items for follow-up:</a:t>
            </a:r>
          </a:p>
          <a:p>
            <a:pPr lvl="1"/>
            <a:r>
              <a:rPr lang="en-US" dirty="0"/>
              <a:t>Start turning ideas into reality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0</TotalTime>
  <Words>183</Words>
  <Application>Microsoft Office PowerPoint</Application>
  <PresentationFormat>Widescreen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Century Gothic</vt:lpstr>
      <vt:lpstr>Palatino Linotype</vt:lpstr>
      <vt:lpstr>Wingdings 2</vt:lpstr>
      <vt:lpstr>Presentation on brainstorming</vt:lpstr>
      <vt:lpstr>Git vs SVN</vt:lpstr>
      <vt:lpstr>Agenda</vt:lpstr>
      <vt:lpstr> Difference of Git and SVN</vt:lpstr>
      <vt:lpstr>Brainstorming Objectives</vt:lpstr>
      <vt:lpstr>Summarize</vt:lpstr>
      <vt:lpstr>Next Steps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2016-05-16T10:10:31Z</dcterms:created>
  <dcterms:modified xsi:type="dcterms:W3CDTF">2016-05-16T11:14:20Z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