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3" r:id="rId2"/>
    <p:sldId id="269" r:id="rId3"/>
    <p:sldId id="344" r:id="rId4"/>
    <p:sldId id="363" r:id="rId5"/>
    <p:sldId id="380" r:id="rId6"/>
    <p:sldId id="377" r:id="rId7"/>
    <p:sldId id="374" r:id="rId8"/>
    <p:sldId id="372" r:id="rId9"/>
    <p:sldId id="381" r:id="rId10"/>
    <p:sldId id="382" r:id="rId11"/>
    <p:sldId id="383" r:id="rId12"/>
    <p:sldId id="3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6A922C-8A28-45CF-8485-D074F5846D2F}">
          <p14:sldIdLst>
            <p14:sldId id="263"/>
            <p14:sldId id="269"/>
            <p14:sldId id="344"/>
            <p14:sldId id="363"/>
            <p14:sldId id="380"/>
            <p14:sldId id="377"/>
            <p14:sldId id="374"/>
            <p14:sldId id="372"/>
            <p14:sldId id="381"/>
            <p14:sldId id="382"/>
            <p14:sldId id="383"/>
          </p14:sldIdLst>
        </p14:section>
        <p14:section name="What is" id="{A280F8A5-157C-466A-90EE-24E68A51E468}">
          <p14:sldIdLst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6"/>
    <a:srgbClr val="229DD8"/>
    <a:srgbClr val="76879B"/>
    <a:srgbClr val="249DD8"/>
    <a:srgbClr val="07C6F9"/>
    <a:srgbClr val="0563B8"/>
    <a:srgbClr val="1EB2FF"/>
    <a:srgbClr val="79ACC7"/>
    <a:srgbClr val="00A7AA"/>
    <a:srgbClr val="F0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9" autoAdjust="0"/>
    <p:restoredTop sz="95994" autoAdjust="0"/>
  </p:normalViewPr>
  <p:slideViewPr>
    <p:cSldViewPr snapToGrid="0">
      <p:cViewPr varScale="1">
        <p:scale>
          <a:sx n="98" d="100"/>
          <a:sy n="98" d="100"/>
        </p:scale>
        <p:origin x="96" y="324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D2206-7D5B-430E-96AB-67021B87E677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DCE0-5BEA-440E-BF9A-E7CC3FE8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6B59-080F-412D-9BFD-130BE9721DC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1EC42-9309-4D83-BD5E-1C76198D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9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6039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-10727" y="4815575"/>
            <a:ext cx="9186765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10726" y="-8710"/>
            <a:ext cx="9186765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7584" y="150124"/>
            <a:ext cx="1359557" cy="63446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666082" y="345457"/>
            <a:ext cx="754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YOUR QUALITY</a:t>
            </a:r>
            <a:r>
              <a:rPr lang="en-US" sz="2400" b="1" baseline="0" dirty="0" smtClean="0">
                <a:solidFill>
                  <a:srgbClr val="229DD8"/>
                </a:solidFill>
                <a:latin typeface="Century Gothic" panose="020B0502020202020204" pitchFamily="34" charset="0"/>
              </a:rPr>
              <a:t> PARNER FOR SOFTWARE SOLUTIONS</a:t>
            </a:r>
            <a:endParaRPr lang="en-US" sz="2400" b="1" dirty="0">
              <a:solidFill>
                <a:srgbClr val="229DD8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-10726" y="6418907"/>
            <a:ext cx="9186765" cy="439093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9DD8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636810" y="645928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7682" y="646643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5004707"/>
            <a:ext cx="7772400" cy="612322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49" y="5718305"/>
            <a:ext cx="6858000" cy="474215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F9D4-2602-4188-A8C0-9E23B528ED88}" type="datetime1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98" y="1249136"/>
            <a:ext cx="8785902" cy="4927827"/>
          </a:xfrm>
        </p:spPr>
        <p:txBody>
          <a:bodyPr/>
          <a:lstStyle>
            <a:lvl1pPr marL="449263" indent="-449263">
              <a:lnSpc>
                <a:spcPct val="150000"/>
              </a:lnSpc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rgbClr val="249DD8"/>
              </a:buClr>
              <a:buFont typeface="Century Gothic" panose="020B0502020202020204" pitchFamily="34" charset="0"/>
              <a:buChar char="●"/>
              <a:defRPr sz="2200">
                <a:solidFill>
                  <a:srgbClr val="002060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150000"/>
              </a:lnSpc>
              <a:buClr>
                <a:srgbClr val="229DD8"/>
              </a:buClr>
              <a:buSzPct val="120000"/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Century Gothic" panose="020B0502020202020204" pitchFamily="34" charset="0"/>
              <a:buChar char="○"/>
              <a:defRPr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/>
              <a:t>5/17/2016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334828"/>
            <a:ext cx="358099" cy="357791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88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/>
              <a:t>5/17/2016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326361"/>
            <a:ext cx="358099" cy="357791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65138" y="1158875"/>
            <a:ext cx="8213725" cy="4833938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0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/>
              <a:t>5/17/2016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326361"/>
            <a:ext cx="358099" cy="357791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449263" y="1158875"/>
            <a:ext cx="8229600" cy="49323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/>
              <a:t>5/17/2016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326361"/>
            <a:ext cx="358099" cy="357791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457200" y="1379538"/>
            <a:ext cx="8253413" cy="4597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F3FA-60F0-4111-9169-539EF6743970}" type="datetime1">
              <a:rPr lang="en-US" smtClean="0"/>
              <a:t>5/17/2016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2376513" y="2957033"/>
            <a:ext cx="442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!</a:t>
            </a:r>
            <a:endParaRPr lang="en-US" sz="5400" dirty="0">
              <a:solidFill>
                <a:srgbClr val="249DD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6830" y="694023"/>
            <a:ext cx="2220683" cy="10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4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2C8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57452" y="1368425"/>
            <a:ext cx="5638800" cy="2212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C80C2"/>
              </a:buClr>
              <a:buSzPct val="120000"/>
              <a:buFont typeface="Wingdings" panose="05000000000000000000" pitchFamily="2" charset="2"/>
              <a:buChar char="v"/>
              <a:defRPr sz="2400">
                <a:solidFill>
                  <a:srgbClr val="2C80C2"/>
                </a:solidFill>
                <a:latin typeface="Cambria" panose="02040503050406030204" pitchFamily="18" charset="0"/>
              </a:defRPr>
            </a:lvl1pPr>
            <a:lvl2pPr marL="800100" indent="-34290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Cambria" panose="02040503050406030204" pitchFamily="18" charset="0"/>
              </a:defRPr>
            </a:lvl2pPr>
            <a:lvl3pPr marL="1200150" indent="-285750">
              <a:buClrTx/>
              <a:buFont typeface="Arial" panose="020B0604020202020204" pitchFamily="34" charset="0"/>
              <a:buChar char="•"/>
              <a:defRPr sz="1700">
                <a:solidFill>
                  <a:srgbClr val="2C80C2"/>
                </a:solidFill>
                <a:latin typeface="Cambria" panose="020405030504060302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500" baseline="0">
                <a:solidFill>
                  <a:schemeClr val="tx2"/>
                </a:solidFill>
                <a:latin typeface="Cambria" panose="020405030504060302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Click to edit</a:t>
            </a:r>
          </a:p>
          <a:p>
            <a:pPr lvl="2"/>
            <a:r>
              <a:rPr lang="en-US" dirty="0" smtClean="0"/>
              <a:t>Click to edit</a:t>
            </a:r>
          </a:p>
          <a:p>
            <a:pPr lvl="3"/>
            <a:r>
              <a:rPr lang="en-US" dirty="0" smtClean="0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3" y="63500"/>
            <a:ext cx="7507287" cy="546100"/>
          </a:xfrm>
          <a:prstGeom prst="rect">
            <a:avLst/>
          </a:prstGeom>
        </p:spPr>
        <p:txBody>
          <a:bodyPr anchor="t"/>
          <a:lstStyle>
            <a:lvl1pPr algn="l">
              <a:defRPr sz="3200" b="0" cap="all">
                <a:solidFill>
                  <a:srgbClr val="FFFF00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106" y="685800"/>
            <a:ext cx="3751293" cy="357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56659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80C2"/>
                </a:solidFill>
              </a:defRPr>
            </a:lvl1pPr>
          </a:lstStyle>
          <a:p>
            <a:pPr>
              <a:defRPr/>
            </a:pPr>
            <a:fld id="{57516061-AF22-424D-BF78-71E4B4FB1C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4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2C8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57452" y="1368425"/>
            <a:ext cx="5638800" cy="2212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C80C2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70C0"/>
                </a:solidFill>
                <a:latin typeface="Cambria" panose="02040503050406030204" pitchFamily="18" charset="0"/>
              </a:defRPr>
            </a:lvl1pPr>
            <a:lvl2pPr marL="800100" indent="-34290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200150" indent="-285750">
              <a:buClrTx/>
              <a:buFont typeface="Arial" panose="020B0604020202020204" pitchFamily="34" charset="0"/>
              <a:buChar char="•"/>
              <a:defRPr sz="1700" b="1">
                <a:solidFill>
                  <a:srgbClr val="2C80C2"/>
                </a:solidFill>
                <a:latin typeface="Cambria" panose="020405030504060302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500" b="1" baseline="0">
                <a:solidFill>
                  <a:schemeClr val="tx2"/>
                </a:solidFill>
                <a:latin typeface="Cambria" panose="020405030504060302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Click to edit</a:t>
            </a:r>
          </a:p>
          <a:p>
            <a:pPr lvl="2"/>
            <a:r>
              <a:rPr lang="en-US" dirty="0" smtClean="0"/>
              <a:t>Click to edit</a:t>
            </a:r>
          </a:p>
          <a:p>
            <a:pPr lvl="3"/>
            <a:r>
              <a:rPr lang="en-US" dirty="0" smtClean="0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63" y="298450"/>
            <a:ext cx="7507287" cy="546100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FFFF00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56659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2C80C2"/>
                </a:solidFill>
              </a:defRPr>
            </a:lvl1pPr>
          </a:lstStyle>
          <a:p>
            <a:pPr>
              <a:defRPr/>
            </a:pPr>
            <a:fld id="{57516061-AF22-424D-BF78-71E4B4FB1C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79FE-239B-4030-8DEC-E0008B4E66EB}" type="datetime1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B6B9-EEE1-47C5-B0EB-1757C6F87D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726" y="6435841"/>
            <a:ext cx="9186765" cy="439093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7C6F9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7682" y="646643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050616" y="6483353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12F569-F0E8-45C6-A8B5-805952AC8A46}" type="slidenum">
              <a:rPr lang="en-US" smtClean="0">
                <a:latin typeface="Century Gothic" panose="020B0502020202020204" pitchFamily="34" charset="0"/>
              </a:rPr>
              <a:pPr algn="r"/>
              <a:t>‹#›</a:t>
            </a:fld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7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9" r:id="rId4"/>
    <p:sldLayoutId id="2147483670" r:id="rId5"/>
    <p:sldLayoutId id="2147483667" r:id="rId6"/>
    <p:sldLayoutId id="2147483671" r:id="rId7"/>
    <p:sldLayoutId id="214748367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squareup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58" y="4859031"/>
            <a:ext cx="9137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Git</a:t>
            </a:r>
            <a:r>
              <a:rPr lang="en-US" sz="4800" b="1" dirty="0" smtClean="0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vs SVN</a:t>
            </a:r>
            <a:endParaRPr lang="en-US" sz="4000" b="1" dirty="0">
              <a:solidFill>
                <a:srgbClr val="249DD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613084"/>
            <a:ext cx="917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A0E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May 17th, 2016</a:t>
            </a:r>
            <a:endParaRPr lang="en-US" dirty="0">
              <a:solidFill>
                <a:srgbClr val="00A0E6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" y="150124"/>
            <a:ext cx="1359557" cy="6344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0726" y="6418907"/>
            <a:ext cx="9186765" cy="439093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7C6F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6810" y="645928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682" y="646643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Square, Inc.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091" y="5982416"/>
            <a:ext cx="1269575" cy="338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687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98" y="1249137"/>
            <a:ext cx="8785902" cy="2894846"/>
          </a:xfrm>
        </p:spPr>
        <p:txBody>
          <a:bodyPr/>
          <a:lstStyle/>
          <a:p>
            <a:r>
              <a:rPr lang="en-US" sz="2000" b="0" dirty="0" smtClean="0"/>
              <a:t>Can work offline</a:t>
            </a:r>
          </a:p>
          <a:p>
            <a:r>
              <a:rPr lang="en-US" sz="2000" b="0" dirty="0" smtClean="0"/>
              <a:t>Speed</a:t>
            </a:r>
          </a:p>
          <a:p>
            <a:r>
              <a:rPr lang="en-US" sz="2000" b="0" dirty="0" smtClean="0"/>
              <a:t>Less storage space</a:t>
            </a:r>
          </a:p>
          <a:p>
            <a:r>
              <a:rPr lang="en-US" sz="2000" b="0" dirty="0" smtClean="0"/>
              <a:t>Simple and easy to use branch and merge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239408"/>
            <a:ext cx="8785902" cy="492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C80C2"/>
              </a:buClr>
              <a:buSzPct val="120000"/>
              <a:buFont typeface="Wingdings" panose="05000000000000000000" pitchFamily="2" charset="2"/>
              <a:buChar char="v"/>
              <a:defRPr sz="2400" b="1" kern="1200">
                <a:solidFill>
                  <a:srgbClr val="0070C0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700" b="1" kern="1200">
                <a:solidFill>
                  <a:srgbClr val="2C80C2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b="1" kern="1200" baseline="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0757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1758523" y="2042309"/>
            <a:ext cx="5638800" cy="10988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44" y="396867"/>
            <a:ext cx="1359557" cy="63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98" y="296402"/>
            <a:ext cx="8157252" cy="452898"/>
          </a:xfrm>
        </p:spPr>
        <p:txBody>
          <a:bodyPr>
            <a:noAutofit/>
          </a:bodyPr>
          <a:lstStyle/>
          <a:p>
            <a:r>
              <a:rPr lang="en-US" sz="3200" dirty="0"/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098" y="1275008"/>
            <a:ext cx="840490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1. </a:t>
            </a:r>
            <a:r>
              <a:rPr lang="en-US" sz="2000" dirty="0" smtClean="0">
                <a:latin typeface="Century Gothic" panose="020B0502020202020204" pitchFamily="34" charset="0"/>
              </a:rPr>
              <a:t>Comparison</a:t>
            </a:r>
            <a:r>
              <a:rPr lang="en-US" sz="2000" dirty="0" smtClean="0">
                <a:latin typeface="Century Gothic" panose="020B0502020202020204" pitchFamily="34" charset="0"/>
              </a:rPr>
              <a:t> </a:t>
            </a:r>
            <a:r>
              <a:rPr lang="en-US" sz="2000" dirty="0">
                <a:latin typeface="Century Gothic" panose="020B0502020202020204" pitchFamily="34" charset="0"/>
              </a:rPr>
              <a:t>of </a:t>
            </a:r>
            <a:r>
              <a:rPr lang="en-US" sz="2000" dirty="0" err="1">
                <a:latin typeface="Century Gothic" panose="020B0502020202020204" pitchFamily="34" charset="0"/>
              </a:rPr>
              <a:t>Git</a:t>
            </a:r>
            <a:r>
              <a:rPr lang="en-US" sz="2000" dirty="0">
                <a:latin typeface="Century Gothic" panose="020B0502020202020204" pitchFamily="34" charset="0"/>
              </a:rPr>
              <a:t> and </a:t>
            </a:r>
            <a:r>
              <a:rPr lang="en-US" sz="2000" dirty="0" smtClean="0">
                <a:latin typeface="Century Gothic" panose="020B0502020202020204" pitchFamily="34" charset="0"/>
              </a:rPr>
              <a:t>SVN</a:t>
            </a:r>
          </a:p>
          <a:p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000" dirty="0" smtClean="0">
                <a:latin typeface="Century Gothic" panose="020B0502020202020204" pitchFamily="34" charset="0"/>
              </a:rPr>
              <a:t>2. Why </a:t>
            </a:r>
            <a:r>
              <a:rPr lang="en-US" sz="2000" dirty="0" smtClean="0">
                <a:latin typeface="Century Gothic" panose="020B0502020202020204" pitchFamily="34" charset="0"/>
              </a:rPr>
              <a:t>use SVN?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 smtClean="0">
                <a:latin typeface="Century Gothic" panose="020B0502020202020204" pitchFamily="34" charset="0"/>
              </a:rPr>
              <a:t>3. Why use </a:t>
            </a:r>
            <a:r>
              <a:rPr lang="en-US" sz="2000" dirty="0" err="1" smtClean="0">
                <a:latin typeface="Century Gothic" panose="020B0502020202020204" pitchFamily="34" charset="0"/>
              </a:rPr>
              <a:t>Git</a:t>
            </a:r>
            <a:r>
              <a:rPr lang="en-US" sz="2000" dirty="0" smtClean="0">
                <a:latin typeface="Century Gothic" panose="020B0502020202020204" pitchFamily="34" charset="0"/>
              </a:rPr>
              <a:t>?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 smtClean="0">
                <a:latin typeface="Century Gothic" panose="020B0502020202020204" pitchFamily="34" charset="0"/>
              </a:rPr>
              <a:t>4. Q&amp;A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640080">
              <a:buAutoNum type="arabicPeriod"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34" y="729576"/>
            <a:ext cx="6478333" cy="4863828"/>
          </a:xfrm>
        </p:spPr>
      </p:pic>
    </p:spTree>
    <p:extLst>
      <p:ext uri="{BB962C8B-B14F-4D97-AF65-F5344CB8AC3E}">
        <p14:creationId xmlns:p14="http://schemas.microsoft.com/office/powerpoint/2010/main" val="6105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56" y="726228"/>
            <a:ext cx="6469835" cy="485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95" y="717314"/>
            <a:ext cx="6478022" cy="4863593"/>
          </a:xfrm>
        </p:spPr>
      </p:pic>
    </p:spTree>
    <p:extLst>
      <p:ext uri="{BB962C8B-B14F-4D97-AF65-F5344CB8AC3E}">
        <p14:creationId xmlns:p14="http://schemas.microsoft.com/office/powerpoint/2010/main" val="407406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95" y="721805"/>
            <a:ext cx="6478022" cy="4863593"/>
          </a:xfrm>
        </p:spPr>
      </p:pic>
    </p:spTree>
    <p:extLst>
      <p:ext uri="{BB962C8B-B14F-4D97-AF65-F5344CB8AC3E}">
        <p14:creationId xmlns:p14="http://schemas.microsoft.com/office/powerpoint/2010/main" val="349155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68" y="721806"/>
            <a:ext cx="6464821" cy="4853683"/>
          </a:xfrm>
        </p:spPr>
      </p:pic>
    </p:spTree>
    <p:extLst>
      <p:ext uri="{BB962C8B-B14F-4D97-AF65-F5344CB8AC3E}">
        <p14:creationId xmlns:p14="http://schemas.microsoft.com/office/powerpoint/2010/main" val="283473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70" y="712079"/>
            <a:ext cx="6468092" cy="4856138"/>
          </a:xfrm>
        </p:spPr>
      </p:pic>
    </p:spTree>
    <p:extLst>
      <p:ext uri="{BB962C8B-B14F-4D97-AF65-F5344CB8AC3E}">
        <p14:creationId xmlns:p14="http://schemas.microsoft.com/office/powerpoint/2010/main" val="40804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SVN?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98" y="1249136"/>
            <a:ext cx="8785902" cy="3410413"/>
          </a:xfrm>
        </p:spPr>
        <p:txBody>
          <a:bodyPr/>
          <a:lstStyle/>
          <a:p>
            <a:pPr lvl="0"/>
            <a:r>
              <a:rPr lang="en-US" altLang="en-US" sz="2000" b="0" dirty="0" smtClean="0">
                <a:solidFill>
                  <a:schemeClr val="tx1"/>
                </a:solidFill>
                <a:cs typeface="Open Sans" panose="020B0606030504020204" pitchFamily="34" charset="0"/>
              </a:rPr>
              <a:t>Simpler to learn</a:t>
            </a:r>
          </a:p>
          <a:p>
            <a:pPr lvl="0"/>
            <a:r>
              <a:rPr lang="en-US" altLang="en-US" sz="2000" b="0" dirty="0" smtClean="0">
                <a:solidFill>
                  <a:schemeClr val="tx1"/>
                </a:solidFill>
                <a:cs typeface="Open Sans" panose="020B0606030504020204" pitchFamily="34" charset="0"/>
              </a:rPr>
              <a:t>Encourages </a:t>
            </a:r>
            <a:r>
              <a:rPr lang="en-US" altLang="en-US" sz="2000" b="0" dirty="0">
                <a:solidFill>
                  <a:schemeClr val="tx1"/>
                </a:solidFill>
                <a:cs typeface="Open Sans" panose="020B0606030504020204" pitchFamily="34" charset="0"/>
              </a:rPr>
              <a:t>a simple central repository </a:t>
            </a:r>
            <a:r>
              <a:rPr lang="en-US" altLang="en-US" sz="2000" b="0" dirty="0" smtClean="0">
                <a:solidFill>
                  <a:schemeClr val="tx1"/>
                </a:solidFill>
                <a:cs typeface="Open Sans" panose="020B0606030504020204" pitchFamily="34" charset="0"/>
              </a:rPr>
              <a:t>model and don’t branch very much</a:t>
            </a:r>
          </a:p>
          <a:p>
            <a:pPr lvl="0"/>
            <a:r>
              <a:rPr lang="en-US" sz="2000" b="0" dirty="0"/>
              <a:t>Code check-in conflicts do not occur very </a:t>
            </a:r>
            <a:r>
              <a:rPr lang="en-US" sz="2000" b="0" dirty="0" smtClean="0"/>
              <a:t>often</a:t>
            </a:r>
          </a:p>
          <a:p>
            <a:pPr lvl="0"/>
            <a:r>
              <a:rPr lang="en-US" sz="2000" b="0" dirty="0" smtClean="0"/>
              <a:t>Checkout </a:t>
            </a:r>
            <a:r>
              <a:rPr lang="en-US" sz="2000" b="0" dirty="0"/>
              <a:t>grabs the </a:t>
            </a:r>
            <a:r>
              <a:rPr lang="en-US" sz="2000" b="0" dirty="0" smtClean="0"/>
              <a:t>subdirectory </a:t>
            </a:r>
            <a:r>
              <a:rPr lang="en-US" sz="2000" b="0" dirty="0"/>
              <a:t>only, but </a:t>
            </a:r>
            <a:r>
              <a:rPr lang="en-US" sz="2000" b="0" dirty="0" err="1"/>
              <a:t>git</a:t>
            </a:r>
            <a:r>
              <a:rPr lang="en-US" sz="2000" b="0" dirty="0"/>
              <a:t> clones the </a:t>
            </a:r>
            <a:r>
              <a:rPr lang="en-US" sz="2000" b="0" dirty="0" smtClean="0"/>
              <a:t>entire repository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10924</TotalTime>
  <Words>103</Words>
  <Application>Microsoft Office PowerPoint</Application>
  <PresentationFormat>On-screen Show (4:3)</PresentationFormat>
  <Paragraphs>36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Century Gothic</vt:lpstr>
      <vt:lpstr>Open Sans</vt:lpstr>
      <vt:lpstr>Wingdings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use SVN?</vt:lpstr>
      <vt:lpstr>Why use Git?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Tran Hoang Thinh</dc:creator>
  <cp:lastModifiedBy>Trinh Tuan Anh</cp:lastModifiedBy>
  <cp:revision>1119</cp:revision>
  <dcterms:created xsi:type="dcterms:W3CDTF">2013-11-11T02:29:22Z</dcterms:created>
  <dcterms:modified xsi:type="dcterms:W3CDTF">2016-05-17T08:34:40Z</dcterms:modified>
</cp:coreProperties>
</file>