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8" r:id="rId12"/>
    <p:sldId id="265" r:id="rId13"/>
    <p:sldId id="269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4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5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4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5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9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7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9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1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6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2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7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73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gAmgljXLDU?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4CB312-3373-4D42-8ADD-0E492A0C4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BÁO CÁO LAB 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100EF-555A-4967-9507-D89C43862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>
            <a:normAutofit/>
          </a:bodyPr>
          <a:lstStyle/>
          <a:p>
            <a:pPr algn="l"/>
            <a:r>
              <a:rPr lang="en-US"/>
              <a:t>MSSV: 1712601</a:t>
            </a:r>
          </a:p>
          <a:p>
            <a:pPr algn="l"/>
            <a:r>
              <a:rPr lang="en-US"/>
              <a:t>Họ và tên: Trịnh Văn Minh</a:t>
            </a:r>
          </a:p>
        </p:txBody>
      </p:sp>
      <p:pic>
        <p:nvPicPr>
          <p:cNvPr id="4" name="Picture 3" descr="Abstract background of node and mesh">
            <a:extLst>
              <a:ext uri="{FF2B5EF4-FFF2-40B4-BE49-F238E27FC236}">
                <a16:creationId xmlns:a16="http://schemas.microsoft.com/office/drawing/2014/main" id="{7280F45A-B248-44D7-B108-1EA27BAD33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22" r="36453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054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E0A2A-7983-4C9B-8B44-38EAA9E4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Giao diện</a:t>
            </a:r>
          </a:p>
        </p:txBody>
      </p:sp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0EFCA32-1FCB-472D-B242-DC9E79F64AA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411" y="2028825"/>
            <a:ext cx="7835796" cy="433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36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B796-5E38-412D-8A8A-49E752E1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 dõi thao tác load dữ liệu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1DBB3D-76E0-4D06-84D5-4777303CCA0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405" y="3162300"/>
            <a:ext cx="8526290" cy="2063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5658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7A63-23C9-4E27-A5E6-F0AAE260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Giao diện</a:t>
            </a:r>
          </a:p>
        </p:txBody>
      </p:sp>
      <p:pic>
        <p:nvPicPr>
          <p:cNvPr id="4" name="Content Placeholder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CE028116-FE9A-4D29-A7CE-CA1FF39B76A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1734" y="1314450"/>
            <a:ext cx="6337404" cy="471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87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1A6C-FA79-4C18-BB69-EB705856C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 dõi thao tác thêm mới</a:t>
            </a:r>
          </a:p>
        </p:txBody>
      </p:sp>
      <p:pic>
        <p:nvPicPr>
          <p:cNvPr id="4" name="Content Placeholder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332FA7B-8A86-4C66-A4D9-8648B6BC18A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150" y="2804319"/>
            <a:ext cx="90297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90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8781-C313-4262-B23E-D5456948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Giao diện</a:t>
            </a:r>
          </a:p>
        </p:txBody>
      </p:sp>
      <p:pic>
        <p:nvPicPr>
          <p:cNvPr id="4" name="Content Placeholder 3" descr="Graphical user interface&#10;&#10;Description automatically generated">
            <a:extLst>
              <a:ext uri="{FF2B5EF4-FFF2-40B4-BE49-F238E27FC236}">
                <a16:creationId xmlns:a16="http://schemas.microsoft.com/office/drawing/2014/main" id="{E7EF1848-33F4-4FCE-B038-5D45EAA72F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3676" y="1223523"/>
            <a:ext cx="6919223" cy="510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8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0ACC-64CB-497A-87D4-18D83A0C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47095"/>
            <a:ext cx="10668000" cy="1524000"/>
          </a:xfrm>
        </p:spPr>
        <p:txBody>
          <a:bodyPr/>
          <a:lstStyle/>
          <a:p>
            <a:r>
              <a:rPr lang="en-US"/>
              <a:t>Demo và video thuyết trình</a:t>
            </a:r>
          </a:p>
        </p:txBody>
      </p:sp>
      <p:pic>
        <p:nvPicPr>
          <p:cNvPr id="4" name="Online Media 3" title="Báo Cáo Cuối Kỳ Lab 04 BMCSDL - 1712601 Trịnh Văn Minh">
            <a:hlinkClick r:id="" action="ppaction://media"/>
            <a:extLst>
              <a:ext uri="{FF2B5EF4-FFF2-40B4-BE49-F238E27FC236}">
                <a16:creationId xmlns:a16="http://schemas.microsoft.com/office/drawing/2014/main" id="{3C0331FC-464C-42F7-A4FD-265097F9288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23462" y="2160049"/>
            <a:ext cx="7945076" cy="44885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B5CDBE-EB86-4B45-8802-0B9C74148777}"/>
              </a:ext>
            </a:extLst>
          </p:cNvPr>
          <p:cNvSpPr txBox="1"/>
          <p:nvPr/>
        </p:nvSpPr>
        <p:spPr>
          <a:xfrm>
            <a:off x="4421081" y="1586429"/>
            <a:ext cx="412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https://youtu.be/LgAmgljXLDU</a:t>
            </a:r>
          </a:p>
        </p:txBody>
      </p:sp>
    </p:spTree>
    <p:extLst>
      <p:ext uri="{BB962C8B-B14F-4D97-AF65-F5344CB8AC3E}">
        <p14:creationId xmlns:p14="http://schemas.microsoft.com/office/powerpoint/2010/main" val="196370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42E9-E407-4B99-B40C-DE27DBDC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079F2-8A08-42CB-B7DA-578B95D59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Tạo CSDL</a:t>
            </a:r>
          </a:p>
          <a:p>
            <a:r>
              <a:rPr lang="en-US"/>
              <a:t>Tạo Stored Procedure</a:t>
            </a:r>
          </a:p>
          <a:p>
            <a:r>
              <a:rPr lang="en-US"/>
              <a:t>Giao diện màn hình và các thao tác</a:t>
            </a:r>
          </a:p>
          <a:p>
            <a:r>
              <a:rPr lang="en-US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35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35A9-8F01-4F1A-854F-53A875E1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CSDL</a:t>
            </a:r>
          </a:p>
        </p:txBody>
      </p:sp>
      <p:pic>
        <p:nvPicPr>
          <p:cNvPr id="4" name="Content Placeholder 3" descr="A picture containing text&#10;&#10;Description automatically generated">
            <a:extLst>
              <a:ext uri="{FF2B5EF4-FFF2-40B4-BE49-F238E27FC236}">
                <a16:creationId xmlns:a16="http://schemas.microsoft.com/office/drawing/2014/main" id="{376466FC-2DCF-4B5C-8610-15D774ADA70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6315" y="2286000"/>
            <a:ext cx="5979369" cy="381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CE378-CD0E-4079-9643-68565BEE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Tạo CSDL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0B0D064-49EC-422C-B83B-1EF015462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BD10BA-973B-4A2D-B0D3-232F303E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87A88DB-DE70-4706-9273-203D5AD3C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A99C8FD-E836-4A5D-A41C-145B88F0E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EFC896C-B5DB-4B72-8DEC-C1C2A84F9F9A}"/>
              </a:ext>
            </a:extLst>
          </p:cNvPr>
          <p:cNvPicPr/>
          <p:nvPr/>
        </p:nvPicPr>
        <p:blipFill rotWithShape="1">
          <a:blip r:embed="rId2"/>
          <a:srcRect l="3245" r="10291" b="3"/>
          <a:stretch/>
        </p:blipFill>
        <p:spPr>
          <a:xfrm>
            <a:off x="3737588" y="61189"/>
            <a:ext cx="4120540" cy="6735619"/>
          </a:xfrm>
          <a:prstGeom prst="rect">
            <a:avLst/>
          </a:prstGeom>
        </p:spPr>
      </p:pic>
      <p:pic>
        <p:nvPicPr>
          <p:cNvPr id="4" name="Content Placeholder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34976F44-E386-4D9A-B602-CC59D605971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l="7750" r="14073" b="3"/>
          <a:stretch/>
        </p:blipFill>
        <p:spPr>
          <a:xfrm>
            <a:off x="8006227" y="61190"/>
            <a:ext cx="4120541" cy="673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0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0F98-664B-4EEA-8B96-193B3FCF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33350"/>
            <a:ext cx="10668000" cy="1524000"/>
          </a:xfrm>
        </p:spPr>
        <p:txBody>
          <a:bodyPr/>
          <a:lstStyle/>
          <a:p>
            <a:r>
              <a:rPr lang="en-US"/>
              <a:t>Tạo Stored Procedure </a:t>
            </a:r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30618ED-C86A-4BD8-A357-E45FC7A0E6B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0650" y="1278491"/>
            <a:ext cx="6401702" cy="52254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169B4C-3C3A-4998-9541-A9EAB83772B6}"/>
              </a:ext>
            </a:extLst>
          </p:cNvPr>
          <p:cNvSpPr txBox="1"/>
          <p:nvPr/>
        </p:nvSpPr>
        <p:spPr>
          <a:xfrm>
            <a:off x="628650" y="3295650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SP_INS_ENCRYPT_SINHVIEN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52899-0CC1-490A-BB08-3929889E292E}"/>
              </a:ext>
            </a:extLst>
          </p:cNvPr>
          <p:cNvSpPr txBox="1"/>
          <p:nvPr/>
        </p:nvSpPr>
        <p:spPr>
          <a:xfrm>
            <a:off x="628650" y="4012707"/>
            <a:ext cx="299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md5</a:t>
            </a:r>
          </a:p>
        </p:txBody>
      </p:sp>
    </p:spTree>
    <p:extLst>
      <p:ext uri="{BB962C8B-B14F-4D97-AF65-F5344CB8AC3E}">
        <p14:creationId xmlns:p14="http://schemas.microsoft.com/office/powerpoint/2010/main" val="2705205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729D-FEE6-45DA-B60B-B37393C3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14300"/>
            <a:ext cx="10668000" cy="1524000"/>
          </a:xfrm>
        </p:spPr>
        <p:txBody>
          <a:bodyPr/>
          <a:lstStyle/>
          <a:p>
            <a:r>
              <a:rPr lang="en-US"/>
              <a:t>Tạo Stored Procedure</a:t>
            </a:r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FFA930A-482F-4458-9A43-5DD2847528F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1250" y="1524000"/>
            <a:ext cx="7748749" cy="49133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E772D1-F444-41BE-9EE1-C1B56EA315D0}"/>
              </a:ext>
            </a:extLst>
          </p:cNvPr>
          <p:cNvSpPr txBox="1"/>
          <p:nvPr/>
        </p:nvSpPr>
        <p:spPr>
          <a:xfrm>
            <a:off x="118900" y="3048000"/>
            <a:ext cx="356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SP_INS_ENCRYPT_NHANVIEN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ECB028-E0D3-403C-935D-8A19A68D25B5}"/>
              </a:ext>
            </a:extLst>
          </p:cNvPr>
          <p:cNvSpPr txBox="1"/>
          <p:nvPr/>
        </p:nvSpPr>
        <p:spPr>
          <a:xfrm>
            <a:off x="118900" y="3795990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SHA1 AES256 1712601</a:t>
            </a:r>
          </a:p>
        </p:txBody>
      </p:sp>
    </p:spTree>
    <p:extLst>
      <p:ext uri="{BB962C8B-B14F-4D97-AF65-F5344CB8AC3E}">
        <p14:creationId xmlns:p14="http://schemas.microsoft.com/office/powerpoint/2010/main" val="89178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3360-23EE-4FDD-856F-7558EC8B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930"/>
            <a:ext cx="10668000" cy="1524000"/>
          </a:xfrm>
        </p:spPr>
        <p:txBody>
          <a:bodyPr/>
          <a:lstStyle/>
          <a:p>
            <a:r>
              <a:rPr lang="en-US"/>
              <a:t>Tạo Stored Procedure</a:t>
            </a:r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16DA350-4DE3-4793-9B63-33086DA293D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7177" y="2237173"/>
            <a:ext cx="6041259" cy="30676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204D73-66CA-436C-850D-6D12928E22BF}"/>
              </a:ext>
            </a:extLst>
          </p:cNvPr>
          <p:cNvSpPr txBox="1"/>
          <p:nvPr/>
        </p:nvSpPr>
        <p:spPr>
          <a:xfrm>
            <a:off x="488272" y="3213717"/>
            <a:ext cx="396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SP_SEL_ENCYPT_NHANVIEN</a:t>
            </a:r>
          </a:p>
        </p:txBody>
      </p:sp>
    </p:spTree>
    <p:extLst>
      <p:ext uri="{BB962C8B-B14F-4D97-AF65-F5344CB8AC3E}">
        <p14:creationId xmlns:p14="http://schemas.microsoft.com/office/powerpoint/2010/main" val="3310678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7E705-17C8-4893-8F56-205ECD33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Giao diện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9F3CA4-AF1E-497C-8BB5-6E3B0A7A40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065" y="2027597"/>
            <a:ext cx="5981870" cy="4274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571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288D-7500-413B-BD17-EC16B19E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 dõi thao tác đăng nhập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C5895E-1292-45C5-B698-4C7D1C34F0A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168" y="3139507"/>
            <a:ext cx="6957663" cy="21109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7785409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F2D36"/>
      </a:dk2>
      <a:lt2>
        <a:srgbClr val="E2E8E2"/>
      </a:lt2>
      <a:accent1>
        <a:srgbClr val="C44CBF"/>
      </a:accent1>
      <a:accent2>
        <a:srgbClr val="853AB2"/>
      </a:accent2>
      <a:accent3>
        <a:srgbClr val="654CC4"/>
      </a:accent3>
      <a:accent4>
        <a:srgbClr val="3A53B2"/>
      </a:accent4>
      <a:accent5>
        <a:srgbClr val="4C97C4"/>
      </a:accent5>
      <a:accent6>
        <a:srgbClr val="3AB2AD"/>
      </a:accent6>
      <a:hlink>
        <a:srgbClr val="3F79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108</Words>
  <Application>Microsoft Office PowerPoint</Application>
  <PresentationFormat>Widescreen</PresentationFormat>
  <Paragraphs>27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Avenir Next LT Pro Light</vt:lpstr>
      <vt:lpstr>Sitka Subheading</vt:lpstr>
      <vt:lpstr>PebbleVTI</vt:lpstr>
      <vt:lpstr>BÁO CÁO LAB 04</vt:lpstr>
      <vt:lpstr>Nội dung </vt:lpstr>
      <vt:lpstr>Tạo CSDL</vt:lpstr>
      <vt:lpstr>Tạo CSDL</vt:lpstr>
      <vt:lpstr>Tạo Stored Procedure </vt:lpstr>
      <vt:lpstr>Tạo Stored Procedure</vt:lpstr>
      <vt:lpstr>Tạo Stored Procedure</vt:lpstr>
      <vt:lpstr>Giao diện</vt:lpstr>
      <vt:lpstr>Theo dõi thao tác đăng nhập</vt:lpstr>
      <vt:lpstr>Giao diện</vt:lpstr>
      <vt:lpstr>Theo dõi thao tác load dữ liệu</vt:lpstr>
      <vt:lpstr>Giao diện</vt:lpstr>
      <vt:lpstr>Theo dõi thao tác thêm mới</vt:lpstr>
      <vt:lpstr>Giao diện</vt:lpstr>
      <vt:lpstr>Demo và video thuyết trình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LAB 04</dc:title>
  <dc:creator>MINH</dc:creator>
  <cp:lastModifiedBy>MINH</cp:lastModifiedBy>
  <cp:revision>4</cp:revision>
  <dcterms:created xsi:type="dcterms:W3CDTF">2021-08-05T19:32:37Z</dcterms:created>
  <dcterms:modified xsi:type="dcterms:W3CDTF">2021-08-06T13:08:18Z</dcterms:modified>
</cp:coreProperties>
</file>