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3" r:id="rId5"/>
    <p:sldId id="282" r:id="rId6"/>
    <p:sldId id="284" r:id="rId7"/>
    <p:sldId id="259" r:id="rId8"/>
    <p:sldId id="286" r:id="rId9"/>
    <p:sldId id="285" r:id="rId10"/>
    <p:sldId id="287" r:id="rId11"/>
    <p:sldId id="288" r:id="rId12"/>
    <p:sldId id="289" r:id="rId13"/>
    <p:sldId id="263" r:id="rId14"/>
    <p:sldId id="290" r:id="rId15"/>
    <p:sldId id="264" r:id="rId16"/>
    <p:sldId id="265" r:id="rId17"/>
    <p:sldId id="266" r:id="rId18"/>
    <p:sldId id="278" r:id="rId19"/>
    <p:sldId id="267" r:id="rId20"/>
    <p:sldId id="279" r:id="rId21"/>
    <p:sldId id="269" r:id="rId22"/>
    <p:sldId id="270" r:id="rId23"/>
    <p:sldId id="274" r:id="rId24"/>
    <p:sldId id="272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79926" autoAdjust="0"/>
  </p:normalViewPr>
  <p:slideViewPr>
    <p:cSldViewPr snapToGrid="0">
      <p:cViewPr>
        <p:scale>
          <a:sx n="86" d="100"/>
          <a:sy n="86" d="100"/>
        </p:scale>
        <p:origin x="-798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E29B4-E936-4A8D-BA76-128F1298AD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0B71-45BB-4C91-AE38-CD05226BC166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dirty="0"/>
            <a:t>1. </a:t>
          </a:r>
          <a:r>
            <a:rPr lang="en-US" sz="1600" dirty="0" err="1"/>
            <a:t>Tạo</a:t>
          </a:r>
          <a:r>
            <a:rPr lang="en-US" sz="1600" dirty="0"/>
            <a:t> database rangdongdev9 </a:t>
          </a:r>
          <a:r>
            <a:rPr lang="en-US" sz="1600" dirty="0" err="1"/>
            <a:t>trong</a:t>
          </a:r>
          <a:r>
            <a:rPr lang="en-US" sz="1600" dirty="0"/>
            <a:t> </a:t>
          </a:r>
          <a:r>
            <a:rPr lang="en-US" sz="1600" dirty="0" err="1"/>
            <a:t>mysql</a:t>
          </a:r>
          <a:r>
            <a:rPr lang="en-US" sz="1600" dirty="0"/>
            <a:t> </a:t>
          </a:r>
        </a:p>
      </dgm:t>
    </dgm:pt>
    <dgm:pt modelId="{F9066296-304A-4F22-B384-F7425040899C}" type="parTrans" cxnId="{957054AD-2072-4018-B9AA-D51AD40C3134}">
      <dgm:prSet/>
      <dgm:spPr/>
      <dgm:t>
        <a:bodyPr/>
        <a:lstStyle/>
        <a:p>
          <a:endParaRPr lang="en-US"/>
        </a:p>
      </dgm:t>
    </dgm:pt>
    <dgm:pt modelId="{823948FA-6834-4CA9-9F46-794C44D52E40}" type="sibTrans" cxnId="{957054AD-2072-4018-B9AA-D51AD40C3134}">
      <dgm:prSet/>
      <dgm:spPr/>
      <dgm:t>
        <a:bodyPr/>
        <a:lstStyle/>
        <a:p>
          <a:endParaRPr lang="en-US"/>
        </a:p>
      </dgm:t>
    </dgm:pt>
    <dgm:pt modelId="{46040497-0D80-424F-A972-B9D223FEDCA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dirty="0"/>
            <a:t>2. </a:t>
          </a:r>
          <a:r>
            <a:rPr lang="en-US" sz="1600" dirty="0" err="1"/>
            <a:t>Chỉnh</a:t>
          </a:r>
          <a:r>
            <a:rPr lang="en-US" sz="1600" dirty="0"/>
            <a:t> </a:t>
          </a:r>
          <a:r>
            <a:rPr lang="en-US" sz="1600" dirty="0" err="1"/>
            <a:t>sửa</a:t>
          </a:r>
          <a:r>
            <a:rPr lang="en-US" sz="1600" dirty="0"/>
            <a:t> </a:t>
          </a:r>
          <a:r>
            <a:rPr lang="en-US" sz="1600" dirty="0" err="1"/>
            <a:t>cấu</a:t>
          </a:r>
          <a:r>
            <a:rPr lang="en-US" sz="1600" dirty="0"/>
            <a:t> </a:t>
          </a:r>
          <a:r>
            <a:rPr lang="en-US" sz="1600" dirty="0" err="1"/>
            <a:t>hình</a:t>
          </a:r>
          <a:r>
            <a:rPr lang="en-US" sz="1600" dirty="0"/>
            <a:t> </a:t>
          </a:r>
          <a:r>
            <a:rPr lang="en-US" sz="1600" dirty="0" err="1"/>
            <a:t>trong</a:t>
          </a:r>
          <a:r>
            <a:rPr lang="en-US" sz="1600" dirty="0"/>
            <a:t> file </a:t>
          </a:r>
          <a:r>
            <a:rPr lang="en-US" sz="1600" dirty="0" err="1"/>
            <a:t>application.properties</a:t>
          </a:r>
          <a:r>
            <a:rPr lang="en-US" sz="1600" dirty="0"/>
            <a:t> </a:t>
          </a:r>
          <a:r>
            <a:rPr lang="en-US" sz="1600" dirty="0" err="1"/>
            <a:t>để</a:t>
          </a:r>
          <a:r>
            <a:rPr lang="en-US" sz="1600" dirty="0"/>
            <a:t> </a:t>
          </a:r>
          <a:r>
            <a:rPr lang="en-US" sz="1600" dirty="0" err="1"/>
            <a:t>kết</a:t>
          </a:r>
          <a:r>
            <a:rPr lang="en-US" sz="1600" dirty="0"/>
            <a:t> </a:t>
          </a:r>
          <a:r>
            <a:rPr lang="en-US" sz="1600" dirty="0" err="1"/>
            <a:t>nối</a:t>
          </a:r>
          <a:r>
            <a:rPr lang="en-US" sz="1600" dirty="0"/>
            <a:t> </a:t>
          </a:r>
          <a:r>
            <a:rPr lang="en-US" sz="1600" dirty="0" err="1"/>
            <a:t>với</a:t>
          </a:r>
          <a:r>
            <a:rPr lang="en-US" sz="1600" dirty="0"/>
            <a:t> </a:t>
          </a:r>
          <a:r>
            <a:rPr lang="en-US" sz="1600" dirty="0" err="1"/>
            <a:t>mysql</a:t>
          </a:r>
          <a:endParaRPr lang="en-US" sz="1600" dirty="0"/>
        </a:p>
      </dgm:t>
    </dgm:pt>
    <dgm:pt modelId="{55C6713C-2685-4205-B3F5-DC7F1FDA950C}" type="parTrans" cxnId="{34258C00-A575-4CFD-A105-6B92423D1A8F}">
      <dgm:prSet/>
      <dgm:spPr/>
      <dgm:t>
        <a:bodyPr/>
        <a:lstStyle/>
        <a:p>
          <a:endParaRPr lang="en-US"/>
        </a:p>
      </dgm:t>
    </dgm:pt>
    <dgm:pt modelId="{7EE6FE6E-0F26-4987-8984-79D484AEB983}" type="sibTrans" cxnId="{34258C00-A575-4CFD-A105-6B92423D1A8F}">
      <dgm:prSet/>
      <dgm:spPr/>
      <dgm:t>
        <a:bodyPr/>
        <a:lstStyle/>
        <a:p>
          <a:endParaRPr lang="en-US"/>
        </a:p>
      </dgm:t>
    </dgm:pt>
    <dgm:pt modelId="{FB3782B9-EBC0-44A5-B514-99AD0692B7FA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sz="1600" dirty="0"/>
            <a:t>3. Insert 3 role ADMIN, MANAGER, STAFF </a:t>
          </a:r>
          <a:r>
            <a:rPr lang="en-US" sz="1600" dirty="0" err="1"/>
            <a:t>vào</a:t>
          </a:r>
          <a:r>
            <a:rPr lang="en-US" sz="1600" dirty="0"/>
            <a:t> </a:t>
          </a:r>
          <a:r>
            <a:rPr lang="en-US" sz="1600" dirty="0" err="1"/>
            <a:t>bảng</a:t>
          </a:r>
          <a:r>
            <a:rPr lang="en-US" sz="1600" dirty="0"/>
            <a:t> role </a:t>
          </a:r>
          <a:r>
            <a:rPr lang="en-US" sz="1600" dirty="0" err="1"/>
            <a:t>trong</a:t>
          </a:r>
          <a:r>
            <a:rPr lang="en-US" sz="1600" dirty="0"/>
            <a:t> </a:t>
          </a:r>
          <a:r>
            <a:rPr lang="en-US" sz="1600" dirty="0" err="1"/>
            <a:t>db</a:t>
          </a:r>
          <a:endParaRPr lang="en-US" sz="1600" dirty="0"/>
        </a:p>
      </dgm:t>
    </dgm:pt>
    <dgm:pt modelId="{5F5EF4FF-5616-4B8E-A8D0-C1C888ECA034}" type="parTrans" cxnId="{23EDA9A4-20E9-4E10-A2DD-57B9F165797A}">
      <dgm:prSet/>
      <dgm:spPr/>
      <dgm:t>
        <a:bodyPr/>
        <a:lstStyle/>
        <a:p>
          <a:endParaRPr lang="en-US"/>
        </a:p>
      </dgm:t>
    </dgm:pt>
    <dgm:pt modelId="{6F794B0E-130B-47BC-8CBA-A86A7C6C2932}" type="sibTrans" cxnId="{23EDA9A4-20E9-4E10-A2DD-57B9F165797A}">
      <dgm:prSet/>
      <dgm:spPr/>
      <dgm:t>
        <a:bodyPr/>
        <a:lstStyle/>
        <a:p>
          <a:endParaRPr lang="en-US"/>
        </a:p>
      </dgm:t>
    </dgm:pt>
    <dgm:pt modelId="{E4A15A26-86D3-490D-B2EE-D451E3370F21}" type="pres">
      <dgm:prSet presAssocID="{3F2E29B4-E936-4A8D-BA76-128F1298AD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9C776E-BDAA-490E-864A-9A9606569330}" type="pres">
      <dgm:prSet presAssocID="{41E70B71-45BB-4C91-AE38-CD05226BC166}" presName="parentLin" presStyleCnt="0"/>
      <dgm:spPr/>
    </dgm:pt>
    <dgm:pt modelId="{108758DC-3F8F-4FF9-8D87-70A3E3D10AB7}" type="pres">
      <dgm:prSet presAssocID="{41E70B71-45BB-4C91-AE38-CD05226BC16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4D7C4C7-68B5-44A3-B04D-EC37BFA8C8DA}" type="pres">
      <dgm:prSet presAssocID="{41E70B71-45BB-4C91-AE38-CD05226BC166}" presName="parentText" presStyleLbl="node1" presStyleIdx="0" presStyleCnt="3" custScaleX="1275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929AF5-9F52-42F6-9FE2-747AD66C0BFB}" type="pres">
      <dgm:prSet presAssocID="{41E70B71-45BB-4C91-AE38-CD05226BC166}" presName="negativeSpace" presStyleCnt="0"/>
      <dgm:spPr/>
    </dgm:pt>
    <dgm:pt modelId="{52219565-7C28-429C-A8F0-FD1C84BCE61F}" type="pres">
      <dgm:prSet presAssocID="{41E70B71-45BB-4C91-AE38-CD05226BC166}" presName="childText" presStyleLbl="conFgAcc1" presStyleIdx="0" presStyleCnt="3">
        <dgm:presLayoutVars>
          <dgm:bulletEnabled val="1"/>
        </dgm:presLayoutVars>
      </dgm:prSet>
      <dgm:spPr/>
    </dgm:pt>
    <dgm:pt modelId="{4EFD8FD1-EAC8-41B6-A8D8-6394E70438AE}" type="pres">
      <dgm:prSet presAssocID="{823948FA-6834-4CA9-9F46-794C44D52E40}" presName="spaceBetweenRectangles" presStyleCnt="0"/>
      <dgm:spPr/>
    </dgm:pt>
    <dgm:pt modelId="{748D9027-4A90-4327-98E0-B92FD80AEDCA}" type="pres">
      <dgm:prSet presAssocID="{46040497-0D80-424F-A972-B9D223FEDCAA}" presName="parentLin" presStyleCnt="0"/>
      <dgm:spPr/>
    </dgm:pt>
    <dgm:pt modelId="{AF2CBF91-1595-46B0-AB8D-5AE9F91FF0AC}" type="pres">
      <dgm:prSet presAssocID="{46040497-0D80-424F-A972-B9D223FEDCA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F6D90F0-EAA1-433E-9887-1160C3E370C8}" type="pres">
      <dgm:prSet presAssocID="{46040497-0D80-424F-A972-B9D223FEDCAA}" presName="parentText" presStyleLbl="node1" presStyleIdx="1" presStyleCnt="3" custScaleX="1263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35188-1FB6-41DF-B7C1-A852F6BF2879}" type="pres">
      <dgm:prSet presAssocID="{46040497-0D80-424F-A972-B9D223FEDCAA}" presName="negativeSpace" presStyleCnt="0"/>
      <dgm:spPr/>
    </dgm:pt>
    <dgm:pt modelId="{8392F68B-88CA-4FDF-8214-71795926288C}" type="pres">
      <dgm:prSet presAssocID="{46040497-0D80-424F-A972-B9D223FEDCAA}" presName="childText" presStyleLbl="conFgAcc1" presStyleIdx="1" presStyleCnt="3">
        <dgm:presLayoutVars>
          <dgm:bulletEnabled val="1"/>
        </dgm:presLayoutVars>
      </dgm:prSet>
      <dgm:spPr/>
    </dgm:pt>
    <dgm:pt modelId="{7DFC9A1A-8F64-4E17-95C0-C35C5759C652}" type="pres">
      <dgm:prSet presAssocID="{7EE6FE6E-0F26-4987-8984-79D484AEB983}" presName="spaceBetweenRectangles" presStyleCnt="0"/>
      <dgm:spPr/>
    </dgm:pt>
    <dgm:pt modelId="{02F0B37A-9A5F-4136-ABCC-BBBF2FEE9FDB}" type="pres">
      <dgm:prSet presAssocID="{FB3782B9-EBC0-44A5-B514-99AD0692B7FA}" presName="parentLin" presStyleCnt="0"/>
      <dgm:spPr/>
    </dgm:pt>
    <dgm:pt modelId="{93FE9A26-5145-41E7-B5F4-C99E4BE6A5ED}" type="pres">
      <dgm:prSet presAssocID="{FB3782B9-EBC0-44A5-B514-99AD0692B7F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927F17E-43E3-4F97-A6B5-DE4E6FF2F4AC}" type="pres">
      <dgm:prSet presAssocID="{FB3782B9-EBC0-44A5-B514-99AD0692B7FA}" presName="parentText" presStyleLbl="node1" presStyleIdx="2" presStyleCnt="3" custScaleX="1245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5A5B4-0B15-4CFC-8A57-76225BA1A84E}" type="pres">
      <dgm:prSet presAssocID="{FB3782B9-EBC0-44A5-B514-99AD0692B7FA}" presName="negativeSpace" presStyleCnt="0"/>
      <dgm:spPr/>
    </dgm:pt>
    <dgm:pt modelId="{36F5F265-C01A-429B-9C5B-AA9CEBBC0C8A}" type="pres">
      <dgm:prSet presAssocID="{FB3782B9-EBC0-44A5-B514-99AD0692B7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79A98C-63AA-49EC-9531-E14D6218469F}" type="presOf" srcId="{FB3782B9-EBC0-44A5-B514-99AD0692B7FA}" destId="{93FE9A26-5145-41E7-B5F4-C99E4BE6A5ED}" srcOrd="0" destOrd="0" presId="urn:microsoft.com/office/officeart/2005/8/layout/list1"/>
    <dgm:cxn modelId="{277A29D5-1165-41CE-ABBF-A50D5071248D}" type="presOf" srcId="{3F2E29B4-E936-4A8D-BA76-128F1298AD32}" destId="{E4A15A26-86D3-490D-B2EE-D451E3370F21}" srcOrd="0" destOrd="0" presId="urn:microsoft.com/office/officeart/2005/8/layout/list1"/>
    <dgm:cxn modelId="{1B788435-0E84-4023-AC9F-CDBDFD2921B5}" type="presOf" srcId="{41E70B71-45BB-4C91-AE38-CD05226BC166}" destId="{108758DC-3F8F-4FF9-8D87-70A3E3D10AB7}" srcOrd="0" destOrd="0" presId="urn:microsoft.com/office/officeart/2005/8/layout/list1"/>
    <dgm:cxn modelId="{3378B3FD-CE07-4BEF-9898-F73DF341C5C2}" type="presOf" srcId="{41E70B71-45BB-4C91-AE38-CD05226BC166}" destId="{34D7C4C7-68B5-44A3-B04D-EC37BFA8C8DA}" srcOrd="1" destOrd="0" presId="urn:microsoft.com/office/officeart/2005/8/layout/list1"/>
    <dgm:cxn modelId="{34258C00-A575-4CFD-A105-6B92423D1A8F}" srcId="{3F2E29B4-E936-4A8D-BA76-128F1298AD32}" destId="{46040497-0D80-424F-A972-B9D223FEDCAA}" srcOrd="1" destOrd="0" parTransId="{55C6713C-2685-4205-B3F5-DC7F1FDA950C}" sibTransId="{7EE6FE6E-0F26-4987-8984-79D484AEB983}"/>
    <dgm:cxn modelId="{332C9B2B-8B62-4798-928F-B0D466B32866}" type="presOf" srcId="{46040497-0D80-424F-A972-B9D223FEDCAA}" destId="{FF6D90F0-EAA1-433E-9887-1160C3E370C8}" srcOrd="1" destOrd="0" presId="urn:microsoft.com/office/officeart/2005/8/layout/list1"/>
    <dgm:cxn modelId="{23EDA9A4-20E9-4E10-A2DD-57B9F165797A}" srcId="{3F2E29B4-E936-4A8D-BA76-128F1298AD32}" destId="{FB3782B9-EBC0-44A5-B514-99AD0692B7FA}" srcOrd="2" destOrd="0" parTransId="{5F5EF4FF-5616-4B8E-A8D0-C1C888ECA034}" sibTransId="{6F794B0E-130B-47BC-8CBA-A86A7C6C2932}"/>
    <dgm:cxn modelId="{CB48B704-C50B-4ACA-9E84-F4632A5EA686}" type="presOf" srcId="{FB3782B9-EBC0-44A5-B514-99AD0692B7FA}" destId="{8927F17E-43E3-4F97-A6B5-DE4E6FF2F4AC}" srcOrd="1" destOrd="0" presId="urn:microsoft.com/office/officeart/2005/8/layout/list1"/>
    <dgm:cxn modelId="{957054AD-2072-4018-B9AA-D51AD40C3134}" srcId="{3F2E29B4-E936-4A8D-BA76-128F1298AD32}" destId="{41E70B71-45BB-4C91-AE38-CD05226BC166}" srcOrd="0" destOrd="0" parTransId="{F9066296-304A-4F22-B384-F7425040899C}" sibTransId="{823948FA-6834-4CA9-9F46-794C44D52E40}"/>
    <dgm:cxn modelId="{92F23F15-1316-4EFA-9AC8-20649716883F}" type="presOf" srcId="{46040497-0D80-424F-A972-B9D223FEDCAA}" destId="{AF2CBF91-1595-46B0-AB8D-5AE9F91FF0AC}" srcOrd="0" destOrd="0" presId="urn:microsoft.com/office/officeart/2005/8/layout/list1"/>
    <dgm:cxn modelId="{35FE35F2-21AC-4B79-ADF9-A71472893E84}" type="presParOf" srcId="{E4A15A26-86D3-490D-B2EE-D451E3370F21}" destId="{799C776E-BDAA-490E-864A-9A9606569330}" srcOrd="0" destOrd="0" presId="urn:microsoft.com/office/officeart/2005/8/layout/list1"/>
    <dgm:cxn modelId="{37EA6CBA-1813-4DFC-B9D9-B118FD78CB3C}" type="presParOf" srcId="{799C776E-BDAA-490E-864A-9A9606569330}" destId="{108758DC-3F8F-4FF9-8D87-70A3E3D10AB7}" srcOrd="0" destOrd="0" presId="urn:microsoft.com/office/officeart/2005/8/layout/list1"/>
    <dgm:cxn modelId="{7A2E49C2-3C8A-4433-B762-0C627E66CC87}" type="presParOf" srcId="{799C776E-BDAA-490E-864A-9A9606569330}" destId="{34D7C4C7-68B5-44A3-B04D-EC37BFA8C8DA}" srcOrd="1" destOrd="0" presId="urn:microsoft.com/office/officeart/2005/8/layout/list1"/>
    <dgm:cxn modelId="{981BC7E3-E9FA-4D23-A4DA-020DF79BF3D8}" type="presParOf" srcId="{E4A15A26-86D3-490D-B2EE-D451E3370F21}" destId="{22929AF5-9F52-42F6-9FE2-747AD66C0BFB}" srcOrd="1" destOrd="0" presId="urn:microsoft.com/office/officeart/2005/8/layout/list1"/>
    <dgm:cxn modelId="{D7824F0F-D62E-41E4-A407-9C70C7886A9F}" type="presParOf" srcId="{E4A15A26-86D3-490D-B2EE-D451E3370F21}" destId="{52219565-7C28-429C-A8F0-FD1C84BCE61F}" srcOrd="2" destOrd="0" presId="urn:microsoft.com/office/officeart/2005/8/layout/list1"/>
    <dgm:cxn modelId="{F82F924F-31E4-4E23-AC6E-971F0FA0D305}" type="presParOf" srcId="{E4A15A26-86D3-490D-B2EE-D451E3370F21}" destId="{4EFD8FD1-EAC8-41B6-A8D8-6394E70438AE}" srcOrd="3" destOrd="0" presId="urn:microsoft.com/office/officeart/2005/8/layout/list1"/>
    <dgm:cxn modelId="{3741FEE7-54E6-40E0-B6AE-65DAA7A86E5F}" type="presParOf" srcId="{E4A15A26-86D3-490D-B2EE-D451E3370F21}" destId="{748D9027-4A90-4327-98E0-B92FD80AEDCA}" srcOrd="4" destOrd="0" presId="urn:microsoft.com/office/officeart/2005/8/layout/list1"/>
    <dgm:cxn modelId="{AD7037CB-C8E2-4E57-9148-134015EEEFFC}" type="presParOf" srcId="{748D9027-4A90-4327-98E0-B92FD80AEDCA}" destId="{AF2CBF91-1595-46B0-AB8D-5AE9F91FF0AC}" srcOrd="0" destOrd="0" presId="urn:microsoft.com/office/officeart/2005/8/layout/list1"/>
    <dgm:cxn modelId="{04F5BA59-8614-45C6-B11D-A0B11E42BACE}" type="presParOf" srcId="{748D9027-4A90-4327-98E0-B92FD80AEDCA}" destId="{FF6D90F0-EAA1-433E-9887-1160C3E370C8}" srcOrd="1" destOrd="0" presId="urn:microsoft.com/office/officeart/2005/8/layout/list1"/>
    <dgm:cxn modelId="{308C79E8-0CB2-42DF-9D4C-A28E749779BB}" type="presParOf" srcId="{E4A15A26-86D3-490D-B2EE-D451E3370F21}" destId="{17F35188-1FB6-41DF-B7C1-A852F6BF2879}" srcOrd="5" destOrd="0" presId="urn:microsoft.com/office/officeart/2005/8/layout/list1"/>
    <dgm:cxn modelId="{0D4C3405-C95E-4A0D-98EF-922AA41ADB5A}" type="presParOf" srcId="{E4A15A26-86D3-490D-B2EE-D451E3370F21}" destId="{8392F68B-88CA-4FDF-8214-71795926288C}" srcOrd="6" destOrd="0" presId="urn:microsoft.com/office/officeart/2005/8/layout/list1"/>
    <dgm:cxn modelId="{578F20D4-1CEB-4270-A0F0-AAF5A62AAD54}" type="presParOf" srcId="{E4A15A26-86D3-490D-B2EE-D451E3370F21}" destId="{7DFC9A1A-8F64-4E17-95C0-C35C5759C652}" srcOrd="7" destOrd="0" presId="urn:microsoft.com/office/officeart/2005/8/layout/list1"/>
    <dgm:cxn modelId="{CB5F9771-94CC-488A-9393-7FE8FEA89430}" type="presParOf" srcId="{E4A15A26-86D3-490D-B2EE-D451E3370F21}" destId="{02F0B37A-9A5F-4136-ABCC-BBBF2FEE9FDB}" srcOrd="8" destOrd="0" presId="urn:microsoft.com/office/officeart/2005/8/layout/list1"/>
    <dgm:cxn modelId="{C7C0F15F-D5D6-499E-8850-7B67D5931569}" type="presParOf" srcId="{02F0B37A-9A5F-4136-ABCC-BBBF2FEE9FDB}" destId="{93FE9A26-5145-41E7-B5F4-C99E4BE6A5ED}" srcOrd="0" destOrd="0" presId="urn:microsoft.com/office/officeart/2005/8/layout/list1"/>
    <dgm:cxn modelId="{41E1F2D3-1CC8-4EAE-B5B5-87756EE35161}" type="presParOf" srcId="{02F0B37A-9A5F-4136-ABCC-BBBF2FEE9FDB}" destId="{8927F17E-43E3-4F97-A6B5-DE4E6FF2F4AC}" srcOrd="1" destOrd="0" presId="urn:microsoft.com/office/officeart/2005/8/layout/list1"/>
    <dgm:cxn modelId="{04AC3A17-75EF-4C6A-9349-3354403F5C60}" type="presParOf" srcId="{E4A15A26-86D3-490D-B2EE-D451E3370F21}" destId="{14C5A5B4-0B15-4CFC-8A57-76225BA1A84E}" srcOrd="9" destOrd="0" presId="urn:microsoft.com/office/officeart/2005/8/layout/list1"/>
    <dgm:cxn modelId="{31295BF0-7559-4402-8757-454535E07E27}" type="presParOf" srcId="{E4A15A26-86D3-490D-B2EE-D451E3370F21}" destId="{36F5F265-C01A-429B-9C5B-AA9CEBBC0C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17793-83D0-4105-BB96-9B9336C2D66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67A5C-1F24-4288-AC8D-B5A78354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8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403-026F-4E87-BEA8-1F52BA86A765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51D9-35D9-4E85-B96D-F727BB9C2F60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BF32-3983-4388-BF33-ECD3E747D8E3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8458-E215-488D-AD2C-2032D04328EA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00"/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0DD0-D219-4B37-9EBE-B63C78C2C987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B1E7-2DD7-423D-9F0E-6AE4F18540FF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4F49-E273-4672-A653-0E1F001EFF5D}" type="datetime1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F2CC-7CB2-4900-903A-C7981158E8D1}" type="datetime1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B2115-460D-4005-AB57-D4BFABE52165}" type="datetime1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D1C6-3A0F-4DC9-AD90-4118C6C6D87D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42C0-5C15-4010-B397-4D76F32EA0E3}" type="datetime1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8C5-1A93-4E91-BB66-AB620FA5F206}" type="datetime1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495" y="2296457"/>
            <a:ext cx="7633010" cy="1381125"/>
          </a:xfrm>
        </p:spPr>
        <p:txBody>
          <a:bodyPr>
            <a:normAutofit/>
          </a:bodyPr>
          <a:lstStyle/>
          <a:p>
            <a:r>
              <a:rPr lang="en-US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092" y="4491318"/>
            <a:ext cx="6345715" cy="205740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lnSpc>
                <a:spcPct val="170000"/>
              </a:lnSpc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CNTT 2.4- K59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TS.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495" y="1370105"/>
            <a:ext cx="7633010" cy="926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</a:t>
            </a:r>
            <a:endParaRPr lang="en-US" sz="4000" dirty="0"/>
          </a:p>
        </p:txBody>
      </p:sp>
      <p:pic>
        <p:nvPicPr>
          <p:cNvPr id="1026" name="Picture 2" descr="Káº¿t quáº£ hÃ¬nh áº£nh cho viá»n Äiá»n tá»­ viá»n thÃ´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304" y="376518"/>
            <a:ext cx="3281083" cy="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371" y="1105624"/>
            <a:ext cx="7834779" cy="4398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77" y="1721224"/>
            <a:ext cx="5326945" cy="49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3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371" y="1105624"/>
            <a:ext cx="7834779" cy="4398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677920"/>
            <a:ext cx="7886700" cy="46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371" y="1105624"/>
            <a:ext cx="7834779" cy="4398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1" y="1690689"/>
            <a:ext cx="7328497" cy="49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5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96" y="1859328"/>
            <a:ext cx="7539503" cy="43158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4759" y="1238248"/>
            <a:ext cx="7834779" cy="439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(ERD)</a:t>
            </a:r>
          </a:p>
        </p:txBody>
      </p:sp>
    </p:spTree>
    <p:extLst>
      <p:ext uri="{BB962C8B-B14F-4D97-AF65-F5344CB8AC3E}">
        <p14:creationId xmlns:p14="http://schemas.microsoft.com/office/powerpoint/2010/main" val="308420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409959"/>
            <a:ext cx="7810500" cy="49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2" descr="Image result for spring boot">
            <a:extLst>
              <a:ext uri="{FF2B5EF4-FFF2-40B4-BE49-F238E27FC236}">
                <a16:creationId xmlns:a16="http://schemas.microsoft.com/office/drawing/2014/main" xmlns="" id="{8C0DF51B-D101-4D2C-8BB9-2AB19DB58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66" y="2168525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mysql">
            <a:extLst>
              <a:ext uri="{FF2B5EF4-FFF2-40B4-BE49-F238E27FC236}">
                <a16:creationId xmlns:a16="http://schemas.microsoft.com/office/drawing/2014/main" xmlns="" id="{1BA29DF1-285A-4DCE-A76F-82F7EBA9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75" y="4183572"/>
            <a:ext cx="3134557" cy="16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áº¿t quáº£ hÃ¬nh áº£nh cho js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8" y="1949074"/>
            <a:ext cx="1523672" cy="152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áº¿t quáº£ hÃ¬nh áº£nh cho spring secu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91" y="3848099"/>
            <a:ext cx="32385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bootstrap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1843183"/>
            <a:ext cx="186055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54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  <p:pic>
        <p:nvPicPr>
          <p:cNvPr id="2056" name="Picture 8" descr="HÃ¬nh áº£nh cÃ³ liÃªn qu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35" y="2076940"/>
            <a:ext cx="594068" cy="59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30" y="3526575"/>
            <a:ext cx="783433" cy="79886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4" name="Rectangle 13"/>
          <p:cNvSpPr/>
          <p:nvPr/>
        </p:nvSpPr>
        <p:spPr>
          <a:xfrm>
            <a:off x="5435297" y="4021795"/>
            <a:ext cx="1823944" cy="72744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Repository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(Data access)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305283" y="5205773"/>
            <a:ext cx="2095500" cy="1066800"/>
          </a:xfrm>
          <a:prstGeom prst="flowChartMagneticDisk">
            <a:avLst/>
          </a:prstGeom>
          <a:solidFill>
            <a:srgbClr val="00B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22295" y="2754770"/>
            <a:ext cx="1823944" cy="72744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Implement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2295" y="1646875"/>
            <a:ext cx="1823944" cy="72744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(business logic)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198364" y="1491615"/>
            <a:ext cx="14097" cy="3403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12461" y="4895108"/>
            <a:ext cx="227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74839" y="1500396"/>
            <a:ext cx="11811" cy="3394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97172" y="1500398"/>
            <a:ext cx="2274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662069" y="2076940"/>
            <a:ext cx="1429461" cy="56658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1637" y="3642714"/>
            <a:ext cx="1429461" cy="566583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0324" y="275531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cxnSp>
        <p:nvCxnSpPr>
          <p:cNvPr id="28" name="Straight Arrow Connector 27"/>
          <p:cNvCxnSpPr>
            <a:stCxn id="5" idx="1"/>
          </p:cNvCxnSpPr>
          <p:nvPr/>
        </p:nvCxnSpPr>
        <p:spPr>
          <a:xfrm flipH="1">
            <a:off x="1855518" y="3926007"/>
            <a:ext cx="1161112" cy="1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645750" y="2127753"/>
            <a:ext cx="6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request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102582" y="2019301"/>
            <a:ext cx="1319713" cy="245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05412" y="1201460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business logic</a:t>
            </a:r>
          </a:p>
        </p:txBody>
      </p:sp>
      <p:cxnSp>
        <p:nvCxnSpPr>
          <p:cNvPr id="41" name="Straight Arrow Connector 40"/>
          <p:cNvCxnSpPr>
            <a:endCxn id="5" idx="0"/>
          </p:cNvCxnSpPr>
          <p:nvPr/>
        </p:nvCxnSpPr>
        <p:spPr>
          <a:xfrm>
            <a:off x="3406140" y="2671008"/>
            <a:ext cx="2207" cy="855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56" idx="3"/>
            <a:endCxn id="29" idx="1"/>
          </p:cNvCxnSpPr>
          <p:nvPr/>
        </p:nvCxnSpPr>
        <p:spPr>
          <a:xfrm flipV="1">
            <a:off x="1232703" y="2360232"/>
            <a:ext cx="1429366" cy="1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5794" y="3640389"/>
            <a:ext cx="6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cxnSp>
        <p:nvCxnSpPr>
          <p:cNvPr id="52" name="Straight Arrow Connector 51"/>
          <p:cNvCxnSpPr>
            <a:endCxn id="18" idx="0"/>
          </p:cNvCxnSpPr>
          <p:nvPr/>
        </p:nvCxnSpPr>
        <p:spPr>
          <a:xfrm>
            <a:off x="6334266" y="2373974"/>
            <a:ext cx="1" cy="380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14" idx="0"/>
          </p:cNvCxnSpPr>
          <p:nvPr/>
        </p:nvCxnSpPr>
        <p:spPr>
          <a:xfrm>
            <a:off x="6343648" y="3505814"/>
            <a:ext cx="3621" cy="51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9" idx="1"/>
          </p:cNvCxnSpPr>
          <p:nvPr/>
        </p:nvCxnSpPr>
        <p:spPr>
          <a:xfrm>
            <a:off x="6345886" y="4749241"/>
            <a:ext cx="7147" cy="456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93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81" y="1448069"/>
            <a:ext cx="2295238" cy="4304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6300" y="1876425"/>
            <a:ext cx="4574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static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style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</a:p>
          <a:p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" y="2951628"/>
            <a:ext cx="30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view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2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" y="1847850"/>
            <a:ext cx="492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views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jsp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file </a:t>
            </a:r>
            <a:r>
              <a:rPr lang="en-US" dirty="0" err="1"/>
              <a:t>jsp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00" y="2951628"/>
            <a:ext cx="4702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view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con </a:t>
            </a:r>
            <a:r>
              <a:rPr lang="en-US" dirty="0" err="1"/>
              <a:t>như</a:t>
            </a:r>
            <a:r>
              <a:rPr lang="en-US" dirty="0"/>
              <a:t> : error</a:t>
            </a:r>
          </a:p>
          <a:p>
            <a:r>
              <a:rPr lang="en-US" dirty="0" err="1"/>
              <a:t>Intror</a:t>
            </a:r>
            <a:r>
              <a:rPr lang="en-US" dirty="0"/>
              <a:t>, layout, timework.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384" y="1100459"/>
            <a:ext cx="2752381" cy="5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7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Backend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643D3D-837F-49DB-8167-C9397696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08869"/>
            <a:ext cx="5220152" cy="18365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19250"/>
            <a:ext cx="2905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241395"/>
            <a:ext cx="8026400" cy="4297518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454328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78" y="1837632"/>
            <a:ext cx="3851584" cy="1405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78" y="3842704"/>
            <a:ext cx="2742857" cy="1295238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063984"/>
              </p:ext>
            </p:extLst>
          </p:nvPr>
        </p:nvGraphicFramePr>
        <p:xfrm>
          <a:off x="571500" y="1798320"/>
          <a:ext cx="3600450" cy="342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023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342816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3358F6-93A2-4131-A210-F037B3A06E66}"/>
              </a:ext>
            </a:extLst>
          </p:cNvPr>
          <p:cNvSpPr txBox="1"/>
          <p:nvPr/>
        </p:nvSpPr>
        <p:spPr>
          <a:xfrm>
            <a:off x="2228295" y="5987019"/>
            <a:ext cx="41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6" y="1550796"/>
            <a:ext cx="8270400" cy="41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49" y="-87315"/>
            <a:ext cx="8465479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426887-0A4B-4BED-A08C-D4B4B7324612}"/>
              </a:ext>
            </a:extLst>
          </p:cNvPr>
          <p:cNvSpPr txBox="1"/>
          <p:nvPr/>
        </p:nvSpPr>
        <p:spPr>
          <a:xfrm>
            <a:off x="2569662" y="5987019"/>
            <a:ext cx="373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0" y="1396384"/>
            <a:ext cx="8597738" cy="432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5708E5-1687-4703-A1C8-AD8A25C2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F171B-2F2A-48F3-AB27-B2D3D820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3343C9-DED8-403B-917D-CBE5610B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5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50733" y="3438524"/>
            <a:ext cx="330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138" y="5074470"/>
            <a:ext cx="388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8" name="Picture 4" descr="Káº¿t quáº£ hÃ¬nh áº£nh cho repo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33" y="5074470"/>
            <a:ext cx="2214434" cy="112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Ã¬nh áº£nh cÃ³ liÃ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8" y="3132708"/>
            <a:ext cx="2844844" cy="14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13658" y="1723813"/>
            <a:ext cx="377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32" name="Picture 8" descr="Káº¿t quáº£ hÃ¬nh áº£nh cho tas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33" y="1686545"/>
            <a:ext cx="2214434" cy="102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840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72851D3-1A8B-41EA-A466-C9BADDE1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89377"/>
            <a:ext cx="8026400" cy="419765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spring boot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sercurity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42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Related image">
            <a:extLst>
              <a:ext uri="{FF2B5EF4-FFF2-40B4-BE49-F238E27FC236}">
                <a16:creationId xmlns:a16="http://schemas.microsoft.com/office/drawing/2014/main" xmlns="" id="{732EA8EA-232A-49AB-AEA7-F7CC4F53083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805" y="2097903"/>
            <a:ext cx="5210452" cy="390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25388"/>
            <a:ext cx="8026400" cy="5113525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nay,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nhiên,việc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chậm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web,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200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603197"/>
              </p:ext>
            </p:extLst>
          </p:nvPr>
        </p:nvGraphicFramePr>
        <p:xfrm>
          <a:off x="833717" y="1636713"/>
          <a:ext cx="7681633" cy="437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3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0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200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="1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endParaRPr lang="en-US" sz="2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95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thập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yêu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cầu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012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kiến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Hùng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63133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Triển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khai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mô hình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ước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lượng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tiến độ </a:t>
                      </a:r>
                      <a:r>
                        <a:rPr lang="en-US" sz="22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</a:t>
                      </a:r>
                      <a:r>
                        <a:rPr lang="en-US" sz="22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án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</a:t>
                      </a:r>
                      <a:r>
                        <a:rPr lang="en-US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Đại</a:t>
                      </a:r>
                      <a:endParaRPr 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636714"/>
            <a:ext cx="3783486" cy="4902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23" y="1124376"/>
            <a:ext cx="4242914" cy="57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8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26882"/>
            <a:ext cx="8026400" cy="49021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CRC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UM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765" y="2368497"/>
            <a:ext cx="4010584" cy="30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31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85" y="1101024"/>
            <a:ext cx="6096923" cy="528222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4760" y="6356351"/>
            <a:ext cx="7834779" cy="43987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Case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3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829160"/>
              </p:ext>
            </p:extLst>
          </p:nvPr>
        </p:nvGraphicFramePr>
        <p:xfrm>
          <a:off x="615203" y="1771255"/>
          <a:ext cx="8212973" cy="4585097"/>
        </p:xfrm>
        <a:graphic>
          <a:graphicData uri="http://schemas.openxmlformats.org/drawingml/2006/table">
            <a:tbl>
              <a:tblPr firstRow="1" firstCol="1" bandRow="1"/>
              <a:tblGrid>
                <a:gridCol w="4234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3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75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5803">
                <a:tc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 Name: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Importance Level: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803">
                <a:tc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Primary Actor: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Người quản lý dự 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 Case Type: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Detail, Essential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2370">
                <a:tc gridSpan="3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Stakeholders and Interests: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2370">
                <a:tc gridSpan="3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Brief Description: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2370">
                <a:tc gridSpan="3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Trigger: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Type: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External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2370">
                <a:tc gridSpan="3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Relationships: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Association: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Người quản lý dự án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4011">
                <a:tc gridSpan="3">
                  <a:txBody>
                    <a:bodyPr/>
                    <a:lstStyle/>
                    <a:p>
                      <a:pPr indent="273685" algn="just">
                        <a:lnSpc>
                          <a:spcPct val="12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Flow of Events: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Lựa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1199025"/>
            <a:ext cx="7748868" cy="448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</p:spTree>
    <p:extLst>
      <p:ext uri="{BB962C8B-B14F-4D97-AF65-F5344CB8AC3E}">
        <p14:creationId xmlns:p14="http://schemas.microsoft.com/office/powerpoint/2010/main" val="326555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030902-A524-4460-BDA8-B2BED14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2371" y="1105624"/>
            <a:ext cx="7834779" cy="43987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23" y="1682029"/>
            <a:ext cx="6104053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12347</TotalTime>
  <Words>1039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Phát triển website bán đồ cũ</vt:lpstr>
      <vt:lpstr>Nội dung trình bày</vt:lpstr>
      <vt:lpstr>Giới thiệu đề tài</vt:lpstr>
      <vt:lpstr>Phân chia công việc</vt:lpstr>
      <vt:lpstr>Thu thập yêu cầu</vt:lpstr>
      <vt:lpstr>Phân tích và thiết kế hệ thống</vt:lpstr>
      <vt:lpstr>Phân tích chức năng</vt:lpstr>
      <vt:lpstr>Phân tích chức năng</vt:lpstr>
      <vt:lpstr>Phân tích cấu trúc</vt:lpstr>
      <vt:lpstr>Phân tích cấu trúc</vt:lpstr>
      <vt:lpstr>Phân tích hoạt động</vt:lpstr>
      <vt:lpstr>Phân tích hoạt động</vt:lpstr>
      <vt:lpstr>Thiết kế cơ sở dữ liệu</vt:lpstr>
      <vt:lpstr>Thiết kế cơ sở dữ liệu</vt:lpstr>
      <vt:lpstr>Công nghệ sử dụng</vt:lpstr>
      <vt:lpstr>Kiến trúc hệ thống</vt:lpstr>
      <vt:lpstr>Cấu trúc package của Frontend</vt:lpstr>
      <vt:lpstr>Cấu trúc package của Frontend</vt:lpstr>
      <vt:lpstr>Cấu trúc package của Backend</vt:lpstr>
      <vt:lpstr>Triển Khai Hệ Thống</vt:lpstr>
      <vt:lpstr>Một số giao diện chính của hệ thống</vt:lpstr>
      <vt:lpstr>Một số giao diện chính của hệ thống</vt:lpstr>
      <vt:lpstr>Kết luận </vt:lpstr>
      <vt:lpstr>Hướng phát triển trong tương lai </vt:lpstr>
      <vt:lpstr>Những khó khăn khi làm đề tài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USER</cp:lastModifiedBy>
  <cp:revision>240</cp:revision>
  <dcterms:created xsi:type="dcterms:W3CDTF">2016-07-25T07:53:11Z</dcterms:created>
  <dcterms:modified xsi:type="dcterms:W3CDTF">2019-12-16T15:15:09Z</dcterms:modified>
</cp:coreProperties>
</file>