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46"/>
  </p:notesMasterIdLst>
  <p:sldIdLst>
    <p:sldId id="256" r:id="rId2"/>
    <p:sldId id="289" r:id="rId3"/>
    <p:sldId id="337"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7" r:id="rId18"/>
    <p:sldId id="308" r:id="rId19"/>
    <p:sldId id="310" r:id="rId20"/>
    <p:sldId id="309" r:id="rId21"/>
    <p:sldId id="311" r:id="rId22"/>
    <p:sldId id="313" r:id="rId23"/>
    <p:sldId id="312" r:id="rId24"/>
    <p:sldId id="314" r:id="rId25"/>
    <p:sldId id="316" r:id="rId26"/>
    <p:sldId id="315" r:id="rId27"/>
    <p:sldId id="317" r:id="rId28"/>
    <p:sldId id="318" r:id="rId29"/>
    <p:sldId id="319" r:id="rId30"/>
    <p:sldId id="321" r:id="rId31"/>
    <p:sldId id="322" r:id="rId32"/>
    <p:sldId id="323" r:id="rId33"/>
    <p:sldId id="324" r:id="rId34"/>
    <p:sldId id="325" r:id="rId35"/>
    <p:sldId id="326" r:id="rId36"/>
    <p:sldId id="327" r:id="rId37"/>
    <p:sldId id="328" r:id="rId38"/>
    <p:sldId id="329" r:id="rId39"/>
    <p:sldId id="330" r:id="rId40"/>
    <p:sldId id="331" r:id="rId41"/>
    <p:sldId id="332" r:id="rId42"/>
    <p:sldId id="333" r:id="rId43"/>
    <p:sldId id="336" r:id="rId44"/>
    <p:sldId id="335" r:id="rId45"/>
  </p:sldIdLst>
  <p:sldSz cx="9144000" cy="5143500" type="screen16x9"/>
  <p:notesSz cx="6858000" cy="9144000"/>
  <p:embeddedFontLst>
    <p:embeddedFont>
      <p:font typeface="Fira Sans Extra Condensed" panose="020B0503050000020004" pitchFamily="34" charset="0"/>
      <p:regular r:id="rId47"/>
      <p:bold r:id="rId48"/>
      <p:italic r:id="rId49"/>
      <p:boldItalic r:id="rId50"/>
    </p:embeddedFont>
    <p:embeddedFont>
      <p:font typeface="Fira Sans Extra Condensed SemiBold" panose="020B0604020202020204" charset="0"/>
      <p:regular r:id="rId51"/>
      <p:bold r:id="rId52"/>
      <p:italic r:id="rId53"/>
      <p:boldItalic r:id="rId54"/>
    </p:embeddedFont>
    <p:embeddedFont>
      <p:font typeface="Roboto" panose="02000000000000000000" pitchFamily="2"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92F"/>
    <a:srgbClr val="F6F8FA"/>
    <a:srgbClr val="E7A441"/>
    <a:srgbClr val="FFFFFF"/>
    <a:srgbClr val="E8E3D9"/>
    <a:srgbClr val="EFEFEF"/>
    <a:srgbClr val="0724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EBAB7B-FEFC-4999-83D9-C790AEC922F9}">
  <a:tblStyle styleId="{4EEBAB7B-FEFC-4999-83D9-C790AEC922F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92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e75bfb0544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e75bfb0544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540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p:cNvGrpSpPr/>
        <p:nvPr/>
      </p:nvGrpSpPr>
      <p:grpSpPr>
        <a:xfrm>
          <a:off x="0" y="0"/>
          <a:ext cx="0" cy="0"/>
          <a:chOff x="0" y="0"/>
          <a:chExt cx="0" cy="0"/>
        </a:xfrm>
      </p:grpSpPr>
      <p:sp>
        <p:nvSpPr>
          <p:cNvPr id="1202" name="Google Shape;1202;ge79e2a9566_1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3" name="Google Shape;1203;ge79e2a9566_1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9209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p:cNvGrpSpPr/>
        <p:nvPr/>
      </p:nvGrpSpPr>
      <p:grpSpPr>
        <a:xfrm>
          <a:off x="0" y="0"/>
          <a:ext cx="0" cy="0"/>
          <a:chOff x="0" y="0"/>
          <a:chExt cx="0" cy="0"/>
        </a:xfrm>
      </p:grpSpPr>
      <p:sp>
        <p:nvSpPr>
          <p:cNvPr id="1202" name="Google Shape;1202;ge79e2a9566_1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3" name="Google Shape;1203;ge79e2a9566_1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754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ge582e50ece_0_1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ge582e50ece_0_1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8410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ge582e50ece_0_1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ge582e50ece_0_1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2479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ge582e50ece_0_1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ge582e50ece_0_1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351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e75bfb0544_0_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e75bfb0544_0_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7199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e582e50ece_0_1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e582e50ece_0_1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724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75bfb0544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75bfb0544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282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e75bfb0544_0_1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e75bfb0544_0_1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8839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e75bfb0544_0_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e75bfb0544_0_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4724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e79e2a9566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e79e2a9566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618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e79e2a9566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e79e2a9566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8870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e79e2a9566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e79e2a9566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2080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e79e2a9566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e79e2a9566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9467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e79e2a9566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e79e2a9566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877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412554" y="1552125"/>
            <a:ext cx="40182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412550" y="3794075"/>
            <a:ext cx="4018200" cy="509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
        <p:cNvGrpSpPr/>
        <p:nvPr/>
      </p:nvGrpSpPr>
      <p:grpSpPr>
        <a:xfrm>
          <a:off x="0" y="0"/>
          <a:ext cx="0" cy="0"/>
          <a:chOff x="0" y="0"/>
          <a:chExt cx="0" cy="0"/>
        </a:xfrm>
      </p:grpSpPr>
      <p:sp>
        <p:nvSpPr>
          <p:cNvPr id="43" name="Google Shape;4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4" name="Google Shape;4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13225" y="539500"/>
            <a:ext cx="7717500" cy="5649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7" name="Google Shape;17;p4"/>
          <p:cNvSpPr txBox="1">
            <a:spLocks noGrp="1"/>
          </p:cNvSpPr>
          <p:nvPr>
            <p:ph type="body" idx="1"/>
          </p:nvPr>
        </p:nvSpPr>
        <p:spPr>
          <a:xfrm>
            <a:off x="713225" y="1237559"/>
            <a:ext cx="7717500" cy="337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713225" y="539500"/>
            <a:ext cx="7717500" cy="5649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13225" y="539500"/>
            <a:ext cx="7717500" cy="408600"/>
          </a:xfrm>
          <a:prstGeom prst="rect">
            <a:avLst/>
          </a:prstGeom>
        </p:spPr>
        <p:txBody>
          <a:bodyPr spcFirstLastPara="1" wrap="square" lIns="91425" tIns="91425" rIns="91425" bIns="91425" anchor="t" anchorCtr="0">
            <a:noAutofit/>
          </a:bodyPr>
          <a:lstStyle>
            <a:lvl1pPr lvl="0" algn="ctr">
              <a:lnSpc>
                <a:spcPct val="50000"/>
              </a:lnSpc>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6" name="Google Shape;36;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7" name="Google Shape;37;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8" name="Google Shape;3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
        <p:cNvGrpSpPr/>
        <p:nvPr/>
      </p:nvGrpSpPr>
      <p:grpSpPr>
        <a:xfrm>
          <a:off x="0" y="0"/>
          <a:ext cx="0" cy="0"/>
          <a:chOff x="0" y="0"/>
          <a:chExt cx="0" cy="0"/>
        </a:xfrm>
      </p:grpSpPr>
      <p:sp>
        <p:nvSpPr>
          <p:cNvPr id="40" name="Google Shape;40;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
        <p:nvSpPr>
          <p:cNvPr id="41" name="Google Shape;4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64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Fira Sans Extra Condensed"/>
              <a:buNone/>
              <a:defRPr sz="3000" b="1">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3000"/>
              <a:buFont typeface="Fira Sans Extra Condensed"/>
              <a:buNone/>
              <a:defRPr sz="3000" b="1">
                <a:solidFill>
                  <a:schemeClr val="dk1"/>
                </a:solidFill>
                <a:latin typeface="Fira Sans Extra Condensed"/>
                <a:ea typeface="Fira Sans Extra Condensed"/>
                <a:cs typeface="Fira Sans Extra Condensed"/>
                <a:sym typeface="Fira Sans Extra Condensed"/>
              </a:defRPr>
            </a:lvl2pPr>
            <a:lvl3pPr lvl="2">
              <a:spcBef>
                <a:spcPts val="0"/>
              </a:spcBef>
              <a:spcAft>
                <a:spcPts val="0"/>
              </a:spcAft>
              <a:buClr>
                <a:schemeClr val="dk1"/>
              </a:buClr>
              <a:buSzPts val="3000"/>
              <a:buFont typeface="Fira Sans Extra Condensed"/>
              <a:buNone/>
              <a:defRPr sz="3000" b="1">
                <a:solidFill>
                  <a:schemeClr val="dk1"/>
                </a:solidFill>
                <a:latin typeface="Fira Sans Extra Condensed"/>
                <a:ea typeface="Fira Sans Extra Condensed"/>
                <a:cs typeface="Fira Sans Extra Condensed"/>
                <a:sym typeface="Fira Sans Extra Condensed"/>
              </a:defRPr>
            </a:lvl3pPr>
            <a:lvl4pPr lvl="3">
              <a:spcBef>
                <a:spcPts val="0"/>
              </a:spcBef>
              <a:spcAft>
                <a:spcPts val="0"/>
              </a:spcAft>
              <a:buClr>
                <a:schemeClr val="dk1"/>
              </a:buClr>
              <a:buSzPts val="3000"/>
              <a:buFont typeface="Fira Sans Extra Condensed"/>
              <a:buNone/>
              <a:defRPr sz="3000" b="1">
                <a:solidFill>
                  <a:schemeClr val="dk1"/>
                </a:solidFill>
                <a:latin typeface="Fira Sans Extra Condensed"/>
                <a:ea typeface="Fira Sans Extra Condensed"/>
                <a:cs typeface="Fira Sans Extra Condensed"/>
                <a:sym typeface="Fira Sans Extra Condensed"/>
              </a:defRPr>
            </a:lvl4pPr>
            <a:lvl5pPr lvl="4">
              <a:spcBef>
                <a:spcPts val="0"/>
              </a:spcBef>
              <a:spcAft>
                <a:spcPts val="0"/>
              </a:spcAft>
              <a:buClr>
                <a:schemeClr val="dk1"/>
              </a:buClr>
              <a:buSzPts val="3000"/>
              <a:buFont typeface="Fira Sans Extra Condensed"/>
              <a:buNone/>
              <a:defRPr sz="3000" b="1">
                <a:solidFill>
                  <a:schemeClr val="dk1"/>
                </a:solidFill>
                <a:latin typeface="Fira Sans Extra Condensed"/>
                <a:ea typeface="Fira Sans Extra Condensed"/>
                <a:cs typeface="Fira Sans Extra Condensed"/>
                <a:sym typeface="Fira Sans Extra Condensed"/>
              </a:defRPr>
            </a:lvl5pPr>
            <a:lvl6pPr lvl="5">
              <a:spcBef>
                <a:spcPts val="0"/>
              </a:spcBef>
              <a:spcAft>
                <a:spcPts val="0"/>
              </a:spcAft>
              <a:buClr>
                <a:schemeClr val="dk1"/>
              </a:buClr>
              <a:buSzPts val="3000"/>
              <a:buFont typeface="Fira Sans Extra Condensed"/>
              <a:buNone/>
              <a:defRPr sz="3000" b="1">
                <a:solidFill>
                  <a:schemeClr val="dk1"/>
                </a:solidFill>
                <a:latin typeface="Fira Sans Extra Condensed"/>
                <a:ea typeface="Fira Sans Extra Condensed"/>
                <a:cs typeface="Fira Sans Extra Condensed"/>
                <a:sym typeface="Fira Sans Extra Condensed"/>
              </a:defRPr>
            </a:lvl6pPr>
            <a:lvl7pPr lvl="6">
              <a:spcBef>
                <a:spcPts val="0"/>
              </a:spcBef>
              <a:spcAft>
                <a:spcPts val="0"/>
              </a:spcAft>
              <a:buClr>
                <a:schemeClr val="dk1"/>
              </a:buClr>
              <a:buSzPts val="3000"/>
              <a:buFont typeface="Fira Sans Extra Condensed"/>
              <a:buNone/>
              <a:defRPr sz="3000" b="1">
                <a:solidFill>
                  <a:schemeClr val="dk1"/>
                </a:solidFill>
                <a:latin typeface="Fira Sans Extra Condensed"/>
                <a:ea typeface="Fira Sans Extra Condensed"/>
                <a:cs typeface="Fira Sans Extra Condensed"/>
                <a:sym typeface="Fira Sans Extra Condensed"/>
              </a:defRPr>
            </a:lvl7pPr>
            <a:lvl8pPr lvl="7">
              <a:spcBef>
                <a:spcPts val="0"/>
              </a:spcBef>
              <a:spcAft>
                <a:spcPts val="0"/>
              </a:spcAft>
              <a:buClr>
                <a:schemeClr val="dk1"/>
              </a:buClr>
              <a:buSzPts val="3000"/>
              <a:buFont typeface="Fira Sans Extra Condensed"/>
              <a:buNone/>
              <a:defRPr sz="3000" b="1">
                <a:solidFill>
                  <a:schemeClr val="dk1"/>
                </a:solidFill>
                <a:latin typeface="Fira Sans Extra Condensed"/>
                <a:ea typeface="Fira Sans Extra Condensed"/>
                <a:cs typeface="Fira Sans Extra Condensed"/>
                <a:sym typeface="Fira Sans Extra Condensed"/>
              </a:defRPr>
            </a:lvl8pPr>
            <a:lvl9pPr lvl="8">
              <a:spcBef>
                <a:spcPts val="0"/>
              </a:spcBef>
              <a:spcAft>
                <a:spcPts val="0"/>
              </a:spcAft>
              <a:buClr>
                <a:schemeClr val="dk1"/>
              </a:buClr>
              <a:buSzPts val="3000"/>
              <a:buFont typeface="Fira Sans Extra Condensed"/>
              <a:buNone/>
              <a:defRPr sz="30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713225" y="1237559"/>
            <a:ext cx="7717500" cy="33711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 Id="rId5" Type="http://schemas.openxmlformats.org/officeDocument/2006/relationships/image" Target="../media/image40.png"/><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fbref.com/en/comps/9/Premier-League-Stats"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7"/>
          <p:cNvSpPr txBox="1">
            <a:spLocks noGrp="1"/>
          </p:cNvSpPr>
          <p:nvPr>
            <p:ph type="ctrTitle"/>
          </p:nvPr>
        </p:nvSpPr>
        <p:spPr>
          <a:xfrm>
            <a:off x="3944436" y="1555653"/>
            <a:ext cx="4947949" cy="2052600"/>
          </a:xfrm>
          <a:prstGeom prst="rect">
            <a:avLst/>
          </a:prstGeom>
        </p:spPr>
        <p:txBody>
          <a:bodyPr spcFirstLastPara="1" wrap="square" lIns="91425" tIns="91425" rIns="91425" bIns="91425" anchor="b" anchorCtr="0">
            <a:noAutofit/>
          </a:bodyPr>
          <a:lstStyle/>
          <a:p>
            <a:pPr algn="l"/>
            <a:r>
              <a:rPr lang="en-US" sz="3200" b="1" i="0">
                <a:solidFill>
                  <a:schemeClr val="tx1"/>
                </a:solidFill>
                <a:effectLst/>
                <a:latin typeface="-apple-system"/>
              </a:rPr>
              <a:t>DỰ ĐOÁN ĐỘI CHIẾN THẮNG TRONG TRẬN ĐẤU GIẢI NGOẠI HẠNG ANH - PREMIER LEAGUE</a:t>
            </a:r>
          </a:p>
        </p:txBody>
      </p:sp>
      <p:sp>
        <p:nvSpPr>
          <p:cNvPr id="61" name="Google Shape;61;p17"/>
          <p:cNvSpPr txBox="1">
            <a:spLocks noGrp="1"/>
          </p:cNvSpPr>
          <p:nvPr>
            <p:ph type="subTitle" idx="1"/>
          </p:nvPr>
        </p:nvSpPr>
        <p:spPr>
          <a:xfrm>
            <a:off x="4070068" y="3708075"/>
            <a:ext cx="4018200" cy="50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ĐỒ ÁN MÔN MÁY HỌC</a:t>
            </a:r>
          </a:p>
        </p:txBody>
      </p:sp>
      <p:grpSp>
        <p:nvGrpSpPr>
          <p:cNvPr id="62" name="Google Shape;62;p17"/>
          <p:cNvGrpSpPr/>
          <p:nvPr/>
        </p:nvGrpSpPr>
        <p:grpSpPr>
          <a:xfrm>
            <a:off x="713166" y="432231"/>
            <a:ext cx="4535516" cy="4279041"/>
            <a:chOff x="484550" y="539500"/>
            <a:chExt cx="4312967" cy="4069077"/>
          </a:xfrm>
        </p:grpSpPr>
        <p:sp>
          <p:nvSpPr>
            <p:cNvPr id="63" name="Google Shape;63;p17"/>
            <p:cNvSpPr/>
            <p:nvPr/>
          </p:nvSpPr>
          <p:spPr>
            <a:xfrm>
              <a:off x="484550" y="4408175"/>
              <a:ext cx="2005200" cy="200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17"/>
            <p:cNvGrpSpPr/>
            <p:nvPr/>
          </p:nvGrpSpPr>
          <p:grpSpPr>
            <a:xfrm>
              <a:off x="713225" y="539500"/>
              <a:ext cx="4084292" cy="4069077"/>
              <a:chOff x="713225" y="539500"/>
              <a:chExt cx="4084292" cy="4069077"/>
            </a:xfrm>
          </p:grpSpPr>
          <p:sp>
            <p:nvSpPr>
              <p:cNvPr id="65" name="Google Shape;65;p17"/>
              <p:cNvSpPr/>
              <p:nvPr/>
            </p:nvSpPr>
            <p:spPr>
              <a:xfrm>
                <a:off x="880148" y="3561057"/>
                <a:ext cx="531677" cy="531677"/>
              </a:xfrm>
              <a:custGeom>
                <a:avLst/>
                <a:gdLst/>
                <a:ahLst/>
                <a:cxnLst/>
                <a:rect l="l" t="t" r="r" b="b"/>
                <a:pathLst>
                  <a:path w="12154" h="12154" extrusionOk="0">
                    <a:moveTo>
                      <a:pt x="6078" y="1"/>
                    </a:moveTo>
                    <a:cubicBezTo>
                      <a:pt x="5290" y="1"/>
                      <a:pt x="4519" y="154"/>
                      <a:pt x="3818" y="446"/>
                    </a:cubicBezTo>
                    <a:cubicBezTo>
                      <a:pt x="2997" y="771"/>
                      <a:pt x="2244" y="1284"/>
                      <a:pt x="1644" y="1934"/>
                    </a:cubicBezTo>
                    <a:cubicBezTo>
                      <a:pt x="635" y="3013"/>
                      <a:pt x="1" y="4468"/>
                      <a:pt x="1" y="6077"/>
                    </a:cubicBezTo>
                    <a:cubicBezTo>
                      <a:pt x="1" y="6179"/>
                      <a:pt x="19" y="6282"/>
                      <a:pt x="19" y="6403"/>
                    </a:cubicBezTo>
                    <a:cubicBezTo>
                      <a:pt x="69" y="7327"/>
                      <a:pt x="327" y="8199"/>
                      <a:pt x="737" y="8970"/>
                    </a:cubicBezTo>
                    <a:cubicBezTo>
                      <a:pt x="1507" y="10390"/>
                      <a:pt x="2842" y="11485"/>
                      <a:pt x="4435" y="11930"/>
                    </a:cubicBezTo>
                    <a:cubicBezTo>
                      <a:pt x="4965" y="12067"/>
                      <a:pt x="5512" y="12154"/>
                      <a:pt x="6078" y="12154"/>
                    </a:cubicBezTo>
                    <a:cubicBezTo>
                      <a:pt x="6489" y="12154"/>
                      <a:pt x="6882" y="12119"/>
                      <a:pt x="7258" y="12033"/>
                    </a:cubicBezTo>
                    <a:cubicBezTo>
                      <a:pt x="8885" y="11725"/>
                      <a:pt x="10288" y="10750"/>
                      <a:pt x="11161" y="9415"/>
                    </a:cubicBezTo>
                    <a:cubicBezTo>
                      <a:pt x="11692" y="8628"/>
                      <a:pt x="12016" y="7703"/>
                      <a:pt x="12119" y="6727"/>
                    </a:cubicBezTo>
                    <a:lnTo>
                      <a:pt x="12119" y="6711"/>
                    </a:lnTo>
                    <a:cubicBezTo>
                      <a:pt x="12153" y="6505"/>
                      <a:pt x="12153" y="6300"/>
                      <a:pt x="12153" y="6077"/>
                    </a:cubicBezTo>
                    <a:cubicBezTo>
                      <a:pt x="12153" y="4605"/>
                      <a:pt x="11640" y="3253"/>
                      <a:pt x="10750" y="2208"/>
                    </a:cubicBezTo>
                    <a:cubicBezTo>
                      <a:pt x="10168" y="1507"/>
                      <a:pt x="9433" y="925"/>
                      <a:pt x="8593" y="549"/>
                    </a:cubicBezTo>
                    <a:cubicBezTo>
                      <a:pt x="7840" y="206"/>
                      <a:pt x="6984" y="1"/>
                      <a:pt x="60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7"/>
              <p:cNvSpPr/>
              <p:nvPr/>
            </p:nvSpPr>
            <p:spPr>
              <a:xfrm>
                <a:off x="880148" y="3561057"/>
                <a:ext cx="531677" cy="526427"/>
              </a:xfrm>
              <a:custGeom>
                <a:avLst/>
                <a:gdLst/>
                <a:ahLst/>
                <a:cxnLst/>
                <a:rect l="l" t="t" r="r" b="b"/>
                <a:pathLst>
                  <a:path w="12154" h="12034" extrusionOk="0">
                    <a:moveTo>
                      <a:pt x="6078" y="1"/>
                    </a:moveTo>
                    <a:cubicBezTo>
                      <a:pt x="5290" y="1"/>
                      <a:pt x="4519" y="154"/>
                      <a:pt x="3818" y="446"/>
                    </a:cubicBezTo>
                    <a:lnTo>
                      <a:pt x="3784" y="583"/>
                    </a:lnTo>
                    <a:lnTo>
                      <a:pt x="6094" y="2260"/>
                    </a:lnTo>
                    <a:lnTo>
                      <a:pt x="6026" y="3390"/>
                    </a:lnTo>
                    <a:lnTo>
                      <a:pt x="3732" y="5050"/>
                    </a:lnTo>
                    <a:lnTo>
                      <a:pt x="2534" y="4639"/>
                    </a:lnTo>
                    <a:lnTo>
                      <a:pt x="1644" y="1934"/>
                    </a:lnTo>
                    <a:cubicBezTo>
                      <a:pt x="635" y="3013"/>
                      <a:pt x="1" y="4468"/>
                      <a:pt x="1" y="6077"/>
                    </a:cubicBezTo>
                    <a:cubicBezTo>
                      <a:pt x="1" y="6179"/>
                      <a:pt x="19" y="6282"/>
                      <a:pt x="19" y="6403"/>
                    </a:cubicBezTo>
                    <a:lnTo>
                      <a:pt x="156" y="6487"/>
                    </a:lnTo>
                    <a:lnTo>
                      <a:pt x="2500" y="4794"/>
                    </a:lnTo>
                    <a:lnTo>
                      <a:pt x="3698" y="5204"/>
                    </a:lnTo>
                    <a:lnTo>
                      <a:pt x="4537" y="7772"/>
                    </a:lnTo>
                    <a:lnTo>
                      <a:pt x="3732" y="8936"/>
                    </a:lnTo>
                    <a:lnTo>
                      <a:pt x="737" y="8936"/>
                    </a:lnTo>
                    <a:lnTo>
                      <a:pt x="737" y="8970"/>
                    </a:lnTo>
                    <a:cubicBezTo>
                      <a:pt x="1507" y="10390"/>
                      <a:pt x="2842" y="11485"/>
                      <a:pt x="4435" y="11930"/>
                    </a:cubicBezTo>
                    <a:lnTo>
                      <a:pt x="4656" y="11777"/>
                    </a:lnTo>
                    <a:lnTo>
                      <a:pt x="3784" y="9107"/>
                    </a:lnTo>
                    <a:lnTo>
                      <a:pt x="4588" y="7943"/>
                    </a:lnTo>
                    <a:lnTo>
                      <a:pt x="7481" y="7943"/>
                    </a:lnTo>
                    <a:lnTo>
                      <a:pt x="7498" y="7977"/>
                    </a:lnTo>
                    <a:lnTo>
                      <a:pt x="8011" y="9158"/>
                    </a:lnTo>
                    <a:lnTo>
                      <a:pt x="8045" y="9226"/>
                    </a:lnTo>
                    <a:lnTo>
                      <a:pt x="7155" y="11965"/>
                    </a:lnTo>
                    <a:lnTo>
                      <a:pt x="7258" y="12033"/>
                    </a:lnTo>
                    <a:cubicBezTo>
                      <a:pt x="8885" y="11725"/>
                      <a:pt x="10288" y="10750"/>
                      <a:pt x="11161" y="9415"/>
                    </a:cubicBezTo>
                    <a:lnTo>
                      <a:pt x="11058" y="9123"/>
                    </a:lnTo>
                    <a:lnTo>
                      <a:pt x="8166" y="9123"/>
                    </a:lnTo>
                    <a:lnTo>
                      <a:pt x="8148" y="9089"/>
                    </a:lnTo>
                    <a:lnTo>
                      <a:pt x="7635" y="7909"/>
                    </a:lnTo>
                    <a:lnTo>
                      <a:pt x="7600" y="7840"/>
                    </a:lnTo>
                    <a:lnTo>
                      <a:pt x="8474" y="5170"/>
                    </a:lnTo>
                    <a:lnTo>
                      <a:pt x="9723" y="5136"/>
                    </a:lnTo>
                    <a:lnTo>
                      <a:pt x="12016" y="6795"/>
                    </a:lnTo>
                    <a:lnTo>
                      <a:pt x="12119" y="6727"/>
                    </a:lnTo>
                    <a:lnTo>
                      <a:pt x="12119" y="6711"/>
                    </a:lnTo>
                    <a:cubicBezTo>
                      <a:pt x="12153" y="6505"/>
                      <a:pt x="12153" y="6300"/>
                      <a:pt x="12153" y="6077"/>
                    </a:cubicBezTo>
                    <a:cubicBezTo>
                      <a:pt x="12153" y="4605"/>
                      <a:pt x="11640" y="3253"/>
                      <a:pt x="10750" y="2208"/>
                    </a:cubicBezTo>
                    <a:lnTo>
                      <a:pt x="10528" y="2208"/>
                    </a:lnTo>
                    <a:lnTo>
                      <a:pt x="9620" y="4981"/>
                    </a:lnTo>
                    <a:lnTo>
                      <a:pt x="8371" y="5015"/>
                    </a:lnTo>
                    <a:lnTo>
                      <a:pt x="6180" y="3424"/>
                    </a:lnTo>
                    <a:lnTo>
                      <a:pt x="6249" y="2295"/>
                    </a:lnTo>
                    <a:lnTo>
                      <a:pt x="8611" y="583"/>
                    </a:lnTo>
                    <a:lnTo>
                      <a:pt x="8593" y="549"/>
                    </a:lnTo>
                    <a:cubicBezTo>
                      <a:pt x="7840" y="206"/>
                      <a:pt x="6984" y="1"/>
                      <a:pt x="60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7"/>
              <p:cNvSpPr/>
              <p:nvPr/>
            </p:nvSpPr>
            <p:spPr>
              <a:xfrm>
                <a:off x="1432010" y="2508378"/>
                <a:ext cx="655956" cy="585527"/>
              </a:xfrm>
              <a:custGeom>
                <a:avLst/>
                <a:gdLst/>
                <a:ahLst/>
                <a:cxnLst/>
                <a:rect l="l" t="t" r="r" b="b"/>
                <a:pathLst>
                  <a:path w="14995" h="13385" extrusionOk="0">
                    <a:moveTo>
                      <a:pt x="5631" y="0"/>
                    </a:moveTo>
                    <a:cubicBezTo>
                      <a:pt x="5631" y="0"/>
                      <a:pt x="0" y="8011"/>
                      <a:pt x="4074" y="12033"/>
                    </a:cubicBezTo>
                    <a:cubicBezTo>
                      <a:pt x="5059" y="13013"/>
                      <a:pt x="6206" y="13385"/>
                      <a:pt x="7379" y="13385"/>
                    </a:cubicBezTo>
                    <a:cubicBezTo>
                      <a:pt x="11036" y="13385"/>
                      <a:pt x="14942" y="9773"/>
                      <a:pt x="14942" y="9773"/>
                    </a:cubicBezTo>
                    <a:lnTo>
                      <a:pt x="14994" y="6676"/>
                    </a:lnTo>
                    <a:lnTo>
                      <a:pt x="11519" y="1849"/>
                    </a:lnTo>
                    <a:lnTo>
                      <a:pt x="56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7"/>
              <p:cNvSpPr/>
              <p:nvPr/>
            </p:nvSpPr>
            <p:spPr>
              <a:xfrm>
                <a:off x="1410269" y="2878970"/>
                <a:ext cx="1294677" cy="1371362"/>
              </a:xfrm>
              <a:custGeom>
                <a:avLst/>
                <a:gdLst/>
                <a:ahLst/>
                <a:cxnLst/>
                <a:rect l="l" t="t" r="r" b="b"/>
                <a:pathLst>
                  <a:path w="29596" h="31349" extrusionOk="0">
                    <a:moveTo>
                      <a:pt x="17835" y="0"/>
                    </a:moveTo>
                    <a:lnTo>
                      <a:pt x="11109" y="11434"/>
                    </a:lnTo>
                    <a:cubicBezTo>
                      <a:pt x="10270" y="11811"/>
                      <a:pt x="9569" y="12273"/>
                      <a:pt x="8969" y="12803"/>
                    </a:cubicBezTo>
                    <a:cubicBezTo>
                      <a:pt x="5735" y="15628"/>
                      <a:pt x="5546" y="20250"/>
                      <a:pt x="4331" y="22560"/>
                    </a:cubicBezTo>
                    <a:cubicBezTo>
                      <a:pt x="2944" y="25161"/>
                      <a:pt x="0" y="29116"/>
                      <a:pt x="0" y="29116"/>
                    </a:cubicBezTo>
                    <a:cubicBezTo>
                      <a:pt x="678" y="31033"/>
                      <a:pt x="1833" y="31349"/>
                      <a:pt x="2520" y="31349"/>
                    </a:cubicBezTo>
                    <a:cubicBezTo>
                      <a:pt x="2857" y="31349"/>
                      <a:pt x="3081" y="31273"/>
                      <a:pt x="3081" y="31273"/>
                    </a:cubicBezTo>
                    <a:cubicBezTo>
                      <a:pt x="7394" y="29013"/>
                      <a:pt x="14172" y="22799"/>
                      <a:pt x="19787" y="17219"/>
                    </a:cubicBezTo>
                    <a:cubicBezTo>
                      <a:pt x="25230" y="11811"/>
                      <a:pt x="29595" y="7018"/>
                      <a:pt x="29595" y="7018"/>
                    </a:cubicBezTo>
                    <a:lnTo>
                      <a:pt x="27028" y="1764"/>
                    </a:lnTo>
                    <a:lnTo>
                      <a:pt x="178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7"/>
              <p:cNvSpPr/>
              <p:nvPr/>
            </p:nvSpPr>
            <p:spPr>
              <a:xfrm>
                <a:off x="1286739" y="4137592"/>
                <a:ext cx="358665" cy="419340"/>
              </a:xfrm>
              <a:custGeom>
                <a:avLst/>
                <a:gdLst/>
                <a:ahLst/>
                <a:cxnLst/>
                <a:rect l="l" t="t" r="r" b="b"/>
                <a:pathLst>
                  <a:path w="8199" h="9586" extrusionOk="0">
                    <a:moveTo>
                      <a:pt x="3064" y="1"/>
                    </a:moveTo>
                    <a:lnTo>
                      <a:pt x="1781" y="1455"/>
                    </a:lnTo>
                    <a:lnTo>
                      <a:pt x="1" y="3440"/>
                    </a:lnTo>
                    <a:lnTo>
                      <a:pt x="7788" y="9586"/>
                    </a:lnTo>
                    <a:cubicBezTo>
                      <a:pt x="8080" y="8918"/>
                      <a:pt x="8199" y="8216"/>
                      <a:pt x="8164" y="7514"/>
                    </a:cubicBezTo>
                    <a:cubicBezTo>
                      <a:pt x="8148" y="7258"/>
                      <a:pt x="8130" y="7018"/>
                      <a:pt x="8080" y="6795"/>
                    </a:cubicBezTo>
                    <a:cubicBezTo>
                      <a:pt x="8011" y="6487"/>
                      <a:pt x="7908" y="6197"/>
                      <a:pt x="7788" y="5905"/>
                    </a:cubicBezTo>
                    <a:cubicBezTo>
                      <a:pt x="7703" y="5717"/>
                      <a:pt x="7600" y="5528"/>
                      <a:pt x="7480" y="5341"/>
                    </a:cubicBezTo>
                    <a:cubicBezTo>
                      <a:pt x="7361" y="5135"/>
                      <a:pt x="7206" y="4930"/>
                      <a:pt x="7053" y="4741"/>
                    </a:cubicBezTo>
                    <a:cubicBezTo>
                      <a:pt x="7001" y="4673"/>
                      <a:pt x="6932" y="4604"/>
                      <a:pt x="6881" y="4536"/>
                    </a:cubicBezTo>
                    <a:cubicBezTo>
                      <a:pt x="6556" y="4177"/>
                      <a:pt x="6316" y="3766"/>
                      <a:pt x="6163" y="3321"/>
                    </a:cubicBezTo>
                    <a:cubicBezTo>
                      <a:pt x="6076" y="3116"/>
                      <a:pt x="6042" y="2876"/>
                      <a:pt x="6008" y="2653"/>
                    </a:cubicBezTo>
                    <a:lnTo>
                      <a:pt x="5974" y="2276"/>
                    </a:lnTo>
                    <a:lnTo>
                      <a:pt x="30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7"/>
              <p:cNvSpPr/>
              <p:nvPr/>
            </p:nvSpPr>
            <p:spPr>
              <a:xfrm>
                <a:off x="1286739" y="4201194"/>
                <a:ext cx="144533" cy="173755"/>
              </a:xfrm>
              <a:custGeom>
                <a:avLst/>
                <a:gdLst/>
                <a:ahLst/>
                <a:cxnLst/>
                <a:rect l="l" t="t" r="r" b="b"/>
                <a:pathLst>
                  <a:path w="3304" h="3972" extrusionOk="0">
                    <a:moveTo>
                      <a:pt x="1781" y="1"/>
                    </a:moveTo>
                    <a:lnTo>
                      <a:pt x="1" y="1986"/>
                    </a:lnTo>
                    <a:lnTo>
                      <a:pt x="2516" y="3972"/>
                    </a:lnTo>
                    <a:cubicBezTo>
                      <a:pt x="3303" y="2671"/>
                      <a:pt x="3013" y="977"/>
                      <a:pt x="1797" y="19"/>
                    </a:cubicBezTo>
                    <a:lnTo>
                      <a:pt x="1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7"/>
              <p:cNvSpPr/>
              <p:nvPr/>
            </p:nvSpPr>
            <p:spPr>
              <a:xfrm>
                <a:off x="1499374" y="4282863"/>
                <a:ext cx="95889" cy="69030"/>
              </a:xfrm>
              <a:custGeom>
                <a:avLst/>
                <a:gdLst/>
                <a:ahLst/>
                <a:cxnLst/>
                <a:rect l="l" t="t" r="r" b="b"/>
                <a:pathLst>
                  <a:path w="2192" h="1578" extrusionOk="0">
                    <a:moveTo>
                      <a:pt x="1302" y="0"/>
                    </a:moveTo>
                    <a:lnTo>
                      <a:pt x="720" y="69"/>
                    </a:lnTo>
                    <a:cubicBezTo>
                      <a:pt x="291" y="119"/>
                      <a:pt x="1" y="496"/>
                      <a:pt x="51" y="907"/>
                    </a:cubicBezTo>
                    <a:cubicBezTo>
                      <a:pt x="69" y="1112"/>
                      <a:pt x="172" y="1301"/>
                      <a:pt x="325" y="1420"/>
                    </a:cubicBezTo>
                    <a:cubicBezTo>
                      <a:pt x="461" y="1526"/>
                      <a:pt x="636" y="1578"/>
                      <a:pt x="816" y="1578"/>
                    </a:cubicBezTo>
                    <a:cubicBezTo>
                      <a:pt x="841" y="1578"/>
                      <a:pt x="866" y="1577"/>
                      <a:pt x="891" y="1575"/>
                    </a:cubicBezTo>
                    <a:lnTo>
                      <a:pt x="2192" y="1420"/>
                    </a:lnTo>
                    <a:cubicBezTo>
                      <a:pt x="2140" y="1352"/>
                      <a:pt x="2071" y="1283"/>
                      <a:pt x="2020" y="1215"/>
                    </a:cubicBezTo>
                    <a:cubicBezTo>
                      <a:pt x="1695" y="856"/>
                      <a:pt x="1455" y="445"/>
                      <a:pt x="1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7"/>
              <p:cNvSpPr/>
              <p:nvPr/>
            </p:nvSpPr>
            <p:spPr>
              <a:xfrm>
                <a:off x="1510572" y="4371180"/>
                <a:ext cx="129616" cy="74323"/>
              </a:xfrm>
              <a:custGeom>
                <a:avLst/>
                <a:gdLst/>
                <a:ahLst/>
                <a:cxnLst/>
                <a:rect l="l" t="t" r="r" b="b"/>
                <a:pathLst>
                  <a:path w="2963" h="1699" extrusionOk="0">
                    <a:moveTo>
                      <a:pt x="2363" y="1"/>
                    </a:moveTo>
                    <a:lnTo>
                      <a:pt x="703" y="188"/>
                    </a:lnTo>
                    <a:cubicBezTo>
                      <a:pt x="292" y="241"/>
                      <a:pt x="1" y="617"/>
                      <a:pt x="35" y="1028"/>
                    </a:cubicBezTo>
                    <a:cubicBezTo>
                      <a:pt x="69" y="1233"/>
                      <a:pt x="172" y="1421"/>
                      <a:pt x="327" y="1541"/>
                    </a:cubicBezTo>
                    <a:cubicBezTo>
                      <a:pt x="460" y="1645"/>
                      <a:pt x="621" y="1698"/>
                      <a:pt x="796" y="1698"/>
                    </a:cubicBezTo>
                    <a:cubicBezTo>
                      <a:pt x="822" y="1698"/>
                      <a:pt x="848" y="1697"/>
                      <a:pt x="874" y="1695"/>
                    </a:cubicBezTo>
                    <a:lnTo>
                      <a:pt x="2963" y="1455"/>
                    </a:lnTo>
                    <a:cubicBezTo>
                      <a:pt x="2894" y="1147"/>
                      <a:pt x="2791" y="857"/>
                      <a:pt x="2671" y="565"/>
                    </a:cubicBezTo>
                    <a:cubicBezTo>
                      <a:pt x="2586" y="377"/>
                      <a:pt x="2483" y="188"/>
                      <a:pt x="2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7"/>
              <p:cNvSpPr/>
              <p:nvPr/>
            </p:nvSpPr>
            <p:spPr>
              <a:xfrm>
                <a:off x="1259006" y="4288068"/>
                <a:ext cx="368420" cy="304815"/>
              </a:xfrm>
              <a:custGeom>
                <a:avLst/>
                <a:gdLst/>
                <a:ahLst/>
                <a:cxnLst/>
                <a:rect l="l" t="t" r="r" b="b"/>
                <a:pathLst>
                  <a:path w="8422" h="6968" extrusionOk="0">
                    <a:moveTo>
                      <a:pt x="635" y="0"/>
                    </a:moveTo>
                    <a:lnTo>
                      <a:pt x="1" y="822"/>
                    </a:lnTo>
                    <a:lnTo>
                      <a:pt x="7771" y="6967"/>
                    </a:lnTo>
                    <a:lnTo>
                      <a:pt x="8422" y="6146"/>
                    </a:lnTo>
                    <a:lnTo>
                      <a:pt x="6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7"/>
              <p:cNvSpPr/>
              <p:nvPr/>
            </p:nvSpPr>
            <p:spPr>
              <a:xfrm>
                <a:off x="1533056" y="4546415"/>
                <a:ext cx="65924" cy="62162"/>
              </a:xfrm>
              <a:custGeom>
                <a:avLst/>
                <a:gdLst/>
                <a:ahLst/>
                <a:cxnLst/>
                <a:rect l="l" t="t" r="r" b="b"/>
                <a:pathLst>
                  <a:path w="1507" h="1421" extrusionOk="0">
                    <a:moveTo>
                      <a:pt x="171" y="0"/>
                    </a:moveTo>
                    <a:lnTo>
                      <a:pt x="0" y="804"/>
                    </a:lnTo>
                    <a:lnTo>
                      <a:pt x="771" y="1420"/>
                    </a:lnTo>
                    <a:lnTo>
                      <a:pt x="1506" y="1061"/>
                    </a:lnTo>
                    <a:lnTo>
                      <a:pt x="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7"/>
              <p:cNvSpPr/>
              <p:nvPr/>
            </p:nvSpPr>
            <p:spPr>
              <a:xfrm>
                <a:off x="1402745" y="4443094"/>
                <a:ext cx="65967" cy="62162"/>
              </a:xfrm>
              <a:custGeom>
                <a:avLst/>
                <a:gdLst/>
                <a:ahLst/>
                <a:cxnLst/>
                <a:rect l="l" t="t" r="r" b="b"/>
                <a:pathLst>
                  <a:path w="1508" h="1421" extrusionOk="0">
                    <a:moveTo>
                      <a:pt x="172" y="0"/>
                    </a:moveTo>
                    <a:lnTo>
                      <a:pt x="1" y="822"/>
                    </a:lnTo>
                    <a:lnTo>
                      <a:pt x="772" y="1420"/>
                    </a:lnTo>
                    <a:lnTo>
                      <a:pt x="1507" y="1061"/>
                    </a:lnTo>
                    <a:lnTo>
                      <a:pt x="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7"/>
              <p:cNvSpPr/>
              <p:nvPr/>
            </p:nvSpPr>
            <p:spPr>
              <a:xfrm>
                <a:off x="1272479" y="4340472"/>
                <a:ext cx="65924" cy="61418"/>
              </a:xfrm>
              <a:custGeom>
                <a:avLst/>
                <a:gdLst/>
                <a:ahLst/>
                <a:cxnLst/>
                <a:rect l="l" t="t" r="r" b="b"/>
                <a:pathLst>
                  <a:path w="1507" h="1404" extrusionOk="0">
                    <a:moveTo>
                      <a:pt x="172" y="0"/>
                    </a:moveTo>
                    <a:lnTo>
                      <a:pt x="1" y="806"/>
                    </a:lnTo>
                    <a:lnTo>
                      <a:pt x="772" y="1404"/>
                    </a:lnTo>
                    <a:lnTo>
                      <a:pt x="1507" y="1045"/>
                    </a:lnTo>
                    <a:lnTo>
                      <a:pt x="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7"/>
              <p:cNvSpPr/>
              <p:nvPr/>
            </p:nvSpPr>
            <p:spPr>
              <a:xfrm>
                <a:off x="1410269" y="3439014"/>
                <a:ext cx="865582" cy="811295"/>
              </a:xfrm>
              <a:custGeom>
                <a:avLst/>
                <a:gdLst/>
                <a:ahLst/>
                <a:cxnLst/>
                <a:rect l="l" t="t" r="r" b="b"/>
                <a:pathLst>
                  <a:path w="19787" h="18546" extrusionOk="0">
                    <a:moveTo>
                      <a:pt x="8969" y="0"/>
                    </a:moveTo>
                    <a:cubicBezTo>
                      <a:pt x="5735" y="2825"/>
                      <a:pt x="5546" y="7447"/>
                      <a:pt x="4331" y="9757"/>
                    </a:cubicBezTo>
                    <a:cubicBezTo>
                      <a:pt x="2944" y="12358"/>
                      <a:pt x="0" y="16313"/>
                      <a:pt x="0" y="16313"/>
                    </a:cubicBezTo>
                    <a:cubicBezTo>
                      <a:pt x="678" y="18230"/>
                      <a:pt x="1833" y="18546"/>
                      <a:pt x="2520" y="18546"/>
                    </a:cubicBezTo>
                    <a:cubicBezTo>
                      <a:pt x="2857" y="18546"/>
                      <a:pt x="3081" y="18470"/>
                      <a:pt x="3081" y="18470"/>
                    </a:cubicBezTo>
                    <a:cubicBezTo>
                      <a:pt x="7394" y="16210"/>
                      <a:pt x="14172" y="9996"/>
                      <a:pt x="19787" y="4416"/>
                    </a:cubicBezTo>
                    <a:cubicBezTo>
                      <a:pt x="15046" y="822"/>
                      <a:pt x="11281" y="35"/>
                      <a:pt x="89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7"/>
              <p:cNvSpPr/>
              <p:nvPr/>
            </p:nvSpPr>
            <p:spPr>
              <a:xfrm>
                <a:off x="1744947" y="3439014"/>
                <a:ext cx="530889" cy="250878"/>
              </a:xfrm>
              <a:custGeom>
                <a:avLst/>
                <a:gdLst/>
                <a:ahLst/>
                <a:cxnLst/>
                <a:rect l="l" t="t" r="r" b="b"/>
                <a:pathLst>
                  <a:path w="12136" h="5735" extrusionOk="0">
                    <a:moveTo>
                      <a:pt x="1318" y="0"/>
                    </a:moveTo>
                    <a:cubicBezTo>
                      <a:pt x="805" y="445"/>
                      <a:pt x="377" y="942"/>
                      <a:pt x="1" y="1456"/>
                    </a:cubicBezTo>
                    <a:cubicBezTo>
                      <a:pt x="2260" y="1472"/>
                      <a:pt x="6026" y="2191"/>
                      <a:pt x="10784" y="5735"/>
                    </a:cubicBezTo>
                    <a:cubicBezTo>
                      <a:pt x="11246" y="5290"/>
                      <a:pt x="11691" y="4845"/>
                      <a:pt x="12136" y="4416"/>
                    </a:cubicBezTo>
                    <a:cubicBezTo>
                      <a:pt x="7395" y="822"/>
                      <a:pt x="3630" y="35"/>
                      <a:pt x="13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7"/>
              <p:cNvSpPr/>
              <p:nvPr/>
            </p:nvSpPr>
            <p:spPr>
              <a:xfrm>
                <a:off x="2190425" y="2318183"/>
                <a:ext cx="804208" cy="867857"/>
              </a:xfrm>
              <a:custGeom>
                <a:avLst/>
                <a:gdLst/>
                <a:ahLst/>
                <a:cxnLst/>
                <a:rect l="l" t="t" r="r" b="b"/>
                <a:pathLst>
                  <a:path w="18384" h="19839" extrusionOk="0">
                    <a:moveTo>
                      <a:pt x="6642" y="1"/>
                    </a:moveTo>
                    <a:lnTo>
                      <a:pt x="0" y="12820"/>
                    </a:lnTo>
                    <a:cubicBezTo>
                      <a:pt x="2465" y="17168"/>
                      <a:pt x="6231" y="18811"/>
                      <a:pt x="8832" y="19445"/>
                    </a:cubicBezTo>
                    <a:cubicBezTo>
                      <a:pt x="9277" y="19564"/>
                      <a:pt x="9688" y="19633"/>
                      <a:pt x="10048" y="19685"/>
                    </a:cubicBezTo>
                    <a:cubicBezTo>
                      <a:pt x="10912" y="19826"/>
                      <a:pt x="11519" y="19839"/>
                      <a:pt x="11702" y="19839"/>
                    </a:cubicBezTo>
                    <a:cubicBezTo>
                      <a:pt x="11740" y="19839"/>
                      <a:pt x="11760" y="19838"/>
                      <a:pt x="11760" y="19838"/>
                    </a:cubicBezTo>
                    <a:cubicBezTo>
                      <a:pt x="13061" y="18263"/>
                      <a:pt x="14138" y="16449"/>
                      <a:pt x="15012" y="14635"/>
                    </a:cubicBezTo>
                    <a:cubicBezTo>
                      <a:pt x="15268" y="14121"/>
                      <a:pt x="15508" y="13591"/>
                      <a:pt x="15713" y="13078"/>
                    </a:cubicBezTo>
                    <a:cubicBezTo>
                      <a:pt x="17664" y="8491"/>
                      <a:pt x="18383" y="4280"/>
                      <a:pt x="18383" y="4280"/>
                    </a:cubicBezTo>
                    <a:lnTo>
                      <a:pt x="16792" y="1849"/>
                    </a:lnTo>
                    <a:lnTo>
                      <a:pt x="66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a:off x="1678282" y="2075628"/>
                <a:ext cx="861120" cy="860464"/>
              </a:xfrm>
              <a:custGeom>
                <a:avLst/>
                <a:gdLst/>
                <a:ahLst/>
                <a:cxnLst/>
                <a:rect l="l" t="t" r="r" b="b"/>
                <a:pathLst>
                  <a:path w="19685" h="19670" extrusionOk="0">
                    <a:moveTo>
                      <a:pt x="8627" y="0"/>
                    </a:moveTo>
                    <a:lnTo>
                      <a:pt x="5872" y="3166"/>
                    </a:lnTo>
                    <a:lnTo>
                      <a:pt x="4845" y="4330"/>
                    </a:lnTo>
                    <a:lnTo>
                      <a:pt x="1" y="9876"/>
                    </a:lnTo>
                    <a:cubicBezTo>
                      <a:pt x="190" y="11416"/>
                      <a:pt x="514" y="12700"/>
                      <a:pt x="943" y="13778"/>
                    </a:cubicBezTo>
                    <a:cubicBezTo>
                      <a:pt x="1114" y="14172"/>
                      <a:pt x="1285" y="14549"/>
                      <a:pt x="1456" y="14874"/>
                    </a:cubicBezTo>
                    <a:cubicBezTo>
                      <a:pt x="3031" y="17835"/>
                      <a:pt x="5444" y="18981"/>
                      <a:pt x="7190" y="19410"/>
                    </a:cubicBezTo>
                    <a:cubicBezTo>
                      <a:pt x="8111" y="19640"/>
                      <a:pt x="8841" y="19669"/>
                      <a:pt x="9151" y="19669"/>
                    </a:cubicBezTo>
                    <a:cubicBezTo>
                      <a:pt x="9255" y="19669"/>
                      <a:pt x="9312" y="19666"/>
                      <a:pt x="9312" y="19666"/>
                    </a:cubicBezTo>
                    <a:cubicBezTo>
                      <a:pt x="13283" y="18468"/>
                      <a:pt x="19685" y="8593"/>
                      <a:pt x="19685" y="8593"/>
                    </a:cubicBezTo>
                    <a:lnTo>
                      <a:pt x="16416" y="4261"/>
                    </a:lnTo>
                    <a:lnTo>
                      <a:pt x="11400" y="1523"/>
                    </a:lnTo>
                    <a:lnTo>
                      <a:pt x="86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7"/>
              <p:cNvSpPr/>
              <p:nvPr/>
            </p:nvSpPr>
            <p:spPr>
              <a:xfrm>
                <a:off x="1720232" y="2214075"/>
                <a:ext cx="258402" cy="512210"/>
              </a:xfrm>
              <a:custGeom>
                <a:avLst/>
                <a:gdLst/>
                <a:ahLst/>
                <a:cxnLst/>
                <a:rect l="l" t="t" r="r" b="b"/>
                <a:pathLst>
                  <a:path w="5907" h="11709" extrusionOk="0">
                    <a:moveTo>
                      <a:pt x="4913" y="1"/>
                    </a:moveTo>
                    <a:lnTo>
                      <a:pt x="3886" y="1165"/>
                    </a:lnTo>
                    <a:cubicBezTo>
                      <a:pt x="4366" y="4862"/>
                      <a:pt x="2876" y="8406"/>
                      <a:pt x="0" y="10613"/>
                    </a:cubicBezTo>
                    <a:cubicBezTo>
                      <a:pt x="155" y="11007"/>
                      <a:pt x="326" y="11384"/>
                      <a:pt x="497" y="11709"/>
                    </a:cubicBezTo>
                    <a:cubicBezTo>
                      <a:pt x="4126" y="9073"/>
                      <a:pt x="5906" y="4588"/>
                      <a:pt x="49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p:nvPr/>
            </p:nvSpPr>
            <p:spPr>
              <a:xfrm>
                <a:off x="2576763" y="2890212"/>
                <a:ext cx="301053" cy="289067"/>
              </a:xfrm>
              <a:custGeom>
                <a:avLst/>
                <a:gdLst/>
                <a:ahLst/>
                <a:cxnLst/>
                <a:rect l="l" t="t" r="r" b="b"/>
                <a:pathLst>
                  <a:path w="6882" h="6608" extrusionOk="0">
                    <a:moveTo>
                      <a:pt x="6881" y="1"/>
                    </a:moveTo>
                    <a:cubicBezTo>
                      <a:pt x="3766" y="1062"/>
                      <a:pt x="1285" y="3304"/>
                      <a:pt x="0" y="6368"/>
                    </a:cubicBezTo>
                    <a:cubicBezTo>
                      <a:pt x="445" y="6487"/>
                      <a:pt x="856" y="6556"/>
                      <a:pt x="1216" y="6608"/>
                    </a:cubicBezTo>
                    <a:cubicBezTo>
                      <a:pt x="2226" y="4348"/>
                      <a:pt x="3971" y="2585"/>
                      <a:pt x="6180" y="1558"/>
                    </a:cubicBezTo>
                    <a:cubicBezTo>
                      <a:pt x="6436" y="1044"/>
                      <a:pt x="6676" y="514"/>
                      <a:pt x="6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7"/>
              <p:cNvSpPr/>
              <p:nvPr/>
            </p:nvSpPr>
            <p:spPr>
              <a:xfrm>
                <a:off x="786582" y="1406970"/>
                <a:ext cx="1176347" cy="408097"/>
              </a:xfrm>
              <a:custGeom>
                <a:avLst/>
                <a:gdLst/>
                <a:ahLst/>
                <a:cxnLst/>
                <a:rect l="l" t="t" r="r" b="b"/>
                <a:pathLst>
                  <a:path w="26891" h="9329" extrusionOk="0">
                    <a:moveTo>
                      <a:pt x="23843" y="1"/>
                    </a:moveTo>
                    <a:lnTo>
                      <a:pt x="20198" y="1182"/>
                    </a:lnTo>
                    <a:cubicBezTo>
                      <a:pt x="19633" y="1370"/>
                      <a:pt x="19051" y="1490"/>
                      <a:pt x="18469" y="1525"/>
                    </a:cubicBezTo>
                    <a:lnTo>
                      <a:pt x="2192" y="2671"/>
                    </a:lnTo>
                    <a:cubicBezTo>
                      <a:pt x="1062" y="2910"/>
                      <a:pt x="275" y="3921"/>
                      <a:pt x="309" y="5067"/>
                    </a:cubicBezTo>
                    <a:lnTo>
                      <a:pt x="1" y="8182"/>
                    </a:lnTo>
                    <a:cubicBezTo>
                      <a:pt x="1" y="8182"/>
                      <a:pt x="1402" y="9049"/>
                      <a:pt x="2882" y="9049"/>
                    </a:cubicBezTo>
                    <a:cubicBezTo>
                      <a:pt x="3523" y="9049"/>
                      <a:pt x="4178" y="8887"/>
                      <a:pt x="4741" y="8422"/>
                    </a:cubicBezTo>
                    <a:lnTo>
                      <a:pt x="16586" y="9295"/>
                    </a:lnTo>
                    <a:cubicBezTo>
                      <a:pt x="16987" y="9317"/>
                      <a:pt x="17387" y="9328"/>
                      <a:pt x="17787" y="9328"/>
                    </a:cubicBezTo>
                    <a:cubicBezTo>
                      <a:pt x="19884" y="9328"/>
                      <a:pt x="21968" y="9028"/>
                      <a:pt x="23980" y="8440"/>
                    </a:cubicBezTo>
                    <a:lnTo>
                      <a:pt x="26890" y="7566"/>
                    </a:lnTo>
                    <a:lnTo>
                      <a:pt x="238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7"/>
              <p:cNvSpPr/>
              <p:nvPr/>
            </p:nvSpPr>
            <p:spPr>
              <a:xfrm>
                <a:off x="762655" y="1524945"/>
                <a:ext cx="200702" cy="82853"/>
              </a:xfrm>
              <a:custGeom>
                <a:avLst/>
                <a:gdLst/>
                <a:ahLst/>
                <a:cxnLst/>
                <a:rect l="l" t="t" r="r" b="b"/>
                <a:pathLst>
                  <a:path w="4588" h="1894" extrusionOk="0">
                    <a:moveTo>
                      <a:pt x="1044" y="0"/>
                    </a:moveTo>
                    <a:cubicBezTo>
                      <a:pt x="898" y="0"/>
                      <a:pt x="754" y="16"/>
                      <a:pt x="616" y="60"/>
                    </a:cubicBezTo>
                    <a:cubicBezTo>
                      <a:pt x="290" y="179"/>
                      <a:pt x="0" y="453"/>
                      <a:pt x="0" y="813"/>
                    </a:cubicBezTo>
                    <a:cubicBezTo>
                      <a:pt x="0" y="1087"/>
                      <a:pt x="188" y="1343"/>
                      <a:pt x="427" y="1498"/>
                    </a:cubicBezTo>
                    <a:cubicBezTo>
                      <a:pt x="667" y="1635"/>
                      <a:pt x="959" y="1703"/>
                      <a:pt x="1233" y="1737"/>
                    </a:cubicBezTo>
                    <a:cubicBezTo>
                      <a:pt x="1857" y="1839"/>
                      <a:pt x="2491" y="1894"/>
                      <a:pt x="3121" y="1894"/>
                    </a:cubicBezTo>
                    <a:cubicBezTo>
                      <a:pt x="3337" y="1894"/>
                      <a:pt x="3552" y="1887"/>
                      <a:pt x="3766" y="1874"/>
                    </a:cubicBezTo>
                    <a:cubicBezTo>
                      <a:pt x="3937" y="1874"/>
                      <a:pt x="4125" y="1857"/>
                      <a:pt x="4279" y="1772"/>
                    </a:cubicBezTo>
                    <a:cubicBezTo>
                      <a:pt x="4450" y="1703"/>
                      <a:pt x="4570" y="1548"/>
                      <a:pt x="4587" y="1361"/>
                    </a:cubicBezTo>
                    <a:cubicBezTo>
                      <a:pt x="4587" y="1087"/>
                      <a:pt x="4296" y="898"/>
                      <a:pt x="4040" y="795"/>
                    </a:cubicBezTo>
                    <a:cubicBezTo>
                      <a:pt x="3269" y="453"/>
                      <a:pt x="2465" y="213"/>
                      <a:pt x="1643" y="60"/>
                    </a:cubicBezTo>
                    <a:cubicBezTo>
                      <a:pt x="1446" y="30"/>
                      <a:pt x="1243" y="0"/>
                      <a:pt x="10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7"/>
              <p:cNvSpPr/>
              <p:nvPr/>
            </p:nvSpPr>
            <p:spPr>
              <a:xfrm>
                <a:off x="741658" y="1584611"/>
                <a:ext cx="201446" cy="83072"/>
              </a:xfrm>
              <a:custGeom>
                <a:avLst/>
                <a:gdLst/>
                <a:ahLst/>
                <a:cxnLst/>
                <a:rect l="l" t="t" r="r" b="b"/>
                <a:pathLst>
                  <a:path w="4605" h="1899" extrusionOk="0">
                    <a:moveTo>
                      <a:pt x="1090" y="0"/>
                    </a:moveTo>
                    <a:cubicBezTo>
                      <a:pt x="934" y="0"/>
                      <a:pt x="781" y="19"/>
                      <a:pt x="634" y="65"/>
                    </a:cubicBezTo>
                    <a:cubicBezTo>
                      <a:pt x="309" y="168"/>
                      <a:pt x="17" y="458"/>
                      <a:pt x="17" y="801"/>
                    </a:cubicBezTo>
                    <a:cubicBezTo>
                      <a:pt x="1" y="1092"/>
                      <a:pt x="206" y="1332"/>
                      <a:pt x="446" y="1485"/>
                    </a:cubicBezTo>
                    <a:cubicBezTo>
                      <a:pt x="686" y="1640"/>
                      <a:pt x="959" y="1691"/>
                      <a:pt x="1233" y="1743"/>
                    </a:cubicBezTo>
                    <a:cubicBezTo>
                      <a:pt x="1858" y="1845"/>
                      <a:pt x="2492" y="1899"/>
                      <a:pt x="3129" y="1899"/>
                    </a:cubicBezTo>
                    <a:cubicBezTo>
                      <a:pt x="3347" y="1899"/>
                      <a:pt x="3565" y="1893"/>
                      <a:pt x="3783" y="1880"/>
                    </a:cubicBezTo>
                    <a:cubicBezTo>
                      <a:pt x="3954" y="1862"/>
                      <a:pt x="4143" y="1845"/>
                      <a:pt x="4296" y="1777"/>
                    </a:cubicBezTo>
                    <a:cubicBezTo>
                      <a:pt x="4451" y="1691"/>
                      <a:pt x="4588" y="1537"/>
                      <a:pt x="4588" y="1366"/>
                    </a:cubicBezTo>
                    <a:cubicBezTo>
                      <a:pt x="4605" y="1092"/>
                      <a:pt x="4314" y="903"/>
                      <a:pt x="4057" y="784"/>
                    </a:cubicBezTo>
                    <a:cubicBezTo>
                      <a:pt x="3287" y="458"/>
                      <a:pt x="2482" y="202"/>
                      <a:pt x="1661" y="65"/>
                    </a:cubicBezTo>
                    <a:cubicBezTo>
                      <a:pt x="1473" y="28"/>
                      <a:pt x="1280" y="0"/>
                      <a:pt x="10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7"/>
              <p:cNvSpPr/>
              <p:nvPr/>
            </p:nvSpPr>
            <p:spPr>
              <a:xfrm>
                <a:off x="741658" y="1643970"/>
                <a:ext cx="201446" cy="82853"/>
              </a:xfrm>
              <a:custGeom>
                <a:avLst/>
                <a:gdLst/>
                <a:ahLst/>
                <a:cxnLst/>
                <a:rect l="l" t="t" r="r" b="b"/>
                <a:pathLst>
                  <a:path w="4605" h="1894" extrusionOk="0">
                    <a:moveTo>
                      <a:pt x="1059" y="1"/>
                    </a:moveTo>
                    <a:cubicBezTo>
                      <a:pt x="914" y="1"/>
                      <a:pt x="771" y="17"/>
                      <a:pt x="634" y="60"/>
                    </a:cubicBezTo>
                    <a:cubicBezTo>
                      <a:pt x="309" y="180"/>
                      <a:pt x="17" y="471"/>
                      <a:pt x="17" y="813"/>
                    </a:cubicBezTo>
                    <a:cubicBezTo>
                      <a:pt x="1" y="1087"/>
                      <a:pt x="206" y="1344"/>
                      <a:pt x="446" y="1498"/>
                    </a:cubicBezTo>
                    <a:cubicBezTo>
                      <a:pt x="686" y="1634"/>
                      <a:pt x="959" y="1703"/>
                      <a:pt x="1233" y="1737"/>
                    </a:cubicBezTo>
                    <a:cubicBezTo>
                      <a:pt x="1857" y="1839"/>
                      <a:pt x="2490" y="1894"/>
                      <a:pt x="3126" y="1894"/>
                    </a:cubicBezTo>
                    <a:cubicBezTo>
                      <a:pt x="3345" y="1894"/>
                      <a:pt x="3564" y="1887"/>
                      <a:pt x="3783" y="1874"/>
                    </a:cubicBezTo>
                    <a:cubicBezTo>
                      <a:pt x="3954" y="1874"/>
                      <a:pt x="4143" y="1858"/>
                      <a:pt x="4296" y="1771"/>
                    </a:cubicBezTo>
                    <a:cubicBezTo>
                      <a:pt x="4451" y="1703"/>
                      <a:pt x="4588" y="1550"/>
                      <a:pt x="4588" y="1361"/>
                    </a:cubicBezTo>
                    <a:cubicBezTo>
                      <a:pt x="4605" y="1087"/>
                      <a:pt x="4314" y="899"/>
                      <a:pt x="4057" y="796"/>
                    </a:cubicBezTo>
                    <a:cubicBezTo>
                      <a:pt x="3287" y="454"/>
                      <a:pt x="2482" y="215"/>
                      <a:pt x="1661" y="60"/>
                    </a:cubicBezTo>
                    <a:cubicBezTo>
                      <a:pt x="1462" y="30"/>
                      <a:pt x="1259"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p:nvPr/>
            </p:nvSpPr>
            <p:spPr>
              <a:xfrm>
                <a:off x="741658" y="1703636"/>
                <a:ext cx="201446" cy="83115"/>
              </a:xfrm>
              <a:custGeom>
                <a:avLst/>
                <a:gdLst/>
                <a:ahLst/>
                <a:cxnLst/>
                <a:rect l="l" t="t" r="r" b="b"/>
                <a:pathLst>
                  <a:path w="4605" h="1900" extrusionOk="0">
                    <a:moveTo>
                      <a:pt x="1090" y="0"/>
                    </a:moveTo>
                    <a:cubicBezTo>
                      <a:pt x="934" y="0"/>
                      <a:pt x="781" y="19"/>
                      <a:pt x="634" y="65"/>
                    </a:cubicBezTo>
                    <a:cubicBezTo>
                      <a:pt x="309" y="168"/>
                      <a:pt x="17" y="459"/>
                      <a:pt x="17" y="802"/>
                    </a:cubicBezTo>
                    <a:cubicBezTo>
                      <a:pt x="1" y="1092"/>
                      <a:pt x="206" y="1350"/>
                      <a:pt x="446" y="1486"/>
                    </a:cubicBezTo>
                    <a:cubicBezTo>
                      <a:pt x="686" y="1640"/>
                      <a:pt x="959" y="1692"/>
                      <a:pt x="1233" y="1742"/>
                    </a:cubicBezTo>
                    <a:cubicBezTo>
                      <a:pt x="1857" y="1844"/>
                      <a:pt x="2490" y="1899"/>
                      <a:pt x="3126" y="1899"/>
                    </a:cubicBezTo>
                    <a:cubicBezTo>
                      <a:pt x="3345" y="1899"/>
                      <a:pt x="3564" y="1893"/>
                      <a:pt x="3783" y="1879"/>
                    </a:cubicBezTo>
                    <a:cubicBezTo>
                      <a:pt x="3954" y="1863"/>
                      <a:pt x="4143" y="1845"/>
                      <a:pt x="4296" y="1777"/>
                    </a:cubicBezTo>
                    <a:cubicBezTo>
                      <a:pt x="4451" y="1692"/>
                      <a:pt x="4588" y="1537"/>
                      <a:pt x="4588" y="1366"/>
                    </a:cubicBezTo>
                    <a:cubicBezTo>
                      <a:pt x="4605" y="1092"/>
                      <a:pt x="4314" y="904"/>
                      <a:pt x="4057" y="784"/>
                    </a:cubicBezTo>
                    <a:cubicBezTo>
                      <a:pt x="3287" y="459"/>
                      <a:pt x="2482" y="202"/>
                      <a:pt x="1661" y="65"/>
                    </a:cubicBezTo>
                    <a:cubicBezTo>
                      <a:pt x="1473" y="28"/>
                      <a:pt x="1280" y="0"/>
                      <a:pt x="10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7"/>
              <p:cNvSpPr/>
              <p:nvPr/>
            </p:nvSpPr>
            <p:spPr>
              <a:xfrm>
                <a:off x="812784" y="1487151"/>
                <a:ext cx="202189" cy="144577"/>
              </a:xfrm>
              <a:custGeom>
                <a:avLst/>
                <a:gdLst/>
                <a:ahLst/>
                <a:cxnLst/>
                <a:rect l="l" t="t" r="r" b="b"/>
                <a:pathLst>
                  <a:path w="4622" h="3305" extrusionOk="0">
                    <a:moveTo>
                      <a:pt x="3086" y="1"/>
                    </a:moveTo>
                    <a:cubicBezTo>
                      <a:pt x="2649" y="1"/>
                      <a:pt x="2175" y="95"/>
                      <a:pt x="1643" y="239"/>
                    </a:cubicBezTo>
                    <a:cubicBezTo>
                      <a:pt x="788" y="530"/>
                      <a:pt x="0" y="2636"/>
                      <a:pt x="600" y="3200"/>
                    </a:cubicBezTo>
                    <a:cubicBezTo>
                      <a:pt x="680" y="3273"/>
                      <a:pt x="766" y="3305"/>
                      <a:pt x="855" y="3305"/>
                    </a:cubicBezTo>
                    <a:cubicBezTo>
                      <a:pt x="1457" y="3305"/>
                      <a:pt x="2209" y="1865"/>
                      <a:pt x="2209" y="1865"/>
                    </a:cubicBezTo>
                    <a:cubicBezTo>
                      <a:pt x="2520" y="1972"/>
                      <a:pt x="2959" y="2100"/>
                      <a:pt x="3349" y="2100"/>
                    </a:cubicBezTo>
                    <a:cubicBezTo>
                      <a:pt x="3581" y="2100"/>
                      <a:pt x="3795" y="2055"/>
                      <a:pt x="3955" y="1933"/>
                    </a:cubicBezTo>
                    <a:cubicBezTo>
                      <a:pt x="4382" y="1609"/>
                      <a:pt x="4622" y="1061"/>
                      <a:pt x="4587" y="530"/>
                    </a:cubicBezTo>
                    <a:cubicBezTo>
                      <a:pt x="4121" y="149"/>
                      <a:pt x="3633" y="1"/>
                      <a:pt x="30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p:nvPr/>
            </p:nvSpPr>
            <p:spPr>
              <a:xfrm>
                <a:off x="4524944" y="631885"/>
                <a:ext cx="239635" cy="87096"/>
              </a:xfrm>
              <a:custGeom>
                <a:avLst/>
                <a:gdLst/>
                <a:ahLst/>
                <a:cxnLst/>
                <a:rect l="l" t="t" r="r" b="b"/>
                <a:pathLst>
                  <a:path w="5478" h="1991" extrusionOk="0">
                    <a:moveTo>
                      <a:pt x="4262" y="0"/>
                    </a:moveTo>
                    <a:cubicBezTo>
                      <a:pt x="2893" y="0"/>
                      <a:pt x="326" y="774"/>
                      <a:pt x="326" y="774"/>
                    </a:cubicBezTo>
                    <a:lnTo>
                      <a:pt x="0" y="1151"/>
                    </a:lnTo>
                    <a:lnTo>
                      <a:pt x="308" y="1990"/>
                    </a:lnTo>
                    <a:cubicBezTo>
                      <a:pt x="308" y="1990"/>
                      <a:pt x="1472" y="1853"/>
                      <a:pt x="1524" y="1853"/>
                    </a:cubicBezTo>
                    <a:cubicBezTo>
                      <a:pt x="1593" y="1853"/>
                      <a:pt x="5477" y="998"/>
                      <a:pt x="5067" y="244"/>
                    </a:cubicBezTo>
                    <a:cubicBezTo>
                      <a:pt x="4969" y="68"/>
                      <a:pt x="4668" y="0"/>
                      <a:pt x="4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7"/>
              <p:cNvSpPr/>
              <p:nvPr/>
            </p:nvSpPr>
            <p:spPr>
              <a:xfrm>
                <a:off x="4531680" y="665743"/>
                <a:ext cx="253152" cy="94402"/>
              </a:xfrm>
              <a:custGeom>
                <a:avLst/>
                <a:gdLst/>
                <a:ahLst/>
                <a:cxnLst/>
                <a:rect l="l" t="t" r="r" b="b"/>
                <a:pathLst>
                  <a:path w="5787" h="2158" extrusionOk="0">
                    <a:moveTo>
                      <a:pt x="3064" y="0"/>
                    </a:moveTo>
                    <a:cubicBezTo>
                      <a:pt x="2158" y="0"/>
                      <a:pt x="1" y="703"/>
                      <a:pt x="1" y="703"/>
                    </a:cubicBezTo>
                    <a:lnTo>
                      <a:pt x="446" y="2157"/>
                    </a:lnTo>
                    <a:lnTo>
                      <a:pt x="994" y="2141"/>
                    </a:lnTo>
                    <a:lnTo>
                      <a:pt x="2722" y="1387"/>
                    </a:lnTo>
                    <a:cubicBezTo>
                      <a:pt x="2722" y="1387"/>
                      <a:pt x="4454" y="1880"/>
                      <a:pt x="5263" y="1880"/>
                    </a:cubicBezTo>
                    <a:cubicBezTo>
                      <a:pt x="5487" y="1880"/>
                      <a:pt x="5640" y="1843"/>
                      <a:pt x="5666" y="1746"/>
                    </a:cubicBezTo>
                    <a:cubicBezTo>
                      <a:pt x="5786" y="1301"/>
                      <a:pt x="3988" y="0"/>
                      <a:pt x="30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p:nvPr/>
            </p:nvSpPr>
            <p:spPr>
              <a:xfrm>
                <a:off x="4557882" y="734157"/>
                <a:ext cx="235917" cy="90683"/>
              </a:xfrm>
              <a:custGeom>
                <a:avLst/>
                <a:gdLst/>
                <a:ahLst/>
                <a:cxnLst/>
                <a:rect l="l" t="t" r="r" b="b"/>
                <a:pathLst>
                  <a:path w="5393" h="2073" extrusionOk="0">
                    <a:moveTo>
                      <a:pt x="2542" y="1"/>
                    </a:moveTo>
                    <a:cubicBezTo>
                      <a:pt x="1579" y="1"/>
                      <a:pt x="0" y="388"/>
                      <a:pt x="0" y="388"/>
                    </a:cubicBezTo>
                    <a:lnTo>
                      <a:pt x="0" y="1928"/>
                    </a:lnTo>
                    <a:lnTo>
                      <a:pt x="548" y="1962"/>
                    </a:lnTo>
                    <a:lnTo>
                      <a:pt x="2346" y="1364"/>
                    </a:lnTo>
                    <a:cubicBezTo>
                      <a:pt x="2346" y="1364"/>
                      <a:pt x="4206" y="2073"/>
                      <a:pt x="4946" y="2073"/>
                    </a:cubicBezTo>
                    <a:cubicBezTo>
                      <a:pt x="5104" y="2073"/>
                      <a:pt x="5211" y="2041"/>
                      <a:pt x="5238" y="1962"/>
                    </a:cubicBezTo>
                    <a:cubicBezTo>
                      <a:pt x="5393" y="1535"/>
                      <a:pt x="3715" y="97"/>
                      <a:pt x="2791" y="11"/>
                    </a:cubicBezTo>
                    <a:cubicBezTo>
                      <a:pt x="2714" y="4"/>
                      <a:pt x="2631" y="1"/>
                      <a:pt x="2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7"/>
              <p:cNvSpPr/>
              <p:nvPr/>
            </p:nvSpPr>
            <p:spPr>
              <a:xfrm>
                <a:off x="4561644" y="803796"/>
                <a:ext cx="235873" cy="90421"/>
              </a:xfrm>
              <a:custGeom>
                <a:avLst/>
                <a:gdLst/>
                <a:ahLst/>
                <a:cxnLst/>
                <a:rect l="l" t="t" r="r" b="b"/>
                <a:pathLst>
                  <a:path w="5392" h="2067" extrusionOk="0">
                    <a:moveTo>
                      <a:pt x="2539" y="1"/>
                    </a:moveTo>
                    <a:cubicBezTo>
                      <a:pt x="1576" y="1"/>
                      <a:pt x="1" y="388"/>
                      <a:pt x="1" y="388"/>
                    </a:cubicBezTo>
                    <a:lnTo>
                      <a:pt x="1" y="1929"/>
                    </a:lnTo>
                    <a:lnTo>
                      <a:pt x="548" y="1963"/>
                    </a:lnTo>
                    <a:lnTo>
                      <a:pt x="2345" y="1363"/>
                    </a:lnTo>
                    <a:cubicBezTo>
                      <a:pt x="2345" y="1363"/>
                      <a:pt x="4222" y="2067"/>
                      <a:pt x="4956" y="2067"/>
                    </a:cubicBezTo>
                    <a:cubicBezTo>
                      <a:pt x="5108" y="2067"/>
                      <a:pt x="5212" y="2036"/>
                      <a:pt x="5238" y="1963"/>
                    </a:cubicBezTo>
                    <a:cubicBezTo>
                      <a:pt x="5392" y="1534"/>
                      <a:pt x="3714" y="80"/>
                      <a:pt x="2790" y="12"/>
                    </a:cubicBezTo>
                    <a:cubicBezTo>
                      <a:pt x="2713" y="4"/>
                      <a:pt x="2628" y="1"/>
                      <a:pt x="25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p:nvPr/>
            </p:nvSpPr>
            <p:spPr>
              <a:xfrm>
                <a:off x="3527648" y="665743"/>
                <a:ext cx="1100712" cy="651451"/>
              </a:xfrm>
              <a:custGeom>
                <a:avLst/>
                <a:gdLst/>
                <a:ahLst/>
                <a:cxnLst/>
                <a:rect l="l" t="t" r="r" b="b"/>
                <a:pathLst>
                  <a:path w="25162" h="14892" extrusionOk="0">
                    <a:moveTo>
                      <a:pt x="23125" y="0"/>
                    </a:moveTo>
                    <a:cubicBezTo>
                      <a:pt x="23125" y="0"/>
                      <a:pt x="17596" y="2602"/>
                      <a:pt x="16535" y="3013"/>
                    </a:cubicBezTo>
                    <a:cubicBezTo>
                      <a:pt x="15491" y="3424"/>
                      <a:pt x="1148" y="7155"/>
                      <a:pt x="1148" y="7155"/>
                    </a:cubicBezTo>
                    <a:lnTo>
                      <a:pt x="0" y="8816"/>
                    </a:lnTo>
                    <a:lnTo>
                      <a:pt x="1233" y="14892"/>
                    </a:lnTo>
                    <a:cubicBezTo>
                      <a:pt x="1233" y="14892"/>
                      <a:pt x="11982" y="12358"/>
                      <a:pt x="15080" y="10459"/>
                    </a:cubicBezTo>
                    <a:cubicBezTo>
                      <a:pt x="18161" y="8542"/>
                      <a:pt x="21498" y="6196"/>
                      <a:pt x="22406" y="5940"/>
                    </a:cubicBezTo>
                    <a:cubicBezTo>
                      <a:pt x="22406" y="5940"/>
                      <a:pt x="24076" y="7565"/>
                      <a:pt x="24651" y="7565"/>
                    </a:cubicBezTo>
                    <a:cubicBezTo>
                      <a:pt x="24698" y="7565"/>
                      <a:pt x="24737" y="7555"/>
                      <a:pt x="24768" y="7532"/>
                    </a:cubicBezTo>
                    <a:cubicBezTo>
                      <a:pt x="25161" y="7241"/>
                      <a:pt x="24186" y="5119"/>
                      <a:pt x="24186" y="5119"/>
                    </a:cubicBezTo>
                    <a:lnTo>
                      <a:pt x="231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p:nvPr/>
            </p:nvSpPr>
            <p:spPr>
              <a:xfrm>
                <a:off x="1792889" y="975444"/>
                <a:ext cx="1883922" cy="1556972"/>
              </a:xfrm>
              <a:custGeom>
                <a:avLst/>
                <a:gdLst/>
                <a:ahLst/>
                <a:cxnLst/>
                <a:rect l="l" t="t" r="r" b="b"/>
                <a:pathLst>
                  <a:path w="43066" h="35592" extrusionOk="0">
                    <a:moveTo>
                      <a:pt x="38354" y="1"/>
                    </a:moveTo>
                    <a:cubicBezTo>
                      <a:pt x="38100" y="1"/>
                      <a:pt x="37844" y="3"/>
                      <a:pt x="37588" y="7"/>
                    </a:cubicBezTo>
                    <a:cubicBezTo>
                      <a:pt x="32693" y="59"/>
                      <a:pt x="27660" y="931"/>
                      <a:pt x="24614" y="1547"/>
                    </a:cubicBezTo>
                    <a:cubicBezTo>
                      <a:pt x="22868" y="1907"/>
                      <a:pt x="21772" y="2197"/>
                      <a:pt x="21772" y="2197"/>
                    </a:cubicBezTo>
                    <a:lnTo>
                      <a:pt x="19239" y="2985"/>
                    </a:lnTo>
                    <a:cubicBezTo>
                      <a:pt x="18502" y="3003"/>
                      <a:pt x="17783" y="3037"/>
                      <a:pt x="17065" y="3105"/>
                    </a:cubicBezTo>
                    <a:cubicBezTo>
                      <a:pt x="10921" y="3687"/>
                      <a:pt x="5580" y="6100"/>
                      <a:pt x="2584" y="7743"/>
                    </a:cubicBezTo>
                    <a:cubicBezTo>
                      <a:pt x="2568" y="7761"/>
                      <a:pt x="2534" y="7777"/>
                      <a:pt x="2516" y="7795"/>
                    </a:cubicBezTo>
                    <a:cubicBezTo>
                      <a:pt x="1541" y="8325"/>
                      <a:pt x="822" y="8770"/>
                      <a:pt x="411" y="9044"/>
                    </a:cubicBezTo>
                    <a:lnTo>
                      <a:pt x="0" y="9301"/>
                    </a:lnTo>
                    <a:cubicBezTo>
                      <a:pt x="17" y="9609"/>
                      <a:pt x="35" y="9918"/>
                      <a:pt x="69" y="10226"/>
                    </a:cubicBezTo>
                    <a:cubicBezTo>
                      <a:pt x="599" y="15566"/>
                      <a:pt x="3200" y="19332"/>
                      <a:pt x="3200" y="19332"/>
                    </a:cubicBezTo>
                    <a:lnTo>
                      <a:pt x="5854" y="18389"/>
                    </a:lnTo>
                    <a:lnTo>
                      <a:pt x="5871" y="18389"/>
                    </a:lnTo>
                    <a:lnTo>
                      <a:pt x="11023" y="16541"/>
                    </a:lnTo>
                    <a:lnTo>
                      <a:pt x="6007" y="25151"/>
                    </a:lnTo>
                    <a:cubicBezTo>
                      <a:pt x="6007" y="25151"/>
                      <a:pt x="5802" y="27958"/>
                      <a:pt x="11023" y="32665"/>
                    </a:cubicBezTo>
                    <a:cubicBezTo>
                      <a:pt x="13605" y="35002"/>
                      <a:pt x="17658" y="35592"/>
                      <a:pt x="21094" y="35592"/>
                    </a:cubicBezTo>
                    <a:cubicBezTo>
                      <a:pt x="24604" y="35592"/>
                      <a:pt x="27471" y="34976"/>
                      <a:pt x="27471" y="34976"/>
                    </a:cubicBezTo>
                    <a:cubicBezTo>
                      <a:pt x="27711" y="34684"/>
                      <a:pt x="27951" y="34360"/>
                      <a:pt x="28190" y="34034"/>
                    </a:cubicBezTo>
                    <a:cubicBezTo>
                      <a:pt x="33257" y="26760"/>
                      <a:pt x="32983" y="13615"/>
                      <a:pt x="32983" y="13615"/>
                    </a:cubicBezTo>
                    <a:lnTo>
                      <a:pt x="40069" y="11474"/>
                    </a:lnTo>
                    <a:lnTo>
                      <a:pt x="42568" y="10721"/>
                    </a:lnTo>
                    <a:cubicBezTo>
                      <a:pt x="43065" y="5296"/>
                      <a:pt x="40806" y="75"/>
                      <a:pt x="40806" y="75"/>
                    </a:cubicBezTo>
                    <a:cubicBezTo>
                      <a:pt x="40005" y="23"/>
                      <a:pt x="39186" y="1"/>
                      <a:pt x="383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p:nvPr/>
            </p:nvSpPr>
            <p:spPr>
              <a:xfrm>
                <a:off x="1847524" y="1150198"/>
                <a:ext cx="754776" cy="267326"/>
              </a:xfrm>
              <a:custGeom>
                <a:avLst/>
                <a:gdLst/>
                <a:ahLst/>
                <a:cxnLst/>
                <a:rect l="l" t="t" r="r" b="b"/>
                <a:pathLst>
                  <a:path w="17254" h="6111" extrusionOk="0">
                    <a:moveTo>
                      <a:pt x="16860" y="0"/>
                    </a:moveTo>
                    <a:cubicBezTo>
                      <a:pt x="16671" y="0"/>
                      <a:pt x="12255" y="51"/>
                      <a:pt x="7926" y="1797"/>
                    </a:cubicBezTo>
                    <a:cubicBezTo>
                      <a:pt x="3647" y="3526"/>
                      <a:pt x="292" y="5341"/>
                      <a:pt x="258" y="5357"/>
                    </a:cubicBezTo>
                    <a:cubicBezTo>
                      <a:pt x="69" y="5460"/>
                      <a:pt x="0" y="5717"/>
                      <a:pt x="103" y="5905"/>
                    </a:cubicBezTo>
                    <a:cubicBezTo>
                      <a:pt x="171" y="6042"/>
                      <a:pt x="308" y="6110"/>
                      <a:pt x="445" y="6110"/>
                    </a:cubicBezTo>
                    <a:cubicBezTo>
                      <a:pt x="514" y="6110"/>
                      <a:pt x="582" y="6094"/>
                      <a:pt x="651" y="6060"/>
                    </a:cubicBezTo>
                    <a:cubicBezTo>
                      <a:pt x="685" y="6042"/>
                      <a:pt x="3989" y="4245"/>
                      <a:pt x="8216" y="2550"/>
                    </a:cubicBezTo>
                    <a:cubicBezTo>
                      <a:pt x="12410" y="856"/>
                      <a:pt x="16826" y="804"/>
                      <a:pt x="16860" y="804"/>
                    </a:cubicBezTo>
                    <a:cubicBezTo>
                      <a:pt x="17082" y="804"/>
                      <a:pt x="17253" y="617"/>
                      <a:pt x="17253" y="393"/>
                    </a:cubicBezTo>
                    <a:cubicBezTo>
                      <a:pt x="17253" y="171"/>
                      <a:pt x="17082" y="0"/>
                      <a:pt x="16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p:nvPr/>
            </p:nvSpPr>
            <p:spPr>
              <a:xfrm>
                <a:off x="2783405" y="1013151"/>
                <a:ext cx="733822" cy="110150"/>
              </a:xfrm>
              <a:custGeom>
                <a:avLst/>
                <a:gdLst/>
                <a:ahLst/>
                <a:cxnLst/>
                <a:rect l="l" t="t" r="r" b="b"/>
                <a:pathLst>
                  <a:path w="16775" h="2518" extrusionOk="0">
                    <a:moveTo>
                      <a:pt x="14786" y="1"/>
                    </a:moveTo>
                    <a:cubicBezTo>
                      <a:pt x="9577" y="1"/>
                      <a:pt x="775" y="1652"/>
                      <a:pt x="361" y="1730"/>
                    </a:cubicBezTo>
                    <a:cubicBezTo>
                      <a:pt x="137" y="1764"/>
                      <a:pt x="1" y="1986"/>
                      <a:pt x="35" y="2191"/>
                    </a:cubicBezTo>
                    <a:cubicBezTo>
                      <a:pt x="69" y="2397"/>
                      <a:pt x="240" y="2517"/>
                      <a:pt x="429" y="2517"/>
                    </a:cubicBezTo>
                    <a:lnTo>
                      <a:pt x="498" y="2517"/>
                    </a:lnTo>
                    <a:cubicBezTo>
                      <a:pt x="605" y="2501"/>
                      <a:pt x="9675" y="794"/>
                      <a:pt x="14819" y="794"/>
                    </a:cubicBezTo>
                    <a:cubicBezTo>
                      <a:pt x="15366" y="794"/>
                      <a:pt x="15870" y="813"/>
                      <a:pt x="16313" y="856"/>
                    </a:cubicBezTo>
                    <a:cubicBezTo>
                      <a:pt x="16332" y="859"/>
                      <a:pt x="16351" y="861"/>
                      <a:pt x="16370" y="861"/>
                    </a:cubicBezTo>
                    <a:cubicBezTo>
                      <a:pt x="16569" y="861"/>
                      <a:pt x="16742" y="700"/>
                      <a:pt x="16758" y="497"/>
                    </a:cubicBezTo>
                    <a:cubicBezTo>
                      <a:pt x="16775" y="292"/>
                      <a:pt x="16621" y="87"/>
                      <a:pt x="16398" y="69"/>
                    </a:cubicBezTo>
                    <a:cubicBezTo>
                      <a:pt x="15918" y="22"/>
                      <a:pt x="15375" y="1"/>
                      <a:pt x="14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3437800" y="975444"/>
                <a:ext cx="238935" cy="501974"/>
              </a:xfrm>
              <a:custGeom>
                <a:avLst/>
                <a:gdLst/>
                <a:ahLst/>
                <a:cxnLst/>
                <a:rect l="l" t="t" r="r" b="b"/>
                <a:pathLst>
                  <a:path w="5462" h="11475" extrusionOk="0">
                    <a:moveTo>
                      <a:pt x="757" y="1"/>
                    </a:moveTo>
                    <a:cubicBezTo>
                      <a:pt x="505" y="1"/>
                      <a:pt x="253" y="3"/>
                      <a:pt x="0" y="7"/>
                    </a:cubicBezTo>
                    <a:cubicBezTo>
                      <a:pt x="1678" y="3567"/>
                      <a:pt x="2533" y="7521"/>
                      <a:pt x="2465" y="11474"/>
                    </a:cubicBezTo>
                    <a:lnTo>
                      <a:pt x="4964" y="10721"/>
                    </a:lnTo>
                    <a:cubicBezTo>
                      <a:pt x="5461" y="5296"/>
                      <a:pt x="3202" y="75"/>
                      <a:pt x="3202" y="75"/>
                    </a:cubicBezTo>
                    <a:cubicBezTo>
                      <a:pt x="2401" y="23"/>
                      <a:pt x="1582" y="1"/>
                      <a:pt x="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792889" y="1316422"/>
                <a:ext cx="256127" cy="504686"/>
              </a:xfrm>
              <a:custGeom>
                <a:avLst/>
                <a:gdLst/>
                <a:ahLst/>
                <a:cxnLst/>
                <a:rect l="l" t="t" r="r" b="b"/>
                <a:pathLst>
                  <a:path w="5855" h="11537" extrusionOk="0">
                    <a:moveTo>
                      <a:pt x="2516" y="0"/>
                    </a:moveTo>
                    <a:cubicBezTo>
                      <a:pt x="907" y="872"/>
                      <a:pt x="0" y="1506"/>
                      <a:pt x="0" y="1506"/>
                    </a:cubicBezTo>
                    <a:cubicBezTo>
                      <a:pt x="291" y="7326"/>
                      <a:pt x="3200" y="11537"/>
                      <a:pt x="3200" y="11537"/>
                    </a:cubicBezTo>
                    <a:lnTo>
                      <a:pt x="5854" y="10594"/>
                    </a:lnTo>
                    <a:cubicBezTo>
                      <a:pt x="3663" y="7531"/>
                      <a:pt x="2481" y="3766"/>
                      <a:pt x="2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2539319" y="1043115"/>
                <a:ext cx="331018" cy="202014"/>
              </a:xfrm>
              <a:custGeom>
                <a:avLst/>
                <a:gdLst/>
                <a:ahLst/>
                <a:cxnLst/>
                <a:rect l="l" t="t" r="r" b="b"/>
                <a:pathLst>
                  <a:path w="7567" h="4618" extrusionOk="0">
                    <a:moveTo>
                      <a:pt x="7566" y="0"/>
                    </a:moveTo>
                    <a:lnTo>
                      <a:pt x="7566" y="0"/>
                    </a:lnTo>
                    <a:cubicBezTo>
                      <a:pt x="5804" y="360"/>
                      <a:pt x="4708" y="634"/>
                      <a:pt x="4708" y="634"/>
                    </a:cubicBezTo>
                    <a:lnTo>
                      <a:pt x="2192" y="1438"/>
                    </a:lnTo>
                    <a:cubicBezTo>
                      <a:pt x="1438" y="1456"/>
                      <a:pt x="719" y="1490"/>
                      <a:pt x="1" y="1558"/>
                    </a:cubicBezTo>
                    <a:cubicBezTo>
                      <a:pt x="18" y="2448"/>
                      <a:pt x="463" y="3338"/>
                      <a:pt x="1165" y="3903"/>
                    </a:cubicBezTo>
                    <a:cubicBezTo>
                      <a:pt x="1762" y="4380"/>
                      <a:pt x="2525" y="4617"/>
                      <a:pt x="3290" y="4617"/>
                    </a:cubicBezTo>
                    <a:cubicBezTo>
                      <a:pt x="3732" y="4617"/>
                      <a:pt x="4175" y="4539"/>
                      <a:pt x="4588" y="4382"/>
                    </a:cubicBezTo>
                    <a:cubicBezTo>
                      <a:pt x="5735" y="3955"/>
                      <a:pt x="6625" y="3012"/>
                      <a:pt x="7105" y="1901"/>
                    </a:cubicBezTo>
                    <a:cubicBezTo>
                      <a:pt x="7361" y="1301"/>
                      <a:pt x="7515" y="650"/>
                      <a:pt x="7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p:nvPr/>
            </p:nvSpPr>
            <p:spPr>
              <a:xfrm>
                <a:off x="2289241" y="539500"/>
                <a:ext cx="553418" cy="382900"/>
              </a:xfrm>
              <a:custGeom>
                <a:avLst/>
                <a:gdLst/>
                <a:ahLst/>
                <a:cxnLst/>
                <a:rect l="l" t="t" r="r" b="b"/>
                <a:pathLst>
                  <a:path w="12651" h="8753" extrusionOk="0">
                    <a:moveTo>
                      <a:pt x="8182" y="1"/>
                    </a:moveTo>
                    <a:cubicBezTo>
                      <a:pt x="7303" y="1"/>
                      <a:pt x="6429" y="265"/>
                      <a:pt x="5581" y="542"/>
                    </a:cubicBezTo>
                    <a:cubicBezTo>
                      <a:pt x="4656" y="850"/>
                      <a:pt x="3716" y="1175"/>
                      <a:pt x="2723" y="1193"/>
                    </a:cubicBezTo>
                    <a:cubicBezTo>
                      <a:pt x="2425" y="1193"/>
                      <a:pt x="2119" y="1164"/>
                      <a:pt x="1821" y="1164"/>
                    </a:cubicBezTo>
                    <a:cubicBezTo>
                      <a:pt x="1502" y="1164"/>
                      <a:pt x="1191" y="1196"/>
                      <a:pt x="909" y="1329"/>
                    </a:cubicBezTo>
                    <a:cubicBezTo>
                      <a:pt x="327" y="1603"/>
                      <a:pt x="1" y="2254"/>
                      <a:pt x="53" y="2870"/>
                    </a:cubicBezTo>
                    <a:cubicBezTo>
                      <a:pt x="87" y="3486"/>
                      <a:pt x="429" y="4050"/>
                      <a:pt x="874" y="4495"/>
                    </a:cubicBezTo>
                    <a:cubicBezTo>
                      <a:pt x="1336" y="4924"/>
                      <a:pt x="1918" y="5232"/>
                      <a:pt x="2483" y="5522"/>
                    </a:cubicBezTo>
                    <a:cubicBezTo>
                      <a:pt x="3869" y="6207"/>
                      <a:pt x="5444" y="6533"/>
                      <a:pt x="6916" y="7012"/>
                    </a:cubicBezTo>
                    <a:cubicBezTo>
                      <a:pt x="8063" y="7389"/>
                      <a:pt x="9141" y="7850"/>
                      <a:pt x="10014" y="8637"/>
                    </a:cubicBezTo>
                    <a:cubicBezTo>
                      <a:pt x="10014" y="8637"/>
                      <a:pt x="10346" y="8752"/>
                      <a:pt x="10698" y="8752"/>
                    </a:cubicBezTo>
                    <a:cubicBezTo>
                      <a:pt x="10923" y="8752"/>
                      <a:pt x="11155" y="8706"/>
                      <a:pt x="11315" y="8553"/>
                    </a:cubicBezTo>
                    <a:cubicBezTo>
                      <a:pt x="11503" y="8364"/>
                      <a:pt x="12051" y="7063"/>
                      <a:pt x="12342" y="5643"/>
                    </a:cubicBezTo>
                    <a:cubicBezTo>
                      <a:pt x="12650" y="4016"/>
                      <a:pt x="12633" y="2270"/>
                      <a:pt x="11366" y="1877"/>
                    </a:cubicBezTo>
                    <a:cubicBezTo>
                      <a:pt x="11161" y="1449"/>
                      <a:pt x="11332" y="832"/>
                      <a:pt x="11760" y="611"/>
                    </a:cubicBezTo>
                    <a:lnTo>
                      <a:pt x="11760" y="611"/>
                    </a:lnTo>
                    <a:cubicBezTo>
                      <a:pt x="11332" y="627"/>
                      <a:pt x="10905" y="1021"/>
                      <a:pt x="10973" y="1449"/>
                    </a:cubicBezTo>
                    <a:cubicBezTo>
                      <a:pt x="10613" y="559"/>
                      <a:pt x="9467" y="79"/>
                      <a:pt x="8474" y="11"/>
                    </a:cubicBezTo>
                    <a:cubicBezTo>
                      <a:pt x="8377" y="4"/>
                      <a:pt x="8279" y="1"/>
                      <a:pt x="8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a:off x="2590236" y="705418"/>
                <a:ext cx="238935" cy="216975"/>
              </a:xfrm>
              <a:custGeom>
                <a:avLst/>
                <a:gdLst/>
                <a:ahLst/>
                <a:cxnLst/>
                <a:rect l="l" t="t" r="r" b="b"/>
                <a:pathLst>
                  <a:path w="5462" h="4960" extrusionOk="0">
                    <a:moveTo>
                      <a:pt x="1326" y="0"/>
                    </a:moveTo>
                    <a:cubicBezTo>
                      <a:pt x="789" y="0"/>
                      <a:pt x="429" y="52"/>
                      <a:pt x="429" y="52"/>
                    </a:cubicBezTo>
                    <a:lnTo>
                      <a:pt x="1" y="1610"/>
                    </a:lnTo>
                    <a:lnTo>
                      <a:pt x="35" y="3219"/>
                    </a:lnTo>
                    <a:cubicBezTo>
                      <a:pt x="1182" y="3596"/>
                      <a:pt x="2260" y="4057"/>
                      <a:pt x="3133" y="4844"/>
                    </a:cubicBezTo>
                    <a:cubicBezTo>
                      <a:pt x="3133" y="4844"/>
                      <a:pt x="3465" y="4959"/>
                      <a:pt x="3817" y="4959"/>
                    </a:cubicBezTo>
                    <a:cubicBezTo>
                      <a:pt x="4042" y="4959"/>
                      <a:pt x="4274" y="4913"/>
                      <a:pt x="4434" y="4760"/>
                    </a:cubicBezTo>
                    <a:cubicBezTo>
                      <a:pt x="4622" y="4571"/>
                      <a:pt x="5170" y="3270"/>
                      <a:pt x="5461" y="1850"/>
                    </a:cubicBezTo>
                    <a:cubicBezTo>
                      <a:pt x="4532" y="250"/>
                      <a:pt x="2504" y="0"/>
                      <a:pt x="1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a:off x="2590236" y="864905"/>
                <a:ext cx="212688" cy="329662"/>
              </a:xfrm>
              <a:custGeom>
                <a:avLst/>
                <a:gdLst/>
                <a:ahLst/>
                <a:cxnLst/>
                <a:rect l="l" t="t" r="r" b="b"/>
                <a:pathLst>
                  <a:path w="4862" h="7536" extrusionOk="0">
                    <a:moveTo>
                      <a:pt x="3047" y="0"/>
                    </a:moveTo>
                    <a:lnTo>
                      <a:pt x="1952" y="1643"/>
                    </a:lnTo>
                    <a:lnTo>
                      <a:pt x="1" y="4571"/>
                    </a:lnTo>
                    <a:cubicBezTo>
                      <a:pt x="155" y="5324"/>
                      <a:pt x="206" y="5991"/>
                      <a:pt x="377" y="6505"/>
                    </a:cubicBezTo>
                    <a:cubicBezTo>
                      <a:pt x="571" y="7135"/>
                      <a:pt x="917" y="7536"/>
                      <a:pt x="1774" y="7536"/>
                    </a:cubicBezTo>
                    <a:cubicBezTo>
                      <a:pt x="1826" y="7536"/>
                      <a:pt x="1880" y="7534"/>
                      <a:pt x="1935" y="7532"/>
                    </a:cubicBezTo>
                    <a:cubicBezTo>
                      <a:pt x="3202" y="7463"/>
                      <a:pt x="3989" y="6659"/>
                      <a:pt x="4451" y="5854"/>
                    </a:cubicBezTo>
                    <a:cubicBezTo>
                      <a:pt x="4845" y="5153"/>
                      <a:pt x="4862" y="4297"/>
                      <a:pt x="4553" y="3561"/>
                    </a:cubicBezTo>
                    <a:lnTo>
                      <a:pt x="30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7"/>
              <p:cNvSpPr/>
              <p:nvPr/>
            </p:nvSpPr>
            <p:spPr>
              <a:xfrm>
                <a:off x="2590236" y="935288"/>
                <a:ext cx="155076" cy="214219"/>
              </a:xfrm>
              <a:custGeom>
                <a:avLst/>
                <a:gdLst/>
                <a:ahLst/>
                <a:cxnLst/>
                <a:rect l="l" t="t" r="r" b="b"/>
                <a:pathLst>
                  <a:path w="3545" h="4897" extrusionOk="0">
                    <a:moveTo>
                      <a:pt x="2472" y="1"/>
                    </a:moveTo>
                    <a:cubicBezTo>
                      <a:pt x="2298" y="1"/>
                      <a:pt x="2124" y="12"/>
                      <a:pt x="1952" y="34"/>
                    </a:cubicBezTo>
                    <a:lnTo>
                      <a:pt x="1" y="2962"/>
                    </a:lnTo>
                    <a:cubicBezTo>
                      <a:pt x="155" y="3715"/>
                      <a:pt x="206" y="4382"/>
                      <a:pt x="377" y="4896"/>
                    </a:cubicBezTo>
                    <a:cubicBezTo>
                      <a:pt x="397" y="4896"/>
                      <a:pt x="416" y="4896"/>
                      <a:pt x="436" y="4896"/>
                    </a:cubicBezTo>
                    <a:cubicBezTo>
                      <a:pt x="1051" y="4896"/>
                      <a:pt x="1676" y="4626"/>
                      <a:pt x="2141" y="4211"/>
                    </a:cubicBezTo>
                    <a:cubicBezTo>
                      <a:pt x="2671" y="3715"/>
                      <a:pt x="3031" y="3031"/>
                      <a:pt x="3218" y="2328"/>
                    </a:cubicBezTo>
                    <a:cubicBezTo>
                      <a:pt x="3424" y="1627"/>
                      <a:pt x="3476" y="890"/>
                      <a:pt x="3544" y="155"/>
                    </a:cubicBezTo>
                    <a:cubicBezTo>
                      <a:pt x="3197" y="50"/>
                      <a:pt x="2835" y="1"/>
                      <a:pt x="2472"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p:nvPr/>
            </p:nvSpPr>
            <p:spPr>
              <a:xfrm>
                <a:off x="2379876" y="707649"/>
                <a:ext cx="395367" cy="384300"/>
              </a:xfrm>
              <a:custGeom>
                <a:avLst/>
                <a:gdLst/>
                <a:ahLst/>
                <a:cxnLst/>
                <a:rect l="l" t="t" r="r" b="b"/>
                <a:pathLst>
                  <a:path w="9038" h="8785" extrusionOk="0">
                    <a:moveTo>
                      <a:pt x="5238" y="1"/>
                    </a:moveTo>
                    <a:lnTo>
                      <a:pt x="5238" y="1"/>
                    </a:lnTo>
                    <a:cubicBezTo>
                      <a:pt x="4639" y="167"/>
                      <a:pt x="4022" y="256"/>
                      <a:pt x="3407" y="256"/>
                    </a:cubicBezTo>
                    <a:cubicBezTo>
                      <a:pt x="3195" y="256"/>
                      <a:pt x="2984" y="246"/>
                      <a:pt x="2773" y="224"/>
                    </a:cubicBezTo>
                    <a:cubicBezTo>
                      <a:pt x="2405" y="193"/>
                      <a:pt x="2051" y="135"/>
                      <a:pt x="1686" y="135"/>
                    </a:cubicBezTo>
                    <a:cubicBezTo>
                      <a:pt x="1643" y="135"/>
                      <a:pt x="1600" y="136"/>
                      <a:pt x="1557" y="138"/>
                    </a:cubicBezTo>
                    <a:cubicBezTo>
                      <a:pt x="1164" y="156"/>
                      <a:pt x="754" y="275"/>
                      <a:pt x="462" y="549"/>
                    </a:cubicBezTo>
                    <a:cubicBezTo>
                      <a:pt x="172" y="822"/>
                      <a:pt x="1" y="1354"/>
                      <a:pt x="188" y="1713"/>
                    </a:cubicBezTo>
                    <a:lnTo>
                      <a:pt x="1644" y="6437"/>
                    </a:lnTo>
                    <a:cubicBezTo>
                      <a:pt x="1883" y="7395"/>
                      <a:pt x="2550" y="8046"/>
                      <a:pt x="3047" y="8388"/>
                    </a:cubicBezTo>
                    <a:cubicBezTo>
                      <a:pt x="3415" y="8633"/>
                      <a:pt x="3870" y="8784"/>
                      <a:pt x="4374" y="8784"/>
                    </a:cubicBezTo>
                    <a:cubicBezTo>
                      <a:pt x="4644" y="8784"/>
                      <a:pt x="4928" y="8741"/>
                      <a:pt x="5220" y="8645"/>
                    </a:cubicBezTo>
                    <a:cubicBezTo>
                      <a:pt x="7326" y="7926"/>
                      <a:pt x="8730" y="6831"/>
                      <a:pt x="8199" y="4640"/>
                    </a:cubicBezTo>
                    <a:lnTo>
                      <a:pt x="7856" y="3595"/>
                    </a:lnTo>
                    <a:cubicBezTo>
                      <a:pt x="8267" y="3424"/>
                      <a:pt x="8730" y="3031"/>
                      <a:pt x="8901" y="2603"/>
                    </a:cubicBezTo>
                    <a:cubicBezTo>
                      <a:pt x="9004" y="2347"/>
                      <a:pt x="9038" y="2038"/>
                      <a:pt x="8952" y="1765"/>
                    </a:cubicBezTo>
                    <a:cubicBezTo>
                      <a:pt x="8867" y="1491"/>
                      <a:pt x="8661" y="1233"/>
                      <a:pt x="8388" y="1148"/>
                    </a:cubicBezTo>
                    <a:cubicBezTo>
                      <a:pt x="8334" y="1132"/>
                      <a:pt x="8275" y="1124"/>
                      <a:pt x="8212" y="1124"/>
                    </a:cubicBezTo>
                    <a:cubicBezTo>
                      <a:pt x="7951" y="1124"/>
                      <a:pt x="7632" y="1257"/>
                      <a:pt x="7480" y="1422"/>
                    </a:cubicBezTo>
                    <a:cubicBezTo>
                      <a:pt x="7155" y="1799"/>
                      <a:pt x="7822" y="3168"/>
                      <a:pt x="7395" y="3271"/>
                    </a:cubicBezTo>
                    <a:cubicBezTo>
                      <a:pt x="7378" y="3274"/>
                      <a:pt x="7361" y="3276"/>
                      <a:pt x="7346" y="3276"/>
                    </a:cubicBezTo>
                    <a:cubicBezTo>
                      <a:pt x="6947" y="3276"/>
                      <a:pt x="6908" y="2274"/>
                      <a:pt x="6727" y="1765"/>
                    </a:cubicBezTo>
                    <a:cubicBezTo>
                      <a:pt x="6539" y="1217"/>
                      <a:pt x="6179" y="1251"/>
                      <a:pt x="5665" y="1114"/>
                    </a:cubicBezTo>
                    <a:cubicBezTo>
                      <a:pt x="5152" y="977"/>
                      <a:pt x="5238" y="1"/>
                      <a:pt x="5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a:off x="2953390" y="1591172"/>
                <a:ext cx="189460" cy="188716"/>
              </a:xfrm>
              <a:custGeom>
                <a:avLst/>
                <a:gdLst/>
                <a:ahLst/>
                <a:cxnLst/>
                <a:rect l="l" t="t" r="r" b="b"/>
                <a:pathLst>
                  <a:path w="4331" h="4314" extrusionOk="0">
                    <a:moveTo>
                      <a:pt x="2174" y="0"/>
                    </a:moveTo>
                    <a:cubicBezTo>
                      <a:pt x="976" y="0"/>
                      <a:pt x="1" y="959"/>
                      <a:pt x="1" y="2157"/>
                    </a:cubicBezTo>
                    <a:cubicBezTo>
                      <a:pt x="1" y="3355"/>
                      <a:pt x="976" y="4313"/>
                      <a:pt x="2174" y="4313"/>
                    </a:cubicBezTo>
                    <a:cubicBezTo>
                      <a:pt x="3355" y="4313"/>
                      <a:pt x="4330" y="3355"/>
                      <a:pt x="4330" y="2157"/>
                    </a:cubicBezTo>
                    <a:cubicBezTo>
                      <a:pt x="4330" y="959"/>
                      <a:pt x="3355" y="0"/>
                      <a:pt x="21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713225" y="1512566"/>
                <a:ext cx="297860" cy="286092"/>
              </a:xfrm>
              <a:custGeom>
                <a:avLst/>
                <a:gdLst/>
                <a:ahLst/>
                <a:cxnLst/>
                <a:rect l="l" t="t" r="r" b="b"/>
                <a:pathLst>
                  <a:path w="6809" h="6540" extrusionOk="0">
                    <a:moveTo>
                      <a:pt x="4656" y="1404"/>
                    </a:moveTo>
                    <a:cubicBezTo>
                      <a:pt x="4896" y="1575"/>
                      <a:pt x="5135" y="1660"/>
                      <a:pt x="5391" y="1694"/>
                    </a:cubicBezTo>
                    <a:cubicBezTo>
                      <a:pt x="5529" y="2216"/>
                      <a:pt x="5097" y="2323"/>
                      <a:pt x="4628" y="2323"/>
                    </a:cubicBezTo>
                    <a:cubicBezTo>
                      <a:pt x="4450" y="2323"/>
                      <a:pt x="4268" y="2308"/>
                      <a:pt x="4108" y="2294"/>
                    </a:cubicBezTo>
                    <a:cubicBezTo>
                      <a:pt x="4364" y="2020"/>
                      <a:pt x="4553" y="1678"/>
                      <a:pt x="4656" y="1404"/>
                    </a:cubicBezTo>
                    <a:close/>
                    <a:moveTo>
                      <a:pt x="3424" y="1"/>
                    </a:moveTo>
                    <a:cubicBezTo>
                      <a:pt x="3013" y="309"/>
                      <a:pt x="2808" y="822"/>
                      <a:pt x="2687" y="1301"/>
                    </a:cubicBezTo>
                    <a:cubicBezTo>
                      <a:pt x="2653" y="1438"/>
                      <a:pt x="2619" y="1610"/>
                      <a:pt x="2602" y="1797"/>
                    </a:cubicBezTo>
                    <a:cubicBezTo>
                      <a:pt x="2311" y="1694"/>
                      <a:pt x="2037" y="1592"/>
                      <a:pt x="1746" y="1489"/>
                    </a:cubicBezTo>
                    <a:cubicBezTo>
                      <a:pt x="1592" y="1438"/>
                      <a:pt x="1404" y="1404"/>
                      <a:pt x="1301" y="1249"/>
                    </a:cubicBezTo>
                    <a:cubicBezTo>
                      <a:pt x="1181" y="1062"/>
                      <a:pt x="1318" y="856"/>
                      <a:pt x="1438" y="720"/>
                    </a:cubicBezTo>
                    <a:cubicBezTo>
                      <a:pt x="1510" y="646"/>
                      <a:pt x="1447" y="537"/>
                      <a:pt x="1354" y="537"/>
                    </a:cubicBezTo>
                    <a:cubicBezTo>
                      <a:pt x="1337" y="537"/>
                      <a:pt x="1320" y="540"/>
                      <a:pt x="1301" y="548"/>
                    </a:cubicBezTo>
                    <a:cubicBezTo>
                      <a:pt x="993" y="720"/>
                      <a:pt x="959" y="1165"/>
                      <a:pt x="1112" y="1438"/>
                    </a:cubicBezTo>
                    <a:cubicBezTo>
                      <a:pt x="1233" y="1644"/>
                      <a:pt x="1438" y="1763"/>
                      <a:pt x="1660" y="1831"/>
                    </a:cubicBezTo>
                    <a:cubicBezTo>
                      <a:pt x="1968" y="1934"/>
                      <a:pt x="2276" y="2020"/>
                      <a:pt x="2584" y="2105"/>
                    </a:cubicBezTo>
                    <a:cubicBezTo>
                      <a:pt x="2602" y="2294"/>
                      <a:pt x="2653" y="2482"/>
                      <a:pt x="2773" y="2585"/>
                    </a:cubicBezTo>
                    <a:cubicBezTo>
                      <a:pt x="2914" y="2726"/>
                      <a:pt x="3070" y="2786"/>
                      <a:pt x="3230" y="2786"/>
                    </a:cubicBezTo>
                    <a:cubicBezTo>
                      <a:pt x="3400" y="2786"/>
                      <a:pt x="3573" y="2717"/>
                      <a:pt x="3732" y="2602"/>
                    </a:cubicBezTo>
                    <a:lnTo>
                      <a:pt x="3766" y="2602"/>
                    </a:lnTo>
                    <a:cubicBezTo>
                      <a:pt x="3800" y="2602"/>
                      <a:pt x="3835" y="2602"/>
                      <a:pt x="3851" y="2585"/>
                    </a:cubicBezTo>
                    <a:cubicBezTo>
                      <a:pt x="4071" y="2689"/>
                      <a:pt x="4322" y="2739"/>
                      <a:pt x="4567" y="2739"/>
                    </a:cubicBezTo>
                    <a:cubicBezTo>
                      <a:pt x="4685" y="2739"/>
                      <a:pt x="4801" y="2727"/>
                      <a:pt x="4912" y="2705"/>
                    </a:cubicBezTo>
                    <a:lnTo>
                      <a:pt x="4912" y="2705"/>
                    </a:lnTo>
                    <a:cubicBezTo>
                      <a:pt x="5194" y="3528"/>
                      <a:pt x="4612" y="3721"/>
                      <a:pt x="3982" y="3721"/>
                    </a:cubicBezTo>
                    <a:cubicBezTo>
                      <a:pt x="3616" y="3721"/>
                      <a:pt x="3234" y="3656"/>
                      <a:pt x="2995" y="3612"/>
                    </a:cubicBezTo>
                    <a:cubicBezTo>
                      <a:pt x="2397" y="3509"/>
                      <a:pt x="1062" y="3253"/>
                      <a:pt x="1062" y="2413"/>
                    </a:cubicBezTo>
                    <a:cubicBezTo>
                      <a:pt x="1062" y="2309"/>
                      <a:pt x="976" y="2252"/>
                      <a:pt x="892" y="2252"/>
                    </a:cubicBezTo>
                    <a:cubicBezTo>
                      <a:pt x="825" y="2252"/>
                      <a:pt x="759" y="2287"/>
                      <a:pt x="736" y="2363"/>
                    </a:cubicBezTo>
                    <a:cubicBezTo>
                      <a:pt x="291" y="3646"/>
                      <a:pt x="2773" y="4006"/>
                      <a:pt x="3543" y="4091"/>
                    </a:cubicBezTo>
                    <a:cubicBezTo>
                      <a:pt x="3650" y="4107"/>
                      <a:pt x="3761" y="4115"/>
                      <a:pt x="3875" y="4115"/>
                    </a:cubicBezTo>
                    <a:cubicBezTo>
                      <a:pt x="4126" y="4115"/>
                      <a:pt x="4386" y="4077"/>
                      <a:pt x="4622" y="4006"/>
                    </a:cubicBezTo>
                    <a:lnTo>
                      <a:pt x="4622" y="4006"/>
                    </a:lnTo>
                    <a:cubicBezTo>
                      <a:pt x="4850" y="4792"/>
                      <a:pt x="4365" y="4921"/>
                      <a:pt x="3819" y="4921"/>
                    </a:cubicBezTo>
                    <a:cubicBezTo>
                      <a:pt x="3628" y="4921"/>
                      <a:pt x="3430" y="4905"/>
                      <a:pt x="3253" y="4896"/>
                    </a:cubicBezTo>
                    <a:cubicBezTo>
                      <a:pt x="2413" y="4844"/>
                      <a:pt x="1062" y="4793"/>
                      <a:pt x="959" y="3664"/>
                    </a:cubicBezTo>
                    <a:cubicBezTo>
                      <a:pt x="948" y="3566"/>
                      <a:pt x="861" y="3489"/>
                      <a:pt x="778" y="3489"/>
                    </a:cubicBezTo>
                    <a:cubicBezTo>
                      <a:pt x="729" y="3489"/>
                      <a:pt x="682" y="3514"/>
                      <a:pt x="651" y="3577"/>
                    </a:cubicBezTo>
                    <a:cubicBezTo>
                      <a:pt x="1" y="4896"/>
                      <a:pt x="2157" y="5238"/>
                      <a:pt x="2979" y="5323"/>
                    </a:cubicBezTo>
                    <a:cubicBezTo>
                      <a:pt x="3121" y="5337"/>
                      <a:pt x="3277" y="5346"/>
                      <a:pt x="3439" y="5346"/>
                    </a:cubicBezTo>
                    <a:cubicBezTo>
                      <a:pt x="3669" y="5346"/>
                      <a:pt x="3912" y="5329"/>
                      <a:pt x="4143" y="5289"/>
                    </a:cubicBezTo>
                    <a:lnTo>
                      <a:pt x="4143" y="5289"/>
                    </a:lnTo>
                    <a:cubicBezTo>
                      <a:pt x="4387" y="6010"/>
                      <a:pt x="3628" y="6125"/>
                      <a:pt x="3031" y="6125"/>
                    </a:cubicBezTo>
                    <a:cubicBezTo>
                      <a:pt x="2876" y="6125"/>
                      <a:pt x="2732" y="6118"/>
                      <a:pt x="2619" y="6110"/>
                    </a:cubicBezTo>
                    <a:cubicBezTo>
                      <a:pt x="1934" y="6060"/>
                      <a:pt x="1096" y="5786"/>
                      <a:pt x="804" y="5118"/>
                    </a:cubicBezTo>
                    <a:cubicBezTo>
                      <a:pt x="778" y="5059"/>
                      <a:pt x="721" y="5032"/>
                      <a:pt x="662" y="5032"/>
                    </a:cubicBezTo>
                    <a:cubicBezTo>
                      <a:pt x="568" y="5032"/>
                      <a:pt x="469" y="5099"/>
                      <a:pt x="480" y="5204"/>
                    </a:cubicBezTo>
                    <a:cubicBezTo>
                      <a:pt x="595" y="6296"/>
                      <a:pt x="2152" y="6540"/>
                      <a:pt x="3043" y="6540"/>
                    </a:cubicBezTo>
                    <a:cubicBezTo>
                      <a:pt x="3074" y="6540"/>
                      <a:pt x="3103" y="6540"/>
                      <a:pt x="3132" y="6539"/>
                    </a:cubicBezTo>
                    <a:cubicBezTo>
                      <a:pt x="3526" y="6521"/>
                      <a:pt x="4108" y="6436"/>
                      <a:pt x="4348" y="6076"/>
                    </a:cubicBezTo>
                    <a:cubicBezTo>
                      <a:pt x="4536" y="5802"/>
                      <a:pt x="4622" y="5478"/>
                      <a:pt x="4399" y="5220"/>
                    </a:cubicBezTo>
                    <a:cubicBezTo>
                      <a:pt x="4964" y="5067"/>
                      <a:pt x="5289" y="4691"/>
                      <a:pt x="4793" y="3954"/>
                    </a:cubicBezTo>
                    <a:cubicBezTo>
                      <a:pt x="5323" y="3748"/>
                      <a:pt x="5615" y="3321"/>
                      <a:pt x="5049" y="2671"/>
                    </a:cubicBezTo>
                    <a:cubicBezTo>
                      <a:pt x="5170" y="2637"/>
                      <a:pt x="5272" y="2585"/>
                      <a:pt x="5357" y="2516"/>
                    </a:cubicBezTo>
                    <a:cubicBezTo>
                      <a:pt x="5597" y="2345"/>
                      <a:pt x="5752" y="1968"/>
                      <a:pt x="5597" y="1712"/>
                    </a:cubicBezTo>
                    <a:cubicBezTo>
                      <a:pt x="5683" y="1712"/>
                      <a:pt x="5786" y="1694"/>
                      <a:pt x="5871" y="1678"/>
                    </a:cubicBezTo>
                    <a:cubicBezTo>
                      <a:pt x="6282" y="1610"/>
                      <a:pt x="6744" y="1233"/>
                      <a:pt x="6795" y="822"/>
                    </a:cubicBezTo>
                    <a:cubicBezTo>
                      <a:pt x="6809" y="718"/>
                      <a:pt x="6703" y="643"/>
                      <a:pt x="6606" y="643"/>
                    </a:cubicBezTo>
                    <a:cubicBezTo>
                      <a:pt x="6576" y="643"/>
                      <a:pt x="6546" y="651"/>
                      <a:pt x="6521" y="667"/>
                    </a:cubicBezTo>
                    <a:cubicBezTo>
                      <a:pt x="6384" y="770"/>
                      <a:pt x="6282" y="907"/>
                      <a:pt x="6162" y="1028"/>
                    </a:cubicBezTo>
                    <a:cubicBezTo>
                      <a:pt x="5939" y="1233"/>
                      <a:pt x="5631" y="1301"/>
                      <a:pt x="5341" y="1318"/>
                    </a:cubicBezTo>
                    <a:cubicBezTo>
                      <a:pt x="5101" y="1318"/>
                      <a:pt x="4930" y="1147"/>
                      <a:pt x="4707" y="1130"/>
                    </a:cubicBezTo>
                    <a:cubicBezTo>
                      <a:pt x="4696" y="1063"/>
                      <a:pt x="4641" y="1011"/>
                      <a:pt x="4581" y="1011"/>
                    </a:cubicBezTo>
                    <a:cubicBezTo>
                      <a:pt x="4549" y="1011"/>
                      <a:pt x="4515" y="1026"/>
                      <a:pt x="4485" y="1062"/>
                    </a:cubicBezTo>
                    <a:cubicBezTo>
                      <a:pt x="4280" y="1301"/>
                      <a:pt x="4143" y="1592"/>
                      <a:pt x="3954" y="1831"/>
                    </a:cubicBezTo>
                    <a:cubicBezTo>
                      <a:pt x="3818" y="2001"/>
                      <a:pt x="3466" y="2335"/>
                      <a:pt x="3223" y="2335"/>
                    </a:cubicBezTo>
                    <a:cubicBezTo>
                      <a:pt x="3098" y="2335"/>
                      <a:pt x="3002" y="2247"/>
                      <a:pt x="2979" y="2003"/>
                    </a:cubicBezTo>
                    <a:cubicBezTo>
                      <a:pt x="2910" y="1267"/>
                      <a:pt x="3235" y="685"/>
                      <a:pt x="3440" y="17"/>
                    </a:cubicBezTo>
                    <a:cubicBezTo>
                      <a:pt x="3440" y="17"/>
                      <a:pt x="3440" y="1"/>
                      <a:pt x="3424"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2537832" y="814382"/>
                <a:ext cx="74192" cy="39852"/>
              </a:xfrm>
              <a:custGeom>
                <a:avLst/>
                <a:gdLst/>
                <a:ahLst/>
                <a:cxnLst/>
                <a:rect l="l" t="t" r="r" b="b"/>
                <a:pathLst>
                  <a:path w="1696" h="911" extrusionOk="0">
                    <a:moveTo>
                      <a:pt x="1265" y="0"/>
                    </a:moveTo>
                    <a:cubicBezTo>
                      <a:pt x="885" y="0"/>
                      <a:pt x="463" y="221"/>
                      <a:pt x="172" y="386"/>
                    </a:cubicBezTo>
                    <a:cubicBezTo>
                      <a:pt x="52" y="454"/>
                      <a:pt x="0" y="591"/>
                      <a:pt x="35" y="710"/>
                    </a:cubicBezTo>
                    <a:cubicBezTo>
                      <a:pt x="52" y="762"/>
                      <a:pt x="69" y="797"/>
                      <a:pt x="103" y="831"/>
                    </a:cubicBezTo>
                    <a:cubicBezTo>
                      <a:pt x="167" y="884"/>
                      <a:pt x="245" y="911"/>
                      <a:pt x="319" y="911"/>
                    </a:cubicBezTo>
                    <a:cubicBezTo>
                      <a:pt x="363" y="911"/>
                      <a:pt x="407" y="901"/>
                      <a:pt x="445" y="881"/>
                    </a:cubicBezTo>
                    <a:cubicBezTo>
                      <a:pt x="669" y="745"/>
                      <a:pt x="890" y="642"/>
                      <a:pt x="1114" y="539"/>
                    </a:cubicBezTo>
                    <a:cubicBezTo>
                      <a:pt x="1319" y="454"/>
                      <a:pt x="1524" y="386"/>
                      <a:pt x="1661" y="215"/>
                    </a:cubicBezTo>
                    <a:cubicBezTo>
                      <a:pt x="1696" y="180"/>
                      <a:pt x="1696" y="128"/>
                      <a:pt x="1644" y="94"/>
                    </a:cubicBezTo>
                    <a:cubicBezTo>
                      <a:pt x="1528" y="27"/>
                      <a:pt x="1399" y="0"/>
                      <a:pt x="1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2567052" y="847714"/>
                <a:ext cx="45714" cy="35215"/>
              </a:xfrm>
              <a:custGeom>
                <a:avLst/>
                <a:gdLst/>
                <a:ahLst/>
                <a:cxnLst/>
                <a:rect l="l" t="t" r="r" b="b"/>
                <a:pathLst>
                  <a:path w="1045" h="805" extrusionOk="0">
                    <a:moveTo>
                      <a:pt x="531" y="0"/>
                    </a:moveTo>
                    <a:cubicBezTo>
                      <a:pt x="1" y="0"/>
                      <a:pt x="1" y="804"/>
                      <a:pt x="531" y="804"/>
                    </a:cubicBezTo>
                    <a:cubicBezTo>
                      <a:pt x="1044" y="804"/>
                      <a:pt x="1044"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2409840" y="846533"/>
                <a:ext cx="72617" cy="38977"/>
              </a:xfrm>
              <a:custGeom>
                <a:avLst/>
                <a:gdLst/>
                <a:ahLst/>
                <a:cxnLst/>
                <a:rect l="l" t="t" r="r" b="b"/>
                <a:pathLst>
                  <a:path w="1660" h="891" extrusionOk="0">
                    <a:moveTo>
                      <a:pt x="1382" y="1"/>
                    </a:moveTo>
                    <a:cubicBezTo>
                      <a:pt x="1361" y="1"/>
                      <a:pt x="1339" y="3"/>
                      <a:pt x="1317" y="10"/>
                    </a:cubicBezTo>
                    <a:cubicBezTo>
                      <a:pt x="856" y="112"/>
                      <a:pt x="188" y="301"/>
                      <a:pt x="17" y="780"/>
                    </a:cubicBezTo>
                    <a:cubicBezTo>
                      <a:pt x="0" y="831"/>
                      <a:pt x="34" y="883"/>
                      <a:pt x="85" y="883"/>
                    </a:cubicBezTo>
                    <a:cubicBezTo>
                      <a:pt x="120" y="888"/>
                      <a:pt x="154" y="891"/>
                      <a:pt x="188" y="891"/>
                    </a:cubicBezTo>
                    <a:cubicBezTo>
                      <a:pt x="372" y="891"/>
                      <a:pt x="546" y="820"/>
                      <a:pt x="719" y="763"/>
                    </a:cubicBezTo>
                    <a:cubicBezTo>
                      <a:pt x="959" y="678"/>
                      <a:pt x="1181" y="609"/>
                      <a:pt x="1420" y="557"/>
                    </a:cubicBezTo>
                    <a:cubicBezTo>
                      <a:pt x="1557" y="523"/>
                      <a:pt x="1643" y="420"/>
                      <a:pt x="1643" y="283"/>
                    </a:cubicBezTo>
                    <a:cubicBezTo>
                      <a:pt x="1660" y="233"/>
                      <a:pt x="1643" y="198"/>
                      <a:pt x="1626" y="146"/>
                    </a:cubicBezTo>
                    <a:cubicBezTo>
                      <a:pt x="1584" y="62"/>
                      <a:pt x="1484" y="1"/>
                      <a:pt x="1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a:off x="2432018" y="884327"/>
                <a:ext cx="49913" cy="35346"/>
              </a:xfrm>
              <a:custGeom>
                <a:avLst/>
                <a:gdLst/>
                <a:ahLst/>
                <a:cxnLst/>
                <a:rect l="l" t="t" r="r" b="b"/>
                <a:pathLst>
                  <a:path w="1141" h="808" extrusionOk="0">
                    <a:moveTo>
                      <a:pt x="558" y="0"/>
                    </a:moveTo>
                    <a:cubicBezTo>
                      <a:pt x="471" y="0"/>
                      <a:pt x="381" y="31"/>
                      <a:pt x="297" y="104"/>
                    </a:cubicBezTo>
                    <a:cubicBezTo>
                      <a:pt x="1" y="387"/>
                      <a:pt x="276" y="808"/>
                      <a:pt x="591" y="808"/>
                    </a:cubicBezTo>
                    <a:cubicBezTo>
                      <a:pt x="676" y="808"/>
                      <a:pt x="764" y="777"/>
                      <a:pt x="845" y="704"/>
                    </a:cubicBezTo>
                    <a:cubicBezTo>
                      <a:pt x="1141" y="421"/>
                      <a:pt x="876" y="0"/>
                      <a:pt x="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2508655" y="895613"/>
                <a:ext cx="40464" cy="81584"/>
              </a:xfrm>
              <a:custGeom>
                <a:avLst/>
                <a:gdLst/>
                <a:ahLst/>
                <a:cxnLst/>
                <a:rect l="l" t="t" r="r" b="b"/>
                <a:pathLst>
                  <a:path w="925" h="1865" extrusionOk="0">
                    <a:moveTo>
                      <a:pt x="69" y="1"/>
                    </a:moveTo>
                    <a:lnTo>
                      <a:pt x="69" y="1"/>
                    </a:lnTo>
                    <a:cubicBezTo>
                      <a:pt x="291" y="599"/>
                      <a:pt x="257" y="1267"/>
                      <a:pt x="1" y="1849"/>
                    </a:cubicBezTo>
                    <a:cubicBezTo>
                      <a:pt x="53" y="1859"/>
                      <a:pt x="106" y="1864"/>
                      <a:pt x="159" y="1864"/>
                    </a:cubicBezTo>
                    <a:cubicBezTo>
                      <a:pt x="470" y="1864"/>
                      <a:pt x="779" y="1697"/>
                      <a:pt x="925" y="1404"/>
                    </a:cubicBezTo>
                    <a:cubicBezTo>
                      <a:pt x="839" y="857"/>
                      <a:pt x="530" y="325"/>
                      <a:pt x="69"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2556554" y="921071"/>
                <a:ext cx="88409" cy="98951"/>
              </a:xfrm>
              <a:custGeom>
                <a:avLst/>
                <a:gdLst/>
                <a:ahLst/>
                <a:cxnLst/>
                <a:rect l="l" t="t" r="r" b="b"/>
                <a:pathLst>
                  <a:path w="2021" h="2262" extrusionOk="0">
                    <a:moveTo>
                      <a:pt x="1781" y="1"/>
                    </a:moveTo>
                    <a:cubicBezTo>
                      <a:pt x="1489" y="839"/>
                      <a:pt x="823" y="1507"/>
                      <a:pt x="1" y="1815"/>
                    </a:cubicBezTo>
                    <a:cubicBezTo>
                      <a:pt x="307" y="2062"/>
                      <a:pt x="638" y="2261"/>
                      <a:pt x="1015" y="2261"/>
                    </a:cubicBezTo>
                    <a:cubicBezTo>
                      <a:pt x="1080" y="2261"/>
                      <a:pt x="1147" y="2255"/>
                      <a:pt x="1216" y="2242"/>
                    </a:cubicBezTo>
                    <a:cubicBezTo>
                      <a:pt x="1524" y="2174"/>
                      <a:pt x="1832" y="2003"/>
                      <a:pt x="1952" y="1712"/>
                    </a:cubicBezTo>
                    <a:cubicBezTo>
                      <a:pt x="2021" y="1507"/>
                      <a:pt x="2003" y="1302"/>
                      <a:pt x="1969" y="1078"/>
                    </a:cubicBezTo>
                    <a:cubicBezTo>
                      <a:pt x="1918" y="702"/>
                      <a:pt x="1832" y="377"/>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63F060A5-4ECA-5983-0E35-6294178934E8}"/>
              </a:ext>
            </a:extLst>
          </p:cNvPr>
          <p:cNvSpPr txBox="1"/>
          <p:nvPr/>
        </p:nvSpPr>
        <p:spPr>
          <a:xfrm>
            <a:off x="4070068" y="4009820"/>
            <a:ext cx="3716082" cy="307777"/>
          </a:xfrm>
          <a:prstGeom prst="rect">
            <a:avLst/>
          </a:prstGeom>
          <a:noFill/>
        </p:spPr>
        <p:txBody>
          <a:bodyPr wrap="none" rtlCol="0">
            <a:spAutoFit/>
          </a:bodyPr>
          <a:lstStyle/>
          <a:p>
            <a:r>
              <a:rPr lang="en-US"/>
              <a:t>Giảng viên hướng dẫn: TS. Nguyễn Văn Dũ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28"/>
          <p:cNvSpPr txBox="1">
            <a:spLocks noGrp="1"/>
          </p:cNvSpPr>
          <p:nvPr>
            <p:ph type="title"/>
          </p:nvPr>
        </p:nvSpPr>
        <p:spPr>
          <a:xfrm>
            <a:off x="713250" y="510633"/>
            <a:ext cx="7717500" cy="408600"/>
          </a:xfrm>
          <a:prstGeom prst="rect">
            <a:avLst/>
          </a:prstGeom>
        </p:spPr>
        <p:txBody>
          <a:bodyPr spcFirstLastPara="1" wrap="square" lIns="91425" tIns="91425" rIns="91425" bIns="91425" anchor="t" anchorCtr="0">
            <a:noAutofit/>
          </a:bodyPr>
          <a:lstStyle/>
          <a:p>
            <a:pPr lvl="0">
              <a:buSzPts val="1100"/>
            </a:pPr>
            <a:r>
              <a:rPr lang="en"/>
              <a:t>2. Chuẩn bị dữ liệu</a:t>
            </a:r>
            <a:endParaRPr/>
          </a:p>
        </p:txBody>
      </p:sp>
      <p:grpSp>
        <p:nvGrpSpPr>
          <p:cNvPr id="934" name="Google Shape;934;p28"/>
          <p:cNvGrpSpPr/>
          <p:nvPr/>
        </p:nvGrpSpPr>
        <p:grpSpPr>
          <a:xfrm>
            <a:off x="353440" y="1348209"/>
            <a:ext cx="977813" cy="762260"/>
            <a:chOff x="5535850" y="948100"/>
            <a:chExt cx="2430168" cy="1894454"/>
          </a:xfrm>
        </p:grpSpPr>
        <p:sp>
          <p:nvSpPr>
            <p:cNvPr id="935" name="Google Shape;935;p28"/>
            <p:cNvSpPr/>
            <p:nvPr/>
          </p:nvSpPr>
          <p:spPr>
            <a:xfrm>
              <a:off x="5594090" y="948100"/>
              <a:ext cx="2299280" cy="1894454"/>
            </a:xfrm>
            <a:custGeom>
              <a:avLst/>
              <a:gdLst/>
              <a:ahLst/>
              <a:cxnLst/>
              <a:rect l="l" t="t" r="r" b="b"/>
              <a:pathLst>
                <a:path w="108919" h="89742" extrusionOk="0">
                  <a:moveTo>
                    <a:pt x="50784" y="1"/>
                  </a:moveTo>
                  <a:cubicBezTo>
                    <a:pt x="45379" y="1"/>
                    <a:pt x="35871" y="382"/>
                    <a:pt x="24122" y="2434"/>
                  </a:cubicBezTo>
                  <a:cubicBezTo>
                    <a:pt x="24122" y="2434"/>
                    <a:pt x="27132" y="14515"/>
                    <a:pt x="11584" y="15448"/>
                  </a:cubicBezTo>
                  <a:cubicBezTo>
                    <a:pt x="11584" y="15448"/>
                    <a:pt x="1" y="67343"/>
                    <a:pt x="54367" y="89678"/>
                  </a:cubicBezTo>
                  <a:lnTo>
                    <a:pt x="54367" y="89741"/>
                  </a:lnTo>
                  <a:cubicBezTo>
                    <a:pt x="54408" y="89720"/>
                    <a:pt x="54428" y="89720"/>
                    <a:pt x="54450" y="89700"/>
                  </a:cubicBezTo>
                  <a:cubicBezTo>
                    <a:pt x="54470" y="89720"/>
                    <a:pt x="54511" y="89720"/>
                    <a:pt x="54533" y="89741"/>
                  </a:cubicBezTo>
                  <a:lnTo>
                    <a:pt x="54533" y="89678"/>
                  </a:lnTo>
                  <a:cubicBezTo>
                    <a:pt x="108918" y="67343"/>
                    <a:pt x="97335" y="15448"/>
                    <a:pt x="97335" y="15448"/>
                  </a:cubicBezTo>
                  <a:cubicBezTo>
                    <a:pt x="81767" y="14515"/>
                    <a:pt x="84798" y="2434"/>
                    <a:pt x="84798" y="2434"/>
                  </a:cubicBezTo>
                  <a:cubicBezTo>
                    <a:pt x="73049" y="382"/>
                    <a:pt x="63528" y="1"/>
                    <a:pt x="58118" y="1"/>
                  </a:cubicBezTo>
                  <a:cubicBezTo>
                    <a:pt x="56521" y="1"/>
                    <a:pt x="55282" y="34"/>
                    <a:pt x="54450" y="67"/>
                  </a:cubicBezTo>
                  <a:cubicBezTo>
                    <a:pt x="53617" y="34"/>
                    <a:pt x="52379" y="1"/>
                    <a:pt x="50784"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p:cNvSpPr/>
            <p:nvPr/>
          </p:nvSpPr>
          <p:spPr>
            <a:xfrm>
              <a:off x="6012575" y="2051962"/>
              <a:ext cx="1464485" cy="715587"/>
            </a:xfrm>
            <a:custGeom>
              <a:avLst/>
              <a:gdLst/>
              <a:ahLst/>
              <a:cxnLst/>
              <a:rect l="l" t="t" r="r" b="b"/>
              <a:pathLst>
                <a:path w="69374" h="33898" extrusionOk="0">
                  <a:moveTo>
                    <a:pt x="35312" y="0"/>
                  </a:moveTo>
                  <a:cubicBezTo>
                    <a:pt x="23422" y="0"/>
                    <a:pt x="11536" y="861"/>
                    <a:pt x="1" y="2617"/>
                  </a:cubicBezTo>
                  <a:cubicBezTo>
                    <a:pt x="1993" y="6810"/>
                    <a:pt x="4484" y="10712"/>
                    <a:pt x="7432" y="14302"/>
                  </a:cubicBezTo>
                  <a:cubicBezTo>
                    <a:pt x="14116" y="22481"/>
                    <a:pt x="23269" y="29062"/>
                    <a:pt x="34625" y="33898"/>
                  </a:cubicBezTo>
                  <a:cubicBezTo>
                    <a:pt x="45937" y="29082"/>
                    <a:pt x="55050" y="22544"/>
                    <a:pt x="61734" y="14449"/>
                  </a:cubicBezTo>
                  <a:cubicBezTo>
                    <a:pt x="64765" y="10732"/>
                    <a:pt x="67339" y="6705"/>
                    <a:pt x="69373" y="2367"/>
                  </a:cubicBezTo>
                  <a:cubicBezTo>
                    <a:pt x="58221" y="799"/>
                    <a:pt x="46764" y="0"/>
                    <a:pt x="353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8"/>
            <p:cNvSpPr/>
            <p:nvPr/>
          </p:nvSpPr>
          <p:spPr>
            <a:xfrm>
              <a:off x="5878913" y="1016114"/>
              <a:ext cx="1728276" cy="1091134"/>
            </a:xfrm>
            <a:custGeom>
              <a:avLst/>
              <a:gdLst/>
              <a:ahLst/>
              <a:cxnLst/>
              <a:rect l="l" t="t" r="r" b="b"/>
              <a:pathLst>
                <a:path w="81870" h="51688" extrusionOk="0">
                  <a:moveTo>
                    <a:pt x="37386" y="0"/>
                  </a:moveTo>
                  <a:cubicBezTo>
                    <a:pt x="32175" y="0"/>
                    <a:pt x="24060" y="352"/>
                    <a:pt x="14074" y="1930"/>
                  </a:cubicBezTo>
                  <a:cubicBezTo>
                    <a:pt x="14033" y="4069"/>
                    <a:pt x="13515" y="6870"/>
                    <a:pt x="11625" y="9425"/>
                  </a:cubicBezTo>
                  <a:cubicBezTo>
                    <a:pt x="9363" y="12538"/>
                    <a:pt x="5751" y="14468"/>
                    <a:pt x="872" y="15195"/>
                  </a:cubicBezTo>
                  <a:cubicBezTo>
                    <a:pt x="479" y="17955"/>
                    <a:pt x="1" y="23062"/>
                    <a:pt x="499" y="29394"/>
                  </a:cubicBezTo>
                  <a:cubicBezTo>
                    <a:pt x="769" y="32715"/>
                    <a:pt x="1288" y="36368"/>
                    <a:pt x="2223" y="40188"/>
                  </a:cubicBezTo>
                  <a:cubicBezTo>
                    <a:pt x="3219" y="44215"/>
                    <a:pt x="4609" y="48054"/>
                    <a:pt x="6333" y="51688"/>
                  </a:cubicBezTo>
                  <a:cubicBezTo>
                    <a:pt x="17868" y="49932"/>
                    <a:pt x="29754" y="49071"/>
                    <a:pt x="41644" y="49071"/>
                  </a:cubicBezTo>
                  <a:cubicBezTo>
                    <a:pt x="53096" y="49071"/>
                    <a:pt x="64553" y="49870"/>
                    <a:pt x="75705" y="51438"/>
                  </a:cubicBezTo>
                  <a:cubicBezTo>
                    <a:pt x="77344" y="47971"/>
                    <a:pt x="78653" y="44298"/>
                    <a:pt x="79628" y="40437"/>
                  </a:cubicBezTo>
                  <a:cubicBezTo>
                    <a:pt x="80646" y="36368"/>
                    <a:pt x="81205" y="32466"/>
                    <a:pt x="81454" y="28937"/>
                  </a:cubicBezTo>
                  <a:cubicBezTo>
                    <a:pt x="81870" y="22834"/>
                    <a:pt x="81413" y="17894"/>
                    <a:pt x="81061" y="15195"/>
                  </a:cubicBezTo>
                  <a:cubicBezTo>
                    <a:pt x="76182" y="14468"/>
                    <a:pt x="72550" y="12538"/>
                    <a:pt x="70287" y="9425"/>
                  </a:cubicBezTo>
                  <a:cubicBezTo>
                    <a:pt x="68418" y="6870"/>
                    <a:pt x="67900" y="4069"/>
                    <a:pt x="67837" y="1930"/>
                  </a:cubicBezTo>
                  <a:cubicBezTo>
                    <a:pt x="57854" y="352"/>
                    <a:pt x="49736" y="0"/>
                    <a:pt x="44527" y="0"/>
                  </a:cubicBezTo>
                  <a:cubicBezTo>
                    <a:pt x="42991" y="0"/>
                    <a:pt x="41807" y="42"/>
                    <a:pt x="41081" y="62"/>
                  </a:cubicBezTo>
                  <a:lnTo>
                    <a:pt x="40957" y="83"/>
                  </a:lnTo>
                  <a:lnTo>
                    <a:pt x="40832" y="62"/>
                  </a:lnTo>
                  <a:cubicBezTo>
                    <a:pt x="40126" y="42"/>
                    <a:pt x="38942" y="0"/>
                    <a:pt x="37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8"/>
            <p:cNvSpPr/>
            <p:nvPr/>
          </p:nvSpPr>
          <p:spPr>
            <a:xfrm>
              <a:off x="5754476" y="1563981"/>
              <a:ext cx="1979379" cy="566909"/>
            </a:xfrm>
            <a:custGeom>
              <a:avLst/>
              <a:gdLst/>
              <a:ahLst/>
              <a:cxnLst/>
              <a:rect l="l" t="t" r="r" b="b"/>
              <a:pathLst>
                <a:path w="93765" h="26855" extrusionOk="0">
                  <a:moveTo>
                    <a:pt x="48222" y="0"/>
                  </a:moveTo>
                  <a:cubicBezTo>
                    <a:pt x="34139" y="0"/>
                    <a:pt x="20056" y="1143"/>
                    <a:pt x="6394" y="3440"/>
                  </a:cubicBezTo>
                  <a:cubicBezTo>
                    <a:pt x="4257" y="3792"/>
                    <a:pt x="2118" y="4187"/>
                    <a:pt x="0" y="4602"/>
                  </a:cubicBezTo>
                  <a:cubicBezTo>
                    <a:pt x="291" y="8068"/>
                    <a:pt x="872" y="11846"/>
                    <a:pt x="1849" y="15790"/>
                  </a:cubicBezTo>
                  <a:cubicBezTo>
                    <a:pt x="2804" y="19631"/>
                    <a:pt x="4049" y="23326"/>
                    <a:pt x="5627" y="26854"/>
                  </a:cubicBezTo>
                  <a:cubicBezTo>
                    <a:pt x="7805" y="26439"/>
                    <a:pt x="10006" y="26086"/>
                    <a:pt x="12228" y="25734"/>
                  </a:cubicBezTo>
                  <a:cubicBezTo>
                    <a:pt x="23763" y="23978"/>
                    <a:pt x="35649" y="23117"/>
                    <a:pt x="47539" y="23117"/>
                  </a:cubicBezTo>
                  <a:cubicBezTo>
                    <a:pt x="58991" y="23117"/>
                    <a:pt x="70448" y="23916"/>
                    <a:pt x="81600" y="25484"/>
                  </a:cubicBezTo>
                  <a:cubicBezTo>
                    <a:pt x="83821" y="25795"/>
                    <a:pt x="86043" y="26149"/>
                    <a:pt x="88243" y="26522"/>
                  </a:cubicBezTo>
                  <a:cubicBezTo>
                    <a:pt x="89737" y="23096"/>
                    <a:pt x="90941" y="19526"/>
                    <a:pt x="91855" y="15790"/>
                  </a:cubicBezTo>
                  <a:cubicBezTo>
                    <a:pt x="92851" y="11763"/>
                    <a:pt x="93432" y="7902"/>
                    <a:pt x="93743" y="4394"/>
                  </a:cubicBezTo>
                  <a:cubicBezTo>
                    <a:pt x="93743" y="4270"/>
                    <a:pt x="93764" y="4165"/>
                    <a:pt x="93764" y="4062"/>
                  </a:cubicBezTo>
                  <a:cubicBezTo>
                    <a:pt x="91626" y="3689"/>
                    <a:pt x="89488" y="3315"/>
                    <a:pt x="87349" y="2983"/>
                  </a:cubicBezTo>
                  <a:cubicBezTo>
                    <a:pt x="74536" y="998"/>
                    <a:pt x="61379" y="0"/>
                    <a:pt x="48222"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8"/>
            <p:cNvSpPr/>
            <p:nvPr/>
          </p:nvSpPr>
          <p:spPr>
            <a:xfrm>
              <a:off x="6354350" y="1657601"/>
              <a:ext cx="802813" cy="802813"/>
            </a:xfrm>
            <a:custGeom>
              <a:avLst/>
              <a:gdLst/>
              <a:ahLst/>
              <a:cxnLst/>
              <a:rect l="l" t="t" r="r" b="b"/>
              <a:pathLst>
                <a:path w="38030" h="38030" extrusionOk="0">
                  <a:moveTo>
                    <a:pt x="19015" y="1"/>
                  </a:moveTo>
                  <a:cubicBezTo>
                    <a:pt x="8511" y="1"/>
                    <a:pt x="1" y="8512"/>
                    <a:pt x="1" y="19015"/>
                  </a:cubicBezTo>
                  <a:cubicBezTo>
                    <a:pt x="1" y="29519"/>
                    <a:pt x="8511" y="38029"/>
                    <a:pt x="19015" y="38029"/>
                  </a:cubicBezTo>
                  <a:cubicBezTo>
                    <a:pt x="29518" y="38029"/>
                    <a:pt x="38029" y="29519"/>
                    <a:pt x="38029" y="19015"/>
                  </a:cubicBezTo>
                  <a:cubicBezTo>
                    <a:pt x="38029" y="8512"/>
                    <a:pt x="29518" y="1"/>
                    <a:pt x="190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8"/>
            <p:cNvSpPr/>
            <p:nvPr/>
          </p:nvSpPr>
          <p:spPr>
            <a:xfrm>
              <a:off x="6401212" y="1705202"/>
              <a:ext cx="709043" cy="707882"/>
            </a:xfrm>
            <a:custGeom>
              <a:avLst/>
              <a:gdLst/>
              <a:ahLst/>
              <a:cxnLst/>
              <a:rect l="l" t="t" r="r" b="b"/>
              <a:pathLst>
                <a:path w="33588" h="33533" extrusionOk="0">
                  <a:moveTo>
                    <a:pt x="18019" y="1170"/>
                  </a:moveTo>
                  <a:lnTo>
                    <a:pt x="18019" y="1170"/>
                  </a:lnTo>
                  <a:cubicBezTo>
                    <a:pt x="18600" y="1212"/>
                    <a:pt x="19161" y="1275"/>
                    <a:pt x="19721" y="1399"/>
                  </a:cubicBezTo>
                  <a:cubicBezTo>
                    <a:pt x="20468" y="1524"/>
                    <a:pt x="21196" y="1731"/>
                    <a:pt x="21943" y="1981"/>
                  </a:cubicBezTo>
                  <a:cubicBezTo>
                    <a:pt x="23396" y="2479"/>
                    <a:pt x="24724" y="3185"/>
                    <a:pt x="25928" y="4056"/>
                  </a:cubicBezTo>
                  <a:cubicBezTo>
                    <a:pt x="25948" y="4056"/>
                    <a:pt x="25948" y="4076"/>
                    <a:pt x="25970" y="4076"/>
                  </a:cubicBezTo>
                  <a:cubicBezTo>
                    <a:pt x="25928" y="4139"/>
                    <a:pt x="25887" y="4181"/>
                    <a:pt x="25845" y="4222"/>
                  </a:cubicBezTo>
                  <a:cubicBezTo>
                    <a:pt x="25741" y="4159"/>
                    <a:pt x="25616" y="4076"/>
                    <a:pt x="25513" y="4015"/>
                  </a:cubicBezTo>
                  <a:cubicBezTo>
                    <a:pt x="23936" y="3102"/>
                    <a:pt x="22129" y="2479"/>
                    <a:pt x="20780" y="2105"/>
                  </a:cubicBezTo>
                  <a:cubicBezTo>
                    <a:pt x="19679" y="1793"/>
                    <a:pt x="18912" y="1648"/>
                    <a:pt x="18829" y="1627"/>
                  </a:cubicBezTo>
                  <a:lnTo>
                    <a:pt x="18829" y="1648"/>
                  </a:lnTo>
                  <a:lnTo>
                    <a:pt x="18019" y="1170"/>
                  </a:lnTo>
                  <a:close/>
                  <a:moveTo>
                    <a:pt x="18705" y="2291"/>
                  </a:moveTo>
                  <a:cubicBezTo>
                    <a:pt x="18746" y="2291"/>
                    <a:pt x="20282" y="2582"/>
                    <a:pt x="22109" y="3226"/>
                  </a:cubicBezTo>
                  <a:cubicBezTo>
                    <a:pt x="22669" y="3434"/>
                    <a:pt x="23271" y="3661"/>
                    <a:pt x="23853" y="3910"/>
                  </a:cubicBezTo>
                  <a:cubicBezTo>
                    <a:pt x="24641" y="4284"/>
                    <a:pt x="25409" y="4699"/>
                    <a:pt x="26094" y="5177"/>
                  </a:cubicBezTo>
                  <a:cubicBezTo>
                    <a:pt x="26820" y="6008"/>
                    <a:pt x="27983" y="7398"/>
                    <a:pt x="28232" y="8435"/>
                  </a:cubicBezTo>
                  <a:cubicBezTo>
                    <a:pt x="27609" y="8892"/>
                    <a:pt x="26883" y="9412"/>
                    <a:pt x="26197" y="9889"/>
                  </a:cubicBezTo>
                  <a:cubicBezTo>
                    <a:pt x="25679" y="10242"/>
                    <a:pt x="25201" y="10574"/>
                    <a:pt x="24807" y="10823"/>
                  </a:cubicBezTo>
                  <a:cubicBezTo>
                    <a:pt x="23770" y="10179"/>
                    <a:pt x="20136" y="8748"/>
                    <a:pt x="18788" y="8685"/>
                  </a:cubicBezTo>
                  <a:cubicBezTo>
                    <a:pt x="18019" y="6755"/>
                    <a:pt x="16629" y="4638"/>
                    <a:pt x="16026" y="3744"/>
                  </a:cubicBezTo>
                  <a:cubicBezTo>
                    <a:pt x="16026" y="3744"/>
                    <a:pt x="16026" y="3724"/>
                    <a:pt x="16006" y="3724"/>
                  </a:cubicBezTo>
                  <a:cubicBezTo>
                    <a:pt x="16649" y="3246"/>
                    <a:pt x="18705" y="2291"/>
                    <a:pt x="18705" y="2291"/>
                  </a:cubicBezTo>
                  <a:close/>
                  <a:moveTo>
                    <a:pt x="8761" y="3351"/>
                  </a:moveTo>
                  <a:lnTo>
                    <a:pt x="8907" y="4015"/>
                  </a:lnTo>
                  <a:lnTo>
                    <a:pt x="8990" y="4430"/>
                  </a:lnTo>
                  <a:cubicBezTo>
                    <a:pt x="8160" y="5343"/>
                    <a:pt x="6291" y="7627"/>
                    <a:pt x="5212" y="10616"/>
                  </a:cubicBezTo>
                  <a:cubicBezTo>
                    <a:pt x="4568" y="10948"/>
                    <a:pt x="3302" y="11674"/>
                    <a:pt x="2513" y="12526"/>
                  </a:cubicBezTo>
                  <a:cubicBezTo>
                    <a:pt x="2367" y="12172"/>
                    <a:pt x="2223" y="11695"/>
                    <a:pt x="2201" y="11092"/>
                  </a:cubicBezTo>
                  <a:cubicBezTo>
                    <a:pt x="3322" y="8208"/>
                    <a:pt x="5232" y="5820"/>
                    <a:pt x="7598" y="4118"/>
                  </a:cubicBezTo>
                  <a:cubicBezTo>
                    <a:pt x="7972" y="3849"/>
                    <a:pt x="8346" y="3578"/>
                    <a:pt x="8761" y="3351"/>
                  </a:cubicBezTo>
                  <a:close/>
                  <a:moveTo>
                    <a:pt x="14383" y="3959"/>
                  </a:moveTo>
                  <a:cubicBezTo>
                    <a:pt x="14749" y="3959"/>
                    <a:pt x="15094" y="3982"/>
                    <a:pt x="15403" y="4035"/>
                  </a:cubicBezTo>
                  <a:cubicBezTo>
                    <a:pt x="15965" y="4845"/>
                    <a:pt x="17438" y="7087"/>
                    <a:pt x="18206" y="9017"/>
                  </a:cubicBezTo>
                  <a:cubicBezTo>
                    <a:pt x="17479" y="10055"/>
                    <a:pt x="15134" y="13356"/>
                    <a:pt x="14512" y="14394"/>
                  </a:cubicBezTo>
                  <a:cubicBezTo>
                    <a:pt x="12331" y="14518"/>
                    <a:pt x="8741" y="14621"/>
                    <a:pt x="7806" y="14643"/>
                  </a:cubicBezTo>
                  <a:cubicBezTo>
                    <a:pt x="7288" y="13916"/>
                    <a:pt x="6125" y="12193"/>
                    <a:pt x="5752" y="11134"/>
                  </a:cubicBezTo>
                  <a:cubicBezTo>
                    <a:pt x="6831" y="7896"/>
                    <a:pt x="9010" y="5385"/>
                    <a:pt x="9674" y="4658"/>
                  </a:cubicBezTo>
                  <a:cubicBezTo>
                    <a:pt x="10677" y="4420"/>
                    <a:pt x="12736" y="3959"/>
                    <a:pt x="14383" y="3959"/>
                  </a:cubicBezTo>
                  <a:close/>
                  <a:moveTo>
                    <a:pt x="19280" y="9554"/>
                  </a:moveTo>
                  <a:cubicBezTo>
                    <a:pt x="19289" y="9554"/>
                    <a:pt x="19298" y="9555"/>
                    <a:pt x="19306" y="9556"/>
                  </a:cubicBezTo>
                  <a:cubicBezTo>
                    <a:pt x="20385" y="9786"/>
                    <a:pt x="23997" y="11197"/>
                    <a:pt x="24288" y="11654"/>
                  </a:cubicBezTo>
                  <a:cubicBezTo>
                    <a:pt x="24578" y="12110"/>
                    <a:pt x="24724" y="15701"/>
                    <a:pt x="24724" y="15701"/>
                  </a:cubicBezTo>
                  <a:cubicBezTo>
                    <a:pt x="24724" y="15701"/>
                    <a:pt x="24102" y="12006"/>
                    <a:pt x="23894" y="11903"/>
                  </a:cubicBezTo>
                  <a:cubicBezTo>
                    <a:pt x="22541" y="11226"/>
                    <a:pt x="20272" y="10351"/>
                    <a:pt x="19339" y="10351"/>
                  </a:cubicBezTo>
                  <a:cubicBezTo>
                    <a:pt x="19184" y="10351"/>
                    <a:pt x="19066" y="10375"/>
                    <a:pt x="18995" y="10428"/>
                  </a:cubicBezTo>
                  <a:cubicBezTo>
                    <a:pt x="17002" y="11964"/>
                    <a:pt x="17127" y="12235"/>
                    <a:pt x="16607" y="12526"/>
                  </a:cubicBezTo>
                  <a:cubicBezTo>
                    <a:pt x="16607" y="12526"/>
                    <a:pt x="18736" y="9554"/>
                    <a:pt x="19280" y="9554"/>
                  </a:cubicBezTo>
                  <a:close/>
                  <a:moveTo>
                    <a:pt x="5028" y="11297"/>
                  </a:moveTo>
                  <a:cubicBezTo>
                    <a:pt x="5055" y="11297"/>
                    <a:pt x="5075" y="11305"/>
                    <a:pt x="5087" y="11322"/>
                  </a:cubicBezTo>
                  <a:cubicBezTo>
                    <a:pt x="5232" y="11549"/>
                    <a:pt x="7205" y="14518"/>
                    <a:pt x="7163" y="14809"/>
                  </a:cubicBezTo>
                  <a:cubicBezTo>
                    <a:pt x="7122" y="15078"/>
                    <a:pt x="6707" y="16802"/>
                    <a:pt x="6707" y="16802"/>
                  </a:cubicBezTo>
                  <a:cubicBezTo>
                    <a:pt x="6707" y="16802"/>
                    <a:pt x="6831" y="14934"/>
                    <a:pt x="6727" y="14684"/>
                  </a:cubicBezTo>
                  <a:cubicBezTo>
                    <a:pt x="6560" y="14228"/>
                    <a:pt x="4941" y="11881"/>
                    <a:pt x="4775" y="11881"/>
                  </a:cubicBezTo>
                  <a:cubicBezTo>
                    <a:pt x="4773" y="11881"/>
                    <a:pt x="4770" y="11881"/>
                    <a:pt x="4767" y="11881"/>
                  </a:cubicBezTo>
                  <a:cubicBezTo>
                    <a:pt x="4550" y="11881"/>
                    <a:pt x="3219" y="12546"/>
                    <a:pt x="3219" y="12546"/>
                  </a:cubicBezTo>
                  <a:cubicBezTo>
                    <a:pt x="3219" y="12546"/>
                    <a:pt x="4682" y="11297"/>
                    <a:pt x="5028" y="11297"/>
                  </a:cubicBezTo>
                  <a:close/>
                  <a:moveTo>
                    <a:pt x="32262" y="14320"/>
                  </a:moveTo>
                  <a:lnTo>
                    <a:pt x="32262" y="14320"/>
                  </a:lnTo>
                  <a:cubicBezTo>
                    <a:pt x="32284" y="14537"/>
                    <a:pt x="32323" y="14736"/>
                    <a:pt x="32342" y="14953"/>
                  </a:cubicBezTo>
                  <a:cubicBezTo>
                    <a:pt x="32405" y="15432"/>
                    <a:pt x="32425" y="15908"/>
                    <a:pt x="32446" y="16387"/>
                  </a:cubicBezTo>
                  <a:cubicBezTo>
                    <a:pt x="32466" y="17361"/>
                    <a:pt x="32405" y="18338"/>
                    <a:pt x="32239" y="19313"/>
                  </a:cubicBezTo>
                  <a:cubicBezTo>
                    <a:pt x="32197" y="19645"/>
                    <a:pt x="32114" y="19977"/>
                    <a:pt x="32051" y="20331"/>
                  </a:cubicBezTo>
                  <a:cubicBezTo>
                    <a:pt x="32031" y="20289"/>
                    <a:pt x="32010" y="20267"/>
                    <a:pt x="32010" y="20248"/>
                  </a:cubicBezTo>
                  <a:cubicBezTo>
                    <a:pt x="32073" y="19894"/>
                    <a:pt x="32114" y="19562"/>
                    <a:pt x="32156" y="19230"/>
                  </a:cubicBezTo>
                  <a:cubicBezTo>
                    <a:pt x="32280" y="18233"/>
                    <a:pt x="32342" y="17258"/>
                    <a:pt x="32342" y="16387"/>
                  </a:cubicBezTo>
                  <a:cubicBezTo>
                    <a:pt x="32342" y="15867"/>
                    <a:pt x="32322" y="15390"/>
                    <a:pt x="32300" y="14953"/>
                  </a:cubicBezTo>
                  <a:cubicBezTo>
                    <a:pt x="32281" y="14737"/>
                    <a:pt x="32280" y="14520"/>
                    <a:pt x="32262" y="14320"/>
                  </a:cubicBezTo>
                  <a:close/>
                  <a:moveTo>
                    <a:pt x="1766" y="12421"/>
                  </a:moveTo>
                  <a:cubicBezTo>
                    <a:pt x="1869" y="12733"/>
                    <a:pt x="1994" y="13002"/>
                    <a:pt x="2098" y="13210"/>
                  </a:cubicBezTo>
                  <a:cubicBezTo>
                    <a:pt x="2035" y="13563"/>
                    <a:pt x="1911" y="14186"/>
                    <a:pt x="1828" y="14953"/>
                  </a:cubicBezTo>
                  <a:cubicBezTo>
                    <a:pt x="1786" y="15390"/>
                    <a:pt x="1745" y="15888"/>
                    <a:pt x="1725" y="16387"/>
                  </a:cubicBezTo>
                  <a:cubicBezTo>
                    <a:pt x="1703" y="17341"/>
                    <a:pt x="1808" y="18338"/>
                    <a:pt x="2098" y="19210"/>
                  </a:cubicBezTo>
                  <a:cubicBezTo>
                    <a:pt x="2077" y="19251"/>
                    <a:pt x="2057" y="19313"/>
                    <a:pt x="2035" y="19354"/>
                  </a:cubicBezTo>
                  <a:cubicBezTo>
                    <a:pt x="1932" y="19708"/>
                    <a:pt x="1808" y="20226"/>
                    <a:pt x="1683" y="20787"/>
                  </a:cubicBezTo>
                  <a:cubicBezTo>
                    <a:pt x="1559" y="20350"/>
                    <a:pt x="1454" y="19894"/>
                    <a:pt x="1371" y="19459"/>
                  </a:cubicBezTo>
                  <a:cubicBezTo>
                    <a:pt x="1205" y="18441"/>
                    <a:pt x="1122" y="17424"/>
                    <a:pt x="1143" y="16387"/>
                  </a:cubicBezTo>
                  <a:cubicBezTo>
                    <a:pt x="1163" y="15908"/>
                    <a:pt x="1185" y="15432"/>
                    <a:pt x="1246" y="14953"/>
                  </a:cubicBezTo>
                  <a:cubicBezTo>
                    <a:pt x="1351" y="14103"/>
                    <a:pt x="1517" y="13251"/>
                    <a:pt x="1766" y="12421"/>
                  </a:cubicBezTo>
                  <a:close/>
                  <a:moveTo>
                    <a:pt x="28585" y="9017"/>
                  </a:moveTo>
                  <a:cubicBezTo>
                    <a:pt x="29228" y="9681"/>
                    <a:pt x="31262" y="12110"/>
                    <a:pt x="31262" y="12110"/>
                  </a:cubicBezTo>
                  <a:cubicBezTo>
                    <a:pt x="31284" y="12130"/>
                    <a:pt x="31533" y="13251"/>
                    <a:pt x="31616" y="14953"/>
                  </a:cubicBezTo>
                  <a:cubicBezTo>
                    <a:pt x="31658" y="15390"/>
                    <a:pt x="31677" y="15867"/>
                    <a:pt x="31677" y="16387"/>
                  </a:cubicBezTo>
                  <a:cubicBezTo>
                    <a:pt x="31677" y="17154"/>
                    <a:pt x="31636" y="17984"/>
                    <a:pt x="31533" y="18856"/>
                  </a:cubicBezTo>
                  <a:cubicBezTo>
                    <a:pt x="31470" y="19334"/>
                    <a:pt x="31408" y="19832"/>
                    <a:pt x="31304" y="20309"/>
                  </a:cubicBezTo>
                  <a:cubicBezTo>
                    <a:pt x="31304" y="20309"/>
                    <a:pt x="29851" y="21471"/>
                    <a:pt x="29333" y="21742"/>
                  </a:cubicBezTo>
                  <a:cubicBezTo>
                    <a:pt x="28461" y="20766"/>
                    <a:pt x="27028" y="19479"/>
                    <a:pt x="26073" y="18628"/>
                  </a:cubicBezTo>
                  <a:cubicBezTo>
                    <a:pt x="25804" y="18379"/>
                    <a:pt x="25555" y="18172"/>
                    <a:pt x="25367" y="18026"/>
                  </a:cubicBezTo>
                  <a:lnTo>
                    <a:pt x="25367" y="17693"/>
                  </a:lnTo>
                  <a:cubicBezTo>
                    <a:pt x="25367" y="17361"/>
                    <a:pt x="25367" y="16885"/>
                    <a:pt x="25347" y="16323"/>
                  </a:cubicBezTo>
                  <a:cubicBezTo>
                    <a:pt x="25347" y="15908"/>
                    <a:pt x="25326" y="15432"/>
                    <a:pt x="25326" y="14953"/>
                  </a:cubicBezTo>
                  <a:cubicBezTo>
                    <a:pt x="25284" y="13542"/>
                    <a:pt x="25243" y="12069"/>
                    <a:pt x="25159" y="11383"/>
                  </a:cubicBezTo>
                  <a:cubicBezTo>
                    <a:pt x="25533" y="11156"/>
                    <a:pt x="25948" y="10865"/>
                    <a:pt x="26363" y="10574"/>
                  </a:cubicBezTo>
                  <a:cubicBezTo>
                    <a:pt x="27194" y="9993"/>
                    <a:pt x="28066" y="9390"/>
                    <a:pt x="28585" y="9017"/>
                  </a:cubicBezTo>
                  <a:close/>
                  <a:moveTo>
                    <a:pt x="14470" y="15058"/>
                  </a:moveTo>
                  <a:cubicBezTo>
                    <a:pt x="14636" y="15369"/>
                    <a:pt x="14927" y="15784"/>
                    <a:pt x="15320" y="16282"/>
                  </a:cubicBezTo>
                  <a:cubicBezTo>
                    <a:pt x="15694" y="16760"/>
                    <a:pt x="16151" y="17300"/>
                    <a:pt x="16607" y="17818"/>
                  </a:cubicBezTo>
                  <a:lnTo>
                    <a:pt x="16629" y="17840"/>
                  </a:lnTo>
                  <a:cubicBezTo>
                    <a:pt x="16690" y="17901"/>
                    <a:pt x="16732" y="17964"/>
                    <a:pt x="16795" y="18026"/>
                  </a:cubicBezTo>
                  <a:cubicBezTo>
                    <a:pt x="17584" y="18897"/>
                    <a:pt x="18351" y="19686"/>
                    <a:pt x="18788" y="20018"/>
                  </a:cubicBezTo>
                  <a:cubicBezTo>
                    <a:pt x="18497" y="20766"/>
                    <a:pt x="17584" y="22988"/>
                    <a:pt x="16795" y="24876"/>
                  </a:cubicBezTo>
                  <a:cubicBezTo>
                    <a:pt x="16732" y="25022"/>
                    <a:pt x="16690" y="25146"/>
                    <a:pt x="16629" y="25291"/>
                  </a:cubicBezTo>
                  <a:cubicBezTo>
                    <a:pt x="16483" y="25603"/>
                    <a:pt x="16358" y="25914"/>
                    <a:pt x="16255" y="26204"/>
                  </a:cubicBezTo>
                  <a:cubicBezTo>
                    <a:pt x="15739" y="26371"/>
                    <a:pt x="14490" y="26684"/>
                    <a:pt x="12380" y="26684"/>
                  </a:cubicBezTo>
                  <a:cubicBezTo>
                    <a:pt x="11857" y="26684"/>
                    <a:pt x="11281" y="26665"/>
                    <a:pt x="10651" y="26619"/>
                  </a:cubicBezTo>
                  <a:cubicBezTo>
                    <a:pt x="8907" y="25395"/>
                    <a:pt x="6394" y="21119"/>
                    <a:pt x="5959" y="20372"/>
                  </a:cubicBezTo>
                  <a:cubicBezTo>
                    <a:pt x="5855" y="20704"/>
                    <a:pt x="5793" y="20890"/>
                    <a:pt x="5793" y="20890"/>
                  </a:cubicBezTo>
                  <a:lnTo>
                    <a:pt x="5896" y="20267"/>
                  </a:lnTo>
                  <a:cubicBezTo>
                    <a:pt x="5896" y="20267"/>
                    <a:pt x="5918" y="20309"/>
                    <a:pt x="5959" y="20372"/>
                  </a:cubicBezTo>
                  <a:cubicBezTo>
                    <a:pt x="6084" y="19977"/>
                    <a:pt x="6291" y="19396"/>
                    <a:pt x="6519" y="18773"/>
                  </a:cubicBezTo>
                  <a:cubicBezTo>
                    <a:pt x="6790" y="17964"/>
                    <a:pt x="7122" y="17051"/>
                    <a:pt x="7412" y="16345"/>
                  </a:cubicBezTo>
                  <a:cubicBezTo>
                    <a:pt x="7578" y="15908"/>
                    <a:pt x="7744" y="15556"/>
                    <a:pt x="7869" y="15327"/>
                  </a:cubicBezTo>
                  <a:cubicBezTo>
                    <a:pt x="8824" y="15286"/>
                    <a:pt x="12311" y="15183"/>
                    <a:pt x="14470" y="15058"/>
                  </a:cubicBezTo>
                  <a:close/>
                  <a:moveTo>
                    <a:pt x="15652" y="27165"/>
                  </a:moveTo>
                  <a:cubicBezTo>
                    <a:pt x="15923" y="27165"/>
                    <a:pt x="16117" y="27187"/>
                    <a:pt x="16172" y="27242"/>
                  </a:cubicBezTo>
                  <a:cubicBezTo>
                    <a:pt x="16421" y="27491"/>
                    <a:pt x="18185" y="29152"/>
                    <a:pt x="18185" y="29152"/>
                  </a:cubicBezTo>
                  <a:cubicBezTo>
                    <a:pt x="18185" y="29152"/>
                    <a:pt x="16400" y="27803"/>
                    <a:pt x="15882" y="27699"/>
                  </a:cubicBezTo>
                  <a:cubicBezTo>
                    <a:pt x="15402" y="27579"/>
                    <a:pt x="12902" y="27420"/>
                    <a:pt x="12716" y="27409"/>
                  </a:cubicBezTo>
                  <a:lnTo>
                    <a:pt x="12716" y="27409"/>
                  </a:lnTo>
                  <a:cubicBezTo>
                    <a:pt x="12718" y="27409"/>
                    <a:pt x="12721" y="27409"/>
                    <a:pt x="12723" y="27409"/>
                  </a:cubicBezTo>
                  <a:cubicBezTo>
                    <a:pt x="12966" y="27409"/>
                    <a:pt x="14742" y="27165"/>
                    <a:pt x="15652" y="27165"/>
                  </a:cubicBezTo>
                  <a:close/>
                  <a:moveTo>
                    <a:pt x="24890" y="18482"/>
                  </a:moveTo>
                  <a:cubicBezTo>
                    <a:pt x="25159" y="18711"/>
                    <a:pt x="25472" y="19002"/>
                    <a:pt x="25845" y="19313"/>
                  </a:cubicBezTo>
                  <a:cubicBezTo>
                    <a:pt x="26925" y="20267"/>
                    <a:pt x="28253" y="21493"/>
                    <a:pt x="28979" y="22343"/>
                  </a:cubicBezTo>
                  <a:cubicBezTo>
                    <a:pt x="28771" y="24004"/>
                    <a:pt x="27900" y="25728"/>
                    <a:pt x="27340" y="26702"/>
                  </a:cubicBezTo>
                  <a:cubicBezTo>
                    <a:pt x="24890" y="28820"/>
                    <a:pt x="20988" y="29359"/>
                    <a:pt x="19762" y="29484"/>
                  </a:cubicBezTo>
                  <a:cubicBezTo>
                    <a:pt x="19327" y="29193"/>
                    <a:pt x="18497" y="28571"/>
                    <a:pt x="17750" y="27803"/>
                  </a:cubicBezTo>
                  <a:cubicBezTo>
                    <a:pt x="17396" y="27450"/>
                    <a:pt x="17064" y="27056"/>
                    <a:pt x="16795" y="26641"/>
                  </a:cubicBezTo>
                  <a:lnTo>
                    <a:pt x="16795" y="26619"/>
                  </a:lnTo>
                  <a:lnTo>
                    <a:pt x="16795" y="26599"/>
                  </a:lnTo>
                  <a:cubicBezTo>
                    <a:pt x="17708" y="24419"/>
                    <a:pt x="19244" y="20683"/>
                    <a:pt x="19493" y="20081"/>
                  </a:cubicBezTo>
                  <a:cubicBezTo>
                    <a:pt x="20634" y="19791"/>
                    <a:pt x="23665" y="19002"/>
                    <a:pt x="24890" y="18482"/>
                  </a:cubicBezTo>
                  <a:close/>
                  <a:moveTo>
                    <a:pt x="2597" y="19852"/>
                  </a:moveTo>
                  <a:cubicBezTo>
                    <a:pt x="3136" y="20123"/>
                    <a:pt x="4277" y="20663"/>
                    <a:pt x="5398" y="20849"/>
                  </a:cubicBezTo>
                  <a:cubicBezTo>
                    <a:pt x="5378" y="20807"/>
                    <a:pt x="5378" y="20787"/>
                    <a:pt x="5356" y="20766"/>
                  </a:cubicBezTo>
                  <a:lnTo>
                    <a:pt x="5356" y="20766"/>
                  </a:lnTo>
                  <a:lnTo>
                    <a:pt x="5793" y="20890"/>
                  </a:lnTo>
                  <a:cubicBezTo>
                    <a:pt x="5669" y="20870"/>
                    <a:pt x="5523" y="20870"/>
                    <a:pt x="5398" y="20849"/>
                  </a:cubicBezTo>
                  <a:lnTo>
                    <a:pt x="5398" y="20849"/>
                  </a:lnTo>
                  <a:cubicBezTo>
                    <a:pt x="5772" y="21471"/>
                    <a:pt x="8138" y="25479"/>
                    <a:pt x="10028" y="26973"/>
                  </a:cubicBezTo>
                  <a:cubicBezTo>
                    <a:pt x="10006" y="27430"/>
                    <a:pt x="9986" y="28197"/>
                    <a:pt x="9986" y="28883"/>
                  </a:cubicBezTo>
                  <a:cubicBezTo>
                    <a:pt x="9986" y="29235"/>
                    <a:pt x="10006" y="29567"/>
                    <a:pt x="10006" y="29816"/>
                  </a:cubicBezTo>
                  <a:cubicBezTo>
                    <a:pt x="8885" y="29796"/>
                    <a:pt x="7764" y="29359"/>
                    <a:pt x="7080" y="29049"/>
                  </a:cubicBezTo>
                  <a:cubicBezTo>
                    <a:pt x="6499" y="28592"/>
                    <a:pt x="5979" y="28094"/>
                    <a:pt x="5481" y="27574"/>
                  </a:cubicBezTo>
                  <a:cubicBezTo>
                    <a:pt x="3986" y="25997"/>
                    <a:pt x="2846" y="24150"/>
                    <a:pt x="2098" y="22116"/>
                  </a:cubicBezTo>
                  <a:cubicBezTo>
                    <a:pt x="2181" y="21471"/>
                    <a:pt x="2389" y="20600"/>
                    <a:pt x="2597" y="19852"/>
                  </a:cubicBezTo>
                  <a:close/>
                  <a:moveTo>
                    <a:pt x="27132" y="27720"/>
                  </a:moveTo>
                  <a:lnTo>
                    <a:pt x="27672" y="28031"/>
                  </a:lnTo>
                  <a:cubicBezTo>
                    <a:pt x="25243" y="30356"/>
                    <a:pt x="22109" y="31850"/>
                    <a:pt x="18788" y="32287"/>
                  </a:cubicBezTo>
                  <a:cubicBezTo>
                    <a:pt x="17874" y="32266"/>
                    <a:pt x="17252" y="32163"/>
                    <a:pt x="16795" y="32038"/>
                  </a:cubicBezTo>
                  <a:cubicBezTo>
                    <a:pt x="16732" y="32016"/>
                    <a:pt x="16690" y="32016"/>
                    <a:pt x="16629" y="31996"/>
                  </a:cubicBezTo>
                  <a:cubicBezTo>
                    <a:pt x="16463" y="31933"/>
                    <a:pt x="16317" y="31872"/>
                    <a:pt x="16214" y="31830"/>
                  </a:cubicBezTo>
                  <a:cubicBezTo>
                    <a:pt x="16338" y="31767"/>
                    <a:pt x="16483" y="31706"/>
                    <a:pt x="16629" y="31643"/>
                  </a:cubicBezTo>
                  <a:cubicBezTo>
                    <a:pt x="16690" y="31623"/>
                    <a:pt x="16732" y="31581"/>
                    <a:pt x="16795" y="31560"/>
                  </a:cubicBezTo>
                  <a:cubicBezTo>
                    <a:pt x="17645" y="31186"/>
                    <a:pt x="18808" y="30626"/>
                    <a:pt x="19493" y="30190"/>
                  </a:cubicBezTo>
                  <a:cubicBezTo>
                    <a:pt x="20178" y="30128"/>
                    <a:pt x="24226" y="29775"/>
                    <a:pt x="27132" y="27720"/>
                  </a:cubicBezTo>
                  <a:close/>
                  <a:moveTo>
                    <a:pt x="9093" y="30397"/>
                  </a:moveTo>
                  <a:cubicBezTo>
                    <a:pt x="9383" y="30448"/>
                    <a:pt x="9680" y="30475"/>
                    <a:pt x="9980" y="30475"/>
                  </a:cubicBezTo>
                  <a:cubicBezTo>
                    <a:pt x="10175" y="30475"/>
                    <a:pt x="10371" y="30464"/>
                    <a:pt x="10568" y="30439"/>
                  </a:cubicBezTo>
                  <a:cubicBezTo>
                    <a:pt x="11625" y="30834"/>
                    <a:pt x="14013" y="31706"/>
                    <a:pt x="15300" y="31933"/>
                  </a:cubicBezTo>
                  <a:cubicBezTo>
                    <a:pt x="15403" y="32080"/>
                    <a:pt x="15569" y="32246"/>
                    <a:pt x="15860" y="32390"/>
                  </a:cubicBezTo>
                  <a:cubicBezTo>
                    <a:pt x="14448" y="32307"/>
                    <a:pt x="13037" y="32038"/>
                    <a:pt x="11667" y="31560"/>
                  </a:cubicBezTo>
                  <a:cubicBezTo>
                    <a:pt x="10754" y="31249"/>
                    <a:pt x="9903" y="30854"/>
                    <a:pt x="9093" y="30397"/>
                  </a:cubicBezTo>
                  <a:close/>
                  <a:moveTo>
                    <a:pt x="16823" y="0"/>
                  </a:moveTo>
                  <a:cubicBezTo>
                    <a:pt x="12667" y="0"/>
                    <a:pt x="8668" y="1554"/>
                    <a:pt x="5606" y="4284"/>
                  </a:cubicBezTo>
                  <a:cubicBezTo>
                    <a:pt x="4111" y="5612"/>
                    <a:pt x="2846" y="7231"/>
                    <a:pt x="1891" y="9100"/>
                  </a:cubicBezTo>
                  <a:cubicBezTo>
                    <a:pt x="1869" y="9100"/>
                    <a:pt x="1869" y="9121"/>
                    <a:pt x="1869" y="9141"/>
                  </a:cubicBezTo>
                  <a:cubicBezTo>
                    <a:pt x="1517" y="9827"/>
                    <a:pt x="1227" y="10533"/>
                    <a:pt x="956" y="11259"/>
                  </a:cubicBezTo>
                  <a:cubicBezTo>
                    <a:pt x="541" y="12484"/>
                    <a:pt x="272" y="13708"/>
                    <a:pt x="126" y="14953"/>
                  </a:cubicBezTo>
                  <a:cubicBezTo>
                    <a:pt x="84" y="15432"/>
                    <a:pt x="42" y="15908"/>
                    <a:pt x="42" y="16406"/>
                  </a:cubicBezTo>
                  <a:cubicBezTo>
                    <a:pt x="1" y="17486"/>
                    <a:pt x="106" y="18565"/>
                    <a:pt x="272" y="19625"/>
                  </a:cubicBezTo>
                  <a:lnTo>
                    <a:pt x="333" y="19874"/>
                  </a:lnTo>
                  <a:cubicBezTo>
                    <a:pt x="1413" y="25581"/>
                    <a:pt x="5440" y="30563"/>
                    <a:pt x="11293" y="32598"/>
                  </a:cubicBezTo>
                  <a:cubicBezTo>
                    <a:pt x="13058" y="33220"/>
                    <a:pt x="14864" y="33511"/>
                    <a:pt x="16629" y="33533"/>
                  </a:cubicBezTo>
                  <a:lnTo>
                    <a:pt x="16795" y="33533"/>
                  </a:lnTo>
                  <a:cubicBezTo>
                    <a:pt x="23728" y="33533"/>
                    <a:pt x="30224" y="29173"/>
                    <a:pt x="32632" y="22260"/>
                  </a:cubicBezTo>
                  <a:cubicBezTo>
                    <a:pt x="32695" y="22074"/>
                    <a:pt x="32757" y="21867"/>
                    <a:pt x="32820" y="21679"/>
                  </a:cubicBezTo>
                  <a:cubicBezTo>
                    <a:pt x="32861" y="21576"/>
                    <a:pt x="32881" y="21493"/>
                    <a:pt x="32903" y="21388"/>
                  </a:cubicBezTo>
                  <a:cubicBezTo>
                    <a:pt x="32923" y="21368"/>
                    <a:pt x="32923" y="21347"/>
                    <a:pt x="32923" y="21327"/>
                  </a:cubicBezTo>
                  <a:cubicBezTo>
                    <a:pt x="33401" y="19686"/>
                    <a:pt x="33587" y="18026"/>
                    <a:pt x="33567" y="16406"/>
                  </a:cubicBezTo>
                  <a:cubicBezTo>
                    <a:pt x="33546" y="15908"/>
                    <a:pt x="33504" y="15432"/>
                    <a:pt x="33463" y="14953"/>
                  </a:cubicBezTo>
                  <a:cubicBezTo>
                    <a:pt x="33006" y="10823"/>
                    <a:pt x="31013" y="6962"/>
                    <a:pt x="27900" y="4201"/>
                  </a:cubicBezTo>
                  <a:cubicBezTo>
                    <a:pt x="26302" y="2789"/>
                    <a:pt x="24434" y="1668"/>
                    <a:pt x="22295" y="921"/>
                  </a:cubicBezTo>
                  <a:cubicBezTo>
                    <a:pt x="20484" y="297"/>
                    <a:pt x="18638" y="0"/>
                    <a:pt x="1682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8"/>
            <p:cNvSpPr/>
            <p:nvPr/>
          </p:nvSpPr>
          <p:spPr>
            <a:xfrm>
              <a:off x="6082678" y="1797829"/>
              <a:ext cx="116126" cy="111735"/>
            </a:xfrm>
            <a:custGeom>
              <a:avLst/>
              <a:gdLst/>
              <a:ahLst/>
              <a:cxnLst/>
              <a:rect l="l" t="t" r="r" b="b"/>
              <a:pathLst>
                <a:path w="5501" h="5293" extrusionOk="0">
                  <a:moveTo>
                    <a:pt x="2678" y="0"/>
                  </a:moveTo>
                  <a:lnTo>
                    <a:pt x="1889" y="1764"/>
                  </a:lnTo>
                  <a:lnTo>
                    <a:pt x="1" y="2096"/>
                  </a:lnTo>
                  <a:lnTo>
                    <a:pt x="1412" y="3405"/>
                  </a:lnTo>
                  <a:lnTo>
                    <a:pt x="1142" y="5293"/>
                  </a:lnTo>
                  <a:lnTo>
                    <a:pt x="2824" y="4360"/>
                  </a:lnTo>
                  <a:lnTo>
                    <a:pt x="4546" y="5190"/>
                  </a:lnTo>
                  <a:lnTo>
                    <a:pt x="4172" y="3300"/>
                  </a:lnTo>
                  <a:lnTo>
                    <a:pt x="5501" y="1930"/>
                  </a:lnTo>
                  <a:lnTo>
                    <a:pt x="3591" y="1703"/>
                  </a:lnTo>
                  <a:lnTo>
                    <a:pt x="26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8"/>
            <p:cNvSpPr/>
            <p:nvPr/>
          </p:nvSpPr>
          <p:spPr>
            <a:xfrm>
              <a:off x="7313078" y="1797829"/>
              <a:ext cx="116591" cy="111735"/>
            </a:xfrm>
            <a:custGeom>
              <a:avLst/>
              <a:gdLst/>
              <a:ahLst/>
              <a:cxnLst/>
              <a:rect l="l" t="t" r="r" b="b"/>
              <a:pathLst>
                <a:path w="5523" h="5293" extrusionOk="0">
                  <a:moveTo>
                    <a:pt x="2699" y="0"/>
                  </a:moveTo>
                  <a:lnTo>
                    <a:pt x="1889" y="1764"/>
                  </a:lnTo>
                  <a:lnTo>
                    <a:pt x="1" y="2096"/>
                  </a:lnTo>
                  <a:lnTo>
                    <a:pt x="1412" y="3405"/>
                  </a:lnTo>
                  <a:lnTo>
                    <a:pt x="1142" y="5293"/>
                  </a:lnTo>
                  <a:lnTo>
                    <a:pt x="2824" y="4360"/>
                  </a:lnTo>
                  <a:lnTo>
                    <a:pt x="4568" y="5190"/>
                  </a:lnTo>
                  <a:lnTo>
                    <a:pt x="4172" y="3300"/>
                  </a:lnTo>
                  <a:lnTo>
                    <a:pt x="5522" y="1930"/>
                  </a:lnTo>
                  <a:lnTo>
                    <a:pt x="3591" y="1703"/>
                  </a:lnTo>
                  <a:lnTo>
                    <a:pt x="26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8"/>
            <p:cNvSpPr/>
            <p:nvPr/>
          </p:nvSpPr>
          <p:spPr>
            <a:xfrm>
              <a:off x="5535850" y="1797829"/>
              <a:ext cx="396150" cy="436006"/>
            </a:xfrm>
            <a:custGeom>
              <a:avLst/>
              <a:gdLst/>
              <a:ahLst/>
              <a:cxnLst/>
              <a:rect l="l" t="t" r="r" b="b"/>
              <a:pathLst>
                <a:path w="18766" h="20654" extrusionOk="0">
                  <a:moveTo>
                    <a:pt x="8614" y="0"/>
                  </a:moveTo>
                  <a:lnTo>
                    <a:pt x="0" y="2055"/>
                  </a:lnTo>
                  <a:lnTo>
                    <a:pt x="7368" y="10338"/>
                  </a:lnTo>
                  <a:lnTo>
                    <a:pt x="3715" y="20654"/>
                  </a:lnTo>
                  <a:lnTo>
                    <a:pt x="3715" y="20654"/>
                  </a:lnTo>
                  <a:lnTo>
                    <a:pt x="18765" y="18827"/>
                  </a:lnTo>
                  <a:lnTo>
                    <a:pt x="18765" y="17208"/>
                  </a:lnTo>
                  <a:lnTo>
                    <a:pt x="14384" y="17374"/>
                  </a:lnTo>
                  <a:lnTo>
                    <a:pt x="861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8"/>
            <p:cNvSpPr/>
            <p:nvPr/>
          </p:nvSpPr>
          <p:spPr>
            <a:xfrm>
              <a:off x="7569847" y="1797829"/>
              <a:ext cx="396171" cy="436006"/>
            </a:xfrm>
            <a:custGeom>
              <a:avLst/>
              <a:gdLst/>
              <a:ahLst/>
              <a:cxnLst/>
              <a:rect l="l" t="t" r="r" b="b"/>
              <a:pathLst>
                <a:path w="18767" h="20654" extrusionOk="0">
                  <a:moveTo>
                    <a:pt x="10131" y="0"/>
                  </a:moveTo>
                  <a:lnTo>
                    <a:pt x="4360" y="17374"/>
                  </a:lnTo>
                  <a:lnTo>
                    <a:pt x="1" y="17208"/>
                  </a:lnTo>
                  <a:lnTo>
                    <a:pt x="1" y="18827"/>
                  </a:lnTo>
                  <a:lnTo>
                    <a:pt x="15050" y="20654"/>
                  </a:lnTo>
                  <a:lnTo>
                    <a:pt x="15050" y="20654"/>
                  </a:lnTo>
                  <a:lnTo>
                    <a:pt x="11376" y="10338"/>
                  </a:lnTo>
                  <a:lnTo>
                    <a:pt x="18766" y="2055"/>
                  </a:lnTo>
                  <a:lnTo>
                    <a:pt x="101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28"/>
          <p:cNvGrpSpPr/>
          <p:nvPr/>
        </p:nvGrpSpPr>
        <p:grpSpPr>
          <a:xfrm>
            <a:off x="509153" y="2924147"/>
            <a:ext cx="739695" cy="763230"/>
            <a:chOff x="1465148" y="945525"/>
            <a:chExt cx="1838370" cy="1896862"/>
          </a:xfrm>
        </p:grpSpPr>
        <p:sp>
          <p:nvSpPr>
            <p:cNvPr id="946" name="Google Shape;946;p28"/>
            <p:cNvSpPr/>
            <p:nvPr/>
          </p:nvSpPr>
          <p:spPr>
            <a:xfrm>
              <a:off x="1465148" y="1701869"/>
              <a:ext cx="1838370" cy="1140519"/>
            </a:xfrm>
            <a:custGeom>
              <a:avLst/>
              <a:gdLst/>
              <a:ahLst/>
              <a:cxnLst/>
              <a:rect l="l" t="t" r="r" b="b"/>
              <a:pathLst>
                <a:path w="88034" h="54616" extrusionOk="0">
                  <a:moveTo>
                    <a:pt x="0" y="1"/>
                  </a:moveTo>
                  <a:lnTo>
                    <a:pt x="0" y="15860"/>
                  </a:lnTo>
                  <a:lnTo>
                    <a:pt x="394" y="16192"/>
                  </a:lnTo>
                  <a:cubicBezTo>
                    <a:pt x="706" y="16463"/>
                    <a:pt x="32236" y="43593"/>
                    <a:pt x="42989" y="53910"/>
                  </a:cubicBezTo>
                  <a:lnTo>
                    <a:pt x="43716" y="54616"/>
                  </a:lnTo>
                  <a:lnTo>
                    <a:pt x="88033" y="15217"/>
                  </a:lnTo>
                  <a:lnTo>
                    <a:pt x="88033" y="1"/>
                  </a:lnTo>
                  <a:lnTo>
                    <a:pt x="69642" y="1"/>
                  </a:lnTo>
                  <a:lnTo>
                    <a:pt x="69642" y="2201"/>
                  </a:lnTo>
                  <a:lnTo>
                    <a:pt x="85833" y="2201"/>
                  </a:lnTo>
                  <a:lnTo>
                    <a:pt x="85833" y="14221"/>
                  </a:lnTo>
                  <a:lnTo>
                    <a:pt x="43778" y="51605"/>
                  </a:lnTo>
                  <a:cubicBezTo>
                    <a:pt x="33047" y="41434"/>
                    <a:pt x="5771" y="17916"/>
                    <a:pt x="2220" y="14844"/>
                  </a:cubicBezTo>
                  <a:lnTo>
                    <a:pt x="2220" y="2201"/>
                  </a:lnTo>
                  <a:lnTo>
                    <a:pt x="18578" y="2201"/>
                  </a:lnTo>
                  <a:lnTo>
                    <a:pt x="18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8"/>
            <p:cNvSpPr/>
            <p:nvPr/>
          </p:nvSpPr>
          <p:spPr>
            <a:xfrm>
              <a:off x="1606879" y="1815032"/>
              <a:ext cx="176875" cy="169942"/>
            </a:xfrm>
            <a:custGeom>
              <a:avLst/>
              <a:gdLst/>
              <a:ahLst/>
              <a:cxnLst/>
              <a:rect l="l" t="t" r="r" b="b"/>
              <a:pathLst>
                <a:path w="8470" h="8138" extrusionOk="0">
                  <a:moveTo>
                    <a:pt x="4152" y="1"/>
                  </a:moveTo>
                  <a:lnTo>
                    <a:pt x="2928" y="2699"/>
                  </a:lnTo>
                  <a:lnTo>
                    <a:pt x="0" y="3217"/>
                  </a:lnTo>
                  <a:lnTo>
                    <a:pt x="2180" y="5210"/>
                  </a:lnTo>
                  <a:lnTo>
                    <a:pt x="1785" y="8138"/>
                  </a:lnTo>
                  <a:lnTo>
                    <a:pt x="1785" y="8138"/>
                  </a:lnTo>
                  <a:lnTo>
                    <a:pt x="4359" y="6685"/>
                  </a:lnTo>
                  <a:lnTo>
                    <a:pt x="7016" y="7972"/>
                  </a:lnTo>
                  <a:lnTo>
                    <a:pt x="6415" y="5085"/>
                  </a:lnTo>
                  <a:lnTo>
                    <a:pt x="8469" y="2948"/>
                  </a:lnTo>
                  <a:lnTo>
                    <a:pt x="5543" y="2616"/>
                  </a:lnTo>
                  <a:lnTo>
                    <a:pt x="41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8"/>
            <p:cNvSpPr/>
            <p:nvPr/>
          </p:nvSpPr>
          <p:spPr>
            <a:xfrm>
              <a:off x="2991859" y="1815032"/>
              <a:ext cx="176875" cy="169942"/>
            </a:xfrm>
            <a:custGeom>
              <a:avLst/>
              <a:gdLst/>
              <a:ahLst/>
              <a:cxnLst/>
              <a:rect l="l" t="t" r="r" b="b"/>
              <a:pathLst>
                <a:path w="8470" h="8138" extrusionOk="0">
                  <a:moveTo>
                    <a:pt x="4152" y="1"/>
                  </a:moveTo>
                  <a:lnTo>
                    <a:pt x="2926" y="2699"/>
                  </a:lnTo>
                  <a:lnTo>
                    <a:pt x="0" y="3217"/>
                  </a:lnTo>
                  <a:lnTo>
                    <a:pt x="2179" y="5210"/>
                  </a:lnTo>
                  <a:lnTo>
                    <a:pt x="1785" y="8138"/>
                  </a:lnTo>
                  <a:lnTo>
                    <a:pt x="4359" y="6685"/>
                  </a:lnTo>
                  <a:lnTo>
                    <a:pt x="7016" y="7972"/>
                  </a:lnTo>
                  <a:lnTo>
                    <a:pt x="6414" y="5085"/>
                  </a:lnTo>
                  <a:lnTo>
                    <a:pt x="8469" y="2948"/>
                  </a:lnTo>
                  <a:lnTo>
                    <a:pt x="5542" y="2616"/>
                  </a:lnTo>
                  <a:lnTo>
                    <a:pt x="41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8"/>
            <p:cNvSpPr/>
            <p:nvPr/>
          </p:nvSpPr>
          <p:spPr>
            <a:xfrm>
              <a:off x="1465232" y="945525"/>
              <a:ext cx="1838282" cy="701978"/>
            </a:xfrm>
            <a:custGeom>
              <a:avLst/>
              <a:gdLst/>
              <a:ahLst/>
              <a:cxnLst/>
              <a:rect l="l" t="t" r="r" b="b"/>
              <a:pathLst>
                <a:path w="78009" h="29789" extrusionOk="0">
                  <a:moveTo>
                    <a:pt x="39004" y="1"/>
                  </a:moveTo>
                  <a:cubicBezTo>
                    <a:pt x="38962" y="1"/>
                    <a:pt x="38444" y="1"/>
                    <a:pt x="37509" y="22"/>
                  </a:cubicBezTo>
                  <a:cubicBezTo>
                    <a:pt x="36596" y="42"/>
                    <a:pt x="35267" y="105"/>
                    <a:pt x="33670" y="230"/>
                  </a:cubicBezTo>
                  <a:cubicBezTo>
                    <a:pt x="32320" y="313"/>
                    <a:pt x="30784" y="457"/>
                    <a:pt x="29123" y="665"/>
                  </a:cubicBezTo>
                  <a:cubicBezTo>
                    <a:pt x="27774" y="811"/>
                    <a:pt x="26341" y="1019"/>
                    <a:pt x="24868" y="1268"/>
                  </a:cubicBezTo>
                  <a:cubicBezTo>
                    <a:pt x="23208" y="1537"/>
                    <a:pt x="21484" y="1869"/>
                    <a:pt x="19740" y="2284"/>
                  </a:cubicBezTo>
                  <a:cubicBezTo>
                    <a:pt x="18060" y="2658"/>
                    <a:pt x="16378" y="3114"/>
                    <a:pt x="14697" y="3654"/>
                  </a:cubicBezTo>
                  <a:cubicBezTo>
                    <a:pt x="10233" y="5066"/>
                    <a:pt x="5916" y="7058"/>
                    <a:pt x="2491" y="9798"/>
                  </a:cubicBezTo>
                  <a:cubicBezTo>
                    <a:pt x="997" y="11002"/>
                    <a:pt x="0" y="13576"/>
                    <a:pt x="0" y="15361"/>
                  </a:cubicBezTo>
                  <a:lnTo>
                    <a:pt x="0" y="29789"/>
                  </a:lnTo>
                  <a:lnTo>
                    <a:pt x="78008" y="29789"/>
                  </a:lnTo>
                  <a:lnTo>
                    <a:pt x="78008" y="15361"/>
                  </a:lnTo>
                  <a:cubicBezTo>
                    <a:pt x="78008" y="14968"/>
                    <a:pt x="77945" y="14511"/>
                    <a:pt x="77842" y="14055"/>
                  </a:cubicBezTo>
                  <a:cubicBezTo>
                    <a:pt x="77676" y="13161"/>
                    <a:pt x="77303" y="12228"/>
                    <a:pt x="76824" y="11417"/>
                  </a:cubicBezTo>
                  <a:cubicBezTo>
                    <a:pt x="76451" y="10775"/>
                    <a:pt x="76016" y="10194"/>
                    <a:pt x="75496" y="9798"/>
                  </a:cubicBezTo>
                  <a:cubicBezTo>
                    <a:pt x="75288" y="9632"/>
                    <a:pt x="75061" y="9446"/>
                    <a:pt x="74853" y="9280"/>
                  </a:cubicBezTo>
                  <a:cubicBezTo>
                    <a:pt x="74147" y="8760"/>
                    <a:pt x="73420" y="8262"/>
                    <a:pt x="72653" y="7806"/>
                  </a:cubicBezTo>
                  <a:cubicBezTo>
                    <a:pt x="71200" y="6914"/>
                    <a:pt x="69642" y="6103"/>
                    <a:pt x="68023" y="5419"/>
                  </a:cubicBezTo>
                  <a:lnTo>
                    <a:pt x="68003" y="5398"/>
                  </a:lnTo>
                  <a:cubicBezTo>
                    <a:pt x="67837" y="5336"/>
                    <a:pt x="67671" y="5253"/>
                    <a:pt x="67505" y="5190"/>
                  </a:cubicBezTo>
                  <a:cubicBezTo>
                    <a:pt x="66529" y="4775"/>
                    <a:pt x="65554" y="4401"/>
                    <a:pt x="64536" y="4069"/>
                  </a:cubicBezTo>
                  <a:cubicBezTo>
                    <a:pt x="63622" y="3737"/>
                    <a:pt x="62689" y="3446"/>
                    <a:pt x="61754" y="3177"/>
                  </a:cubicBezTo>
                  <a:cubicBezTo>
                    <a:pt x="60675" y="2865"/>
                    <a:pt x="59575" y="2575"/>
                    <a:pt x="58496" y="2325"/>
                  </a:cubicBezTo>
                  <a:cubicBezTo>
                    <a:pt x="57500" y="2098"/>
                    <a:pt x="56482" y="1869"/>
                    <a:pt x="55485" y="1683"/>
                  </a:cubicBezTo>
                  <a:cubicBezTo>
                    <a:pt x="54303" y="1454"/>
                    <a:pt x="53119" y="1246"/>
                    <a:pt x="51998" y="1080"/>
                  </a:cubicBezTo>
                  <a:cubicBezTo>
                    <a:pt x="50877" y="914"/>
                    <a:pt x="49798" y="769"/>
                    <a:pt x="48760" y="645"/>
                  </a:cubicBezTo>
                  <a:cubicBezTo>
                    <a:pt x="47431" y="479"/>
                    <a:pt x="46166" y="374"/>
                    <a:pt x="45023" y="271"/>
                  </a:cubicBezTo>
                  <a:cubicBezTo>
                    <a:pt x="43695" y="167"/>
                    <a:pt x="42532" y="105"/>
                    <a:pt x="41578" y="64"/>
                  </a:cubicBezTo>
                  <a:cubicBezTo>
                    <a:pt x="39980" y="1"/>
                    <a:pt x="39045" y="1"/>
                    <a:pt x="390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8"/>
            <p:cNvSpPr/>
            <p:nvPr/>
          </p:nvSpPr>
          <p:spPr>
            <a:xfrm>
              <a:off x="1908048" y="1120912"/>
              <a:ext cx="959497" cy="959497"/>
            </a:xfrm>
            <a:custGeom>
              <a:avLst/>
              <a:gdLst/>
              <a:ahLst/>
              <a:cxnLst/>
              <a:rect l="l" t="t" r="r" b="b"/>
              <a:pathLst>
                <a:path w="38030" h="38030" extrusionOk="0">
                  <a:moveTo>
                    <a:pt x="19015" y="1"/>
                  </a:moveTo>
                  <a:cubicBezTo>
                    <a:pt x="8512" y="1"/>
                    <a:pt x="1" y="8512"/>
                    <a:pt x="1" y="19015"/>
                  </a:cubicBezTo>
                  <a:cubicBezTo>
                    <a:pt x="1" y="29519"/>
                    <a:pt x="8512" y="38029"/>
                    <a:pt x="19015" y="38029"/>
                  </a:cubicBezTo>
                  <a:cubicBezTo>
                    <a:pt x="29519" y="38029"/>
                    <a:pt x="38029" y="29519"/>
                    <a:pt x="38029" y="19015"/>
                  </a:cubicBezTo>
                  <a:cubicBezTo>
                    <a:pt x="38029" y="8512"/>
                    <a:pt x="29519" y="1"/>
                    <a:pt x="190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8"/>
            <p:cNvSpPr/>
            <p:nvPr/>
          </p:nvSpPr>
          <p:spPr>
            <a:xfrm>
              <a:off x="1972562" y="1185948"/>
              <a:ext cx="830463" cy="829425"/>
            </a:xfrm>
            <a:custGeom>
              <a:avLst/>
              <a:gdLst/>
              <a:ahLst/>
              <a:cxnLst/>
              <a:rect l="l" t="t" r="r" b="b"/>
              <a:pathLst>
                <a:path w="33588" h="33546" extrusionOk="0">
                  <a:moveTo>
                    <a:pt x="18019" y="1163"/>
                  </a:moveTo>
                  <a:lnTo>
                    <a:pt x="18019" y="1163"/>
                  </a:lnTo>
                  <a:cubicBezTo>
                    <a:pt x="18578" y="1205"/>
                    <a:pt x="19160" y="1288"/>
                    <a:pt x="19721" y="1392"/>
                  </a:cubicBezTo>
                  <a:cubicBezTo>
                    <a:pt x="20468" y="1537"/>
                    <a:pt x="21194" y="1724"/>
                    <a:pt x="21921" y="1973"/>
                  </a:cubicBezTo>
                  <a:cubicBezTo>
                    <a:pt x="23394" y="2492"/>
                    <a:pt x="24723" y="3197"/>
                    <a:pt x="25907" y="4049"/>
                  </a:cubicBezTo>
                  <a:cubicBezTo>
                    <a:pt x="25927" y="4069"/>
                    <a:pt x="25948" y="4069"/>
                    <a:pt x="25968" y="4091"/>
                  </a:cubicBezTo>
                  <a:cubicBezTo>
                    <a:pt x="25927" y="4132"/>
                    <a:pt x="25885" y="4174"/>
                    <a:pt x="25844" y="4235"/>
                  </a:cubicBezTo>
                  <a:cubicBezTo>
                    <a:pt x="25719" y="4152"/>
                    <a:pt x="25616" y="4091"/>
                    <a:pt x="25511" y="4028"/>
                  </a:cubicBezTo>
                  <a:cubicBezTo>
                    <a:pt x="23934" y="3114"/>
                    <a:pt x="22107" y="2492"/>
                    <a:pt x="20779" y="2098"/>
                  </a:cubicBezTo>
                  <a:cubicBezTo>
                    <a:pt x="19679" y="1807"/>
                    <a:pt x="18910" y="1641"/>
                    <a:pt x="18827" y="1641"/>
                  </a:cubicBezTo>
                  <a:lnTo>
                    <a:pt x="18019" y="1163"/>
                  </a:lnTo>
                  <a:close/>
                  <a:moveTo>
                    <a:pt x="18703" y="2284"/>
                  </a:moveTo>
                  <a:cubicBezTo>
                    <a:pt x="18724" y="2306"/>
                    <a:pt x="20281" y="2596"/>
                    <a:pt x="22107" y="3239"/>
                  </a:cubicBezTo>
                  <a:cubicBezTo>
                    <a:pt x="22668" y="3427"/>
                    <a:pt x="23250" y="3654"/>
                    <a:pt x="23851" y="3925"/>
                  </a:cubicBezTo>
                  <a:cubicBezTo>
                    <a:pt x="24640" y="4277"/>
                    <a:pt x="25409" y="4692"/>
                    <a:pt x="26073" y="5190"/>
                  </a:cubicBezTo>
                  <a:cubicBezTo>
                    <a:pt x="26820" y="6001"/>
                    <a:pt x="27961" y="7390"/>
                    <a:pt x="28232" y="8428"/>
                  </a:cubicBezTo>
                  <a:cubicBezTo>
                    <a:pt x="27609" y="8885"/>
                    <a:pt x="26882" y="9405"/>
                    <a:pt x="26176" y="9881"/>
                  </a:cubicBezTo>
                  <a:cubicBezTo>
                    <a:pt x="25678" y="10235"/>
                    <a:pt x="25201" y="10567"/>
                    <a:pt x="24806" y="10816"/>
                  </a:cubicBezTo>
                  <a:cubicBezTo>
                    <a:pt x="23768" y="10194"/>
                    <a:pt x="20136" y="8741"/>
                    <a:pt x="18786" y="8677"/>
                  </a:cubicBezTo>
                  <a:cubicBezTo>
                    <a:pt x="18019" y="6748"/>
                    <a:pt x="16627" y="4630"/>
                    <a:pt x="16026" y="3759"/>
                  </a:cubicBezTo>
                  <a:cubicBezTo>
                    <a:pt x="16026" y="3737"/>
                    <a:pt x="16004" y="3737"/>
                    <a:pt x="16004" y="3717"/>
                  </a:cubicBezTo>
                  <a:cubicBezTo>
                    <a:pt x="16649" y="3260"/>
                    <a:pt x="18703" y="2284"/>
                    <a:pt x="18703" y="2284"/>
                  </a:cubicBezTo>
                  <a:close/>
                  <a:moveTo>
                    <a:pt x="8739" y="3344"/>
                  </a:moveTo>
                  <a:lnTo>
                    <a:pt x="8885" y="4028"/>
                  </a:lnTo>
                  <a:lnTo>
                    <a:pt x="8988" y="4423"/>
                  </a:lnTo>
                  <a:cubicBezTo>
                    <a:pt x="8158" y="5356"/>
                    <a:pt x="6290" y="7640"/>
                    <a:pt x="5210" y="10609"/>
                  </a:cubicBezTo>
                  <a:cubicBezTo>
                    <a:pt x="4568" y="10961"/>
                    <a:pt x="3301" y="11667"/>
                    <a:pt x="2492" y="12518"/>
                  </a:cubicBezTo>
                  <a:cubicBezTo>
                    <a:pt x="2346" y="12165"/>
                    <a:pt x="2221" y="11688"/>
                    <a:pt x="2201" y="11107"/>
                  </a:cubicBezTo>
                  <a:cubicBezTo>
                    <a:pt x="3322" y="8201"/>
                    <a:pt x="5232" y="5834"/>
                    <a:pt x="7577" y="4111"/>
                  </a:cubicBezTo>
                  <a:cubicBezTo>
                    <a:pt x="7950" y="3842"/>
                    <a:pt x="8346" y="3593"/>
                    <a:pt x="8739" y="3344"/>
                  </a:cubicBezTo>
                  <a:close/>
                  <a:moveTo>
                    <a:pt x="14386" y="3952"/>
                  </a:moveTo>
                  <a:cubicBezTo>
                    <a:pt x="14751" y="3952"/>
                    <a:pt x="15095" y="3975"/>
                    <a:pt x="15403" y="4028"/>
                  </a:cubicBezTo>
                  <a:cubicBezTo>
                    <a:pt x="15963" y="4838"/>
                    <a:pt x="17438" y="7080"/>
                    <a:pt x="18205" y="9031"/>
                  </a:cubicBezTo>
                  <a:cubicBezTo>
                    <a:pt x="17479" y="10047"/>
                    <a:pt x="15133" y="13349"/>
                    <a:pt x="14490" y="14387"/>
                  </a:cubicBezTo>
                  <a:cubicBezTo>
                    <a:pt x="12331" y="14531"/>
                    <a:pt x="8719" y="14636"/>
                    <a:pt x="7806" y="14656"/>
                  </a:cubicBezTo>
                  <a:cubicBezTo>
                    <a:pt x="7286" y="13908"/>
                    <a:pt x="6124" y="12206"/>
                    <a:pt x="5730" y="11148"/>
                  </a:cubicBezTo>
                  <a:cubicBezTo>
                    <a:pt x="6829" y="7889"/>
                    <a:pt x="9010" y="5378"/>
                    <a:pt x="9674" y="4672"/>
                  </a:cubicBezTo>
                  <a:cubicBezTo>
                    <a:pt x="10676" y="4416"/>
                    <a:pt x="12738" y="3952"/>
                    <a:pt x="14386" y="3952"/>
                  </a:cubicBezTo>
                  <a:close/>
                  <a:moveTo>
                    <a:pt x="19280" y="9547"/>
                  </a:moveTo>
                  <a:cubicBezTo>
                    <a:pt x="19289" y="9547"/>
                    <a:pt x="19298" y="9548"/>
                    <a:pt x="19306" y="9549"/>
                  </a:cubicBezTo>
                  <a:cubicBezTo>
                    <a:pt x="20385" y="9798"/>
                    <a:pt x="23997" y="11210"/>
                    <a:pt x="24288" y="11647"/>
                  </a:cubicBezTo>
                  <a:cubicBezTo>
                    <a:pt x="24557" y="12103"/>
                    <a:pt x="24723" y="15715"/>
                    <a:pt x="24723" y="15715"/>
                  </a:cubicBezTo>
                  <a:cubicBezTo>
                    <a:pt x="24723" y="15715"/>
                    <a:pt x="24100" y="12020"/>
                    <a:pt x="23872" y="11896"/>
                  </a:cubicBezTo>
                  <a:cubicBezTo>
                    <a:pt x="22544" y="11240"/>
                    <a:pt x="20295" y="10358"/>
                    <a:pt x="19353" y="10358"/>
                  </a:cubicBezTo>
                  <a:cubicBezTo>
                    <a:pt x="19190" y="10358"/>
                    <a:pt x="19067" y="10385"/>
                    <a:pt x="18994" y="10443"/>
                  </a:cubicBezTo>
                  <a:cubicBezTo>
                    <a:pt x="16981" y="11979"/>
                    <a:pt x="17125" y="12248"/>
                    <a:pt x="16586" y="12538"/>
                  </a:cubicBezTo>
                  <a:cubicBezTo>
                    <a:pt x="16586" y="12538"/>
                    <a:pt x="18735" y="9547"/>
                    <a:pt x="19280" y="9547"/>
                  </a:cubicBezTo>
                  <a:close/>
                  <a:moveTo>
                    <a:pt x="5011" y="11290"/>
                  </a:moveTo>
                  <a:cubicBezTo>
                    <a:pt x="5037" y="11290"/>
                    <a:pt x="5055" y="11298"/>
                    <a:pt x="5066" y="11315"/>
                  </a:cubicBezTo>
                  <a:cubicBezTo>
                    <a:pt x="5232" y="11542"/>
                    <a:pt x="7203" y="14531"/>
                    <a:pt x="7162" y="14802"/>
                  </a:cubicBezTo>
                  <a:cubicBezTo>
                    <a:pt x="7120" y="15092"/>
                    <a:pt x="6705" y="16795"/>
                    <a:pt x="6705" y="16795"/>
                  </a:cubicBezTo>
                  <a:cubicBezTo>
                    <a:pt x="6705" y="16795"/>
                    <a:pt x="6809" y="14946"/>
                    <a:pt x="6726" y="14697"/>
                  </a:cubicBezTo>
                  <a:cubicBezTo>
                    <a:pt x="6560" y="14221"/>
                    <a:pt x="4941" y="11874"/>
                    <a:pt x="4754" y="11874"/>
                  </a:cubicBezTo>
                  <a:cubicBezTo>
                    <a:pt x="4588" y="11874"/>
                    <a:pt x="3198" y="12560"/>
                    <a:pt x="3198" y="12560"/>
                  </a:cubicBezTo>
                  <a:cubicBezTo>
                    <a:pt x="3198" y="12560"/>
                    <a:pt x="4680" y="11290"/>
                    <a:pt x="5011" y="11290"/>
                  </a:cubicBezTo>
                  <a:close/>
                  <a:moveTo>
                    <a:pt x="32237" y="14304"/>
                  </a:moveTo>
                  <a:cubicBezTo>
                    <a:pt x="32279" y="14511"/>
                    <a:pt x="32300" y="14739"/>
                    <a:pt x="32342" y="14946"/>
                  </a:cubicBezTo>
                  <a:cubicBezTo>
                    <a:pt x="32383" y="15425"/>
                    <a:pt x="32425" y="15901"/>
                    <a:pt x="32445" y="16399"/>
                  </a:cubicBezTo>
                  <a:cubicBezTo>
                    <a:pt x="32466" y="17354"/>
                    <a:pt x="32403" y="18331"/>
                    <a:pt x="32237" y="19305"/>
                  </a:cubicBezTo>
                  <a:cubicBezTo>
                    <a:pt x="32176" y="19638"/>
                    <a:pt x="32112" y="19991"/>
                    <a:pt x="32029" y="20323"/>
                  </a:cubicBezTo>
                  <a:cubicBezTo>
                    <a:pt x="32029" y="20302"/>
                    <a:pt x="32010" y="20260"/>
                    <a:pt x="31988" y="20240"/>
                  </a:cubicBezTo>
                  <a:cubicBezTo>
                    <a:pt x="32051" y="19908"/>
                    <a:pt x="32112" y="19576"/>
                    <a:pt x="32154" y="19244"/>
                  </a:cubicBezTo>
                  <a:cubicBezTo>
                    <a:pt x="32279" y="18226"/>
                    <a:pt x="32342" y="17271"/>
                    <a:pt x="32342" y="16399"/>
                  </a:cubicBezTo>
                  <a:cubicBezTo>
                    <a:pt x="32342" y="15881"/>
                    <a:pt x="32320" y="15403"/>
                    <a:pt x="32300" y="14946"/>
                  </a:cubicBezTo>
                  <a:cubicBezTo>
                    <a:pt x="32279" y="14719"/>
                    <a:pt x="32259" y="14511"/>
                    <a:pt x="32237" y="14304"/>
                  </a:cubicBezTo>
                  <a:close/>
                  <a:moveTo>
                    <a:pt x="1745" y="12414"/>
                  </a:moveTo>
                  <a:cubicBezTo>
                    <a:pt x="1848" y="12746"/>
                    <a:pt x="1994" y="13017"/>
                    <a:pt x="2097" y="13224"/>
                  </a:cubicBezTo>
                  <a:cubicBezTo>
                    <a:pt x="2014" y="13556"/>
                    <a:pt x="1911" y="14179"/>
                    <a:pt x="1828" y="14946"/>
                  </a:cubicBezTo>
                  <a:cubicBezTo>
                    <a:pt x="1765" y="15383"/>
                    <a:pt x="1745" y="15881"/>
                    <a:pt x="1723" y="16379"/>
                  </a:cubicBezTo>
                  <a:cubicBezTo>
                    <a:pt x="1703" y="17334"/>
                    <a:pt x="1786" y="18351"/>
                    <a:pt x="2077" y="19203"/>
                  </a:cubicBezTo>
                  <a:cubicBezTo>
                    <a:pt x="2077" y="19264"/>
                    <a:pt x="2055" y="19305"/>
                    <a:pt x="2035" y="19369"/>
                  </a:cubicBezTo>
                  <a:cubicBezTo>
                    <a:pt x="1931" y="19721"/>
                    <a:pt x="1786" y="20240"/>
                    <a:pt x="1662" y="20780"/>
                  </a:cubicBezTo>
                  <a:cubicBezTo>
                    <a:pt x="1557" y="20343"/>
                    <a:pt x="1454" y="19908"/>
                    <a:pt x="1371" y="19452"/>
                  </a:cubicBezTo>
                  <a:cubicBezTo>
                    <a:pt x="1205" y="18455"/>
                    <a:pt x="1122" y="17417"/>
                    <a:pt x="1142" y="16399"/>
                  </a:cubicBezTo>
                  <a:cubicBezTo>
                    <a:pt x="1142" y="15923"/>
                    <a:pt x="1183" y="15425"/>
                    <a:pt x="1246" y="14946"/>
                  </a:cubicBezTo>
                  <a:cubicBezTo>
                    <a:pt x="1349" y="14096"/>
                    <a:pt x="1515" y="13266"/>
                    <a:pt x="1745" y="12414"/>
                  </a:cubicBezTo>
                  <a:close/>
                  <a:moveTo>
                    <a:pt x="28564" y="9010"/>
                  </a:moveTo>
                  <a:cubicBezTo>
                    <a:pt x="29228" y="9695"/>
                    <a:pt x="31262" y="12103"/>
                    <a:pt x="31262" y="12103"/>
                  </a:cubicBezTo>
                  <a:cubicBezTo>
                    <a:pt x="31262" y="12123"/>
                    <a:pt x="31511" y="13244"/>
                    <a:pt x="31614" y="14946"/>
                  </a:cubicBezTo>
                  <a:cubicBezTo>
                    <a:pt x="31636" y="15383"/>
                    <a:pt x="31656" y="15881"/>
                    <a:pt x="31656" y="16379"/>
                  </a:cubicBezTo>
                  <a:cubicBezTo>
                    <a:pt x="31656" y="17147"/>
                    <a:pt x="31614" y="17999"/>
                    <a:pt x="31531" y="18849"/>
                  </a:cubicBezTo>
                  <a:cubicBezTo>
                    <a:pt x="31470" y="19347"/>
                    <a:pt x="31407" y="19825"/>
                    <a:pt x="31304" y="20323"/>
                  </a:cubicBezTo>
                  <a:cubicBezTo>
                    <a:pt x="31304" y="20323"/>
                    <a:pt x="29851" y="21464"/>
                    <a:pt x="29331" y="21735"/>
                  </a:cubicBezTo>
                  <a:cubicBezTo>
                    <a:pt x="28439" y="20759"/>
                    <a:pt x="27028" y="19472"/>
                    <a:pt x="26073" y="18641"/>
                  </a:cubicBezTo>
                  <a:cubicBezTo>
                    <a:pt x="25782" y="18392"/>
                    <a:pt x="25553" y="18185"/>
                    <a:pt x="25367" y="18019"/>
                  </a:cubicBezTo>
                  <a:lnTo>
                    <a:pt x="25367" y="17686"/>
                  </a:lnTo>
                  <a:cubicBezTo>
                    <a:pt x="25367" y="17354"/>
                    <a:pt x="25345" y="16878"/>
                    <a:pt x="25345" y="16338"/>
                  </a:cubicBezTo>
                  <a:cubicBezTo>
                    <a:pt x="25345" y="15901"/>
                    <a:pt x="25325" y="15425"/>
                    <a:pt x="25325" y="14946"/>
                  </a:cubicBezTo>
                  <a:cubicBezTo>
                    <a:pt x="25284" y="13535"/>
                    <a:pt x="25221" y="12062"/>
                    <a:pt x="25159" y="11398"/>
                  </a:cubicBezTo>
                  <a:cubicBezTo>
                    <a:pt x="25511" y="11148"/>
                    <a:pt x="25927" y="10878"/>
                    <a:pt x="26363" y="10587"/>
                  </a:cubicBezTo>
                  <a:cubicBezTo>
                    <a:pt x="27194" y="10006"/>
                    <a:pt x="28044" y="9383"/>
                    <a:pt x="28564" y="9010"/>
                  </a:cubicBezTo>
                  <a:close/>
                  <a:moveTo>
                    <a:pt x="14468" y="15071"/>
                  </a:moveTo>
                  <a:cubicBezTo>
                    <a:pt x="14614" y="15361"/>
                    <a:pt x="14925" y="15798"/>
                    <a:pt x="15299" y="16275"/>
                  </a:cubicBezTo>
                  <a:cubicBezTo>
                    <a:pt x="15694" y="16773"/>
                    <a:pt x="16151" y="17313"/>
                    <a:pt x="16607" y="17833"/>
                  </a:cubicBezTo>
                  <a:lnTo>
                    <a:pt x="16627" y="17833"/>
                  </a:lnTo>
                  <a:cubicBezTo>
                    <a:pt x="16669" y="17894"/>
                    <a:pt x="16732" y="17957"/>
                    <a:pt x="16793" y="18019"/>
                  </a:cubicBezTo>
                  <a:cubicBezTo>
                    <a:pt x="17582" y="18890"/>
                    <a:pt x="18351" y="19679"/>
                    <a:pt x="18786" y="20011"/>
                  </a:cubicBezTo>
                  <a:cubicBezTo>
                    <a:pt x="18475" y="20780"/>
                    <a:pt x="17582" y="22980"/>
                    <a:pt x="16793" y="24869"/>
                  </a:cubicBezTo>
                  <a:cubicBezTo>
                    <a:pt x="16732" y="25015"/>
                    <a:pt x="16669" y="25159"/>
                    <a:pt x="16627" y="25284"/>
                  </a:cubicBezTo>
                  <a:cubicBezTo>
                    <a:pt x="16483" y="25616"/>
                    <a:pt x="16358" y="25907"/>
                    <a:pt x="16234" y="26197"/>
                  </a:cubicBezTo>
                  <a:cubicBezTo>
                    <a:pt x="15738" y="26362"/>
                    <a:pt x="14508" y="26685"/>
                    <a:pt x="12428" y="26685"/>
                  </a:cubicBezTo>
                  <a:cubicBezTo>
                    <a:pt x="11892" y="26685"/>
                    <a:pt x="11300" y="26663"/>
                    <a:pt x="10649" y="26612"/>
                  </a:cubicBezTo>
                  <a:cubicBezTo>
                    <a:pt x="8905" y="25408"/>
                    <a:pt x="6373" y="21132"/>
                    <a:pt x="5958" y="20385"/>
                  </a:cubicBezTo>
                  <a:cubicBezTo>
                    <a:pt x="5833" y="20697"/>
                    <a:pt x="5772" y="20883"/>
                    <a:pt x="5772" y="20883"/>
                  </a:cubicBezTo>
                  <a:lnTo>
                    <a:pt x="5896" y="20260"/>
                  </a:lnTo>
                  <a:lnTo>
                    <a:pt x="5958" y="20385"/>
                  </a:lnTo>
                  <a:cubicBezTo>
                    <a:pt x="6082" y="19991"/>
                    <a:pt x="6290" y="19410"/>
                    <a:pt x="6497" y="18766"/>
                  </a:cubicBezTo>
                  <a:cubicBezTo>
                    <a:pt x="6788" y="17957"/>
                    <a:pt x="7120" y="17064"/>
                    <a:pt x="7411" y="16338"/>
                  </a:cubicBezTo>
                  <a:cubicBezTo>
                    <a:pt x="7577" y="15923"/>
                    <a:pt x="7723" y="15569"/>
                    <a:pt x="7847" y="15320"/>
                  </a:cubicBezTo>
                  <a:cubicBezTo>
                    <a:pt x="8822" y="15300"/>
                    <a:pt x="12290" y="15195"/>
                    <a:pt x="14468" y="15071"/>
                  </a:cubicBezTo>
                  <a:close/>
                  <a:moveTo>
                    <a:pt x="15680" y="27169"/>
                  </a:moveTo>
                  <a:cubicBezTo>
                    <a:pt x="15924" y="27169"/>
                    <a:pt x="16098" y="27187"/>
                    <a:pt x="16151" y="27235"/>
                  </a:cubicBezTo>
                  <a:cubicBezTo>
                    <a:pt x="16400" y="27484"/>
                    <a:pt x="18185" y="29166"/>
                    <a:pt x="18185" y="29166"/>
                  </a:cubicBezTo>
                  <a:cubicBezTo>
                    <a:pt x="18185" y="29166"/>
                    <a:pt x="16400" y="27816"/>
                    <a:pt x="15880" y="27692"/>
                  </a:cubicBezTo>
                  <a:cubicBezTo>
                    <a:pt x="15420" y="27577"/>
                    <a:pt x="13082" y="27426"/>
                    <a:pt x="12728" y="27404"/>
                  </a:cubicBezTo>
                  <a:lnTo>
                    <a:pt x="12728" y="27404"/>
                  </a:lnTo>
                  <a:cubicBezTo>
                    <a:pt x="13058" y="27403"/>
                    <a:pt x="14812" y="27169"/>
                    <a:pt x="15680" y="27169"/>
                  </a:cubicBezTo>
                  <a:close/>
                  <a:moveTo>
                    <a:pt x="24869" y="18475"/>
                  </a:moveTo>
                  <a:cubicBezTo>
                    <a:pt x="25138" y="18704"/>
                    <a:pt x="25470" y="18995"/>
                    <a:pt x="25844" y="19305"/>
                  </a:cubicBezTo>
                  <a:cubicBezTo>
                    <a:pt x="26903" y="20260"/>
                    <a:pt x="28252" y="21506"/>
                    <a:pt x="28979" y="22358"/>
                  </a:cubicBezTo>
                  <a:cubicBezTo>
                    <a:pt x="28750" y="23997"/>
                    <a:pt x="27899" y="25721"/>
                    <a:pt x="27338" y="26717"/>
                  </a:cubicBezTo>
                  <a:cubicBezTo>
                    <a:pt x="24889" y="28813"/>
                    <a:pt x="20986" y="29374"/>
                    <a:pt x="19762" y="29498"/>
                  </a:cubicBezTo>
                  <a:cubicBezTo>
                    <a:pt x="19306" y="29186"/>
                    <a:pt x="18475" y="28585"/>
                    <a:pt x="17728" y="27796"/>
                  </a:cubicBezTo>
                  <a:cubicBezTo>
                    <a:pt x="17374" y="27443"/>
                    <a:pt x="17064" y="27049"/>
                    <a:pt x="16793" y="26634"/>
                  </a:cubicBezTo>
                  <a:lnTo>
                    <a:pt x="16773" y="26634"/>
                  </a:lnTo>
                  <a:lnTo>
                    <a:pt x="16793" y="26612"/>
                  </a:lnTo>
                  <a:cubicBezTo>
                    <a:pt x="17707" y="24434"/>
                    <a:pt x="19243" y="20676"/>
                    <a:pt x="19492" y="20074"/>
                  </a:cubicBezTo>
                  <a:cubicBezTo>
                    <a:pt x="20613" y="19784"/>
                    <a:pt x="23665" y="19015"/>
                    <a:pt x="24869" y="18475"/>
                  </a:cubicBezTo>
                  <a:close/>
                  <a:moveTo>
                    <a:pt x="2595" y="19845"/>
                  </a:moveTo>
                  <a:cubicBezTo>
                    <a:pt x="3135" y="20136"/>
                    <a:pt x="4277" y="20676"/>
                    <a:pt x="5398" y="20842"/>
                  </a:cubicBezTo>
                  <a:cubicBezTo>
                    <a:pt x="5376" y="20800"/>
                    <a:pt x="5356" y="20780"/>
                    <a:pt x="5356" y="20780"/>
                  </a:cubicBezTo>
                  <a:lnTo>
                    <a:pt x="5356" y="20780"/>
                  </a:lnTo>
                  <a:lnTo>
                    <a:pt x="5772" y="20883"/>
                  </a:lnTo>
                  <a:cubicBezTo>
                    <a:pt x="5647" y="20883"/>
                    <a:pt x="5523" y="20863"/>
                    <a:pt x="5398" y="20842"/>
                  </a:cubicBezTo>
                  <a:lnTo>
                    <a:pt x="5398" y="20842"/>
                  </a:lnTo>
                  <a:cubicBezTo>
                    <a:pt x="5750" y="21464"/>
                    <a:pt x="8138" y="25471"/>
                    <a:pt x="10006" y="26966"/>
                  </a:cubicBezTo>
                  <a:cubicBezTo>
                    <a:pt x="10006" y="27443"/>
                    <a:pt x="9985" y="28211"/>
                    <a:pt x="9985" y="28896"/>
                  </a:cubicBezTo>
                  <a:cubicBezTo>
                    <a:pt x="9985" y="29249"/>
                    <a:pt x="9985" y="29560"/>
                    <a:pt x="10006" y="29809"/>
                  </a:cubicBezTo>
                  <a:cubicBezTo>
                    <a:pt x="8885" y="29789"/>
                    <a:pt x="7764" y="29374"/>
                    <a:pt x="7079" y="29042"/>
                  </a:cubicBezTo>
                  <a:cubicBezTo>
                    <a:pt x="6497" y="28585"/>
                    <a:pt x="5958" y="28107"/>
                    <a:pt x="5459" y="27567"/>
                  </a:cubicBezTo>
                  <a:cubicBezTo>
                    <a:pt x="3965" y="26011"/>
                    <a:pt x="2824" y="24143"/>
                    <a:pt x="2097" y="22129"/>
                  </a:cubicBezTo>
                  <a:cubicBezTo>
                    <a:pt x="2180" y="21464"/>
                    <a:pt x="2387" y="20592"/>
                    <a:pt x="2595" y="19845"/>
                  </a:cubicBezTo>
                  <a:close/>
                  <a:moveTo>
                    <a:pt x="27131" y="27713"/>
                  </a:moveTo>
                  <a:lnTo>
                    <a:pt x="27670" y="28024"/>
                  </a:lnTo>
                  <a:cubicBezTo>
                    <a:pt x="25242" y="30370"/>
                    <a:pt x="22107" y="31865"/>
                    <a:pt x="18766" y="32300"/>
                  </a:cubicBezTo>
                  <a:cubicBezTo>
                    <a:pt x="17873" y="32280"/>
                    <a:pt x="17230" y="32175"/>
                    <a:pt x="16793" y="32051"/>
                  </a:cubicBezTo>
                  <a:cubicBezTo>
                    <a:pt x="16732" y="32031"/>
                    <a:pt x="16669" y="32009"/>
                    <a:pt x="16627" y="31989"/>
                  </a:cubicBezTo>
                  <a:cubicBezTo>
                    <a:pt x="16461" y="31948"/>
                    <a:pt x="16317" y="31885"/>
                    <a:pt x="16212" y="31823"/>
                  </a:cubicBezTo>
                  <a:cubicBezTo>
                    <a:pt x="16337" y="31782"/>
                    <a:pt x="16461" y="31719"/>
                    <a:pt x="16627" y="31636"/>
                  </a:cubicBezTo>
                  <a:cubicBezTo>
                    <a:pt x="16669" y="31616"/>
                    <a:pt x="16732" y="31594"/>
                    <a:pt x="16793" y="31553"/>
                  </a:cubicBezTo>
                  <a:cubicBezTo>
                    <a:pt x="17624" y="31179"/>
                    <a:pt x="18808" y="30619"/>
                    <a:pt x="19492" y="30183"/>
                  </a:cubicBezTo>
                  <a:cubicBezTo>
                    <a:pt x="20178" y="30141"/>
                    <a:pt x="24225" y="29767"/>
                    <a:pt x="27131" y="27713"/>
                  </a:cubicBezTo>
                  <a:close/>
                  <a:moveTo>
                    <a:pt x="9071" y="30390"/>
                  </a:moveTo>
                  <a:lnTo>
                    <a:pt x="9071" y="30390"/>
                  </a:lnTo>
                  <a:cubicBezTo>
                    <a:pt x="9405" y="30446"/>
                    <a:pt x="9738" y="30474"/>
                    <a:pt x="10072" y="30474"/>
                  </a:cubicBezTo>
                  <a:cubicBezTo>
                    <a:pt x="10237" y="30474"/>
                    <a:pt x="10401" y="30467"/>
                    <a:pt x="10566" y="30453"/>
                  </a:cubicBezTo>
                  <a:cubicBezTo>
                    <a:pt x="11625" y="30847"/>
                    <a:pt x="14012" y="31699"/>
                    <a:pt x="15279" y="31948"/>
                  </a:cubicBezTo>
                  <a:cubicBezTo>
                    <a:pt x="15403" y="32092"/>
                    <a:pt x="15569" y="32238"/>
                    <a:pt x="15838" y="32405"/>
                  </a:cubicBezTo>
                  <a:cubicBezTo>
                    <a:pt x="14448" y="32322"/>
                    <a:pt x="13037" y="32031"/>
                    <a:pt x="11645" y="31553"/>
                  </a:cubicBezTo>
                  <a:cubicBezTo>
                    <a:pt x="10753" y="31242"/>
                    <a:pt x="9882" y="30847"/>
                    <a:pt x="9071" y="30390"/>
                  </a:cubicBezTo>
                  <a:close/>
                  <a:moveTo>
                    <a:pt x="16799" y="1"/>
                  </a:moveTo>
                  <a:cubicBezTo>
                    <a:pt x="12651" y="1"/>
                    <a:pt x="8663" y="1559"/>
                    <a:pt x="5606" y="4298"/>
                  </a:cubicBezTo>
                  <a:cubicBezTo>
                    <a:pt x="4111" y="5627"/>
                    <a:pt x="2844" y="7246"/>
                    <a:pt x="1889" y="9093"/>
                  </a:cubicBezTo>
                  <a:lnTo>
                    <a:pt x="1869" y="9093"/>
                  </a:lnTo>
                  <a:lnTo>
                    <a:pt x="1869" y="9156"/>
                  </a:lnTo>
                  <a:cubicBezTo>
                    <a:pt x="1515" y="9820"/>
                    <a:pt x="1205" y="10526"/>
                    <a:pt x="956" y="11273"/>
                  </a:cubicBezTo>
                  <a:cubicBezTo>
                    <a:pt x="541" y="12477"/>
                    <a:pt x="250" y="13722"/>
                    <a:pt x="125" y="14946"/>
                  </a:cubicBezTo>
                  <a:cubicBezTo>
                    <a:pt x="62" y="15445"/>
                    <a:pt x="42" y="15923"/>
                    <a:pt x="21" y="16399"/>
                  </a:cubicBezTo>
                  <a:cubicBezTo>
                    <a:pt x="1" y="17479"/>
                    <a:pt x="84" y="18558"/>
                    <a:pt x="270" y="19618"/>
                  </a:cubicBezTo>
                  <a:lnTo>
                    <a:pt x="311" y="19887"/>
                  </a:lnTo>
                  <a:cubicBezTo>
                    <a:pt x="1412" y="25574"/>
                    <a:pt x="5418" y="30578"/>
                    <a:pt x="11293" y="32612"/>
                  </a:cubicBezTo>
                  <a:cubicBezTo>
                    <a:pt x="13057" y="33213"/>
                    <a:pt x="14842" y="33525"/>
                    <a:pt x="16627" y="33525"/>
                  </a:cubicBezTo>
                  <a:cubicBezTo>
                    <a:pt x="16669" y="33545"/>
                    <a:pt x="16732" y="33545"/>
                    <a:pt x="16793" y="33545"/>
                  </a:cubicBezTo>
                  <a:cubicBezTo>
                    <a:pt x="23726" y="33525"/>
                    <a:pt x="30224" y="29186"/>
                    <a:pt x="32632" y="22275"/>
                  </a:cubicBezTo>
                  <a:cubicBezTo>
                    <a:pt x="32694" y="22067"/>
                    <a:pt x="32757" y="21879"/>
                    <a:pt x="32818" y="21672"/>
                  </a:cubicBezTo>
                  <a:cubicBezTo>
                    <a:pt x="32840" y="21589"/>
                    <a:pt x="32881" y="21486"/>
                    <a:pt x="32901" y="21381"/>
                  </a:cubicBezTo>
                  <a:cubicBezTo>
                    <a:pt x="32901" y="21381"/>
                    <a:pt x="32923" y="21361"/>
                    <a:pt x="32923" y="21340"/>
                  </a:cubicBezTo>
                  <a:cubicBezTo>
                    <a:pt x="33380" y="19701"/>
                    <a:pt x="33587" y="18040"/>
                    <a:pt x="33546" y="16399"/>
                  </a:cubicBezTo>
                  <a:cubicBezTo>
                    <a:pt x="33546" y="15923"/>
                    <a:pt x="33504" y="15425"/>
                    <a:pt x="33463" y="14946"/>
                  </a:cubicBezTo>
                  <a:cubicBezTo>
                    <a:pt x="33006" y="10816"/>
                    <a:pt x="31013" y="6975"/>
                    <a:pt x="27899" y="4215"/>
                  </a:cubicBezTo>
                  <a:cubicBezTo>
                    <a:pt x="26300" y="2804"/>
                    <a:pt x="24412" y="1661"/>
                    <a:pt x="22295" y="936"/>
                  </a:cubicBezTo>
                  <a:cubicBezTo>
                    <a:pt x="20476" y="302"/>
                    <a:pt x="18622" y="1"/>
                    <a:pt x="16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8"/>
            <p:cNvSpPr/>
            <p:nvPr/>
          </p:nvSpPr>
          <p:spPr>
            <a:xfrm rot="10800000">
              <a:off x="1968690" y="2243800"/>
              <a:ext cx="831300" cy="3870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4" name="Google Shape;954;p28"/>
          <p:cNvSpPr txBox="1"/>
          <p:nvPr/>
        </p:nvSpPr>
        <p:spPr>
          <a:xfrm>
            <a:off x="1351227" y="2943860"/>
            <a:ext cx="1716357" cy="669594"/>
          </a:xfrm>
          <a:prstGeom prst="rect">
            <a:avLst/>
          </a:prstGeom>
          <a:noFill/>
          <a:ln>
            <a:noFill/>
          </a:ln>
        </p:spPr>
        <p:txBody>
          <a:bodyPr spcFirstLastPara="1" wrap="square" lIns="91425" tIns="91425" rIns="91425" bIns="91425" anchor="ctr" anchorCtr="0">
            <a:noAutofit/>
          </a:bodyPr>
          <a:lstStyle/>
          <a:p>
            <a:r>
              <a:rPr lang="en" sz="1800" b="1">
                <a:solidFill>
                  <a:schemeClr val="tx1"/>
                </a:solidFill>
                <a:latin typeface="Fira Sans Extra Condensed"/>
                <a:ea typeface="Fira Sans Extra Condensed"/>
                <a:cs typeface="Fira Sans Extra Condensed"/>
                <a:sym typeface="Fira Sans Extra Condensed"/>
              </a:rPr>
              <a:t>2.2 Sơ chế dữ liệu </a:t>
            </a:r>
            <a:r>
              <a:rPr lang="en-US" sz="1800" b="1">
                <a:solidFill>
                  <a:schemeClr val="tx1"/>
                </a:solidFill>
                <a:latin typeface="Fira Sans Extra Condensed"/>
              </a:rPr>
              <a:t>(Data Wrangling)</a:t>
            </a:r>
          </a:p>
        </p:txBody>
      </p:sp>
      <p:sp>
        <p:nvSpPr>
          <p:cNvPr id="2" name="Google Shape;932;p28">
            <a:extLst>
              <a:ext uri="{FF2B5EF4-FFF2-40B4-BE49-F238E27FC236}">
                <a16:creationId xmlns:a16="http://schemas.microsoft.com/office/drawing/2014/main" id="{6C4657FE-A697-5C07-3510-EA08060B174D}"/>
              </a:ext>
            </a:extLst>
          </p:cNvPr>
          <p:cNvSpPr txBox="1"/>
          <p:nvPr/>
        </p:nvSpPr>
        <p:spPr>
          <a:xfrm>
            <a:off x="1384680" y="1479703"/>
            <a:ext cx="1509485" cy="750880"/>
          </a:xfrm>
          <a:prstGeom prst="rect">
            <a:avLst/>
          </a:prstGeom>
          <a:noFill/>
          <a:ln>
            <a:noFill/>
          </a:ln>
        </p:spPr>
        <p:txBody>
          <a:bodyPr spcFirstLastPara="1" wrap="square" lIns="91425" tIns="91425" rIns="91425" bIns="91425" anchor="ctr" anchorCtr="0">
            <a:noAutofit/>
          </a:bodyPr>
          <a:lstStyle/>
          <a:p>
            <a:r>
              <a:rPr lang="en-US" sz="1800" b="1">
                <a:solidFill>
                  <a:srgbClr val="E8E3D9"/>
                </a:solidFill>
                <a:latin typeface="Fira Sans Extra Condensed"/>
                <a:ea typeface="Fira Sans Extra Condensed"/>
                <a:cs typeface="Fira Sans Extra Condensed"/>
                <a:sym typeface="Fira Sans Extra Condensed"/>
              </a:rPr>
              <a:t>2.1 Thu thập dữ liệu</a:t>
            </a:r>
          </a:p>
          <a:p>
            <a:pPr marL="0" lvl="0" indent="0" algn="l" rtl="0">
              <a:spcBef>
                <a:spcPts val="0"/>
              </a:spcBef>
              <a:spcAft>
                <a:spcPts val="0"/>
              </a:spcAft>
              <a:buNone/>
            </a:pPr>
            <a:endParaRPr sz="1800" b="1">
              <a:solidFill>
                <a:srgbClr val="E8E3D9"/>
              </a:solidFill>
              <a:latin typeface="Fira Sans Extra Condensed"/>
              <a:ea typeface="Fira Sans Extra Condensed"/>
              <a:cs typeface="Fira Sans Extra Condensed"/>
              <a:sym typeface="Fira Sans Extra Condensed"/>
            </a:endParaRPr>
          </a:p>
        </p:txBody>
      </p:sp>
      <p:sp>
        <p:nvSpPr>
          <p:cNvPr id="7" name="TextBox 6">
            <a:extLst>
              <a:ext uri="{FF2B5EF4-FFF2-40B4-BE49-F238E27FC236}">
                <a16:creationId xmlns:a16="http://schemas.microsoft.com/office/drawing/2014/main" id="{3E8B80A1-E9EF-82FB-BE33-2A799402A2CD}"/>
              </a:ext>
            </a:extLst>
          </p:cNvPr>
          <p:cNvSpPr txBox="1"/>
          <p:nvPr/>
        </p:nvSpPr>
        <p:spPr>
          <a:xfrm>
            <a:off x="3400152" y="1375575"/>
            <a:ext cx="4572000" cy="2893100"/>
          </a:xfrm>
          <a:prstGeom prst="rect">
            <a:avLst/>
          </a:prstGeom>
          <a:noFill/>
        </p:spPr>
        <p:txBody>
          <a:bodyPr wrap="square">
            <a:spAutoFit/>
          </a:bodyPr>
          <a:lstStyle/>
          <a:p>
            <a:pPr marL="285750" indent="-285750" algn="l">
              <a:buFont typeface="Arial" panose="020B0604020202020204" pitchFamily="34" charset="0"/>
              <a:buChar char="•"/>
            </a:pPr>
            <a:r>
              <a:rPr lang="vi-VN" b="0" i="0">
                <a:solidFill>
                  <a:srgbClr val="24292F"/>
                </a:solidFill>
                <a:effectLst/>
                <a:latin typeface="Roboto" panose="02000000000000000000" pitchFamily="2" charset="0"/>
                <a:ea typeface="Roboto" panose="02000000000000000000" pitchFamily="2" charset="0"/>
                <a:cs typeface="Roboto" panose="02000000000000000000" pitchFamily="2" charset="0"/>
              </a:rPr>
              <a:t>Các cột dữ liệu trên cung cấp thông tin về kết quả, số liệu thống kê và các yếu tố liên quan đến trận đấu và đội bóng chủ nhà.</a:t>
            </a:r>
            <a:endParaRPr lang="en-US" b="0" i="0">
              <a:solidFill>
                <a:srgbClr val="24292F"/>
              </a:solidFill>
              <a:effectLst/>
              <a:latin typeface="Roboto" panose="02000000000000000000" pitchFamily="2" charset="0"/>
              <a:ea typeface="Roboto" panose="02000000000000000000" pitchFamily="2" charset="0"/>
              <a:cs typeface="Roboto" panose="02000000000000000000" pitchFamily="2" charset="0"/>
            </a:endParaRPr>
          </a:p>
          <a:p>
            <a:pPr algn="l"/>
            <a:endParaRPr lang="vi-VN" b="0" i="0">
              <a:solidFill>
                <a:srgbClr val="24292F"/>
              </a:solidFill>
              <a:effectLst/>
              <a:latin typeface="Roboto" panose="02000000000000000000" pitchFamily="2" charset="0"/>
              <a:ea typeface="Roboto" panose="02000000000000000000" pitchFamily="2" charset="0"/>
              <a:cs typeface="Roboto" panose="02000000000000000000" pitchFamily="2" charset="0"/>
            </a:endParaRPr>
          </a:p>
          <a:p>
            <a:pPr marL="285750" indent="-285750" algn="l">
              <a:buFont typeface="Arial" panose="020B0604020202020204" pitchFamily="34" charset="0"/>
              <a:buChar char="•"/>
            </a:pPr>
            <a:r>
              <a:rPr lang="vi-VN" b="0" i="0">
                <a:solidFill>
                  <a:srgbClr val="24292F"/>
                </a:solidFill>
                <a:effectLst/>
                <a:latin typeface="Roboto" panose="02000000000000000000" pitchFamily="2" charset="0"/>
                <a:ea typeface="Roboto" panose="02000000000000000000" pitchFamily="2" charset="0"/>
                <a:cs typeface="Roboto" panose="02000000000000000000" pitchFamily="2" charset="0"/>
              </a:rPr>
              <a:t>Các cột như "</a:t>
            </a:r>
            <a:r>
              <a:rPr lang="vi-VN" b="1" i="0">
                <a:solidFill>
                  <a:srgbClr val="24292F"/>
                </a:solidFill>
                <a:effectLst/>
                <a:latin typeface="Roboto" panose="02000000000000000000" pitchFamily="2" charset="0"/>
                <a:ea typeface="Roboto" panose="02000000000000000000" pitchFamily="2" charset="0"/>
                <a:cs typeface="Roboto" panose="02000000000000000000" pitchFamily="2" charset="0"/>
              </a:rPr>
              <a:t>gf</a:t>
            </a:r>
            <a:r>
              <a:rPr lang="vi-VN" b="0" i="0">
                <a:solidFill>
                  <a:srgbClr val="24292F"/>
                </a:solidFill>
                <a:effectLst/>
                <a:latin typeface="Roboto" panose="02000000000000000000" pitchFamily="2" charset="0"/>
                <a:ea typeface="Roboto" panose="02000000000000000000" pitchFamily="2" charset="0"/>
                <a:cs typeface="Roboto" panose="02000000000000000000" pitchFamily="2" charset="0"/>
              </a:rPr>
              <a:t>", "</a:t>
            </a:r>
            <a:r>
              <a:rPr lang="vi-VN" b="1" i="0">
                <a:solidFill>
                  <a:srgbClr val="24292F"/>
                </a:solidFill>
                <a:effectLst/>
                <a:latin typeface="Roboto" panose="02000000000000000000" pitchFamily="2" charset="0"/>
                <a:ea typeface="Roboto" panose="02000000000000000000" pitchFamily="2" charset="0"/>
                <a:cs typeface="Roboto" panose="02000000000000000000" pitchFamily="2" charset="0"/>
              </a:rPr>
              <a:t>ga</a:t>
            </a:r>
            <a:r>
              <a:rPr lang="vi-VN" b="0" i="0">
                <a:solidFill>
                  <a:srgbClr val="24292F"/>
                </a:solidFill>
                <a:effectLst/>
                <a:latin typeface="Roboto" panose="02000000000000000000" pitchFamily="2" charset="0"/>
                <a:ea typeface="Roboto" panose="02000000000000000000" pitchFamily="2" charset="0"/>
                <a:cs typeface="Roboto" panose="02000000000000000000" pitchFamily="2" charset="0"/>
              </a:rPr>
              <a:t>", "</a:t>
            </a:r>
            <a:r>
              <a:rPr lang="vi-VN" b="1" i="0">
                <a:solidFill>
                  <a:srgbClr val="24292F"/>
                </a:solidFill>
                <a:effectLst/>
                <a:latin typeface="Roboto" panose="02000000000000000000" pitchFamily="2" charset="0"/>
                <a:ea typeface="Roboto" panose="02000000000000000000" pitchFamily="2" charset="0"/>
                <a:cs typeface="Roboto" panose="02000000000000000000" pitchFamily="2" charset="0"/>
              </a:rPr>
              <a:t>xg</a:t>
            </a:r>
            <a:r>
              <a:rPr lang="vi-VN" b="0" i="0">
                <a:solidFill>
                  <a:srgbClr val="24292F"/>
                </a:solidFill>
                <a:effectLst/>
                <a:latin typeface="Roboto" panose="02000000000000000000" pitchFamily="2" charset="0"/>
                <a:ea typeface="Roboto" panose="02000000000000000000" pitchFamily="2" charset="0"/>
                <a:cs typeface="Roboto" panose="02000000000000000000" pitchFamily="2" charset="0"/>
              </a:rPr>
              <a:t>", "</a:t>
            </a:r>
            <a:r>
              <a:rPr lang="vi-VN" b="1" i="0">
                <a:solidFill>
                  <a:srgbClr val="24292F"/>
                </a:solidFill>
                <a:effectLst/>
                <a:latin typeface="Roboto" panose="02000000000000000000" pitchFamily="2" charset="0"/>
                <a:ea typeface="Roboto" panose="02000000000000000000" pitchFamily="2" charset="0"/>
                <a:cs typeface="Roboto" panose="02000000000000000000" pitchFamily="2" charset="0"/>
              </a:rPr>
              <a:t>xga</a:t>
            </a:r>
            <a:r>
              <a:rPr lang="vi-VN" b="0" i="0">
                <a:solidFill>
                  <a:srgbClr val="24292F"/>
                </a:solidFill>
                <a:effectLst/>
                <a:latin typeface="Roboto" panose="02000000000000000000" pitchFamily="2" charset="0"/>
                <a:ea typeface="Roboto" panose="02000000000000000000" pitchFamily="2" charset="0"/>
                <a:cs typeface="Roboto" panose="02000000000000000000" pitchFamily="2" charset="0"/>
              </a:rPr>
              <a:t>", "</a:t>
            </a:r>
            <a:r>
              <a:rPr lang="vi-VN" b="1" i="0">
                <a:solidFill>
                  <a:srgbClr val="24292F"/>
                </a:solidFill>
                <a:effectLst/>
                <a:latin typeface="Roboto" panose="02000000000000000000" pitchFamily="2" charset="0"/>
                <a:ea typeface="Roboto" panose="02000000000000000000" pitchFamily="2" charset="0"/>
                <a:cs typeface="Roboto" panose="02000000000000000000" pitchFamily="2" charset="0"/>
              </a:rPr>
              <a:t>poss</a:t>
            </a:r>
            <a:r>
              <a:rPr lang="vi-VN" b="0" i="0">
                <a:solidFill>
                  <a:srgbClr val="24292F"/>
                </a:solidFill>
                <a:effectLst/>
                <a:latin typeface="Roboto" panose="02000000000000000000" pitchFamily="2" charset="0"/>
                <a:ea typeface="Roboto" panose="02000000000000000000" pitchFamily="2" charset="0"/>
                <a:cs typeface="Roboto" panose="02000000000000000000" pitchFamily="2" charset="0"/>
              </a:rPr>
              <a:t>", "</a:t>
            </a:r>
            <a:r>
              <a:rPr lang="vi-VN" b="1" i="0">
                <a:solidFill>
                  <a:srgbClr val="24292F"/>
                </a:solidFill>
                <a:effectLst/>
                <a:latin typeface="Roboto" panose="02000000000000000000" pitchFamily="2" charset="0"/>
                <a:ea typeface="Roboto" panose="02000000000000000000" pitchFamily="2" charset="0"/>
                <a:cs typeface="Roboto" panose="02000000000000000000" pitchFamily="2" charset="0"/>
              </a:rPr>
              <a:t>sh</a:t>
            </a:r>
            <a:r>
              <a:rPr lang="vi-VN" b="0" i="0">
                <a:solidFill>
                  <a:srgbClr val="24292F"/>
                </a:solidFill>
                <a:effectLst/>
                <a:latin typeface="Roboto" panose="02000000000000000000" pitchFamily="2" charset="0"/>
                <a:ea typeface="Roboto" panose="02000000000000000000" pitchFamily="2" charset="0"/>
                <a:cs typeface="Roboto" panose="02000000000000000000" pitchFamily="2" charset="0"/>
              </a:rPr>
              <a:t>", "</a:t>
            </a:r>
            <a:r>
              <a:rPr lang="vi-VN" b="1" i="0">
                <a:solidFill>
                  <a:srgbClr val="24292F"/>
                </a:solidFill>
                <a:effectLst/>
                <a:latin typeface="Roboto" panose="02000000000000000000" pitchFamily="2" charset="0"/>
                <a:ea typeface="Roboto" panose="02000000000000000000" pitchFamily="2" charset="0"/>
                <a:cs typeface="Roboto" panose="02000000000000000000" pitchFamily="2" charset="0"/>
              </a:rPr>
              <a:t>sot</a:t>
            </a:r>
            <a:r>
              <a:rPr lang="vi-VN" b="0" i="0">
                <a:solidFill>
                  <a:srgbClr val="24292F"/>
                </a:solidFill>
                <a:effectLst/>
                <a:latin typeface="Roboto" panose="02000000000000000000" pitchFamily="2" charset="0"/>
                <a:ea typeface="Roboto" panose="02000000000000000000" pitchFamily="2" charset="0"/>
                <a:cs typeface="Roboto" panose="02000000000000000000" pitchFamily="2" charset="0"/>
              </a:rPr>
              <a:t>", "</a:t>
            </a:r>
            <a:r>
              <a:rPr lang="vi-VN" b="1" i="0">
                <a:solidFill>
                  <a:srgbClr val="24292F"/>
                </a:solidFill>
                <a:effectLst/>
                <a:latin typeface="Roboto" panose="02000000000000000000" pitchFamily="2" charset="0"/>
                <a:ea typeface="Roboto" panose="02000000000000000000" pitchFamily="2" charset="0"/>
                <a:cs typeface="Roboto" panose="02000000000000000000" pitchFamily="2" charset="0"/>
              </a:rPr>
              <a:t>dist</a:t>
            </a:r>
            <a:r>
              <a:rPr lang="vi-VN" b="0" i="0">
                <a:solidFill>
                  <a:srgbClr val="24292F"/>
                </a:solidFill>
                <a:effectLst/>
                <a:latin typeface="Roboto" panose="02000000000000000000" pitchFamily="2" charset="0"/>
                <a:ea typeface="Roboto" panose="02000000000000000000" pitchFamily="2" charset="0"/>
                <a:cs typeface="Roboto" panose="02000000000000000000" pitchFamily="2" charset="0"/>
              </a:rPr>
              <a:t>", "</a:t>
            </a:r>
            <a:r>
              <a:rPr lang="vi-VN" b="1" i="0">
                <a:solidFill>
                  <a:srgbClr val="24292F"/>
                </a:solidFill>
                <a:effectLst/>
                <a:latin typeface="Roboto" panose="02000000000000000000" pitchFamily="2" charset="0"/>
                <a:ea typeface="Roboto" panose="02000000000000000000" pitchFamily="2" charset="0"/>
                <a:cs typeface="Roboto" panose="02000000000000000000" pitchFamily="2" charset="0"/>
              </a:rPr>
              <a:t>fk</a:t>
            </a:r>
            <a:r>
              <a:rPr lang="vi-VN" b="0" i="0">
                <a:solidFill>
                  <a:srgbClr val="24292F"/>
                </a:solidFill>
                <a:effectLst/>
                <a:latin typeface="Roboto" panose="02000000000000000000" pitchFamily="2" charset="0"/>
                <a:ea typeface="Roboto" panose="02000000000000000000" pitchFamily="2" charset="0"/>
                <a:cs typeface="Roboto" panose="02000000000000000000" pitchFamily="2" charset="0"/>
              </a:rPr>
              <a:t>", "</a:t>
            </a:r>
            <a:r>
              <a:rPr lang="vi-VN" b="1" i="0">
                <a:solidFill>
                  <a:srgbClr val="24292F"/>
                </a:solidFill>
                <a:effectLst/>
                <a:latin typeface="Roboto" panose="02000000000000000000" pitchFamily="2" charset="0"/>
                <a:ea typeface="Roboto" panose="02000000000000000000" pitchFamily="2" charset="0"/>
                <a:cs typeface="Roboto" panose="02000000000000000000" pitchFamily="2" charset="0"/>
              </a:rPr>
              <a:t>pk</a:t>
            </a:r>
            <a:r>
              <a:rPr lang="vi-VN" b="0" i="0">
                <a:solidFill>
                  <a:srgbClr val="24292F"/>
                </a:solidFill>
                <a:effectLst/>
                <a:latin typeface="Roboto" panose="02000000000000000000" pitchFamily="2" charset="0"/>
                <a:ea typeface="Roboto" panose="02000000000000000000" pitchFamily="2" charset="0"/>
                <a:cs typeface="Roboto" panose="02000000000000000000" pitchFamily="2" charset="0"/>
              </a:rPr>
              <a:t>", "</a:t>
            </a:r>
            <a:r>
              <a:rPr lang="vi-VN" b="1" i="0">
                <a:solidFill>
                  <a:srgbClr val="24292F"/>
                </a:solidFill>
                <a:effectLst/>
                <a:latin typeface="Roboto" panose="02000000000000000000" pitchFamily="2" charset="0"/>
                <a:ea typeface="Roboto" panose="02000000000000000000" pitchFamily="2" charset="0"/>
                <a:cs typeface="Roboto" panose="02000000000000000000" pitchFamily="2" charset="0"/>
              </a:rPr>
              <a:t>pkatt</a:t>
            </a:r>
            <a:r>
              <a:rPr lang="vi-VN" b="0" i="0">
                <a:solidFill>
                  <a:srgbClr val="24292F"/>
                </a:solidFill>
                <a:effectLst/>
                <a:latin typeface="Roboto" panose="02000000000000000000" pitchFamily="2" charset="0"/>
                <a:ea typeface="Roboto" panose="02000000000000000000" pitchFamily="2" charset="0"/>
                <a:cs typeface="Roboto" panose="02000000000000000000" pitchFamily="2" charset="0"/>
              </a:rPr>
              <a:t>" là các chỉ số thể hiện khả năng tấn công và phòng thủ của đội bóng chủ nhà trong trận đấu.</a:t>
            </a:r>
            <a:endParaRPr lang="en-US" b="0" i="0">
              <a:solidFill>
                <a:srgbClr val="24292F"/>
              </a:solidFill>
              <a:effectLst/>
              <a:latin typeface="Roboto" panose="02000000000000000000" pitchFamily="2" charset="0"/>
              <a:ea typeface="Roboto" panose="02000000000000000000" pitchFamily="2" charset="0"/>
              <a:cs typeface="Roboto" panose="02000000000000000000" pitchFamily="2" charset="0"/>
            </a:endParaRPr>
          </a:p>
          <a:p>
            <a:pPr algn="l"/>
            <a:endParaRPr lang="vi-VN" b="0" i="0">
              <a:solidFill>
                <a:srgbClr val="24292F"/>
              </a:solidFill>
              <a:effectLst/>
              <a:latin typeface="Roboto" panose="02000000000000000000" pitchFamily="2" charset="0"/>
              <a:ea typeface="Roboto" panose="02000000000000000000" pitchFamily="2" charset="0"/>
              <a:cs typeface="Roboto" panose="02000000000000000000" pitchFamily="2" charset="0"/>
            </a:endParaRPr>
          </a:p>
          <a:p>
            <a:pPr marL="285750" indent="-285750" algn="l">
              <a:buFont typeface="Arial" panose="020B0604020202020204" pitchFamily="34" charset="0"/>
              <a:buChar char="•"/>
            </a:pPr>
            <a:r>
              <a:rPr lang="vi-VN" b="0" i="0">
                <a:solidFill>
                  <a:srgbClr val="24292F"/>
                </a:solidFill>
                <a:effectLst/>
                <a:latin typeface="Roboto" panose="02000000000000000000" pitchFamily="2" charset="0"/>
                <a:ea typeface="Roboto" panose="02000000000000000000" pitchFamily="2" charset="0"/>
                <a:cs typeface="Roboto" panose="02000000000000000000" pitchFamily="2" charset="0"/>
              </a:rPr>
              <a:t>Thông qua việc phân tích và xử lý dữ liệu này, ta có thể trích chọn đặc trưng (Feature Selection) để dự đoán kết quả và đội chiến thắng trong các trận đấu giải Ngoại Hạng Anh.</a:t>
            </a:r>
          </a:p>
        </p:txBody>
      </p:sp>
      <p:sp>
        <p:nvSpPr>
          <p:cNvPr id="8" name="TextBox 7">
            <a:extLst>
              <a:ext uri="{FF2B5EF4-FFF2-40B4-BE49-F238E27FC236}">
                <a16:creationId xmlns:a16="http://schemas.microsoft.com/office/drawing/2014/main" id="{9BDD7C3D-6CB0-26E1-B37F-5E0CFC5E6013}"/>
              </a:ext>
            </a:extLst>
          </p:cNvPr>
          <p:cNvSpPr txBox="1"/>
          <p:nvPr/>
        </p:nvSpPr>
        <p:spPr>
          <a:xfrm>
            <a:off x="3400152" y="1855143"/>
            <a:ext cx="5484648" cy="738664"/>
          </a:xfrm>
          <a:prstGeom prst="rect">
            <a:avLst/>
          </a:prstGeom>
          <a:noFill/>
        </p:spPr>
        <p:txBody>
          <a:bodyPr wrap="square" rtlCol="0">
            <a:spAutoFit/>
          </a:bodyPr>
          <a:lstStyle/>
          <a:p>
            <a:pPr marL="285750" indent="-285750">
              <a:buFont typeface="Arial" panose="020B0604020202020204" pitchFamily="34" charset="0"/>
              <a:buChar char="•"/>
            </a:pPr>
            <a:r>
              <a:rPr lang="vi-VN" b="0" i="0">
                <a:solidFill>
                  <a:srgbClr val="24292F"/>
                </a:solidFill>
                <a:effectLst/>
                <a:latin typeface="Roboto" panose="02000000000000000000" pitchFamily="2" charset="0"/>
                <a:ea typeface="Roboto" panose="02000000000000000000" pitchFamily="2" charset="0"/>
                <a:cs typeface="Roboto" panose="02000000000000000000" pitchFamily="2" charset="0"/>
              </a:rPr>
              <a:t>Xóa các đặc trưng không cần thiết</a:t>
            </a:r>
            <a:r>
              <a:rPr lang="en-US" b="0" i="0">
                <a:solidFill>
                  <a:srgbClr val="24292F"/>
                </a:solidFill>
                <a:effectLst/>
                <a:latin typeface="Roboto" panose="02000000000000000000" pitchFamily="2" charset="0"/>
                <a:ea typeface="Roboto" panose="02000000000000000000" pitchFamily="2" charset="0"/>
                <a:cs typeface="Roboto" panose="02000000000000000000" pitchFamily="2" charset="0"/>
              </a:rPr>
              <a:t>:</a:t>
            </a:r>
            <a:br>
              <a:rPr lang="en-US" b="0" i="0">
                <a:solidFill>
                  <a:srgbClr val="24292F"/>
                </a:solidFill>
                <a:effectLst/>
                <a:latin typeface="Roboto" panose="02000000000000000000" pitchFamily="2" charset="0"/>
                <a:ea typeface="Roboto" panose="02000000000000000000" pitchFamily="2" charset="0"/>
                <a:cs typeface="Roboto" panose="02000000000000000000" pitchFamily="2" charset="0"/>
              </a:rPr>
            </a:br>
            <a:r>
              <a:rPr lang="vi-VN" b="0" i="0">
                <a:solidFill>
                  <a:srgbClr val="24292F"/>
                </a:solidFill>
                <a:effectLst/>
                <a:latin typeface="Roboto" panose="02000000000000000000" pitchFamily="2" charset="0"/>
                <a:ea typeface="Roboto" panose="02000000000000000000" pitchFamily="2" charset="0"/>
                <a:cs typeface="Roboto" panose="02000000000000000000" pitchFamily="2" charset="0"/>
              </a:rPr>
              <a:t>Có 2 đặc trưng không cần thiết mà lúc thu thập dữ liệu ta đã lấy</a:t>
            </a:r>
            <a:r>
              <a:rPr lang="en-US" b="0" i="0">
                <a:solidFill>
                  <a:srgbClr val="24292F"/>
                </a:solidFill>
                <a:effectLst/>
                <a:latin typeface="Roboto" panose="02000000000000000000" pitchFamily="2" charset="0"/>
                <a:ea typeface="Roboto" panose="02000000000000000000" pitchFamily="2" charset="0"/>
                <a:cs typeface="Roboto" panose="02000000000000000000" pitchFamily="2" charset="0"/>
              </a:rPr>
              <a:t> đó là “</a:t>
            </a:r>
            <a:r>
              <a:rPr lang="en-US" b="1" i="0">
                <a:solidFill>
                  <a:srgbClr val="24292F"/>
                </a:solidFill>
                <a:effectLst/>
                <a:latin typeface="Roboto" panose="02000000000000000000" pitchFamily="2" charset="0"/>
                <a:ea typeface="Roboto" panose="02000000000000000000" pitchFamily="2" charset="0"/>
                <a:cs typeface="Roboto" panose="02000000000000000000" pitchFamily="2" charset="0"/>
              </a:rPr>
              <a:t>comp</a:t>
            </a:r>
            <a:r>
              <a:rPr lang="en-US" b="0" i="0">
                <a:solidFill>
                  <a:srgbClr val="24292F"/>
                </a:solidFill>
                <a:effectLst/>
                <a:latin typeface="Roboto" panose="02000000000000000000" pitchFamily="2" charset="0"/>
                <a:ea typeface="Roboto" panose="02000000000000000000" pitchFamily="2" charset="0"/>
                <a:cs typeface="Roboto" panose="02000000000000000000" pitchFamily="2" charset="0"/>
              </a:rPr>
              <a:t>” và “</a:t>
            </a:r>
            <a:r>
              <a:rPr lang="en-US" b="1" i="0">
                <a:solidFill>
                  <a:srgbClr val="24292F"/>
                </a:solidFill>
                <a:effectLst/>
                <a:latin typeface="Roboto" panose="02000000000000000000" pitchFamily="2" charset="0"/>
                <a:ea typeface="Roboto" panose="02000000000000000000" pitchFamily="2" charset="0"/>
                <a:cs typeface="Roboto" panose="02000000000000000000" pitchFamily="2" charset="0"/>
              </a:rPr>
              <a:t>notes</a:t>
            </a:r>
            <a:r>
              <a:rPr lang="en-US" b="0" i="0">
                <a:solidFill>
                  <a:srgbClr val="24292F"/>
                </a:solidFill>
                <a:effectLst/>
                <a:latin typeface="Roboto" panose="02000000000000000000" pitchFamily="2" charset="0"/>
                <a:ea typeface="Roboto" panose="02000000000000000000" pitchFamily="2" charset="0"/>
                <a:cs typeface="Roboto" panose="02000000000000000000" pitchFamily="2" charset="0"/>
              </a:rPr>
              <a:t>”</a:t>
            </a:r>
            <a:endParaRPr lang="en-US">
              <a:latin typeface="Roboto" panose="02000000000000000000" pitchFamily="2" charset="0"/>
              <a:ea typeface="Roboto" panose="02000000000000000000" pitchFamily="2" charset="0"/>
              <a:cs typeface="Roboto" panose="02000000000000000000" pitchFamily="2" charset="0"/>
            </a:endParaRPr>
          </a:p>
        </p:txBody>
      </p:sp>
      <p:sp>
        <p:nvSpPr>
          <p:cNvPr id="9" name="Rectangle 8">
            <a:extLst>
              <a:ext uri="{FF2B5EF4-FFF2-40B4-BE49-F238E27FC236}">
                <a16:creationId xmlns:a16="http://schemas.microsoft.com/office/drawing/2014/main" id="{97723353-74F5-0704-8E61-841CF4383DA5}"/>
              </a:ext>
            </a:extLst>
          </p:cNvPr>
          <p:cNvSpPr/>
          <p:nvPr/>
        </p:nvSpPr>
        <p:spPr>
          <a:xfrm>
            <a:off x="3842043" y="2798336"/>
            <a:ext cx="2450757" cy="803906"/>
          </a:xfrm>
          <a:prstGeom prst="rect">
            <a:avLst/>
          </a:prstGeom>
          <a:solidFill>
            <a:srgbClr val="F6F8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n-US" altLang="en-US" sz="1400" b="0" i="0" u="none" strike="noStrike" cap="none" normalizeH="0" baseline="0">
              <a:ln>
                <a:noFill/>
              </a:ln>
              <a:solidFill>
                <a:srgbClr val="24292F"/>
              </a:solidFill>
              <a:effectLst/>
              <a:latin typeface="ui-monospace"/>
            </a:endParaRPr>
          </a:p>
          <a:p>
            <a:pPr algn="ctr"/>
            <a:endParaRPr lang="en-US" altLang="en-US">
              <a:solidFill>
                <a:srgbClr val="24292F"/>
              </a:solidFill>
              <a:latin typeface="ui-monospace"/>
            </a:endParaRPr>
          </a:p>
          <a:p>
            <a:pPr algn="ctr"/>
            <a:r>
              <a:rPr kumimoji="0" lang="en-US" altLang="en-US" sz="1400" b="0" i="0" u="none" strike="noStrike" cap="none" normalizeH="0" baseline="0">
                <a:ln>
                  <a:noFill/>
                </a:ln>
                <a:solidFill>
                  <a:srgbClr val="E7A441"/>
                </a:solidFill>
                <a:effectLst/>
                <a:latin typeface="ui-monospace"/>
              </a:rPr>
              <a:t>del</a:t>
            </a:r>
            <a:r>
              <a:rPr kumimoji="0" lang="en-US" altLang="en-US" sz="1400" b="0" i="0" u="none" strike="noStrike" cap="none" normalizeH="0" baseline="0">
                <a:ln>
                  <a:noFill/>
                </a:ln>
                <a:solidFill>
                  <a:srgbClr val="24292F"/>
                </a:solidFill>
                <a:effectLst/>
                <a:latin typeface="ui-monospace"/>
              </a:rPr>
              <a:t> matches["comp"]</a:t>
            </a:r>
            <a:r>
              <a:rPr kumimoji="0" lang="en-US" altLang="en-US" sz="800" b="0" i="0" u="none" strike="noStrike" cap="none" normalizeH="0" baseline="0">
                <a:ln>
                  <a:noFill/>
                </a:ln>
                <a:solidFill>
                  <a:schemeClr val="tx1"/>
                </a:solidFill>
                <a:effectLst/>
              </a:rPr>
              <a:t> </a:t>
            </a:r>
            <a:endParaRPr kumimoji="0" lang="en-US" altLang="en-US" sz="3600" b="0" i="0" u="none" strike="noStrike" cap="none" normalizeH="0" baseline="0">
              <a:ln>
                <a:noFill/>
              </a:ln>
              <a:solidFill>
                <a:schemeClr val="tx1"/>
              </a:solidFill>
              <a:effectLst/>
              <a:latin typeface="Arial" panose="020B0604020202020204" pitchFamily="34" charset="0"/>
            </a:endParaRPr>
          </a:p>
          <a:p>
            <a:pPr algn="ctr"/>
            <a:r>
              <a:rPr kumimoji="0" lang="en-US" altLang="en-US" sz="1400" b="0" i="0" u="none" strike="noStrike" cap="none" normalizeH="0" baseline="0">
                <a:ln>
                  <a:noFill/>
                </a:ln>
                <a:solidFill>
                  <a:srgbClr val="E7A441"/>
                </a:solidFill>
                <a:effectLst/>
                <a:latin typeface="ui-monospace"/>
              </a:rPr>
              <a:t>del</a:t>
            </a:r>
            <a:r>
              <a:rPr kumimoji="0" lang="en-US" altLang="en-US" sz="1400" b="0" i="0" u="none" strike="noStrike" cap="none" normalizeH="0" baseline="0">
                <a:ln>
                  <a:noFill/>
                </a:ln>
                <a:solidFill>
                  <a:srgbClr val="24292F"/>
                </a:solidFill>
                <a:effectLst/>
                <a:latin typeface="ui-monospace"/>
              </a:rPr>
              <a:t> matches["notes"]</a:t>
            </a:r>
            <a:r>
              <a:rPr kumimoji="0" lang="en-US" altLang="en-US" sz="800" b="0" i="0" u="none" strike="noStrike" cap="none" normalizeH="0" baseline="0">
                <a:ln>
                  <a:noFill/>
                </a:ln>
                <a:solidFill>
                  <a:schemeClr val="tx1"/>
                </a:solidFill>
                <a:effectLst/>
              </a:rPr>
              <a:t> </a:t>
            </a:r>
            <a:endParaRPr kumimoji="0" lang="en-US" altLang="en-US" sz="3600" b="0" i="0" u="none" strike="noStrike" cap="none" normalizeH="0" baseline="0">
              <a:ln>
                <a:noFill/>
              </a:ln>
              <a:solidFill>
                <a:schemeClr val="tx1"/>
              </a:solidFill>
              <a:effectLst/>
              <a:latin typeface="Arial" panose="020B0604020202020204" pitchFamily="34" charset="0"/>
            </a:endParaRPr>
          </a:p>
          <a:p>
            <a:pPr algn="ctr"/>
            <a:endParaRPr lang="en-US"/>
          </a:p>
          <a:p>
            <a:pPr algn="ctr"/>
            <a:endParaRPr lang="en-US"/>
          </a:p>
        </p:txBody>
      </p:sp>
      <p:sp>
        <p:nvSpPr>
          <p:cNvPr id="16" name="TextBox 15">
            <a:extLst>
              <a:ext uri="{FF2B5EF4-FFF2-40B4-BE49-F238E27FC236}">
                <a16:creationId xmlns:a16="http://schemas.microsoft.com/office/drawing/2014/main" id="{D3291FD8-0460-8DAF-4B40-3972C1CADF34}"/>
              </a:ext>
            </a:extLst>
          </p:cNvPr>
          <p:cNvSpPr txBox="1"/>
          <p:nvPr/>
        </p:nvSpPr>
        <p:spPr>
          <a:xfrm>
            <a:off x="3400152" y="1865542"/>
            <a:ext cx="4572000" cy="307777"/>
          </a:xfrm>
          <a:prstGeom prst="rect">
            <a:avLst/>
          </a:prstGeom>
          <a:noFill/>
        </p:spPr>
        <p:txBody>
          <a:bodyPr wrap="square">
            <a:spAutoFit/>
          </a:bodyPr>
          <a:lstStyle/>
          <a:p>
            <a:pPr marL="285750" indent="-285750">
              <a:buFont typeface="Arial" panose="020B0604020202020204" pitchFamily="34" charset="0"/>
              <a:buChar char="•"/>
            </a:pPr>
            <a:r>
              <a:rPr lang="en-US" b="0" i="0">
                <a:solidFill>
                  <a:srgbClr val="24292F"/>
                </a:solidFill>
                <a:effectLst/>
                <a:latin typeface="Roboto" panose="02000000000000000000" pitchFamily="2" charset="0"/>
                <a:ea typeface="Roboto" panose="02000000000000000000" pitchFamily="2" charset="0"/>
                <a:cs typeface="Roboto" panose="02000000000000000000" pitchFamily="2" charset="0"/>
              </a:rPr>
              <a:t>Chuyển đổi dữ liệu đúng định dạng:</a:t>
            </a:r>
            <a:endParaRPr lang="en-US">
              <a:latin typeface="Roboto" panose="02000000000000000000" pitchFamily="2" charset="0"/>
              <a:ea typeface="Roboto" panose="02000000000000000000" pitchFamily="2" charset="0"/>
              <a:cs typeface="Roboto" panose="02000000000000000000" pitchFamily="2" charset="0"/>
            </a:endParaRPr>
          </a:p>
        </p:txBody>
      </p:sp>
      <p:pic>
        <p:nvPicPr>
          <p:cNvPr id="20" name="Picture 19">
            <a:extLst>
              <a:ext uri="{FF2B5EF4-FFF2-40B4-BE49-F238E27FC236}">
                <a16:creationId xmlns:a16="http://schemas.microsoft.com/office/drawing/2014/main" id="{EC961021-EA11-B929-197D-ECDFACA2963C}"/>
              </a:ext>
            </a:extLst>
          </p:cNvPr>
          <p:cNvPicPr>
            <a:picLocks noChangeAspect="1"/>
          </p:cNvPicPr>
          <p:nvPr/>
        </p:nvPicPr>
        <p:blipFill>
          <a:blip r:embed="rId3"/>
          <a:stretch>
            <a:fillRect/>
          </a:stretch>
        </p:blipFill>
        <p:spPr>
          <a:xfrm>
            <a:off x="3345383" y="2355469"/>
            <a:ext cx="5632615" cy="1137355"/>
          </a:xfrm>
          <a:prstGeom prst="rect">
            <a:avLst/>
          </a:prstGeom>
        </p:spPr>
      </p:pic>
    </p:spTree>
    <p:extLst>
      <p:ext uri="{BB962C8B-B14F-4D97-AF65-F5344CB8AC3E}">
        <p14:creationId xmlns:p14="http://schemas.microsoft.com/office/powerpoint/2010/main" val="1667783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7"/>
                                        </p:tgtEl>
                                      </p:cBhvr>
                                    </p:animEffect>
                                    <p:anim calcmode="lin" valueType="num">
                                      <p:cBhvr>
                                        <p:cTn id="7" dur="1000"/>
                                        <p:tgtEl>
                                          <p:spTgt spid="7"/>
                                        </p:tgtEl>
                                        <p:attrNameLst>
                                          <p:attrName>ppt_x</p:attrName>
                                        </p:attrNameLst>
                                      </p:cBhvr>
                                      <p:tavLst>
                                        <p:tav tm="0">
                                          <p:val>
                                            <p:strVal val="ppt_x"/>
                                          </p:val>
                                        </p:tav>
                                        <p:tav tm="100000">
                                          <p:val>
                                            <p:strVal val="ppt_x"/>
                                          </p:val>
                                        </p:tav>
                                      </p:tavLst>
                                    </p:anim>
                                    <p:anim calcmode="lin" valueType="num">
                                      <p:cBhvr>
                                        <p:cTn id="8" dur="1000"/>
                                        <p:tgtEl>
                                          <p:spTgt spid="7"/>
                                        </p:tgtEl>
                                        <p:attrNameLst>
                                          <p:attrName>ppt_y</p:attrName>
                                        </p:attrNameLst>
                                      </p:cBhvr>
                                      <p:tavLst>
                                        <p:tav tm="0">
                                          <p:val>
                                            <p:strVal val="ppt_y"/>
                                          </p:val>
                                        </p:tav>
                                        <p:tav tm="100000">
                                          <p:val>
                                            <p:strVal val="ppt_y+.1"/>
                                          </p:val>
                                        </p:tav>
                                      </p:tavLst>
                                    </p:anim>
                                    <p:set>
                                      <p:cBhvr>
                                        <p:cTn id="9" dur="1" fill="hold">
                                          <p:stCondLst>
                                            <p:cond delay="999"/>
                                          </p:stCondLst>
                                        </p:cTn>
                                        <p:tgtEl>
                                          <p:spTgt spid="7"/>
                                        </p:tgtEl>
                                        <p:attrNameLst>
                                          <p:attrName>style.visibility</p:attrName>
                                        </p:attrNameLst>
                                      </p:cBhvr>
                                      <p:to>
                                        <p:strVal val="hidden"/>
                                      </p:to>
                                    </p:se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xit" presetSubtype="0" fill="hold" grpId="1" nodeType="clickEffect">
                                  <p:stCondLst>
                                    <p:cond delay="0"/>
                                  </p:stCondLst>
                                  <p:childTnLst>
                                    <p:animEffect transition="out" filter="fade">
                                      <p:cBhvr>
                                        <p:cTn id="26" dur="1000"/>
                                        <p:tgtEl>
                                          <p:spTgt spid="8"/>
                                        </p:tgtEl>
                                      </p:cBhvr>
                                    </p:animEffect>
                                    <p:anim calcmode="lin" valueType="num">
                                      <p:cBhvr>
                                        <p:cTn id="27" dur="1000"/>
                                        <p:tgtEl>
                                          <p:spTgt spid="8"/>
                                        </p:tgtEl>
                                        <p:attrNameLst>
                                          <p:attrName>ppt_x</p:attrName>
                                        </p:attrNameLst>
                                      </p:cBhvr>
                                      <p:tavLst>
                                        <p:tav tm="0">
                                          <p:val>
                                            <p:strVal val="ppt_x"/>
                                          </p:val>
                                        </p:tav>
                                        <p:tav tm="100000">
                                          <p:val>
                                            <p:strVal val="ppt_x"/>
                                          </p:val>
                                        </p:tav>
                                      </p:tavLst>
                                    </p:anim>
                                    <p:anim calcmode="lin" valueType="num">
                                      <p:cBhvr>
                                        <p:cTn id="28" dur="1000"/>
                                        <p:tgtEl>
                                          <p:spTgt spid="8"/>
                                        </p:tgtEl>
                                        <p:attrNameLst>
                                          <p:attrName>ppt_y</p:attrName>
                                        </p:attrNameLst>
                                      </p:cBhvr>
                                      <p:tavLst>
                                        <p:tav tm="0">
                                          <p:val>
                                            <p:strVal val="ppt_y"/>
                                          </p:val>
                                        </p:tav>
                                        <p:tav tm="100000">
                                          <p:val>
                                            <p:strVal val="ppt_y+.1"/>
                                          </p:val>
                                        </p:tav>
                                      </p:tavLst>
                                    </p:anim>
                                    <p:set>
                                      <p:cBhvr>
                                        <p:cTn id="29" dur="1" fill="hold">
                                          <p:stCondLst>
                                            <p:cond delay="999"/>
                                          </p:stCondLst>
                                        </p:cTn>
                                        <p:tgtEl>
                                          <p:spTgt spid="8"/>
                                        </p:tgtEl>
                                        <p:attrNameLst>
                                          <p:attrName>style.visibility</p:attrName>
                                        </p:attrNameLst>
                                      </p:cBhvr>
                                      <p:to>
                                        <p:strVal val="hidden"/>
                                      </p:to>
                                    </p:set>
                                  </p:childTnLst>
                                </p:cTn>
                              </p:par>
                              <p:par>
                                <p:cTn id="30" presetID="42" presetClass="exit" presetSubtype="0" fill="hold" grpId="1" nodeType="withEffect">
                                  <p:stCondLst>
                                    <p:cond delay="0"/>
                                  </p:stCondLst>
                                  <p:childTnLst>
                                    <p:animEffect transition="out" filter="fade">
                                      <p:cBhvr>
                                        <p:cTn id="31" dur="1000"/>
                                        <p:tgtEl>
                                          <p:spTgt spid="9"/>
                                        </p:tgtEl>
                                      </p:cBhvr>
                                    </p:animEffect>
                                    <p:anim calcmode="lin" valueType="num">
                                      <p:cBhvr>
                                        <p:cTn id="32" dur="1000"/>
                                        <p:tgtEl>
                                          <p:spTgt spid="9"/>
                                        </p:tgtEl>
                                        <p:attrNameLst>
                                          <p:attrName>ppt_x</p:attrName>
                                        </p:attrNameLst>
                                      </p:cBhvr>
                                      <p:tavLst>
                                        <p:tav tm="0">
                                          <p:val>
                                            <p:strVal val="ppt_x"/>
                                          </p:val>
                                        </p:tav>
                                        <p:tav tm="100000">
                                          <p:val>
                                            <p:strVal val="ppt_x"/>
                                          </p:val>
                                        </p:tav>
                                      </p:tavLst>
                                    </p:anim>
                                    <p:anim calcmode="lin" valueType="num">
                                      <p:cBhvr>
                                        <p:cTn id="33" dur="1000"/>
                                        <p:tgtEl>
                                          <p:spTgt spid="9"/>
                                        </p:tgtEl>
                                        <p:attrNameLst>
                                          <p:attrName>ppt_y</p:attrName>
                                        </p:attrNameLst>
                                      </p:cBhvr>
                                      <p:tavLst>
                                        <p:tav tm="0">
                                          <p:val>
                                            <p:strVal val="ppt_y"/>
                                          </p:val>
                                        </p:tav>
                                        <p:tav tm="100000">
                                          <p:val>
                                            <p:strVal val="ppt_y+.1"/>
                                          </p:val>
                                        </p:tav>
                                      </p:tavLst>
                                    </p:anim>
                                    <p:set>
                                      <p:cBhvr>
                                        <p:cTn id="34" dur="1" fill="hold">
                                          <p:stCondLst>
                                            <p:cond delay="999"/>
                                          </p:stCondLst>
                                        </p:cTn>
                                        <p:tgtEl>
                                          <p:spTgt spid="9"/>
                                        </p:tgtEl>
                                        <p:attrNameLst>
                                          <p:attrName>style.visibility</p:attrName>
                                        </p:attrNameLst>
                                      </p:cBhvr>
                                      <p:to>
                                        <p:strVal val="hidden"/>
                                      </p:to>
                                    </p:set>
                                  </p:childTnLst>
                                </p:cTn>
                              </p:par>
                            </p:childTnLst>
                          </p:cTn>
                        </p:par>
                        <p:par>
                          <p:cTn id="35" fill="hold">
                            <p:stCondLst>
                              <p:cond delay="1000"/>
                            </p:stCondLst>
                            <p:childTnLst>
                              <p:par>
                                <p:cTn id="36" presetID="42" presetClass="entr" presetSubtype="0"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1000"/>
                                        <p:tgtEl>
                                          <p:spTgt spid="16"/>
                                        </p:tgtEl>
                                      </p:cBhvr>
                                    </p:animEffect>
                                    <p:anim calcmode="lin" valueType="num">
                                      <p:cBhvr>
                                        <p:cTn id="39" dur="1000" fill="hold"/>
                                        <p:tgtEl>
                                          <p:spTgt spid="16"/>
                                        </p:tgtEl>
                                        <p:attrNameLst>
                                          <p:attrName>ppt_x</p:attrName>
                                        </p:attrNameLst>
                                      </p:cBhvr>
                                      <p:tavLst>
                                        <p:tav tm="0">
                                          <p:val>
                                            <p:strVal val="#ppt_x"/>
                                          </p:val>
                                        </p:tav>
                                        <p:tav tm="100000">
                                          <p:val>
                                            <p:strVal val="#ppt_x"/>
                                          </p:val>
                                        </p:tav>
                                      </p:tavLst>
                                    </p:anim>
                                    <p:anim calcmode="lin" valueType="num">
                                      <p:cBhvr>
                                        <p:cTn id="40" dur="1000" fill="hold"/>
                                        <p:tgtEl>
                                          <p:spTgt spid="16"/>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8" grpId="1"/>
      <p:bldP spid="9" grpId="0" animBg="1"/>
      <p:bldP spid="9" grpId="1" animBg="1"/>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56BC-2454-A313-5FF9-E52ECAD6D9BC}"/>
              </a:ext>
            </a:extLst>
          </p:cNvPr>
          <p:cNvSpPr>
            <a:spLocks noGrp="1"/>
          </p:cNvSpPr>
          <p:nvPr>
            <p:ph type="title"/>
          </p:nvPr>
        </p:nvSpPr>
        <p:spPr/>
        <p:txBody>
          <a:bodyPr/>
          <a:lstStyle/>
          <a:p>
            <a:r>
              <a:rPr lang="en"/>
              <a:t>2. Chuẩn bị dữ liệu</a:t>
            </a:r>
            <a:endParaRPr lang="en-US"/>
          </a:p>
        </p:txBody>
      </p:sp>
      <p:sp>
        <p:nvSpPr>
          <p:cNvPr id="3" name="TextBox 2">
            <a:extLst>
              <a:ext uri="{FF2B5EF4-FFF2-40B4-BE49-F238E27FC236}">
                <a16:creationId xmlns:a16="http://schemas.microsoft.com/office/drawing/2014/main" id="{6D73F81D-3916-E149-4B24-D3A67B1E239D}"/>
              </a:ext>
            </a:extLst>
          </p:cNvPr>
          <p:cNvSpPr txBox="1"/>
          <p:nvPr/>
        </p:nvSpPr>
        <p:spPr>
          <a:xfrm>
            <a:off x="156325" y="948100"/>
            <a:ext cx="4472699" cy="338554"/>
          </a:xfrm>
          <a:prstGeom prst="rect">
            <a:avLst/>
          </a:prstGeom>
          <a:noFill/>
        </p:spPr>
        <p:txBody>
          <a:bodyPr wrap="none" rtlCol="0">
            <a:spAutoFit/>
          </a:bodyPr>
          <a:lstStyle/>
          <a:p>
            <a:r>
              <a:rPr lang="en-US" sz="1600" b="1" i="0">
                <a:solidFill>
                  <a:srgbClr val="24292F"/>
                </a:solidFill>
                <a:effectLst/>
                <a:latin typeface="Roboto" panose="02000000000000000000" pitchFamily="2" charset="0"/>
                <a:ea typeface="Roboto" panose="02000000000000000000" pitchFamily="2" charset="0"/>
                <a:cs typeface="Roboto" panose="02000000000000000000" pitchFamily="2" charset="0"/>
              </a:rPr>
              <a:t>2.3. Trực quan hóa dữ liệu (Data Visualisation)</a:t>
            </a:r>
          </a:p>
        </p:txBody>
      </p:sp>
      <p:pic>
        <p:nvPicPr>
          <p:cNvPr id="6146" name="Picture 2">
            <a:extLst>
              <a:ext uri="{FF2B5EF4-FFF2-40B4-BE49-F238E27FC236}">
                <a16:creationId xmlns:a16="http://schemas.microsoft.com/office/drawing/2014/main" id="{7F818FE5-C632-4FE2-7A78-560E66E83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78" y="1286654"/>
            <a:ext cx="3539151" cy="36853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CA59950-C2E5-A85F-B5B2-4CC35569D525}"/>
              </a:ext>
            </a:extLst>
          </p:cNvPr>
          <p:cNvPicPr>
            <a:picLocks noChangeAspect="1"/>
          </p:cNvPicPr>
          <p:nvPr/>
        </p:nvPicPr>
        <p:blipFill>
          <a:blip r:embed="rId3"/>
          <a:stretch>
            <a:fillRect/>
          </a:stretch>
        </p:blipFill>
        <p:spPr>
          <a:xfrm>
            <a:off x="3802026" y="1890487"/>
            <a:ext cx="5098696" cy="2820627"/>
          </a:xfrm>
          <a:prstGeom prst="rect">
            <a:avLst/>
          </a:prstGeom>
        </p:spPr>
      </p:pic>
      <p:sp>
        <p:nvSpPr>
          <p:cNvPr id="6" name="TextBox 5">
            <a:extLst>
              <a:ext uri="{FF2B5EF4-FFF2-40B4-BE49-F238E27FC236}">
                <a16:creationId xmlns:a16="http://schemas.microsoft.com/office/drawing/2014/main" id="{D1991C78-9F0A-F43B-7517-1D18166212C8}"/>
              </a:ext>
            </a:extLst>
          </p:cNvPr>
          <p:cNvSpPr txBox="1"/>
          <p:nvPr/>
        </p:nvSpPr>
        <p:spPr>
          <a:xfrm>
            <a:off x="5269042" y="4711114"/>
            <a:ext cx="2749471" cy="307777"/>
          </a:xfrm>
          <a:prstGeom prst="rect">
            <a:avLst/>
          </a:prstGeom>
          <a:noFill/>
        </p:spPr>
        <p:txBody>
          <a:bodyPr wrap="none" rtlCol="0">
            <a:spAutoFit/>
          </a:bodyPr>
          <a:lstStyle/>
          <a:p>
            <a:r>
              <a:rPr lang="vi-VN" b="0" i="1">
                <a:solidFill>
                  <a:srgbClr val="24292F"/>
                </a:solidFill>
                <a:effectLst/>
                <a:latin typeface="-apple-system"/>
              </a:rPr>
              <a:t>Figure 2. Biểu đồ cho các đặc trưng</a:t>
            </a:r>
            <a:endParaRPr lang="en-US"/>
          </a:p>
        </p:txBody>
      </p:sp>
      <p:sp>
        <p:nvSpPr>
          <p:cNvPr id="8" name="TextBox 7">
            <a:extLst>
              <a:ext uri="{FF2B5EF4-FFF2-40B4-BE49-F238E27FC236}">
                <a16:creationId xmlns:a16="http://schemas.microsoft.com/office/drawing/2014/main" id="{8503A848-4A37-E926-48DC-3E982BB64607}"/>
              </a:ext>
            </a:extLst>
          </p:cNvPr>
          <p:cNvSpPr txBox="1"/>
          <p:nvPr/>
        </p:nvSpPr>
        <p:spPr>
          <a:xfrm>
            <a:off x="713225" y="4815950"/>
            <a:ext cx="2870616" cy="307777"/>
          </a:xfrm>
          <a:prstGeom prst="rect">
            <a:avLst/>
          </a:prstGeom>
          <a:noFill/>
        </p:spPr>
        <p:txBody>
          <a:bodyPr wrap="square">
            <a:spAutoFit/>
          </a:bodyPr>
          <a:lstStyle/>
          <a:p>
            <a:r>
              <a:rPr lang="en-US" b="0" i="1">
                <a:solidFill>
                  <a:srgbClr val="24292F"/>
                </a:solidFill>
                <a:effectLst/>
                <a:latin typeface="-apple-system"/>
              </a:rPr>
              <a:t>Figure 1. Phân bố kết quả trận đấu</a:t>
            </a:r>
            <a:endParaRPr lang="en-US"/>
          </a:p>
        </p:txBody>
      </p:sp>
    </p:spTree>
    <p:extLst>
      <p:ext uri="{BB962C8B-B14F-4D97-AF65-F5344CB8AC3E}">
        <p14:creationId xmlns:p14="http://schemas.microsoft.com/office/powerpoint/2010/main" val="294907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56BC-2454-A313-5FF9-E52ECAD6D9BC}"/>
              </a:ext>
            </a:extLst>
          </p:cNvPr>
          <p:cNvSpPr>
            <a:spLocks noGrp="1"/>
          </p:cNvSpPr>
          <p:nvPr>
            <p:ph type="title"/>
          </p:nvPr>
        </p:nvSpPr>
        <p:spPr/>
        <p:txBody>
          <a:bodyPr/>
          <a:lstStyle/>
          <a:p>
            <a:r>
              <a:rPr lang="en"/>
              <a:t>2. Chuẩn bị dữ liệu</a:t>
            </a:r>
            <a:endParaRPr lang="en-US"/>
          </a:p>
        </p:txBody>
      </p:sp>
      <p:sp>
        <p:nvSpPr>
          <p:cNvPr id="3" name="TextBox 2">
            <a:extLst>
              <a:ext uri="{FF2B5EF4-FFF2-40B4-BE49-F238E27FC236}">
                <a16:creationId xmlns:a16="http://schemas.microsoft.com/office/drawing/2014/main" id="{6D73F81D-3916-E149-4B24-D3A67B1E239D}"/>
              </a:ext>
            </a:extLst>
          </p:cNvPr>
          <p:cNvSpPr txBox="1"/>
          <p:nvPr/>
        </p:nvSpPr>
        <p:spPr>
          <a:xfrm>
            <a:off x="156325" y="948100"/>
            <a:ext cx="4472699" cy="338554"/>
          </a:xfrm>
          <a:prstGeom prst="rect">
            <a:avLst/>
          </a:prstGeom>
          <a:noFill/>
        </p:spPr>
        <p:txBody>
          <a:bodyPr wrap="none" rtlCol="0">
            <a:spAutoFit/>
          </a:bodyPr>
          <a:lstStyle/>
          <a:p>
            <a:r>
              <a:rPr lang="en-US" sz="1600" b="1" i="0">
                <a:solidFill>
                  <a:srgbClr val="24292F"/>
                </a:solidFill>
                <a:effectLst/>
                <a:latin typeface="Roboto" panose="02000000000000000000" pitchFamily="2" charset="0"/>
                <a:ea typeface="Roboto" panose="02000000000000000000" pitchFamily="2" charset="0"/>
                <a:cs typeface="Roboto" panose="02000000000000000000" pitchFamily="2" charset="0"/>
              </a:rPr>
              <a:t>2.3. Trực quan hóa dữ liệu (Data Visualisation)</a:t>
            </a:r>
          </a:p>
        </p:txBody>
      </p:sp>
      <p:pic>
        <p:nvPicPr>
          <p:cNvPr id="6" name="Picture 5">
            <a:extLst>
              <a:ext uri="{FF2B5EF4-FFF2-40B4-BE49-F238E27FC236}">
                <a16:creationId xmlns:a16="http://schemas.microsoft.com/office/drawing/2014/main" id="{F6CFB6BA-8F41-FBD8-C741-E2E6BDDC4E9A}"/>
              </a:ext>
            </a:extLst>
          </p:cNvPr>
          <p:cNvPicPr>
            <a:picLocks noChangeAspect="1"/>
          </p:cNvPicPr>
          <p:nvPr/>
        </p:nvPicPr>
        <p:blipFill>
          <a:blip r:embed="rId2"/>
          <a:stretch>
            <a:fillRect/>
          </a:stretch>
        </p:blipFill>
        <p:spPr>
          <a:xfrm>
            <a:off x="1150115" y="1286654"/>
            <a:ext cx="6843717" cy="3694985"/>
          </a:xfrm>
          <a:prstGeom prst="rect">
            <a:avLst/>
          </a:prstGeom>
        </p:spPr>
      </p:pic>
      <p:sp>
        <p:nvSpPr>
          <p:cNvPr id="7" name="TextBox 6">
            <a:extLst>
              <a:ext uri="{FF2B5EF4-FFF2-40B4-BE49-F238E27FC236}">
                <a16:creationId xmlns:a16="http://schemas.microsoft.com/office/drawing/2014/main" id="{D7CEA403-74CD-5431-572E-17BFF85B31DA}"/>
              </a:ext>
            </a:extLst>
          </p:cNvPr>
          <p:cNvSpPr txBox="1"/>
          <p:nvPr/>
        </p:nvSpPr>
        <p:spPr>
          <a:xfrm>
            <a:off x="3197239" y="4884018"/>
            <a:ext cx="2749471" cy="307777"/>
          </a:xfrm>
          <a:prstGeom prst="rect">
            <a:avLst/>
          </a:prstGeom>
          <a:noFill/>
        </p:spPr>
        <p:txBody>
          <a:bodyPr wrap="none" rtlCol="0">
            <a:spAutoFit/>
          </a:bodyPr>
          <a:lstStyle/>
          <a:p>
            <a:r>
              <a:rPr lang="vi-VN" b="0" i="1">
                <a:solidFill>
                  <a:srgbClr val="24292F"/>
                </a:solidFill>
                <a:effectLst/>
                <a:latin typeface="-apple-system"/>
              </a:rPr>
              <a:t>Figure 2. Biểu đồ cho các đặc trưng</a:t>
            </a:r>
            <a:endParaRPr lang="en-US"/>
          </a:p>
        </p:txBody>
      </p:sp>
    </p:spTree>
    <p:extLst>
      <p:ext uri="{BB962C8B-B14F-4D97-AF65-F5344CB8AC3E}">
        <p14:creationId xmlns:p14="http://schemas.microsoft.com/office/powerpoint/2010/main" val="2552228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56BC-2454-A313-5FF9-E52ECAD6D9BC}"/>
              </a:ext>
            </a:extLst>
          </p:cNvPr>
          <p:cNvSpPr>
            <a:spLocks noGrp="1"/>
          </p:cNvSpPr>
          <p:nvPr>
            <p:ph type="title"/>
          </p:nvPr>
        </p:nvSpPr>
        <p:spPr/>
        <p:txBody>
          <a:bodyPr/>
          <a:lstStyle/>
          <a:p>
            <a:r>
              <a:rPr lang="en"/>
              <a:t>2. Chuẩn bị dữ liệu</a:t>
            </a:r>
            <a:endParaRPr lang="en-US"/>
          </a:p>
        </p:txBody>
      </p:sp>
      <p:sp>
        <p:nvSpPr>
          <p:cNvPr id="3" name="TextBox 2">
            <a:extLst>
              <a:ext uri="{FF2B5EF4-FFF2-40B4-BE49-F238E27FC236}">
                <a16:creationId xmlns:a16="http://schemas.microsoft.com/office/drawing/2014/main" id="{6D73F81D-3916-E149-4B24-D3A67B1E239D}"/>
              </a:ext>
            </a:extLst>
          </p:cNvPr>
          <p:cNvSpPr txBox="1"/>
          <p:nvPr/>
        </p:nvSpPr>
        <p:spPr>
          <a:xfrm>
            <a:off x="156325" y="948100"/>
            <a:ext cx="4472699" cy="338554"/>
          </a:xfrm>
          <a:prstGeom prst="rect">
            <a:avLst/>
          </a:prstGeom>
          <a:noFill/>
        </p:spPr>
        <p:txBody>
          <a:bodyPr wrap="none" rtlCol="0">
            <a:spAutoFit/>
          </a:bodyPr>
          <a:lstStyle/>
          <a:p>
            <a:r>
              <a:rPr lang="en-US" sz="1600" b="1" i="0">
                <a:solidFill>
                  <a:srgbClr val="24292F"/>
                </a:solidFill>
                <a:effectLst/>
                <a:latin typeface="Roboto" panose="02000000000000000000" pitchFamily="2" charset="0"/>
                <a:ea typeface="Roboto" panose="02000000000000000000" pitchFamily="2" charset="0"/>
                <a:cs typeface="Roboto" panose="02000000000000000000" pitchFamily="2" charset="0"/>
              </a:rPr>
              <a:t>2.3. Trực quan hóa dữ liệu (Data Visualisation)</a:t>
            </a:r>
          </a:p>
        </p:txBody>
      </p:sp>
      <p:pic>
        <p:nvPicPr>
          <p:cNvPr id="6" name="Picture 5">
            <a:extLst>
              <a:ext uri="{FF2B5EF4-FFF2-40B4-BE49-F238E27FC236}">
                <a16:creationId xmlns:a16="http://schemas.microsoft.com/office/drawing/2014/main" id="{2E9D858B-D7D9-6EC5-985C-E332DD49E3A5}"/>
              </a:ext>
            </a:extLst>
          </p:cNvPr>
          <p:cNvPicPr>
            <a:picLocks noChangeAspect="1"/>
          </p:cNvPicPr>
          <p:nvPr/>
        </p:nvPicPr>
        <p:blipFill>
          <a:blip r:embed="rId2"/>
          <a:stretch>
            <a:fillRect/>
          </a:stretch>
        </p:blipFill>
        <p:spPr>
          <a:xfrm>
            <a:off x="1445836" y="1286654"/>
            <a:ext cx="6252277" cy="3482646"/>
          </a:xfrm>
          <a:prstGeom prst="rect">
            <a:avLst/>
          </a:prstGeom>
        </p:spPr>
      </p:pic>
      <p:sp>
        <p:nvSpPr>
          <p:cNvPr id="7" name="TextBox 6">
            <a:extLst>
              <a:ext uri="{FF2B5EF4-FFF2-40B4-BE49-F238E27FC236}">
                <a16:creationId xmlns:a16="http://schemas.microsoft.com/office/drawing/2014/main" id="{3C7DA4EB-F41F-150F-23E9-759FFDEB6229}"/>
              </a:ext>
            </a:extLst>
          </p:cNvPr>
          <p:cNvSpPr txBox="1"/>
          <p:nvPr/>
        </p:nvSpPr>
        <p:spPr>
          <a:xfrm>
            <a:off x="3197238" y="4769300"/>
            <a:ext cx="2749471" cy="307777"/>
          </a:xfrm>
          <a:prstGeom prst="rect">
            <a:avLst/>
          </a:prstGeom>
          <a:noFill/>
        </p:spPr>
        <p:txBody>
          <a:bodyPr wrap="none" rtlCol="0">
            <a:spAutoFit/>
          </a:bodyPr>
          <a:lstStyle/>
          <a:p>
            <a:r>
              <a:rPr lang="vi-VN" b="0" i="1">
                <a:solidFill>
                  <a:srgbClr val="24292F"/>
                </a:solidFill>
                <a:effectLst/>
                <a:latin typeface="-apple-system"/>
              </a:rPr>
              <a:t>Figure 2. Biểu đồ cho các đặc trưng</a:t>
            </a:r>
            <a:endParaRPr lang="en-US"/>
          </a:p>
        </p:txBody>
      </p:sp>
    </p:spTree>
    <p:extLst>
      <p:ext uri="{BB962C8B-B14F-4D97-AF65-F5344CB8AC3E}">
        <p14:creationId xmlns:p14="http://schemas.microsoft.com/office/powerpoint/2010/main" val="2061351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56BC-2454-A313-5FF9-E52ECAD6D9BC}"/>
              </a:ext>
            </a:extLst>
          </p:cNvPr>
          <p:cNvSpPr>
            <a:spLocks noGrp="1"/>
          </p:cNvSpPr>
          <p:nvPr>
            <p:ph type="title"/>
          </p:nvPr>
        </p:nvSpPr>
        <p:spPr/>
        <p:txBody>
          <a:bodyPr/>
          <a:lstStyle/>
          <a:p>
            <a:r>
              <a:rPr lang="en"/>
              <a:t>2. Chuẩn bị dữ liệu</a:t>
            </a:r>
            <a:endParaRPr lang="en-US"/>
          </a:p>
        </p:txBody>
      </p:sp>
      <p:sp>
        <p:nvSpPr>
          <p:cNvPr id="3" name="TextBox 2">
            <a:extLst>
              <a:ext uri="{FF2B5EF4-FFF2-40B4-BE49-F238E27FC236}">
                <a16:creationId xmlns:a16="http://schemas.microsoft.com/office/drawing/2014/main" id="{6D73F81D-3916-E149-4B24-D3A67B1E239D}"/>
              </a:ext>
            </a:extLst>
          </p:cNvPr>
          <p:cNvSpPr txBox="1"/>
          <p:nvPr/>
        </p:nvSpPr>
        <p:spPr>
          <a:xfrm>
            <a:off x="156325" y="948100"/>
            <a:ext cx="4472699" cy="338554"/>
          </a:xfrm>
          <a:prstGeom prst="rect">
            <a:avLst/>
          </a:prstGeom>
          <a:noFill/>
        </p:spPr>
        <p:txBody>
          <a:bodyPr wrap="none" rtlCol="0">
            <a:spAutoFit/>
          </a:bodyPr>
          <a:lstStyle/>
          <a:p>
            <a:r>
              <a:rPr lang="en-US" sz="1600" b="1" i="0">
                <a:solidFill>
                  <a:srgbClr val="24292F"/>
                </a:solidFill>
                <a:effectLst/>
                <a:latin typeface="Roboto" panose="02000000000000000000" pitchFamily="2" charset="0"/>
                <a:ea typeface="Roboto" panose="02000000000000000000" pitchFamily="2" charset="0"/>
                <a:cs typeface="Roboto" panose="02000000000000000000" pitchFamily="2" charset="0"/>
              </a:rPr>
              <a:t>2.3. Trực quan hóa dữ liệu (Data Visualisation)</a:t>
            </a:r>
          </a:p>
        </p:txBody>
      </p:sp>
      <p:pic>
        <p:nvPicPr>
          <p:cNvPr id="7170" name="Picture 2" descr="Figure 1">
            <a:extLst>
              <a:ext uri="{FF2B5EF4-FFF2-40B4-BE49-F238E27FC236}">
                <a16:creationId xmlns:a16="http://schemas.microsoft.com/office/drawing/2014/main" id="{D5923012-FBEF-189A-A3A7-7CFF1770B9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225" y="1356700"/>
            <a:ext cx="5292335" cy="3653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5350FB3-0FCD-1FC2-0433-61732ADC0C45}"/>
              </a:ext>
            </a:extLst>
          </p:cNvPr>
          <p:cNvSpPr txBox="1"/>
          <p:nvPr/>
        </p:nvSpPr>
        <p:spPr>
          <a:xfrm>
            <a:off x="6207928" y="2310140"/>
            <a:ext cx="3063489" cy="523220"/>
          </a:xfrm>
          <a:prstGeom prst="rect">
            <a:avLst/>
          </a:prstGeom>
          <a:noFill/>
        </p:spPr>
        <p:txBody>
          <a:bodyPr wrap="square" rtlCol="0">
            <a:spAutoFit/>
          </a:bodyPr>
          <a:lstStyle/>
          <a:p>
            <a:r>
              <a:rPr lang="en-US" b="0" i="1">
                <a:solidFill>
                  <a:srgbClr val="24292F"/>
                </a:solidFill>
                <a:effectLst/>
                <a:latin typeface="-apple-system"/>
              </a:rPr>
              <a:t>Figure 3. Tổng số bàn thắng của từng đội theo mùa giải</a:t>
            </a:r>
            <a:endParaRPr lang="en-US"/>
          </a:p>
        </p:txBody>
      </p:sp>
    </p:spTree>
    <p:extLst>
      <p:ext uri="{BB962C8B-B14F-4D97-AF65-F5344CB8AC3E}">
        <p14:creationId xmlns:p14="http://schemas.microsoft.com/office/powerpoint/2010/main" val="2145253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56BC-2454-A313-5FF9-E52ECAD6D9BC}"/>
              </a:ext>
            </a:extLst>
          </p:cNvPr>
          <p:cNvSpPr>
            <a:spLocks noGrp="1"/>
          </p:cNvSpPr>
          <p:nvPr>
            <p:ph type="title"/>
          </p:nvPr>
        </p:nvSpPr>
        <p:spPr/>
        <p:txBody>
          <a:bodyPr/>
          <a:lstStyle/>
          <a:p>
            <a:r>
              <a:rPr lang="en"/>
              <a:t>2. Chuẩn bị dữ liệu</a:t>
            </a:r>
            <a:endParaRPr lang="en-US"/>
          </a:p>
        </p:txBody>
      </p:sp>
      <p:sp>
        <p:nvSpPr>
          <p:cNvPr id="3" name="TextBox 2">
            <a:extLst>
              <a:ext uri="{FF2B5EF4-FFF2-40B4-BE49-F238E27FC236}">
                <a16:creationId xmlns:a16="http://schemas.microsoft.com/office/drawing/2014/main" id="{6D73F81D-3916-E149-4B24-D3A67B1E239D}"/>
              </a:ext>
            </a:extLst>
          </p:cNvPr>
          <p:cNvSpPr txBox="1"/>
          <p:nvPr/>
        </p:nvSpPr>
        <p:spPr>
          <a:xfrm>
            <a:off x="156325" y="948100"/>
            <a:ext cx="4472699" cy="338554"/>
          </a:xfrm>
          <a:prstGeom prst="rect">
            <a:avLst/>
          </a:prstGeom>
          <a:noFill/>
        </p:spPr>
        <p:txBody>
          <a:bodyPr wrap="none" rtlCol="0">
            <a:spAutoFit/>
          </a:bodyPr>
          <a:lstStyle/>
          <a:p>
            <a:r>
              <a:rPr lang="en-US" sz="1600" b="1" i="0">
                <a:solidFill>
                  <a:srgbClr val="24292F"/>
                </a:solidFill>
                <a:effectLst/>
                <a:latin typeface="Roboto" panose="02000000000000000000" pitchFamily="2" charset="0"/>
                <a:ea typeface="Roboto" panose="02000000000000000000" pitchFamily="2" charset="0"/>
                <a:cs typeface="Roboto" panose="02000000000000000000" pitchFamily="2" charset="0"/>
              </a:rPr>
              <a:t>2.3. Trực quan hóa dữ liệu (Data Visualisation)</a:t>
            </a:r>
          </a:p>
        </p:txBody>
      </p:sp>
      <p:sp>
        <p:nvSpPr>
          <p:cNvPr id="4" name="TextBox 3">
            <a:extLst>
              <a:ext uri="{FF2B5EF4-FFF2-40B4-BE49-F238E27FC236}">
                <a16:creationId xmlns:a16="http://schemas.microsoft.com/office/drawing/2014/main" id="{65350FB3-0FCD-1FC2-0433-61732ADC0C45}"/>
              </a:ext>
            </a:extLst>
          </p:cNvPr>
          <p:cNvSpPr txBox="1"/>
          <p:nvPr/>
        </p:nvSpPr>
        <p:spPr>
          <a:xfrm>
            <a:off x="5465915" y="2310140"/>
            <a:ext cx="3340806" cy="307777"/>
          </a:xfrm>
          <a:prstGeom prst="rect">
            <a:avLst/>
          </a:prstGeom>
          <a:noFill/>
        </p:spPr>
        <p:txBody>
          <a:bodyPr wrap="square" rtlCol="0">
            <a:spAutoFit/>
          </a:bodyPr>
          <a:lstStyle/>
          <a:p>
            <a:r>
              <a:rPr lang="en-US" b="0" i="1">
                <a:solidFill>
                  <a:srgbClr val="24292F"/>
                </a:solidFill>
                <a:effectLst/>
                <a:latin typeface="-apple-system"/>
              </a:rPr>
              <a:t>Figure 4. Phân bố sút phạt penalty</a:t>
            </a:r>
            <a:endParaRPr lang="en-US"/>
          </a:p>
        </p:txBody>
      </p:sp>
      <p:pic>
        <p:nvPicPr>
          <p:cNvPr id="10242" name="Picture 2" descr="Figure 2">
            <a:extLst>
              <a:ext uri="{FF2B5EF4-FFF2-40B4-BE49-F238E27FC236}">
                <a16:creationId xmlns:a16="http://schemas.microsoft.com/office/drawing/2014/main" id="{70CA94EC-BF0F-DAA7-1926-74920ACA7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25" y="1277313"/>
            <a:ext cx="4933372" cy="3856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031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56BC-2454-A313-5FF9-E52ECAD6D9BC}"/>
              </a:ext>
            </a:extLst>
          </p:cNvPr>
          <p:cNvSpPr>
            <a:spLocks noGrp="1"/>
          </p:cNvSpPr>
          <p:nvPr>
            <p:ph type="title"/>
          </p:nvPr>
        </p:nvSpPr>
        <p:spPr/>
        <p:txBody>
          <a:bodyPr/>
          <a:lstStyle/>
          <a:p>
            <a:r>
              <a:rPr lang="en"/>
              <a:t>2. Chuẩn bị dữ liệu</a:t>
            </a:r>
            <a:endParaRPr lang="en-US"/>
          </a:p>
        </p:txBody>
      </p:sp>
      <p:sp>
        <p:nvSpPr>
          <p:cNvPr id="3" name="TextBox 2">
            <a:extLst>
              <a:ext uri="{FF2B5EF4-FFF2-40B4-BE49-F238E27FC236}">
                <a16:creationId xmlns:a16="http://schemas.microsoft.com/office/drawing/2014/main" id="{6D73F81D-3916-E149-4B24-D3A67B1E239D}"/>
              </a:ext>
            </a:extLst>
          </p:cNvPr>
          <p:cNvSpPr txBox="1"/>
          <p:nvPr/>
        </p:nvSpPr>
        <p:spPr>
          <a:xfrm>
            <a:off x="156325" y="948100"/>
            <a:ext cx="2639341" cy="584775"/>
          </a:xfrm>
          <a:prstGeom prst="rect">
            <a:avLst/>
          </a:prstGeom>
          <a:noFill/>
        </p:spPr>
        <p:txBody>
          <a:bodyPr wrap="square" rtlCol="0">
            <a:spAutoFit/>
          </a:bodyPr>
          <a:lstStyle/>
          <a:p>
            <a:r>
              <a:rPr lang="en-US" sz="1600" b="1" i="0">
                <a:solidFill>
                  <a:srgbClr val="24292F"/>
                </a:solidFill>
                <a:effectLst/>
                <a:latin typeface="Roboto" panose="02000000000000000000" pitchFamily="2" charset="0"/>
                <a:ea typeface="Roboto" panose="02000000000000000000" pitchFamily="2" charset="0"/>
                <a:cs typeface="Roboto" panose="02000000000000000000" pitchFamily="2" charset="0"/>
              </a:rPr>
              <a:t>2.3. Trực quan hóa dữ liệu (Data Visualisation)</a:t>
            </a:r>
          </a:p>
        </p:txBody>
      </p:sp>
      <p:sp>
        <p:nvSpPr>
          <p:cNvPr id="4" name="TextBox 3">
            <a:extLst>
              <a:ext uri="{FF2B5EF4-FFF2-40B4-BE49-F238E27FC236}">
                <a16:creationId xmlns:a16="http://schemas.microsoft.com/office/drawing/2014/main" id="{65350FB3-0FCD-1FC2-0433-61732ADC0C45}"/>
              </a:ext>
            </a:extLst>
          </p:cNvPr>
          <p:cNvSpPr txBox="1"/>
          <p:nvPr/>
        </p:nvSpPr>
        <p:spPr>
          <a:xfrm>
            <a:off x="307001" y="2491648"/>
            <a:ext cx="3340806" cy="523220"/>
          </a:xfrm>
          <a:prstGeom prst="rect">
            <a:avLst/>
          </a:prstGeom>
          <a:noFill/>
        </p:spPr>
        <p:txBody>
          <a:bodyPr wrap="square" rtlCol="0">
            <a:spAutoFit/>
          </a:bodyPr>
          <a:lstStyle/>
          <a:p>
            <a:r>
              <a:rPr lang="en-US" b="0" i="1">
                <a:solidFill>
                  <a:srgbClr val="24292F"/>
                </a:solidFill>
                <a:effectLst/>
                <a:latin typeface="-apple-system"/>
              </a:rPr>
              <a:t>Figure 6. Trực quan hóa phân phối của số bàn thắng của đội chủ nhà</a:t>
            </a:r>
            <a:endParaRPr lang="en-US"/>
          </a:p>
        </p:txBody>
      </p:sp>
      <p:pic>
        <p:nvPicPr>
          <p:cNvPr id="11268" name="Picture 4" descr="Figure 1">
            <a:extLst>
              <a:ext uri="{FF2B5EF4-FFF2-40B4-BE49-F238E27FC236}">
                <a16:creationId xmlns:a16="http://schemas.microsoft.com/office/drawing/2014/main" id="{2AD0586E-3437-7D15-60EC-579900822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9467" y="991597"/>
            <a:ext cx="5237293" cy="4151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478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56BC-2454-A313-5FF9-E52ECAD6D9BC}"/>
              </a:ext>
            </a:extLst>
          </p:cNvPr>
          <p:cNvSpPr>
            <a:spLocks noGrp="1"/>
          </p:cNvSpPr>
          <p:nvPr>
            <p:ph type="title"/>
          </p:nvPr>
        </p:nvSpPr>
        <p:spPr/>
        <p:txBody>
          <a:bodyPr/>
          <a:lstStyle/>
          <a:p>
            <a:r>
              <a:rPr lang="en"/>
              <a:t>2. Chuẩn bị dữ liệu</a:t>
            </a:r>
            <a:endParaRPr lang="en-US"/>
          </a:p>
        </p:txBody>
      </p:sp>
      <p:sp>
        <p:nvSpPr>
          <p:cNvPr id="3" name="TextBox 2">
            <a:extLst>
              <a:ext uri="{FF2B5EF4-FFF2-40B4-BE49-F238E27FC236}">
                <a16:creationId xmlns:a16="http://schemas.microsoft.com/office/drawing/2014/main" id="{6D73F81D-3916-E149-4B24-D3A67B1E239D}"/>
              </a:ext>
            </a:extLst>
          </p:cNvPr>
          <p:cNvSpPr txBox="1"/>
          <p:nvPr/>
        </p:nvSpPr>
        <p:spPr>
          <a:xfrm>
            <a:off x="156325" y="948100"/>
            <a:ext cx="2639341" cy="584775"/>
          </a:xfrm>
          <a:prstGeom prst="rect">
            <a:avLst/>
          </a:prstGeom>
          <a:noFill/>
        </p:spPr>
        <p:txBody>
          <a:bodyPr wrap="square" rtlCol="0">
            <a:spAutoFit/>
          </a:bodyPr>
          <a:lstStyle/>
          <a:p>
            <a:r>
              <a:rPr lang="en-US" sz="1600" b="1" i="0">
                <a:solidFill>
                  <a:srgbClr val="24292F"/>
                </a:solidFill>
                <a:effectLst/>
                <a:latin typeface="Roboto" panose="02000000000000000000" pitchFamily="2" charset="0"/>
                <a:ea typeface="Roboto" panose="02000000000000000000" pitchFamily="2" charset="0"/>
                <a:cs typeface="Roboto" panose="02000000000000000000" pitchFamily="2" charset="0"/>
              </a:rPr>
              <a:t>2.3. Trực quan hóa dữ liệu (Data Visualisation)</a:t>
            </a:r>
          </a:p>
        </p:txBody>
      </p:sp>
      <p:sp>
        <p:nvSpPr>
          <p:cNvPr id="4" name="TextBox 3">
            <a:extLst>
              <a:ext uri="{FF2B5EF4-FFF2-40B4-BE49-F238E27FC236}">
                <a16:creationId xmlns:a16="http://schemas.microsoft.com/office/drawing/2014/main" id="{65350FB3-0FCD-1FC2-0433-61732ADC0C45}"/>
              </a:ext>
            </a:extLst>
          </p:cNvPr>
          <p:cNvSpPr txBox="1"/>
          <p:nvPr/>
        </p:nvSpPr>
        <p:spPr>
          <a:xfrm>
            <a:off x="307001" y="2491648"/>
            <a:ext cx="2639341" cy="523220"/>
          </a:xfrm>
          <a:prstGeom prst="rect">
            <a:avLst/>
          </a:prstGeom>
          <a:noFill/>
        </p:spPr>
        <p:txBody>
          <a:bodyPr wrap="square" rtlCol="0">
            <a:spAutoFit/>
          </a:bodyPr>
          <a:lstStyle/>
          <a:p>
            <a:r>
              <a:rPr lang="vi-VN" b="0" i="1">
                <a:solidFill>
                  <a:srgbClr val="24292F"/>
                </a:solidFill>
                <a:effectLst/>
                <a:latin typeface="-apple-system"/>
              </a:rPr>
              <a:t>Figure 7. Biểu đồ tương quan giữa xếp hàng xg và số bàn thắng</a:t>
            </a:r>
            <a:endParaRPr lang="en-US"/>
          </a:p>
        </p:txBody>
      </p:sp>
      <p:pic>
        <p:nvPicPr>
          <p:cNvPr id="13314" name="Picture 2" descr="Figure 2">
            <a:extLst>
              <a:ext uri="{FF2B5EF4-FFF2-40B4-BE49-F238E27FC236}">
                <a16:creationId xmlns:a16="http://schemas.microsoft.com/office/drawing/2014/main" id="{4B0B4CE7-49F0-F777-71C0-051FA838A1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5295" y="743800"/>
            <a:ext cx="5982330" cy="41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8508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56BC-2454-A313-5FF9-E52ECAD6D9BC}"/>
              </a:ext>
            </a:extLst>
          </p:cNvPr>
          <p:cNvSpPr>
            <a:spLocks noGrp="1"/>
          </p:cNvSpPr>
          <p:nvPr>
            <p:ph type="title"/>
          </p:nvPr>
        </p:nvSpPr>
        <p:spPr/>
        <p:txBody>
          <a:bodyPr/>
          <a:lstStyle/>
          <a:p>
            <a:r>
              <a:rPr lang="en"/>
              <a:t>2. Chuẩn bị dữ liệu</a:t>
            </a:r>
            <a:endParaRPr lang="en-US"/>
          </a:p>
        </p:txBody>
      </p:sp>
      <p:sp>
        <p:nvSpPr>
          <p:cNvPr id="3" name="TextBox 2">
            <a:extLst>
              <a:ext uri="{FF2B5EF4-FFF2-40B4-BE49-F238E27FC236}">
                <a16:creationId xmlns:a16="http://schemas.microsoft.com/office/drawing/2014/main" id="{6D73F81D-3916-E149-4B24-D3A67B1E239D}"/>
              </a:ext>
            </a:extLst>
          </p:cNvPr>
          <p:cNvSpPr txBox="1"/>
          <p:nvPr/>
        </p:nvSpPr>
        <p:spPr>
          <a:xfrm>
            <a:off x="156325" y="948100"/>
            <a:ext cx="4520606" cy="338554"/>
          </a:xfrm>
          <a:prstGeom prst="rect">
            <a:avLst/>
          </a:prstGeom>
          <a:noFill/>
        </p:spPr>
        <p:txBody>
          <a:bodyPr wrap="square" rtlCol="0">
            <a:spAutoFit/>
          </a:bodyPr>
          <a:lstStyle/>
          <a:p>
            <a:r>
              <a:rPr lang="en-US" sz="1600" b="1" i="0">
                <a:solidFill>
                  <a:srgbClr val="24292F"/>
                </a:solidFill>
                <a:effectLst/>
                <a:latin typeface="Roboto" panose="02000000000000000000" pitchFamily="2" charset="0"/>
                <a:ea typeface="Roboto" panose="02000000000000000000" pitchFamily="2" charset="0"/>
                <a:cs typeface="Roboto" panose="02000000000000000000" pitchFamily="2" charset="0"/>
              </a:rPr>
              <a:t>2.3. Trực quan hóa dữ liệu (Data Visualisation)</a:t>
            </a:r>
          </a:p>
        </p:txBody>
      </p:sp>
      <p:sp>
        <p:nvSpPr>
          <p:cNvPr id="4" name="TextBox 3">
            <a:extLst>
              <a:ext uri="{FF2B5EF4-FFF2-40B4-BE49-F238E27FC236}">
                <a16:creationId xmlns:a16="http://schemas.microsoft.com/office/drawing/2014/main" id="{65350FB3-0FCD-1FC2-0433-61732ADC0C45}"/>
              </a:ext>
            </a:extLst>
          </p:cNvPr>
          <p:cNvSpPr txBox="1"/>
          <p:nvPr/>
        </p:nvSpPr>
        <p:spPr>
          <a:xfrm>
            <a:off x="2117212" y="4773858"/>
            <a:ext cx="5119438" cy="307777"/>
          </a:xfrm>
          <a:prstGeom prst="rect">
            <a:avLst/>
          </a:prstGeom>
          <a:noFill/>
        </p:spPr>
        <p:txBody>
          <a:bodyPr wrap="square" rtlCol="0">
            <a:spAutoFit/>
          </a:bodyPr>
          <a:lstStyle/>
          <a:p>
            <a:r>
              <a:rPr lang="vi-VN" b="0" i="1">
                <a:solidFill>
                  <a:srgbClr val="24292F"/>
                </a:solidFill>
                <a:effectLst/>
                <a:latin typeface="-apple-system"/>
              </a:rPr>
              <a:t>Figure 8. Biểu đồ tương quan giữa kiểm soát bóng và số bàn thắng</a:t>
            </a:r>
            <a:endParaRPr lang="en-US"/>
          </a:p>
        </p:txBody>
      </p:sp>
      <p:pic>
        <p:nvPicPr>
          <p:cNvPr id="14338" name="Picture 2" descr="Figure 2">
            <a:extLst>
              <a:ext uri="{FF2B5EF4-FFF2-40B4-BE49-F238E27FC236}">
                <a16:creationId xmlns:a16="http://schemas.microsoft.com/office/drawing/2014/main" id="{DB88182D-FDD0-9748-C302-2FA0B3F627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315" y="1268227"/>
            <a:ext cx="8139684" cy="3493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412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56BC-2454-A313-5FF9-E52ECAD6D9BC}"/>
              </a:ext>
            </a:extLst>
          </p:cNvPr>
          <p:cNvSpPr>
            <a:spLocks noGrp="1"/>
          </p:cNvSpPr>
          <p:nvPr>
            <p:ph type="title"/>
          </p:nvPr>
        </p:nvSpPr>
        <p:spPr/>
        <p:txBody>
          <a:bodyPr/>
          <a:lstStyle/>
          <a:p>
            <a:r>
              <a:rPr lang="en"/>
              <a:t>2. Chuẩn bị dữ liệu</a:t>
            </a:r>
            <a:endParaRPr lang="en-US"/>
          </a:p>
        </p:txBody>
      </p:sp>
      <p:sp>
        <p:nvSpPr>
          <p:cNvPr id="3" name="TextBox 2">
            <a:extLst>
              <a:ext uri="{FF2B5EF4-FFF2-40B4-BE49-F238E27FC236}">
                <a16:creationId xmlns:a16="http://schemas.microsoft.com/office/drawing/2014/main" id="{6D73F81D-3916-E149-4B24-D3A67B1E239D}"/>
              </a:ext>
            </a:extLst>
          </p:cNvPr>
          <p:cNvSpPr txBox="1"/>
          <p:nvPr/>
        </p:nvSpPr>
        <p:spPr>
          <a:xfrm>
            <a:off x="156325" y="948100"/>
            <a:ext cx="4520606" cy="338554"/>
          </a:xfrm>
          <a:prstGeom prst="rect">
            <a:avLst/>
          </a:prstGeom>
          <a:noFill/>
        </p:spPr>
        <p:txBody>
          <a:bodyPr wrap="square" rtlCol="0">
            <a:spAutoFit/>
          </a:bodyPr>
          <a:lstStyle/>
          <a:p>
            <a:r>
              <a:rPr lang="en-US" sz="1600" b="1" i="0">
                <a:solidFill>
                  <a:srgbClr val="24292F"/>
                </a:solidFill>
                <a:effectLst/>
                <a:latin typeface="Roboto" panose="02000000000000000000" pitchFamily="2" charset="0"/>
                <a:ea typeface="Roboto" panose="02000000000000000000" pitchFamily="2" charset="0"/>
                <a:cs typeface="Roboto" panose="02000000000000000000" pitchFamily="2" charset="0"/>
              </a:rPr>
              <a:t>2.3. Trực quan hóa dữ liệu (Data Visualisation)</a:t>
            </a:r>
          </a:p>
        </p:txBody>
      </p:sp>
      <p:sp>
        <p:nvSpPr>
          <p:cNvPr id="4" name="TextBox 3">
            <a:extLst>
              <a:ext uri="{FF2B5EF4-FFF2-40B4-BE49-F238E27FC236}">
                <a16:creationId xmlns:a16="http://schemas.microsoft.com/office/drawing/2014/main" id="{65350FB3-0FCD-1FC2-0433-61732ADC0C45}"/>
              </a:ext>
            </a:extLst>
          </p:cNvPr>
          <p:cNvSpPr txBox="1"/>
          <p:nvPr/>
        </p:nvSpPr>
        <p:spPr>
          <a:xfrm>
            <a:off x="63560" y="2143085"/>
            <a:ext cx="2053652" cy="738664"/>
          </a:xfrm>
          <a:prstGeom prst="rect">
            <a:avLst/>
          </a:prstGeom>
          <a:noFill/>
        </p:spPr>
        <p:txBody>
          <a:bodyPr wrap="square" rtlCol="0">
            <a:spAutoFit/>
          </a:bodyPr>
          <a:lstStyle/>
          <a:p>
            <a:r>
              <a:rPr lang="vi-VN" b="0" i="1">
                <a:solidFill>
                  <a:srgbClr val="24292F"/>
                </a:solidFill>
                <a:effectLst/>
                <a:latin typeface="-apple-system"/>
              </a:rPr>
              <a:t>Figure 9. Biểu đồ tương quan giữa xếp hàng xg và tỷ lệ kiểm soát bóng</a:t>
            </a:r>
            <a:endParaRPr lang="en-US"/>
          </a:p>
        </p:txBody>
      </p:sp>
      <p:pic>
        <p:nvPicPr>
          <p:cNvPr id="16386" name="Picture 2" descr="Figure 2">
            <a:extLst>
              <a:ext uri="{FF2B5EF4-FFF2-40B4-BE49-F238E27FC236}">
                <a16:creationId xmlns:a16="http://schemas.microsoft.com/office/drawing/2014/main" id="{505B00F2-DF76-04D4-37C4-1D5CBD6511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7212" y="1213958"/>
            <a:ext cx="6858000" cy="3632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470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713225" y="539500"/>
            <a:ext cx="77175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Thành viên nhóm 18:</a:t>
            </a:r>
            <a:endParaRPr/>
          </a:p>
        </p:txBody>
      </p:sp>
      <p:grpSp>
        <p:nvGrpSpPr>
          <p:cNvPr id="153" name="Google Shape;153;p19"/>
          <p:cNvGrpSpPr/>
          <p:nvPr/>
        </p:nvGrpSpPr>
        <p:grpSpPr>
          <a:xfrm>
            <a:off x="5733398" y="2011660"/>
            <a:ext cx="2475900" cy="584502"/>
            <a:chOff x="5595685" y="1536988"/>
            <a:chExt cx="2475900" cy="584502"/>
          </a:xfrm>
        </p:grpSpPr>
        <p:sp>
          <p:nvSpPr>
            <p:cNvPr id="154" name="Google Shape;154;p19"/>
            <p:cNvSpPr txBox="1"/>
            <p:nvPr/>
          </p:nvSpPr>
          <p:spPr>
            <a:xfrm>
              <a:off x="5595685" y="1536988"/>
              <a:ext cx="2475900" cy="200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1800">
                  <a:solidFill>
                    <a:srgbClr val="000000"/>
                  </a:solidFill>
                  <a:latin typeface="Fira Sans Extra Condensed SemiBold"/>
                  <a:ea typeface="Fira Sans Extra Condensed SemiBold"/>
                  <a:cs typeface="Fira Sans Extra Condensed SemiBold"/>
                  <a:sym typeface="Fira Sans Extra Condensed SemiBold"/>
                </a:rPr>
                <a:t>Trịnh Long Vũ</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55" name="Google Shape;155;p19"/>
            <p:cNvSpPr txBox="1"/>
            <p:nvPr/>
          </p:nvSpPr>
          <p:spPr>
            <a:xfrm>
              <a:off x="5595685" y="1679290"/>
              <a:ext cx="2475900" cy="442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Clr>
                  <a:srgbClr val="000000"/>
                </a:buClr>
                <a:buSzPts val="1100"/>
                <a:buFont typeface="Arial"/>
                <a:buNone/>
              </a:pPr>
              <a:r>
                <a:rPr lang="en" sz="1200">
                  <a:latin typeface="Roboto"/>
                  <a:ea typeface="Roboto"/>
                  <a:cs typeface="Roboto"/>
                  <a:sym typeface="Roboto"/>
                </a:rPr>
                <a:t>20130471</a:t>
              </a:r>
              <a:endParaRPr sz="1200">
                <a:solidFill>
                  <a:srgbClr val="000000"/>
                </a:solidFill>
                <a:latin typeface="Roboto"/>
                <a:ea typeface="Roboto"/>
                <a:cs typeface="Roboto"/>
                <a:sym typeface="Roboto"/>
              </a:endParaRPr>
            </a:p>
          </p:txBody>
        </p:sp>
      </p:grpSp>
      <p:grpSp>
        <p:nvGrpSpPr>
          <p:cNvPr id="159" name="Google Shape;159;p19"/>
          <p:cNvGrpSpPr/>
          <p:nvPr/>
        </p:nvGrpSpPr>
        <p:grpSpPr>
          <a:xfrm>
            <a:off x="5954825" y="3652411"/>
            <a:ext cx="2475900" cy="566068"/>
            <a:chOff x="5883879" y="2724992"/>
            <a:chExt cx="2475900" cy="566068"/>
          </a:xfrm>
        </p:grpSpPr>
        <p:sp>
          <p:nvSpPr>
            <p:cNvPr id="160" name="Google Shape;160;p19"/>
            <p:cNvSpPr txBox="1"/>
            <p:nvPr/>
          </p:nvSpPr>
          <p:spPr>
            <a:xfrm>
              <a:off x="5883879" y="2724992"/>
              <a:ext cx="2475900" cy="200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Trần Bùi Tuấn Ngọc</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61" name="Google Shape;161;p19"/>
            <p:cNvSpPr txBox="1"/>
            <p:nvPr/>
          </p:nvSpPr>
          <p:spPr>
            <a:xfrm>
              <a:off x="5883879" y="2848860"/>
              <a:ext cx="2475900" cy="442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1200">
                  <a:latin typeface="Roboto"/>
                  <a:ea typeface="Roboto"/>
                  <a:cs typeface="Roboto"/>
                  <a:sym typeface="Roboto"/>
                </a:rPr>
                <a:t>20130337</a:t>
              </a:r>
              <a:endParaRPr sz="1200">
                <a:solidFill>
                  <a:srgbClr val="000000"/>
                </a:solidFill>
                <a:latin typeface="Roboto"/>
                <a:ea typeface="Roboto"/>
                <a:cs typeface="Roboto"/>
                <a:sym typeface="Roboto"/>
              </a:endParaRPr>
            </a:p>
          </p:txBody>
        </p:sp>
      </p:grpSp>
      <p:sp>
        <p:nvSpPr>
          <p:cNvPr id="162" name="Google Shape;162;p19"/>
          <p:cNvSpPr/>
          <p:nvPr/>
        </p:nvSpPr>
        <p:spPr>
          <a:xfrm>
            <a:off x="4821007" y="1791062"/>
            <a:ext cx="792900" cy="792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5"/>
                </a:solidFill>
                <a:latin typeface="Fira Sans Extra Condensed"/>
                <a:ea typeface="Fira Sans Extra Condensed"/>
                <a:cs typeface="Fira Sans Extra Condensed"/>
                <a:sym typeface="Fira Sans Extra Condensed"/>
              </a:rPr>
              <a:t>1</a:t>
            </a:r>
            <a:endParaRPr sz="3000" b="1">
              <a:solidFill>
                <a:schemeClr val="accent5"/>
              </a:solidFill>
              <a:latin typeface="Fira Sans Extra Condensed"/>
              <a:ea typeface="Fira Sans Extra Condensed"/>
              <a:cs typeface="Fira Sans Extra Condensed"/>
              <a:sym typeface="Fira Sans Extra Condensed"/>
            </a:endParaRPr>
          </a:p>
        </p:txBody>
      </p:sp>
      <p:sp>
        <p:nvSpPr>
          <p:cNvPr id="163" name="Google Shape;163;p19"/>
          <p:cNvSpPr/>
          <p:nvPr/>
        </p:nvSpPr>
        <p:spPr>
          <a:xfrm>
            <a:off x="5090979" y="3501932"/>
            <a:ext cx="792900" cy="792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5"/>
                </a:solidFill>
                <a:latin typeface="Fira Sans Extra Condensed"/>
                <a:ea typeface="Fira Sans Extra Condensed"/>
                <a:cs typeface="Fira Sans Extra Condensed"/>
                <a:sym typeface="Fira Sans Extra Condensed"/>
              </a:rPr>
              <a:t>2</a:t>
            </a:r>
            <a:endParaRPr sz="3000" b="1">
              <a:solidFill>
                <a:schemeClr val="accent5"/>
              </a:solidFill>
              <a:latin typeface="Fira Sans Extra Condensed"/>
              <a:ea typeface="Fira Sans Extra Condensed"/>
              <a:cs typeface="Fira Sans Extra Condensed"/>
              <a:sym typeface="Fira Sans Extra Condensed"/>
            </a:endParaRPr>
          </a:p>
        </p:txBody>
      </p:sp>
      <p:cxnSp>
        <p:nvCxnSpPr>
          <p:cNvPr id="165" name="Google Shape;165;p19"/>
          <p:cNvCxnSpPr>
            <a:cxnSpLocks/>
            <a:stCxn id="162" idx="2"/>
          </p:cNvCxnSpPr>
          <p:nvPr/>
        </p:nvCxnSpPr>
        <p:spPr>
          <a:xfrm rot="10800000">
            <a:off x="2637851" y="1245116"/>
            <a:ext cx="2183157" cy="942396"/>
          </a:xfrm>
          <a:prstGeom prst="curvedConnector3">
            <a:avLst>
              <a:gd name="adj1" fmla="val 50000"/>
            </a:avLst>
          </a:prstGeom>
          <a:noFill/>
          <a:ln w="19050" cap="flat" cmpd="sng">
            <a:solidFill>
              <a:schemeClr val="lt1"/>
            </a:solidFill>
            <a:prstDash val="solid"/>
            <a:round/>
            <a:headEnd type="none" w="med" len="med"/>
            <a:tailEnd type="oval" w="med" len="med"/>
          </a:ln>
        </p:spPr>
      </p:cxnSp>
      <p:cxnSp>
        <p:nvCxnSpPr>
          <p:cNvPr id="166" name="Google Shape;166;p19"/>
          <p:cNvCxnSpPr>
            <a:cxnSpLocks/>
            <a:stCxn id="163" idx="2"/>
          </p:cNvCxnSpPr>
          <p:nvPr/>
        </p:nvCxnSpPr>
        <p:spPr>
          <a:xfrm rot="10800000">
            <a:off x="3870621" y="2765616"/>
            <a:ext cx="1220358" cy="1132767"/>
          </a:xfrm>
          <a:prstGeom prst="curvedConnector3">
            <a:avLst>
              <a:gd name="adj1" fmla="val 50000"/>
            </a:avLst>
          </a:prstGeom>
          <a:noFill/>
          <a:ln w="19050" cap="flat" cmpd="sng">
            <a:solidFill>
              <a:schemeClr val="dk2"/>
            </a:solidFill>
            <a:prstDash val="solid"/>
            <a:round/>
            <a:headEnd type="none" w="med" len="med"/>
            <a:tailEnd type="oval" w="med" len="med"/>
          </a:ln>
        </p:spPr>
      </p:cxnSp>
      <p:grpSp>
        <p:nvGrpSpPr>
          <p:cNvPr id="167" name="Google Shape;167;p19"/>
          <p:cNvGrpSpPr/>
          <p:nvPr/>
        </p:nvGrpSpPr>
        <p:grpSpPr>
          <a:xfrm>
            <a:off x="713197" y="948134"/>
            <a:ext cx="3157424" cy="3686805"/>
            <a:chOff x="713197" y="948134"/>
            <a:chExt cx="3157424" cy="3686805"/>
          </a:xfrm>
        </p:grpSpPr>
        <p:sp>
          <p:nvSpPr>
            <p:cNvPr id="168" name="Google Shape;168;p19"/>
            <p:cNvSpPr/>
            <p:nvPr/>
          </p:nvSpPr>
          <p:spPr>
            <a:xfrm>
              <a:off x="713197" y="4410539"/>
              <a:ext cx="2248200" cy="224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 name="Google Shape;169;p19"/>
            <p:cNvGrpSpPr/>
            <p:nvPr/>
          </p:nvGrpSpPr>
          <p:grpSpPr>
            <a:xfrm>
              <a:off x="713260" y="948134"/>
              <a:ext cx="3157361" cy="3658828"/>
              <a:chOff x="1501300" y="1176600"/>
              <a:chExt cx="2961599" cy="3431974"/>
            </a:xfrm>
          </p:grpSpPr>
          <p:sp>
            <p:nvSpPr>
              <p:cNvPr id="170" name="Google Shape;170;p19"/>
              <p:cNvSpPr/>
              <p:nvPr/>
            </p:nvSpPr>
            <p:spPr>
              <a:xfrm>
                <a:off x="4043691" y="2680248"/>
                <a:ext cx="386526" cy="386558"/>
              </a:xfrm>
              <a:custGeom>
                <a:avLst/>
                <a:gdLst/>
                <a:ahLst/>
                <a:cxnLst/>
                <a:rect l="l" t="t" r="r" b="b"/>
                <a:pathLst>
                  <a:path w="12153" h="12154" extrusionOk="0">
                    <a:moveTo>
                      <a:pt x="6076" y="0"/>
                    </a:moveTo>
                    <a:cubicBezTo>
                      <a:pt x="5289" y="0"/>
                      <a:pt x="4519" y="154"/>
                      <a:pt x="3817" y="445"/>
                    </a:cubicBezTo>
                    <a:cubicBezTo>
                      <a:pt x="2995" y="770"/>
                      <a:pt x="2242" y="1283"/>
                      <a:pt x="1644" y="1917"/>
                    </a:cubicBezTo>
                    <a:cubicBezTo>
                      <a:pt x="633" y="3013"/>
                      <a:pt x="0" y="4467"/>
                      <a:pt x="0" y="6076"/>
                    </a:cubicBezTo>
                    <a:cubicBezTo>
                      <a:pt x="0" y="6179"/>
                      <a:pt x="17" y="6281"/>
                      <a:pt x="17" y="6384"/>
                    </a:cubicBezTo>
                    <a:cubicBezTo>
                      <a:pt x="69" y="7326"/>
                      <a:pt x="325" y="8182"/>
                      <a:pt x="736" y="8952"/>
                    </a:cubicBezTo>
                    <a:cubicBezTo>
                      <a:pt x="1507" y="10389"/>
                      <a:pt x="2842" y="11468"/>
                      <a:pt x="4433" y="11930"/>
                    </a:cubicBezTo>
                    <a:cubicBezTo>
                      <a:pt x="4964" y="12067"/>
                      <a:pt x="5512" y="12153"/>
                      <a:pt x="6076" y="12153"/>
                    </a:cubicBezTo>
                    <a:cubicBezTo>
                      <a:pt x="6487" y="12153"/>
                      <a:pt x="6881" y="12119"/>
                      <a:pt x="7274" y="12033"/>
                    </a:cubicBezTo>
                    <a:cubicBezTo>
                      <a:pt x="8883" y="11708"/>
                      <a:pt x="10287" y="10750"/>
                      <a:pt x="11160" y="9414"/>
                    </a:cubicBezTo>
                    <a:cubicBezTo>
                      <a:pt x="11690" y="8627"/>
                      <a:pt x="12016" y="7703"/>
                      <a:pt x="12119" y="6710"/>
                    </a:cubicBezTo>
                    <a:cubicBezTo>
                      <a:pt x="12153" y="6505"/>
                      <a:pt x="12153" y="6299"/>
                      <a:pt x="12153" y="6076"/>
                    </a:cubicBezTo>
                    <a:cubicBezTo>
                      <a:pt x="12153" y="4604"/>
                      <a:pt x="11640" y="3253"/>
                      <a:pt x="10766" y="2191"/>
                    </a:cubicBezTo>
                    <a:cubicBezTo>
                      <a:pt x="10168" y="1489"/>
                      <a:pt x="9431" y="925"/>
                      <a:pt x="8593" y="548"/>
                    </a:cubicBezTo>
                    <a:cubicBezTo>
                      <a:pt x="7840" y="188"/>
                      <a:pt x="6984" y="0"/>
                      <a:pt x="60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9"/>
              <p:cNvSpPr/>
              <p:nvPr/>
            </p:nvSpPr>
            <p:spPr>
              <a:xfrm>
                <a:off x="4043691" y="2680248"/>
                <a:ext cx="386526" cy="382710"/>
              </a:xfrm>
              <a:custGeom>
                <a:avLst/>
                <a:gdLst/>
                <a:ahLst/>
                <a:cxnLst/>
                <a:rect l="l" t="t" r="r" b="b"/>
                <a:pathLst>
                  <a:path w="12153" h="12033" extrusionOk="0">
                    <a:moveTo>
                      <a:pt x="6076" y="0"/>
                    </a:moveTo>
                    <a:cubicBezTo>
                      <a:pt x="5289" y="0"/>
                      <a:pt x="4519" y="154"/>
                      <a:pt x="3817" y="445"/>
                    </a:cubicBezTo>
                    <a:lnTo>
                      <a:pt x="3782" y="582"/>
                    </a:lnTo>
                    <a:lnTo>
                      <a:pt x="6094" y="2260"/>
                    </a:lnTo>
                    <a:lnTo>
                      <a:pt x="6042" y="3389"/>
                    </a:lnTo>
                    <a:lnTo>
                      <a:pt x="3732" y="5049"/>
                    </a:lnTo>
                    <a:lnTo>
                      <a:pt x="2534" y="4638"/>
                    </a:lnTo>
                    <a:lnTo>
                      <a:pt x="1644" y="1917"/>
                    </a:lnTo>
                    <a:cubicBezTo>
                      <a:pt x="633" y="3013"/>
                      <a:pt x="0" y="4467"/>
                      <a:pt x="0" y="6076"/>
                    </a:cubicBezTo>
                    <a:cubicBezTo>
                      <a:pt x="0" y="6179"/>
                      <a:pt x="17" y="6281"/>
                      <a:pt x="17" y="6384"/>
                    </a:cubicBezTo>
                    <a:lnTo>
                      <a:pt x="154" y="6487"/>
                    </a:lnTo>
                    <a:lnTo>
                      <a:pt x="2499" y="4775"/>
                    </a:lnTo>
                    <a:lnTo>
                      <a:pt x="3698" y="5204"/>
                    </a:lnTo>
                    <a:lnTo>
                      <a:pt x="4536" y="7771"/>
                    </a:lnTo>
                    <a:lnTo>
                      <a:pt x="3732" y="8935"/>
                    </a:lnTo>
                    <a:lnTo>
                      <a:pt x="754" y="8935"/>
                    </a:lnTo>
                    <a:lnTo>
                      <a:pt x="736" y="8952"/>
                    </a:lnTo>
                    <a:cubicBezTo>
                      <a:pt x="1507" y="10389"/>
                      <a:pt x="2842" y="11468"/>
                      <a:pt x="4433" y="11930"/>
                    </a:cubicBezTo>
                    <a:lnTo>
                      <a:pt x="4656" y="11759"/>
                    </a:lnTo>
                    <a:lnTo>
                      <a:pt x="3782" y="9106"/>
                    </a:lnTo>
                    <a:lnTo>
                      <a:pt x="4588" y="7942"/>
                    </a:lnTo>
                    <a:lnTo>
                      <a:pt x="7497" y="7942"/>
                    </a:lnTo>
                    <a:lnTo>
                      <a:pt x="7514" y="7977"/>
                    </a:lnTo>
                    <a:lnTo>
                      <a:pt x="8011" y="9157"/>
                    </a:lnTo>
                    <a:lnTo>
                      <a:pt x="8045" y="9209"/>
                    </a:lnTo>
                    <a:lnTo>
                      <a:pt x="7155" y="11948"/>
                    </a:lnTo>
                    <a:lnTo>
                      <a:pt x="7274" y="12033"/>
                    </a:lnTo>
                    <a:cubicBezTo>
                      <a:pt x="8883" y="11708"/>
                      <a:pt x="10287" y="10750"/>
                      <a:pt x="11160" y="9414"/>
                    </a:cubicBezTo>
                    <a:lnTo>
                      <a:pt x="11058" y="9123"/>
                    </a:lnTo>
                    <a:lnTo>
                      <a:pt x="8164" y="9123"/>
                    </a:lnTo>
                    <a:lnTo>
                      <a:pt x="8148" y="9089"/>
                    </a:lnTo>
                    <a:lnTo>
                      <a:pt x="7634" y="7908"/>
                    </a:lnTo>
                    <a:lnTo>
                      <a:pt x="7600" y="7840"/>
                    </a:lnTo>
                    <a:lnTo>
                      <a:pt x="8472" y="5152"/>
                    </a:lnTo>
                    <a:lnTo>
                      <a:pt x="9722" y="5135"/>
                    </a:lnTo>
                    <a:lnTo>
                      <a:pt x="12016" y="6795"/>
                    </a:lnTo>
                    <a:lnTo>
                      <a:pt x="12119" y="6710"/>
                    </a:lnTo>
                    <a:cubicBezTo>
                      <a:pt x="12153" y="6505"/>
                      <a:pt x="12153" y="6299"/>
                      <a:pt x="12153" y="6076"/>
                    </a:cubicBezTo>
                    <a:cubicBezTo>
                      <a:pt x="12153" y="4604"/>
                      <a:pt x="11640" y="3253"/>
                      <a:pt x="10766" y="2191"/>
                    </a:cubicBezTo>
                    <a:lnTo>
                      <a:pt x="10526" y="2191"/>
                    </a:lnTo>
                    <a:lnTo>
                      <a:pt x="9620" y="4981"/>
                    </a:lnTo>
                    <a:lnTo>
                      <a:pt x="8370" y="5015"/>
                    </a:lnTo>
                    <a:lnTo>
                      <a:pt x="6179" y="3424"/>
                    </a:lnTo>
                    <a:lnTo>
                      <a:pt x="6247" y="2294"/>
                    </a:lnTo>
                    <a:lnTo>
                      <a:pt x="8609" y="582"/>
                    </a:lnTo>
                    <a:lnTo>
                      <a:pt x="8593" y="548"/>
                    </a:lnTo>
                    <a:cubicBezTo>
                      <a:pt x="7840" y="188"/>
                      <a:pt x="6984" y="0"/>
                      <a:pt x="6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p:nvPr/>
            </p:nvSpPr>
            <p:spPr>
              <a:xfrm>
                <a:off x="2344046" y="4287331"/>
                <a:ext cx="281442" cy="277689"/>
              </a:xfrm>
              <a:custGeom>
                <a:avLst/>
                <a:gdLst/>
                <a:ahLst/>
                <a:cxnLst/>
                <a:rect l="l" t="t" r="r" b="b"/>
                <a:pathLst>
                  <a:path w="8849" h="8731" extrusionOk="0">
                    <a:moveTo>
                      <a:pt x="2481" y="1"/>
                    </a:moveTo>
                    <a:lnTo>
                      <a:pt x="1438" y="1644"/>
                    </a:lnTo>
                    <a:lnTo>
                      <a:pt x="0" y="3886"/>
                    </a:lnTo>
                    <a:lnTo>
                      <a:pt x="8661" y="8730"/>
                    </a:lnTo>
                    <a:cubicBezTo>
                      <a:pt x="8832" y="8011"/>
                      <a:pt x="8849" y="7292"/>
                      <a:pt x="8712" y="6608"/>
                    </a:cubicBezTo>
                    <a:cubicBezTo>
                      <a:pt x="8661" y="6368"/>
                      <a:pt x="8593" y="6129"/>
                      <a:pt x="8490" y="5905"/>
                    </a:cubicBezTo>
                    <a:cubicBezTo>
                      <a:pt x="8387" y="5615"/>
                      <a:pt x="8250" y="5341"/>
                      <a:pt x="8079" y="5084"/>
                    </a:cubicBezTo>
                    <a:cubicBezTo>
                      <a:pt x="7959" y="4913"/>
                      <a:pt x="7822" y="4741"/>
                      <a:pt x="7685" y="4570"/>
                    </a:cubicBezTo>
                    <a:cubicBezTo>
                      <a:pt x="7531" y="4383"/>
                      <a:pt x="7360" y="4212"/>
                      <a:pt x="7171" y="4057"/>
                    </a:cubicBezTo>
                    <a:cubicBezTo>
                      <a:pt x="7103" y="3988"/>
                      <a:pt x="7034" y="3938"/>
                      <a:pt x="6949" y="3869"/>
                    </a:cubicBezTo>
                    <a:cubicBezTo>
                      <a:pt x="6589" y="3578"/>
                      <a:pt x="6281" y="3219"/>
                      <a:pt x="6059" y="2790"/>
                    </a:cubicBezTo>
                    <a:cubicBezTo>
                      <a:pt x="5957" y="2585"/>
                      <a:pt x="5870" y="2379"/>
                      <a:pt x="5802" y="2158"/>
                    </a:cubicBezTo>
                    <a:lnTo>
                      <a:pt x="5699" y="1797"/>
                    </a:lnTo>
                    <a:lnTo>
                      <a:pt x="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9"/>
              <p:cNvSpPr/>
              <p:nvPr/>
            </p:nvSpPr>
            <p:spPr>
              <a:xfrm>
                <a:off x="2344046" y="4339621"/>
                <a:ext cx="106706" cy="120859"/>
              </a:xfrm>
              <a:custGeom>
                <a:avLst/>
                <a:gdLst/>
                <a:ahLst/>
                <a:cxnLst/>
                <a:rect l="l" t="t" r="r" b="b"/>
                <a:pathLst>
                  <a:path w="3355" h="3800" extrusionOk="0">
                    <a:moveTo>
                      <a:pt x="1438" y="0"/>
                    </a:moveTo>
                    <a:lnTo>
                      <a:pt x="0" y="2242"/>
                    </a:lnTo>
                    <a:lnTo>
                      <a:pt x="2789" y="3800"/>
                    </a:lnTo>
                    <a:cubicBezTo>
                      <a:pt x="3355" y="2396"/>
                      <a:pt x="2807" y="770"/>
                      <a:pt x="1454" y="17"/>
                    </a:cubicBezTo>
                    <a:lnTo>
                      <a:pt x="14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9"/>
              <p:cNvSpPr/>
              <p:nvPr/>
            </p:nvSpPr>
            <p:spPr>
              <a:xfrm>
                <a:off x="2498657" y="4376071"/>
                <a:ext cx="73501" cy="52351"/>
              </a:xfrm>
              <a:custGeom>
                <a:avLst/>
                <a:gdLst/>
                <a:ahLst/>
                <a:cxnLst/>
                <a:rect l="l" t="t" r="r" b="b"/>
                <a:pathLst>
                  <a:path w="2311" h="1646" extrusionOk="0">
                    <a:moveTo>
                      <a:pt x="1198" y="0"/>
                    </a:moveTo>
                    <a:lnTo>
                      <a:pt x="633" y="171"/>
                    </a:lnTo>
                    <a:cubicBezTo>
                      <a:pt x="222" y="274"/>
                      <a:pt x="0" y="703"/>
                      <a:pt x="103" y="1096"/>
                    </a:cubicBezTo>
                    <a:cubicBezTo>
                      <a:pt x="171" y="1301"/>
                      <a:pt x="290" y="1456"/>
                      <a:pt x="462" y="1558"/>
                    </a:cubicBezTo>
                    <a:cubicBezTo>
                      <a:pt x="570" y="1612"/>
                      <a:pt x="692" y="1646"/>
                      <a:pt x="819" y="1646"/>
                    </a:cubicBezTo>
                    <a:cubicBezTo>
                      <a:pt x="893" y="1646"/>
                      <a:pt x="968" y="1634"/>
                      <a:pt x="1044" y="1609"/>
                    </a:cubicBezTo>
                    <a:lnTo>
                      <a:pt x="2310" y="1267"/>
                    </a:lnTo>
                    <a:cubicBezTo>
                      <a:pt x="2242" y="1198"/>
                      <a:pt x="2173" y="1148"/>
                      <a:pt x="2088" y="1079"/>
                    </a:cubicBezTo>
                    <a:cubicBezTo>
                      <a:pt x="1728" y="788"/>
                      <a:pt x="1420" y="429"/>
                      <a:pt x="1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a:off x="2517169" y="4432687"/>
                <a:ext cx="96910" cy="61765"/>
              </a:xfrm>
              <a:custGeom>
                <a:avLst/>
                <a:gdLst/>
                <a:ahLst/>
                <a:cxnLst/>
                <a:rect l="l" t="t" r="r" b="b"/>
                <a:pathLst>
                  <a:path w="3047" h="1942" extrusionOk="0">
                    <a:moveTo>
                      <a:pt x="2242" y="0"/>
                    </a:moveTo>
                    <a:lnTo>
                      <a:pt x="633" y="463"/>
                    </a:lnTo>
                    <a:cubicBezTo>
                      <a:pt x="240" y="566"/>
                      <a:pt x="0" y="993"/>
                      <a:pt x="119" y="1387"/>
                    </a:cubicBezTo>
                    <a:cubicBezTo>
                      <a:pt x="171" y="1593"/>
                      <a:pt x="308" y="1746"/>
                      <a:pt x="479" y="1849"/>
                    </a:cubicBezTo>
                    <a:cubicBezTo>
                      <a:pt x="583" y="1907"/>
                      <a:pt x="711" y="1942"/>
                      <a:pt x="847" y="1942"/>
                    </a:cubicBezTo>
                    <a:cubicBezTo>
                      <a:pt x="911" y="1942"/>
                      <a:pt x="977" y="1934"/>
                      <a:pt x="1044" y="1917"/>
                    </a:cubicBezTo>
                    <a:lnTo>
                      <a:pt x="3047" y="1335"/>
                    </a:lnTo>
                    <a:cubicBezTo>
                      <a:pt x="2944" y="1045"/>
                      <a:pt x="2807" y="771"/>
                      <a:pt x="2636" y="514"/>
                    </a:cubicBezTo>
                    <a:cubicBezTo>
                      <a:pt x="2516" y="343"/>
                      <a:pt x="2379" y="171"/>
                      <a:pt x="22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a:off x="2328238" y="4410899"/>
                <a:ext cx="291302" cy="182433"/>
              </a:xfrm>
              <a:custGeom>
                <a:avLst/>
                <a:gdLst/>
                <a:ahLst/>
                <a:cxnLst/>
                <a:rect l="l" t="t" r="r" b="b"/>
                <a:pathLst>
                  <a:path w="9159" h="5736" extrusionOk="0">
                    <a:moveTo>
                      <a:pt x="497" y="1"/>
                    </a:moveTo>
                    <a:lnTo>
                      <a:pt x="0" y="908"/>
                    </a:lnTo>
                    <a:lnTo>
                      <a:pt x="8645" y="5735"/>
                    </a:lnTo>
                    <a:lnTo>
                      <a:pt x="9158" y="4845"/>
                    </a:lnTo>
                    <a:lnTo>
                      <a:pt x="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p:nvPr/>
            </p:nvSpPr>
            <p:spPr>
              <a:xfrm>
                <a:off x="2554701" y="4567164"/>
                <a:ext cx="48503" cy="41410"/>
              </a:xfrm>
              <a:custGeom>
                <a:avLst/>
                <a:gdLst/>
                <a:ahLst/>
                <a:cxnLst/>
                <a:rect l="l" t="t" r="r" b="b"/>
                <a:pathLst>
                  <a:path w="1525" h="1302" extrusionOk="0">
                    <a:moveTo>
                      <a:pt x="53" y="1"/>
                    </a:moveTo>
                    <a:lnTo>
                      <a:pt x="0" y="822"/>
                    </a:lnTo>
                    <a:lnTo>
                      <a:pt x="856" y="1302"/>
                    </a:lnTo>
                    <a:lnTo>
                      <a:pt x="1525" y="822"/>
                    </a:lnTo>
                    <a:lnTo>
                      <a:pt x="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p:nvPr/>
            </p:nvSpPr>
            <p:spPr>
              <a:xfrm>
                <a:off x="2449071" y="4507813"/>
                <a:ext cx="49043" cy="41410"/>
              </a:xfrm>
              <a:custGeom>
                <a:avLst/>
                <a:gdLst/>
                <a:ahLst/>
                <a:cxnLst/>
                <a:rect l="l" t="t" r="r" b="b"/>
                <a:pathLst>
                  <a:path w="1542" h="1302" extrusionOk="0">
                    <a:moveTo>
                      <a:pt x="53" y="0"/>
                    </a:moveTo>
                    <a:lnTo>
                      <a:pt x="1" y="840"/>
                    </a:lnTo>
                    <a:lnTo>
                      <a:pt x="857" y="1301"/>
                    </a:lnTo>
                    <a:lnTo>
                      <a:pt x="1541" y="840"/>
                    </a:lnTo>
                    <a:lnTo>
                      <a:pt x="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a:off x="2344046" y="4449003"/>
                <a:ext cx="48439" cy="41410"/>
              </a:xfrm>
              <a:custGeom>
                <a:avLst/>
                <a:gdLst/>
                <a:ahLst/>
                <a:cxnLst/>
                <a:rect l="l" t="t" r="r" b="b"/>
                <a:pathLst>
                  <a:path w="1523" h="1302" extrusionOk="0">
                    <a:moveTo>
                      <a:pt x="34" y="1"/>
                    </a:moveTo>
                    <a:lnTo>
                      <a:pt x="0" y="822"/>
                    </a:lnTo>
                    <a:lnTo>
                      <a:pt x="838" y="1302"/>
                    </a:lnTo>
                    <a:lnTo>
                      <a:pt x="1523" y="840"/>
                    </a:lnTo>
                    <a:lnTo>
                      <a:pt x="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a:off x="2405528" y="3190901"/>
                <a:ext cx="511742" cy="1156843"/>
              </a:xfrm>
              <a:custGeom>
                <a:avLst/>
                <a:gdLst/>
                <a:ahLst/>
                <a:cxnLst/>
                <a:rect l="l" t="t" r="r" b="b"/>
                <a:pathLst>
                  <a:path w="16090" h="36373" extrusionOk="0">
                    <a:moveTo>
                      <a:pt x="14157" y="1"/>
                    </a:moveTo>
                    <a:lnTo>
                      <a:pt x="3852" y="856"/>
                    </a:lnTo>
                    <a:lnTo>
                      <a:pt x="2380" y="3047"/>
                    </a:lnTo>
                    <a:lnTo>
                      <a:pt x="3869" y="16877"/>
                    </a:lnTo>
                    <a:cubicBezTo>
                      <a:pt x="3750" y="17031"/>
                      <a:pt x="3647" y="17168"/>
                      <a:pt x="3527" y="17322"/>
                    </a:cubicBezTo>
                    <a:cubicBezTo>
                      <a:pt x="1507" y="20043"/>
                      <a:pt x="343" y="23416"/>
                      <a:pt x="309" y="26805"/>
                    </a:cubicBezTo>
                    <a:cubicBezTo>
                      <a:pt x="292" y="28054"/>
                      <a:pt x="411" y="29320"/>
                      <a:pt x="343" y="30570"/>
                    </a:cubicBezTo>
                    <a:cubicBezTo>
                      <a:pt x="258" y="31819"/>
                      <a:pt x="806" y="34370"/>
                      <a:pt x="1" y="35329"/>
                    </a:cubicBezTo>
                    <a:cubicBezTo>
                      <a:pt x="2791" y="36269"/>
                      <a:pt x="3852" y="36372"/>
                      <a:pt x="3852" y="36372"/>
                    </a:cubicBezTo>
                    <a:cubicBezTo>
                      <a:pt x="6694" y="31152"/>
                      <a:pt x="9330" y="24493"/>
                      <a:pt x="11418" y="18555"/>
                    </a:cubicBezTo>
                    <a:cubicBezTo>
                      <a:pt x="14259" y="10476"/>
                      <a:pt x="16090" y="3732"/>
                      <a:pt x="16090" y="3732"/>
                    </a:cubicBezTo>
                    <a:lnTo>
                      <a:pt x="14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p:nvPr/>
            </p:nvSpPr>
            <p:spPr>
              <a:xfrm>
                <a:off x="1501300" y="2386802"/>
                <a:ext cx="133358" cy="176232"/>
              </a:xfrm>
              <a:custGeom>
                <a:avLst/>
                <a:gdLst/>
                <a:ahLst/>
                <a:cxnLst/>
                <a:rect l="l" t="t" r="r" b="b"/>
                <a:pathLst>
                  <a:path w="4193" h="5541" extrusionOk="0">
                    <a:moveTo>
                      <a:pt x="3355" y="0"/>
                    </a:moveTo>
                    <a:lnTo>
                      <a:pt x="2824" y="257"/>
                    </a:lnTo>
                    <a:cubicBezTo>
                      <a:pt x="2824" y="257"/>
                      <a:pt x="0" y="4742"/>
                      <a:pt x="735" y="5461"/>
                    </a:cubicBezTo>
                    <a:cubicBezTo>
                      <a:pt x="791" y="5516"/>
                      <a:pt x="856" y="5541"/>
                      <a:pt x="929" y="5541"/>
                    </a:cubicBezTo>
                    <a:cubicBezTo>
                      <a:pt x="1783" y="5541"/>
                      <a:pt x="3647" y="2014"/>
                      <a:pt x="3663" y="1951"/>
                    </a:cubicBezTo>
                    <a:cubicBezTo>
                      <a:pt x="3679" y="1883"/>
                      <a:pt x="4193" y="616"/>
                      <a:pt x="4193" y="616"/>
                    </a:cubicBezTo>
                    <a:lnTo>
                      <a:pt x="33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a:off x="1591090" y="1793390"/>
                <a:ext cx="698501" cy="736636"/>
              </a:xfrm>
              <a:custGeom>
                <a:avLst/>
                <a:gdLst/>
                <a:ahLst/>
                <a:cxnLst/>
                <a:rect l="l" t="t" r="r" b="b"/>
                <a:pathLst>
                  <a:path w="21962" h="23161" extrusionOk="0">
                    <a:moveTo>
                      <a:pt x="18315" y="0"/>
                    </a:moveTo>
                    <a:cubicBezTo>
                      <a:pt x="10236" y="4861"/>
                      <a:pt x="3903" y="10989"/>
                      <a:pt x="1" y="18914"/>
                    </a:cubicBezTo>
                    <a:lnTo>
                      <a:pt x="5478" y="21722"/>
                    </a:lnTo>
                    <a:cubicBezTo>
                      <a:pt x="5478" y="21722"/>
                      <a:pt x="7197" y="23160"/>
                      <a:pt x="7857" y="23160"/>
                    </a:cubicBezTo>
                    <a:cubicBezTo>
                      <a:pt x="7927" y="23160"/>
                      <a:pt x="7986" y="23144"/>
                      <a:pt x="8029" y="23107"/>
                    </a:cubicBezTo>
                    <a:cubicBezTo>
                      <a:pt x="8490" y="22749"/>
                      <a:pt x="6968" y="19941"/>
                      <a:pt x="6968" y="19941"/>
                    </a:cubicBezTo>
                    <a:cubicBezTo>
                      <a:pt x="6968" y="19941"/>
                      <a:pt x="7652" y="18007"/>
                      <a:pt x="9962" y="16005"/>
                    </a:cubicBezTo>
                    <a:cubicBezTo>
                      <a:pt x="12256" y="14019"/>
                      <a:pt x="21962" y="8439"/>
                      <a:pt x="21962" y="8439"/>
                    </a:cubicBezTo>
                    <a:lnTo>
                      <a:pt x="183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p:nvPr/>
            </p:nvSpPr>
            <p:spPr>
              <a:xfrm>
                <a:off x="1552986" y="2395486"/>
                <a:ext cx="113258" cy="215097"/>
              </a:xfrm>
              <a:custGeom>
                <a:avLst/>
                <a:gdLst/>
                <a:ahLst/>
                <a:cxnLst/>
                <a:rect l="l" t="t" r="r" b="b"/>
                <a:pathLst>
                  <a:path w="3561" h="6763" extrusionOk="0">
                    <a:moveTo>
                      <a:pt x="2038" y="1"/>
                    </a:moveTo>
                    <a:cubicBezTo>
                      <a:pt x="2038" y="1"/>
                      <a:pt x="566" y="2226"/>
                      <a:pt x="292" y="3253"/>
                    </a:cubicBezTo>
                    <a:cubicBezTo>
                      <a:pt x="0" y="4298"/>
                      <a:pt x="908" y="6763"/>
                      <a:pt x="1456" y="6763"/>
                    </a:cubicBezTo>
                    <a:cubicBezTo>
                      <a:pt x="2004" y="6763"/>
                      <a:pt x="1969" y="3305"/>
                      <a:pt x="1969" y="3305"/>
                    </a:cubicBezTo>
                    <a:lnTo>
                      <a:pt x="3373" y="1593"/>
                    </a:lnTo>
                    <a:lnTo>
                      <a:pt x="3561" y="959"/>
                    </a:lnTo>
                    <a:lnTo>
                      <a:pt x="20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9"/>
              <p:cNvSpPr/>
              <p:nvPr/>
            </p:nvSpPr>
            <p:spPr>
              <a:xfrm>
                <a:off x="1609665" y="2429264"/>
                <a:ext cx="103398" cy="204729"/>
              </a:xfrm>
              <a:custGeom>
                <a:avLst/>
                <a:gdLst/>
                <a:ahLst/>
                <a:cxnLst/>
                <a:rect l="l" t="t" r="r" b="b"/>
                <a:pathLst>
                  <a:path w="3251" h="6437" extrusionOk="0">
                    <a:moveTo>
                      <a:pt x="1488" y="0"/>
                    </a:moveTo>
                    <a:cubicBezTo>
                      <a:pt x="1488" y="0"/>
                      <a:pt x="375" y="2003"/>
                      <a:pt x="187" y="3065"/>
                    </a:cubicBezTo>
                    <a:cubicBezTo>
                      <a:pt x="1" y="4114"/>
                      <a:pt x="1088" y="6437"/>
                      <a:pt x="1624" y="6437"/>
                    </a:cubicBezTo>
                    <a:cubicBezTo>
                      <a:pt x="1630" y="6437"/>
                      <a:pt x="1636" y="6436"/>
                      <a:pt x="1642" y="6436"/>
                    </a:cubicBezTo>
                    <a:cubicBezTo>
                      <a:pt x="2189" y="6402"/>
                      <a:pt x="1865" y="2962"/>
                      <a:pt x="1865" y="2962"/>
                    </a:cubicBezTo>
                    <a:lnTo>
                      <a:pt x="3114" y="1130"/>
                    </a:lnTo>
                    <a:lnTo>
                      <a:pt x="3251" y="479"/>
                    </a:lnTo>
                    <a:lnTo>
                      <a:pt x="14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a:off x="1665772" y="2448316"/>
                <a:ext cx="103398" cy="204761"/>
              </a:xfrm>
              <a:custGeom>
                <a:avLst/>
                <a:gdLst/>
                <a:ahLst/>
                <a:cxnLst/>
                <a:rect l="l" t="t" r="r" b="b"/>
                <a:pathLst>
                  <a:path w="3251" h="6438" extrusionOk="0">
                    <a:moveTo>
                      <a:pt x="1504" y="1"/>
                    </a:moveTo>
                    <a:cubicBezTo>
                      <a:pt x="1504" y="1"/>
                      <a:pt x="391" y="1986"/>
                      <a:pt x="204" y="3048"/>
                    </a:cubicBezTo>
                    <a:cubicBezTo>
                      <a:pt x="0" y="4098"/>
                      <a:pt x="1104" y="6437"/>
                      <a:pt x="1641" y="6437"/>
                    </a:cubicBezTo>
                    <a:cubicBezTo>
                      <a:pt x="1647" y="6437"/>
                      <a:pt x="1652" y="6437"/>
                      <a:pt x="1658" y="6437"/>
                    </a:cubicBezTo>
                    <a:cubicBezTo>
                      <a:pt x="2205" y="6385"/>
                      <a:pt x="1881" y="2961"/>
                      <a:pt x="1881" y="2961"/>
                    </a:cubicBezTo>
                    <a:lnTo>
                      <a:pt x="3130" y="1131"/>
                    </a:lnTo>
                    <a:lnTo>
                      <a:pt x="3250" y="480"/>
                    </a:lnTo>
                    <a:lnTo>
                      <a:pt x="15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a:off x="3064273" y="2569530"/>
                <a:ext cx="1155221" cy="744937"/>
              </a:xfrm>
              <a:custGeom>
                <a:avLst/>
                <a:gdLst/>
                <a:ahLst/>
                <a:cxnLst/>
                <a:rect l="l" t="t" r="r" b="b"/>
                <a:pathLst>
                  <a:path w="36322" h="23422" extrusionOk="0">
                    <a:moveTo>
                      <a:pt x="7208" y="1"/>
                    </a:moveTo>
                    <a:cubicBezTo>
                      <a:pt x="4860" y="1"/>
                      <a:pt x="2928" y="572"/>
                      <a:pt x="2928" y="572"/>
                    </a:cubicBezTo>
                    <a:lnTo>
                      <a:pt x="0" y="4080"/>
                    </a:lnTo>
                    <a:lnTo>
                      <a:pt x="822" y="11885"/>
                    </a:lnTo>
                    <a:lnTo>
                      <a:pt x="2449" y="12519"/>
                    </a:lnTo>
                    <a:cubicBezTo>
                      <a:pt x="4251" y="12144"/>
                      <a:pt x="5984" y="11972"/>
                      <a:pt x="7659" y="11972"/>
                    </a:cubicBezTo>
                    <a:cubicBezTo>
                      <a:pt x="8735" y="11972"/>
                      <a:pt x="9787" y="12043"/>
                      <a:pt x="10818" y="12177"/>
                    </a:cubicBezTo>
                    <a:cubicBezTo>
                      <a:pt x="11571" y="12279"/>
                      <a:pt x="12324" y="12450"/>
                      <a:pt x="13043" y="12706"/>
                    </a:cubicBezTo>
                    <a:cubicBezTo>
                      <a:pt x="15474" y="13528"/>
                      <a:pt x="17580" y="15121"/>
                      <a:pt x="19189" y="17191"/>
                    </a:cubicBezTo>
                    <a:cubicBezTo>
                      <a:pt x="19873" y="18081"/>
                      <a:pt x="20763" y="18800"/>
                      <a:pt x="21790" y="19279"/>
                    </a:cubicBezTo>
                    <a:cubicBezTo>
                      <a:pt x="23262" y="19947"/>
                      <a:pt x="31358" y="21881"/>
                      <a:pt x="33087" y="23421"/>
                    </a:cubicBezTo>
                    <a:cubicBezTo>
                      <a:pt x="36321" y="22429"/>
                      <a:pt x="35637" y="20598"/>
                      <a:pt x="35637" y="20598"/>
                    </a:cubicBezTo>
                    <a:cubicBezTo>
                      <a:pt x="35637" y="20598"/>
                      <a:pt x="23639" y="10002"/>
                      <a:pt x="16176" y="4200"/>
                    </a:cubicBezTo>
                    <a:cubicBezTo>
                      <a:pt x="13711" y="2283"/>
                      <a:pt x="11742" y="896"/>
                      <a:pt x="10852" y="572"/>
                    </a:cubicBezTo>
                    <a:cubicBezTo>
                      <a:pt x="9660" y="144"/>
                      <a:pt x="8382" y="1"/>
                      <a:pt x="72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a:off x="4107368" y="3180023"/>
                <a:ext cx="326669" cy="234625"/>
              </a:xfrm>
              <a:custGeom>
                <a:avLst/>
                <a:gdLst/>
                <a:ahLst/>
                <a:cxnLst/>
                <a:rect l="l" t="t" r="r" b="b"/>
                <a:pathLst>
                  <a:path w="10271" h="7377" extrusionOk="0">
                    <a:moveTo>
                      <a:pt x="7549" y="0"/>
                    </a:moveTo>
                    <a:cubicBezTo>
                      <a:pt x="7241" y="17"/>
                      <a:pt x="6933" y="69"/>
                      <a:pt x="6641" y="137"/>
                    </a:cubicBezTo>
                    <a:cubicBezTo>
                      <a:pt x="6436" y="188"/>
                      <a:pt x="6231" y="256"/>
                      <a:pt x="6025" y="343"/>
                    </a:cubicBezTo>
                    <a:cubicBezTo>
                      <a:pt x="5803" y="427"/>
                      <a:pt x="5580" y="530"/>
                      <a:pt x="5358" y="651"/>
                    </a:cubicBezTo>
                    <a:cubicBezTo>
                      <a:pt x="5290" y="701"/>
                      <a:pt x="5204" y="753"/>
                      <a:pt x="5119" y="804"/>
                    </a:cubicBezTo>
                    <a:cubicBezTo>
                      <a:pt x="4724" y="1061"/>
                      <a:pt x="4279" y="1233"/>
                      <a:pt x="3818" y="1301"/>
                    </a:cubicBezTo>
                    <a:cubicBezTo>
                      <a:pt x="3654" y="1326"/>
                      <a:pt x="3482" y="1342"/>
                      <a:pt x="3307" y="1342"/>
                    </a:cubicBezTo>
                    <a:cubicBezTo>
                      <a:pt x="3243" y="1342"/>
                      <a:pt x="3179" y="1340"/>
                      <a:pt x="3116" y="1335"/>
                    </a:cubicBezTo>
                    <a:lnTo>
                      <a:pt x="2757" y="1318"/>
                    </a:lnTo>
                    <a:lnTo>
                      <a:pt x="0" y="3782"/>
                    </a:lnTo>
                    <a:lnTo>
                      <a:pt x="1216" y="5289"/>
                    </a:lnTo>
                    <a:lnTo>
                      <a:pt x="2876" y="7377"/>
                    </a:lnTo>
                    <a:lnTo>
                      <a:pt x="10270" y="770"/>
                    </a:lnTo>
                    <a:cubicBezTo>
                      <a:pt x="9654" y="377"/>
                      <a:pt x="8969" y="119"/>
                      <a:pt x="8285" y="34"/>
                    </a:cubicBezTo>
                    <a:cubicBezTo>
                      <a:pt x="8045" y="0"/>
                      <a:pt x="7789" y="0"/>
                      <a:pt x="75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a:off x="4146045" y="3323311"/>
                <a:ext cx="128492" cy="91344"/>
              </a:xfrm>
              <a:custGeom>
                <a:avLst/>
                <a:gdLst/>
                <a:ahLst/>
                <a:cxnLst/>
                <a:rect l="l" t="t" r="r" b="b"/>
                <a:pathLst>
                  <a:path w="4040" h="2872" extrusionOk="0">
                    <a:moveTo>
                      <a:pt x="2042" y="1"/>
                    </a:moveTo>
                    <a:cubicBezTo>
                      <a:pt x="1322" y="1"/>
                      <a:pt x="599" y="253"/>
                      <a:pt x="17" y="767"/>
                    </a:cubicBezTo>
                    <a:lnTo>
                      <a:pt x="0" y="784"/>
                    </a:lnTo>
                    <a:lnTo>
                      <a:pt x="1660" y="2872"/>
                    </a:lnTo>
                    <a:lnTo>
                      <a:pt x="4040" y="749"/>
                    </a:lnTo>
                    <a:cubicBezTo>
                      <a:pt x="3475" y="253"/>
                      <a:pt x="2761" y="1"/>
                      <a:pt x="20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a:off x="4227120" y="3200697"/>
                <a:ext cx="50697" cy="64787"/>
              </a:xfrm>
              <a:custGeom>
                <a:avLst/>
                <a:gdLst/>
                <a:ahLst/>
                <a:cxnLst/>
                <a:rect l="l" t="t" r="r" b="b"/>
                <a:pathLst>
                  <a:path w="1594" h="2037" extrusionOk="0">
                    <a:moveTo>
                      <a:pt x="1593" y="1"/>
                    </a:moveTo>
                    <a:lnTo>
                      <a:pt x="1593" y="1"/>
                    </a:lnTo>
                    <a:cubicBezTo>
                      <a:pt x="1525" y="51"/>
                      <a:pt x="1439" y="103"/>
                      <a:pt x="1354" y="154"/>
                    </a:cubicBezTo>
                    <a:cubicBezTo>
                      <a:pt x="959" y="411"/>
                      <a:pt x="514" y="583"/>
                      <a:pt x="53" y="651"/>
                    </a:cubicBezTo>
                    <a:lnTo>
                      <a:pt x="19" y="1233"/>
                    </a:lnTo>
                    <a:cubicBezTo>
                      <a:pt x="1" y="1660"/>
                      <a:pt x="309" y="2020"/>
                      <a:pt x="738" y="2037"/>
                    </a:cubicBezTo>
                    <a:cubicBezTo>
                      <a:pt x="943" y="2037"/>
                      <a:pt x="1131" y="1968"/>
                      <a:pt x="1268" y="1849"/>
                    </a:cubicBezTo>
                    <a:cubicBezTo>
                      <a:pt x="1422" y="1712"/>
                      <a:pt x="1507" y="1523"/>
                      <a:pt x="1525" y="1318"/>
                    </a:cubicBezTo>
                    <a:lnTo>
                      <a:pt x="1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9"/>
              <p:cNvSpPr/>
              <p:nvPr/>
            </p:nvSpPr>
            <p:spPr>
              <a:xfrm>
                <a:off x="4295218" y="3180023"/>
                <a:ext cx="52287" cy="89308"/>
              </a:xfrm>
              <a:custGeom>
                <a:avLst/>
                <a:gdLst/>
                <a:ahLst/>
                <a:cxnLst/>
                <a:rect l="l" t="t" r="r" b="b"/>
                <a:pathLst>
                  <a:path w="1644" h="2808" extrusionOk="0">
                    <a:moveTo>
                      <a:pt x="1643" y="0"/>
                    </a:moveTo>
                    <a:lnTo>
                      <a:pt x="1643" y="0"/>
                    </a:lnTo>
                    <a:cubicBezTo>
                      <a:pt x="1335" y="17"/>
                      <a:pt x="1027" y="69"/>
                      <a:pt x="735" y="137"/>
                    </a:cubicBezTo>
                    <a:cubicBezTo>
                      <a:pt x="530" y="188"/>
                      <a:pt x="325" y="256"/>
                      <a:pt x="119" y="343"/>
                    </a:cubicBezTo>
                    <a:lnTo>
                      <a:pt x="17" y="2002"/>
                    </a:lnTo>
                    <a:cubicBezTo>
                      <a:pt x="0" y="2431"/>
                      <a:pt x="325" y="2773"/>
                      <a:pt x="735" y="2807"/>
                    </a:cubicBezTo>
                    <a:cubicBezTo>
                      <a:pt x="941" y="2807"/>
                      <a:pt x="1130" y="2739"/>
                      <a:pt x="1283" y="2618"/>
                    </a:cubicBezTo>
                    <a:cubicBezTo>
                      <a:pt x="1420" y="2481"/>
                      <a:pt x="1523" y="2294"/>
                      <a:pt x="1523" y="2088"/>
                    </a:cubicBezTo>
                    <a:lnTo>
                      <a:pt x="16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a:off x="4198812" y="3204482"/>
                <a:ext cx="256984" cy="234689"/>
              </a:xfrm>
              <a:custGeom>
                <a:avLst/>
                <a:gdLst/>
                <a:ahLst/>
                <a:cxnLst/>
                <a:rect l="l" t="t" r="r" b="b"/>
                <a:pathLst>
                  <a:path w="8080" h="7379" extrusionOk="0">
                    <a:moveTo>
                      <a:pt x="7395" y="1"/>
                    </a:moveTo>
                    <a:lnTo>
                      <a:pt x="1" y="6608"/>
                    </a:lnTo>
                    <a:lnTo>
                      <a:pt x="686" y="7379"/>
                    </a:lnTo>
                    <a:lnTo>
                      <a:pt x="8080" y="772"/>
                    </a:lnTo>
                    <a:lnTo>
                      <a:pt x="7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4415510" y="3229005"/>
                <a:ext cx="47389" cy="45767"/>
              </a:xfrm>
              <a:custGeom>
                <a:avLst/>
                <a:gdLst/>
                <a:ahLst/>
                <a:cxnLst/>
                <a:rect l="l" t="t" r="r" b="b"/>
                <a:pathLst>
                  <a:path w="1490" h="1439" extrusionOk="0">
                    <a:moveTo>
                      <a:pt x="1267" y="1"/>
                    </a:moveTo>
                    <a:lnTo>
                      <a:pt x="0" y="1130"/>
                    </a:lnTo>
                    <a:lnTo>
                      <a:pt x="771" y="1438"/>
                    </a:lnTo>
                    <a:lnTo>
                      <a:pt x="1490" y="788"/>
                    </a:lnTo>
                    <a:lnTo>
                      <a:pt x="1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p:nvPr/>
            </p:nvSpPr>
            <p:spPr>
              <a:xfrm>
                <a:off x="4325116" y="3309570"/>
                <a:ext cx="47962" cy="45767"/>
              </a:xfrm>
              <a:custGeom>
                <a:avLst/>
                <a:gdLst/>
                <a:ahLst/>
                <a:cxnLst/>
                <a:rect l="l" t="t" r="r" b="b"/>
                <a:pathLst>
                  <a:path w="1508" h="1439" extrusionOk="0">
                    <a:moveTo>
                      <a:pt x="1285" y="1"/>
                    </a:moveTo>
                    <a:lnTo>
                      <a:pt x="1" y="1131"/>
                    </a:lnTo>
                    <a:lnTo>
                      <a:pt x="772" y="1439"/>
                    </a:lnTo>
                    <a:lnTo>
                      <a:pt x="1507" y="788"/>
                    </a:lnTo>
                    <a:lnTo>
                      <a:pt x="12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a:off x="4235326" y="3390168"/>
                <a:ext cx="47358" cy="45736"/>
              </a:xfrm>
              <a:custGeom>
                <a:avLst/>
                <a:gdLst/>
                <a:ahLst/>
                <a:cxnLst/>
                <a:rect l="l" t="t" r="r" b="b"/>
                <a:pathLst>
                  <a:path w="1489" h="1438" extrusionOk="0">
                    <a:moveTo>
                      <a:pt x="1267" y="0"/>
                    </a:moveTo>
                    <a:lnTo>
                      <a:pt x="0" y="1130"/>
                    </a:lnTo>
                    <a:lnTo>
                      <a:pt x="770" y="1438"/>
                    </a:lnTo>
                    <a:lnTo>
                      <a:pt x="1489" y="788"/>
                    </a:lnTo>
                    <a:lnTo>
                      <a:pt x="1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a:off x="3479126" y="2703117"/>
                <a:ext cx="740389" cy="611356"/>
              </a:xfrm>
              <a:custGeom>
                <a:avLst/>
                <a:gdLst/>
                <a:ahLst/>
                <a:cxnLst/>
                <a:rect l="l" t="t" r="r" b="b"/>
                <a:pathLst>
                  <a:path w="23279" h="19222" extrusionOk="0">
                    <a:moveTo>
                      <a:pt x="3133" y="0"/>
                    </a:moveTo>
                    <a:cubicBezTo>
                      <a:pt x="411" y="2036"/>
                      <a:pt x="0" y="6316"/>
                      <a:pt x="0" y="8506"/>
                    </a:cubicBezTo>
                    <a:cubicBezTo>
                      <a:pt x="2431" y="9328"/>
                      <a:pt x="4537" y="10921"/>
                      <a:pt x="6146" y="12991"/>
                    </a:cubicBezTo>
                    <a:cubicBezTo>
                      <a:pt x="6830" y="13881"/>
                      <a:pt x="7720" y="14600"/>
                      <a:pt x="8747" y="15079"/>
                    </a:cubicBezTo>
                    <a:cubicBezTo>
                      <a:pt x="10219" y="15747"/>
                      <a:pt x="18315" y="17681"/>
                      <a:pt x="20044" y="19221"/>
                    </a:cubicBezTo>
                    <a:cubicBezTo>
                      <a:pt x="23278" y="18229"/>
                      <a:pt x="22594" y="16398"/>
                      <a:pt x="22594" y="16398"/>
                    </a:cubicBezTo>
                    <a:cubicBezTo>
                      <a:pt x="22594" y="16398"/>
                      <a:pt x="10596" y="5802"/>
                      <a:pt x="3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a:off x="3479126" y="2703117"/>
                <a:ext cx="141023" cy="286372"/>
              </a:xfrm>
              <a:custGeom>
                <a:avLst/>
                <a:gdLst/>
                <a:ahLst/>
                <a:cxnLst/>
                <a:rect l="l" t="t" r="r" b="b"/>
                <a:pathLst>
                  <a:path w="4434" h="9004" extrusionOk="0">
                    <a:moveTo>
                      <a:pt x="3133" y="0"/>
                    </a:moveTo>
                    <a:cubicBezTo>
                      <a:pt x="411" y="2036"/>
                      <a:pt x="0" y="6316"/>
                      <a:pt x="0" y="8506"/>
                    </a:cubicBezTo>
                    <a:cubicBezTo>
                      <a:pt x="411" y="8643"/>
                      <a:pt x="839" y="8815"/>
                      <a:pt x="1250" y="9004"/>
                    </a:cubicBezTo>
                    <a:cubicBezTo>
                      <a:pt x="1335" y="6710"/>
                      <a:pt x="1866" y="2876"/>
                      <a:pt x="4434" y="1027"/>
                    </a:cubicBezTo>
                    <a:cubicBezTo>
                      <a:pt x="3989" y="667"/>
                      <a:pt x="3560" y="325"/>
                      <a:pt x="3133" y="0"/>
                    </a:cubicBezTo>
                    <a:close/>
                  </a:path>
                </a:pathLst>
              </a:custGeom>
              <a:solidFill>
                <a:srgbClr val="BDE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9"/>
              <p:cNvSpPr/>
              <p:nvPr/>
            </p:nvSpPr>
            <p:spPr>
              <a:xfrm>
                <a:off x="2445286" y="2850635"/>
                <a:ext cx="592336" cy="458946"/>
              </a:xfrm>
              <a:custGeom>
                <a:avLst/>
                <a:gdLst/>
                <a:ahLst/>
                <a:cxnLst/>
                <a:rect l="l" t="t" r="r" b="b"/>
                <a:pathLst>
                  <a:path w="18624" h="14430" extrusionOk="0">
                    <a:moveTo>
                      <a:pt x="1" y="0"/>
                    </a:moveTo>
                    <a:lnTo>
                      <a:pt x="1130" y="13745"/>
                    </a:lnTo>
                    <a:cubicBezTo>
                      <a:pt x="2293" y="13490"/>
                      <a:pt x="3662" y="13393"/>
                      <a:pt x="5077" y="13393"/>
                    </a:cubicBezTo>
                    <a:cubicBezTo>
                      <a:pt x="6892" y="13393"/>
                      <a:pt x="8782" y="13553"/>
                      <a:pt x="10408" y="13745"/>
                    </a:cubicBezTo>
                    <a:cubicBezTo>
                      <a:pt x="10716" y="13780"/>
                      <a:pt x="11006" y="13814"/>
                      <a:pt x="11280" y="13848"/>
                    </a:cubicBezTo>
                    <a:cubicBezTo>
                      <a:pt x="13368" y="14122"/>
                      <a:pt x="14840" y="14430"/>
                      <a:pt x="14840" y="14430"/>
                    </a:cubicBezTo>
                    <a:lnTo>
                      <a:pt x="16090" y="10167"/>
                    </a:lnTo>
                    <a:lnTo>
                      <a:pt x="16346" y="9261"/>
                    </a:lnTo>
                    <a:lnTo>
                      <a:pt x="18623" y="140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2144778" y="1634040"/>
                <a:ext cx="1218895" cy="1027079"/>
              </a:xfrm>
              <a:custGeom>
                <a:avLst/>
                <a:gdLst/>
                <a:ahLst/>
                <a:cxnLst/>
                <a:rect l="l" t="t" r="r" b="b"/>
                <a:pathLst>
                  <a:path w="38324" h="32293" extrusionOk="0">
                    <a:moveTo>
                      <a:pt x="16668" y="0"/>
                    </a:moveTo>
                    <a:cubicBezTo>
                      <a:pt x="11229" y="0"/>
                      <a:pt x="6159" y="1118"/>
                      <a:pt x="1541" y="3624"/>
                    </a:cubicBezTo>
                    <a:cubicBezTo>
                      <a:pt x="1028" y="3898"/>
                      <a:pt x="514" y="4189"/>
                      <a:pt x="17" y="4497"/>
                    </a:cubicBezTo>
                    <a:cubicBezTo>
                      <a:pt x="1" y="8143"/>
                      <a:pt x="1455" y="11788"/>
                      <a:pt x="3869" y="15366"/>
                    </a:cubicBezTo>
                    <a:cubicBezTo>
                      <a:pt x="4622" y="14819"/>
                      <a:pt x="5460" y="14408"/>
                      <a:pt x="6334" y="14100"/>
                    </a:cubicBezTo>
                    <a:cubicBezTo>
                      <a:pt x="8062" y="13466"/>
                      <a:pt x="9962" y="13210"/>
                      <a:pt x="11742" y="12970"/>
                    </a:cubicBezTo>
                    <a:lnTo>
                      <a:pt x="11742" y="12970"/>
                    </a:lnTo>
                    <a:cubicBezTo>
                      <a:pt x="12222" y="15725"/>
                      <a:pt x="11588" y="19799"/>
                      <a:pt x="10835" y="23206"/>
                    </a:cubicBezTo>
                    <a:cubicBezTo>
                      <a:pt x="10047" y="26697"/>
                      <a:pt x="9141" y="29487"/>
                      <a:pt x="9141" y="29487"/>
                    </a:cubicBezTo>
                    <a:cubicBezTo>
                      <a:pt x="11889" y="31715"/>
                      <a:pt x="16440" y="32292"/>
                      <a:pt x="20417" y="32292"/>
                    </a:cubicBezTo>
                    <a:cubicBezTo>
                      <a:pt x="24686" y="32292"/>
                      <a:pt x="28293" y="31627"/>
                      <a:pt x="28293" y="31627"/>
                    </a:cubicBezTo>
                    <a:cubicBezTo>
                      <a:pt x="30502" y="29196"/>
                      <a:pt x="32453" y="25653"/>
                      <a:pt x="34044" y="22179"/>
                    </a:cubicBezTo>
                    <a:cubicBezTo>
                      <a:pt x="35242" y="19559"/>
                      <a:pt x="36235" y="16957"/>
                      <a:pt x="36972" y="14903"/>
                    </a:cubicBezTo>
                    <a:cubicBezTo>
                      <a:pt x="37844" y="12439"/>
                      <a:pt x="38323" y="10761"/>
                      <a:pt x="38323" y="10761"/>
                    </a:cubicBezTo>
                    <a:lnTo>
                      <a:pt x="36680" y="5181"/>
                    </a:lnTo>
                    <a:cubicBezTo>
                      <a:pt x="34524" y="3846"/>
                      <a:pt x="32385" y="2769"/>
                      <a:pt x="30313" y="2032"/>
                    </a:cubicBezTo>
                    <a:cubicBezTo>
                      <a:pt x="29270" y="1655"/>
                      <a:pt x="28225" y="1365"/>
                      <a:pt x="27216" y="1176"/>
                    </a:cubicBezTo>
                    <a:cubicBezTo>
                      <a:pt x="26855" y="1091"/>
                      <a:pt x="26497" y="1039"/>
                      <a:pt x="26137" y="989"/>
                    </a:cubicBezTo>
                    <a:cubicBezTo>
                      <a:pt x="24648" y="697"/>
                      <a:pt x="23176" y="457"/>
                      <a:pt x="21738" y="304"/>
                    </a:cubicBezTo>
                    <a:cubicBezTo>
                      <a:pt x="20016" y="104"/>
                      <a:pt x="18324" y="0"/>
                      <a:pt x="16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2965768" y="2034578"/>
                <a:ext cx="137716" cy="137207"/>
              </a:xfrm>
              <a:custGeom>
                <a:avLst/>
                <a:gdLst/>
                <a:ahLst/>
                <a:cxnLst/>
                <a:rect l="l" t="t" r="r" b="b"/>
                <a:pathLst>
                  <a:path w="4330" h="4314" extrusionOk="0">
                    <a:moveTo>
                      <a:pt x="2157" y="0"/>
                    </a:moveTo>
                    <a:cubicBezTo>
                      <a:pt x="975" y="0"/>
                      <a:pt x="0" y="959"/>
                      <a:pt x="0" y="2157"/>
                    </a:cubicBezTo>
                    <a:cubicBezTo>
                      <a:pt x="0" y="3355"/>
                      <a:pt x="975" y="4314"/>
                      <a:pt x="2157" y="4314"/>
                    </a:cubicBezTo>
                    <a:cubicBezTo>
                      <a:pt x="3355" y="4314"/>
                      <a:pt x="4330" y="3355"/>
                      <a:pt x="4330" y="2157"/>
                    </a:cubicBezTo>
                    <a:cubicBezTo>
                      <a:pt x="4330" y="959"/>
                      <a:pt x="3355" y="0"/>
                      <a:pt x="21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2156196" y="1666769"/>
                <a:ext cx="743887" cy="156163"/>
              </a:xfrm>
              <a:custGeom>
                <a:avLst/>
                <a:gdLst/>
                <a:ahLst/>
                <a:cxnLst/>
                <a:rect l="l" t="t" r="r" b="b"/>
                <a:pathLst>
                  <a:path w="23389" h="4910" extrusionOk="0">
                    <a:moveTo>
                      <a:pt x="17156" y="0"/>
                    </a:moveTo>
                    <a:cubicBezTo>
                      <a:pt x="11347" y="0"/>
                      <a:pt x="5628" y="1403"/>
                      <a:pt x="395" y="4136"/>
                    </a:cubicBezTo>
                    <a:cubicBezTo>
                      <a:pt x="0" y="4354"/>
                      <a:pt x="241" y="4909"/>
                      <a:pt x="617" y="4909"/>
                    </a:cubicBezTo>
                    <a:cubicBezTo>
                      <a:pt x="682" y="4909"/>
                      <a:pt x="751" y="4893"/>
                      <a:pt x="822" y="4855"/>
                    </a:cubicBezTo>
                    <a:cubicBezTo>
                      <a:pt x="5911" y="2187"/>
                      <a:pt x="11510" y="813"/>
                      <a:pt x="17180" y="813"/>
                    </a:cubicBezTo>
                    <a:cubicBezTo>
                      <a:pt x="19005" y="813"/>
                      <a:pt x="20837" y="955"/>
                      <a:pt x="22662" y="1243"/>
                    </a:cubicBezTo>
                    <a:cubicBezTo>
                      <a:pt x="22690" y="1247"/>
                      <a:pt x="22717" y="1249"/>
                      <a:pt x="22742" y="1249"/>
                    </a:cubicBezTo>
                    <a:cubicBezTo>
                      <a:pt x="23215" y="1249"/>
                      <a:pt x="23388" y="537"/>
                      <a:pt x="22886" y="455"/>
                    </a:cubicBezTo>
                    <a:cubicBezTo>
                      <a:pt x="20975" y="151"/>
                      <a:pt x="19061" y="0"/>
                      <a:pt x="17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9"/>
              <p:cNvSpPr/>
              <p:nvPr/>
            </p:nvSpPr>
            <p:spPr>
              <a:xfrm>
                <a:off x="2144778" y="1748734"/>
                <a:ext cx="201453" cy="374059"/>
              </a:xfrm>
              <a:custGeom>
                <a:avLst/>
                <a:gdLst/>
                <a:ahLst/>
                <a:cxnLst/>
                <a:rect l="l" t="t" r="r" b="b"/>
                <a:pathLst>
                  <a:path w="6334" h="11761" extrusionOk="0">
                    <a:moveTo>
                      <a:pt x="1541" y="1"/>
                    </a:moveTo>
                    <a:cubicBezTo>
                      <a:pt x="1028" y="292"/>
                      <a:pt x="514" y="583"/>
                      <a:pt x="17" y="891"/>
                    </a:cubicBezTo>
                    <a:cubicBezTo>
                      <a:pt x="1" y="4537"/>
                      <a:pt x="1455" y="8182"/>
                      <a:pt x="3869" y="11760"/>
                    </a:cubicBezTo>
                    <a:cubicBezTo>
                      <a:pt x="4622" y="11213"/>
                      <a:pt x="5460" y="10802"/>
                      <a:pt x="6334" y="10494"/>
                    </a:cubicBezTo>
                    <a:cubicBezTo>
                      <a:pt x="4022" y="7378"/>
                      <a:pt x="2379" y="3784"/>
                      <a:pt x="1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9"/>
              <p:cNvSpPr/>
              <p:nvPr/>
            </p:nvSpPr>
            <p:spPr>
              <a:xfrm>
                <a:off x="2277602" y="2571884"/>
                <a:ext cx="879758" cy="557796"/>
              </a:xfrm>
              <a:custGeom>
                <a:avLst/>
                <a:gdLst/>
                <a:ahLst/>
                <a:cxnLst/>
                <a:rect l="l" t="t" r="r" b="b"/>
                <a:pathLst>
                  <a:path w="27661" h="17538" extrusionOk="0">
                    <a:moveTo>
                      <a:pt x="4965" y="1"/>
                    </a:moveTo>
                    <a:cubicBezTo>
                      <a:pt x="1541" y="2449"/>
                      <a:pt x="1" y="7395"/>
                      <a:pt x="1352" y="11349"/>
                    </a:cubicBezTo>
                    <a:cubicBezTo>
                      <a:pt x="1797" y="12684"/>
                      <a:pt x="2568" y="13848"/>
                      <a:pt x="3561" y="14823"/>
                    </a:cubicBezTo>
                    <a:cubicBezTo>
                      <a:pt x="5391" y="16618"/>
                      <a:pt x="7839" y="17537"/>
                      <a:pt x="10338" y="17537"/>
                    </a:cubicBezTo>
                    <a:cubicBezTo>
                      <a:pt x="11440" y="17537"/>
                      <a:pt x="12552" y="17359"/>
                      <a:pt x="13626" y="16998"/>
                    </a:cubicBezTo>
                    <a:lnTo>
                      <a:pt x="20112" y="14823"/>
                    </a:lnTo>
                    <a:lnTo>
                      <a:pt x="21036" y="14515"/>
                    </a:lnTo>
                    <a:lnTo>
                      <a:pt x="27182" y="12445"/>
                    </a:lnTo>
                    <a:cubicBezTo>
                      <a:pt x="26839" y="11247"/>
                      <a:pt x="26650" y="10014"/>
                      <a:pt x="26566" y="8833"/>
                    </a:cubicBezTo>
                    <a:cubicBezTo>
                      <a:pt x="26548" y="8542"/>
                      <a:pt x="26548" y="8268"/>
                      <a:pt x="26548" y="7995"/>
                    </a:cubicBezTo>
                    <a:cubicBezTo>
                      <a:pt x="26479" y="3887"/>
                      <a:pt x="27661" y="498"/>
                      <a:pt x="27661" y="498"/>
                    </a:cubicBezTo>
                    <a:lnTo>
                      <a:pt x="27661" y="498"/>
                    </a:lnTo>
                    <a:cubicBezTo>
                      <a:pt x="22873" y="1419"/>
                      <a:pt x="18912" y="1741"/>
                      <a:pt x="15713" y="1741"/>
                    </a:cubicBezTo>
                    <a:cubicBezTo>
                      <a:pt x="8278" y="1741"/>
                      <a:pt x="4965" y="1"/>
                      <a:pt x="49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9"/>
              <p:cNvSpPr/>
              <p:nvPr/>
            </p:nvSpPr>
            <p:spPr>
              <a:xfrm>
                <a:off x="2236254" y="2126562"/>
                <a:ext cx="978831" cy="572999"/>
              </a:xfrm>
              <a:custGeom>
                <a:avLst/>
                <a:gdLst/>
                <a:ahLst/>
                <a:cxnLst/>
                <a:rect l="l" t="t" r="r" b="b"/>
                <a:pathLst>
                  <a:path w="30776" h="18016" extrusionOk="0">
                    <a:moveTo>
                      <a:pt x="25006" y="0"/>
                    </a:moveTo>
                    <a:cubicBezTo>
                      <a:pt x="18688" y="6792"/>
                      <a:pt x="8420" y="9999"/>
                      <a:pt x="6813" y="9999"/>
                    </a:cubicBezTo>
                    <a:cubicBezTo>
                      <a:pt x="6788" y="9999"/>
                      <a:pt x="6765" y="9998"/>
                      <a:pt x="6744" y="9996"/>
                    </a:cubicBezTo>
                    <a:cubicBezTo>
                      <a:pt x="5991" y="9939"/>
                      <a:pt x="4627" y="9786"/>
                      <a:pt x="3587" y="9786"/>
                    </a:cubicBezTo>
                    <a:cubicBezTo>
                      <a:pt x="2760" y="9786"/>
                      <a:pt x="2138" y="9883"/>
                      <a:pt x="2191" y="10202"/>
                    </a:cubicBezTo>
                    <a:cubicBezTo>
                      <a:pt x="2294" y="10921"/>
                      <a:pt x="4074" y="11247"/>
                      <a:pt x="4074" y="11247"/>
                    </a:cubicBezTo>
                    <a:cubicBezTo>
                      <a:pt x="4074" y="11247"/>
                      <a:pt x="0" y="13146"/>
                      <a:pt x="462" y="13677"/>
                    </a:cubicBezTo>
                    <a:cubicBezTo>
                      <a:pt x="537" y="13764"/>
                      <a:pt x="694" y="13800"/>
                      <a:pt x="902" y="13800"/>
                    </a:cubicBezTo>
                    <a:cubicBezTo>
                      <a:pt x="1965" y="13800"/>
                      <a:pt x="4381" y="12856"/>
                      <a:pt x="4382" y="12855"/>
                    </a:cubicBezTo>
                    <a:lnTo>
                      <a:pt x="4382" y="12855"/>
                    </a:lnTo>
                    <a:cubicBezTo>
                      <a:pt x="4381" y="12856"/>
                      <a:pt x="651" y="14807"/>
                      <a:pt x="993" y="15389"/>
                    </a:cubicBezTo>
                    <a:cubicBezTo>
                      <a:pt x="1046" y="15482"/>
                      <a:pt x="1182" y="15521"/>
                      <a:pt x="1373" y="15521"/>
                    </a:cubicBezTo>
                    <a:cubicBezTo>
                      <a:pt x="2362" y="15521"/>
                      <a:pt x="4841" y="14466"/>
                      <a:pt x="5066" y="14369"/>
                    </a:cubicBezTo>
                    <a:lnTo>
                      <a:pt x="5066" y="14369"/>
                    </a:lnTo>
                    <a:cubicBezTo>
                      <a:pt x="4817" y="14477"/>
                      <a:pt x="1812" y="15797"/>
                      <a:pt x="2173" y="16518"/>
                    </a:cubicBezTo>
                    <a:cubicBezTo>
                      <a:pt x="2242" y="16653"/>
                      <a:pt x="2417" y="16708"/>
                      <a:pt x="2658" y="16708"/>
                    </a:cubicBezTo>
                    <a:cubicBezTo>
                      <a:pt x="3733" y="16708"/>
                      <a:pt x="6109" y="15611"/>
                      <a:pt x="6110" y="15611"/>
                    </a:cubicBezTo>
                    <a:lnTo>
                      <a:pt x="6110" y="15611"/>
                    </a:lnTo>
                    <a:cubicBezTo>
                      <a:pt x="6110" y="15611"/>
                      <a:pt x="3885" y="17169"/>
                      <a:pt x="4211" y="17870"/>
                    </a:cubicBezTo>
                    <a:cubicBezTo>
                      <a:pt x="4262" y="17972"/>
                      <a:pt x="4383" y="18016"/>
                      <a:pt x="4553" y="18016"/>
                    </a:cubicBezTo>
                    <a:cubicBezTo>
                      <a:pt x="5522" y="18016"/>
                      <a:pt x="8061" y="16603"/>
                      <a:pt x="8061" y="16603"/>
                    </a:cubicBezTo>
                    <a:cubicBezTo>
                      <a:pt x="19718" y="15919"/>
                      <a:pt x="30775" y="5546"/>
                      <a:pt x="30775" y="5546"/>
                    </a:cubicBezTo>
                    <a:lnTo>
                      <a:pt x="30244" y="4451"/>
                    </a:lnTo>
                    <a:lnTo>
                      <a:pt x="25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9"/>
              <p:cNvSpPr/>
              <p:nvPr/>
            </p:nvSpPr>
            <p:spPr>
              <a:xfrm>
                <a:off x="2995666" y="1668741"/>
                <a:ext cx="445906" cy="691409"/>
              </a:xfrm>
              <a:custGeom>
                <a:avLst/>
                <a:gdLst/>
                <a:ahLst/>
                <a:cxnLst/>
                <a:rect l="l" t="t" r="r" b="b"/>
                <a:pathLst>
                  <a:path w="14020" h="21739" extrusionOk="0">
                    <a:moveTo>
                      <a:pt x="206" y="0"/>
                    </a:moveTo>
                    <a:cubicBezTo>
                      <a:pt x="292" y="34"/>
                      <a:pt x="377" y="51"/>
                      <a:pt x="464" y="85"/>
                    </a:cubicBezTo>
                    <a:cubicBezTo>
                      <a:pt x="1456" y="377"/>
                      <a:pt x="2381" y="1027"/>
                      <a:pt x="3065" y="1865"/>
                    </a:cubicBezTo>
                    <a:cubicBezTo>
                      <a:pt x="3835" y="2773"/>
                      <a:pt x="4332" y="3919"/>
                      <a:pt x="4435" y="5049"/>
                    </a:cubicBezTo>
                    <a:cubicBezTo>
                      <a:pt x="4571" y="6487"/>
                      <a:pt x="4143" y="7908"/>
                      <a:pt x="3613" y="9243"/>
                    </a:cubicBezTo>
                    <a:cubicBezTo>
                      <a:pt x="3013" y="10732"/>
                      <a:pt x="2141" y="12256"/>
                      <a:pt x="1217" y="13659"/>
                    </a:cubicBezTo>
                    <a:cubicBezTo>
                      <a:pt x="822" y="14275"/>
                      <a:pt x="412" y="14874"/>
                      <a:pt x="1" y="15456"/>
                    </a:cubicBezTo>
                    <a:cubicBezTo>
                      <a:pt x="2123" y="17715"/>
                      <a:pt x="4554" y="19650"/>
                      <a:pt x="7292" y="21088"/>
                    </a:cubicBezTo>
                    <a:cubicBezTo>
                      <a:pt x="7721" y="21309"/>
                      <a:pt x="8148" y="21533"/>
                      <a:pt x="8593" y="21738"/>
                    </a:cubicBezTo>
                    <a:cubicBezTo>
                      <a:pt x="9141" y="21019"/>
                      <a:pt x="9672" y="20300"/>
                      <a:pt x="10168" y="19547"/>
                    </a:cubicBezTo>
                    <a:cubicBezTo>
                      <a:pt x="11521" y="17562"/>
                      <a:pt x="12667" y="15439"/>
                      <a:pt x="13232" y="13111"/>
                    </a:cubicBezTo>
                    <a:cubicBezTo>
                      <a:pt x="14020" y="9928"/>
                      <a:pt x="13575" y="6281"/>
                      <a:pt x="11384" y="3817"/>
                    </a:cubicBezTo>
                    <a:cubicBezTo>
                      <a:pt x="10049" y="2310"/>
                      <a:pt x="8166" y="1370"/>
                      <a:pt x="6215" y="838"/>
                    </a:cubicBezTo>
                    <a:cubicBezTo>
                      <a:pt x="5393" y="599"/>
                      <a:pt x="4571" y="445"/>
                      <a:pt x="3750" y="343"/>
                    </a:cubicBezTo>
                    <a:cubicBezTo>
                      <a:pt x="2586" y="171"/>
                      <a:pt x="1388" y="85"/>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9"/>
              <p:cNvSpPr/>
              <p:nvPr/>
            </p:nvSpPr>
            <p:spPr>
              <a:xfrm>
                <a:off x="3058198" y="1664606"/>
                <a:ext cx="423102" cy="631870"/>
              </a:xfrm>
              <a:custGeom>
                <a:avLst/>
                <a:gdLst/>
                <a:ahLst/>
                <a:cxnLst/>
                <a:rect l="l" t="t" r="r" b="b"/>
                <a:pathLst>
                  <a:path w="13303" h="19867" extrusionOk="0">
                    <a:moveTo>
                      <a:pt x="616" y="1"/>
                    </a:moveTo>
                    <a:cubicBezTo>
                      <a:pt x="168" y="1"/>
                      <a:pt x="0" y="717"/>
                      <a:pt x="483" y="797"/>
                    </a:cubicBezTo>
                    <a:cubicBezTo>
                      <a:pt x="9332" y="2390"/>
                      <a:pt x="12259" y="13413"/>
                      <a:pt x="5361" y="19180"/>
                    </a:cubicBezTo>
                    <a:cubicBezTo>
                      <a:pt x="5038" y="19449"/>
                      <a:pt x="5328" y="19866"/>
                      <a:pt x="5667" y="19866"/>
                    </a:cubicBezTo>
                    <a:cubicBezTo>
                      <a:pt x="5759" y="19866"/>
                      <a:pt x="5855" y="19835"/>
                      <a:pt x="5942" y="19762"/>
                    </a:cubicBezTo>
                    <a:cubicBezTo>
                      <a:pt x="13303" y="13618"/>
                      <a:pt x="10153" y="1705"/>
                      <a:pt x="705" y="10"/>
                    </a:cubicBezTo>
                    <a:cubicBezTo>
                      <a:pt x="674" y="4"/>
                      <a:pt x="645" y="1"/>
                      <a:pt x="6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9"/>
              <p:cNvSpPr/>
              <p:nvPr/>
            </p:nvSpPr>
            <p:spPr>
              <a:xfrm>
                <a:off x="2835107" y="1643677"/>
                <a:ext cx="279820" cy="145285"/>
              </a:xfrm>
              <a:custGeom>
                <a:avLst/>
                <a:gdLst/>
                <a:ahLst/>
                <a:cxnLst/>
                <a:rect l="l" t="t" r="r" b="b"/>
                <a:pathLst>
                  <a:path w="8798" h="4568" extrusionOk="0">
                    <a:moveTo>
                      <a:pt x="34" y="1"/>
                    </a:moveTo>
                    <a:lnTo>
                      <a:pt x="34" y="1"/>
                    </a:lnTo>
                    <a:cubicBezTo>
                      <a:pt x="0" y="1489"/>
                      <a:pt x="753" y="2996"/>
                      <a:pt x="2002" y="3835"/>
                    </a:cubicBezTo>
                    <a:cubicBezTo>
                      <a:pt x="2736" y="4320"/>
                      <a:pt x="3612" y="4567"/>
                      <a:pt x="4487" y="4567"/>
                    </a:cubicBezTo>
                    <a:cubicBezTo>
                      <a:pt x="5185" y="4567"/>
                      <a:pt x="5882" y="4410"/>
                      <a:pt x="6504" y="4091"/>
                    </a:cubicBezTo>
                    <a:cubicBezTo>
                      <a:pt x="7155" y="3766"/>
                      <a:pt x="7702" y="3253"/>
                      <a:pt x="8113" y="2653"/>
                    </a:cubicBezTo>
                    <a:cubicBezTo>
                      <a:pt x="8319" y="2363"/>
                      <a:pt x="8490" y="2055"/>
                      <a:pt x="8609" y="1729"/>
                    </a:cubicBezTo>
                    <a:cubicBezTo>
                      <a:pt x="8695" y="1541"/>
                      <a:pt x="8746" y="1336"/>
                      <a:pt x="8798" y="1131"/>
                    </a:cubicBezTo>
                    <a:cubicBezTo>
                      <a:pt x="7634" y="959"/>
                      <a:pt x="6436" y="873"/>
                      <a:pt x="5254" y="788"/>
                    </a:cubicBezTo>
                    <a:lnTo>
                      <a:pt x="5254" y="788"/>
                    </a:lnTo>
                    <a:cubicBezTo>
                      <a:pt x="5340" y="822"/>
                      <a:pt x="5425" y="839"/>
                      <a:pt x="5512" y="873"/>
                    </a:cubicBezTo>
                    <a:cubicBezTo>
                      <a:pt x="5151" y="788"/>
                      <a:pt x="4793" y="736"/>
                      <a:pt x="4433" y="686"/>
                    </a:cubicBezTo>
                    <a:cubicBezTo>
                      <a:pt x="2944" y="394"/>
                      <a:pt x="1489" y="154"/>
                      <a:pt x="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9"/>
              <p:cNvSpPr/>
              <p:nvPr/>
            </p:nvSpPr>
            <p:spPr>
              <a:xfrm>
                <a:off x="2879159" y="1468901"/>
                <a:ext cx="165545" cy="269325"/>
              </a:xfrm>
              <a:custGeom>
                <a:avLst/>
                <a:gdLst/>
                <a:ahLst/>
                <a:cxnLst/>
                <a:rect l="l" t="t" r="r" b="b"/>
                <a:pathLst>
                  <a:path w="5205" h="8468" extrusionOk="0">
                    <a:moveTo>
                      <a:pt x="2021" y="1"/>
                    </a:moveTo>
                    <a:lnTo>
                      <a:pt x="309" y="5872"/>
                    </a:lnTo>
                    <a:cubicBezTo>
                      <a:pt x="309" y="5872"/>
                      <a:pt x="1" y="7858"/>
                      <a:pt x="2808" y="8388"/>
                    </a:cubicBezTo>
                    <a:cubicBezTo>
                      <a:pt x="3083" y="8443"/>
                      <a:pt x="3325" y="8467"/>
                      <a:pt x="3538" y="8467"/>
                    </a:cubicBezTo>
                    <a:cubicBezTo>
                      <a:pt x="4644" y="8467"/>
                      <a:pt x="4947" y="7814"/>
                      <a:pt x="5033" y="7498"/>
                    </a:cubicBezTo>
                    <a:cubicBezTo>
                      <a:pt x="5051" y="7395"/>
                      <a:pt x="5067" y="7327"/>
                      <a:pt x="5067" y="7327"/>
                    </a:cubicBezTo>
                    <a:lnTo>
                      <a:pt x="5204" y="3818"/>
                    </a:lnTo>
                    <a:lnTo>
                      <a:pt x="2534" y="617"/>
                    </a:lnTo>
                    <a:lnTo>
                      <a:pt x="20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9"/>
              <p:cNvSpPr/>
              <p:nvPr/>
            </p:nvSpPr>
            <p:spPr>
              <a:xfrm>
                <a:off x="2934184" y="1488526"/>
                <a:ext cx="110522" cy="219423"/>
              </a:xfrm>
              <a:custGeom>
                <a:avLst/>
                <a:gdLst/>
                <a:ahLst/>
                <a:cxnLst/>
                <a:rect l="l" t="t" r="r" b="b"/>
                <a:pathLst>
                  <a:path w="3475" h="6899" extrusionOk="0">
                    <a:moveTo>
                      <a:pt x="804" y="0"/>
                    </a:moveTo>
                    <a:cubicBezTo>
                      <a:pt x="343" y="1284"/>
                      <a:pt x="0" y="2654"/>
                      <a:pt x="240" y="3989"/>
                    </a:cubicBezTo>
                    <a:cubicBezTo>
                      <a:pt x="496" y="5461"/>
                      <a:pt x="1660" y="6847"/>
                      <a:pt x="3150" y="6899"/>
                    </a:cubicBezTo>
                    <a:cubicBezTo>
                      <a:pt x="3200" y="6899"/>
                      <a:pt x="3252" y="6899"/>
                      <a:pt x="3303" y="6881"/>
                    </a:cubicBezTo>
                    <a:cubicBezTo>
                      <a:pt x="3321" y="6778"/>
                      <a:pt x="3337" y="6710"/>
                      <a:pt x="3337" y="6710"/>
                    </a:cubicBezTo>
                    <a:lnTo>
                      <a:pt x="3474" y="3201"/>
                    </a:lnTo>
                    <a:lnTo>
                      <a:pt x="804" y="0"/>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9"/>
              <p:cNvSpPr/>
              <p:nvPr/>
            </p:nvSpPr>
            <p:spPr>
              <a:xfrm>
                <a:off x="2822034" y="1176600"/>
                <a:ext cx="450200" cy="330422"/>
              </a:xfrm>
              <a:custGeom>
                <a:avLst/>
                <a:gdLst/>
                <a:ahLst/>
                <a:cxnLst/>
                <a:rect l="l" t="t" r="r" b="b"/>
                <a:pathLst>
                  <a:path w="14155" h="10389" extrusionOk="0">
                    <a:moveTo>
                      <a:pt x="9864" y="0"/>
                    </a:moveTo>
                    <a:cubicBezTo>
                      <a:pt x="9634" y="0"/>
                      <a:pt x="9401" y="25"/>
                      <a:pt x="9175" y="69"/>
                    </a:cubicBezTo>
                    <a:cubicBezTo>
                      <a:pt x="8216" y="256"/>
                      <a:pt x="7308" y="856"/>
                      <a:pt x="6589" y="1541"/>
                    </a:cubicBezTo>
                    <a:cubicBezTo>
                      <a:pt x="6418" y="1096"/>
                      <a:pt x="5923" y="822"/>
                      <a:pt x="5443" y="770"/>
                    </a:cubicBezTo>
                    <a:cubicBezTo>
                      <a:pt x="5402" y="767"/>
                      <a:pt x="5361" y="765"/>
                      <a:pt x="5320" y="765"/>
                    </a:cubicBezTo>
                    <a:cubicBezTo>
                      <a:pt x="4882" y="765"/>
                      <a:pt x="4449" y="926"/>
                      <a:pt x="4074" y="1130"/>
                    </a:cubicBezTo>
                    <a:cubicBezTo>
                      <a:pt x="2807" y="1814"/>
                      <a:pt x="2002" y="3269"/>
                      <a:pt x="1746" y="4690"/>
                    </a:cubicBezTo>
                    <a:cubicBezTo>
                      <a:pt x="1096" y="4809"/>
                      <a:pt x="514" y="5254"/>
                      <a:pt x="256" y="5870"/>
                    </a:cubicBezTo>
                    <a:cubicBezTo>
                      <a:pt x="0" y="6486"/>
                      <a:pt x="69" y="7223"/>
                      <a:pt x="445" y="7771"/>
                    </a:cubicBezTo>
                    <a:cubicBezTo>
                      <a:pt x="633" y="8045"/>
                      <a:pt x="873" y="8335"/>
                      <a:pt x="1181" y="8404"/>
                    </a:cubicBezTo>
                    <a:cubicBezTo>
                      <a:pt x="993" y="8883"/>
                      <a:pt x="1130" y="9448"/>
                      <a:pt x="1489" y="9825"/>
                    </a:cubicBezTo>
                    <a:cubicBezTo>
                      <a:pt x="1831" y="10201"/>
                      <a:pt x="2345" y="10389"/>
                      <a:pt x="2858" y="10389"/>
                    </a:cubicBezTo>
                    <a:cubicBezTo>
                      <a:pt x="3355" y="10389"/>
                      <a:pt x="3869" y="10218"/>
                      <a:pt x="4296" y="9962"/>
                    </a:cubicBezTo>
                    <a:cubicBezTo>
                      <a:pt x="5597" y="9209"/>
                      <a:pt x="7103" y="8780"/>
                      <a:pt x="8575" y="8540"/>
                    </a:cubicBezTo>
                    <a:cubicBezTo>
                      <a:pt x="9620" y="8387"/>
                      <a:pt x="10629" y="7976"/>
                      <a:pt x="11674" y="7822"/>
                    </a:cubicBezTo>
                    <a:cubicBezTo>
                      <a:pt x="12529" y="7086"/>
                      <a:pt x="13231" y="6162"/>
                      <a:pt x="13710" y="5135"/>
                    </a:cubicBezTo>
                    <a:cubicBezTo>
                      <a:pt x="13967" y="4604"/>
                      <a:pt x="14155" y="4040"/>
                      <a:pt x="14138" y="3458"/>
                    </a:cubicBezTo>
                    <a:cubicBezTo>
                      <a:pt x="14138" y="2876"/>
                      <a:pt x="13915" y="2276"/>
                      <a:pt x="13454" y="1917"/>
                    </a:cubicBezTo>
                    <a:cubicBezTo>
                      <a:pt x="13222" y="1746"/>
                      <a:pt x="12879" y="1656"/>
                      <a:pt x="12539" y="1656"/>
                    </a:cubicBezTo>
                    <a:cubicBezTo>
                      <a:pt x="12199" y="1656"/>
                      <a:pt x="11862" y="1745"/>
                      <a:pt x="11639" y="1934"/>
                    </a:cubicBezTo>
                    <a:cubicBezTo>
                      <a:pt x="11913" y="1352"/>
                      <a:pt x="11571" y="616"/>
                      <a:pt x="11023" y="290"/>
                    </a:cubicBezTo>
                    <a:cubicBezTo>
                      <a:pt x="10682" y="82"/>
                      <a:pt x="10277" y="0"/>
                      <a:pt x="98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9"/>
              <p:cNvSpPr/>
              <p:nvPr/>
            </p:nvSpPr>
            <p:spPr>
              <a:xfrm>
                <a:off x="2891723" y="1323323"/>
                <a:ext cx="302147" cy="332712"/>
              </a:xfrm>
              <a:custGeom>
                <a:avLst/>
                <a:gdLst/>
                <a:ahLst/>
                <a:cxnLst/>
                <a:rect l="l" t="t" r="r" b="b"/>
                <a:pathLst>
                  <a:path w="9500" h="10461" extrusionOk="0">
                    <a:moveTo>
                      <a:pt x="6081" y="1"/>
                    </a:moveTo>
                    <a:cubicBezTo>
                      <a:pt x="5080" y="1"/>
                      <a:pt x="3931" y="123"/>
                      <a:pt x="2739" y="488"/>
                    </a:cubicBezTo>
                    <a:lnTo>
                      <a:pt x="1849" y="3003"/>
                    </a:lnTo>
                    <a:cubicBezTo>
                      <a:pt x="1670" y="2882"/>
                      <a:pt x="1456" y="2823"/>
                      <a:pt x="1241" y="2823"/>
                    </a:cubicBezTo>
                    <a:cubicBezTo>
                      <a:pt x="940" y="2823"/>
                      <a:pt x="637" y="2938"/>
                      <a:pt x="427" y="3158"/>
                    </a:cubicBezTo>
                    <a:cubicBezTo>
                      <a:pt x="69" y="3517"/>
                      <a:pt x="0" y="4151"/>
                      <a:pt x="290" y="4578"/>
                    </a:cubicBezTo>
                    <a:cubicBezTo>
                      <a:pt x="502" y="4888"/>
                      <a:pt x="874" y="5072"/>
                      <a:pt x="1245" y="5072"/>
                    </a:cubicBezTo>
                    <a:cubicBezTo>
                      <a:pt x="1386" y="5072"/>
                      <a:pt x="1527" y="5045"/>
                      <a:pt x="1660" y="4989"/>
                    </a:cubicBezTo>
                    <a:lnTo>
                      <a:pt x="1951" y="7163"/>
                    </a:lnTo>
                    <a:cubicBezTo>
                      <a:pt x="2195" y="9052"/>
                      <a:pt x="3819" y="10461"/>
                      <a:pt x="5701" y="10461"/>
                    </a:cubicBezTo>
                    <a:cubicBezTo>
                      <a:pt x="5797" y="10461"/>
                      <a:pt x="5894" y="10457"/>
                      <a:pt x="5991" y="10449"/>
                    </a:cubicBezTo>
                    <a:cubicBezTo>
                      <a:pt x="7976" y="10313"/>
                      <a:pt x="9499" y="8652"/>
                      <a:pt x="9499" y="6666"/>
                    </a:cubicBezTo>
                    <a:lnTo>
                      <a:pt x="9499" y="488"/>
                    </a:lnTo>
                    <a:cubicBezTo>
                      <a:pt x="9499" y="488"/>
                      <a:pt x="8084" y="1"/>
                      <a:pt x="6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9"/>
              <p:cNvSpPr/>
              <p:nvPr/>
            </p:nvSpPr>
            <p:spPr>
              <a:xfrm>
                <a:off x="3175882" y="1326281"/>
                <a:ext cx="38675" cy="236279"/>
              </a:xfrm>
              <a:custGeom>
                <a:avLst/>
                <a:gdLst/>
                <a:ahLst/>
                <a:cxnLst/>
                <a:rect l="l" t="t" r="r" b="b"/>
                <a:pathLst>
                  <a:path w="1216" h="7429" extrusionOk="0">
                    <a:moveTo>
                      <a:pt x="257" y="0"/>
                    </a:moveTo>
                    <a:lnTo>
                      <a:pt x="257" y="0"/>
                    </a:lnTo>
                    <a:cubicBezTo>
                      <a:pt x="1" y="566"/>
                      <a:pt x="69" y="1285"/>
                      <a:pt x="446" y="1780"/>
                    </a:cubicBezTo>
                    <a:cubicBezTo>
                      <a:pt x="446" y="1780"/>
                      <a:pt x="377" y="7173"/>
                      <a:pt x="104" y="7241"/>
                    </a:cubicBezTo>
                    <a:lnTo>
                      <a:pt x="565" y="7429"/>
                    </a:lnTo>
                    <a:lnTo>
                      <a:pt x="1028" y="1079"/>
                    </a:lnTo>
                    <a:cubicBezTo>
                      <a:pt x="1216" y="240"/>
                      <a:pt x="720" y="137"/>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a:off x="2931449" y="1303985"/>
                <a:ext cx="271678" cy="371005"/>
              </a:xfrm>
              <a:custGeom>
                <a:avLst/>
                <a:gdLst/>
                <a:ahLst/>
                <a:cxnLst/>
                <a:rect l="l" t="t" r="r" b="b"/>
                <a:pathLst>
                  <a:path w="8542" h="11665" extrusionOk="0">
                    <a:moveTo>
                      <a:pt x="1609" y="0"/>
                    </a:moveTo>
                    <a:lnTo>
                      <a:pt x="548" y="616"/>
                    </a:lnTo>
                    <a:lnTo>
                      <a:pt x="479" y="2876"/>
                    </a:lnTo>
                    <a:cubicBezTo>
                      <a:pt x="0" y="9260"/>
                      <a:pt x="1319" y="9620"/>
                      <a:pt x="1319" y="9620"/>
                    </a:cubicBezTo>
                    <a:cubicBezTo>
                      <a:pt x="1301" y="9996"/>
                      <a:pt x="1472" y="10389"/>
                      <a:pt x="1780" y="10647"/>
                    </a:cubicBezTo>
                    <a:cubicBezTo>
                      <a:pt x="2017" y="10854"/>
                      <a:pt x="2365" y="10995"/>
                      <a:pt x="2688" y="10995"/>
                    </a:cubicBezTo>
                    <a:cubicBezTo>
                      <a:pt x="2764" y="10995"/>
                      <a:pt x="2838" y="10988"/>
                      <a:pt x="2910" y="10971"/>
                    </a:cubicBezTo>
                    <a:cubicBezTo>
                      <a:pt x="3115" y="11263"/>
                      <a:pt x="3423" y="11485"/>
                      <a:pt x="3783" y="11571"/>
                    </a:cubicBezTo>
                    <a:cubicBezTo>
                      <a:pt x="3894" y="11592"/>
                      <a:pt x="4009" y="11603"/>
                      <a:pt x="4123" y="11603"/>
                    </a:cubicBezTo>
                    <a:cubicBezTo>
                      <a:pt x="4379" y="11603"/>
                      <a:pt x="4637" y="11547"/>
                      <a:pt x="4861" y="11416"/>
                    </a:cubicBezTo>
                    <a:cubicBezTo>
                      <a:pt x="5068" y="11584"/>
                      <a:pt x="5332" y="11665"/>
                      <a:pt x="5605" y="11665"/>
                    </a:cubicBezTo>
                    <a:cubicBezTo>
                      <a:pt x="5693" y="11665"/>
                      <a:pt x="5783" y="11656"/>
                      <a:pt x="5872" y="11639"/>
                    </a:cubicBezTo>
                    <a:cubicBezTo>
                      <a:pt x="6214" y="11553"/>
                      <a:pt x="6522" y="11297"/>
                      <a:pt x="6675" y="10971"/>
                    </a:cubicBezTo>
                    <a:cubicBezTo>
                      <a:pt x="7001" y="10971"/>
                      <a:pt x="7344" y="10834"/>
                      <a:pt x="7565" y="10612"/>
                    </a:cubicBezTo>
                    <a:cubicBezTo>
                      <a:pt x="7805" y="10373"/>
                      <a:pt x="7994" y="9894"/>
                      <a:pt x="7976" y="9568"/>
                    </a:cubicBezTo>
                    <a:cubicBezTo>
                      <a:pt x="8336" y="9294"/>
                      <a:pt x="8542" y="8867"/>
                      <a:pt x="8524" y="8422"/>
                    </a:cubicBezTo>
                    <a:cubicBezTo>
                      <a:pt x="8524" y="7977"/>
                      <a:pt x="8268" y="7479"/>
                      <a:pt x="7908" y="7223"/>
                    </a:cubicBezTo>
                    <a:cubicBezTo>
                      <a:pt x="7740" y="6739"/>
                      <a:pt x="6895" y="6637"/>
                      <a:pt x="6210" y="6637"/>
                    </a:cubicBezTo>
                    <a:cubicBezTo>
                      <a:pt x="5707" y="6637"/>
                      <a:pt x="5290" y="6692"/>
                      <a:pt x="5290" y="6692"/>
                    </a:cubicBezTo>
                    <a:cubicBezTo>
                      <a:pt x="2585" y="6726"/>
                      <a:pt x="3065" y="8901"/>
                      <a:pt x="2328" y="8935"/>
                    </a:cubicBezTo>
                    <a:cubicBezTo>
                      <a:pt x="1130" y="8901"/>
                      <a:pt x="1232" y="3971"/>
                      <a:pt x="1232" y="3971"/>
                    </a:cubicBezTo>
                    <a:cubicBezTo>
                      <a:pt x="1627" y="3697"/>
                      <a:pt x="1917" y="3269"/>
                      <a:pt x="2003" y="2790"/>
                    </a:cubicBezTo>
                    <a:cubicBezTo>
                      <a:pt x="2088" y="2310"/>
                      <a:pt x="1951" y="1438"/>
                      <a:pt x="1661" y="1044"/>
                    </a:cubicBezTo>
                    <a:lnTo>
                      <a:pt x="16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9"/>
              <p:cNvSpPr/>
              <p:nvPr/>
            </p:nvSpPr>
            <p:spPr>
              <a:xfrm>
                <a:off x="2995666" y="2103185"/>
                <a:ext cx="323393" cy="256984"/>
              </a:xfrm>
              <a:custGeom>
                <a:avLst/>
                <a:gdLst/>
                <a:ahLst/>
                <a:cxnLst/>
                <a:rect l="l" t="t" r="r" b="b"/>
                <a:pathLst>
                  <a:path w="10168" h="8080" extrusionOk="0">
                    <a:moveTo>
                      <a:pt x="1217" y="0"/>
                    </a:moveTo>
                    <a:cubicBezTo>
                      <a:pt x="822" y="616"/>
                      <a:pt x="412" y="1215"/>
                      <a:pt x="1" y="1797"/>
                    </a:cubicBezTo>
                    <a:cubicBezTo>
                      <a:pt x="2449" y="4398"/>
                      <a:pt x="5325" y="6589"/>
                      <a:pt x="8593" y="8079"/>
                    </a:cubicBezTo>
                    <a:cubicBezTo>
                      <a:pt x="9141" y="7360"/>
                      <a:pt x="9672" y="6641"/>
                      <a:pt x="10168" y="5888"/>
                    </a:cubicBezTo>
                    <a:cubicBezTo>
                      <a:pt x="6813" y="4622"/>
                      <a:pt x="3732" y="2584"/>
                      <a:pt x="12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9"/>
              <p:cNvSpPr/>
              <p:nvPr/>
            </p:nvSpPr>
            <p:spPr>
              <a:xfrm>
                <a:off x="2405528" y="3740420"/>
                <a:ext cx="363149" cy="610084"/>
              </a:xfrm>
              <a:custGeom>
                <a:avLst/>
                <a:gdLst/>
                <a:ahLst/>
                <a:cxnLst/>
                <a:rect l="l" t="t" r="r" b="b"/>
                <a:pathLst>
                  <a:path w="11418" h="19182" extrusionOk="0">
                    <a:moveTo>
                      <a:pt x="4753" y="0"/>
                    </a:moveTo>
                    <a:cubicBezTo>
                      <a:pt x="4323" y="0"/>
                      <a:pt x="3914" y="17"/>
                      <a:pt x="3527" y="45"/>
                    </a:cubicBezTo>
                    <a:cubicBezTo>
                      <a:pt x="1507" y="2766"/>
                      <a:pt x="343" y="6139"/>
                      <a:pt x="309" y="9528"/>
                    </a:cubicBezTo>
                    <a:cubicBezTo>
                      <a:pt x="292" y="10777"/>
                      <a:pt x="411" y="12043"/>
                      <a:pt x="343" y="13293"/>
                    </a:cubicBezTo>
                    <a:cubicBezTo>
                      <a:pt x="258" y="14542"/>
                      <a:pt x="326" y="16306"/>
                      <a:pt x="1" y="18052"/>
                    </a:cubicBezTo>
                    <a:cubicBezTo>
                      <a:pt x="1329" y="18992"/>
                      <a:pt x="2444" y="19181"/>
                      <a:pt x="3128" y="19181"/>
                    </a:cubicBezTo>
                    <a:cubicBezTo>
                      <a:pt x="3588" y="19181"/>
                      <a:pt x="3852" y="19095"/>
                      <a:pt x="3852" y="19095"/>
                    </a:cubicBezTo>
                    <a:cubicBezTo>
                      <a:pt x="6694" y="13875"/>
                      <a:pt x="9330" y="7216"/>
                      <a:pt x="11418" y="1278"/>
                    </a:cubicBezTo>
                    <a:cubicBezTo>
                      <a:pt x="8922" y="315"/>
                      <a:pt x="6642" y="0"/>
                      <a:pt x="4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9"/>
              <p:cNvSpPr/>
              <p:nvPr/>
            </p:nvSpPr>
            <p:spPr>
              <a:xfrm>
                <a:off x="2494300" y="3740420"/>
                <a:ext cx="274382" cy="82534"/>
              </a:xfrm>
              <a:custGeom>
                <a:avLst/>
                <a:gdLst/>
                <a:ahLst/>
                <a:cxnLst/>
                <a:rect l="l" t="t" r="r" b="b"/>
                <a:pathLst>
                  <a:path w="8627" h="2595" extrusionOk="0">
                    <a:moveTo>
                      <a:pt x="1962" y="0"/>
                    </a:moveTo>
                    <a:cubicBezTo>
                      <a:pt x="1532" y="0"/>
                      <a:pt x="1123" y="17"/>
                      <a:pt x="736" y="45"/>
                    </a:cubicBezTo>
                    <a:cubicBezTo>
                      <a:pt x="480" y="388"/>
                      <a:pt x="240" y="746"/>
                      <a:pt x="0" y="1123"/>
                    </a:cubicBezTo>
                    <a:cubicBezTo>
                      <a:pt x="308" y="1106"/>
                      <a:pt x="627" y="1097"/>
                      <a:pt x="959" y="1097"/>
                    </a:cubicBezTo>
                    <a:cubicBezTo>
                      <a:pt x="2990" y="1097"/>
                      <a:pt x="5457" y="1447"/>
                      <a:pt x="8164" y="2595"/>
                    </a:cubicBezTo>
                    <a:cubicBezTo>
                      <a:pt x="8319" y="2150"/>
                      <a:pt x="8472" y="1705"/>
                      <a:pt x="8627" y="1278"/>
                    </a:cubicBezTo>
                    <a:cubicBezTo>
                      <a:pt x="6131" y="315"/>
                      <a:pt x="3851" y="0"/>
                      <a:pt x="1962" y="0"/>
                    </a:cubicBezTo>
                    <a:close/>
                  </a:path>
                </a:pathLst>
              </a:custGeom>
              <a:solidFill>
                <a:srgbClr val="BDE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a:off x="3012587" y="1387190"/>
                <a:ext cx="72833" cy="28688"/>
              </a:xfrm>
              <a:custGeom>
                <a:avLst/>
                <a:gdLst/>
                <a:ahLst/>
                <a:cxnLst/>
                <a:rect l="l" t="t" r="r" b="b"/>
                <a:pathLst>
                  <a:path w="2290" h="902" extrusionOk="0">
                    <a:moveTo>
                      <a:pt x="951" y="1"/>
                    </a:moveTo>
                    <a:cubicBezTo>
                      <a:pt x="925" y="1"/>
                      <a:pt x="899" y="1"/>
                      <a:pt x="872" y="2"/>
                    </a:cubicBezTo>
                    <a:cubicBezTo>
                      <a:pt x="564" y="20"/>
                      <a:pt x="153" y="105"/>
                      <a:pt x="16" y="413"/>
                    </a:cubicBezTo>
                    <a:cubicBezTo>
                      <a:pt x="0" y="447"/>
                      <a:pt x="34" y="516"/>
                      <a:pt x="68" y="534"/>
                    </a:cubicBezTo>
                    <a:cubicBezTo>
                      <a:pt x="184" y="601"/>
                      <a:pt x="315" y="608"/>
                      <a:pt x="447" y="608"/>
                    </a:cubicBezTo>
                    <a:cubicBezTo>
                      <a:pt x="488" y="608"/>
                      <a:pt x="528" y="608"/>
                      <a:pt x="568" y="608"/>
                    </a:cubicBezTo>
                    <a:cubicBezTo>
                      <a:pt x="631" y="608"/>
                      <a:pt x="693" y="609"/>
                      <a:pt x="753" y="619"/>
                    </a:cubicBezTo>
                    <a:cubicBezTo>
                      <a:pt x="1061" y="636"/>
                      <a:pt x="1352" y="721"/>
                      <a:pt x="1609" y="858"/>
                    </a:cubicBezTo>
                    <a:cubicBezTo>
                      <a:pt x="1666" y="888"/>
                      <a:pt x="1723" y="901"/>
                      <a:pt x="1776" y="901"/>
                    </a:cubicBezTo>
                    <a:cubicBezTo>
                      <a:pt x="2087" y="901"/>
                      <a:pt x="2289" y="452"/>
                      <a:pt x="1968" y="276"/>
                    </a:cubicBezTo>
                    <a:cubicBezTo>
                      <a:pt x="1649" y="102"/>
                      <a:pt x="1301" y="1"/>
                      <a:pt x="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9"/>
              <p:cNvSpPr/>
              <p:nvPr/>
            </p:nvSpPr>
            <p:spPr>
              <a:xfrm>
                <a:off x="3027250" y="1416134"/>
                <a:ext cx="34858" cy="27257"/>
              </a:xfrm>
              <a:custGeom>
                <a:avLst/>
                <a:gdLst/>
                <a:ahLst/>
                <a:cxnLst/>
                <a:rect l="l" t="t" r="r" b="b"/>
                <a:pathLst>
                  <a:path w="1096" h="857" extrusionOk="0">
                    <a:moveTo>
                      <a:pt x="548" y="0"/>
                    </a:moveTo>
                    <a:cubicBezTo>
                      <a:pt x="0" y="0"/>
                      <a:pt x="0" y="856"/>
                      <a:pt x="548" y="856"/>
                    </a:cubicBezTo>
                    <a:cubicBezTo>
                      <a:pt x="1096" y="856"/>
                      <a:pt x="1096" y="0"/>
                      <a:pt x="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9"/>
              <p:cNvSpPr/>
              <p:nvPr/>
            </p:nvSpPr>
            <p:spPr>
              <a:xfrm>
                <a:off x="3106862" y="1387190"/>
                <a:ext cx="72865" cy="28688"/>
              </a:xfrm>
              <a:custGeom>
                <a:avLst/>
                <a:gdLst/>
                <a:ahLst/>
                <a:cxnLst/>
                <a:rect l="l" t="t" r="r" b="b"/>
                <a:pathLst>
                  <a:path w="2291" h="902" extrusionOk="0">
                    <a:moveTo>
                      <a:pt x="1339" y="1"/>
                    </a:moveTo>
                    <a:cubicBezTo>
                      <a:pt x="989" y="1"/>
                      <a:pt x="641" y="102"/>
                      <a:pt x="322" y="276"/>
                    </a:cubicBezTo>
                    <a:cubicBezTo>
                      <a:pt x="1" y="452"/>
                      <a:pt x="203" y="901"/>
                      <a:pt x="514" y="901"/>
                    </a:cubicBezTo>
                    <a:cubicBezTo>
                      <a:pt x="567" y="901"/>
                      <a:pt x="624" y="888"/>
                      <a:pt x="681" y="858"/>
                    </a:cubicBezTo>
                    <a:cubicBezTo>
                      <a:pt x="939" y="721"/>
                      <a:pt x="1229" y="636"/>
                      <a:pt x="1537" y="619"/>
                    </a:cubicBezTo>
                    <a:cubicBezTo>
                      <a:pt x="1597" y="609"/>
                      <a:pt x="1659" y="608"/>
                      <a:pt x="1722" y="608"/>
                    </a:cubicBezTo>
                    <a:cubicBezTo>
                      <a:pt x="1762" y="608"/>
                      <a:pt x="1803" y="608"/>
                      <a:pt x="1843" y="608"/>
                    </a:cubicBezTo>
                    <a:cubicBezTo>
                      <a:pt x="1975" y="608"/>
                      <a:pt x="2106" y="601"/>
                      <a:pt x="2222" y="534"/>
                    </a:cubicBezTo>
                    <a:cubicBezTo>
                      <a:pt x="2256" y="516"/>
                      <a:pt x="2290" y="447"/>
                      <a:pt x="2274" y="413"/>
                    </a:cubicBezTo>
                    <a:cubicBezTo>
                      <a:pt x="2137" y="105"/>
                      <a:pt x="1726" y="20"/>
                      <a:pt x="1418" y="2"/>
                    </a:cubicBezTo>
                    <a:cubicBezTo>
                      <a:pt x="1392" y="1"/>
                      <a:pt x="1365" y="1"/>
                      <a:pt x="1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9"/>
              <p:cNvSpPr/>
              <p:nvPr/>
            </p:nvSpPr>
            <p:spPr>
              <a:xfrm>
                <a:off x="3130176" y="1416134"/>
                <a:ext cx="34858" cy="27257"/>
              </a:xfrm>
              <a:custGeom>
                <a:avLst/>
                <a:gdLst/>
                <a:ahLst/>
                <a:cxnLst/>
                <a:rect l="l" t="t" r="r" b="b"/>
                <a:pathLst>
                  <a:path w="1096" h="857" extrusionOk="0">
                    <a:moveTo>
                      <a:pt x="548" y="0"/>
                    </a:moveTo>
                    <a:cubicBezTo>
                      <a:pt x="0" y="0"/>
                      <a:pt x="0" y="856"/>
                      <a:pt x="548" y="856"/>
                    </a:cubicBezTo>
                    <a:cubicBezTo>
                      <a:pt x="1096" y="856"/>
                      <a:pt x="1096" y="0"/>
                      <a:pt x="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9"/>
              <p:cNvSpPr/>
              <p:nvPr/>
            </p:nvSpPr>
            <p:spPr>
              <a:xfrm>
                <a:off x="3095316" y="1429715"/>
                <a:ext cx="44114" cy="68699"/>
              </a:xfrm>
              <a:custGeom>
                <a:avLst/>
                <a:gdLst/>
                <a:ahLst/>
                <a:cxnLst/>
                <a:rect l="l" t="t" r="r" b="b"/>
                <a:pathLst>
                  <a:path w="1387" h="2160" extrusionOk="0">
                    <a:moveTo>
                      <a:pt x="1" y="0"/>
                    </a:moveTo>
                    <a:lnTo>
                      <a:pt x="120" y="2038"/>
                    </a:lnTo>
                    <a:cubicBezTo>
                      <a:pt x="120" y="2038"/>
                      <a:pt x="310" y="2160"/>
                      <a:pt x="559" y="2160"/>
                    </a:cubicBezTo>
                    <a:cubicBezTo>
                      <a:pt x="683" y="2160"/>
                      <a:pt x="822" y="2129"/>
                      <a:pt x="959" y="2038"/>
                    </a:cubicBezTo>
                    <a:cubicBezTo>
                      <a:pt x="1386" y="1746"/>
                      <a:pt x="1" y="1"/>
                      <a:pt x="1" y="0"/>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p:nvPr/>
            </p:nvSpPr>
            <p:spPr>
              <a:xfrm>
                <a:off x="3060997" y="1544505"/>
                <a:ext cx="65932" cy="60111"/>
              </a:xfrm>
              <a:custGeom>
                <a:avLst/>
                <a:gdLst/>
                <a:ahLst/>
                <a:cxnLst/>
                <a:rect l="l" t="t" r="r" b="b"/>
                <a:pathLst>
                  <a:path w="2073" h="1890" extrusionOk="0">
                    <a:moveTo>
                      <a:pt x="618" y="1"/>
                    </a:moveTo>
                    <a:cubicBezTo>
                      <a:pt x="430" y="1"/>
                      <a:pt x="242" y="35"/>
                      <a:pt x="69" y="106"/>
                    </a:cubicBezTo>
                    <a:cubicBezTo>
                      <a:pt x="1" y="791"/>
                      <a:pt x="429" y="1526"/>
                      <a:pt x="1080" y="1800"/>
                    </a:cubicBezTo>
                    <a:cubicBezTo>
                      <a:pt x="1206" y="1856"/>
                      <a:pt x="1346" y="1889"/>
                      <a:pt x="1481" y="1889"/>
                    </a:cubicBezTo>
                    <a:cubicBezTo>
                      <a:pt x="1639" y="1889"/>
                      <a:pt x="1790" y="1843"/>
                      <a:pt x="1901" y="1732"/>
                    </a:cubicBezTo>
                    <a:cubicBezTo>
                      <a:pt x="2055" y="1561"/>
                      <a:pt x="2072" y="1287"/>
                      <a:pt x="2004" y="1065"/>
                    </a:cubicBezTo>
                    <a:cubicBezTo>
                      <a:pt x="1901" y="671"/>
                      <a:pt x="1610" y="328"/>
                      <a:pt x="1251" y="141"/>
                    </a:cubicBezTo>
                    <a:cubicBezTo>
                      <a:pt x="1056" y="48"/>
                      <a:pt x="837" y="1"/>
                      <a:pt x="6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695490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wipe(left)">
                                      <p:cBhvr>
                                        <p:cTn id="7" dur="500"/>
                                        <p:tgtEl>
                                          <p:spTgt spid="16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2"/>
                                        </p:tgtEl>
                                        <p:attrNameLst>
                                          <p:attrName>style.visibility</p:attrName>
                                        </p:attrNameLst>
                                      </p:cBhvr>
                                      <p:to>
                                        <p:strVal val="visible"/>
                                      </p:to>
                                    </p:set>
                                    <p:animEffect transition="in" filter="wipe(left)">
                                      <p:cBhvr>
                                        <p:cTn id="11" dur="500"/>
                                        <p:tgtEl>
                                          <p:spTgt spid="16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3"/>
                                        </p:tgtEl>
                                        <p:attrNameLst>
                                          <p:attrName>style.visibility</p:attrName>
                                        </p:attrNameLst>
                                      </p:cBhvr>
                                      <p:to>
                                        <p:strVal val="visible"/>
                                      </p:to>
                                    </p:set>
                                    <p:animEffect transition="in" filter="wipe(left)">
                                      <p:cBhvr>
                                        <p:cTn id="15" dur="500"/>
                                        <p:tgtEl>
                                          <p:spTgt spid="15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66"/>
                                        </p:tgtEl>
                                        <p:attrNameLst>
                                          <p:attrName>style.visibility</p:attrName>
                                        </p:attrNameLst>
                                      </p:cBhvr>
                                      <p:to>
                                        <p:strVal val="visible"/>
                                      </p:to>
                                    </p:set>
                                    <p:animEffect transition="in" filter="wipe(left)">
                                      <p:cBhvr>
                                        <p:cTn id="19" dur="500"/>
                                        <p:tgtEl>
                                          <p:spTgt spid="16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63"/>
                                        </p:tgtEl>
                                        <p:attrNameLst>
                                          <p:attrName>style.visibility</p:attrName>
                                        </p:attrNameLst>
                                      </p:cBhvr>
                                      <p:to>
                                        <p:strVal val="visible"/>
                                      </p:to>
                                    </p:set>
                                    <p:animEffect transition="in" filter="wipe(left)">
                                      <p:cBhvr>
                                        <p:cTn id="23" dur="500"/>
                                        <p:tgtEl>
                                          <p:spTgt spid="163"/>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59"/>
                                        </p:tgtEl>
                                        <p:attrNameLst>
                                          <p:attrName>style.visibility</p:attrName>
                                        </p:attrNameLst>
                                      </p:cBhvr>
                                      <p:to>
                                        <p:strVal val="visible"/>
                                      </p:to>
                                    </p:set>
                                    <p:animEffect transition="in" filter="wipe(left)">
                                      <p:cBhvr>
                                        <p:cTn id="27"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animBg="1"/>
      <p:bldP spid="16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56BC-2454-A313-5FF9-E52ECAD6D9BC}"/>
              </a:ext>
            </a:extLst>
          </p:cNvPr>
          <p:cNvSpPr>
            <a:spLocks noGrp="1"/>
          </p:cNvSpPr>
          <p:nvPr>
            <p:ph type="title"/>
          </p:nvPr>
        </p:nvSpPr>
        <p:spPr/>
        <p:txBody>
          <a:bodyPr/>
          <a:lstStyle/>
          <a:p>
            <a:r>
              <a:rPr lang="en"/>
              <a:t>2. Chuẩn bị dữ liệu</a:t>
            </a:r>
            <a:endParaRPr lang="en-US"/>
          </a:p>
        </p:txBody>
      </p:sp>
      <p:sp>
        <p:nvSpPr>
          <p:cNvPr id="3" name="TextBox 2">
            <a:extLst>
              <a:ext uri="{FF2B5EF4-FFF2-40B4-BE49-F238E27FC236}">
                <a16:creationId xmlns:a16="http://schemas.microsoft.com/office/drawing/2014/main" id="{6D73F81D-3916-E149-4B24-D3A67B1E239D}"/>
              </a:ext>
            </a:extLst>
          </p:cNvPr>
          <p:cNvSpPr txBox="1"/>
          <p:nvPr/>
        </p:nvSpPr>
        <p:spPr>
          <a:xfrm>
            <a:off x="156325" y="948100"/>
            <a:ext cx="2639341" cy="584775"/>
          </a:xfrm>
          <a:prstGeom prst="rect">
            <a:avLst/>
          </a:prstGeom>
          <a:noFill/>
        </p:spPr>
        <p:txBody>
          <a:bodyPr wrap="square" rtlCol="0">
            <a:spAutoFit/>
          </a:bodyPr>
          <a:lstStyle/>
          <a:p>
            <a:r>
              <a:rPr lang="en-US" sz="1600" b="1" i="0">
                <a:solidFill>
                  <a:srgbClr val="24292F"/>
                </a:solidFill>
                <a:effectLst/>
                <a:latin typeface="Roboto" panose="02000000000000000000" pitchFamily="2" charset="0"/>
                <a:ea typeface="Roboto" panose="02000000000000000000" pitchFamily="2" charset="0"/>
                <a:cs typeface="Roboto" panose="02000000000000000000" pitchFamily="2" charset="0"/>
              </a:rPr>
              <a:t>2.3. Trực quan hóa dữ liệu (Data Visualisation)</a:t>
            </a:r>
          </a:p>
        </p:txBody>
      </p:sp>
      <p:sp>
        <p:nvSpPr>
          <p:cNvPr id="4" name="TextBox 3">
            <a:extLst>
              <a:ext uri="{FF2B5EF4-FFF2-40B4-BE49-F238E27FC236}">
                <a16:creationId xmlns:a16="http://schemas.microsoft.com/office/drawing/2014/main" id="{65350FB3-0FCD-1FC2-0433-61732ADC0C45}"/>
              </a:ext>
            </a:extLst>
          </p:cNvPr>
          <p:cNvSpPr txBox="1"/>
          <p:nvPr/>
        </p:nvSpPr>
        <p:spPr>
          <a:xfrm>
            <a:off x="307001" y="2491648"/>
            <a:ext cx="2398724" cy="738664"/>
          </a:xfrm>
          <a:prstGeom prst="rect">
            <a:avLst/>
          </a:prstGeom>
          <a:noFill/>
        </p:spPr>
        <p:txBody>
          <a:bodyPr wrap="square" rtlCol="0">
            <a:spAutoFit/>
          </a:bodyPr>
          <a:lstStyle/>
          <a:p>
            <a:r>
              <a:rPr lang="vi-VN" b="0" i="1">
                <a:solidFill>
                  <a:srgbClr val="24292F"/>
                </a:solidFill>
                <a:effectLst/>
                <a:latin typeface="-apple-system"/>
              </a:rPr>
              <a:t>Figure 10. Biểu đồ tương quan giữa tỷ lệ kiểm soát bóng và số cú sút của đội chủ nhà</a:t>
            </a:r>
            <a:endParaRPr lang="en-US"/>
          </a:p>
        </p:txBody>
      </p:sp>
      <p:pic>
        <p:nvPicPr>
          <p:cNvPr id="15364" name="Picture 4" descr="Figure 2">
            <a:extLst>
              <a:ext uri="{FF2B5EF4-FFF2-40B4-BE49-F238E27FC236}">
                <a16:creationId xmlns:a16="http://schemas.microsoft.com/office/drawing/2014/main" id="{E8ED4265-0E4B-4F97-5858-4DBE99FDE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5666" y="1043603"/>
            <a:ext cx="6103291" cy="4032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646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56BC-2454-A313-5FF9-E52ECAD6D9BC}"/>
              </a:ext>
            </a:extLst>
          </p:cNvPr>
          <p:cNvSpPr>
            <a:spLocks noGrp="1"/>
          </p:cNvSpPr>
          <p:nvPr>
            <p:ph type="title"/>
          </p:nvPr>
        </p:nvSpPr>
        <p:spPr/>
        <p:txBody>
          <a:bodyPr/>
          <a:lstStyle/>
          <a:p>
            <a:r>
              <a:rPr lang="en"/>
              <a:t>2. Chuẩn bị dữ liệu</a:t>
            </a:r>
            <a:endParaRPr lang="en-US"/>
          </a:p>
        </p:txBody>
      </p:sp>
      <p:sp>
        <p:nvSpPr>
          <p:cNvPr id="3" name="TextBox 2">
            <a:extLst>
              <a:ext uri="{FF2B5EF4-FFF2-40B4-BE49-F238E27FC236}">
                <a16:creationId xmlns:a16="http://schemas.microsoft.com/office/drawing/2014/main" id="{6D73F81D-3916-E149-4B24-D3A67B1E239D}"/>
              </a:ext>
            </a:extLst>
          </p:cNvPr>
          <p:cNvSpPr txBox="1"/>
          <p:nvPr/>
        </p:nvSpPr>
        <p:spPr>
          <a:xfrm>
            <a:off x="156325" y="948100"/>
            <a:ext cx="2639341" cy="584775"/>
          </a:xfrm>
          <a:prstGeom prst="rect">
            <a:avLst/>
          </a:prstGeom>
          <a:noFill/>
        </p:spPr>
        <p:txBody>
          <a:bodyPr wrap="square" rtlCol="0">
            <a:spAutoFit/>
          </a:bodyPr>
          <a:lstStyle/>
          <a:p>
            <a:r>
              <a:rPr lang="en-US" sz="1600" b="1" i="0">
                <a:solidFill>
                  <a:srgbClr val="24292F"/>
                </a:solidFill>
                <a:effectLst/>
                <a:latin typeface="Roboto" panose="02000000000000000000" pitchFamily="2" charset="0"/>
                <a:ea typeface="Roboto" panose="02000000000000000000" pitchFamily="2" charset="0"/>
                <a:cs typeface="Roboto" panose="02000000000000000000" pitchFamily="2" charset="0"/>
              </a:rPr>
              <a:t>2.3. Trực quan hóa dữ liệu (Data Visualisation)</a:t>
            </a:r>
          </a:p>
        </p:txBody>
      </p:sp>
      <p:sp>
        <p:nvSpPr>
          <p:cNvPr id="4" name="TextBox 3">
            <a:extLst>
              <a:ext uri="{FF2B5EF4-FFF2-40B4-BE49-F238E27FC236}">
                <a16:creationId xmlns:a16="http://schemas.microsoft.com/office/drawing/2014/main" id="{65350FB3-0FCD-1FC2-0433-61732ADC0C45}"/>
              </a:ext>
            </a:extLst>
          </p:cNvPr>
          <p:cNvSpPr txBox="1"/>
          <p:nvPr/>
        </p:nvSpPr>
        <p:spPr>
          <a:xfrm>
            <a:off x="89644" y="2202418"/>
            <a:ext cx="2639340" cy="738664"/>
          </a:xfrm>
          <a:prstGeom prst="rect">
            <a:avLst/>
          </a:prstGeom>
          <a:noFill/>
        </p:spPr>
        <p:txBody>
          <a:bodyPr wrap="square" rtlCol="0">
            <a:spAutoFit/>
          </a:bodyPr>
          <a:lstStyle/>
          <a:p>
            <a:r>
              <a:rPr lang="vi-VN" b="0" i="1">
                <a:solidFill>
                  <a:srgbClr val="24292F"/>
                </a:solidFill>
                <a:effectLst/>
                <a:latin typeface="-apple-system"/>
              </a:rPr>
              <a:t>Figure 11. Biểu đồ tương quan giữa tỷ lệ kiểm soát bóng và số cú sút của đội chủ nhà</a:t>
            </a:r>
            <a:endParaRPr lang="en-US"/>
          </a:p>
        </p:txBody>
      </p:sp>
      <p:pic>
        <p:nvPicPr>
          <p:cNvPr id="17410" name="Picture 2" descr="Figure 2">
            <a:extLst>
              <a:ext uri="{FF2B5EF4-FFF2-40B4-BE49-F238E27FC236}">
                <a16:creationId xmlns:a16="http://schemas.microsoft.com/office/drawing/2014/main" id="{66D57008-41B3-47D8-AB7C-E02686E74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026" y="948100"/>
            <a:ext cx="6040599" cy="41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912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56BC-2454-A313-5FF9-E52ECAD6D9BC}"/>
              </a:ext>
            </a:extLst>
          </p:cNvPr>
          <p:cNvSpPr>
            <a:spLocks noGrp="1"/>
          </p:cNvSpPr>
          <p:nvPr>
            <p:ph type="title"/>
          </p:nvPr>
        </p:nvSpPr>
        <p:spPr/>
        <p:txBody>
          <a:bodyPr/>
          <a:lstStyle/>
          <a:p>
            <a:r>
              <a:rPr lang="en"/>
              <a:t>2. Chuẩn bị dữ liệu</a:t>
            </a:r>
            <a:endParaRPr lang="en-US"/>
          </a:p>
        </p:txBody>
      </p:sp>
      <p:sp>
        <p:nvSpPr>
          <p:cNvPr id="3" name="TextBox 2">
            <a:extLst>
              <a:ext uri="{FF2B5EF4-FFF2-40B4-BE49-F238E27FC236}">
                <a16:creationId xmlns:a16="http://schemas.microsoft.com/office/drawing/2014/main" id="{6D73F81D-3916-E149-4B24-D3A67B1E239D}"/>
              </a:ext>
            </a:extLst>
          </p:cNvPr>
          <p:cNvSpPr txBox="1"/>
          <p:nvPr/>
        </p:nvSpPr>
        <p:spPr>
          <a:xfrm>
            <a:off x="156325" y="948100"/>
            <a:ext cx="4520606" cy="338554"/>
          </a:xfrm>
          <a:prstGeom prst="rect">
            <a:avLst/>
          </a:prstGeom>
          <a:noFill/>
        </p:spPr>
        <p:txBody>
          <a:bodyPr wrap="square" rtlCol="0">
            <a:spAutoFit/>
          </a:bodyPr>
          <a:lstStyle/>
          <a:p>
            <a:r>
              <a:rPr lang="en-US" sz="1600" b="1" i="0">
                <a:solidFill>
                  <a:srgbClr val="24292F"/>
                </a:solidFill>
                <a:effectLst/>
                <a:latin typeface="Roboto" panose="02000000000000000000" pitchFamily="2" charset="0"/>
                <a:ea typeface="Roboto" panose="02000000000000000000" pitchFamily="2" charset="0"/>
                <a:cs typeface="Roboto" panose="02000000000000000000" pitchFamily="2" charset="0"/>
              </a:rPr>
              <a:t>2.3. Trực quan hóa dữ liệu (Data Visualisation)</a:t>
            </a:r>
          </a:p>
        </p:txBody>
      </p:sp>
      <p:sp>
        <p:nvSpPr>
          <p:cNvPr id="4" name="TextBox 3">
            <a:extLst>
              <a:ext uri="{FF2B5EF4-FFF2-40B4-BE49-F238E27FC236}">
                <a16:creationId xmlns:a16="http://schemas.microsoft.com/office/drawing/2014/main" id="{65350FB3-0FCD-1FC2-0433-61732ADC0C45}"/>
              </a:ext>
            </a:extLst>
          </p:cNvPr>
          <p:cNvSpPr txBox="1"/>
          <p:nvPr/>
        </p:nvSpPr>
        <p:spPr>
          <a:xfrm>
            <a:off x="1418369" y="4652265"/>
            <a:ext cx="6517123" cy="307777"/>
          </a:xfrm>
          <a:prstGeom prst="rect">
            <a:avLst/>
          </a:prstGeom>
          <a:noFill/>
        </p:spPr>
        <p:txBody>
          <a:bodyPr wrap="square" rtlCol="0">
            <a:spAutoFit/>
          </a:bodyPr>
          <a:lstStyle/>
          <a:p>
            <a:r>
              <a:rPr lang="vi-VN" b="0" i="1">
                <a:solidFill>
                  <a:srgbClr val="24292F"/>
                </a:solidFill>
                <a:effectLst/>
                <a:latin typeface="-apple-system"/>
              </a:rPr>
              <a:t>Figure 12. Biểu đồ tương quan giữa số lượng khán giả có mặt và số bàn thắng đội nhà</a:t>
            </a:r>
            <a:endParaRPr lang="en-US"/>
          </a:p>
        </p:txBody>
      </p:sp>
      <p:pic>
        <p:nvPicPr>
          <p:cNvPr id="18434" name="Picture 2" descr="Figure 4">
            <a:extLst>
              <a:ext uri="{FF2B5EF4-FFF2-40B4-BE49-F238E27FC236}">
                <a16:creationId xmlns:a16="http://schemas.microsoft.com/office/drawing/2014/main" id="{83A6A937-8359-3A1F-DE77-0A958F7F98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 y="1275013"/>
            <a:ext cx="9144000" cy="3328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823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56BC-2454-A313-5FF9-E52ECAD6D9BC}"/>
              </a:ext>
            </a:extLst>
          </p:cNvPr>
          <p:cNvSpPr>
            <a:spLocks noGrp="1"/>
          </p:cNvSpPr>
          <p:nvPr>
            <p:ph type="title"/>
          </p:nvPr>
        </p:nvSpPr>
        <p:spPr/>
        <p:txBody>
          <a:bodyPr/>
          <a:lstStyle/>
          <a:p>
            <a:r>
              <a:rPr lang="en"/>
              <a:t>2. Chuẩn bị dữ liệu</a:t>
            </a:r>
            <a:endParaRPr lang="en-US"/>
          </a:p>
        </p:txBody>
      </p:sp>
      <p:sp>
        <p:nvSpPr>
          <p:cNvPr id="3" name="TextBox 2">
            <a:extLst>
              <a:ext uri="{FF2B5EF4-FFF2-40B4-BE49-F238E27FC236}">
                <a16:creationId xmlns:a16="http://schemas.microsoft.com/office/drawing/2014/main" id="{6D73F81D-3916-E149-4B24-D3A67B1E239D}"/>
              </a:ext>
            </a:extLst>
          </p:cNvPr>
          <p:cNvSpPr txBox="1"/>
          <p:nvPr/>
        </p:nvSpPr>
        <p:spPr>
          <a:xfrm>
            <a:off x="156325" y="948100"/>
            <a:ext cx="2639341" cy="584775"/>
          </a:xfrm>
          <a:prstGeom prst="rect">
            <a:avLst/>
          </a:prstGeom>
          <a:noFill/>
        </p:spPr>
        <p:txBody>
          <a:bodyPr wrap="square" rtlCol="0">
            <a:spAutoFit/>
          </a:bodyPr>
          <a:lstStyle/>
          <a:p>
            <a:r>
              <a:rPr lang="en-US" sz="1600" b="1" i="0">
                <a:solidFill>
                  <a:srgbClr val="24292F"/>
                </a:solidFill>
                <a:effectLst/>
                <a:latin typeface="Roboto" panose="02000000000000000000" pitchFamily="2" charset="0"/>
                <a:ea typeface="Roboto" panose="02000000000000000000" pitchFamily="2" charset="0"/>
                <a:cs typeface="Roboto" panose="02000000000000000000" pitchFamily="2" charset="0"/>
              </a:rPr>
              <a:t>2.3. Trực quan hóa dữ liệu (Data Visualisation)</a:t>
            </a:r>
          </a:p>
        </p:txBody>
      </p:sp>
      <p:sp>
        <p:nvSpPr>
          <p:cNvPr id="4" name="TextBox 3">
            <a:extLst>
              <a:ext uri="{FF2B5EF4-FFF2-40B4-BE49-F238E27FC236}">
                <a16:creationId xmlns:a16="http://schemas.microsoft.com/office/drawing/2014/main" id="{65350FB3-0FCD-1FC2-0433-61732ADC0C45}"/>
              </a:ext>
            </a:extLst>
          </p:cNvPr>
          <p:cNvSpPr txBox="1"/>
          <p:nvPr/>
        </p:nvSpPr>
        <p:spPr>
          <a:xfrm>
            <a:off x="561834" y="2379222"/>
            <a:ext cx="3208192" cy="523220"/>
          </a:xfrm>
          <a:prstGeom prst="rect">
            <a:avLst/>
          </a:prstGeom>
          <a:noFill/>
        </p:spPr>
        <p:txBody>
          <a:bodyPr wrap="square" rtlCol="0">
            <a:spAutoFit/>
          </a:bodyPr>
          <a:lstStyle/>
          <a:p>
            <a:r>
              <a:rPr lang="vi-VN" b="0" i="1">
                <a:solidFill>
                  <a:srgbClr val="24292F"/>
                </a:solidFill>
                <a:effectLst/>
                <a:latin typeface="-apple-system"/>
              </a:rPr>
              <a:t>Figure 13. Biểu đồ heatmap để hiển thị ma trận tương quan giữa các biến</a:t>
            </a:r>
            <a:endParaRPr lang="en-US"/>
          </a:p>
        </p:txBody>
      </p:sp>
      <p:pic>
        <p:nvPicPr>
          <p:cNvPr id="19458" name="Picture 2" descr="Figure 5">
            <a:extLst>
              <a:ext uri="{FF2B5EF4-FFF2-40B4-BE49-F238E27FC236}">
                <a16:creationId xmlns:a16="http://schemas.microsoft.com/office/drawing/2014/main" id="{9017E19F-BBAB-6C03-E1DD-6305F4417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6426" y="948100"/>
            <a:ext cx="4424299" cy="4168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564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56BC-2454-A313-5FF9-E52ECAD6D9BC}"/>
              </a:ext>
            </a:extLst>
          </p:cNvPr>
          <p:cNvSpPr>
            <a:spLocks noGrp="1"/>
          </p:cNvSpPr>
          <p:nvPr>
            <p:ph type="title"/>
          </p:nvPr>
        </p:nvSpPr>
        <p:spPr/>
        <p:txBody>
          <a:bodyPr/>
          <a:lstStyle/>
          <a:p>
            <a:r>
              <a:rPr lang="en"/>
              <a:t>2. Chuẩn bị dữ liệu</a:t>
            </a:r>
            <a:endParaRPr lang="en-US"/>
          </a:p>
        </p:txBody>
      </p:sp>
      <p:sp>
        <p:nvSpPr>
          <p:cNvPr id="3" name="TextBox 2">
            <a:extLst>
              <a:ext uri="{FF2B5EF4-FFF2-40B4-BE49-F238E27FC236}">
                <a16:creationId xmlns:a16="http://schemas.microsoft.com/office/drawing/2014/main" id="{6D73F81D-3916-E149-4B24-D3A67B1E239D}"/>
              </a:ext>
            </a:extLst>
          </p:cNvPr>
          <p:cNvSpPr txBox="1"/>
          <p:nvPr/>
        </p:nvSpPr>
        <p:spPr>
          <a:xfrm>
            <a:off x="0" y="895050"/>
            <a:ext cx="3029085" cy="707886"/>
          </a:xfrm>
          <a:prstGeom prst="rect">
            <a:avLst/>
          </a:prstGeom>
          <a:noFill/>
        </p:spPr>
        <p:txBody>
          <a:bodyPr wrap="square" rtlCol="0">
            <a:spAutoFit/>
          </a:bodyPr>
          <a:lstStyle/>
          <a:p>
            <a:pPr algn="l"/>
            <a:r>
              <a:rPr lang="en-US" sz="2000" b="1" i="0">
                <a:solidFill>
                  <a:srgbClr val="24292F"/>
                </a:solidFill>
                <a:effectLst/>
                <a:latin typeface="-apple-system"/>
              </a:rPr>
              <a:t>2.4. Trích chọn đặc trưng (Feature Selection)</a:t>
            </a:r>
          </a:p>
        </p:txBody>
      </p:sp>
      <p:sp>
        <p:nvSpPr>
          <p:cNvPr id="4" name="TextBox 3">
            <a:extLst>
              <a:ext uri="{FF2B5EF4-FFF2-40B4-BE49-F238E27FC236}">
                <a16:creationId xmlns:a16="http://schemas.microsoft.com/office/drawing/2014/main" id="{65350FB3-0FCD-1FC2-0433-61732ADC0C45}"/>
              </a:ext>
            </a:extLst>
          </p:cNvPr>
          <p:cNvSpPr txBox="1"/>
          <p:nvPr/>
        </p:nvSpPr>
        <p:spPr>
          <a:xfrm>
            <a:off x="367646" y="4248450"/>
            <a:ext cx="2293792" cy="523220"/>
          </a:xfrm>
          <a:prstGeom prst="rect">
            <a:avLst/>
          </a:prstGeom>
          <a:noFill/>
        </p:spPr>
        <p:txBody>
          <a:bodyPr wrap="square" rtlCol="0">
            <a:spAutoFit/>
          </a:bodyPr>
          <a:lstStyle/>
          <a:p>
            <a:r>
              <a:rPr lang="vi-VN" b="0" i="1">
                <a:solidFill>
                  <a:srgbClr val="24292F"/>
                </a:solidFill>
                <a:effectLst/>
                <a:latin typeface="-apple-system"/>
              </a:rPr>
              <a:t>Figure 14. Biểu đồ các đặc trưng được chọn</a:t>
            </a:r>
            <a:endParaRPr lang="en-US"/>
          </a:p>
        </p:txBody>
      </p:sp>
      <p:pic>
        <p:nvPicPr>
          <p:cNvPr id="20482" name="Picture 2" descr="Figure 5">
            <a:extLst>
              <a:ext uri="{FF2B5EF4-FFF2-40B4-BE49-F238E27FC236}">
                <a16:creationId xmlns:a16="http://schemas.microsoft.com/office/drawing/2014/main" id="{573584A2-9ECC-90B0-1779-6575D2C11B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6953" y="895050"/>
            <a:ext cx="6298348" cy="41791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4995AA3-DF7A-852B-A1F3-9688C72C89CD}"/>
              </a:ext>
            </a:extLst>
          </p:cNvPr>
          <p:cNvSpPr txBox="1"/>
          <p:nvPr/>
        </p:nvSpPr>
        <p:spPr>
          <a:xfrm>
            <a:off x="295438" y="1793803"/>
            <a:ext cx="2166078" cy="954107"/>
          </a:xfrm>
          <a:prstGeom prst="rect">
            <a:avLst/>
          </a:prstGeom>
          <a:noFill/>
        </p:spPr>
        <p:txBody>
          <a:bodyPr wrap="square" rtlCol="0">
            <a:spAutoFit/>
          </a:bodyPr>
          <a:lstStyle/>
          <a:p>
            <a:r>
              <a:rPr lang="en-US" b="0" i="0">
                <a:solidFill>
                  <a:srgbClr val="24292F"/>
                </a:solidFill>
                <a:effectLst/>
                <a:latin typeface="-apple-system"/>
              </a:rPr>
              <a:t>- </a:t>
            </a:r>
            <a:r>
              <a:rPr lang="vi-VN" b="0" i="0">
                <a:solidFill>
                  <a:srgbClr val="24292F"/>
                </a:solidFill>
                <a:effectLst/>
                <a:latin typeface="-apple-system"/>
              </a:rPr>
              <a:t>Thực hiện trích chọn đặc trưng, sử dụng SelectKBest để chọn K đặc trưng quan trọng nhất</a:t>
            </a:r>
            <a:endParaRPr lang="en-US"/>
          </a:p>
        </p:txBody>
      </p:sp>
    </p:spTree>
    <p:extLst>
      <p:ext uri="{BB962C8B-B14F-4D97-AF65-F5344CB8AC3E}">
        <p14:creationId xmlns:p14="http://schemas.microsoft.com/office/powerpoint/2010/main" val="3473874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cxnSp>
        <p:nvCxnSpPr>
          <p:cNvPr id="337" name="Google Shape;337;p21"/>
          <p:cNvCxnSpPr/>
          <p:nvPr/>
        </p:nvCxnSpPr>
        <p:spPr>
          <a:xfrm>
            <a:off x="3901575" y="2890601"/>
            <a:ext cx="0" cy="1707900"/>
          </a:xfrm>
          <a:prstGeom prst="straightConnector1">
            <a:avLst/>
          </a:prstGeom>
          <a:noFill/>
          <a:ln w="19050" cap="flat" cmpd="sng">
            <a:solidFill>
              <a:schemeClr val="lt1"/>
            </a:solidFill>
            <a:prstDash val="solid"/>
            <a:round/>
            <a:headEnd type="oval" w="med" len="med"/>
            <a:tailEnd type="oval" w="med" len="med"/>
          </a:ln>
        </p:spPr>
      </p:cxnSp>
      <p:grpSp>
        <p:nvGrpSpPr>
          <p:cNvPr id="339" name="Google Shape;339;p21"/>
          <p:cNvGrpSpPr/>
          <p:nvPr/>
        </p:nvGrpSpPr>
        <p:grpSpPr>
          <a:xfrm>
            <a:off x="3648882" y="4100793"/>
            <a:ext cx="461303" cy="405487"/>
            <a:chOff x="4182481" y="2340959"/>
            <a:chExt cx="368218" cy="323665"/>
          </a:xfrm>
        </p:grpSpPr>
        <p:sp>
          <p:nvSpPr>
            <p:cNvPr id="340" name="Google Shape;340;p21"/>
            <p:cNvSpPr/>
            <p:nvPr/>
          </p:nvSpPr>
          <p:spPr>
            <a:xfrm>
              <a:off x="4182481" y="2340959"/>
              <a:ext cx="368218" cy="323466"/>
            </a:xfrm>
            <a:custGeom>
              <a:avLst/>
              <a:gdLst/>
              <a:ahLst/>
              <a:cxnLst/>
              <a:rect l="l" t="t" r="r" b="b"/>
              <a:pathLst>
                <a:path w="20414" h="17933" extrusionOk="0">
                  <a:moveTo>
                    <a:pt x="10192" y="0"/>
                  </a:moveTo>
                  <a:cubicBezTo>
                    <a:pt x="8484" y="0"/>
                    <a:pt x="6757" y="487"/>
                    <a:pt x="5229" y="1506"/>
                  </a:cubicBezTo>
                  <a:cubicBezTo>
                    <a:pt x="1106" y="4255"/>
                    <a:pt x="0" y="9819"/>
                    <a:pt x="2731" y="13942"/>
                  </a:cubicBezTo>
                  <a:cubicBezTo>
                    <a:pt x="4459" y="16533"/>
                    <a:pt x="7305" y="17933"/>
                    <a:pt x="10201" y="17933"/>
                  </a:cubicBezTo>
                  <a:cubicBezTo>
                    <a:pt x="11913" y="17933"/>
                    <a:pt x="13642" y="17443"/>
                    <a:pt x="15167" y="16422"/>
                  </a:cubicBezTo>
                  <a:cubicBezTo>
                    <a:pt x="19290" y="13674"/>
                    <a:pt x="20413" y="8109"/>
                    <a:pt x="17665" y="3987"/>
                  </a:cubicBezTo>
                  <a:cubicBezTo>
                    <a:pt x="15935" y="1403"/>
                    <a:pt x="13090" y="0"/>
                    <a:pt x="10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4205134" y="2346658"/>
              <a:ext cx="325000" cy="317965"/>
            </a:xfrm>
            <a:custGeom>
              <a:avLst/>
              <a:gdLst/>
              <a:ahLst/>
              <a:cxnLst/>
              <a:rect l="l" t="t" r="r" b="b"/>
              <a:pathLst>
                <a:path w="18018" h="17628" extrusionOk="0">
                  <a:moveTo>
                    <a:pt x="9537" y="593"/>
                  </a:moveTo>
                  <a:cubicBezTo>
                    <a:pt x="10272" y="593"/>
                    <a:pt x="11431" y="634"/>
                    <a:pt x="12503" y="839"/>
                  </a:cubicBezTo>
                  <a:cubicBezTo>
                    <a:pt x="12822" y="1123"/>
                    <a:pt x="13124" y="1409"/>
                    <a:pt x="13408" y="1677"/>
                  </a:cubicBezTo>
                  <a:cubicBezTo>
                    <a:pt x="13978" y="2280"/>
                    <a:pt x="14465" y="2933"/>
                    <a:pt x="14816" y="3738"/>
                  </a:cubicBezTo>
                  <a:cubicBezTo>
                    <a:pt x="14682" y="4057"/>
                    <a:pt x="14246" y="5096"/>
                    <a:pt x="13643" y="6017"/>
                  </a:cubicBezTo>
                  <a:cubicBezTo>
                    <a:pt x="12252" y="5800"/>
                    <a:pt x="10040" y="5749"/>
                    <a:pt x="9620" y="5749"/>
                  </a:cubicBezTo>
                  <a:cubicBezTo>
                    <a:pt x="9453" y="5481"/>
                    <a:pt x="8548" y="4157"/>
                    <a:pt x="7493" y="3018"/>
                  </a:cubicBezTo>
                  <a:cubicBezTo>
                    <a:pt x="7627" y="2749"/>
                    <a:pt x="8380" y="1257"/>
                    <a:pt x="8900" y="604"/>
                  </a:cubicBezTo>
                  <a:cubicBezTo>
                    <a:pt x="9027" y="599"/>
                    <a:pt x="9250" y="593"/>
                    <a:pt x="9537" y="593"/>
                  </a:cubicBezTo>
                  <a:close/>
                  <a:moveTo>
                    <a:pt x="7426" y="3051"/>
                  </a:moveTo>
                  <a:cubicBezTo>
                    <a:pt x="8481" y="4191"/>
                    <a:pt x="9386" y="5532"/>
                    <a:pt x="9553" y="5782"/>
                  </a:cubicBezTo>
                  <a:cubicBezTo>
                    <a:pt x="9386" y="6202"/>
                    <a:pt x="8465" y="8397"/>
                    <a:pt x="8112" y="9688"/>
                  </a:cubicBezTo>
                  <a:lnTo>
                    <a:pt x="4458" y="10576"/>
                  </a:lnTo>
                  <a:cubicBezTo>
                    <a:pt x="3721" y="9755"/>
                    <a:pt x="2565" y="8012"/>
                    <a:pt x="2264" y="7576"/>
                  </a:cubicBezTo>
                  <a:cubicBezTo>
                    <a:pt x="2347" y="7123"/>
                    <a:pt x="2682" y="5280"/>
                    <a:pt x="3453" y="4090"/>
                  </a:cubicBezTo>
                  <a:cubicBezTo>
                    <a:pt x="3805" y="3956"/>
                    <a:pt x="5615" y="3235"/>
                    <a:pt x="7426" y="3051"/>
                  </a:cubicBezTo>
                  <a:close/>
                  <a:moveTo>
                    <a:pt x="8112" y="9771"/>
                  </a:moveTo>
                  <a:cubicBezTo>
                    <a:pt x="9185" y="10694"/>
                    <a:pt x="10912" y="12017"/>
                    <a:pt x="11296" y="12319"/>
                  </a:cubicBezTo>
                  <a:cubicBezTo>
                    <a:pt x="11213" y="12671"/>
                    <a:pt x="10794" y="14347"/>
                    <a:pt x="10391" y="15520"/>
                  </a:cubicBezTo>
                  <a:cubicBezTo>
                    <a:pt x="10074" y="15621"/>
                    <a:pt x="8599" y="16039"/>
                    <a:pt x="7325" y="16207"/>
                  </a:cubicBezTo>
                  <a:cubicBezTo>
                    <a:pt x="7090" y="16240"/>
                    <a:pt x="6872" y="16258"/>
                    <a:pt x="6671" y="16258"/>
                  </a:cubicBezTo>
                  <a:cubicBezTo>
                    <a:pt x="6554" y="16207"/>
                    <a:pt x="5347" y="15536"/>
                    <a:pt x="3687" y="13961"/>
                  </a:cubicBezTo>
                  <a:cubicBezTo>
                    <a:pt x="3772" y="13509"/>
                    <a:pt x="4174" y="11682"/>
                    <a:pt x="4476" y="10643"/>
                  </a:cubicBezTo>
                  <a:lnTo>
                    <a:pt x="8112" y="9771"/>
                  </a:lnTo>
                  <a:close/>
                  <a:moveTo>
                    <a:pt x="6554" y="1"/>
                  </a:moveTo>
                  <a:cubicBezTo>
                    <a:pt x="6201" y="101"/>
                    <a:pt x="5833" y="236"/>
                    <a:pt x="5481" y="386"/>
                  </a:cubicBezTo>
                  <a:lnTo>
                    <a:pt x="5464" y="386"/>
                  </a:lnTo>
                  <a:cubicBezTo>
                    <a:pt x="5381" y="419"/>
                    <a:pt x="5280" y="470"/>
                    <a:pt x="5180" y="520"/>
                  </a:cubicBezTo>
                  <a:cubicBezTo>
                    <a:pt x="5162" y="520"/>
                    <a:pt x="5146" y="537"/>
                    <a:pt x="5129" y="537"/>
                  </a:cubicBezTo>
                  <a:cubicBezTo>
                    <a:pt x="5046" y="571"/>
                    <a:pt x="4961" y="620"/>
                    <a:pt x="4878" y="654"/>
                  </a:cubicBezTo>
                  <a:lnTo>
                    <a:pt x="4777" y="705"/>
                  </a:lnTo>
                  <a:cubicBezTo>
                    <a:pt x="4710" y="754"/>
                    <a:pt x="4643" y="788"/>
                    <a:pt x="4576" y="821"/>
                  </a:cubicBezTo>
                  <a:cubicBezTo>
                    <a:pt x="4525" y="855"/>
                    <a:pt x="4476" y="888"/>
                    <a:pt x="4425" y="906"/>
                  </a:cubicBezTo>
                  <a:lnTo>
                    <a:pt x="4275" y="1006"/>
                  </a:lnTo>
                  <a:cubicBezTo>
                    <a:pt x="4174" y="1056"/>
                    <a:pt x="4074" y="1123"/>
                    <a:pt x="3973" y="1190"/>
                  </a:cubicBezTo>
                  <a:cubicBezTo>
                    <a:pt x="3906" y="1224"/>
                    <a:pt x="3855" y="1275"/>
                    <a:pt x="3805" y="1308"/>
                  </a:cubicBezTo>
                  <a:cubicBezTo>
                    <a:pt x="3788" y="1308"/>
                    <a:pt x="3788" y="1324"/>
                    <a:pt x="3772" y="1324"/>
                  </a:cubicBezTo>
                  <a:cubicBezTo>
                    <a:pt x="3754" y="1342"/>
                    <a:pt x="3721" y="1358"/>
                    <a:pt x="3705" y="1375"/>
                  </a:cubicBezTo>
                  <a:cubicBezTo>
                    <a:pt x="3671" y="1391"/>
                    <a:pt x="3638" y="1425"/>
                    <a:pt x="3604" y="1442"/>
                  </a:cubicBezTo>
                  <a:cubicBezTo>
                    <a:pt x="3537" y="1492"/>
                    <a:pt x="3470" y="1559"/>
                    <a:pt x="3403" y="1610"/>
                  </a:cubicBezTo>
                  <a:cubicBezTo>
                    <a:pt x="3386" y="1626"/>
                    <a:pt x="3370" y="1643"/>
                    <a:pt x="3336" y="1643"/>
                  </a:cubicBezTo>
                  <a:cubicBezTo>
                    <a:pt x="3151" y="1811"/>
                    <a:pt x="2950" y="1979"/>
                    <a:pt x="2766" y="2146"/>
                  </a:cubicBezTo>
                  <a:cubicBezTo>
                    <a:pt x="2833" y="2363"/>
                    <a:pt x="3151" y="3335"/>
                    <a:pt x="3403" y="4023"/>
                  </a:cubicBezTo>
                  <a:cubicBezTo>
                    <a:pt x="2632" y="5196"/>
                    <a:pt x="2280" y="7023"/>
                    <a:pt x="2196" y="7543"/>
                  </a:cubicBezTo>
                  <a:cubicBezTo>
                    <a:pt x="1944" y="7726"/>
                    <a:pt x="923" y="8497"/>
                    <a:pt x="436" y="9085"/>
                  </a:cubicBezTo>
                  <a:cubicBezTo>
                    <a:pt x="302" y="8866"/>
                    <a:pt x="67" y="8363"/>
                    <a:pt x="34" y="7576"/>
                  </a:cubicBezTo>
                  <a:cubicBezTo>
                    <a:pt x="18" y="7693"/>
                    <a:pt x="0" y="7860"/>
                    <a:pt x="0" y="7995"/>
                  </a:cubicBezTo>
                  <a:cubicBezTo>
                    <a:pt x="85" y="8631"/>
                    <a:pt x="302" y="9018"/>
                    <a:pt x="403" y="9185"/>
                  </a:cubicBezTo>
                  <a:cubicBezTo>
                    <a:pt x="470" y="11263"/>
                    <a:pt x="1325" y="12788"/>
                    <a:pt x="1493" y="13090"/>
                  </a:cubicBezTo>
                  <a:cubicBezTo>
                    <a:pt x="1459" y="13174"/>
                    <a:pt x="1426" y="13324"/>
                    <a:pt x="1408" y="13509"/>
                  </a:cubicBezTo>
                  <a:cubicBezTo>
                    <a:pt x="1442" y="13559"/>
                    <a:pt x="1459" y="13592"/>
                    <a:pt x="1475" y="13626"/>
                  </a:cubicBezTo>
                  <a:lnTo>
                    <a:pt x="1493" y="13626"/>
                  </a:lnTo>
                  <a:cubicBezTo>
                    <a:pt x="1475" y="13425"/>
                    <a:pt x="1526" y="13257"/>
                    <a:pt x="1560" y="13140"/>
                  </a:cubicBezTo>
                  <a:lnTo>
                    <a:pt x="3587" y="13978"/>
                  </a:lnTo>
                  <a:cubicBezTo>
                    <a:pt x="5196" y="15503"/>
                    <a:pt x="6386" y="16191"/>
                    <a:pt x="6604" y="16307"/>
                  </a:cubicBezTo>
                  <a:cubicBezTo>
                    <a:pt x="6688" y="16626"/>
                    <a:pt x="6822" y="17129"/>
                    <a:pt x="6889" y="17380"/>
                  </a:cubicBezTo>
                  <a:cubicBezTo>
                    <a:pt x="7006" y="17413"/>
                    <a:pt x="7124" y="17431"/>
                    <a:pt x="7240" y="17447"/>
                  </a:cubicBezTo>
                  <a:cubicBezTo>
                    <a:pt x="7624" y="17526"/>
                    <a:pt x="8214" y="17627"/>
                    <a:pt x="8964" y="17627"/>
                  </a:cubicBezTo>
                  <a:cubicBezTo>
                    <a:pt x="9494" y="17627"/>
                    <a:pt x="10104" y="17576"/>
                    <a:pt x="10777" y="17431"/>
                  </a:cubicBezTo>
                  <a:lnTo>
                    <a:pt x="10794" y="17431"/>
                  </a:lnTo>
                  <a:cubicBezTo>
                    <a:pt x="10878" y="17413"/>
                    <a:pt x="10945" y="17397"/>
                    <a:pt x="11028" y="17380"/>
                  </a:cubicBezTo>
                  <a:cubicBezTo>
                    <a:pt x="11381" y="17297"/>
                    <a:pt x="11716" y="17179"/>
                    <a:pt x="12067" y="17062"/>
                  </a:cubicBezTo>
                  <a:cubicBezTo>
                    <a:pt x="12353" y="16844"/>
                    <a:pt x="12604" y="16626"/>
                    <a:pt x="12738" y="16508"/>
                  </a:cubicBezTo>
                  <a:cubicBezTo>
                    <a:pt x="13057" y="16392"/>
                    <a:pt x="13911" y="16039"/>
                    <a:pt x="14849" y="15386"/>
                  </a:cubicBezTo>
                  <a:cubicBezTo>
                    <a:pt x="15001" y="15252"/>
                    <a:pt x="15151" y="15118"/>
                    <a:pt x="15303" y="14967"/>
                  </a:cubicBezTo>
                  <a:lnTo>
                    <a:pt x="15303" y="14967"/>
                  </a:lnTo>
                  <a:cubicBezTo>
                    <a:pt x="14213" y="15822"/>
                    <a:pt x="13106" y="16291"/>
                    <a:pt x="12738" y="16441"/>
                  </a:cubicBezTo>
                  <a:lnTo>
                    <a:pt x="10476" y="15520"/>
                  </a:lnTo>
                  <a:cubicBezTo>
                    <a:pt x="10861" y="14363"/>
                    <a:pt x="11280" y="12738"/>
                    <a:pt x="11363" y="12352"/>
                  </a:cubicBezTo>
                  <a:cubicBezTo>
                    <a:pt x="11632" y="12218"/>
                    <a:pt x="13459" y="11212"/>
                    <a:pt x="14632" y="10073"/>
                  </a:cubicBezTo>
                  <a:lnTo>
                    <a:pt x="16659" y="11096"/>
                  </a:lnTo>
                  <a:cubicBezTo>
                    <a:pt x="16559" y="12336"/>
                    <a:pt x="15906" y="13978"/>
                    <a:pt x="15336" y="14933"/>
                  </a:cubicBezTo>
                  <a:cubicBezTo>
                    <a:pt x="17113" y="13140"/>
                    <a:pt x="18018" y="10694"/>
                    <a:pt x="17900" y="8247"/>
                  </a:cubicBezTo>
                  <a:lnTo>
                    <a:pt x="17900" y="8247"/>
                  </a:lnTo>
                  <a:cubicBezTo>
                    <a:pt x="17732" y="8884"/>
                    <a:pt x="17330" y="10006"/>
                    <a:pt x="16677" y="11029"/>
                  </a:cubicBezTo>
                  <a:lnTo>
                    <a:pt x="14666" y="10006"/>
                  </a:lnTo>
                  <a:cubicBezTo>
                    <a:pt x="14648" y="9671"/>
                    <a:pt x="14532" y="8046"/>
                    <a:pt x="13710" y="6050"/>
                  </a:cubicBezTo>
                  <a:cubicBezTo>
                    <a:pt x="14297" y="5163"/>
                    <a:pt x="14733" y="4157"/>
                    <a:pt x="14867" y="3789"/>
                  </a:cubicBezTo>
                  <a:cubicBezTo>
                    <a:pt x="15754" y="4006"/>
                    <a:pt x="16509" y="4358"/>
                    <a:pt x="17095" y="4928"/>
                  </a:cubicBezTo>
                  <a:cubicBezTo>
                    <a:pt x="17095" y="4895"/>
                    <a:pt x="17079" y="4877"/>
                    <a:pt x="17062" y="4861"/>
                  </a:cubicBezTo>
                  <a:lnTo>
                    <a:pt x="17062" y="4844"/>
                  </a:lnTo>
                  <a:cubicBezTo>
                    <a:pt x="17012" y="4743"/>
                    <a:pt x="16961" y="4643"/>
                    <a:pt x="16912" y="4560"/>
                  </a:cubicBezTo>
                  <a:lnTo>
                    <a:pt x="16912" y="4542"/>
                  </a:lnTo>
                  <a:cubicBezTo>
                    <a:pt x="16861" y="4459"/>
                    <a:pt x="16811" y="4358"/>
                    <a:pt x="16760" y="4258"/>
                  </a:cubicBezTo>
                  <a:cubicBezTo>
                    <a:pt x="16744" y="4240"/>
                    <a:pt x="16744" y="4224"/>
                    <a:pt x="16726" y="4207"/>
                  </a:cubicBezTo>
                  <a:cubicBezTo>
                    <a:pt x="16677" y="4124"/>
                    <a:pt x="16643" y="4039"/>
                    <a:pt x="16592" y="3972"/>
                  </a:cubicBezTo>
                  <a:cubicBezTo>
                    <a:pt x="16525" y="3872"/>
                    <a:pt x="16476" y="3771"/>
                    <a:pt x="16409" y="3671"/>
                  </a:cubicBezTo>
                  <a:cubicBezTo>
                    <a:pt x="16342" y="3587"/>
                    <a:pt x="16291" y="3503"/>
                    <a:pt x="16224" y="3420"/>
                  </a:cubicBezTo>
                  <a:cubicBezTo>
                    <a:pt x="16208" y="3402"/>
                    <a:pt x="16190" y="3369"/>
                    <a:pt x="16174" y="3335"/>
                  </a:cubicBezTo>
                  <a:cubicBezTo>
                    <a:pt x="16123" y="3286"/>
                    <a:pt x="16090" y="3235"/>
                    <a:pt x="16056" y="3185"/>
                  </a:cubicBezTo>
                  <a:cubicBezTo>
                    <a:pt x="16023" y="3152"/>
                    <a:pt x="15989" y="3118"/>
                    <a:pt x="15973" y="3085"/>
                  </a:cubicBezTo>
                  <a:cubicBezTo>
                    <a:pt x="15939" y="3034"/>
                    <a:pt x="15906" y="3000"/>
                    <a:pt x="15872" y="2951"/>
                  </a:cubicBezTo>
                  <a:cubicBezTo>
                    <a:pt x="15839" y="2917"/>
                    <a:pt x="15805" y="2884"/>
                    <a:pt x="15772" y="2833"/>
                  </a:cubicBezTo>
                  <a:lnTo>
                    <a:pt x="15671" y="2732"/>
                  </a:lnTo>
                  <a:cubicBezTo>
                    <a:pt x="15638" y="2682"/>
                    <a:pt x="15604" y="2649"/>
                    <a:pt x="15571" y="2615"/>
                  </a:cubicBezTo>
                  <a:lnTo>
                    <a:pt x="15470" y="2515"/>
                  </a:lnTo>
                  <a:cubicBezTo>
                    <a:pt x="15437" y="2464"/>
                    <a:pt x="15403" y="2430"/>
                    <a:pt x="15370" y="2397"/>
                  </a:cubicBezTo>
                  <a:lnTo>
                    <a:pt x="15269" y="2296"/>
                  </a:lnTo>
                  <a:lnTo>
                    <a:pt x="15151" y="2180"/>
                  </a:lnTo>
                  <a:cubicBezTo>
                    <a:pt x="15118" y="2146"/>
                    <a:pt x="15084" y="2129"/>
                    <a:pt x="15068" y="2095"/>
                  </a:cubicBezTo>
                  <a:cubicBezTo>
                    <a:pt x="15017" y="2062"/>
                    <a:pt x="14983" y="2012"/>
                    <a:pt x="14934" y="1979"/>
                  </a:cubicBezTo>
                  <a:lnTo>
                    <a:pt x="14849" y="1894"/>
                  </a:lnTo>
                  <a:cubicBezTo>
                    <a:pt x="14800" y="1861"/>
                    <a:pt x="14749" y="1827"/>
                    <a:pt x="14715" y="1777"/>
                  </a:cubicBezTo>
                  <a:cubicBezTo>
                    <a:pt x="14682" y="1760"/>
                    <a:pt x="14648" y="1744"/>
                    <a:pt x="14632" y="1710"/>
                  </a:cubicBezTo>
                  <a:cubicBezTo>
                    <a:pt x="14581" y="1677"/>
                    <a:pt x="14532" y="1643"/>
                    <a:pt x="14481" y="1592"/>
                  </a:cubicBezTo>
                  <a:cubicBezTo>
                    <a:pt x="14465" y="1576"/>
                    <a:pt x="14431" y="1559"/>
                    <a:pt x="14414" y="1543"/>
                  </a:cubicBezTo>
                  <a:cubicBezTo>
                    <a:pt x="14347" y="1509"/>
                    <a:pt x="14297" y="1458"/>
                    <a:pt x="14246" y="1425"/>
                  </a:cubicBezTo>
                  <a:cubicBezTo>
                    <a:pt x="14230" y="1409"/>
                    <a:pt x="14196" y="1391"/>
                    <a:pt x="14179" y="1375"/>
                  </a:cubicBezTo>
                  <a:cubicBezTo>
                    <a:pt x="14129" y="1324"/>
                    <a:pt x="14062" y="1291"/>
                    <a:pt x="14011" y="1257"/>
                  </a:cubicBezTo>
                  <a:cubicBezTo>
                    <a:pt x="13995" y="1241"/>
                    <a:pt x="13978" y="1224"/>
                    <a:pt x="13944" y="1208"/>
                  </a:cubicBezTo>
                  <a:cubicBezTo>
                    <a:pt x="13895" y="1174"/>
                    <a:pt x="13828" y="1141"/>
                    <a:pt x="13777" y="1090"/>
                  </a:cubicBezTo>
                  <a:cubicBezTo>
                    <a:pt x="13761" y="1090"/>
                    <a:pt x="13743" y="1074"/>
                    <a:pt x="13710" y="1056"/>
                  </a:cubicBezTo>
                  <a:cubicBezTo>
                    <a:pt x="13660" y="1023"/>
                    <a:pt x="13593" y="989"/>
                    <a:pt x="13526" y="939"/>
                  </a:cubicBezTo>
                  <a:cubicBezTo>
                    <a:pt x="13509" y="939"/>
                    <a:pt x="13493" y="922"/>
                    <a:pt x="13475" y="922"/>
                  </a:cubicBezTo>
                  <a:cubicBezTo>
                    <a:pt x="13408" y="872"/>
                    <a:pt x="13341" y="839"/>
                    <a:pt x="13274" y="805"/>
                  </a:cubicBezTo>
                  <a:cubicBezTo>
                    <a:pt x="13274" y="805"/>
                    <a:pt x="13258" y="788"/>
                    <a:pt x="13240" y="788"/>
                  </a:cubicBezTo>
                  <a:cubicBezTo>
                    <a:pt x="13173" y="738"/>
                    <a:pt x="13106" y="705"/>
                    <a:pt x="13023" y="671"/>
                  </a:cubicBezTo>
                  <a:lnTo>
                    <a:pt x="12822" y="571"/>
                  </a:lnTo>
                  <a:lnTo>
                    <a:pt x="12503" y="772"/>
                  </a:lnTo>
                  <a:cubicBezTo>
                    <a:pt x="11435" y="560"/>
                    <a:pt x="10294" y="515"/>
                    <a:pt x="9559" y="515"/>
                  </a:cubicBezTo>
                  <a:cubicBezTo>
                    <a:pt x="9129" y="515"/>
                    <a:pt x="8838" y="531"/>
                    <a:pt x="8782" y="537"/>
                  </a:cubicBezTo>
                  <a:cubicBezTo>
                    <a:pt x="8699" y="504"/>
                    <a:pt x="8380" y="370"/>
                    <a:pt x="7962" y="269"/>
                  </a:cubicBezTo>
                  <a:cubicBezTo>
                    <a:pt x="7526" y="135"/>
                    <a:pt x="7023" y="17"/>
                    <a:pt x="6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21"/>
          <p:cNvGrpSpPr/>
          <p:nvPr/>
        </p:nvGrpSpPr>
        <p:grpSpPr>
          <a:xfrm>
            <a:off x="5646625" y="4137226"/>
            <a:ext cx="2286613" cy="1227927"/>
            <a:chOff x="5646625" y="3380225"/>
            <a:chExt cx="2286613" cy="1227927"/>
          </a:xfrm>
        </p:grpSpPr>
        <p:sp>
          <p:nvSpPr>
            <p:cNvPr id="343" name="Google Shape;343;p21"/>
            <p:cNvSpPr txBox="1"/>
            <p:nvPr/>
          </p:nvSpPr>
          <p:spPr>
            <a:xfrm>
              <a:off x="5646625" y="3380225"/>
              <a:ext cx="2286600" cy="461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Test</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344" name="Google Shape;344;p21"/>
            <p:cNvSpPr txBox="1"/>
            <p:nvPr/>
          </p:nvSpPr>
          <p:spPr>
            <a:xfrm>
              <a:off x="5646638" y="3829052"/>
              <a:ext cx="2286600" cy="7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1200">
                  <a:latin typeface="Roboto"/>
                  <a:ea typeface="Roboto"/>
                  <a:cs typeface="Roboto"/>
                </a:rPr>
                <a:t>Test Set (date &gt;'2022-01-01')</a:t>
              </a:r>
              <a:endParaRPr sz="1200">
                <a:latin typeface="Roboto"/>
                <a:ea typeface="Roboto"/>
                <a:cs typeface="Roboto"/>
                <a:sym typeface="Roboto"/>
              </a:endParaRPr>
            </a:p>
          </p:txBody>
        </p:sp>
      </p:grpSp>
      <p:grpSp>
        <p:nvGrpSpPr>
          <p:cNvPr id="345" name="Google Shape;345;p21"/>
          <p:cNvGrpSpPr/>
          <p:nvPr/>
        </p:nvGrpSpPr>
        <p:grpSpPr>
          <a:xfrm>
            <a:off x="1123896" y="4137226"/>
            <a:ext cx="2460207" cy="1210233"/>
            <a:chOff x="1123896" y="3380225"/>
            <a:chExt cx="2460207" cy="1210233"/>
          </a:xfrm>
        </p:grpSpPr>
        <p:sp>
          <p:nvSpPr>
            <p:cNvPr id="346" name="Google Shape;346;p21"/>
            <p:cNvSpPr txBox="1"/>
            <p:nvPr/>
          </p:nvSpPr>
          <p:spPr>
            <a:xfrm>
              <a:off x="1210700" y="3380225"/>
              <a:ext cx="2286600" cy="4614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5"/>
                  </a:solidFill>
                  <a:latin typeface="Fira Sans Extra Condensed SemiBold"/>
                  <a:ea typeface="Fira Sans Extra Condensed SemiBold"/>
                  <a:cs typeface="Fira Sans Extra Condensed SemiBold"/>
                  <a:sym typeface="Fira Sans Extra Condensed SemiBold"/>
                </a:rPr>
                <a:t>Train</a:t>
              </a:r>
              <a:endParaRPr sz="1800">
                <a:solidFill>
                  <a:schemeClr val="accent5"/>
                </a:solidFill>
                <a:latin typeface="Fira Sans Extra Condensed SemiBold"/>
                <a:ea typeface="Fira Sans Extra Condensed SemiBold"/>
                <a:cs typeface="Fira Sans Extra Condensed SemiBold"/>
                <a:sym typeface="Fira Sans Extra Condensed SemiBold"/>
              </a:endParaRPr>
            </a:p>
          </p:txBody>
        </p:sp>
        <p:sp>
          <p:nvSpPr>
            <p:cNvPr id="347" name="Google Shape;347;p21"/>
            <p:cNvSpPr txBox="1"/>
            <p:nvPr/>
          </p:nvSpPr>
          <p:spPr>
            <a:xfrm>
              <a:off x="1123896" y="3904358"/>
              <a:ext cx="2460207" cy="68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1200">
                  <a:latin typeface="Roboto"/>
                  <a:ea typeface="Roboto"/>
                  <a:cs typeface="Roboto"/>
                </a:rPr>
                <a:t>Training Set ( date&lt;'2022-01-01')</a:t>
              </a:r>
              <a:endParaRPr sz="1200">
                <a:latin typeface="Roboto"/>
                <a:ea typeface="Roboto"/>
                <a:cs typeface="Roboto"/>
                <a:sym typeface="Roboto"/>
              </a:endParaRPr>
            </a:p>
          </p:txBody>
        </p:sp>
      </p:grpSp>
      <p:grpSp>
        <p:nvGrpSpPr>
          <p:cNvPr id="348" name="Google Shape;348;p21"/>
          <p:cNvGrpSpPr/>
          <p:nvPr/>
        </p:nvGrpSpPr>
        <p:grpSpPr>
          <a:xfrm>
            <a:off x="1480700" y="1663949"/>
            <a:ext cx="1679106" cy="2151950"/>
            <a:chOff x="1480700" y="906948"/>
            <a:chExt cx="1679106" cy="2151950"/>
          </a:xfrm>
        </p:grpSpPr>
        <p:sp>
          <p:nvSpPr>
            <p:cNvPr id="349" name="Google Shape;349;p21"/>
            <p:cNvSpPr/>
            <p:nvPr/>
          </p:nvSpPr>
          <p:spPr>
            <a:xfrm>
              <a:off x="1480700" y="2777499"/>
              <a:ext cx="1542300" cy="281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 name="Google Shape;350;p21"/>
            <p:cNvGrpSpPr/>
            <p:nvPr/>
          </p:nvGrpSpPr>
          <p:grpSpPr>
            <a:xfrm>
              <a:off x="1576564" y="906948"/>
              <a:ext cx="1583243" cy="2129343"/>
              <a:chOff x="1809036" y="968809"/>
              <a:chExt cx="1579610" cy="2124457"/>
            </a:xfrm>
          </p:grpSpPr>
          <p:sp>
            <p:nvSpPr>
              <p:cNvPr id="351" name="Google Shape;351;p21"/>
              <p:cNvSpPr/>
              <p:nvPr/>
            </p:nvSpPr>
            <p:spPr>
              <a:xfrm rot="-1133541">
                <a:off x="2841544" y="1008275"/>
                <a:ext cx="54907" cy="58767"/>
              </a:xfrm>
              <a:custGeom>
                <a:avLst/>
                <a:gdLst/>
                <a:ahLst/>
                <a:cxnLst/>
                <a:rect l="l" t="t" r="r" b="b"/>
                <a:pathLst>
                  <a:path w="2603" h="2786" extrusionOk="0">
                    <a:moveTo>
                      <a:pt x="876" y="0"/>
                    </a:moveTo>
                    <a:cubicBezTo>
                      <a:pt x="650" y="0"/>
                      <a:pt x="426" y="48"/>
                      <a:pt x="223" y="150"/>
                    </a:cubicBezTo>
                    <a:cubicBezTo>
                      <a:pt x="104" y="355"/>
                      <a:pt x="1" y="578"/>
                      <a:pt x="86" y="800"/>
                    </a:cubicBezTo>
                    <a:cubicBezTo>
                      <a:pt x="412" y="1708"/>
                      <a:pt x="1165" y="2358"/>
                      <a:pt x="2037" y="2785"/>
                    </a:cubicBezTo>
                    <a:lnTo>
                      <a:pt x="2037" y="2666"/>
                    </a:lnTo>
                    <a:cubicBezTo>
                      <a:pt x="2550" y="2135"/>
                      <a:pt x="2602" y="1229"/>
                      <a:pt x="2174" y="647"/>
                    </a:cubicBezTo>
                    <a:cubicBezTo>
                      <a:pt x="1880" y="234"/>
                      <a:pt x="1375" y="0"/>
                      <a:pt x="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1"/>
              <p:cNvSpPr/>
              <p:nvPr/>
            </p:nvSpPr>
            <p:spPr>
              <a:xfrm rot="-1133541">
                <a:off x="2850511" y="1033240"/>
                <a:ext cx="79439" cy="148606"/>
              </a:xfrm>
              <a:custGeom>
                <a:avLst/>
                <a:gdLst/>
                <a:ahLst/>
                <a:cxnLst/>
                <a:rect l="l" t="t" r="r" b="b"/>
                <a:pathLst>
                  <a:path w="3766" h="7045" extrusionOk="0">
                    <a:moveTo>
                      <a:pt x="2157" y="0"/>
                    </a:moveTo>
                    <a:cubicBezTo>
                      <a:pt x="1712" y="119"/>
                      <a:pt x="1335" y="343"/>
                      <a:pt x="1079" y="701"/>
                    </a:cubicBezTo>
                    <a:cubicBezTo>
                      <a:pt x="806" y="1061"/>
                      <a:pt x="651" y="1472"/>
                      <a:pt x="514" y="1900"/>
                    </a:cubicBezTo>
                    <a:cubicBezTo>
                      <a:pt x="0" y="3577"/>
                      <a:pt x="189" y="5357"/>
                      <a:pt x="874" y="6966"/>
                    </a:cubicBezTo>
                    <a:cubicBezTo>
                      <a:pt x="1054" y="7019"/>
                      <a:pt x="1240" y="7045"/>
                      <a:pt x="1426" y="7045"/>
                    </a:cubicBezTo>
                    <a:cubicBezTo>
                      <a:pt x="1664" y="7045"/>
                      <a:pt x="1902" y="7002"/>
                      <a:pt x="2123" y="6915"/>
                    </a:cubicBezTo>
                    <a:cubicBezTo>
                      <a:pt x="2499" y="6744"/>
                      <a:pt x="2825" y="6402"/>
                      <a:pt x="2944" y="6007"/>
                    </a:cubicBezTo>
                    <a:cubicBezTo>
                      <a:pt x="3047" y="5597"/>
                      <a:pt x="2876" y="5117"/>
                      <a:pt x="2551" y="4844"/>
                    </a:cubicBezTo>
                    <a:cubicBezTo>
                      <a:pt x="3047" y="4827"/>
                      <a:pt x="3476" y="4451"/>
                      <a:pt x="3595" y="3971"/>
                    </a:cubicBezTo>
                    <a:cubicBezTo>
                      <a:pt x="3732" y="3508"/>
                      <a:pt x="3595" y="2995"/>
                      <a:pt x="3304" y="2602"/>
                    </a:cubicBezTo>
                    <a:cubicBezTo>
                      <a:pt x="3681" y="2157"/>
                      <a:pt x="3766" y="1489"/>
                      <a:pt x="3526" y="941"/>
                    </a:cubicBezTo>
                    <a:cubicBezTo>
                      <a:pt x="3287" y="411"/>
                      <a:pt x="2739" y="35"/>
                      <a:pt x="2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1"/>
              <p:cNvSpPr/>
              <p:nvPr/>
            </p:nvSpPr>
            <p:spPr>
              <a:xfrm rot="-1133541">
                <a:off x="2266313" y="2304465"/>
                <a:ext cx="605858" cy="515133"/>
              </a:xfrm>
              <a:custGeom>
                <a:avLst/>
                <a:gdLst/>
                <a:ahLst/>
                <a:cxnLst/>
                <a:rect l="l" t="t" r="r" b="b"/>
                <a:pathLst>
                  <a:path w="28722" h="24421" extrusionOk="0">
                    <a:moveTo>
                      <a:pt x="19290" y="0"/>
                    </a:moveTo>
                    <a:lnTo>
                      <a:pt x="14224" y="8712"/>
                    </a:lnTo>
                    <a:cubicBezTo>
                      <a:pt x="13881" y="8780"/>
                      <a:pt x="13539" y="8883"/>
                      <a:pt x="13197" y="8986"/>
                    </a:cubicBezTo>
                    <a:cubicBezTo>
                      <a:pt x="10476" y="9825"/>
                      <a:pt x="8027" y="11485"/>
                      <a:pt x="6247" y="13728"/>
                    </a:cubicBezTo>
                    <a:cubicBezTo>
                      <a:pt x="5204" y="15028"/>
                      <a:pt x="4417" y="16517"/>
                      <a:pt x="3458" y="17870"/>
                    </a:cubicBezTo>
                    <a:cubicBezTo>
                      <a:pt x="2499" y="19239"/>
                      <a:pt x="1507" y="20762"/>
                      <a:pt x="1" y="21789"/>
                    </a:cubicBezTo>
                    <a:cubicBezTo>
                      <a:pt x="709" y="24194"/>
                      <a:pt x="2039" y="24420"/>
                      <a:pt x="2513" y="24420"/>
                    </a:cubicBezTo>
                    <a:cubicBezTo>
                      <a:pt x="2623" y="24420"/>
                      <a:pt x="2687" y="24408"/>
                      <a:pt x="2687" y="24408"/>
                    </a:cubicBezTo>
                    <a:cubicBezTo>
                      <a:pt x="8388" y="22918"/>
                      <a:pt x="14823" y="18999"/>
                      <a:pt x="19890" y="15439"/>
                    </a:cubicBezTo>
                    <a:cubicBezTo>
                      <a:pt x="25025" y="11810"/>
                      <a:pt x="28722" y="8558"/>
                      <a:pt x="28722" y="8558"/>
                    </a:cubicBezTo>
                    <a:lnTo>
                      <a:pt x="28379" y="6265"/>
                    </a:lnTo>
                    <a:lnTo>
                      <a:pt x="19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1"/>
              <p:cNvSpPr/>
              <p:nvPr/>
            </p:nvSpPr>
            <p:spPr>
              <a:xfrm rot="-1133541">
                <a:off x="2311337" y="2836251"/>
                <a:ext cx="146602" cy="221338"/>
              </a:xfrm>
              <a:custGeom>
                <a:avLst/>
                <a:gdLst/>
                <a:ahLst/>
                <a:cxnLst/>
                <a:rect l="l" t="t" r="r" b="b"/>
                <a:pathLst>
                  <a:path w="6950" h="10493" extrusionOk="0">
                    <a:moveTo>
                      <a:pt x="3852" y="1"/>
                    </a:moveTo>
                    <a:lnTo>
                      <a:pt x="2225" y="1078"/>
                    </a:lnTo>
                    <a:lnTo>
                      <a:pt x="0" y="2550"/>
                    </a:lnTo>
                    <a:lnTo>
                      <a:pt x="5923" y="10492"/>
                    </a:lnTo>
                    <a:cubicBezTo>
                      <a:pt x="6385" y="9910"/>
                      <a:pt x="6676" y="9260"/>
                      <a:pt x="6830" y="8575"/>
                    </a:cubicBezTo>
                    <a:cubicBezTo>
                      <a:pt x="6881" y="8336"/>
                      <a:pt x="6915" y="8096"/>
                      <a:pt x="6933" y="7856"/>
                    </a:cubicBezTo>
                    <a:cubicBezTo>
                      <a:pt x="6950" y="7548"/>
                      <a:pt x="6933" y="7240"/>
                      <a:pt x="6881" y="6932"/>
                    </a:cubicBezTo>
                    <a:cubicBezTo>
                      <a:pt x="6847" y="6727"/>
                      <a:pt x="6796" y="6505"/>
                      <a:pt x="6728" y="6299"/>
                    </a:cubicBezTo>
                    <a:cubicBezTo>
                      <a:pt x="6659" y="6060"/>
                      <a:pt x="6573" y="5837"/>
                      <a:pt x="6470" y="5615"/>
                    </a:cubicBezTo>
                    <a:cubicBezTo>
                      <a:pt x="6436" y="5529"/>
                      <a:pt x="6402" y="5444"/>
                      <a:pt x="6351" y="5375"/>
                    </a:cubicBezTo>
                    <a:cubicBezTo>
                      <a:pt x="6128" y="4947"/>
                      <a:pt x="6009" y="4485"/>
                      <a:pt x="5975" y="4022"/>
                    </a:cubicBezTo>
                    <a:cubicBezTo>
                      <a:pt x="5957" y="3783"/>
                      <a:pt x="5975" y="3561"/>
                      <a:pt x="6009" y="3321"/>
                    </a:cubicBezTo>
                    <a:lnTo>
                      <a:pt x="6060" y="2961"/>
                    </a:lnTo>
                    <a:lnTo>
                      <a:pt x="38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1"/>
              <p:cNvSpPr/>
              <p:nvPr/>
            </p:nvSpPr>
            <p:spPr>
              <a:xfrm rot="-1133541">
                <a:off x="2298758" y="2874355"/>
                <a:ext cx="66825" cy="84882"/>
              </a:xfrm>
              <a:custGeom>
                <a:avLst/>
                <a:gdLst/>
                <a:ahLst/>
                <a:cxnLst/>
                <a:rect l="l" t="t" r="r" b="b"/>
                <a:pathLst>
                  <a:path w="3168" h="4024" extrusionOk="0">
                    <a:moveTo>
                      <a:pt x="2225" y="0"/>
                    </a:moveTo>
                    <a:lnTo>
                      <a:pt x="0" y="1472"/>
                    </a:lnTo>
                    <a:lnTo>
                      <a:pt x="1901" y="4023"/>
                    </a:lnTo>
                    <a:cubicBezTo>
                      <a:pt x="2996" y="2979"/>
                      <a:pt x="3168" y="1267"/>
                      <a:pt x="2243" y="18"/>
                    </a:cubicBezTo>
                    <a:lnTo>
                      <a:pt x="2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1"/>
              <p:cNvSpPr/>
              <p:nvPr/>
            </p:nvSpPr>
            <p:spPr>
              <a:xfrm rot="-1133541">
                <a:off x="2400764" y="2905877"/>
                <a:ext cx="41534" cy="35606"/>
              </a:xfrm>
              <a:custGeom>
                <a:avLst/>
                <a:gdLst/>
                <a:ahLst/>
                <a:cxnLst/>
                <a:rect l="l" t="t" r="r" b="b"/>
                <a:pathLst>
                  <a:path w="1969" h="1688" extrusionOk="0">
                    <a:moveTo>
                      <a:pt x="770" y="0"/>
                    </a:moveTo>
                    <a:cubicBezTo>
                      <a:pt x="405" y="0"/>
                      <a:pt x="81" y="273"/>
                      <a:pt x="35" y="643"/>
                    </a:cubicBezTo>
                    <a:cubicBezTo>
                      <a:pt x="1" y="848"/>
                      <a:pt x="51" y="1054"/>
                      <a:pt x="172" y="1209"/>
                    </a:cubicBezTo>
                    <a:cubicBezTo>
                      <a:pt x="291" y="1362"/>
                      <a:pt x="462" y="1465"/>
                      <a:pt x="668" y="1499"/>
                    </a:cubicBezTo>
                    <a:lnTo>
                      <a:pt x="1968" y="1688"/>
                    </a:lnTo>
                    <a:cubicBezTo>
                      <a:pt x="1934" y="1602"/>
                      <a:pt x="1900" y="1517"/>
                      <a:pt x="1849" y="1448"/>
                    </a:cubicBezTo>
                    <a:cubicBezTo>
                      <a:pt x="1626" y="1020"/>
                      <a:pt x="1507" y="558"/>
                      <a:pt x="1473" y="95"/>
                    </a:cubicBezTo>
                    <a:lnTo>
                      <a:pt x="891" y="10"/>
                    </a:lnTo>
                    <a:cubicBezTo>
                      <a:pt x="850" y="4"/>
                      <a:pt x="810" y="0"/>
                      <a:pt x="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rot="-1133541">
                <a:off x="2409089" y="2947653"/>
                <a:ext cx="58135" cy="38053"/>
              </a:xfrm>
              <a:custGeom>
                <a:avLst/>
                <a:gdLst/>
                <a:ahLst/>
                <a:cxnLst/>
                <a:rect l="l" t="t" r="r" b="b"/>
                <a:pathLst>
                  <a:path w="2756" h="1804" extrusionOk="0">
                    <a:moveTo>
                      <a:pt x="790" y="1"/>
                    </a:moveTo>
                    <a:cubicBezTo>
                      <a:pt x="418" y="1"/>
                      <a:pt x="81" y="262"/>
                      <a:pt x="35" y="639"/>
                    </a:cubicBezTo>
                    <a:cubicBezTo>
                      <a:pt x="1" y="845"/>
                      <a:pt x="51" y="1050"/>
                      <a:pt x="172" y="1205"/>
                    </a:cubicBezTo>
                    <a:cubicBezTo>
                      <a:pt x="291" y="1358"/>
                      <a:pt x="462" y="1479"/>
                      <a:pt x="667" y="1495"/>
                    </a:cubicBezTo>
                    <a:lnTo>
                      <a:pt x="2739" y="1803"/>
                    </a:lnTo>
                    <a:cubicBezTo>
                      <a:pt x="2756" y="1495"/>
                      <a:pt x="2739" y="1187"/>
                      <a:pt x="2687" y="879"/>
                    </a:cubicBezTo>
                    <a:cubicBezTo>
                      <a:pt x="2653" y="674"/>
                      <a:pt x="2602" y="452"/>
                      <a:pt x="2534" y="246"/>
                    </a:cubicBezTo>
                    <a:lnTo>
                      <a:pt x="891" y="7"/>
                    </a:lnTo>
                    <a:cubicBezTo>
                      <a:pt x="857" y="3"/>
                      <a:pt x="824" y="1"/>
                      <a:pt x="7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1"/>
              <p:cNvSpPr/>
              <p:nvPr/>
            </p:nvSpPr>
            <p:spPr>
              <a:xfrm rot="-1133541">
                <a:off x="2305864" y="2894552"/>
                <a:ext cx="142278" cy="180542"/>
              </a:xfrm>
              <a:custGeom>
                <a:avLst/>
                <a:gdLst/>
                <a:ahLst/>
                <a:cxnLst/>
                <a:rect l="l" t="t" r="r" b="b"/>
                <a:pathLst>
                  <a:path w="6745" h="8559" extrusionOk="0">
                    <a:moveTo>
                      <a:pt x="822" y="0"/>
                    </a:moveTo>
                    <a:lnTo>
                      <a:pt x="1" y="616"/>
                    </a:lnTo>
                    <a:lnTo>
                      <a:pt x="5923" y="8558"/>
                    </a:lnTo>
                    <a:lnTo>
                      <a:pt x="6745" y="7942"/>
                    </a:lnTo>
                    <a:lnTo>
                      <a:pt x="8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1"/>
              <p:cNvSpPr/>
              <p:nvPr/>
            </p:nvSpPr>
            <p:spPr>
              <a:xfrm rot="-1133541">
                <a:off x="2424535" y="3029315"/>
                <a:ext cx="29257" cy="32168"/>
              </a:xfrm>
              <a:custGeom>
                <a:avLst/>
                <a:gdLst/>
                <a:ahLst/>
                <a:cxnLst/>
                <a:rect l="l" t="t" r="r" b="b"/>
                <a:pathLst>
                  <a:path w="1387" h="1525" extrusionOk="0">
                    <a:moveTo>
                      <a:pt x="377" y="0"/>
                    </a:moveTo>
                    <a:lnTo>
                      <a:pt x="0" y="737"/>
                    </a:lnTo>
                    <a:lnTo>
                      <a:pt x="582" y="1524"/>
                    </a:lnTo>
                    <a:lnTo>
                      <a:pt x="1386" y="1369"/>
                    </a:lnTo>
                    <a:lnTo>
                      <a:pt x="3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1"/>
              <p:cNvSpPr/>
              <p:nvPr/>
            </p:nvSpPr>
            <p:spPr>
              <a:xfrm rot="-1133541">
                <a:off x="2358281" y="2984061"/>
                <a:ext cx="29278" cy="32168"/>
              </a:xfrm>
              <a:custGeom>
                <a:avLst/>
                <a:gdLst/>
                <a:ahLst/>
                <a:cxnLst/>
                <a:rect l="l" t="t" r="r" b="b"/>
                <a:pathLst>
                  <a:path w="1388" h="1525" extrusionOk="0">
                    <a:moveTo>
                      <a:pt x="377" y="0"/>
                    </a:moveTo>
                    <a:lnTo>
                      <a:pt x="0" y="737"/>
                    </a:lnTo>
                    <a:lnTo>
                      <a:pt x="582" y="1524"/>
                    </a:lnTo>
                    <a:lnTo>
                      <a:pt x="1387" y="1370"/>
                    </a:lnTo>
                    <a:lnTo>
                      <a:pt x="3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rot="-1133541">
                <a:off x="2302025" y="2519033"/>
                <a:ext cx="419557" cy="325605"/>
              </a:xfrm>
              <a:custGeom>
                <a:avLst/>
                <a:gdLst/>
                <a:ahLst/>
                <a:cxnLst/>
                <a:rect l="l" t="t" r="r" b="b"/>
                <a:pathLst>
                  <a:path w="19890" h="15436" extrusionOk="0">
                    <a:moveTo>
                      <a:pt x="13197" y="1"/>
                    </a:moveTo>
                    <a:cubicBezTo>
                      <a:pt x="10476" y="840"/>
                      <a:pt x="8027" y="2500"/>
                      <a:pt x="6247" y="4743"/>
                    </a:cubicBezTo>
                    <a:cubicBezTo>
                      <a:pt x="5204" y="6043"/>
                      <a:pt x="4417" y="7532"/>
                      <a:pt x="3458" y="8885"/>
                    </a:cubicBezTo>
                    <a:cubicBezTo>
                      <a:pt x="2499" y="10254"/>
                      <a:pt x="1507" y="11777"/>
                      <a:pt x="1" y="12804"/>
                    </a:cubicBezTo>
                    <a:cubicBezTo>
                      <a:pt x="709" y="15209"/>
                      <a:pt x="2039" y="15435"/>
                      <a:pt x="2513" y="15435"/>
                    </a:cubicBezTo>
                    <a:cubicBezTo>
                      <a:pt x="2623" y="15435"/>
                      <a:pt x="2687" y="15423"/>
                      <a:pt x="2687" y="15423"/>
                    </a:cubicBezTo>
                    <a:cubicBezTo>
                      <a:pt x="8388" y="13933"/>
                      <a:pt x="14823" y="10014"/>
                      <a:pt x="19890" y="6454"/>
                    </a:cubicBezTo>
                    <a:cubicBezTo>
                      <a:pt x="17681" y="2328"/>
                      <a:pt x="14892" y="651"/>
                      <a:pt x="131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1"/>
              <p:cNvSpPr/>
              <p:nvPr/>
            </p:nvSpPr>
            <p:spPr>
              <a:xfrm rot="-1133541">
                <a:off x="2506580" y="2484984"/>
                <a:ext cx="180922" cy="154934"/>
              </a:xfrm>
              <a:custGeom>
                <a:avLst/>
                <a:gdLst/>
                <a:ahLst/>
                <a:cxnLst/>
                <a:rect l="l" t="t" r="r" b="b"/>
                <a:pathLst>
                  <a:path w="8577" h="7345" extrusionOk="0">
                    <a:moveTo>
                      <a:pt x="1884" y="1"/>
                    </a:moveTo>
                    <a:cubicBezTo>
                      <a:pt x="1233" y="206"/>
                      <a:pt x="600" y="446"/>
                      <a:pt x="1" y="737"/>
                    </a:cubicBezTo>
                    <a:cubicBezTo>
                      <a:pt x="1525" y="1199"/>
                      <a:pt x="4777" y="2705"/>
                      <a:pt x="7276" y="7344"/>
                    </a:cubicBezTo>
                    <a:cubicBezTo>
                      <a:pt x="7721" y="7053"/>
                      <a:pt x="8148" y="6744"/>
                      <a:pt x="8577" y="6454"/>
                    </a:cubicBezTo>
                    <a:cubicBezTo>
                      <a:pt x="6368" y="2328"/>
                      <a:pt x="3579" y="651"/>
                      <a:pt x="1884" y="1"/>
                    </a:cubicBezTo>
                    <a:close/>
                  </a:path>
                </a:pathLst>
              </a:custGeom>
              <a:solidFill>
                <a:srgbClr val="BDE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1"/>
              <p:cNvSpPr/>
              <p:nvPr/>
            </p:nvSpPr>
            <p:spPr>
              <a:xfrm rot="-1133541">
                <a:off x="2250060" y="2163700"/>
                <a:ext cx="280190" cy="267639"/>
              </a:xfrm>
              <a:custGeom>
                <a:avLst/>
                <a:gdLst/>
                <a:ahLst/>
                <a:cxnLst/>
                <a:rect l="l" t="t" r="r" b="b"/>
                <a:pathLst>
                  <a:path w="13283" h="12688" extrusionOk="0">
                    <a:moveTo>
                      <a:pt x="4366" y="0"/>
                    </a:moveTo>
                    <a:cubicBezTo>
                      <a:pt x="3236" y="1421"/>
                      <a:pt x="0" y="9619"/>
                      <a:pt x="3903" y="12273"/>
                    </a:cubicBezTo>
                    <a:cubicBezTo>
                      <a:pt x="4330" y="12564"/>
                      <a:pt x="4841" y="12688"/>
                      <a:pt x="5401" y="12688"/>
                    </a:cubicBezTo>
                    <a:cubicBezTo>
                      <a:pt x="8563" y="12688"/>
                      <a:pt x="13283" y="8747"/>
                      <a:pt x="13283" y="8747"/>
                    </a:cubicBezTo>
                    <a:lnTo>
                      <a:pt x="10955" y="4998"/>
                    </a:lnTo>
                    <a:lnTo>
                      <a:pt x="4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p:nvPr/>
            </p:nvSpPr>
            <p:spPr>
              <a:xfrm rot="-1133541">
                <a:off x="2534462" y="1933442"/>
                <a:ext cx="452400" cy="468326"/>
              </a:xfrm>
              <a:custGeom>
                <a:avLst/>
                <a:gdLst/>
                <a:ahLst/>
                <a:cxnLst/>
                <a:rect l="l" t="t" r="r" b="b"/>
                <a:pathLst>
                  <a:path w="21447" h="22202" extrusionOk="0">
                    <a:moveTo>
                      <a:pt x="8575" y="1"/>
                    </a:moveTo>
                    <a:lnTo>
                      <a:pt x="1" y="14070"/>
                    </a:lnTo>
                    <a:cubicBezTo>
                      <a:pt x="1044" y="16485"/>
                      <a:pt x="3458" y="18452"/>
                      <a:pt x="5700" y="19839"/>
                    </a:cubicBezTo>
                    <a:cubicBezTo>
                      <a:pt x="5957" y="19993"/>
                      <a:pt x="6213" y="20147"/>
                      <a:pt x="6453" y="20284"/>
                    </a:cubicBezTo>
                    <a:cubicBezTo>
                      <a:pt x="8610" y="21533"/>
                      <a:pt x="10442" y="22201"/>
                      <a:pt x="10442" y="22201"/>
                    </a:cubicBezTo>
                    <a:cubicBezTo>
                      <a:pt x="11743" y="20866"/>
                      <a:pt x="12872" y="19616"/>
                      <a:pt x="13881" y="18418"/>
                    </a:cubicBezTo>
                    <a:cubicBezTo>
                      <a:pt x="14087" y="18178"/>
                      <a:pt x="14292" y="17939"/>
                      <a:pt x="14481" y="17699"/>
                    </a:cubicBezTo>
                    <a:cubicBezTo>
                      <a:pt x="21241" y="9467"/>
                      <a:pt x="21447" y="4896"/>
                      <a:pt x="21447" y="4896"/>
                    </a:cubicBezTo>
                    <a:lnTo>
                      <a:pt x="19838" y="2637"/>
                    </a:lnTo>
                    <a:lnTo>
                      <a:pt x="85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1"/>
              <p:cNvSpPr/>
              <p:nvPr/>
            </p:nvSpPr>
            <p:spPr>
              <a:xfrm rot="-1133541">
                <a:off x="2708343" y="2296354"/>
                <a:ext cx="185267" cy="60455"/>
              </a:xfrm>
              <a:custGeom>
                <a:avLst/>
                <a:gdLst/>
                <a:ahLst/>
                <a:cxnLst/>
                <a:rect l="l" t="t" r="r" b="b"/>
                <a:pathLst>
                  <a:path w="8783" h="2866" extrusionOk="0">
                    <a:moveTo>
                      <a:pt x="6440" y="1"/>
                    </a:moveTo>
                    <a:cubicBezTo>
                      <a:pt x="4096" y="1"/>
                      <a:pt x="1826" y="839"/>
                      <a:pt x="1" y="2420"/>
                    </a:cubicBezTo>
                    <a:cubicBezTo>
                      <a:pt x="258" y="2574"/>
                      <a:pt x="514" y="2728"/>
                      <a:pt x="754" y="2865"/>
                    </a:cubicBezTo>
                    <a:cubicBezTo>
                      <a:pt x="2396" y="1530"/>
                      <a:pt x="4382" y="830"/>
                      <a:pt x="6435" y="830"/>
                    </a:cubicBezTo>
                    <a:cubicBezTo>
                      <a:pt x="7014" y="830"/>
                      <a:pt x="7599" y="886"/>
                      <a:pt x="8182" y="999"/>
                    </a:cubicBezTo>
                    <a:cubicBezTo>
                      <a:pt x="8388" y="759"/>
                      <a:pt x="8593" y="520"/>
                      <a:pt x="8782" y="280"/>
                    </a:cubicBezTo>
                    <a:cubicBezTo>
                      <a:pt x="8002" y="93"/>
                      <a:pt x="7217" y="1"/>
                      <a:pt x="6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1"/>
              <p:cNvSpPr/>
              <p:nvPr/>
            </p:nvSpPr>
            <p:spPr>
              <a:xfrm rot="-1133541">
                <a:off x="2265779" y="1847108"/>
                <a:ext cx="427172" cy="459994"/>
              </a:xfrm>
              <a:custGeom>
                <a:avLst/>
                <a:gdLst/>
                <a:ahLst/>
                <a:cxnLst/>
                <a:rect l="l" t="t" r="r" b="b"/>
                <a:pathLst>
                  <a:path w="20251" h="21807" extrusionOk="0">
                    <a:moveTo>
                      <a:pt x="11640" y="0"/>
                    </a:moveTo>
                    <a:cubicBezTo>
                      <a:pt x="8611" y="1883"/>
                      <a:pt x="5615" y="5238"/>
                      <a:pt x="3408" y="8045"/>
                    </a:cubicBezTo>
                    <a:cubicBezTo>
                      <a:pt x="3202" y="8319"/>
                      <a:pt x="2997" y="8576"/>
                      <a:pt x="2791" y="8832"/>
                    </a:cubicBezTo>
                    <a:cubicBezTo>
                      <a:pt x="1096" y="11075"/>
                      <a:pt x="1" y="12787"/>
                      <a:pt x="1" y="12787"/>
                    </a:cubicBezTo>
                    <a:cubicBezTo>
                      <a:pt x="327" y="14309"/>
                      <a:pt x="959" y="15610"/>
                      <a:pt x="1765" y="16689"/>
                    </a:cubicBezTo>
                    <a:cubicBezTo>
                      <a:pt x="1918" y="16929"/>
                      <a:pt x="2107" y="17151"/>
                      <a:pt x="2294" y="17374"/>
                    </a:cubicBezTo>
                    <a:cubicBezTo>
                      <a:pt x="4485" y="19907"/>
                      <a:pt x="7516" y="21174"/>
                      <a:pt x="8782" y="21619"/>
                    </a:cubicBezTo>
                    <a:cubicBezTo>
                      <a:pt x="9159" y="21756"/>
                      <a:pt x="9398" y="21806"/>
                      <a:pt x="9398" y="21806"/>
                    </a:cubicBezTo>
                    <a:cubicBezTo>
                      <a:pt x="15252" y="16963"/>
                      <a:pt x="20250" y="8439"/>
                      <a:pt x="20250" y="8439"/>
                    </a:cubicBezTo>
                    <a:lnTo>
                      <a:pt x="14858" y="1079"/>
                    </a:lnTo>
                    <a:lnTo>
                      <a:pt x="14739" y="890"/>
                    </a:lnTo>
                    <a:lnTo>
                      <a:pt x="11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1"/>
              <p:cNvSpPr/>
              <p:nvPr/>
            </p:nvSpPr>
            <p:spPr>
              <a:xfrm rot="-1133541">
                <a:off x="2323242" y="2062300"/>
                <a:ext cx="58852" cy="196806"/>
              </a:xfrm>
              <a:custGeom>
                <a:avLst/>
                <a:gdLst/>
                <a:ahLst/>
                <a:cxnLst/>
                <a:rect l="l" t="t" r="r" b="b"/>
                <a:pathLst>
                  <a:path w="2790" h="9330" extrusionOk="0">
                    <a:moveTo>
                      <a:pt x="1644" y="1"/>
                    </a:moveTo>
                    <a:lnTo>
                      <a:pt x="1644" y="1"/>
                    </a:lnTo>
                    <a:cubicBezTo>
                      <a:pt x="1438" y="258"/>
                      <a:pt x="1233" y="532"/>
                      <a:pt x="1027" y="788"/>
                    </a:cubicBezTo>
                    <a:cubicBezTo>
                      <a:pt x="1831" y="3527"/>
                      <a:pt x="1473" y="6283"/>
                      <a:pt x="1" y="8645"/>
                    </a:cubicBezTo>
                    <a:cubicBezTo>
                      <a:pt x="154" y="8885"/>
                      <a:pt x="343" y="9107"/>
                      <a:pt x="530" y="9330"/>
                    </a:cubicBezTo>
                    <a:cubicBezTo>
                      <a:pt x="2363" y="6557"/>
                      <a:pt x="2790" y="3237"/>
                      <a:pt x="1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1"/>
              <p:cNvSpPr/>
              <p:nvPr/>
            </p:nvSpPr>
            <p:spPr>
              <a:xfrm rot="-1133541">
                <a:off x="2920399" y="1686257"/>
                <a:ext cx="382748" cy="591788"/>
              </a:xfrm>
              <a:custGeom>
                <a:avLst/>
                <a:gdLst/>
                <a:ahLst/>
                <a:cxnLst/>
                <a:rect l="l" t="t" r="r" b="b"/>
                <a:pathLst>
                  <a:path w="18145" h="28055" extrusionOk="0">
                    <a:moveTo>
                      <a:pt x="17014" y="1"/>
                    </a:moveTo>
                    <a:lnTo>
                      <a:pt x="10151" y="361"/>
                    </a:lnTo>
                    <a:cubicBezTo>
                      <a:pt x="10220" y="9775"/>
                      <a:pt x="4793" y="19308"/>
                      <a:pt x="3750" y="20164"/>
                    </a:cubicBezTo>
                    <a:cubicBezTo>
                      <a:pt x="2689" y="21020"/>
                      <a:pt x="1" y="23005"/>
                      <a:pt x="566" y="23450"/>
                    </a:cubicBezTo>
                    <a:cubicBezTo>
                      <a:pt x="670" y="23532"/>
                      <a:pt x="805" y="23565"/>
                      <a:pt x="957" y="23565"/>
                    </a:cubicBezTo>
                    <a:cubicBezTo>
                      <a:pt x="1637" y="23565"/>
                      <a:pt x="2654" y="22903"/>
                      <a:pt x="2654" y="22903"/>
                    </a:cubicBezTo>
                    <a:lnTo>
                      <a:pt x="2654" y="22903"/>
                    </a:lnTo>
                    <a:cubicBezTo>
                      <a:pt x="2654" y="22903"/>
                      <a:pt x="1011" y="27097"/>
                      <a:pt x="1712" y="27165"/>
                    </a:cubicBezTo>
                    <a:cubicBezTo>
                      <a:pt x="1718" y="27166"/>
                      <a:pt x="1723" y="27166"/>
                      <a:pt x="1728" y="27166"/>
                    </a:cubicBezTo>
                    <a:cubicBezTo>
                      <a:pt x="2421" y="27166"/>
                      <a:pt x="3989" y="23862"/>
                      <a:pt x="3990" y="23861"/>
                    </a:cubicBezTo>
                    <a:lnTo>
                      <a:pt x="3990" y="23861"/>
                    </a:lnTo>
                    <a:cubicBezTo>
                      <a:pt x="3989" y="23862"/>
                      <a:pt x="2603" y="27850"/>
                      <a:pt x="3271" y="28038"/>
                    </a:cubicBezTo>
                    <a:cubicBezTo>
                      <a:pt x="3287" y="28042"/>
                      <a:pt x="3303" y="28045"/>
                      <a:pt x="3321" y="28045"/>
                    </a:cubicBezTo>
                    <a:cubicBezTo>
                      <a:pt x="3984" y="28045"/>
                      <a:pt x="5461" y="24654"/>
                      <a:pt x="5528" y="24501"/>
                    </a:cubicBezTo>
                    <a:lnTo>
                      <a:pt x="5528" y="24501"/>
                    </a:lnTo>
                    <a:cubicBezTo>
                      <a:pt x="5464" y="24647"/>
                      <a:pt x="4127" y="27770"/>
                      <a:pt x="4896" y="28038"/>
                    </a:cubicBezTo>
                    <a:cubicBezTo>
                      <a:pt x="4926" y="28049"/>
                      <a:pt x="4957" y="28054"/>
                      <a:pt x="4988" y="28054"/>
                    </a:cubicBezTo>
                    <a:cubicBezTo>
                      <a:pt x="5778" y="28054"/>
                      <a:pt x="7139" y="24701"/>
                      <a:pt x="7139" y="24701"/>
                    </a:cubicBezTo>
                    <a:lnTo>
                      <a:pt x="7139" y="24701"/>
                    </a:lnTo>
                    <a:cubicBezTo>
                      <a:pt x="7139" y="24701"/>
                      <a:pt x="6574" y="27353"/>
                      <a:pt x="7310" y="27627"/>
                    </a:cubicBezTo>
                    <a:cubicBezTo>
                      <a:pt x="7335" y="27636"/>
                      <a:pt x="7360" y="27641"/>
                      <a:pt x="7386" y="27641"/>
                    </a:cubicBezTo>
                    <a:cubicBezTo>
                      <a:pt x="8111" y="27641"/>
                      <a:pt x="9227" y="24084"/>
                      <a:pt x="9227" y="24084"/>
                    </a:cubicBezTo>
                    <a:cubicBezTo>
                      <a:pt x="17238" y="15560"/>
                      <a:pt x="18144" y="430"/>
                      <a:pt x="18144" y="430"/>
                    </a:cubicBezTo>
                    <a:lnTo>
                      <a:pt x="170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1"/>
              <p:cNvSpPr/>
              <p:nvPr/>
            </p:nvSpPr>
            <p:spPr>
              <a:xfrm rot="-1133541">
                <a:off x="1863990" y="1537926"/>
                <a:ext cx="571538" cy="434533"/>
              </a:xfrm>
              <a:custGeom>
                <a:avLst/>
                <a:gdLst/>
                <a:ahLst/>
                <a:cxnLst/>
                <a:rect l="l" t="t" r="r" b="b"/>
                <a:pathLst>
                  <a:path w="27095" h="20600" extrusionOk="0">
                    <a:moveTo>
                      <a:pt x="25931" y="1"/>
                    </a:moveTo>
                    <a:cubicBezTo>
                      <a:pt x="25931" y="1"/>
                      <a:pt x="11074" y="2945"/>
                      <a:pt x="3732" y="12051"/>
                    </a:cubicBezTo>
                    <a:cubicBezTo>
                      <a:pt x="3732" y="12051"/>
                      <a:pt x="103" y="13762"/>
                      <a:pt x="480" y="14430"/>
                    </a:cubicBezTo>
                    <a:cubicBezTo>
                      <a:pt x="578" y="14618"/>
                      <a:pt x="840" y="14686"/>
                      <a:pt x="1170" y="14686"/>
                    </a:cubicBezTo>
                    <a:cubicBezTo>
                      <a:pt x="2044" y="14686"/>
                      <a:pt x="3389" y="14207"/>
                      <a:pt x="3389" y="14207"/>
                    </a:cubicBezTo>
                    <a:lnTo>
                      <a:pt x="3389" y="14207"/>
                    </a:lnTo>
                    <a:cubicBezTo>
                      <a:pt x="3389" y="14208"/>
                      <a:pt x="0" y="16159"/>
                      <a:pt x="377" y="16877"/>
                    </a:cubicBezTo>
                    <a:cubicBezTo>
                      <a:pt x="442" y="17000"/>
                      <a:pt x="581" y="17051"/>
                      <a:pt x="766" y="17051"/>
                    </a:cubicBezTo>
                    <a:cubicBezTo>
                      <a:pt x="1673" y="17051"/>
                      <a:pt x="3704" y="15834"/>
                      <a:pt x="3812" y="15768"/>
                    </a:cubicBezTo>
                    <a:lnTo>
                      <a:pt x="3812" y="15768"/>
                    </a:lnTo>
                    <a:cubicBezTo>
                      <a:pt x="3672" y="15853"/>
                      <a:pt x="331" y="17883"/>
                      <a:pt x="599" y="18486"/>
                    </a:cubicBezTo>
                    <a:cubicBezTo>
                      <a:pt x="640" y="18576"/>
                      <a:pt x="751" y="18615"/>
                      <a:pt x="911" y="18615"/>
                    </a:cubicBezTo>
                    <a:cubicBezTo>
                      <a:pt x="1878" y="18615"/>
                      <a:pt x="4638" y="17204"/>
                      <a:pt x="4638" y="17203"/>
                    </a:cubicBezTo>
                    <a:lnTo>
                      <a:pt x="4638" y="17203"/>
                    </a:lnTo>
                    <a:cubicBezTo>
                      <a:pt x="4638" y="17204"/>
                      <a:pt x="1541" y="19240"/>
                      <a:pt x="1694" y="19924"/>
                    </a:cubicBezTo>
                    <a:cubicBezTo>
                      <a:pt x="1715" y="20016"/>
                      <a:pt x="1804" y="20056"/>
                      <a:pt x="1941" y="20056"/>
                    </a:cubicBezTo>
                    <a:cubicBezTo>
                      <a:pt x="2831" y="20056"/>
                      <a:pt x="5768" y="18402"/>
                      <a:pt x="5768" y="18401"/>
                    </a:cubicBezTo>
                    <a:lnTo>
                      <a:pt x="5768" y="18401"/>
                    </a:lnTo>
                    <a:cubicBezTo>
                      <a:pt x="5768" y="18402"/>
                      <a:pt x="5015" y="20045"/>
                      <a:pt x="5528" y="20540"/>
                    </a:cubicBezTo>
                    <a:cubicBezTo>
                      <a:pt x="5569" y="20581"/>
                      <a:pt x="5616" y="20600"/>
                      <a:pt x="5669" y="20600"/>
                    </a:cubicBezTo>
                    <a:cubicBezTo>
                      <a:pt x="6288" y="20600"/>
                      <a:pt x="7690" y="18019"/>
                      <a:pt x="8335" y="16964"/>
                    </a:cubicBezTo>
                    <a:cubicBezTo>
                      <a:pt x="9054" y="15800"/>
                      <a:pt x="17749" y="9124"/>
                      <a:pt x="27095" y="7908"/>
                    </a:cubicBezTo>
                    <a:lnTo>
                      <a:pt x="26513" y="1062"/>
                    </a:lnTo>
                    <a:lnTo>
                      <a:pt x="259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1"/>
              <p:cNvSpPr/>
              <p:nvPr/>
            </p:nvSpPr>
            <p:spPr>
              <a:xfrm rot="-1133541">
                <a:off x="2386039" y="1272177"/>
                <a:ext cx="683504" cy="753852"/>
              </a:xfrm>
              <a:custGeom>
                <a:avLst/>
                <a:gdLst/>
                <a:ahLst/>
                <a:cxnLst/>
                <a:rect l="l" t="t" r="r" b="b"/>
                <a:pathLst>
                  <a:path w="32403" h="35738" extrusionOk="0">
                    <a:moveTo>
                      <a:pt x="15450" y="1"/>
                    </a:moveTo>
                    <a:cubicBezTo>
                      <a:pt x="13211" y="1"/>
                      <a:pt x="11709" y="459"/>
                      <a:pt x="11709" y="459"/>
                    </a:cubicBezTo>
                    <a:lnTo>
                      <a:pt x="9125" y="8469"/>
                    </a:lnTo>
                    <a:lnTo>
                      <a:pt x="8388" y="10745"/>
                    </a:lnTo>
                    <a:lnTo>
                      <a:pt x="7019" y="14974"/>
                    </a:lnTo>
                    <a:cubicBezTo>
                      <a:pt x="3647" y="16839"/>
                      <a:pt x="1" y="22350"/>
                      <a:pt x="1" y="22350"/>
                    </a:cubicBezTo>
                    <a:cubicBezTo>
                      <a:pt x="1275" y="29662"/>
                      <a:pt x="12015" y="35737"/>
                      <a:pt x="18278" y="35737"/>
                    </a:cubicBezTo>
                    <a:cubicBezTo>
                      <a:pt x="19081" y="35737"/>
                      <a:pt x="19811" y="35637"/>
                      <a:pt x="20438" y="35427"/>
                    </a:cubicBezTo>
                    <a:cubicBezTo>
                      <a:pt x="20798" y="34931"/>
                      <a:pt x="21157" y="34400"/>
                      <a:pt x="21483" y="33887"/>
                    </a:cubicBezTo>
                    <a:cubicBezTo>
                      <a:pt x="28603" y="23035"/>
                      <a:pt x="32403" y="7751"/>
                      <a:pt x="32403" y="7751"/>
                    </a:cubicBezTo>
                    <a:cubicBezTo>
                      <a:pt x="30862" y="6192"/>
                      <a:pt x="29288" y="5200"/>
                      <a:pt x="28038" y="4601"/>
                    </a:cubicBezTo>
                    <a:cubicBezTo>
                      <a:pt x="26566" y="3865"/>
                      <a:pt x="25556" y="3659"/>
                      <a:pt x="25556" y="3659"/>
                    </a:cubicBezTo>
                    <a:cubicBezTo>
                      <a:pt x="23810" y="2205"/>
                      <a:pt x="22013" y="1297"/>
                      <a:pt x="20319" y="749"/>
                    </a:cubicBezTo>
                    <a:cubicBezTo>
                      <a:pt x="19308" y="425"/>
                      <a:pt x="18315" y="236"/>
                      <a:pt x="17409" y="117"/>
                    </a:cubicBezTo>
                    <a:lnTo>
                      <a:pt x="17391" y="117"/>
                    </a:lnTo>
                    <a:cubicBezTo>
                      <a:pt x="16701" y="33"/>
                      <a:pt x="16049" y="1"/>
                      <a:pt x="154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1"/>
              <p:cNvSpPr/>
              <p:nvPr/>
            </p:nvSpPr>
            <p:spPr>
              <a:xfrm rot="-1133541">
                <a:off x="2951204" y="1320368"/>
                <a:ext cx="219545" cy="384668"/>
              </a:xfrm>
              <a:custGeom>
                <a:avLst/>
                <a:gdLst/>
                <a:ahLst/>
                <a:cxnLst/>
                <a:rect l="l" t="t" r="r" b="b"/>
                <a:pathLst>
                  <a:path w="10408" h="18236" extrusionOk="0">
                    <a:moveTo>
                      <a:pt x="4348" y="1"/>
                    </a:moveTo>
                    <a:lnTo>
                      <a:pt x="2038" y="206"/>
                    </a:lnTo>
                    <a:lnTo>
                      <a:pt x="1" y="7224"/>
                    </a:lnTo>
                    <a:lnTo>
                      <a:pt x="943" y="15901"/>
                    </a:lnTo>
                    <a:lnTo>
                      <a:pt x="1148" y="17767"/>
                    </a:lnTo>
                    <a:cubicBezTo>
                      <a:pt x="2415" y="18107"/>
                      <a:pt x="3624" y="18235"/>
                      <a:pt x="4725" y="18235"/>
                    </a:cubicBezTo>
                    <a:cubicBezTo>
                      <a:pt x="8058" y="18235"/>
                      <a:pt x="10407" y="17065"/>
                      <a:pt x="10407" y="17065"/>
                    </a:cubicBezTo>
                    <a:cubicBezTo>
                      <a:pt x="10373" y="16364"/>
                      <a:pt x="10322" y="15679"/>
                      <a:pt x="10254" y="15029"/>
                    </a:cubicBezTo>
                    <a:cubicBezTo>
                      <a:pt x="9295" y="5752"/>
                      <a:pt x="4348" y="1"/>
                      <a:pt x="43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1"/>
              <p:cNvSpPr/>
              <p:nvPr/>
            </p:nvSpPr>
            <p:spPr>
              <a:xfrm rot="-1133541">
                <a:off x="2278612" y="1340860"/>
                <a:ext cx="402935" cy="255932"/>
              </a:xfrm>
              <a:custGeom>
                <a:avLst/>
                <a:gdLst/>
                <a:ahLst/>
                <a:cxnLst/>
                <a:rect l="l" t="t" r="r" b="b"/>
                <a:pathLst>
                  <a:path w="19102" h="12133" extrusionOk="0">
                    <a:moveTo>
                      <a:pt x="15928" y="0"/>
                    </a:moveTo>
                    <a:cubicBezTo>
                      <a:pt x="13326" y="0"/>
                      <a:pt x="9066" y="297"/>
                      <a:pt x="2944" y="1606"/>
                    </a:cubicBezTo>
                    <a:cubicBezTo>
                      <a:pt x="2910" y="1623"/>
                      <a:pt x="2876" y="1623"/>
                      <a:pt x="2841" y="1623"/>
                    </a:cubicBezTo>
                    <a:cubicBezTo>
                      <a:pt x="2191" y="1777"/>
                      <a:pt x="1523" y="1914"/>
                      <a:pt x="838" y="2086"/>
                    </a:cubicBezTo>
                    <a:cubicBezTo>
                      <a:pt x="838" y="2086"/>
                      <a:pt x="0" y="8145"/>
                      <a:pt x="2431" y="12132"/>
                    </a:cubicBezTo>
                    <a:lnTo>
                      <a:pt x="4416" y="11790"/>
                    </a:lnTo>
                    <a:lnTo>
                      <a:pt x="10081" y="10831"/>
                    </a:lnTo>
                    <a:lnTo>
                      <a:pt x="12700" y="10386"/>
                    </a:lnTo>
                    <a:lnTo>
                      <a:pt x="13265" y="9462"/>
                    </a:lnTo>
                    <a:lnTo>
                      <a:pt x="19102" y="203"/>
                    </a:lnTo>
                    <a:lnTo>
                      <a:pt x="19084" y="203"/>
                    </a:lnTo>
                    <a:cubicBezTo>
                      <a:pt x="18972" y="180"/>
                      <a:pt x="17952" y="0"/>
                      <a:pt x="159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1"/>
              <p:cNvSpPr/>
              <p:nvPr/>
            </p:nvSpPr>
            <p:spPr>
              <a:xfrm rot="-1133541">
                <a:off x="2292497" y="1424299"/>
                <a:ext cx="93172" cy="221718"/>
              </a:xfrm>
              <a:custGeom>
                <a:avLst/>
                <a:gdLst/>
                <a:ahLst/>
                <a:cxnLst/>
                <a:rect l="l" t="t" r="r" b="b"/>
                <a:pathLst>
                  <a:path w="4417" h="10511" extrusionOk="0">
                    <a:moveTo>
                      <a:pt x="2841" y="1"/>
                    </a:moveTo>
                    <a:lnTo>
                      <a:pt x="2841" y="1"/>
                    </a:lnTo>
                    <a:cubicBezTo>
                      <a:pt x="2191" y="155"/>
                      <a:pt x="1523" y="292"/>
                      <a:pt x="838" y="464"/>
                    </a:cubicBezTo>
                    <a:cubicBezTo>
                      <a:pt x="838" y="464"/>
                      <a:pt x="0" y="6523"/>
                      <a:pt x="2447" y="10510"/>
                    </a:cubicBezTo>
                    <a:lnTo>
                      <a:pt x="4416" y="10168"/>
                    </a:lnTo>
                    <a:cubicBezTo>
                      <a:pt x="2978" y="7002"/>
                      <a:pt x="2431" y="3458"/>
                      <a:pt x="2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1"/>
              <p:cNvSpPr/>
              <p:nvPr/>
            </p:nvSpPr>
            <p:spPr>
              <a:xfrm rot="-1133541">
                <a:off x="2899090" y="1265447"/>
                <a:ext cx="238339" cy="413292"/>
              </a:xfrm>
              <a:custGeom>
                <a:avLst/>
                <a:gdLst/>
                <a:ahLst/>
                <a:cxnLst/>
                <a:rect l="l" t="t" r="r" b="b"/>
                <a:pathLst>
                  <a:path w="11299" h="19593" extrusionOk="0">
                    <a:moveTo>
                      <a:pt x="559" y="0"/>
                    </a:moveTo>
                    <a:cubicBezTo>
                      <a:pt x="220" y="0"/>
                      <a:pt x="0" y="536"/>
                      <a:pt x="369" y="777"/>
                    </a:cubicBezTo>
                    <a:cubicBezTo>
                      <a:pt x="6480" y="4937"/>
                      <a:pt x="10246" y="11817"/>
                      <a:pt x="10451" y="19194"/>
                    </a:cubicBezTo>
                    <a:cubicBezTo>
                      <a:pt x="10460" y="19460"/>
                      <a:pt x="10674" y="19592"/>
                      <a:pt x="10883" y="19592"/>
                    </a:cubicBezTo>
                    <a:cubicBezTo>
                      <a:pt x="11093" y="19592"/>
                      <a:pt x="11298" y="19460"/>
                      <a:pt x="11289" y="19194"/>
                    </a:cubicBezTo>
                    <a:cubicBezTo>
                      <a:pt x="11050" y="11509"/>
                      <a:pt x="7147" y="4389"/>
                      <a:pt x="780" y="76"/>
                    </a:cubicBezTo>
                    <a:cubicBezTo>
                      <a:pt x="704" y="23"/>
                      <a:pt x="629" y="0"/>
                      <a:pt x="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1"/>
              <p:cNvSpPr/>
              <p:nvPr/>
            </p:nvSpPr>
            <p:spPr>
              <a:xfrm rot="-1133541">
                <a:off x="2268906" y="1353025"/>
                <a:ext cx="467334" cy="56278"/>
              </a:xfrm>
              <a:custGeom>
                <a:avLst/>
                <a:gdLst/>
                <a:ahLst/>
                <a:cxnLst/>
                <a:rect l="l" t="t" r="r" b="b"/>
                <a:pathLst>
                  <a:path w="22155" h="2668" extrusionOk="0">
                    <a:moveTo>
                      <a:pt x="13906" y="0"/>
                    </a:moveTo>
                    <a:cubicBezTo>
                      <a:pt x="9381" y="0"/>
                      <a:pt x="4878" y="614"/>
                      <a:pt x="473" y="1846"/>
                    </a:cubicBezTo>
                    <a:cubicBezTo>
                      <a:pt x="0" y="1988"/>
                      <a:pt x="151" y="2667"/>
                      <a:pt x="578" y="2667"/>
                    </a:cubicBezTo>
                    <a:cubicBezTo>
                      <a:pt x="615" y="2667"/>
                      <a:pt x="654" y="2662"/>
                      <a:pt x="695" y="2651"/>
                    </a:cubicBezTo>
                    <a:cubicBezTo>
                      <a:pt x="5026" y="1434"/>
                      <a:pt x="9463" y="821"/>
                      <a:pt x="13919" y="821"/>
                    </a:cubicBezTo>
                    <a:cubicBezTo>
                      <a:pt x="16419" y="821"/>
                      <a:pt x="18926" y="1014"/>
                      <a:pt x="21423" y="1401"/>
                    </a:cubicBezTo>
                    <a:cubicBezTo>
                      <a:pt x="21445" y="1404"/>
                      <a:pt x="21466" y="1405"/>
                      <a:pt x="21486" y="1405"/>
                    </a:cubicBezTo>
                    <a:cubicBezTo>
                      <a:pt x="21955" y="1405"/>
                      <a:pt x="22154" y="679"/>
                      <a:pt x="21645" y="597"/>
                    </a:cubicBezTo>
                    <a:cubicBezTo>
                      <a:pt x="19068" y="200"/>
                      <a:pt x="16483" y="0"/>
                      <a:pt x="139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1"/>
              <p:cNvSpPr/>
              <p:nvPr/>
            </p:nvSpPr>
            <p:spPr>
              <a:xfrm rot="-1133541">
                <a:off x="3021874" y="1625583"/>
                <a:ext cx="199674" cy="67669"/>
              </a:xfrm>
              <a:custGeom>
                <a:avLst/>
                <a:gdLst/>
                <a:ahLst/>
                <a:cxnLst/>
                <a:rect l="l" t="t" r="r" b="b"/>
                <a:pathLst>
                  <a:path w="9466" h="3208" extrusionOk="0">
                    <a:moveTo>
                      <a:pt x="9312" y="1"/>
                    </a:moveTo>
                    <a:cubicBezTo>
                      <a:pt x="7444" y="812"/>
                      <a:pt x="5402" y="1169"/>
                      <a:pt x="3337" y="1169"/>
                    </a:cubicBezTo>
                    <a:cubicBezTo>
                      <a:pt x="2224" y="1169"/>
                      <a:pt x="1104" y="1065"/>
                      <a:pt x="1" y="873"/>
                    </a:cubicBezTo>
                    <a:lnTo>
                      <a:pt x="1" y="873"/>
                    </a:lnTo>
                    <a:lnTo>
                      <a:pt x="206" y="2739"/>
                    </a:lnTo>
                    <a:cubicBezTo>
                      <a:pt x="1473" y="3079"/>
                      <a:pt x="2682" y="3207"/>
                      <a:pt x="3783" y="3207"/>
                    </a:cubicBezTo>
                    <a:cubicBezTo>
                      <a:pt x="7116" y="3207"/>
                      <a:pt x="9465" y="2037"/>
                      <a:pt x="9465" y="2037"/>
                    </a:cubicBezTo>
                    <a:cubicBezTo>
                      <a:pt x="9431" y="1336"/>
                      <a:pt x="9380" y="651"/>
                      <a:pt x="93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1"/>
              <p:cNvSpPr/>
              <p:nvPr/>
            </p:nvSpPr>
            <p:spPr>
              <a:xfrm rot="-1133541">
                <a:off x="2702921" y="1250545"/>
                <a:ext cx="170059" cy="131858"/>
              </a:xfrm>
              <a:custGeom>
                <a:avLst/>
                <a:gdLst/>
                <a:ahLst/>
                <a:cxnLst/>
                <a:rect l="l" t="t" r="r" b="b"/>
                <a:pathLst>
                  <a:path w="8062" h="6251" extrusionOk="0">
                    <a:moveTo>
                      <a:pt x="343" y="0"/>
                    </a:moveTo>
                    <a:lnTo>
                      <a:pt x="343" y="0"/>
                    </a:lnTo>
                    <a:cubicBezTo>
                      <a:pt x="0" y="1404"/>
                      <a:pt x="240" y="2979"/>
                      <a:pt x="993" y="4160"/>
                    </a:cubicBezTo>
                    <a:cubicBezTo>
                      <a:pt x="1807" y="5439"/>
                      <a:pt x="3202" y="6251"/>
                      <a:pt x="4630" y="6251"/>
                    </a:cubicBezTo>
                    <a:cubicBezTo>
                      <a:pt x="4673" y="6251"/>
                      <a:pt x="4716" y="6250"/>
                      <a:pt x="4759" y="6248"/>
                    </a:cubicBezTo>
                    <a:cubicBezTo>
                      <a:pt x="5597" y="6214"/>
                      <a:pt x="6453" y="5906"/>
                      <a:pt x="7103" y="5306"/>
                    </a:cubicBezTo>
                    <a:cubicBezTo>
                      <a:pt x="7532" y="4913"/>
                      <a:pt x="7874" y="4416"/>
                      <a:pt x="8062" y="3852"/>
                    </a:cubicBezTo>
                    <a:cubicBezTo>
                      <a:pt x="6590" y="3116"/>
                      <a:pt x="5580" y="2910"/>
                      <a:pt x="5580" y="2910"/>
                    </a:cubicBezTo>
                    <a:cubicBezTo>
                      <a:pt x="3834" y="1456"/>
                      <a:pt x="2037" y="548"/>
                      <a:pt x="3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1"/>
              <p:cNvSpPr/>
              <p:nvPr/>
            </p:nvSpPr>
            <p:spPr>
              <a:xfrm rot="-1133541">
                <a:off x="2719124" y="1188589"/>
                <a:ext cx="127470" cy="159153"/>
              </a:xfrm>
              <a:custGeom>
                <a:avLst/>
                <a:gdLst/>
                <a:ahLst/>
                <a:cxnLst/>
                <a:rect l="l" t="t" r="r" b="b"/>
                <a:pathLst>
                  <a:path w="6043" h="7545" extrusionOk="0">
                    <a:moveTo>
                      <a:pt x="2020" y="0"/>
                    </a:moveTo>
                    <a:lnTo>
                      <a:pt x="394" y="3714"/>
                    </a:lnTo>
                    <a:cubicBezTo>
                      <a:pt x="0" y="4604"/>
                      <a:pt x="34" y="5665"/>
                      <a:pt x="582" y="6470"/>
                    </a:cubicBezTo>
                    <a:cubicBezTo>
                      <a:pt x="874" y="6932"/>
                      <a:pt x="1335" y="7326"/>
                      <a:pt x="2020" y="7463"/>
                    </a:cubicBezTo>
                    <a:cubicBezTo>
                      <a:pt x="2314" y="7520"/>
                      <a:pt x="2584" y="7545"/>
                      <a:pt x="2830" y="7545"/>
                    </a:cubicBezTo>
                    <a:cubicBezTo>
                      <a:pt x="3171" y="7545"/>
                      <a:pt x="3466" y="7498"/>
                      <a:pt x="3715" y="7429"/>
                    </a:cubicBezTo>
                    <a:cubicBezTo>
                      <a:pt x="4092" y="7308"/>
                      <a:pt x="4416" y="7087"/>
                      <a:pt x="4656" y="6795"/>
                    </a:cubicBezTo>
                    <a:cubicBezTo>
                      <a:pt x="4827" y="6589"/>
                      <a:pt x="4964" y="6350"/>
                      <a:pt x="5050" y="6094"/>
                    </a:cubicBezTo>
                    <a:lnTo>
                      <a:pt x="5751" y="3919"/>
                    </a:lnTo>
                    <a:lnTo>
                      <a:pt x="6043" y="3029"/>
                    </a:lnTo>
                    <a:lnTo>
                      <a:pt x="20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1"/>
              <p:cNvSpPr/>
              <p:nvPr/>
            </p:nvSpPr>
            <p:spPr>
              <a:xfrm rot="-1133541">
                <a:off x="2757504" y="1222475"/>
                <a:ext cx="85957" cy="104077"/>
              </a:xfrm>
              <a:custGeom>
                <a:avLst/>
                <a:gdLst/>
                <a:ahLst/>
                <a:cxnLst/>
                <a:rect l="l" t="t" r="r" b="b"/>
                <a:pathLst>
                  <a:path w="4075" h="4934" extrusionOk="0">
                    <a:moveTo>
                      <a:pt x="781" y="0"/>
                    </a:moveTo>
                    <a:cubicBezTo>
                      <a:pt x="726" y="0"/>
                      <a:pt x="671" y="2"/>
                      <a:pt x="617" y="4"/>
                    </a:cubicBezTo>
                    <a:cubicBezTo>
                      <a:pt x="361" y="707"/>
                      <a:pt x="87" y="1426"/>
                      <a:pt x="53" y="2179"/>
                    </a:cubicBezTo>
                    <a:cubicBezTo>
                      <a:pt x="1" y="2932"/>
                      <a:pt x="206" y="3736"/>
                      <a:pt x="754" y="4249"/>
                    </a:cubicBezTo>
                    <a:cubicBezTo>
                      <a:pt x="1080" y="4557"/>
                      <a:pt x="1525" y="4746"/>
                      <a:pt x="1970" y="4831"/>
                    </a:cubicBezTo>
                    <a:cubicBezTo>
                      <a:pt x="2312" y="4917"/>
                      <a:pt x="2636" y="4934"/>
                      <a:pt x="2979" y="4934"/>
                    </a:cubicBezTo>
                    <a:cubicBezTo>
                      <a:pt x="3150" y="4728"/>
                      <a:pt x="3287" y="4489"/>
                      <a:pt x="3373" y="4233"/>
                    </a:cubicBezTo>
                    <a:lnTo>
                      <a:pt x="4074" y="2058"/>
                    </a:lnTo>
                    <a:cubicBezTo>
                      <a:pt x="3921" y="1734"/>
                      <a:pt x="3715" y="1442"/>
                      <a:pt x="3476" y="1168"/>
                    </a:cubicBezTo>
                    <a:cubicBezTo>
                      <a:pt x="2794" y="438"/>
                      <a:pt x="1788" y="0"/>
                      <a:pt x="781" y="0"/>
                    </a:cubicBezTo>
                    <a:close/>
                  </a:path>
                </a:pathLst>
              </a:custGeom>
              <a:solidFill>
                <a:srgbClr val="E68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1"/>
              <p:cNvSpPr/>
              <p:nvPr/>
            </p:nvSpPr>
            <p:spPr>
              <a:xfrm rot="-1133541">
                <a:off x="2657666" y="1003926"/>
                <a:ext cx="248422" cy="189402"/>
              </a:xfrm>
              <a:custGeom>
                <a:avLst/>
                <a:gdLst/>
                <a:ahLst/>
                <a:cxnLst/>
                <a:rect l="l" t="t" r="r" b="b"/>
                <a:pathLst>
                  <a:path w="11777" h="8979" extrusionOk="0">
                    <a:moveTo>
                      <a:pt x="5523" y="0"/>
                    </a:moveTo>
                    <a:cubicBezTo>
                      <a:pt x="5508" y="0"/>
                      <a:pt x="5493" y="0"/>
                      <a:pt x="5477" y="1"/>
                    </a:cubicBezTo>
                    <a:cubicBezTo>
                      <a:pt x="5032" y="35"/>
                      <a:pt x="4605" y="395"/>
                      <a:pt x="4416" y="823"/>
                    </a:cubicBezTo>
                    <a:cubicBezTo>
                      <a:pt x="4332" y="807"/>
                      <a:pt x="4246" y="800"/>
                      <a:pt x="4161" y="800"/>
                    </a:cubicBezTo>
                    <a:cubicBezTo>
                      <a:pt x="3867" y="800"/>
                      <a:pt x="3577" y="890"/>
                      <a:pt x="3338" y="1062"/>
                    </a:cubicBezTo>
                    <a:cubicBezTo>
                      <a:pt x="3030" y="1268"/>
                      <a:pt x="2841" y="1644"/>
                      <a:pt x="2773" y="2021"/>
                    </a:cubicBezTo>
                    <a:cubicBezTo>
                      <a:pt x="2653" y="1957"/>
                      <a:pt x="2515" y="1927"/>
                      <a:pt x="2376" y="1927"/>
                    </a:cubicBezTo>
                    <a:cubicBezTo>
                      <a:pt x="2219" y="1927"/>
                      <a:pt x="2062" y="1966"/>
                      <a:pt x="1935" y="2039"/>
                    </a:cubicBezTo>
                    <a:cubicBezTo>
                      <a:pt x="1677" y="2192"/>
                      <a:pt x="1404" y="2552"/>
                      <a:pt x="1404" y="2842"/>
                    </a:cubicBezTo>
                    <a:cubicBezTo>
                      <a:pt x="1011" y="2929"/>
                      <a:pt x="685" y="3237"/>
                      <a:pt x="548" y="3613"/>
                    </a:cubicBezTo>
                    <a:cubicBezTo>
                      <a:pt x="429" y="4006"/>
                      <a:pt x="411" y="4572"/>
                      <a:pt x="685" y="4880"/>
                    </a:cubicBezTo>
                    <a:cubicBezTo>
                      <a:pt x="292" y="5085"/>
                      <a:pt x="18" y="5512"/>
                      <a:pt x="18" y="5957"/>
                    </a:cubicBezTo>
                    <a:cubicBezTo>
                      <a:pt x="0" y="6386"/>
                      <a:pt x="223" y="6831"/>
                      <a:pt x="600" y="7053"/>
                    </a:cubicBezTo>
                    <a:cubicBezTo>
                      <a:pt x="326" y="7293"/>
                      <a:pt x="257" y="7703"/>
                      <a:pt x="394" y="8046"/>
                    </a:cubicBezTo>
                    <a:cubicBezTo>
                      <a:pt x="514" y="8388"/>
                      <a:pt x="822" y="8628"/>
                      <a:pt x="1147" y="8765"/>
                    </a:cubicBezTo>
                    <a:cubicBezTo>
                      <a:pt x="1406" y="8874"/>
                      <a:pt x="1688" y="8907"/>
                      <a:pt x="1974" y="8907"/>
                    </a:cubicBezTo>
                    <a:cubicBezTo>
                      <a:pt x="2046" y="8907"/>
                      <a:pt x="2118" y="8905"/>
                      <a:pt x="2191" y="8902"/>
                    </a:cubicBezTo>
                    <a:cubicBezTo>
                      <a:pt x="2678" y="8952"/>
                      <a:pt x="3163" y="8978"/>
                      <a:pt x="3648" y="8978"/>
                    </a:cubicBezTo>
                    <a:cubicBezTo>
                      <a:pt x="5974" y="8978"/>
                      <a:pt x="8271" y="8370"/>
                      <a:pt x="10509" y="6882"/>
                    </a:cubicBezTo>
                    <a:cubicBezTo>
                      <a:pt x="10573" y="6901"/>
                      <a:pt x="10639" y="6910"/>
                      <a:pt x="10706" y="6910"/>
                    </a:cubicBezTo>
                    <a:cubicBezTo>
                      <a:pt x="10943" y="6910"/>
                      <a:pt x="11184" y="6795"/>
                      <a:pt x="11331" y="6608"/>
                    </a:cubicBezTo>
                    <a:cubicBezTo>
                      <a:pt x="11502" y="6352"/>
                      <a:pt x="11502" y="5992"/>
                      <a:pt x="11349" y="5736"/>
                    </a:cubicBezTo>
                    <a:cubicBezTo>
                      <a:pt x="11571" y="5581"/>
                      <a:pt x="11725" y="5325"/>
                      <a:pt x="11742" y="5067"/>
                    </a:cubicBezTo>
                    <a:cubicBezTo>
                      <a:pt x="11776" y="4794"/>
                      <a:pt x="11588" y="4451"/>
                      <a:pt x="11383" y="4264"/>
                    </a:cubicBezTo>
                    <a:cubicBezTo>
                      <a:pt x="11486" y="3921"/>
                      <a:pt x="11434" y="3545"/>
                      <a:pt x="11263" y="3253"/>
                    </a:cubicBezTo>
                    <a:cubicBezTo>
                      <a:pt x="11075" y="2963"/>
                      <a:pt x="10681" y="2671"/>
                      <a:pt x="10338" y="2620"/>
                    </a:cubicBezTo>
                    <a:cubicBezTo>
                      <a:pt x="10407" y="2089"/>
                      <a:pt x="10167" y="1525"/>
                      <a:pt x="9740" y="1199"/>
                    </a:cubicBezTo>
                    <a:cubicBezTo>
                      <a:pt x="9508" y="1024"/>
                      <a:pt x="9206" y="948"/>
                      <a:pt x="8899" y="948"/>
                    </a:cubicBezTo>
                    <a:cubicBezTo>
                      <a:pt x="8639" y="948"/>
                      <a:pt x="8375" y="1002"/>
                      <a:pt x="8147" y="1096"/>
                    </a:cubicBezTo>
                    <a:cubicBezTo>
                      <a:pt x="8062" y="788"/>
                      <a:pt x="7805" y="549"/>
                      <a:pt x="7497" y="446"/>
                    </a:cubicBezTo>
                    <a:cubicBezTo>
                      <a:pt x="7408" y="420"/>
                      <a:pt x="7312" y="407"/>
                      <a:pt x="7216" y="407"/>
                    </a:cubicBezTo>
                    <a:cubicBezTo>
                      <a:pt x="6997" y="407"/>
                      <a:pt x="6773" y="475"/>
                      <a:pt x="6607" y="617"/>
                    </a:cubicBezTo>
                    <a:cubicBezTo>
                      <a:pt x="6376" y="238"/>
                      <a:pt x="5953" y="0"/>
                      <a:pt x="5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1"/>
              <p:cNvSpPr/>
              <p:nvPr/>
            </p:nvSpPr>
            <p:spPr>
              <a:xfrm rot="-1133541">
                <a:off x="2735162" y="1109653"/>
                <a:ext cx="196426" cy="191891"/>
              </a:xfrm>
              <a:custGeom>
                <a:avLst/>
                <a:gdLst/>
                <a:ahLst/>
                <a:cxnLst/>
                <a:rect l="l" t="t" r="r" b="b"/>
                <a:pathLst>
                  <a:path w="9312" h="9097" extrusionOk="0">
                    <a:moveTo>
                      <a:pt x="4964" y="0"/>
                    </a:moveTo>
                    <a:cubicBezTo>
                      <a:pt x="4912" y="343"/>
                      <a:pt x="4604" y="616"/>
                      <a:pt x="4330" y="838"/>
                    </a:cubicBezTo>
                    <a:cubicBezTo>
                      <a:pt x="4103" y="1009"/>
                      <a:pt x="3817" y="1109"/>
                      <a:pt x="3521" y="1109"/>
                    </a:cubicBezTo>
                    <a:cubicBezTo>
                      <a:pt x="3460" y="1109"/>
                      <a:pt x="3399" y="1104"/>
                      <a:pt x="3338" y="1096"/>
                    </a:cubicBezTo>
                    <a:cubicBezTo>
                      <a:pt x="3218" y="1438"/>
                      <a:pt x="3047" y="1831"/>
                      <a:pt x="2927" y="2191"/>
                    </a:cubicBezTo>
                    <a:cubicBezTo>
                      <a:pt x="2858" y="2362"/>
                      <a:pt x="2790" y="2533"/>
                      <a:pt x="2671" y="2687"/>
                    </a:cubicBezTo>
                    <a:cubicBezTo>
                      <a:pt x="2568" y="2824"/>
                      <a:pt x="2294" y="2910"/>
                      <a:pt x="2105" y="2910"/>
                    </a:cubicBezTo>
                    <a:cubicBezTo>
                      <a:pt x="1968" y="2516"/>
                      <a:pt x="1746" y="2123"/>
                      <a:pt x="1370" y="1899"/>
                    </a:cubicBezTo>
                    <a:cubicBezTo>
                      <a:pt x="1213" y="1803"/>
                      <a:pt x="1023" y="1751"/>
                      <a:pt x="836" y="1751"/>
                    </a:cubicBezTo>
                    <a:cubicBezTo>
                      <a:pt x="596" y="1751"/>
                      <a:pt x="360" y="1837"/>
                      <a:pt x="206" y="2020"/>
                    </a:cubicBezTo>
                    <a:cubicBezTo>
                      <a:pt x="51" y="2208"/>
                      <a:pt x="1" y="2465"/>
                      <a:pt x="17" y="2721"/>
                    </a:cubicBezTo>
                    <a:cubicBezTo>
                      <a:pt x="35" y="3269"/>
                      <a:pt x="377" y="3885"/>
                      <a:pt x="822" y="4193"/>
                    </a:cubicBezTo>
                    <a:cubicBezTo>
                      <a:pt x="822" y="4193"/>
                      <a:pt x="633" y="4964"/>
                      <a:pt x="633" y="6333"/>
                    </a:cubicBezTo>
                    <a:cubicBezTo>
                      <a:pt x="651" y="8506"/>
                      <a:pt x="3766" y="9020"/>
                      <a:pt x="3766" y="9020"/>
                    </a:cubicBezTo>
                    <a:cubicBezTo>
                      <a:pt x="4065" y="9072"/>
                      <a:pt x="4331" y="9097"/>
                      <a:pt x="4570" y="9097"/>
                    </a:cubicBezTo>
                    <a:cubicBezTo>
                      <a:pt x="5422" y="9097"/>
                      <a:pt x="5926" y="8783"/>
                      <a:pt x="6368" y="8301"/>
                    </a:cubicBezTo>
                    <a:cubicBezTo>
                      <a:pt x="6761" y="7874"/>
                      <a:pt x="7035" y="7360"/>
                      <a:pt x="7240" y="6829"/>
                    </a:cubicBezTo>
                    <a:lnTo>
                      <a:pt x="9312" y="1215"/>
                    </a:lnTo>
                    <a:lnTo>
                      <a:pt x="9312" y="1215"/>
                    </a:lnTo>
                    <a:cubicBezTo>
                      <a:pt x="9187" y="1232"/>
                      <a:pt x="9059" y="1240"/>
                      <a:pt x="8929" y="1240"/>
                    </a:cubicBezTo>
                    <a:cubicBezTo>
                      <a:pt x="8279" y="1240"/>
                      <a:pt x="7600" y="1024"/>
                      <a:pt x="7172" y="582"/>
                    </a:cubicBezTo>
                    <a:cubicBezTo>
                      <a:pt x="6965" y="651"/>
                      <a:pt x="6749" y="684"/>
                      <a:pt x="6533" y="684"/>
                    </a:cubicBezTo>
                    <a:cubicBezTo>
                      <a:pt x="5942" y="684"/>
                      <a:pt x="5352" y="438"/>
                      <a:pt x="49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1"/>
              <p:cNvSpPr/>
              <p:nvPr/>
            </p:nvSpPr>
            <p:spPr>
              <a:xfrm rot="-1133541">
                <a:off x="2802130" y="1160098"/>
                <a:ext cx="39129" cy="17866"/>
              </a:xfrm>
              <a:custGeom>
                <a:avLst/>
                <a:gdLst/>
                <a:ahLst/>
                <a:cxnLst/>
                <a:rect l="l" t="t" r="r" b="b"/>
                <a:pathLst>
                  <a:path w="1855" h="847" extrusionOk="0">
                    <a:moveTo>
                      <a:pt x="559" y="1"/>
                    </a:moveTo>
                    <a:cubicBezTo>
                      <a:pt x="371" y="1"/>
                      <a:pt x="182" y="42"/>
                      <a:pt x="69" y="175"/>
                    </a:cubicBezTo>
                    <a:cubicBezTo>
                      <a:pt x="17" y="227"/>
                      <a:pt x="0" y="330"/>
                      <a:pt x="69" y="399"/>
                    </a:cubicBezTo>
                    <a:cubicBezTo>
                      <a:pt x="240" y="536"/>
                      <a:pt x="462" y="536"/>
                      <a:pt x="651" y="586"/>
                    </a:cubicBezTo>
                    <a:cubicBezTo>
                      <a:pt x="924" y="638"/>
                      <a:pt x="1164" y="809"/>
                      <a:pt x="1420" y="844"/>
                    </a:cubicBezTo>
                    <a:cubicBezTo>
                      <a:pt x="1437" y="846"/>
                      <a:pt x="1453" y="847"/>
                      <a:pt x="1469" y="847"/>
                    </a:cubicBezTo>
                    <a:cubicBezTo>
                      <a:pt x="1714" y="847"/>
                      <a:pt x="1855" y="607"/>
                      <a:pt x="1694" y="399"/>
                    </a:cubicBezTo>
                    <a:cubicBezTo>
                      <a:pt x="1523" y="175"/>
                      <a:pt x="1164" y="91"/>
                      <a:pt x="907" y="39"/>
                    </a:cubicBezTo>
                    <a:cubicBezTo>
                      <a:pt x="805" y="18"/>
                      <a:pt x="682"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1"/>
              <p:cNvSpPr/>
              <p:nvPr/>
            </p:nvSpPr>
            <p:spPr>
              <a:xfrm rot="-1133541">
                <a:off x="2811509" y="1175369"/>
                <a:ext cx="23140" cy="18077"/>
              </a:xfrm>
              <a:custGeom>
                <a:avLst/>
                <a:gdLst/>
                <a:ahLst/>
                <a:cxnLst/>
                <a:rect l="l" t="t" r="r" b="b"/>
                <a:pathLst>
                  <a:path w="1097" h="857" extrusionOk="0">
                    <a:moveTo>
                      <a:pt x="548" y="1"/>
                    </a:moveTo>
                    <a:cubicBezTo>
                      <a:pt x="1" y="1"/>
                      <a:pt x="1" y="857"/>
                      <a:pt x="548" y="857"/>
                    </a:cubicBezTo>
                    <a:cubicBezTo>
                      <a:pt x="1096" y="857"/>
                      <a:pt x="1096" y="1"/>
                      <a:pt x="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1"/>
              <p:cNvSpPr/>
              <p:nvPr/>
            </p:nvSpPr>
            <p:spPr>
              <a:xfrm rot="-1133541">
                <a:off x="2857683" y="1157282"/>
                <a:ext cx="37568" cy="18394"/>
              </a:xfrm>
              <a:custGeom>
                <a:avLst/>
                <a:gdLst/>
                <a:ahLst/>
                <a:cxnLst/>
                <a:rect l="l" t="t" r="r" b="b"/>
                <a:pathLst>
                  <a:path w="1781" h="872" extrusionOk="0">
                    <a:moveTo>
                      <a:pt x="515" y="0"/>
                    </a:moveTo>
                    <a:cubicBezTo>
                      <a:pt x="426" y="0"/>
                      <a:pt x="338" y="13"/>
                      <a:pt x="256" y="43"/>
                    </a:cubicBezTo>
                    <a:cubicBezTo>
                      <a:pt x="0" y="146"/>
                      <a:pt x="0" y="454"/>
                      <a:pt x="256" y="557"/>
                    </a:cubicBezTo>
                    <a:cubicBezTo>
                      <a:pt x="514" y="660"/>
                      <a:pt x="804" y="625"/>
                      <a:pt x="1062" y="728"/>
                    </a:cubicBezTo>
                    <a:cubicBezTo>
                      <a:pt x="1224" y="787"/>
                      <a:pt x="1387" y="872"/>
                      <a:pt x="1571" y="872"/>
                    </a:cubicBezTo>
                    <a:cubicBezTo>
                      <a:pt x="1600" y="872"/>
                      <a:pt x="1630" y="870"/>
                      <a:pt x="1660" y="865"/>
                    </a:cubicBezTo>
                    <a:cubicBezTo>
                      <a:pt x="1746" y="849"/>
                      <a:pt x="1781" y="746"/>
                      <a:pt x="1781" y="660"/>
                    </a:cubicBezTo>
                    <a:cubicBezTo>
                      <a:pt x="1728" y="386"/>
                      <a:pt x="1370" y="232"/>
                      <a:pt x="1130" y="130"/>
                    </a:cubicBezTo>
                    <a:cubicBezTo>
                      <a:pt x="949" y="69"/>
                      <a:pt x="727"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1"/>
              <p:cNvSpPr/>
              <p:nvPr/>
            </p:nvSpPr>
            <p:spPr>
              <a:xfrm rot="-1133541">
                <a:off x="2864450" y="1173213"/>
                <a:ext cx="26135" cy="18204"/>
              </a:xfrm>
              <a:custGeom>
                <a:avLst/>
                <a:gdLst/>
                <a:ahLst/>
                <a:cxnLst/>
                <a:rect l="l" t="t" r="r" b="b"/>
                <a:pathLst>
                  <a:path w="1239" h="863" extrusionOk="0">
                    <a:moveTo>
                      <a:pt x="613" y="0"/>
                    </a:moveTo>
                    <a:cubicBezTo>
                      <a:pt x="241" y="0"/>
                      <a:pt x="1" y="571"/>
                      <a:pt x="405" y="802"/>
                    </a:cubicBezTo>
                    <a:cubicBezTo>
                      <a:pt x="478" y="844"/>
                      <a:pt x="550" y="862"/>
                      <a:pt x="617" y="862"/>
                    </a:cubicBezTo>
                    <a:cubicBezTo>
                      <a:pt x="993" y="862"/>
                      <a:pt x="1238" y="298"/>
                      <a:pt x="832" y="66"/>
                    </a:cubicBezTo>
                    <a:cubicBezTo>
                      <a:pt x="757" y="20"/>
                      <a:pt x="683" y="0"/>
                      <a:pt x="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1"/>
              <p:cNvSpPr/>
              <p:nvPr/>
            </p:nvSpPr>
            <p:spPr>
              <a:xfrm rot="-1133541">
                <a:off x="2841679" y="1186733"/>
                <a:ext cx="26009" cy="46238"/>
              </a:xfrm>
              <a:custGeom>
                <a:avLst/>
                <a:gdLst/>
                <a:ahLst/>
                <a:cxnLst/>
                <a:rect l="l" t="t" r="r" b="b"/>
                <a:pathLst>
                  <a:path w="1233" h="2192" extrusionOk="0">
                    <a:moveTo>
                      <a:pt x="753" y="0"/>
                    </a:moveTo>
                    <a:lnTo>
                      <a:pt x="0" y="1952"/>
                    </a:lnTo>
                    <a:cubicBezTo>
                      <a:pt x="0" y="1952"/>
                      <a:pt x="240" y="2191"/>
                      <a:pt x="735" y="2191"/>
                    </a:cubicBezTo>
                    <a:cubicBezTo>
                      <a:pt x="1232" y="2191"/>
                      <a:pt x="753" y="1"/>
                      <a:pt x="753" y="0"/>
                    </a:cubicBezTo>
                    <a:close/>
                  </a:path>
                </a:pathLst>
              </a:custGeom>
              <a:solidFill>
                <a:srgbClr val="E68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1"/>
              <p:cNvSpPr/>
              <p:nvPr/>
            </p:nvSpPr>
            <p:spPr>
              <a:xfrm rot="-1133541">
                <a:off x="2800552" y="1224913"/>
                <a:ext cx="47335" cy="53895"/>
              </a:xfrm>
              <a:custGeom>
                <a:avLst/>
                <a:gdLst/>
                <a:ahLst/>
                <a:cxnLst/>
                <a:rect l="l" t="t" r="r" b="b"/>
                <a:pathLst>
                  <a:path w="2244" h="2555" extrusionOk="0">
                    <a:moveTo>
                      <a:pt x="704" y="0"/>
                    </a:moveTo>
                    <a:cubicBezTo>
                      <a:pt x="583" y="0"/>
                      <a:pt x="461" y="39"/>
                      <a:pt x="360" y="117"/>
                    </a:cubicBezTo>
                    <a:cubicBezTo>
                      <a:pt x="189" y="254"/>
                      <a:pt x="103" y="493"/>
                      <a:pt x="69" y="717"/>
                    </a:cubicBezTo>
                    <a:cubicBezTo>
                      <a:pt x="0" y="1162"/>
                      <a:pt x="69" y="1623"/>
                      <a:pt x="308" y="2000"/>
                    </a:cubicBezTo>
                    <a:cubicBezTo>
                      <a:pt x="542" y="2327"/>
                      <a:pt x="931" y="2554"/>
                      <a:pt x="1334" y="2554"/>
                    </a:cubicBezTo>
                    <a:cubicBezTo>
                      <a:pt x="1374" y="2554"/>
                      <a:pt x="1415" y="2552"/>
                      <a:pt x="1456" y="2547"/>
                    </a:cubicBezTo>
                    <a:cubicBezTo>
                      <a:pt x="1678" y="2513"/>
                      <a:pt x="1883" y="2394"/>
                      <a:pt x="2038" y="2223"/>
                    </a:cubicBezTo>
                    <a:cubicBezTo>
                      <a:pt x="2243" y="2017"/>
                      <a:pt x="2157" y="1675"/>
                      <a:pt x="1901" y="1538"/>
                    </a:cubicBezTo>
                    <a:cubicBezTo>
                      <a:pt x="1696" y="1435"/>
                      <a:pt x="1541" y="1264"/>
                      <a:pt x="1456" y="1059"/>
                    </a:cubicBezTo>
                    <a:cubicBezTo>
                      <a:pt x="1319" y="767"/>
                      <a:pt x="1335" y="391"/>
                      <a:pt x="1096" y="169"/>
                    </a:cubicBezTo>
                    <a:cubicBezTo>
                      <a:pt x="993" y="57"/>
                      <a:pt x="850" y="0"/>
                      <a:pt x="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1"/>
              <p:cNvSpPr/>
              <p:nvPr/>
            </p:nvSpPr>
            <p:spPr>
              <a:xfrm rot="-1133541">
                <a:off x="2865954" y="1589358"/>
                <a:ext cx="86295" cy="86337"/>
              </a:xfrm>
              <a:custGeom>
                <a:avLst/>
                <a:gdLst/>
                <a:ahLst/>
                <a:cxnLst/>
                <a:rect l="l" t="t" r="r" b="b"/>
                <a:pathLst>
                  <a:path w="4091" h="4093" extrusionOk="0">
                    <a:moveTo>
                      <a:pt x="2037" y="1"/>
                    </a:moveTo>
                    <a:cubicBezTo>
                      <a:pt x="907" y="1"/>
                      <a:pt x="1" y="925"/>
                      <a:pt x="1" y="2055"/>
                    </a:cubicBezTo>
                    <a:cubicBezTo>
                      <a:pt x="1" y="3184"/>
                      <a:pt x="907" y="4092"/>
                      <a:pt x="2037" y="4092"/>
                    </a:cubicBezTo>
                    <a:cubicBezTo>
                      <a:pt x="3167" y="4092"/>
                      <a:pt x="4091" y="3184"/>
                      <a:pt x="4091" y="2055"/>
                    </a:cubicBezTo>
                    <a:cubicBezTo>
                      <a:pt x="4091" y="925"/>
                      <a:pt x="3167" y="1"/>
                      <a:pt x="2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89" name="Google Shape;389;p21"/>
          <p:cNvCxnSpPr/>
          <p:nvPr/>
        </p:nvCxnSpPr>
        <p:spPr>
          <a:xfrm>
            <a:off x="5242375" y="2890601"/>
            <a:ext cx="0" cy="1707900"/>
          </a:xfrm>
          <a:prstGeom prst="straightConnector1">
            <a:avLst/>
          </a:prstGeom>
          <a:noFill/>
          <a:ln w="19050" cap="flat" cmpd="sng">
            <a:solidFill>
              <a:schemeClr val="dk2"/>
            </a:solidFill>
            <a:prstDash val="solid"/>
            <a:round/>
            <a:headEnd type="oval" w="med" len="med"/>
            <a:tailEnd type="oval" w="med" len="med"/>
          </a:ln>
        </p:spPr>
      </p:cxnSp>
      <p:grpSp>
        <p:nvGrpSpPr>
          <p:cNvPr id="390" name="Google Shape;390;p21"/>
          <p:cNvGrpSpPr/>
          <p:nvPr/>
        </p:nvGrpSpPr>
        <p:grpSpPr>
          <a:xfrm>
            <a:off x="5011697" y="4218497"/>
            <a:ext cx="461303" cy="405487"/>
            <a:chOff x="4182481" y="2340959"/>
            <a:chExt cx="368218" cy="323665"/>
          </a:xfrm>
        </p:grpSpPr>
        <p:sp>
          <p:nvSpPr>
            <p:cNvPr id="391" name="Google Shape;391;p21"/>
            <p:cNvSpPr/>
            <p:nvPr/>
          </p:nvSpPr>
          <p:spPr>
            <a:xfrm>
              <a:off x="4182481" y="2340959"/>
              <a:ext cx="368218" cy="323466"/>
            </a:xfrm>
            <a:custGeom>
              <a:avLst/>
              <a:gdLst/>
              <a:ahLst/>
              <a:cxnLst/>
              <a:rect l="l" t="t" r="r" b="b"/>
              <a:pathLst>
                <a:path w="20414" h="17933" extrusionOk="0">
                  <a:moveTo>
                    <a:pt x="10192" y="0"/>
                  </a:moveTo>
                  <a:cubicBezTo>
                    <a:pt x="8484" y="0"/>
                    <a:pt x="6757" y="487"/>
                    <a:pt x="5229" y="1506"/>
                  </a:cubicBezTo>
                  <a:cubicBezTo>
                    <a:pt x="1106" y="4255"/>
                    <a:pt x="0" y="9819"/>
                    <a:pt x="2731" y="13942"/>
                  </a:cubicBezTo>
                  <a:cubicBezTo>
                    <a:pt x="4459" y="16533"/>
                    <a:pt x="7305" y="17933"/>
                    <a:pt x="10201" y="17933"/>
                  </a:cubicBezTo>
                  <a:cubicBezTo>
                    <a:pt x="11913" y="17933"/>
                    <a:pt x="13642" y="17443"/>
                    <a:pt x="15167" y="16422"/>
                  </a:cubicBezTo>
                  <a:cubicBezTo>
                    <a:pt x="19290" y="13674"/>
                    <a:pt x="20413" y="8109"/>
                    <a:pt x="17665" y="3987"/>
                  </a:cubicBezTo>
                  <a:cubicBezTo>
                    <a:pt x="15935" y="1403"/>
                    <a:pt x="13090" y="0"/>
                    <a:pt x="10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1"/>
            <p:cNvSpPr/>
            <p:nvPr/>
          </p:nvSpPr>
          <p:spPr>
            <a:xfrm>
              <a:off x="4205134" y="2346658"/>
              <a:ext cx="325000" cy="317965"/>
            </a:xfrm>
            <a:custGeom>
              <a:avLst/>
              <a:gdLst/>
              <a:ahLst/>
              <a:cxnLst/>
              <a:rect l="l" t="t" r="r" b="b"/>
              <a:pathLst>
                <a:path w="18018" h="17628" extrusionOk="0">
                  <a:moveTo>
                    <a:pt x="9537" y="593"/>
                  </a:moveTo>
                  <a:cubicBezTo>
                    <a:pt x="10272" y="593"/>
                    <a:pt x="11431" y="634"/>
                    <a:pt x="12503" y="839"/>
                  </a:cubicBezTo>
                  <a:cubicBezTo>
                    <a:pt x="12822" y="1123"/>
                    <a:pt x="13124" y="1409"/>
                    <a:pt x="13408" y="1677"/>
                  </a:cubicBezTo>
                  <a:cubicBezTo>
                    <a:pt x="13978" y="2280"/>
                    <a:pt x="14465" y="2933"/>
                    <a:pt x="14816" y="3738"/>
                  </a:cubicBezTo>
                  <a:cubicBezTo>
                    <a:pt x="14682" y="4057"/>
                    <a:pt x="14246" y="5096"/>
                    <a:pt x="13643" y="6017"/>
                  </a:cubicBezTo>
                  <a:cubicBezTo>
                    <a:pt x="12252" y="5800"/>
                    <a:pt x="10040" y="5749"/>
                    <a:pt x="9620" y="5749"/>
                  </a:cubicBezTo>
                  <a:cubicBezTo>
                    <a:pt x="9453" y="5481"/>
                    <a:pt x="8548" y="4157"/>
                    <a:pt x="7493" y="3018"/>
                  </a:cubicBezTo>
                  <a:cubicBezTo>
                    <a:pt x="7627" y="2749"/>
                    <a:pt x="8380" y="1257"/>
                    <a:pt x="8900" y="604"/>
                  </a:cubicBezTo>
                  <a:cubicBezTo>
                    <a:pt x="9027" y="599"/>
                    <a:pt x="9250" y="593"/>
                    <a:pt x="9537" y="593"/>
                  </a:cubicBezTo>
                  <a:close/>
                  <a:moveTo>
                    <a:pt x="7426" y="3051"/>
                  </a:moveTo>
                  <a:cubicBezTo>
                    <a:pt x="8481" y="4191"/>
                    <a:pt x="9386" y="5532"/>
                    <a:pt x="9553" y="5782"/>
                  </a:cubicBezTo>
                  <a:cubicBezTo>
                    <a:pt x="9386" y="6202"/>
                    <a:pt x="8465" y="8397"/>
                    <a:pt x="8112" y="9688"/>
                  </a:cubicBezTo>
                  <a:lnTo>
                    <a:pt x="4458" y="10576"/>
                  </a:lnTo>
                  <a:cubicBezTo>
                    <a:pt x="3721" y="9755"/>
                    <a:pt x="2565" y="8012"/>
                    <a:pt x="2264" y="7576"/>
                  </a:cubicBezTo>
                  <a:cubicBezTo>
                    <a:pt x="2347" y="7123"/>
                    <a:pt x="2682" y="5280"/>
                    <a:pt x="3453" y="4090"/>
                  </a:cubicBezTo>
                  <a:cubicBezTo>
                    <a:pt x="3805" y="3956"/>
                    <a:pt x="5615" y="3235"/>
                    <a:pt x="7426" y="3051"/>
                  </a:cubicBezTo>
                  <a:close/>
                  <a:moveTo>
                    <a:pt x="8112" y="9771"/>
                  </a:moveTo>
                  <a:cubicBezTo>
                    <a:pt x="9185" y="10694"/>
                    <a:pt x="10912" y="12017"/>
                    <a:pt x="11296" y="12319"/>
                  </a:cubicBezTo>
                  <a:cubicBezTo>
                    <a:pt x="11213" y="12671"/>
                    <a:pt x="10794" y="14347"/>
                    <a:pt x="10391" y="15520"/>
                  </a:cubicBezTo>
                  <a:cubicBezTo>
                    <a:pt x="10074" y="15621"/>
                    <a:pt x="8599" y="16039"/>
                    <a:pt x="7325" y="16207"/>
                  </a:cubicBezTo>
                  <a:cubicBezTo>
                    <a:pt x="7090" y="16240"/>
                    <a:pt x="6872" y="16258"/>
                    <a:pt x="6671" y="16258"/>
                  </a:cubicBezTo>
                  <a:cubicBezTo>
                    <a:pt x="6554" y="16207"/>
                    <a:pt x="5347" y="15536"/>
                    <a:pt x="3687" y="13961"/>
                  </a:cubicBezTo>
                  <a:cubicBezTo>
                    <a:pt x="3772" y="13509"/>
                    <a:pt x="4174" y="11682"/>
                    <a:pt x="4476" y="10643"/>
                  </a:cubicBezTo>
                  <a:lnTo>
                    <a:pt x="8112" y="9771"/>
                  </a:lnTo>
                  <a:close/>
                  <a:moveTo>
                    <a:pt x="6554" y="1"/>
                  </a:moveTo>
                  <a:cubicBezTo>
                    <a:pt x="6201" y="101"/>
                    <a:pt x="5833" y="236"/>
                    <a:pt x="5481" y="386"/>
                  </a:cubicBezTo>
                  <a:lnTo>
                    <a:pt x="5464" y="386"/>
                  </a:lnTo>
                  <a:cubicBezTo>
                    <a:pt x="5381" y="419"/>
                    <a:pt x="5280" y="470"/>
                    <a:pt x="5180" y="520"/>
                  </a:cubicBezTo>
                  <a:cubicBezTo>
                    <a:pt x="5162" y="520"/>
                    <a:pt x="5146" y="537"/>
                    <a:pt x="5129" y="537"/>
                  </a:cubicBezTo>
                  <a:cubicBezTo>
                    <a:pt x="5046" y="571"/>
                    <a:pt x="4961" y="620"/>
                    <a:pt x="4878" y="654"/>
                  </a:cubicBezTo>
                  <a:lnTo>
                    <a:pt x="4777" y="705"/>
                  </a:lnTo>
                  <a:cubicBezTo>
                    <a:pt x="4710" y="754"/>
                    <a:pt x="4643" y="788"/>
                    <a:pt x="4576" y="821"/>
                  </a:cubicBezTo>
                  <a:cubicBezTo>
                    <a:pt x="4525" y="855"/>
                    <a:pt x="4476" y="888"/>
                    <a:pt x="4425" y="906"/>
                  </a:cubicBezTo>
                  <a:lnTo>
                    <a:pt x="4275" y="1006"/>
                  </a:lnTo>
                  <a:cubicBezTo>
                    <a:pt x="4174" y="1056"/>
                    <a:pt x="4074" y="1123"/>
                    <a:pt x="3973" y="1190"/>
                  </a:cubicBezTo>
                  <a:cubicBezTo>
                    <a:pt x="3906" y="1224"/>
                    <a:pt x="3855" y="1275"/>
                    <a:pt x="3805" y="1308"/>
                  </a:cubicBezTo>
                  <a:cubicBezTo>
                    <a:pt x="3788" y="1308"/>
                    <a:pt x="3788" y="1324"/>
                    <a:pt x="3772" y="1324"/>
                  </a:cubicBezTo>
                  <a:cubicBezTo>
                    <a:pt x="3754" y="1342"/>
                    <a:pt x="3721" y="1358"/>
                    <a:pt x="3705" y="1375"/>
                  </a:cubicBezTo>
                  <a:cubicBezTo>
                    <a:pt x="3671" y="1391"/>
                    <a:pt x="3638" y="1425"/>
                    <a:pt x="3604" y="1442"/>
                  </a:cubicBezTo>
                  <a:cubicBezTo>
                    <a:pt x="3537" y="1492"/>
                    <a:pt x="3470" y="1559"/>
                    <a:pt x="3403" y="1610"/>
                  </a:cubicBezTo>
                  <a:cubicBezTo>
                    <a:pt x="3386" y="1626"/>
                    <a:pt x="3370" y="1643"/>
                    <a:pt x="3336" y="1643"/>
                  </a:cubicBezTo>
                  <a:cubicBezTo>
                    <a:pt x="3151" y="1811"/>
                    <a:pt x="2950" y="1979"/>
                    <a:pt x="2766" y="2146"/>
                  </a:cubicBezTo>
                  <a:cubicBezTo>
                    <a:pt x="2833" y="2363"/>
                    <a:pt x="3151" y="3335"/>
                    <a:pt x="3403" y="4023"/>
                  </a:cubicBezTo>
                  <a:cubicBezTo>
                    <a:pt x="2632" y="5196"/>
                    <a:pt x="2280" y="7023"/>
                    <a:pt x="2196" y="7543"/>
                  </a:cubicBezTo>
                  <a:cubicBezTo>
                    <a:pt x="1944" y="7726"/>
                    <a:pt x="923" y="8497"/>
                    <a:pt x="436" y="9085"/>
                  </a:cubicBezTo>
                  <a:cubicBezTo>
                    <a:pt x="302" y="8866"/>
                    <a:pt x="67" y="8363"/>
                    <a:pt x="34" y="7576"/>
                  </a:cubicBezTo>
                  <a:cubicBezTo>
                    <a:pt x="18" y="7693"/>
                    <a:pt x="0" y="7860"/>
                    <a:pt x="0" y="7995"/>
                  </a:cubicBezTo>
                  <a:cubicBezTo>
                    <a:pt x="85" y="8631"/>
                    <a:pt x="302" y="9018"/>
                    <a:pt x="403" y="9185"/>
                  </a:cubicBezTo>
                  <a:cubicBezTo>
                    <a:pt x="470" y="11263"/>
                    <a:pt x="1325" y="12788"/>
                    <a:pt x="1493" y="13090"/>
                  </a:cubicBezTo>
                  <a:cubicBezTo>
                    <a:pt x="1459" y="13174"/>
                    <a:pt x="1426" y="13324"/>
                    <a:pt x="1408" y="13509"/>
                  </a:cubicBezTo>
                  <a:cubicBezTo>
                    <a:pt x="1442" y="13559"/>
                    <a:pt x="1459" y="13592"/>
                    <a:pt x="1475" y="13626"/>
                  </a:cubicBezTo>
                  <a:lnTo>
                    <a:pt x="1493" y="13626"/>
                  </a:lnTo>
                  <a:cubicBezTo>
                    <a:pt x="1475" y="13425"/>
                    <a:pt x="1526" y="13257"/>
                    <a:pt x="1560" y="13140"/>
                  </a:cubicBezTo>
                  <a:lnTo>
                    <a:pt x="3587" y="13978"/>
                  </a:lnTo>
                  <a:cubicBezTo>
                    <a:pt x="5196" y="15503"/>
                    <a:pt x="6386" y="16191"/>
                    <a:pt x="6604" y="16307"/>
                  </a:cubicBezTo>
                  <a:cubicBezTo>
                    <a:pt x="6688" y="16626"/>
                    <a:pt x="6822" y="17129"/>
                    <a:pt x="6889" y="17380"/>
                  </a:cubicBezTo>
                  <a:cubicBezTo>
                    <a:pt x="7006" y="17413"/>
                    <a:pt x="7124" y="17431"/>
                    <a:pt x="7240" y="17447"/>
                  </a:cubicBezTo>
                  <a:cubicBezTo>
                    <a:pt x="7624" y="17526"/>
                    <a:pt x="8214" y="17627"/>
                    <a:pt x="8964" y="17627"/>
                  </a:cubicBezTo>
                  <a:cubicBezTo>
                    <a:pt x="9494" y="17627"/>
                    <a:pt x="10104" y="17576"/>
                    <a:pt x="10777" y="17431"/>
                  </a:cubicBezTo>
                  <a:lnTo>
                    <a:pt x="10794" y="17431"/>
                  </a:lnTo>
                  <a:cubicBezTo>
                    <a:pt x="10878" y="17413"/>
                    <a:pt x="10945" y="17397"/>
                    <a:pt x="11028" y="17380"/>
                  </a:cubicBezTo>
                  <a:cubicBezTo>
                    <a:pt x="11381" y="17297"/>
                    <a:pt x="11716" y="17179"/>
                    <a:pt x="12067" y="17062"/>
                  </a:cubicBezTo>
                  <a:cubicBezTo>
                    <a:pt x="12353" y="16844"/>
                    <a:pt x="12604" y="16626"/>
                    <a:pt x="12738" y="16508"/>
                  </a:cubicBezTo>
                  <a:cubicBezTo>
                    <a:pt x="13057" y="16392"/>
                    <a:pt x="13911" y="16039"/>
                    <a:pt x="14849" y="15386"/>
                  </a:cubicBezTo>
                  <a:cubicBezTo>
                    <a:pt x="15001" y="15252"/>
                    <a:pt x="15151" y="15118"/>
                    <a:pt x="15303" y="14967"/>
                  </a:cubicBezTo>
                  <a:lnTo>
                    <a:pt x="15303" y="14967"/>
                  </a:lnTo>
                  <a:cubicBezTo>
                    <a:pt x="14213" y="15822"/>
                    <a:pt x="13106" y="16291"/>
                    <a:pt x="12738" y="16441"/>
                  </a:cubicBezTo>
                  <a:lnTo>
                    <a:pt x="10476" y="15520"/>
                  </a:lnTo>
                  <a:cubicBezTo>
                    <a:pt x="10861" y="14363"/>
                    <a:pt x="11280" y="12738"/>
                    <a:pt x="11363" y="12352"/>
                  </a:cubicBezTo>
                  <a:cubicBezTo>
                    <a:pt x="11632" y="12218"/>
                    <a:pt x="13459" y="11212"/>
                    <a:pt x="14632" y="10073"/>
                  </a:cubicBezTo>
                  <a:lnTo>
                    <a:pt x="16659" y="11096"/>
                  </a:lnTo>
                  <a:cubicBezTo>
                    <a:pt x="16559" y="12336"/>
                    <a:pt x="15906" y="13978"/>
                    <a:pt x="15336" y="14933"/>
                  </a:cubicBezTo>
                  <a:cubicBezTo>
                    <a:pt x="17113" y="13140"/>
                    <a:pt x="18018" y="10694"/>
                    <a:pt x="17900" y="8247"/>
                  </a:cubicBezTo>
                  <a:lnTo>
                    <a:pt x="17900" y="8247"/>
                  </a:lnTo>
                  <a:cubicBezTo>
                    <a:pt x="17732" y="8884"/>
                    <a:pt x="17330" y="10006"/>
                    <a:pt x="16677" y="11029"/>
                  </a:cubicBezTo>
                  <a:lnTo>
                    <a:pt x="14666" y="10006"/>
                  </a:lnTo>
                  <a:cubicBezTo>
                    <a:pt x="14648" y="9671"/>
                    <a:pt x="14532" y="8046"/>
                    <a:pt x="13710" y="6050"/>
                  </a:cubicBezTo>
                  <a:cubicBezTo>
                    <a:pt x="14297" y="5163"/>
                    <a:pt x="14733" y="4157"/>
                    <a:pt x="14867" y="3789"/>
                  </a:cubicBezTo>
                  <a:cubicBezTo>
                    <a:pt x="15754" y="4006"/>
                    <a:pt x="16509" y="4358"/>
                    <a:pt x="17095" y="4928"/>
                  </a:cubicBezTo>
                  <a:cubicBezTo>
                    <a:pt x="17095" y="4895"/>
                    <a:pt x="17079" y="4877"/>
                    <a:pt x="17062" y="4861"/>
                  </a:cubicBezTo>
                  <a:lnTo>
                    <a:pt x="17062" y="4844"/>
                  </a:lnTo>
                  <a:cubicBezTo>
                    <a:pt x="17012" y="4743"/>
                    <a:pt x="16961" y="4643"/>
                    <a:pt x="16912" y="4560"/>
                  </a:cubicBezTo>
                  <a:lnTo>
                    <a:pt x="16912" y="4542"/>
                  </a:lnTo>
                  <a:cubicBezTo>
                    <a:pt x="16861" y="4459"/>
                    <a:pt x="16811" y="4358"/>
                    <a:pt x="16760" y="4258"/>
                  </a:cubicBezTo>
                  <a:cubicBezTo>
                    <a:pt x="16744" y="4240"/>
                    <a:pt x="16744" y="4224"/>
                    <a:pt x="16726" y="4207"/>
                  </a:cubicBezTo>
                  <a:cubicBezTo>
                    <a:pt x="16677" y="4124"/>
                    <a:pt x="16643" y="4039"/>
                    <a:pt x="16592" y="3972"/>
                  </a:cubicBezTo>
                  <a:cubicBezTo>
                    <a:pt x="16525" y="3872"/>
                    <a:pt x="16476" y="3771"/>
                    <a:pt x="16409" y="3671"/>
                  </a:cubicBezTo>
                  <a:cubicBezTo>
                    <a:pt x="16342" y="3587"/>
                    <a:pt x="16291" y="3503"/>
                    <a:pt x="16224" y="3420"/>
                  </a:cubicBezTo>
                  <a:cubicBezTo>
                    <a:pt x="16208" y="3402"/>
                    <a:pt x="16190" y="3369"/>
                    <a:pt x="16174" y="3335"/>
                  </a:cubicBezTo>
                  <a:cubicBezTo>
                    <a:pt x="16123" y="3286"/>
                    <a:pt x="16090" y="3235"/>
                    <a:pt x="16056" y="3185"/>
                  </a:cubicBezTo>
                  <a:cubicBezTo>
                    <a:pt x="16023" y="3152"/>
                    <a:pt x="15989" y="3118"/>
                    <a:pt x="15973" y="3085"/>
                  </a:cubicBezTo>
                  <a:cubicBezTo>
                    <a:pt x="15939" y="3034"/>
                    <a:pt x="15906" y="3000"/>
                    <a:pt x="15872" y="2951"/>
                  </a:cubicBezTo>
                  <a:cubicBezTo>
                    <a:pt x="15839" y="2917"/>
                    <a:pt x="15805" y="2884"/>
                    <a:pt x="15772" y="2833"/>
                  </a:cubicBezTo>
                  <a:lnTo>
                    <a:pt x="15671" y="2732"/>
                  </a:lnTo>
                  <a:cubicBezTo>
                    <a:pt x="15638" y="2682"/>
                    <a:pt x="15604" y="2649"/>
                    <a:pt x="15571" y="2615"/>
                  </a:cubicBezTo>
                  <a:lnTo>
                    <a:pt x="15470" y="2515"/>
                  </a:lnTo>
                  <a:cubicBezTo>
                    <a:pt x="15437" y="2464"/>
                    <a:pt x="15403" y="2430"/>
                    <a:pt x="15370" y="2397"/>
                  </a:cubicBezTo>
                  <a:lnTo>
                    <a:pt x="15269" y="2296"/>
                  </a:lnTo>
                  <a:lnTo>
                    <a:pt x="15151" y="2180"/>
                  </a:lnTo>
                  <a:cubicBezTo>
                    <a:pt x="15118" y="2146"/>
                    <a:pt x="15084" y="2129"/>
                    <a:pt x="15068" y="2095"/>
                  </a:cubicBezTo>
                  <a:cubicBezTo>
                    <a:pt x="15017" y="2062"/>
                    <a:pt x="14983" y="2012"/>
                    <a:pt x="14934" y="1979"/>
                  </a:cubicBezTo>
                  <a:lnTo>
                    <a:pt x="14849" y="1894"/>
                  </a:lnTo>
                  <a:cubicBezTo>
                    <a:pt x="14800" y="1861"/>
                    <a:pt x="14749" y="1827"/>
                    <a:pt x="14715" y="1777"/>
                  </a:cubicBezTo>
                  <a:cubicBezTo>
                    <a:pt x="14682" y="1760"/>
                    <a:pt x="14648" y="1744"/>
                    <a:pt x="14632" y="1710"/>
                  </a:cubicBezTo>
                  <a:cubicBezTo>
                    <a:pt x="14581" y="1677"/>
                    <a:pt x="14532" y="1643"/>
                    <a:pt x="14481" y="1592"/>
                  </a:cubicBezTo>
                  <a:cubicBezTo>
                    <a:pt x="14465" y="1576"/>
                    <a:pt x="14431" y="1559"/>
                    <a:pt x="14414" y="1543"/>
                  </a:cubicBezTo>
                  <a:cubicBezTo>
                    <a:pt x="14347" y="1509"/>
                    <a:pt x="14297" y="1458"/>
                    <a:pt x="14246" y="1425"/>
                  </a:cubicBezTo>
                  <a:cubicBezTo>
                    <a:pt x="14230" y="1409"/>
                    <a:pt x="14196" y="1391"/>
                    <a:pt x="14179" y="1375"/>
                  </a:cubicBezTo>
                  <a:cubicBezTo>
                    <a:pt x="14129" y="1324"/>
                    <a:pt x="14062" y="1291"/>
                    <a:pt x="14011" y="1257"/>
                  </a:cubicBezTo>
                  <a:cubicBezTo>
                    <a:pt x="13995" y="1241"/>
                    <a:pt x="13978" y="1224"/>
                    <a:pt x="13944" y="1208"/>
                  </a:cubicBezTo>
                  <a:cubicBezTo>
                    <a:pt x="13895" y="1174"/>
                    <a:pt x="13828" y="1141"/>
                    <a:pt x="13777" y="1090"/>
                  </a:cubicBezTo>
                  <a:cubicBezTo>
                    <a:pt x="13761" y="1090"/>
                    <a:pt x="13743" y="1074"/>
                    <a:pt x="13710" y="1056"/>
                  </a:cubicBezTo>
                  <a:cubicBezTo>
                    <a:pt x="13660" y="1023"/>
                    <a:pt x="13593" y="989"/>
                    <a:pt x="13526" y="939"/>
                  </a:cubicBezTo>
                  <a:cubicBezTo>
                    <a:pt x="13509" y="939"/>
                    <a:pt x="13493" y="922"/>
                    <a:pt x="13475" y="922"/>
                  </a:cubicBezTo>
                  <a:cubicBezTo>
                    <a:pt x="13408" y="872"/>
                    <a:pt x="13341" y="839"/>
                    <a:pt x="13274" y="805"/>
                  </a:cubicBezTo>
                  <a:cubicBezTo>
                    <a:pt x="13274" y="805"/>
                    <a:pt x="13258" y="788"/>
                    <a:pt x="13240" y="788"/>
                  </a:cubicBezTo>
                  <a:cubicBezTo>
                    <a:pt x="13173" y="738"/>
                    <a:pt x="13106" y="705"/>
                    <a:pt x="13023" y="671"/>
                  </a:cubicBezTo>
                  <a:lnTo>
                    <a:pt x="12822" y="571"/>
                  </a:lnTo>
                  <a:lnTo>
                    <a:pt x="12503" y="772"/>
                  </a:lnTo>
                  <a:cubicBezTo>
                    <a:pt x="11435" y="560"/>
                    <a:pt x="10294" y="515"/>
                    <a:pt x="9559" y="515"/>
                  </a:cubicBezTo>
                  <a:cubicBezTo>
                    <a:pt x="9129" y="515"/>
                    <a:pt x="8838" y="531"/>
                    <a:pt x="8782" y="537"/>
                  </a:cubicBezTo>
                  <a:cubicBezTo>
                    <a:pt x="8699" y="504"/>
                    <a:pt x="8380" y="370"/>
                    <a:pt x="7962" y="269"/>
                  </a:cubicBezTo>
                  <a:cubicBezTo>
                    <a:pt x="7526" y="135"/>
                    <a:pt x="7023" y="17"/>
                    <a:pt x="6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21"/>
          <p:cNvGrpSpPr/>
          <p:nvPr/>
        </p:nvGrpSpPr>
        <p:grpSpPr>
          <a:xfrm>
            <a:off x="5816032" y="1804895"/>
            <a:ext cx="1947802" cy="2082881"/>
            <a:chOff x="5816032" y="1047894"/>
            <a:chExt cx="1947802" cy="2082881"/>
          </a:xfrm>
        </p:grpSpPr>
        <p:sp>
          <p:nvSpPr>
            <p:cNvPr id="394" name="Google Shape;394;p21"/>
            <p:cNvSpPr/>
            <p:nvPr/>
          </p:nvSpPr>
          <p:spPr>
            <a:xfrm>
              <a:off x="5975225" y="2882375"/>
              <a:ext cx="1361100" cy="24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 name="Google Shape;395;p21"/>
            <p:cNvGrpSpPr/>
            <p:nvPr/>
          </p:nvGrpSpPr>
          <p:grpSpPr>
            <a:xfrm>
              <a:off x="5816032" y="1047894"/>
              <a:ext cx="1947802" cy="2006646"/>
              <a:chOff x="5884325" y="1182947"/>
              <a:chExt cx="1802185" cy="1856630"/>
            </a:xfrm>
          </p:grpSpPr>
          <p:sp>
            <p:nvSpPr>
              <p:cNvPr id="396" name="Google Shape;396;p21"/>
              <p:cNvSpPr/>
              <p:nvPr/>
            </p:nvSpPr>
            <p:spPr>
              <a:xfrm>
                <a:off x="5884325" y="1607072"/>
                <a:ext cx="700394" cy="280644"/>
              </a:xfrm>
              <a:custGeom>
                <a:avLst/>
                <a:gdLst/>
                <a:ahLst/>
                <a:cxnLst/>
                <a:rect l="l" t="t" r="r" b="b"/>
                <a:pathLst>
                  <a:path w="43442" h="17407" extrusionOk="0">
                    <a:moveTo>
                      <a:pt x="36693" y="1"/>
                    </a:moveTo>
                    <a:cubicBezTo>
                      <a:pt x="35516" y="1"/>
                      <a:pt x="34330" y="352"/>
                      <a:pt x="33302" y="1070"/>
                    </a:cubicBezTo>
                    <a:cubicBezTo>
                      <a:pt x="30889" y="2746"/>
                      <a:pt x="27638" y="5814"/>
                      <a:pt x="23330" y="10288"/>
                    </a:cubicBezTo>
                    <a:cubicBezTo>
                      <a:pt x="23330" y="10288"/>
                      <a:pt x="17095" y="8227"/>
                      <a:pt x="7291" y="6735"/>
                    </a:cubicBezTo>
                    <a:cubicBezTo>
                      <a:pt x="7073" y="6383"/>
                      <a:pt x="6771" y="5997"/>
                      <a:pt x="6353" y="5613"/>
                    </a:cubicBezTo>
                    <a:cubicBezTo>
                      <a:pt x="6302" y="5562"/>
                      <a:pt x="6252" y="5528"/>
                      <a:pt x="6201" y="5478"/>
                    </a:cubicBezTo>
                    <a:cubicBezTo>
                      <a:pt x="5933" y="5260"/>
                      <a:pt x="5582" y="5110"/>
                      <a:pt x="5046" y="5025"/>
                    </a:cubicBezTo>
                    <a:cubicBezTo>
                      <a:pt x="4762" y="4978"/>
                      <a:pt x="4500" y="4958"/>
                      <a:pt x="4255" y="4958"/>
                    </a:cubicBezTo>
                    <a:cubicBezTo>
                      <a:pt x="4067" y="4958"/>
                      <a:pt x="3889" y="4970"/>
                      <a:pt x="3721" y="4992"/>
                    </a:cubicBezTo>
                    <a:cubicBezTo>
                      <a:pt x="3407" y="4796"/>
                      <a:pt x="2980" y="4594"/>
                      <a:pt x="2590" y="4594"/>
                    </a:cubicBezTo>
                    <a:cubicBezTo>
                      <a:pt x="2378" y="4594"/>
                      <a:pt x="2177" y="4654"/>
                      <a:pt x="2011" y="4808"/>
                    </a:cubicBezTo>
                    <a:cubicBezTo>
                      <a:pt x="1475" y="5311"/>
                      <a:pt x="1777" y="5964"/>
                      <a:pt x="1777" y="5964"/>
                    </a:cubicBezTo>
                    <a:cubicBezTo>
                      <a:pt x="1777" y="5964"/>
                      <a:pt x="1731" y="5959"/>
                      <a:pt x="1657" y="5959"/>
                    </a:cubicBezTo>
                    <a:cubicBezTo>
                      <a:pt x="1420" y="5959"/>
                      <a:pt x="897" y="6008"/>
                      <a:pt x="704" y="6417"/>
                    </a:cubicBezTo>
                    <a:cubicBezTo>
                      <a:pt x="520" y="6835"/>
                      <a:pt x="688" y="7238"/>
                      <a:pt x="755" y="7356"/>
                    </a:cubicBezTo>
                    <a:cubicBezTo>
                      <a:pt x="537" y="7389"/>
                      <a:pt x="67" y="7657"/>
                      <a:pt x="34" y="8176"/>
                    </a:cubicBezTo>
                    <a:cubicBezTo>
                      <a:pt x="0" y="8779"/>
                      <a:pt x="436" y="9199"/>
                      <a:pt x="436" y="9199"/>
                    </a:cubicBezTo>
                    <a:cubicBezTo>
                      <a:pt x="436" y="9199"/>
                      <a:pt x="0" y="10104"/>
                      <a:pt x="1073" y="10741"/>
                    </a:cubicBezTo>
                    <a:cubicBezTo>
                      <a:pt x="1676" y="11110"/>
                      <a:pt x="2682" y="11193"/>
                      <a:pt x="3772" y="11244"/>
                    </a:cubicBezTo>
                    <a:cubicBezTo>
                      <a:pt x="3865" y="11250"/>
                      <a:pt x="3958" y="11254"/>
                      <a:pt x="4051" y="11254"/>
                    </a:cubicBezTo>
                    <a:cubicBezTo>
                      <a:pt x="4426" y="11254"/>
                      <a:pt x="4797" y="11200"/>
                      <a:pt x="5146" y="11092"/>
                    </a:cubicBezTo>
                    <a:cubicBezTo>
                      <a:pt x="6268" y="11545"/>
                      <a:pt x="15754" y="15266"/>
                      <a:pt x="24168" y="17311"/>
                    </a:cubicBezTo>
                    <a:cubicBezTo>
                      <a:pt x="24428" y="17374"/>
                      <a:pt x="24696" y="17406"/>
                      <a:pt x="24963" y="17406"/>
                    </a:cubicBezTo>
                    <a:cubicBezTo>
                      <a:pt x="25402" y="17406"/>
                      <a:pt x="25840" y="17320"/>
                      <a:pt x="26246" y="17143"/>
                    </a:cubicBezTo>
                    <a:cubicBezTo>
                      <a:pt x="28543" y="16171"/>
                      <a:pt x="34308" y="14612"/>
                      <a:pt x="39973" y="10757"/>
                    </a:cubicBezTo>
                    <a:cubicBezTo>
                      <a:pt x="42838" y="8797"/>
                      <a:pt x="43441" y="4757"/>
                      <a:pt x="41162" y="2109"/>
                    </a:cubicBezTo>
                    <a:cubicBezTo>
                      <a:pt x="41129" y="2060"/>
                      <a:pt x="41095" y="2026"/>
                      <a:pt x="41061" y="1975"/>
                    </a:cubicBezTo>
                    <a:cubicBezTo>
                      <a:pt x="39924" y="672"/>
                      <a:pt x="38318" y="1"/>
                      <a:pt x="36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1"/>
              <p:cNvSpPr/>
              <p:nvPr/>
            </p:nvSpPr>
            <p:spPr>
              <a:xfrm>
                <a:off x="5890258" y="1685099"/>
                <a:ext cx="72712" cy="89206"/>
              </a:xfrm>
              <a:custGeom>
                <a:avLst/>
                <a:gdLst/>
                <a:ahLst/>
                <a:cxnLst/>
                <a:rect l="l" t="t" r="r" b="b"/>
                <a:pathLst>
                  <a:path w="4510" h="5533" extrusionOk="0">
                    <a:moveTo>
                      <a:pt x="3943" y="0"/>
                    </a:moveTo>
                    <a:cubicBezTo>
                      <a:pt x="3214" y="0"/>
                      <a:pt x="2605" y="183"/>
                      <a:pt x="2298" y="504"/>
                    </a:cubicBezTo>
                    <a:cubicBezTo>
                      <a:pt x="2113" y="688"/>
                      <a:pt x="2046" y="907"/>
                      <a:pt x="2079" y="1124"/>
                    </a:cubicBezTo>
                    <a:lnTo>
                      <a:pt x="2079" y="1141"/>
                    </a:lnTo>
                    <a:cubicBezTo>
                      <a:pt x="1710" y="1023"/>
                      <a:pt x="1426" y="1023"/>
                      <a:pt x="1409" y="1023"/>
                    </a:cubicBezTo>
                    <a:lnTo>
                      <a:pt x="1409" y="1242"/>
                    </a:lnTo>
                    <a:cubicBezTo>
                      <a:pt x="1409" y="1242"/>
                      <a:pt x="1777" y="1242"/>
                      <a:pt x="2231" y="1426"/>
                    </a:cubicBezTo>
                    <a:cubicBezTo>
                      <a:pt x="2414" y="1660"/>
                      <a:pt x="2750" y="1828"/>
                      <a:pt x="3085" y="1946"/>
                    </a:cubicBezTo>
                    <a:cubicBezTo>
                      <a:pt x="3136" y="2180"/>
                      <a:pt x="3118" y="2348"/>
                      <a:pt x="3018" y="2482"/>
                    </a:cubicBezTo>
                    <a:cubicBezTo>
                      <a:pt x="2884" y="2666"/>
                      <a:pt x="2633" y="2717"/>
                      <a:pt x="2548" y="2717"/>
                    </a:cubicBezTo>
                    <a:cubicBezTo>
                      <a:pt x="2165" y="2440"/>
                      <a:pt x="1573" y="2366"/>
                      <a:pt x="1063" y="2366"/>
                    </a:cubicBezTo>
                    <a:cubicBezTo>
                      <a:pt x="770" y="2366"/>
                      <a:pt x="504" y="2391"/>
                      <a:pt x="320" y="2415"/>
                    </a:cubicBezTo>
                    <a:lnTo>
                      <a:pt x="336" y="2632"/>
                    </a:lnTo>
                    <a:cubicBezTo>
                      <a:pt x="598" y="2602"/>
                      <a:pt x="845" y="2587"/>
                      <a:pt x="1072" y="2587"/>
                    </a:cubicBezTo>
                    <a:cubicBezTo>
                      <a:pt x="1850" y="2587"/>
                      <a:pt x="2408" y="2761"/>
                      <a:pt x="2615" y="3085"/>
                    </a:cubicBezTo>
                    <a:cubicBezTo>
                      <a:pt x="2683" y="3186"/>
                      <a:pt x="2700" y="3303"/>
                      <a:pt x="2666" y="3403"/>
                    </a:cubicBezTo>
                    <a:cubicBezTo>
                      <a:pt x="2615" y="3655"/>
                      <a:pt x="2347" y="3856"/>
                      <a:pt x="2264" y="3906"/>
                    </a:cubicBezTo>
                    <a:cubicBezTo>
                      <a:pt x="2095" y="3860"/>
                      <a:pt x="1888" y="3838"/>
                      <a:pt x="1667" y="3838"/>
                    </a:cubicBezTo>
                    <a:cubicBezTo>
                      <a:pt x="1076" y="3838"/>
                      <a:pt x="379" y="3995"/>
                      <a:pt x="1" y="4275"/>
                    </a:cubicBezTo>
                    <a:lnTo>
                      <a:pt x="135" y="4442"/>
                    </a:lnTo>
                    <a:cubicBezTo>
                      <a:pt x="474" y="4193"/>
                      <a:pt x="1117" y="4069"/>
                      <a:pt x="1645" y="4069"/>
                    </a:cubicBezTo>
                    <a:cubicBezTo>
                      <a:pt x="2004" y="4069"/>
                      <a:pt x="2310" y="4126"/>
                      <a:pt x="2432" y="4241"/>
                    </a:cubicBezTo>
                    <a:cubicBezTo>
                      <a:pt x="2582" y="4375"/>
                      <a:pt x="2633" y="4543"/>
                      <a:pt x="2582" y="4710"/>
                    </a:cubicBezTo>
                    <a:cubicBezTo>
                      <a:pt x="2499" y="4979"/>
                      <a:pt x="2180" y="5231"/>
                      <a:pt x="1777" y="5314"/>
                    </a:cubicBezTo>
                    <a:lnTo>
                      <a:pt x="1828" y="5532"/>
                    </a:lnTo>
                    <a:cubicBezTo>
                      <a:pt x="2314" y="5432"/>
                      <a:pt x="2700" y="5130"/>
                      <a:pt x="2801" y="4777"/>
                    </a:cubicBezTo>
                    <a:cubicBezTo>
                      <a:pt x="2868" y="4527"/>
                      <a:pt x="2801" y="4275"/>
                      <a:pt x="2582" y="4074"/>
                    </a:cubicBezTo>
                    <a:cubicBezTo>
                      <a:pt x="2566" y="4057"/>
                      <a:pt x="2532" y="4040"/>
                      <a:pt x="2499" y="4006"/>
                    </a:cubicBezTo>
                    <a:cubicBezTo>
                      <a:pt x="2633" y="3890"/>
                      <a:pt x="2834" y="3705"/>
                      <a:pt x="2884" y="3454"/>
                    </a:cubicBezTo>
                    <a:cubicBezTo>
                      <a:pt x="2935" y="3286"/>
                      <a:pt x="2901" y="3119"/>
                      <a:pt x="2801" y="2967"/>
                    </a:cubicBezTo>
                    <a:cubicBezTo>
                      <a:pt x="2783" y="2951"/>
                      <a:pt x="2750" y="2934"/>
                      <a:pt x="2733" y="2900"/>
                    </a:cubicBezTo>
                    <a:cubicBezTo>
                      <a:pt x="2884" y="2867"/>
                      <a:pt x="3069" y="2784"/>
                      <a:pt x="3203" y="2616"/>
                    </a:cubicBezTo>
                    <a:cubicBezTo>
                      <a:pt x="3303" y="2465"/>
                      <a:pt x="3353" y="2263"/>
                      <a:pt x="3319" y="2029"/>
                    </a:cubicBezTo>
                    <a:lnTo>
                      <a:pt x="3319" y="2029"/>
                    </a:lnTo>
                    <a:cubicBezTo>
                      <a:pt x="3471" y="2062"/>
                      <a:pt x="3605" y="2096"/>
                      <a:pt x="3706" y="2129"/>
                    </a:cubicBezTo>
                    <a:cubicBezTo>
                      <a:pt x="3521" y="2415"/>
                      <a:pt x="3203" y="3068"/>
                      <a:pt x="3386" y="4124"/>
                    </a:cubicBezTo>
                    <a:lnTo>
                      <a:pt x="3605" y="4074"/>
                    </a:lnTo>
                    <a:cubicBezTo>
                      <a:pt x="3370" y="2800"/>
                      <a:pt x="3974" y="2129"/>
                      <a:pt x="3990" y="2129"/>
                    </a:cubicBezTo>
                    <a:lnTo>
                      <a:pt x="4124" y="1979"/>
                    </a:lnTo>
                    <a:lnTo>
                      <a:pt x="3923" y="1946"/>
                    </a:lnTo>
                    <a:cubicBezTo>
                      <a:pt x="3504" y="1879"/>
                      <a:pt x="2381" y="1593"/>
                      <a:pt x="2298" y="1090"/>
                    </a:cubicBezTo>
                    <a:cubicBezTo>
                      <a:pt x="2280" y="940"/>
                      <a:pt x="2331" y="789"/>
                      <a:pt x="2448" y="655"/>
                    </a:cubicBezTo>
                    <a:cubicBezTo>
                      <a:pt x="2729" y="375"/>
                      <a:pt x="3285" y="222"/>
                      <a:pt x="3949" y="222"/>
                    </a:cubicBezTo>
                    <a:cubicBezTo>
                      <a:pt x="4118" y="222"/>
                      <a:pt x="4295" y="232"/>
                      <a:pt x="4476" y="252"/>
                    </a:cubicBezTo>
                    <a:lnTo>
                      <a:pt x="4510" y="35"/>
                    </a:lnTo>
                    <a:cubicBezTo>
                      <a:pt x="4315" y="11"/>
                      <a:pt x="4125" y="0"/>
                      <a:pt x="3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1"/>
              <p:cNvSpPr/>
              <p:nvPr/>
            </p:nvSpPr>
            <p:spPr>
              <a:xfrm>
                <a:off x="6256644" y="1606040"/>
                <a:ext cx="319403" cy="272293"/>
              </a:xfrm>
              <a:custGeom>
                <a:avLst/>
                <a:gdLst/>
                <a:ahLst/>
                <a:cxnLst/>
                <a:rect l="l" t="t" r="r" b="b"/>
                <a:pathLst>
                  <a:path w="19811" h="16889" extrusionOk="0">
                    <a:moveTo>
                      <a:pt x="11940" y="0"/>
                    </a:moveTo>
                    <a:cubicBezTo>
                      <a:pt x="8181" y="0"/>
                      <a:pt x="3853" y="3701"/>
                      <a:pt x="1576" y="5945"/>
                    </a:cubicBezTo>
                    <a:cubicBezTo>
                      <a:pt x="587" y="6917"/>
                      <a:pt x="0" y="7621"/>
                      <a:pt x="0" y="7621"/>
                    </a:cubicBezTo>
                    <a:cubicBezTo>
                      <a:pt x="1576" y="13051"/>
                      <a:pt x="6554" y="16888"/>
                      <a:pt x="6554" y="16888"/>
                    </a:cubicBezTo>
                    <a:cubicBezTo>
                      <a:pt x="6554" y="16888"/>
                      <a:pt x="7258" y="16586"/>
                      <a:pt x="8297" y="16050"/>
                    </a:cubicBezTo>
                    <a:cubicBezTo>
                      <a:pt x="11933" y="14123"/>
                      <a:pt x="19810" y="9163"/>
                      <a:pt x="16777" y="3330"/>
                    </a:cubicBezTo>
                    <a:cubicBezTo>
                      <a:pt x="15514" y="903"/>
                      <a:pt x="13796" y="0"/>
                      <a:pt x="119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1"/>
              <p:cNvSpPr/>
              <p:nvPr/>
            </p:nvSpPr>
            <p:spPr>
              <a:xfrm rot="120891">
                <a:off x="6444357" y="1458071"/>
                <a:ext cx="151371" cy="104256"/>
              </a:xfrm>
              <a:custGeom>
                <a:avLst/>
                <a:gdLst/>
                <a:ahLst/>
                <a:cxnLst/>
                <a:rect l="l" t="t" r="r" b="b"/>
                <a:pathLst>
                  <a:path w="10644" h="7331" extrusionOk="0">
                    <a:moveTo>
                      <a:pt x="7844" y="0"/>
                    </a:moveTo>
                    <a:lnTo>
                      <a:pt x="1107" y="1055"/>
                    </a:lnTo>
                    <a:lnTo>
                      <a:pt x="1107" y="1055"/>
                    </a:lnTo>
                    <a:lnTo>
                      <a:pt x="6503" y="720"/>
                    </a:lnTo>
                    <a:lnTo>
                      <a:pt x="6503" y="720"/>
                    </a:lnTo>
                    <a:cubicBezTo>
                      <a:pt x="6503" y="720"/>
                      <a:pt x="6671" y="3770"/>
                      <a:pt x="353" y="4474"/>
                    </a:cubicBezTo>
                    <a:cubicBezTo>
                      <a:pt x="369" y="6034"/>
                      <a:pt x="1" y="6821"/>
                      <a:pt x="1" y="6821"/>
                    </a:cubicBezTo>
                    <a:cubicBezTo>
                      <a:pt x="533" y="7160"/>
                      <a:pt x="1144" y="7331"/>
                      <a:pt x="1759" y="7331"/>
                    </a:cubicBezTo>
                    <a:cubicBezTo>
                      <a:pt x="2208" y="7331"/>
                      <a:pt x="2660" y="7239"/>
                      <a:pt x="3084" y="7055"/>
                    </a:cubicBezTo>
                    <a:lnTo>
                      <a:pt x="10644" y="3821"/>
                    </a:lnTo>
                    <a:cubicBezTo>
                      <a:pt x="7677" y="3620"/>
                      <a:pt x="7844" y="0"/>
                      <a:pt x="7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1"/>
              <p:cNvSpPr/>
              <p:nvPr/>
            </p:nvSpPr>
            <p:spPr>
              <a:xfrm rot="120891">
                <a:off x="6443486" y="1467301"/>
                <a:ext cx="96292" cy="53401"/>
              </a:xfrm>
              <a:custGeom>
                <a:avLst/>
                <a:gdLst/>
                <a:ahLst/>
                <a:cxnLst/>
                <a:rect l="l" t="t" r="r" b="b"/>
                <a:pathLst>
                  <a:path w="6771" h="3755" extrusionOk="0">
                    <a:moveTo>
                      <a:pt x="6603" y="0"/>
                    </a:moveTo>
                    <a:lnTo>
                      <a:pt x="1207" y="335"/>
                    </a:lnTo>
                    <a:lnTo>
                      <a:pt x="0" y="755"/>
                    </a:lnTo>
                    <a:cubicBezTo>
                      <a:pt x="319" y="1962"/>
                      <a:pt x="436" y="2967"/>
                      <a:pt x="453" y="3754"/>
                    </a:cubicBezTo>
                    <a:cubicBezTo>
                      <a:pt x="6771" y="3050"/>
                      <a:pt x="6603" y="0"/>
                      <a:pt x="6603" y="0"/>
                    </a:cubicBezTo>
                    <a:close/>
                  </a:path>
                </a:pathLst>
              </a:custGeom>
              <a:solidFill>
                <a:srgbClr val="E586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p:nvPr/>
            </p:nvSpPr>
            <p:spPr>
              <a:xfrm rot="120891">
                <a:off x="6383162" y="1514829"/>
                <a:ext cx="402576" cy="504899"/>
              </a:xfrm>
              <a:custGeom>
                <a:avLst/>
                <a:gdLst/>
                <a:ahLst/>
                <a:cxnLst/>
                <a:rect l="l" t="t" r="r" b="b"/>
                <a:pathLst>
                  <a:path w="28308" h="35503" extrusionOk="0">
                    <a:moveTo>
                      <a:pt x="14314" y="0"/>
                    </a:moveTo>
                    <a:lnTo>
                      <a:pt x="4240" y="2045"/>
                    </a:lnTo>
                    <a:cubicBezTo>
                      <a:pt x="4240" y="2045"/>
                      <a:pt x="1" y="7558"/>
                      <a:pt x="2531" y="15938"/>
                    </a:cubicBezTo>
                    <a:cubicBezTo>
                      <a:pt x="5078" y="24302"/>
                      <a:pt x="10341" y="34273"/>
                      <a:pt x="10341" y="34273"/>
                    </a:cubicBezTo>
                    <a:cubicBezTo>
                      <a:pt x="13125" y="35184"/>
                      <a:pt x="15866" y="35502"/>
                      <a:pt x="18336" y="35502"/>
                    </a:cubicBezTo>
                    <a:cubicBezTo>
                      <a:pt x="24045" y="35502"/>
                      <a:pt x="28307" y="33804"/>
                      <a:pt x="28307" y="33804"/>
                    </a:cubicBezTo>
                    <a:cubicBezTo>
                      <a:pt x="28307" y="33804"/>
                      <a:pt x="26247" y="14698"/>
                      <a:pt x="23045" y="8027"/>
                    </a:cubicBezTo>
                    <a:cubicBezTo>
                      <a:pt x="19844" y="1341"/>
                      <a:pt x="14314" y="0"/>
                      <a:pt x="143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1"/>
              <p:cNvSpPr/>
              <p:nvPr/>
            </p:nvSpPr>
            <p:spPr>
              <a:xfrm>
                <a:off x="6213950" y="2034750"/>
                <a:ext cx="654854" cy="843947"/>
              </a:xfrm>
              <a:custGeom>
                <a:avLst/>
                <a:gdLst/>
                <a:ahLst/>
                <a:cxnLst/>
                <a:rect l="l" t="t" r="r" b="b"/>
                <a:pathLst>
                  <a:path w="41381" h="53330" extrusionOk="0">
                    <a:moveTo>
                      <a:pt x="22576" y="1"/>
                    </a:moveTo>
                    <a:cubicBezTo>
                      <a:pt x="22576" y="1"/>
                      <a:pt x="11631" y="9100"/>
                      <a:pt x="1777" y="21335"/>
                    </a:cubicBezTo>
                    <a:cubicBezTo>
                      <a:pt x="402" y="23028"/>
                      <a:pt x="0" y="25308"/>
                      <a:pt x="704" y="27368"/>
                    </a:cubicBezTo>
                    <a:cubicBezTo>
                      <a:pt x="2364" y="32195"/>
                      <a:pt x="6637" y="41882"/>
                      <a:pt x="13660" y="53330"/>
                    </a:cubicBezTo>
                    <a:lnTo>
                      <a:pt x="18755" y="50966"/>
                    </a:lnTo>
                    <a:cubicBezTo>
                      <a:pt x="18755" y="50966"/>
                      <a:pt x="14833" y="32698"/>
                      <a:pt x="9872" y="26313"/>
                    </a:cubicBezTo>
                    <a:cubicBezTo>
                      <a:pt x="9872" y="26313"/>
                      <a:pt x="25341" y="21301"/>
                      <a:pt x="41380" y="12436"/>
                    </a:cubicBezTo>
                    <a:lnTo>
                      <a:pt x="225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1"/>
              <p:cNvSpPr/>
              <p:nvPr/>
            </p:nvSpPr>
            <p:spPr>
              <a:xfrm>
                <a:off x="6267993" y="2547298"/>
                <a:ext cx="248335" cy="347214"/>
              </a:xfrm>
              <a:custGeom>
                <a:avLst/>
                <a:gdLst/>
                <a:ahLst/>
                <a:cxnLst/>
                <a:rect l="l" t="t" r="r" b="b"/>
                <a:pathLst>
                  <a:path w="15403" h="21536" extrusionOk="0">
                    <a:moveTo>
                      <a:pt x="8788" y="1"/>
                    </a:moveTo>
                    <a:cubicBezTo>
                      <a:pt x="5739" y="1"/>
                      <a:pt x="2691" y="737"/>
                      <a:pt x="0" y="2144"/>
                    </a:cubicBezTo>
                    <a:cubicBezTo>
                      <a:pt x="2279" y="7273"/>
                      <a:pt x="5698" y="14027"/>
                      <a:pt x="10308" y="21536"/>
                    </a:cubicBezTo>
                    <a:lnTo>
                      <a:pt x="15403" y="19172"/>
                    </a:lnTo>
                    <a:cubicBezTo>
                      <a:pt x="15403" y="19172"/>
                      <a:pt x="12989" y="7960"/>
                      <a:pt x="9553" y="16"/>
                    </a:cubicBezTo>
                    <a:cubicBezTo>
                      <a:pt x="9298" y="6"/>
                      <a:pt x="9043" y="1"/>
                      <a:pt x="8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1"/>
              <p:cNvSpPr/>
              <p:nvPr/>
            </p:nvSpPr>
            <p:spPr>
              <a:xfrm>
                <a:off x="6552225" y="2119125"/>
                <a:ext cx="938373" cy="596157"/>
              </a:xfrm>
              <a:custGeom>
                <a:avLst/>
                <a:gdLst/>
                <a:ahLst/>
                <a:cxnLst/>
                <a:rect l="l" t="t" r="r" b="b"/>
                <a:pathLst>
                  <a:path w="60687" h="38555" extrusionOk="0">
                    <a:moveTo>
                      <a:pt x="13140" y="1"/>
                    </a:moveTo>
                    <a:lnTo>
                      <a:pt x="1" y="7945"/>
                    </a:lnTo>
                    <a:cubicBezTo>
                      <a:pt x="9051" y="21335"/>
                      <a:pt x="20515" y="31927"/>
                      <a:pt x="26229" y="37089"/>
                    </a:cubicBezTo>
                    <a:cubicBezTo>
                      <a:pt x="27307" y="38058"/>
                      <a:pt x="28676" y="38555"/>
                      <a:pt x="30058" y="38555"/>
                    </a:cubicBezTo>
                    <a:cubicBezTo>
                      <a:pt x="31019" y="38555"/>
                      <a:pt x="31986" y="38315"/>
                      <a:pt x="32866" y="37826"/>
                    </a:cubicBezTo>
                    <a:cubicBezTo>
                      <a:pt x="45637" y="30720"/>
                      <a:pt x="60687" y="20615"/>
                      <a:pt x="60687" y="20615"/>
                    </a:cubicBezTo>
                    <a:lnTo>
                      <a:pt x="54838" y="17028"/>
                    </a:lnTo>
                    <a:cubicBezTo>
                      <a:pt x="41614" y="20347"/>
                      <a:pt x="31357" y="28660"/>
                      <a:pt x="31357" y="28660"/>
                    </a:cubicBezTo>
                    <a:cubicBezTo>
                      <a:pt x="26280" y="19040"/>
                      <a:pt x="21402" y="10123"/>
                      <a:pt x="21402" y="10123"/>
                    </a:cubicBezTo>
                    <a:cubicBezTo>
                      <a:pt x="17665" y="1442"/>
                      <a:pt x="13140" y="1"/>
                      <a:pt x="13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1"/>
              <p:cNvSpPr/>
              <p:nvPr/>
            </p:nvSpPr>
            <p:spPr>
              <a:xfrm>
                <a:off x="7113395" y="2368216"/>
                <a:ext cx="398838" cy="268859"/>
              </a:xfrm>
              <a:custGeom>
                <a:avLst/>
                <a:gdLst/>
                <a:ahLst/>
                <a:cxnLst/>
                <a:rect l="l" t="t" r="r" b="b"/>
                <a:pathLst>
                  <a:path w="24738" h="16676" extrusionOk="0">
                    <a:moveTo>
                      <a:pt x="18889" y="0"/>
                    </a:moveTo>
                    <a:cubicBezTo>
                      <a:pt x="11046" y="1961"/>
                      <a:pt x="4242" y="5699"/>
                      <a:pt x="1" y="8396"/>
                    </a:cubicBezTo>
                    <a:cubicBezTo>
                      <a:pt x="604" y="11330"/>
                      <a:pt x="2163" y="14078"/>
                      <a:pt x="4074" y="16676"/>
                    </a:cubicBezTo>
                    <a:cubicBezTo>
                      <a:pt x="14700" y="10324"/>
                      <a:pt x="24738" y="3587"/>
                      <a:pt x="24738" y="3587"/>
                    </a:cubicBezTo>
                    <a:lnTo>
                      <a:pt x="188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1"/>
              <p:cNvSpPr/>
              <p:nvPr/>
            </p:nvSpPr>
            <p:spPr>
              <a:xfrm>
                <a:off x="6346624" y="2022475"/>
                <a:ext cx="579686" cy="454348"/>
              </a:xfrm>
              <a:custGeom>
                <a:avLst/>
                <a:gdLst/>
                <a:ahLst/>
                <a:cxnLst/>
                <a:rect l="l" t="t" r="r" b="b"/>
                <a:pathLst>
                  <a:path w="40694" h="28181" extrusionOk="0">
                    <a:moveTo>
                      <a:pt x="28834" y="0"/>
                    </a:moveTo>
                    <a:cubicBezTo>
                      <a:pt x="25640" y="0"/>
                      <a:pt x="19686" y="99"/>
                      <a:pt x="12955" y="695"/>
                    </a:cubicBezTo>
                    <a:cubicBezTo>
                      <a:pt x="12955" y="695"/>
                      <a:pt x="8247" y="3593"/>
                      <a:pt x="1" y="13734"/>
                    </a:cubicBezTo>
                    <a:cubicBezTo>
                      <a:pt x="1" y="13734"/>
                      <a:pt x="1760" y="21141"/>
                      <a:pt x="8832" y="25046"/>
                    </a:cubicBezTo>
                    <a:cubicBezTo>
                      <a:pt x="8832" y="25046"/>
                      <a:pt x="15554" y="22398"/>
                      <a:pt x="20347" y="20219"/>
                    </a:cubicBezTo>
                    <a:cubicBezTo>
                      <a:pt x="20347" y="20219"/>
                      <a:pt x="23045" y="24393"/>
                      <a:pt x="26783" y="28180"/>
                    </a:cubicBezTo>
                    <a:cubicBezTo>
                      <a:pt x="26783" y="28180"/>
                      <a:pt x="34642" y="25280"/>
                      <a:pt x="40693" y="21593"/>
                    </a:cubicBezTo>
                    <a:cubicBezTo>
                      <a:pt x="40693" y="21593"/>
                      <a:pt x="36470" y="8521"/>
                      <a:pt x="31308" y="24"/>
                    </a:cubicBezTo>
                    <a:cubicBezTo>
                      <a:pt x="31308" y="24"/>
                      <a:pt x="30405" y="0"/>
                      <a:pt x="288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1"/>
              <p:cNvSpPr/>
              <p:nvPr/>
            </p:nvSpPr>
            <p:spPr>
              <a:xfrm>
                <a:off x="6622755" y="2263854"/>
                <a:ext cx="51882" cy="103232"/>
              </a:xfrm>
              <a:custGeom>
                <a:avLst/>
                <a:gdLst/>
                <a:ahLst/>
                <a:cxnLst/>
                <a:rect l="l" t="t" r="r" b="b"/>
                <a:pathLst>
                  <a:path w="3218" h="6403" extrusionOk="0">
                    <a:moveTo>
                      <a:pt x="251" y="1"/>
                    </a:moveTo>
                    <a:cubicBezTo>
                      <a:pt x="0" y="4459"/>
                      <a:pt x="553" y="6403"/>
                      <a:pt x="553" y="6403"/>
                    </a:cubicBezTo>
                    <a:cubicBezTo>
                      <a:pt x="2581" y="5598"/>
                      <a:pt x="3218" y="5230"/>
                      <a:pt x="3218" y="5230"/>
                    </a:cubicBezTo>
                    <a:cubicBezTo>
                      <a:pt x="2112" y="3286"/>
                      <a:pt x="1491" y="2314"/>
                      <a:pt x="1055" y="470"/>
                    </a:cubicBezTo>
                    <a:cubicBezTo>
                      <a:pt x="787" y="352"/>
                      <a:pt x="402" y="218"/>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1"/>
              <p:cNvSpPr/>
              <p:nvPr/>
            </p:nvSpPr>
            <p:spPr>
              <a:xfrm>
                <a:off x="7396289" y="2277437"/>
                <a:ext cx="290221" cy="184522"/>
              </a:xfrm>
              <a:custGeom>
                <a:avLst/>
                <a:gdLst/>
                <a:ahLst/>
                <a:cxnLst/>
                <a:rect l="l" t="t" r="r" b="b"/>
                <a:pathLst>
                  <a:path w="18001" h="11445" extrusionOk="0">
                    <a:moveTo>
                      <a:pt x="2112" y="0"/>
                    </a:moveTo>
                    <a:lnTo>
                      <a:pt x="1" y="5631"/>
                    </a:lnTo>
                    <a:lnTo>
                      <a:pt x="7610" y="10307"/>
                    </a:lnTo>
                    <a:lnTo>
                      <a:pt x="11833" y="11263"/>
                    </a:lnTo>
                    <a:cubicBezTo>
                      <a:pt x="12362" y="11385"/>
                      <a:pt x="12896" y="11444"/>
                      <a:pt x="13427" y="11444"/>
                    </a:cubicBezTo>
                    <a:cubicBezTo>
                      <a:pt x="15084" y="11444"/>
                      <a:pt x="16706" y="10862"/>
                      <a:pt x="18001" y="9770"/>
                    </a:cubicBezTo>
                    <a:lnTo>
                      <a:pt x="21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1"/>
              <p:cNvSpPr/>
              <p:nvPr/>
            </p:nvSpPr>
            <p:spPr>
              <a:xfrm>
                <a:off x="7421406" y="2322754"/>
                <a:ext cx="39210" cy="34325"/>
              </a:xfrm>
              <a:custGeom>
                <a:avLst/>
                <a:gdLst/>
                <a:ahLst/>
                <a:cxnLst/>
                <a:rect l="l" t="t" r="r" b="b"/>
                <a:pathLst>
                  <a:path w="2432" h="2129" extrusionOk="0">
                    <a:moveTo>
                      <a:pt x="1222" y="0"/>
                    </a:moveTo>
                    <a:cubicBezTo>
                      <a:pt x="864" y="0"/>
                      <a:pt x="517" y="179"/>
                      <a:pt x="320" y="508"/>
                    </a:cubicBezTo>
                    <a:cubicBezTo>
                      <a:pt x="1" y="1010"/>
                      <a:pt x="168" y="1663"/>
                      <a:pt x="671" y="1965"/>
                    </a:cubicBezTo>
                    <a:cubicBezTo>
                      <a:pt x="846" y="2076"/>
                      <a:pt x="1040" y="2128"/>
                      <a:pt x="1231" y="2128"/>
                    </a:cubicBezTo>
                    <a:cubicBezTo>
                      <a:pt x="1587" y="2128"/>
                      <a:pt x="1933" y="1947"/>
                      <a:pt x="2130" y="1630"/>
                    </a:cubicBezTo>
                    <a:cubicBezTo>
                      <a:pt x="2432" y="1127"/>
                      <a:pt x="2280" y="457"/>
                      <a:pt x="1777" y="155"/>
                    </a:cubicBezTo>
                    <a:cubicBezTo>
                      <a:pt x="1603" y="50"/>
                      <a:pt x="1411" y="0"/>
                      <a:pt x="1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1"/>
              <p:cNvSpPr/>
              <p:nvPr/>
            </p:nvSpPr>
            <p:spPr>
              <a:xfrm>
                <a:off x="7460596" y="2406036"/>
                <a:ext cx="68650" cy="63249"/>
              </a:xfrm>
              <a:custGeom>
                <a:avLst/>
                <a:gdLst/>
                <a:ahLst/>
                <a:cxnLst/>
                <a:rect l="l" t="t" r="r" b="b"/>
                <a:pathLst>
                  <a:path w="4258" h="3923" extrusionOk="0">
                    <a:moveTo>
                      <a:pt x="1626" y="1"/>
                    </a:moveTo>
                    <a:lnTo>
                      <a:pt x="1" y="1894"/>
                    </a:lnTo>
                    <a:lnTo>
                      <a:pt x="3285" y="3923"/>
                    </a:lnTo>
                    <a:lnTo>
                      <a:pt x="4157" y="1961"/>
                    </a:lnTo>
                    <a:lnTo>
                      <a:pt x="4257" y="1610"/>
                    </a:lnTo>
                    <a:lnTo>
                      <a:pt x="16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1"/>
              <p:cNvSpPr/>
              <p:nvPr/>
            </p:nvSpPr>
            <p:spPr>
              <a:xfrm>
                <a:off x="7460854" y="2288786"/>
                <a:ext cx="23797" cy="24039"/>
              </a:xfrm>
              <a:custGeom>
                <a:avLst/>
                <a:gdLst/>
                <a:ahLst/>
                <a:cxnLst/>
                <a:rect l="l" t="t" r="r" b="b"/>
                <a:pathLst>
                  <a:path w="1476" h="1491" extrusionOk="0">
                    <a:moveTo>
                      <a:pt x="436" y="0"/>
                    </a:moveTo>
                    <a:lnTo>
                      <a:pt x="1" y="687"/>
                    </a:lnTo>
                    <a:lnTo>
                      <a:pt x="939" y="1491"/>
                    </a:lnTo>
                    <a:lnTo>
                      <a:pt x="1475" y="653"/>
                    </a:lnTo>
                    <a:lnTo>
                      <a:pt x="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1"/>
              <p:cNvSpPr/>
              <p:nvPr/>
            </p:nvSpPr>
            <p:spPr>
              <a:xfrm>
                <a:off x="7494096" y="2309856"/>
                <a:ext cx="24055" cy="24055"/>
              </a:xfrm>
              <a:custGeom>
                <a:avLst/>
                <a:gdLst/>
                <a:ahLst/>
                <a:cxnLst/>
                <a:rect l="l" t="t" r="r" b="b"/>
                <a:pathLst>
                  <a:path w="1492" h="1492" extrusionOk="0">
                    <a:moveTo>
                      <a:pt x="453" y="0"/>
                    </a:moveTo>
                    <a:lnTo>
                      <a:pt x="1" y="687"/>
                    </a:lnTo>
                    <a:lnTo>
                      <a:pt x="955" y="1491"/>
                    </a:lnTo>
                    <a:lnTo>
                      <a:pt x="1492" y="653"/>
                    </a:lnTo>
                    <a:lnTo>
                      <a:pt x="4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1"/>
              <p:cNvSpPr/>
              <p:nvPr/>
            </p:nvSpPr>
            <p:spPr>
              <a:xfrm>
                <a:off x="7562724" y="2350643"/>
                <a:ext cx="24055" cy="24071"/>
              </a:xfrm>
              <a:custGeom>
                <a:avLst/>
                <a:gdLst/>
                <a:ahLst/>
                <a:cxnLst/>
                <a:rect l="l" t="t" r="r" b="b"/>
                <a:pathLst>
                  <a:path w="1492" h="1493" extrusionOk="0">
                    <a:moveTo>
                      <a:pt x="453" y="0"/>
                    </a:moveTo>
                    <a:lnTo>
                      <a:pt x="1" y="688"/>
                    </a:lnTo>
                    <a:lnTo>
                      <a:pt x="955" y="1493"/>
                    </a:lnTo>
                    <a:lnTo>
                      <a:pt x="1492" y="655"/>
                    </a:lnTo>
                    <a:lnTo>
                      <a:pt x="4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1"/>
              <p:cNvSpPr/>
              <p:nvPr/>
            </p:nvSpPr>
            <p:spPr>
              <a:xfrm>
                <a:off x="7599464" y="2372262"/>
                <a:ext cx="23797" cy="24071"/>
              </a:xfrm>
              <a:custGeom>
                <a:avLst/>
                <a:gdLst/>
                <a:ahLst/>
                <a:cxnLst/>
                <a:rect l="l" t="t" r="r" b="b"/>
                <a:pathLst>
                  <a:path w="1476" h="1493" extrusionOk="0">
                    <a:moveTo>
                      <a:pt x="437" y="0"/>
                    </a:moveTo>
                    <a:lnTo>
                      <a:pt x="1" y="704"/>
                    </a:lnTo>
                    <a:lnTo>
                      <a:pt x="940" y="1492"/>
                    </a:lnTo>
                    <a:lnTo>
                      <a:pt x="1476" y="654"/>
                    </a:lnTo>
                    <a:lnTo>
                      <a:pt x="4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1"/>
              <p:cNvSpPr/>
              <p:nvPr/>
            </p:nvSpPr>
            <p:spPr>
              <a:xfrm>
                <a:off x="7644696" y="2405159"/>
                <a:ext cx="23797" cy="24071"/>
              </a:xfrm>
              <a:custGeom>
                <a:avLst/>
                <a:gdLst/>
                <a:ahLst/>
                <a:cxnLst/>
                <a:rect l="l" t="t" r="r" b="b"/>
                <a:pathLst>
                  <a:path w="1476" h="1493" extrusionOk="0">
                    <a:moveTo>
                      <a:pt x="454" y="0"/>
                    </a:moveTo>
                    <a:lnTo>
                      <a:pt x="1" y="688"/>
                    </a:lnTo>
                    <a:lnTo>
                      <a:pt x="940" y="1492"/>
                    </a:lnTo>
                    <a:lnTo>
                      <a:pt x="1476" y="637"/>
                    </a:lnTo>
                    <a:lnTo>
                      <a:pt x="4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1"/>
              <p:cNvSpPr/>
              <p:nvPr/>
            </p:nvSpPr>
            <p:spPr>
              <a:xfrm>
                <a:off x="6304733" y="2838820"/>
                <a:ext cx="278871" cy="200757"/>
              </a:xfrm>
              <a:custGeom>
                <a:avLst/>
                <a:gdLst/>
                <a:ahLst/>
                <a:cxnLst/>
                <a:rect l="l" t="t" r="r" b="b"/>
                <a:pathLst>
                  <a:path w="17297" h="12452" extrusionOk="0">
                    <a:moveTo>
                      <a:pt x="13861" y="0"/>
                    </a:moveTo>
                    <a:lnTo>
                      <a:pt x="5683" y="3587"/>
                    </a:lnTo>
                    <a:lnTo>
                      <a:pt x="2498" y="6519"/>
                    </a:lnTo>
                    <a:cubicBezTo>
                      <a:pt x="856" y="8027"/>
                      <a:pt x="0" y="10224"/>
                      <a:pt x="219" y="12452"/>
                    </a:cubicBezTo>
                    <a:lnTo>
                      <a:pt x="17296" y="4944"/>
                    </a:lnTo>
                    <a:lnTo>
                      <a:pt x="138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1"/>
              <p:cNvSpPr/>
              <p:nvPr/>
            </p:nvSpPr>
            <p:spPr>
              <a:xfrm>
                <a:off x="6506570" y="2874641"/>
                <a:ext cx="38920" cy="34276"/>
              </a:xfrm>
              <a:custGeom>
                <a:avLst/>
                <a:gdLst/>
                <a:ahLst/>
                <a:cxnLst/>
                <a:rect l="l" t="t" r="r" b="b"/>
                <a:pathLst>
                  <a:path w="2414" h="2126" extrusionOk="0">
                    <a:moveTo>
                      <a:pt x="1205" y="0"/>
                    </a:moveTo>
                    <a:cubicBezTo>
                      <a:pt x="1060" y="0"/>
                      <a:pt x="912" y="30"/>
                      <a:pt x="771" y="91"/>
                    </a:cubicBezTo>
                    <a:cubicBezTo>
                      <a:pt x="235" y="326"/>
                      <a:pt x="0" y="945"/>
                      <a:pt x="235" y="1499"/>
                    </a:cubicBezTo>
                    <a:cubicBezTo>
                      <a:pt x="408" y="1895"/>
                      <a:pt x="791" y="2126"/>
                      <a:pt x="1195" y="2126"/>
                    </a:cubicBezTo>
                    <a:cubicBezTo>
                      <a:pt x="1338" y="2126"/>
                      <a:pt x="1485" y="2097"/>
                      <a:pt x="1626" y="2035"/>
                    </a:cubicBezTo>
                    <a:cubicBezTo>
                      <a:pt x="2179" y="1801"/>
                      <a:pt x="2414" y="1164"/>
                      <a:pt x="2179" y="627"/>
                    </a:cubicBezTo>
                    <a:cubicBezTo>
                      <a:pt x="2006" y="232"/>
                      <a:pt x="1614" y="0"/>
                      <a:pt x="1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1"/>
              <p:cNvSpPr/>
              <p:nvPr/>
            </p:nvSpPr>
            <p:spPr>
              <a:xfrm>
                <a:off x="6378504" y="2852588"/>
                <a:ext cx="67279" cy="59202"/>
              </a:xfrm>
              <a:custGeom>
                <a:avLst/>
                <a:gdLst/>
                <a:ahLst/>
                <a:cxnLst/>
                <a:rect l="l" t="t" r="r" b="b"/>
                <a:pathLst>
                  <a:path w="4173" h="3672" extrusionOk="0">
                    <a:moveTo>
                      <a:pt x="3536" y="0"/>
                    </a:moveTo>
                    <a:lnTo>
                      <a:pt x="0" y="1560"/>
                    </a:lnTo>
                    <a:lnTo>
                      <a:pt x="1107" y="3386"/>
                    </a:lnTo>
                    <a:lnTo>
                      <a:pt x="1341" y="3671"/>
                    </a:lnTo>
                    <a:lnTo>
                      <a:pt x="4173" y="2431"/>
                    </a:lnTo>
                    <a:lnTo>
                      <a:pt x="3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1"/>
              <p:cNvSpPr/>
              <p:nvPr/>
            </p:nvSpPr>
            <p:spPr>
              <a:xfrm>
                <a:off x="6528447" y="2930679"/>
                <a:ext cx="24329" cy="20008"/>
              </a:xfrm>
              <a:custGeom>
                <a:avLst/>
                <a:gdLst/>
                <a:ahLst/>
                <a:cxnLst/>
                <a:rect l="l" t="t" r="r" b="b"/>
                <a:pathLst>
                  <a:path w="1509" h="1241" extrusionOk="0">
                    <a:moveTo>
                      <a:pt x="1191" y="1"/>
                    </a:moveTo>
                    <a:lnTo>
                      <a:pt x="0" y="318"/>
                    </a:lnTo>
                    <a:lnTo>
                      <a:pt x="386" y="1241"/>
                    </a:lnTo>
                    <a:lnTo>
                      <a:pt x="1509" y="771"/>
                    </a:lnTo>
                    <a:lnTo>
                      <a:pt x="11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1"/>
              <p:cNvSpPr/>
              <p:nvPr/>
            </p:nvSpPr>
            <p:spPr>
              <a:xfrm>
                <a:off x="6491980" y="2946075"/>
                <a:ext cx="24329" cy="20008"/>
              </a:xfrm>
              <a:custGeom>
                <a:avLst/>
                <a:gdLst/>
                <a:ahLst/>
                <a:cxnLst/>
                <a:rect l="l" t="t" r="r" b="b"/>
                <a:pathLst>
                  <a:path w="1509" h="1241" extrusionOk="0">
                    <a:moveTo>
                      <a:pt x="1207" y="0"/>
                    </a:moveTo>
                    <a:lnTo>
                      <a:pt x="0" y="319"/>
                    </a:lnTo>
                    <a:lnTo>
                      <a:pt x="385" y="1240"/>
                    </a:lnTo>
                    <a:lnTo>
                      <a:pt x="1509" y="771"/>
                    </a:lnTo>
                    <a:lnTo>
                      <a:pt x="12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1"/>
              <p:cNvSpPr/>
              <p:nvPr/>
            </p:nvSpPr>
            <p:spPr>
              <a:xfrm>
                <a:off x="6419564" y="2979317"/>
                <a:ext cx="24345" cy="20008"/>
              </a:xfrm>
              <a:custGeom>
                <a:avLst/>
                <a:gdLst/>
                <a:ahLst/>
                <a:cxnLst/>
                <a:rect l="l" t="t" r="r" b="b"/>
                <a:pathLst>
                  <a:path w="1510" h="1241" extrusionOk="0">
                    <a:moveTo>
                      <a:pt x="1190" y="0"/>
                    </a:moveTo>
                    <a:lnTo>
                      <a:pt x="1" y="335"/>
                    </a:lnTo>
                    <a:lnTo>
                      <a:pt x="386" y="1240"/>
                    </a:lnTo>
                    <a:lnTo>
                      <a:pt x="1509" y="771"/>
                    </a:lnTo>
                    <a:lnTo>
                      <a:pt x="11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1"/>
              <p:cNvSpPr/>
              <p:nvPr/>
            </p:nvSpPr>
            <p:spPr>
              <a:xfrm>
                <a:off x="6380922" y="2997147"/>
                <a:ext cx="24329" cy="20008"/>
              </a:xfrm>
              <a:custGeom>
                <a:avLst/>
                <a:gdLst/>
                <a:ahLst/>
                <a:cxnLst/>
                <a:rect l="l" t="t" r="r" b="b"/>
                <a:pathLst>
                  <a:path w="1509" h="1241" extrusionOk="0">
                    <a:moveTo>
                      <a:pt x="1191" y="0"/>
                    </a:moveTo>
                    <a:lnTo>
                      <a:pt x="1" y="318"/>
                    </a:lnTo>
                    <a:lnTo>
                      <a:pt x="387" y="1241"/>
                    </a:lnTo>
                    <a:lnTo>
                      <a:pt x="1509" y="754"/>
                    </a:lnTo>
                    <a:lnTo>
                      <a:pt x="1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1"/>
              <p:cNvSpPr/>
              <p:nvPr/>
            </p:nvSpPr>
            <p:spPr>
              <a:xfrm>
                <a:off x="6337975" y="3015783"/>
                <a:ext cx="24329" cy="20008"/>
              </a:xfrm>
              <a:custGeom>
                <a:avLst/>
                <a:gdLst/>
                <a:ahLst/>
                <a:cxnLst/>
                <a:rect l="l" t="t" r="r" b="b"/>
                <a:pathLst>
                  <a:path w="1509" h="1241" extrusionOk="0">
                    <a:moveTo>
                      <a:pt x="1190" y="0"/>
                    </a:moveTo>
                    <a:lnTo>
                      <a:pt x="0" y="319"/>
                    </a:lnTo>
                    <a:lnTo>
                      <a:pt x="385" y="1240"/>
                    </a:lnTo>
                    <a:lnTo>
                      <a:pt x="1509" y="771"/>
                    </a:lnTo>
                    <a:lnTo>
                      <a:pt x="11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1"/>
              <p:cNvSpPr/>
              <p:nvPr/>
            </p:nvSpPr>
            <p:spPr>
              <a:xfrm>
                <a:off x="6358775" y="1514100"/>
                <a:ext cx="481403" cy="652906"/>
              </a:xfrm>
              <a:custGeom>
                <a:avLst/>
                <a:gdLst/>
                <a:ahLst/>
                <a:cxnLst/>
                <a:rect l="l" t="t" r="r" b="b"/>
                <a:pathLst>
                  <a:path w="34727" h="41666" extrusionOk="0">
                    <a:moveTo>
                      <a:pt x="18621" y="1"/>
                    </a:moveTo>
                    <a:cubicBezTo>
                      <a:pt x="17682" y="756"/>
                      <a:pt x="12369" y="4861"/>
                      <a:pt x="5397" y="6622"/>
                    </a:cubicBezTo>
                    <a:cubicBezTo>
                      <a:pt x="5397" y="6622"/>
                      <a:pt x="4710" y="5951"/>
                      <a:pt x="4056" y="4425"/>
                    </a:cubicBezTo>
                    <a:cubicBezTo>
                      <a:pt x="1777" y="10476"/>
                      <a:pt x="0" y="14566"/>
                      <a:pt x="3788" y="18923"/>
                    </a:cubicBezTo>
                    <a:cubicBezTo>
                      <a:pt x="6152" y="21638"/>
                      <a:pt x="7694" y="24990"/>
                      <a:pt x="7911" y="28577"/>
                    </a:cubicBezTo>
                    <a:cubicBezTo>
                      <a:pt x="8145" y="32297"/>
                      <a:pt x="7224" y="35649"/>
                      <a:pt x="4324" y="38163"/>
                    </a:cubicBezTo>
                    <a:cubicBezTo>
                      <a:pt x="4324" y="38163"/>
                      <a:pt x="7593" y="41348"/>
                      <a:pt x="16056" y="41649"/>
                    </a:cubicBezTo>
                    <a:cubicBezTo>
                      <a:pt x="16371" y="41660"/>
                      <a:pt x="16688" y="41666"/>
                      <a:pt x="17007" y="41666"/>
                    </a:cubicBezTo>
                    <a:cubicBezTo>
                      <a:pt x="25265" y="41666"/>
                      <a:pt x="34726" y="38045"/>
                      <a:pt x="34726" y="38045"/>
                    </a:cubicBezTo>
                    <a:cubicBezTo>
                      <a:pt x="34726" y="38045"/>
                      <a:pt x="28726" y="25493"/>
                      <a:pt x="28090" y="13509"/>
                    </a:cubicBezTo>
                    <a:cubicBezTo>
                      <a:pt x="27620" y="4794"/>
                      <a:pt x="22777" y="1225"/>
                      <a:pt x="186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1"/>
              <p:cNvSpPr/>
              <p:nvPr/>
            </p:nvSpPr>
            <p:spPr>
              <a:xfrm>
                <a:off x="6411850" y="1512028"/>
                <a:ext cx="221315" cy="111129"/>
              </a:xfrm>
              <a:custGeom>
                <a:avLst/>
                <a:gdLst/>
                <a:ahLst/>
                <a:cxnLst/>
                <a:rect l="l" t="t" r="r" b="b"/>
                <a:pathLst>
                  <a:path w="14565" h="7208" extrusionOk="0">
                    <a:moveTo>
                      <a:pt x="13057" y="1"/>
                    </a:moveTo>
                    <a:cubicBezTo>
                      <a:pt x="13057" y="1"/>
                      <a:pt x="7794" y="4207"/>
                      <a:pt x="1676" y="5581"/>
                    </a:cubicBezTo>
                    <a:cubicBezTo>
                      <a:pt x="1676" y="5581"/>
                      <a:pt x="1207" y="4928"/>
                      <a:pt x="889" y="3688"/>
                    </a:cubicBezTo>
                    <a:cubicBezTo>
                      <a:pt x="889" y="3688"/>
                      <a:pt x="487" y="4140"/>
                      <a:pt x="0" y="5011"/>
                    </a:cubicBezTo>
                    <a:cubicBezTo>
                      <a:pt x="654" y="6537"/>
                      <a:pt x="1341" y="7208"/>
                      <a:pt x="1341" y="7208"/>
                    </a:cubicBezTo>
                    <a:cubicBezTo>
                      <a:pt x="8313" y="5447"/>
                      <a:pt x="13626" y="1342"/>
                      <a:pt x="14565" y="587"/>
                    </a:cubicBezTo>
                    <a:cubicBezTo>
                      <a:pt x="14062" y="370"/>
                      <a:pt x="13559" y="185"/>
                      <a:pt x="130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1"/>
              <p:cNvSpPr/>
              <p:nvPr/>
            </p:nvSpPr>
            <p:spPr>
              <a:xfrm>
                <a:off x="6597606" y="1527513"/>
                <a:ext cx="588326" cy="553518"/>
              </a:xfrm>
              <a:custGeom>
                <a:avLst/>
                <a:gdLst/>
                <a:ahLst/>
                <a:cxnLst/>
                <a:rect l="l" t="t" r="r" b="b"/>
                <a:pathLst>
                  <a:path w="36491" h="34332" extrusionOk="0">
                    <a:moveTo>
                      <a:pt x="5939" y="0"/>
                    </a:moveTo>
                    <a:cubicBezTo>
                      <a:pt x="2890" y="0"/>
                      <a:pt x="254" y="2379"/>
                      <a:pt x="101" y="5520"/>
                    </a:cubicBezTo>
                    <a:lnTo>
                      <a:pt x="101" y="5703"/>
                    </a:lnTo>
                    <a:cubicBezTo>
                      <a:pt x="1" y="8653"/>
                      <a:pt x="2163" y="11201"/>
                      <a:pt x="5096" y="11620"/>
                    </a:cubicBezTo>
                    <a:cubicBezTo>
                      <a:pt x="6195" y="11779"/>
                      <a:pt x="7582" y="11841"/>
                      <a:pt x="9218" y="11841"/>
                    </a:cubicBezTo>
                    <a:cubicBezTo>
                      <a:pt x="11898" y="11841"/>
                      <a:pt x="15243" y="11673"/>
                      <a:pt x="19073" y="11486"/>
                    </a:cubicBezTo>
                    <a:cubicBezTo>
                      <a:pt x="19073" y="11486"/>
                      <a:pt x="21889" y="17285"/>
                      <a:pt x="27353" y="24508"/>
                    </a:cubicBezTo>
                    <a:cubicBezTo>
                      <a:pt x="27270" y="25296"/>
                      <a:pt x="27051" y="27877"/>
                      <a:pt x="27739" y="29267"/>
                    </a:cubicBezTo>
                    <a:cubicBezTo>
                      <a:pt x="28178" y="30164"/>
                      <a:pt x="28572" y="30612"/>
                      <a:pt x="28886" y="30612"/>
                    </a:cubicBezTo>
                    <a:cubicBezTo>
                      <a:pt x="29147" y="30612"/>
                      <a:pt x="29352" y="30303"/>
                      <a:pt x="29482" y="29687"/>
                    </a:cubicBezTo>
                    <a:cubicBezTo>
                      <a:pt x="29482" y="29687"/>
                      <a:pt x="30621" y="32385"/>
                      <a:pt x="31560" y="33575"/>
                    </a:cubicBezTo>
                    <a:cubicBezTo>
                      <a:pt x="31994" y="34122"/>
                      <a:pt x="32361" y="34331"/>
                      <a:pt x="32616" y="34331"/>
                    </a:cubicBezTo>
                    <a:cubicBezTo>
                      <a:pt x="32970" y="34331"/>
                      <a:pt x="33105" y="33925"/>
                      <a:pt x="32901" y="33457"/>
                    </a:cubicBezTo>
                    <a:lnTo>
                      <a:pt x="32901" y="33457"/>
                    </a:lnTo>
                    <a:cubicBezTo>
                      <a:pt x="32901" y="33458"/>
                      <a:pt x="33481" y="34107"/>
                      <a:pt x="33874" y="34107"/>
                    </a:cubicBezTo>
                    <a:cubicBezTo>
                      <a:pt x="34153" y="34107"/>
                      <a:pt x="34338" y="33782"/>
                      <a:pt x="34157" y="32670"/>
                    </a:cubicBezTo>
                    <a:lnTo>
                      <a:pt x="34157" y="32670"/>
                    </a:lnTo>
                    <a:cubicBezTo>
                      <a:pt x="34157" y="32670"/>
                      <a:pt x="34629" y="32983"/>
                      <a:pt x="34990" y="32983"/>
                    </a:cubicBezTo>
                    <a:cubicBezTo>
                      <a:pt x="35372" y="32983"/>
                      <a:pt x="35631" y="32633"/>
                      <a:pt x="35080" y="31195"/>
                    </a:cubicBezTo>
                    <a:lnTo>
                      <a:pt x="35080" y="31195"/>
                    </a:lnTo>
                    <a:cubicBezTo>
                      <a:pt x="35080" y="31196"/>
                      <a:pt x="35451" y="31426"/>
                      <a:pt x="35757" y="31426"/>
                    </a:cubicBezTo>
                    <a:cubicBezTo>
                      <a:pt x="36189" y="31426"/>
                      <a:pt x="36491" y="30966"/>
                      <a:pt x="35431" y="28749"/>
                    </a:cubicBezTo>
                    <a:cubicBezTo>
                      <a:pt x="33605" y="24943"/>
                      <a:pt x="33906" y="24005"/>
                      <a:pt x="31207" y="21978"/>
                    </a:cubicBezTo>
                    <a:cubicBezTo>
                      <a:pt x="31207" y="21978"/>
                      <a:pt x="31174" y="21927"/>
                      <a:pt x="31107" y="21877"/>
                    </a:cubicBezTo>
                    <a:cubicBezTo>
                      <a:pt x="29884" y="18726"/>
                      <a:pt x="27118" y="12022"/>
                      <a:pt x="23616" y="6425"/>
                    </a:cubicBezTo>
                    <a:cubicBezTo>
                      <a:pt x="23013" y="5469"/>
                      <a:pt x="22108" y="4749"/>
                      <a:pt x="21035" y="4363"/>
                    </a:cubicBezTo>
                    <a:cubicBezTo>
                      <a:pt x="18387" y="3424"/>
                      <a:pt x="13057" y="1044"/>
                      <a:pt x="6856" y="72"/>
                    </a:cubicBezTo>
                    <a:cubicBezTo>
                      <a:pt x="6548" y="24"/>
                      <a:pt x="6241" y="0"/>
                      <a:pt x="5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1"/>
              <p:cNvSpPr/>
              <p:nvPr/>
            </p:nvSpPr>
            <p:spPr>
              <a:xfrm>
                <a:off x="7111791" y="2030949"/>
                <a:ext cx="18106" cy="37565"/>
              </a:xfrm>
              <a:custGeom>
                <a:avLst/>
                <a:gdLst/>
                <a:ahLst/>
                <a:cxnLst/>
                <a:rect l="l" t="t" r="r" b="b"/>
                <a:pathLst>
                  <a:path w="1123" h="2330" extrusionOk="0">
                    <a:moveTo>
                      <a:pt x="201" y="1"/>
                    </a:moveTo>
                    <a:lnTo>
                      <a:pt x="0" y="84"/>
                    </a:lnTo>
                    <a:cubicBezTo>
                      <a:pt x="503" y="1224"/>
                      <a:pt x="921" y="2314"/>
                      <a:pt x="921" y="2330"/>
                    </a:cubicBezTo>
                    <a:lnTo>
                      <a:pt x="1122" y="2247"/>
                    </a:lnTo>
                    <a:cubicBezTo>
                      <a:pt x="1122" y="2229"/>
                      <a:pt x="720" y="1141"/>
                      <a:pt x="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1"/>
              <p:cNvSpPr/>
              <p:nvPr/>
            </p:nvSpPr>
            <p:spPr>
              <a:xfrm>
                <a:off x="7128251" y="2010959"/>
                <a:ext cx="21636" cy="44869"/>
              </a:xfrm>
              <a:custGeom>
                <a:avLst/>
                <a:gdLst/>
                <a:ahLst/>
                <a:cxnLst/>
                <a:rect l="l" t="t" r="r" b="b"/>
                <a:pathLst>
                  <a:path w="1342" h="2783" extrusionOk="0">
                    <a:moveTo>
                      <a:pt x="202" y="1"/>
                    </a:moveTo>
                    <a:lnTo>
                      <a:pt x="1" y="101"/>
                    </a:lnTo>
                    <a:cubicBezTo>
                      <a:pt x="604" y="1375"/>
                      <a:pt x="1124" y="2765"/>
                      <a:pt x="1141" y="2783"/>
                    </a:cubicBezTo>
                    <a:lnTo>
                      <a:pt x="1342" y="2716"/>
                    </a:lnTo>
                    <a:cubicBezTo>
                      <a:pt x="1342" y="2698"/>
                      <a:pt x="823" y="1291"/>
                      <a:pt x="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1"/>
              <p:cNvSpPr/>
              <p:nvPr/>
            </p:nvSpPr>
            <p:spPr>
              <a:xfrm>
                <a:off x="7147709" y="1996095"/>
                <a:ext cx="17590" cy="36227"/>
              </a:xfrm>
              <a:custGeom>
                <a:avLst/>
                <a:gdLst/>
                <a:ahLst/>
                <a:cxnLst/>
                <a:rect l="l" t="t" r="r" b="b"/>
                <a:pathLst>
                  <a:path w="1091" h="2247" extrusionOk="0">
                    <a:moveTo>
                      <a:pt x="202" y="0"/>
                    </a:moveTo>
                    <a:lnTo>
                      <a:pt x="1" y="101"/>
                    </a:lnTo>
                    <a:cubicBezTo>
                      <a:pt x="487" y="1207"/>
                      <a:pt x="872" y="2230"/>
                      <a:pt x="872" y="2246"/>
                    </a:cubicBezTo>
                    <a:lnTo>
                      <a:pt x="1091" y="2163"/>
                    </a:lnTo>
                    <a:cubicBezTo>
                      <a:pt x="1073" y="2146"/>
                      <a:pt x="688" y="1124"/>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1"/>
              <p:cNvSpPr/>
              <p:nvPr/>
            </p:nvSpPr>
            <p:spPr>
              <a:xfrm>
                <a:off x="7063686" y="1987180"/>
                <a:ext cx="10834" cy="19476"/>
              </a:xfrm>
              <a:custGeom>
                <a:avLst/>
                <a:gdLst/>
                <a:ahLst/>
                <a:cxnLst/>
                <a:rect l="l" t="t" r="r" b="b"/>
                <a:pathLst>
                  <a:path w="672" h="1208" extrusionOk="0">
                    <a:moveTo>
                      <a:pt x="218" y="1"/>
                    </a:moveTo>
                    <a:lnTo>
                      <a:pt x="1" y="84"/>
                    </a:lnTo>
                    <a:cubicBezTo>
                      <a:pt x="185" y="553"/>
                      <a:pt x="470" y="1208"/>
                      <a:pt x="470" y="1208"/>
                    </a:cubicBezTo>
                    <a:lnTo>
                      <a:pt x="671" y="1123"/>
                    </a:lnTo>
                    <a:cubicBezTo>
                      <a:pt x="671" y="1123"/>
                      <a:pt x="386" y="470"/>
                      <a:pt x="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p:nvPr/>
            </p:nvSpPr>
            <p:spPr>
              <a:xfrm>
                <a:off x="6546019" y="1518469"/>
                <a:ext cx="333994" cy="220217"/>
              </a:xfrm>
              <a:custGeom>
                <a:avLst/>
                <a:gdLst/>
                <a:ahLst/>
                <a:cxnLst/>
                <a:rect l="l" t="t" r="r" b="b"/>
                <a:pathLst>
                  <a:path w="20716" h="13659" extrusionOk="0">
                    <a:moveTo>
                      <a:pt x="10094" y="1"/>
                    </a:moveTo>
                    <a:cubicBezTo>
                      <a:pt x="6806" y="1"/>
                      <a:pt x="3701" y="1005"/>
                      <a:pt x="2615" y="4405"/>
                    </a:cubicBezTo>
                    <a:cubicBezTo>
                      <a:pt x="0" y="12516"/>
                      <a:pt x="10609" y="13572"/>
                      <a:pt x="15520" y="13656"/>
                    </a:cubicBezTo>
                    <a:cubicBezTo>
                      <a:pt x="15672" y="13658"/>
                      <a:pt x="15819" y="13659"/>
                      <a:pt x="15960" y="13659"/>
                    </a:cubicBezTo>
                    <a:cubicBezTo>
                      <a:pt x="17134" y="13659"/>
                      <a:pt x="17882" y="13605"/>
                      <a:pt x="17882" y="13605"/>
                    </a:cubicBezTo>
                    <a:cubicBezTo>
                      <a:pt x="20715" y="8510"/>
                      <a:pt x="19944" y="2074"/>
                      <a:pt x="19944" y="2074"/>
                    </a:cubicBezTo>
                    <a:cubicBezTo>
                      <a:pt x="19944" y="2074"/>
                      <a:pt x="19207" y="1790"/>
                      <a:pt x="18067" y="1421"/>
                    </a:cubicBezTo>
                    <a:cubicBezTo>
                      <a:pt x="16148" y="811"/>
                      <a:pt x="13047" y="1"/>
                      <a:pt x="100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1"/>
              <p:cNvSpPr/>
              <p:nvPr/>
            </p:nvSpPr>
            <p:spPr>
              <a:xfrm rot="120891">
                <a:off x="6603549" y="1252558"/>
                <a:ext cx="261956" cy="172661"/>
              </a:xfrm>
              <a:custGeom>
                <a:avLst/>
                <a:gdLst/>
                <a:ahLst/>
                <a:cxnLst/>
                <a:rect l="l" t="t" r="r" b="b"/>
                <a:pathLst>
                  <a:path w="18420" h="12141" extrusionOk="0">
                    <a:moveTo>
                      <a:pt x="3911" y="0"/>
                    </a:moveTo>
                    <a:cubicBezTo>
                      <a:pt x="1422" y="0"/>
                      <a:pt x="0" y="1483"/>
                      <a:pt x="0" y="1483"/>
                    </a:cubicBezTo>
                    <a:lnTo>
                      <a:pt x="1743" y="6846"/>
                    </a:lnTo>
                    <a:cubicBezTo>
                      <a:pt x="3305" y="9843"/>
                      <a:pt x="8080" y="12141"/>
                      <a:pt x="11725" y="12141"/>
                    </a:cubicBezTo>
                    <a:cubicBezTo>
                      <a:pt x="12381" y="12141"/>
                      <a:pt x="13002" y="12066"/>
                      <a:pt x="13560" y="11907"/>
                    </a:cubicBezTo>
                    <a:cubicBezTo>
                      <a:pt x="17229" y="10886"/>
                      <a:pt x="18420" y="7098"/>
                      <a:pt x="18420" y="7098"/>
                    </a:cubicBezTo>
                    <a:lnTo>
                      <a:pt x="18420" y="7098"/>
                    </a:lnTo>
                    <a:cubicBezTo>
                      <a:pt x="17959" y="7149"/>
                      <a:pt x="17529" y="7173"/>
                      <a:pt x="17127" y="7173"/>
                    </a:cubicBezTo>
                    <a:cubicBezTo>
                      <a:pt x="11671" y="7173"/>
                      <a:pt x="11342" y="2763"/>
                      <a:pt x="7174" y="796"/>
                    </a:cubicBezTo>
                    <a:cubicBezTo>
                      <a:pt x="5946" y="212"/>
                      <a:pt x="4852" y="0"/>
                      <a:pt x="3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p:nvPr/>
            </p:nvSpPr>
            <p:spPr>
              <a:xfrm rot="120891">
                <a:off x="6596123" y="1255724"/>
                <a:ext cx="51282" cy="96904"/>
              </a:xfrm>
              <a:custGeom>
                <a:avLst/>
                <a:gdLst/>
                <a:ahLst/>
                <a:cxnLst/>
                <a:rect l="l" t="t" r="r" b="b"/>
                <a:pathLst>
                  <a:path w="3606" h="6814" extrusionOk="0">
                    <a:moveTo>
                      <a:pt x="1330" y="0"/>
                    </a:moveTo>
                    <a:cubicBezTo>
                      <a:pt x="627" y="0"/>
                      <a:pt x="0" y="544"/>
                      <a:pt x="0" y="544"/>
                    </a:cubicBezTo>
                    <a:lnTo>
                      <a:pt x="603" y="6544"/>
                    </a:lnTo>
                    <a:cubicBezTo>
                      <a:pt x="1004" y="6726"/>
                      <a:pt x="1363" y="6814"/>
                      <a:pt x="1678" y="6814"/>
                    </a:cubicBezTo>
                    <a:cubicBezTo>
                      <a:pt x="3077" y="6814"/>
                      <a:pt x="3606" y="5081"/>
                      <a:pt x="3017" y="2153"/>
                    </a:cubicBezTo>
                    <a:cubicBezTo>
                      <a:pt x="2666" y="447"/>
                      <a:pt x="1967" y="0"/>
                      <a:pt x="13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1"/>
              <p:cNvSpPr/>
              <p:nvPr/>
            </p:nvSpPr>
            <p:spPr>
              <a:xfrm rot="120891">
                <a:off x="6350551" y="1206842"/>
                <a:ext cx="233115" cy="301989"/>
              </a:xfrm>
              <a:custGeom>
                <a:avLst/>
                <a:gdLst/>
                <a:ahLst/>
                <a:cxnLst/>
                <a:rect l="l" t="t" r="r" b="b"/>
                <a:pathLst>
                  <a:path w="16392" h="21235" extrusionOk="0">
                    <a:moveTo>
                      <a:pt x="8524" y="1"/>
                    </a:moveTo>
                    <a:cubicBezTo>
                      <a:pt x="8145" y="1"/>
                      <a:pt x="7762" y="27"/>
                      <a:pt x="7375" y="81"/>
                    </a:cubicBezTo>
                    <a:cubicBezTo>
                      <a:pt x="3051" y="684"/>
                      <a:pt x="1" y="4523"/>
                      <a:pt x="570" y="8662"/>
                    </a:cubicBezTo>
                    <a:cubicBezTo>
                      <a:pt x="604" y="8914"/>
                      <a:pt x="655" y="9164"/>
                      <a:pt x="705" y="9399"/>
                    </a:cubicBezTo>
                    <a:lnTo>
                      <a:pt x="705" y="9416"/>
                    </a:lnTo>
                    <a:cubicBezTo>
                      <a:pt x="722" y="9450"/>
                      <a:pt x="722" y="9483"/>
                      <a:pt x="738" y="9517"/>
                    </a:cubicBezTo>
                    <a:lnTo>
                      <a:pt x="1073" y="10773"/>
                    </a:lnTo>
                    <a:cubicBezTo>
                      <a:pt x="253" y="11377"/>
                      <a:pt x="85" y="12701"/>
                      <a:pt x="722" y="13774"/>
                    </a:cubicBezTo>
                    <a:cubicBezTo>
                      <a:pt x="1073" y="14377"/>
                      <a:pt x="1610" y="14779"/>
                      <a:pt x="2163" y="14947"/>
                    </a:cubicBezTo>
                    <a:lnTo>
                      <a:pt x="2465" y="16069"/>
                    </a:lnTo>
                    <a:cubicBezTo>
                      <a:pt x="2481" y="16154"/>
                      <a:pt x="2498" y="16237"/>
                      <a:pt x="2532" y="16321"/>
                    </a:cubicBezTo>
                    <a:lnTo>
                      <a:pt x="2548" y="16388"/>
                    </a:lnTo>
                    <a:cubicBezTo>
                      <a:pt x="3396" y="19248"/>
                      <a:pt x="6143" y="21234"/>
                      <a:pt x="9260" y="21234"/>
                    </a:cubicBezTo>
                    <a:cubicBezTo>
                      <a:pt x="9595" y="21234"/>
                      <a:pt x="9934" y="21211"/>
                      <a:pt x="10275" y="21164"/>
                    </a:cubicBezTo>
                    <a:cubicBezTo>
                      <a:pt x="11498" y="20981"/>
                      <a:pt x="12604" y="20527"/>
                      <a:pt x="13526" y="19857"/>
                    </a:cubicBezTo>
                    <a:cubicBezTo>
                      <a:pt x="15453" y="18416"/>
                      <a:pt x="16342" y="16103"/>
                      <a:pt x="16392" y="12315"/>
                    </a:cubicBezTo>
                    <a:lnTo>
                      <a:pt x="16325" y="7354"/>
                    </a:lnTo>
                    <a:lnTo>
                      <a:pt x="16325" y="7254"/>
                    </a:lnTo>
                    <a:cubicBezTo>
                      <a:pt x="16308" y="7003"/>
                      <a:pt x="16291" y="6751"/>
                      <a:pt x="16258" y="6500"/>
                    </a:cubicBezTo>
                    <a:cubicBezTo>
                      <a:pt x="15738" y="2729"/>
                      <a:pt x="12397" y="1"/>
                      <a:pt x="85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rot="120891">
                <a:off x="6582714" y="1386074"/>
                <a:ext cx="14" cy="14"/>
              </a:xfrm>
              <a:custGeom>
                <a:avLst/>
                <a:gdLst/>
                <a:ahLst/>
                <a:cxnLst/>
                <a:rect l="l" t="t" r="r" b="b"/>
                <a:pathLst>
                  <a:path w="1" h="1" extrusionOk="0">
                    <a:moveTo>
                      <a:pt x="1" y="0"/>
                    </a:moveTo>
                    <a:lnTo>
                      <a:pt x="1" y="0"/>
                    </a:lnTo>
                    <a:close/>
                  </a:path>
                </a:pathLst>
              </a:custGeom>
              <a:solidFill>
                <a:srgbClr val="A062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1"/>
              <p:cNvSpPr/>
              <p:nvPr/>
            </p:nvSpPr>
            <p:spPr>
              <a:xfrm rot="120891">
                <a:off x="6467991" y="1320076"/>
                <a:ext cx="42678" cy="25499"/>
              </a:xfrm>
              <a:custGeom>
                <a:avLst/>
                <a:gdLst/>
                <a:ahLst/>
                <a:cxnLst/>
                <a:rect l="l" t="t" r="r" b="b"/>
                <a:pathLst>
                  <a:path w="3001" h="1793" extrusionOk="0">
                    <a:moveTo>
                      <a:pt x="2716" y="0"/>
                    </a:moveTo>
                    <a:lnTo>
                      <a:pt x="1" y="1089"/>
                    </a:lnTo>
                    <a:lnTo>
                      <a:pt x="269" y="1793"/>
                    </a:lnTo>
                    <a:lnTo>
                      <a:pt x="3000" y="687"/>
                    </a:lnTo>
                    <a:lnTo>
                      <a:pt x="2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1"/>
              <p:cNvSpPr/>
              <p:nvPr/>
            </p:nvSpPr>
            <p:spPr>
              <a:xfrm rot="120891">
                <a:off x="6381476" y="1335840"/>
                <a:ext cx="28386" cy="16938"/>
              </a:xfrm>
              <a:custGeom>
                <a:avLst/>
                <a:gdLst/>
                <a:ahLst/>
                <a:cxnLst/>
                <a:rect l="l" t="t" r="r" b="b"/>
                <a:pathLst>
                  <a:path w="1996" h="1191" extrusionOk="0">
                    <a:moveTo>
                      <a:pt x="202" y="1"/>
                    </a:moveTo>
                    <a:lnTo>
                      <a:pt x="1" y="721"/>
                    </a:lnTo>
                    <a:lnTo>
                      <a:pt x="1795" y="1190"/>
                    </a:lnTo>
                    <a:lnTo>
                      <a:pt x="1996" y="470"/>
                    </a:lnTo>
                    <a:lnTo>
                      <a:pt x="2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rot="120891">
                <a:off x="6286944" y="1189316"/>
                <a:ext cx="366312" cy="227782"/>
              </a:xfrm>
              <a:custGeom>
                <a:avLst/>
                <a:gdLst/>
                <a:ahLst/>
                <a:cxnLst/>
                <a:rect l="l" t="t" r="r" b="b"/>
                <a:pathLst>
                  <a:path w="25758" h="16017" extrusionOk="0">
                    <a:moveTo>
                      <a:pt x="14438" y="1"/>
                    </a:moveTo>
                    <a:cubicBezTo>
                      <a:pt x="13717" y="1"/>
                      <a:pt x="12944" y="52"/>
                      <a:pt x="12117" y="162"/>
                    </a:cubicBezTo>
                    <a:cubicBezTo>
                      <a:pt x="0" y="1753"/>
                      <a:pt x="5983" y="13183"/>
                      <a:pt x="5983" y="13183"/>
                    </a:cubicBezTo>
                    <a:cubicBezTo>
                      <a:pt x="6486" y="11491"/>
                      <a:pt x="6369" y="8776"/>
                      <a:pt x="6369" y="8776"/>
                    </a:cubicBezTo>
                    <a:cubicBezTo>
                      <a:pt x="6369" y="8776"/>
                      <a:pt x="7542" y="6832"/>
                      <a:pt x="10458" y="6296"/>
                    </a:cubicBezTo>
                    <a:cubicBezTo>
                      <a:pt x="11153" y="6173"/>
                      <a:pt x="11832" y="6126"/>
                      <a:pt x="12463" y="6126"/>
                    </a:cubicBezTo>
                    <a:cubicBezTo>
                      <a:pt x="14497" y="6126"/>
                      <a:pt x="16039" y="6614"/>
                      <a:pt x="16039" y="6614"/>
                    </a:cubicBezTo>
                    <a:cubicBezTo>
                      <a:pt x="17296" y="9597"/>
                      <a:pt x="19726" y="12128"/>
                      <a:pt x="19726" y="12128"/>
                    </a:cubicBezTo>
                    <a:cubicBezTo>
                      <a:pt x="20296" y="14725"/>
                      <a:pt x="20816" y="16016"/>
                      <a:pt x="20816" y="16016"/>
                    </a:cubicBezTo>
                    <a:cubicBezTo>
                      <a:pt x="24360" y="12771"/>
                      <a:pt x="25758" y="1"/>
                      <a:pt x="144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rot="120891">
                <a:off x="6548173" y="1325196"/>
                <a:ext cx="59829" cy="67551"/>
              </a:xfrm>
              <a:custGeom>
                <a:avLst/>
                <a:gdLst/>
                <a:ahLst/>
                <a:cxnLst/>
                <a:rect l="l" t="t" r="r" b="b"/>
                <a:pathLst>
                  <a:path w="4207" h="4750" extrusionOk="0">
                    <a:moveTo>
                      <a:pt x="2164" y="0"/>
                    </a:moveTo>
                    <a:cubicBezTo>
                      <a:pt x="1224" y="0"/>
                      <a:pt x="383" y="839"/>
                      <a:pt x="201" y="2022"/>
                    </a:cubicBezTo>
                    <a:cubicBezTo>
                      <a:pt x="0" y="3314"/>
                      <a:pt x="704" y="4520"/>
                      <a:pt x="1743" y="4721"/>
                    </a:cubicBezTo>
                    <a:cubicBezTo>
                      <a:pt x="1843" y="4740"/>
                      <a:pt x="1943" y="4750"/>
                      <a:pt x="2042" y="4750"/>
                    </a:cubicBezTo>
                    <a:cubicBezTo>
                      <a:pt x="2985" y="4750"/>
                      <a:pt x="3840" y="3909"/>
                      <a:pt x="4022" y="2726"/>
                    </a:cubicBezTo>
                    <a:cubicBezTo>
                      <a:pt x="4206" y="1436"/>
                      <a:pt x="3520" y="230"/>
                      <a:pt x="2463" y="29"/>
                    </a:cubicBezTo>
                    <a:cubicBezTo>
                      <a:pt x="2363" y="9"/>
                      <a:pt x="2263" y="0"/>
                      <a:pt x="2164" y="0"/>
                    </a:cubicBezTo>
                    <a:close/>
                  </a:path>
                </a:pathLst>
              </a:custGeom>
              <a:solidFill>
                <a:srgbClr val="F7A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rot="120891">
                <a:off x="6576003" y="1338928"/>
                <a:ext cx="17649" cy="29822"/>
              </a:xfrm>
              <a:custGeom>
                <a:avLst/>
                <a:gdLst/>
                <a:ahLst/>
                <a:cxnLst/>
                <a:rect l="l" t="t" r="r" b="b"/>
                <a:pathLst>
                  <a:path w="1241" h="2097" extrusionOk="0">
                    <a:moveTo>
                      <a:pt x="101" y="1"/>
                    </a:moveTo>
                    <a:lnTo>
                      <a:pt x="0" y="202"/>
                    </a:lnTo>
                    <a:cubicBezTo>
                      <a:pt x="1006" y="705"/>
                      <a:pt x="888" y="2045"/>
                      <a:pt x="888" y="2063"/>
                    </a:cubicBezTo>
                    <a:lnTo>
                      <a:pt x="1106" y="2096"/>
                    </a:lnTo>
                    <a:cubicBezTo>
                      <a:pt x="1106" y="2029"/>
                      <a:pt x="1240" y="588"/>
                      <a:pt x="101" y="1"/>
                    </a:cubicBezTo>
                    <a:close/>
                  </a:path>
                </a:pathLst>
              </a:custGeom>
              <a:solidFill>
                <a:srgbClr val="072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1"/>
              <p:cNvSpPr/>
              <p:nvPr/>
            </p:nvSpPr>
            <p:spPr>
              <a:xfrm rot="120891">
                <a:off x="6477081" y="1350412"/>
                <a:ext cx="14790" cy="16952"/>
              </a:xfrm>
              <a:custGeom>
                <a:avLst/>
                <a:gdLst/>
                <a:ahLst/>
                <a:cxnLst/>
                <a:rect l="l" t="t" r="r" b="b"/>
                <a:pathLst>
                  <a:path w="1040" h="1192" extrusionOk="0">
                    <a:moveTo>
                      <a:pt x="498" y="0"/>
                    </a:moveTo>
                    <a:cubicBezTo>
                      <a:pt x="489" y="0"/>
                      <a:pt x="479" y="1"/>
                      <a:pt x="470" y="1"/>
                    </a:cubicBezTo>
                    <a:cubicBezTo>
                      <a:pt x="202" y="35"/>
                      <a:pt x="1" y="319"/>
                      <a:pt x="34" y="638"/>
                    </a:cubicBezTo>
                    <a:cubicBezTo>
                      <a:pt x="67" y="962"/>
                      <a:pt x="286" y="1191"/>
                      <a:pt x="543" y="1191"/>
                    </a:cubicBezTo>
                    <a:cubicBezTo>
                      <a:pt x="552" y="1191"/>
                      <a:pt x="561" y="1191"/>
                      <a:pt x="570" y="1191"/>
                    </a:cubicBezTo>
                    <a:cubicBezTo>
                      <a:pt x="839" y="1174"/>
                      <a:pt x="1040" y="889"/>
                      <a:pt x="1006" y="554"/>
                    </a:cubicBezTo>
                    <a:cubicBezTo>
                      <a:pt x="974" y="230"/>
                      <a:pt x="754" y="0"/>
                      <a:pt x="4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rot="120891">
                <a:off x="6393995" y="1359610"/>
                <a:ext cx="13354" cy="16966"/>
              </a:xfrm>
              <a:custGeom>
                <a:avLst/>
                <a:gdLst/>
                <a:ahLst/>
                <a:cxnLst/>
                <a:rect l="l" t="t" r="r" b="b"/>
                <a:pathLst>
                  <a:path w="939" h="1193" extrusionOk="0">
                    <a:moveTo>
                      <a:pt x="443" y="1"/>
                    </a:moveTo>
                    <a:cubicBezTo>
                      <a:pt x="435" y="1"/>
                      <a:pt x="428" y="1"/>
                      <a:pt x="420" y="1"/>
                    </a:cubicBezTo>
                    <a:cubicBezTo>
                      <a:pt x="185" y="19"/>
                      <a:pt x="0" y="303"/>
                      <a:pt x="34" y="638"/>
                    </a:cubicBezTo>
                    <a:cubicBezTo>
                      <a:pt x="66" y="948"/>
                      <a:pt x="273" y="1193"/>
                      <a:pt x="499" y="1193"/>
                    </a:cubicBezTo>
                    <a:cubicBezTo>
                      <a:pt x="506" y="1193"/>
                      <a:pt x="513" y="1192"/>
                      <a:pt x="521" y="1192"/>
                    </a:cubicBezTo>
                    <a:cubicBezTo>
                      <a:pt x="771" y="1175"/>
                      <a:pt x="939" y="890"/>
                      <a:pt x="905" y="555"/>
                    </a:cubicBezTo>
                    <a:cubicBezTo>
                      <a:pt x="890" y="246"/>
                      <a:pt x="684" y="1"/>
                      <a:pt x="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rot="120891">
                <a:off x="6394919" y="1253163"/>
                <a:ext cx="147318" cy="44242"/>
              </a:xfrm>
              <a:custGeom>
                <a:avLst/>
                <a:gdLst/>
                <a:ahLst/>
                <a:cxnLst/>
                <a:rect l="l" t="t" r="r" b="b"/>
                <a:pathLst>
                  <a:path w="10359" h="3111" extrusionOk="0">
                    <a:moveTo>
                      <a:pt x="4406" y="1"/>
                    </a:moveTo>
                    <a:cubicBezTo>
                      <a:pt x="3180" y="1"/>
                      <a:pt x="1724" y="179"/>
                      <a:pt x="1" y="629"/>
                    </a:cubicBezTo>
                    <a:cubicBezTo>
                      <a:pt x="1" y="629"/>
                      <a:pt x="1554" y="3111"/>
                      <a:pt x="6144" y="3111"/>
                    </a:cubicBezTo>
                    <a:cubicBezTo>
                      <a:pt x="7335" y="3111"/>
                      <a:pt x="8731" y="2943"/>
                      <a:pt x="10358" y="2522"/>
                    </a:cubicBezTo>
                    <a:cubicBezTo>
                      <a:pt x="10358" y="2522"/>
                      <a:pt x="9019" y="1"/>
                      <a:pt x="4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rot="120891">
                <a:off x="6350450" y="1251587"/>
                <a:ext cx="79867" cy="80237"/>
              </a:xfrm>
              <a:custGeom>
                <a:avLst/>
                <a:gdLst/>
                <a:ahLst/>
                <a:cxnLst/>
                <a:rect l="l" t="t" r="r" b="b"/>
                <a:pathLst>
                  <a:path w="5616" h="5642" extrusionOk="0">
                    <a:moveTo>
                      <a:pt x="4046" y="0"/>
                    </a:moveTo>
                    <a:cubicBezTo>
                      <a:pt x="3484" y="0"/>
                      <a:pt x="2795" y="190"/>
                      <a:pt x="2029" y="797"/>
                    </a:cubicBezTo>
                    <a:cubicBezTo>
                      <a:pt x="0" y="2406"/>
                      <a:pt x="1090" y="5642"/>
                      <a:pt x="1090" y="5642"/>
                    </a:cubicBezTo>
                    <a:cubicBezTo>
                      <a:pt x="5615" y="3177"/>
                      <a:pt x="5548" y="513"/>
                      <a:pt x="5548" y="513"/>
                    </a:cubicBezTo>
                    <a:cubicBezTo>
                      <a:pt x="5548" y="513"/>
                      <a:pt x="4970" y="0"/>
                      <a:pt x="4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p:nvPr/>
            </p:nvSpPr>
            <p:spPr>
              <a:xfrm rot="120891">
                <a:off x="6444967" y="1430993"/>
                <a:ext cx="36719" cy="27191"/>
              </a:xfrm>
              <a:custGeom>
                <a:avLst/>
                <a:gdLst/>
                <a:ahLst/>
                <a:cxnLst/>
                <a:rect l="l" t="t" r="r" b="b"/>
                <a:pathLst>
                  <a:path w="2582" h="1912" extrusionOk="0">
                    <a:moveTo>
                      <a:pt x="2363" y="1"/>
                    </a:moveTo>
                    <a:cubicBezTo>
                      <a:pt x="2348" y="82"/>
                      <a:pt x="2034" y="1700"/>
                      <a:pt x="207" y="1700"/>
                    </a:cubicBezTo>
                    <a:cubicBezTo>
                      <a:pt x="146" y="1700"/>
                      <a:pt x="82" y="1698"/>
                      <a:pt x="17" y="1694"/>
                    </a:cubicBezTo>
                    <a:lnTo>
                      <a:pt x="1" y="1911"/>
                    </a:lnTo>
                    <a:lnTo>
                      <a:pt x="218" y="1911"/>
                    </a:lnTo>
                    <a:cubicBezTo>
                      <a:pt x="2229" y="1911"/>
                      <a:pt x="2582" y="68"/>
                      <a:pt x="2582" y="52"/>
                    </a:cubicBezTo>
                    <a:lnTo>
                      <a:pt x="2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1"/>
              <p:cNvSpPr/>
              <p:nvPr/>
            </p:nvSpPr>
            <p:spPr>
              <a:xfrm rot="120891">
                <a:off x="6404024" y="1263593"/>
                <a:ext cx="69258" cy="39905"/>
              </a:xfrm>
              <a:custGeom>
                <a:avLst/>
                <a:gdLst/>
                <a:ahLst/>
                <a:cxnLst/>
                <a:rect l="l" t="t" r="r" b="b"/>
                <a:pathLst>
                  <a:path w="4870" h="2806" extrusionOk="0">
                    <a:moveTo>
                      <a:pt x="467" y="0"/>
                    </a:moveTo>
                    <a:cubicBezTo>
                      <a:pt x="1" y="0"/>
                      <a:pt x="110" y="897"/>
                      <a:pt x="1115" y="1514"/>
                    </a:cubicBezTo>
                    <a:cubicBezTo>
                      <a:pt x="1115" y="1514"/>
                      <a:pt x="2258" y="2805"/>
                      <a:pt x="4822" y="2805"/>
                    </a:cubicBezTo>
                    <a:cubicBezTo>
                      <a:pt x="4838" y="2805"/>
                      <a:pt x="4854" y="2805"/>
                      <a:pt x="4869" y="2805"/>
                    </a:cubicBezTo>
                    <a:cubicBezTo>
                      <a:pt x="4869" y="2805"/>
                      <a:pt x="2858" y="2336"/>
                      <a:pt x="1468" y="709"/>
                    </a:cubicBezTo>
                    <a:cubicBezTo>
                      <a:pt x="1030" y="197"/>
                      <a:pt x="686" y="0"/>
                      <a:pt x="4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1"/>
              <p:cNvSpPr/>
              <p:nvPr/>
            </p:nvSpPr>
            <p:spPr>
              <a:xfrm rot="1254617" flipH="1">
                <a:off x="6421342" y="1359296"/>
                <a:ext cx="39565" cy="70327"/>
              </a:xfrm>
              <a:custGeom>
                <a:avLst/>
                <a:gdLst/>
                <a:ahLst/>
                <a:cxnLst/>
                <a:rect l="l" t="t" r="r" b="b"/>
                <a:pathLst>
                  <a:path w="1233" h="2192" extrusionOk="0">
                    <a:moveTo>
                      <a:pt x="753" y="0"/>
                    </a:moveTo>
                    <a:lnTo>
                      <a:pt x="0" y="1952"/>
                    </a:lnTo>
                    <a:cubicBezTo>
                      <a:pt x="0" y="1952"/>
                      <a:pt x="240" y="2191"/>
                      <a:pt x="735" y="2191"/>
                    </a:cubicBezTo>
                    <a:cubicBezTo>
                      <a:pt x="1232" y="2191"/>
                      <a:pt x="753" y="1"/>
                      <a:pt x="753" y="0"/>
                    </a:cubicBezTo>
                    <a:close/>
                  </a:path>
                </a:pathLst>
              </a:custGeom>
              <a:solidFill>
                <a:srgbClr val="E68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8" name="Google Shape;448;p21"/>
          <p:cNvSpPr/>
          <p:nvPr/>
        </p:nvSpPr>
        <p:spPr>
          <a:xfrm>
            <a:off x="3505125" y="1933701"/>
            <a:ext cx="792900" cy="792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accent5"/>
                </a:solidFill>
                <a:latin typeface="Fira Sans Extra Condensed"/>
                <a:ea typeface="Fira Sans Extra Condensed"/>
                <a:cs typeface="Fira Sans Extra Condensed"/>
                <a:sym typeface="Fira Sans Extra Condensed"/>
              </a:rPr>
              <a:t>86%</a:t>
            </a:r>
            <a:endParaRPr sz="1600" b="1">
              <a:solidFill>
                <a:schemeClr val="accent5"/>
              </a:solidFill>
              <a:latin typeface="Fira Sans Extra Condensed"/>
              <a:ea typeface="Fira Sans Extra Condensed"/>
              <a:cs typeface="Fira Sans Extra Condensed"/>
              <a:sym typeface="Fira Sans Extra Condensed"/>
            </a:endParaRPr>
          </a:p>
        </p:txBody>
      </p:sp>
      <p:sp>
        <p:nvSpPr>
          <p:cNvPr id="449" name="Google Shape;449;p21"/>
          <p:cNvSpPr/>
          <p:nvPr/>
        </p:nvSpPr>
        <p:spPr>
          <a:xfrm>
            <a:off x="4845925" y="1933701"/>
            <a:ext cx="792900" cy="792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accent5"/>
                </a:solidFill>
                <a:latin typeface="Fira Sans Extra Condensed"/>
                <a:ea typeface="Fira Sans Extra Condensed"/>
                <a:cs typeface="Fira Sans Extra Condensed"/>
                <a:sym typeface="Fira Sans Extra Condensed"/>
              </a:rPr>
              <a:t>14%</a:t>
            </a:r>
            <a:endParaRPr sz="1600" b="1">
              <a:solidFill>
                <a:schemeClr val="accent5"/>
              </a:solidFill>
              <a:latin typeface="Fira Sans Extra Condensed"/>
              <a:ea typeface="Fira Sans Extra Condensed"/>
              <a:cs typeface="Fira Sans Extra Condensed"/>
              <a:sym typeface="Fira Sans Extra Condensed"/>
            </a:endParaRPr>
          </a:p>
        </p:txBody>
      </p:sp>
      <p:sp>
        <p:nvSpPr>
          <p:cNvPr id="2" name="Google Shape;1205;p32">
            <a:extLst>
              <a:ext uri="{FF2B5EF4-FFF2-40B4-BE49-F238E27FC236}">
                <a16:creationId xmlns:a16="http://schemas.microsoft.com/office/drawing/2014/main" id="{C4901529-E47D-0306-1EE5-3AF64BB15DD1}"/>
              </a:ext>
            </a:extLst>
          </p:cNvPr>
          <p:cNvSpPr txBox="1">
            <a:spLocks/>
          </p:cNvSpPr>
          <p:nvPr/>
        </p:nvSpPr>
        <p:spPr>
          <a:xfrm>
            <a:off x="880615" y="370245"/>
            <a:ext cx="7717500" cy="40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50000"/>
              </a:lnSpc>
              <a:spcBef>
                <a:spcPts val="0"/>
              </a:spcBef>
              <a:spcAft>
                <a:spcPts val="0"/>
              </a:spcAft>
              <a:buClr>
                <a:schemeClr val="dk1"/>
              </a:buClr>
              <a:buSzPts val="3000"/>
              <a:buFont typeface="Fira Sans Extra Condensed"/>
              <a:buNone/>
              <a:defRPr sz="30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3000"/>
              <a:buFont typeface="Fira Sans Extra Condensed"/>
              <a:buNone/>
              <a:defRPr sz="30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3000"/>
              <a:buFont typeface="Fira Sans Extra Condensed"/>
              <a:buNone/>
              <a:defRPr sz="30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3000"/>
              <a:buFont typeface="Fira Sans Extra Condensed"/>
              <a:buNone/>
              <a:defRPr sz="30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3000"/>
              <a:buFont typeface="Fira Sans Extra Condensed"/>
              <a:buNone/>
              <a:defRPr sz="30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3000"/>
              <a:buFont typeface="Fira Sans Extra Condensed"/>
              <a:buNone/>
              <a:defRPr sz="30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3000"/>
              <a:buFont typeface="Fira Sans Extra Condensed"/>
              <a:buNone/>
              <a:defRPr sz="30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3000"/>
              <a:buFont typeface="Fira Sans Extra Condensed"/>
              <a:buNone/>
              <a:defRPr sz="30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3000"/>
              <a:buFont typeface="Fira Sans Extra Condensed"/>
              <a:buNone/>
              <a:defRPr sz="30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a:t>3. Chọn mô hình và huấn luyện</a:t>
            </a:r>
          </a:p>
        </p:txBody>
      </p:sp>
      <p:sp>
        <p:nvSpPr>
          <p:cNvPr id="5" name="TextBox 4">
            <a:extLst>
              <a:ext uri="{FF2B5EF4-FFF2-40B4-BE49-F238E27FC236}">
                <a16:creationId xmlns:a16="http://schemas.microsoft.com/office/drawing/2014/main" id="{6D66339D-3BC3-DDDF-A775-D15962151B67}"/>
              </a:ext>
            </a:extLst>
          </p:cNvPr>
          <p:cNvSpPr txBox="1"/>
          <p:nvPr/>
        </p:nvSpPr>
        <p:spPr>
          <a:xfrm>
            <a:off x="214422" y="1041964"/>
            <a:ext cx="6566221" cy="338554"/>
          </a:xfrm>
          <a:prstGeom prst="rect">
            <a:avLst/>
          </a:prstGeom>
          <a:noFill/>
        </p:spPr>
        <p:txBody>
          <a:bodyPr wrap="none" rtlCol="0">
            <a:spAutoFit/>
          </a:bodyPr>
          <a:lstStyle/>
          <a:p>
            <a:r>
              <a:rPr lang="en-US" sz="1600" b="0" i="0">
                <a:solidFill>
                  <a:srgbClr val="24292F"/>
                </a:solidFill>
                <a:effectLst/>
                <a:latin typeface="Roboto" panose="02000000000000000000" pitchFamily="2" charset="0"/>
                <a:ea typeface="Roboto" panose="02000000000000000000" pitchFamily="2" charset="0"/>
                <a:cs typeface="Roboto" panose="02000000000000000000" pitchFamily="2" charset="0"/>
              </a:rPr>
              <a:t>-  Lấy dữ liệu 'matches 2019-2023.xls’ và phân chia dữ liệu thành 2 tập:</a:t>
            </a:r>
            <a:endParaRPr lang="en-US" sz="160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490786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348"/>
                                        </p:tgtEl>
                                        <p:attrNameLst>
                                          <p:attrName>style.visibility</p:attrName>
                                        </p:attrNameLst>
                                      </p:cBhvr>
                                      <p:to>
                                        <p:strVal val="visible"/>
                                      </p:to>
                                    </p:set>
                                    <p:animEffect transition="in" filter="fade">
                                      <p:cBhvr>
                                        <p:cTn id="10" dur="500"/>
                                        <p:tgtEl>
                                          <p:spTgt spid="34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45"/>
                                        </p:tgtEl>
                                        <p:attrNameLst>
                                          <p:attrName>style.visibility</p:attrName>
                                        </p:attrNameLst>
                                      </p:cBhvr>
                                      <p:to>
                                        <p:strVal val="visible"/>
                                      </p:to>
                                    </p:set>
                                    <p:animEffect transition="in" filter="fade">
                                      <p:cBhvr>
                                        <p:cTn id="14" dur="500"/>
                                        <p:tgtEl>
                                          <p:spTgt spid="345"/>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39"/>
                                        </p:tgtEl>
                                        <p:attrNameLst>
                                          <p:attrName>style.visibility</p:attrName>
                                        </p:attrNameLst>
                                      </p:cBhvr>
                                      <p:to>
                                        <p:strVal val="visible"/>
                                      </p:to>
                                    </p:set>
                                    <p:animEffect transition="in" filter="fade">
                                      <p:cBhvr>
                                        <p:cTn id="18" dur="500"/>
                                        <p:tgtEl>
                                          <p:spTgt spid="339"/>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337"/>
                                        </p:tgtEl>
                                        <p:attrNameLst>
                                          <p:attrName>style.visibility</p:attrName>
                                        </p:attrNameLst>
                                      </p:cBhvr>
                                      <p:to>
                                        <p:strVal val="visible"/>
                                      </p:to>
                                    </p:set>
                                    <p:animEffect transition="in" filter="fade">
                                      <p:cBhvr>
                                        <p:cTn id="22" dur="500"/>
                                        <p:tgtEl>
                                          <p:spTgt spid="337"/>
                                        </p:tgtEl>
                                      </p:cBhvr>
                                    </p:animEffect>
                                  </p:childTnLst>
                                </p:cTn>
                              </p:par>
                            </p:childTnLst>
                          </p:cTn>
                        </p:par>
                        <p:par>
                          <p:cTn id="23" fill="hold">
                            <p:stCondLst>
                              <p:cond delay="2000"/>
                            </p:stCondLst>
                            <p:childTnLst>
                              <p:par>
                                <p:cTn id="24" presetID="64" presetClass="path" presetSubtype="0" accel="50000" decel="50000" fill="hold" nodeType="afterEffect">
                                  <p:stCondLst>
                                    <p:cond delay="0"/>
                                  </p:stCondLst>
                                  <p:childTnLst>
                                    <p:animMotion origin="layout" path="M 4.44444E-6 1.60494E-6 L -0.00053 -0.18272 " pathEditMode="relative" rAng="0" ptsTypes="AA">
                                      <p:cBhvr>
                                        <p:cTn id="25" dur="2000" fill="hold"/>
                                        <p:tgtEl>
                                          <p:spTgt spid="339"/>
                                        </p:tgtEl>
                                        <p:attrNameLst>
                                          <p:attrName>ppt_x</p:attrName>
                                          <p:attrName>ppt_y</p:attrName>
                                        </p:attrNameLst>
                                      </p:cBhvr>
                                      <p:rCtr x="-35" y="-9136"/>
                                    </p:animMotion>
                                  </p:childTnLst>
                                </p:cTn>
                              </p:par>
                            </p:childTnLst>
                          </p:cTn>
                        </p:par>
                        <p:par>
                          <p:cTn id="26" fill="hold">
                            <p:stCondLst>
                              <p:cond delay="4000"/>
                            </p:stCondLst>
                            <p:childTnLst>
                              <p:par>
                                <p:cTn id="27" presetID="10" presetClass="entr" presetSubtype="0" fill="hold" grpId="0" nodeType="afterEffect">
                                  <p:stCondLst>
                                    <p:cond delay="0"/>
                                  </p:stCondLst>
                                  <p:childTnLst>
                                    <p:set>
                                      <p:cBhvr>
                                        <p:cTn id="28" dur="1" fill="hold">
                                          <p:stCondLst>
                                            <p:cond delay="0"/>
                                          </p:stCondLst>
                                        </p:cTn>
                                        <p:tgtEl>
                                          <p:spTgt spid="448"/>
                                        </p:tgtEl>
                                        <p:attrNameLst>
                                          <p:attrName>style.visibility</p:attrName>
                                        </p:attrNameLst>
                                      </p:cBhvr>
                                      <p:to>
                                        <p:strVal val="visible"/>
                                      </p:to>
                                    </p:set>
                                    <p:animEffect transition="in" filter="fade">
                                      <p:cBhvr>
                                        <p:cTn id="29" dur="500"/>
                                        <p:tgtEl>
                                          <p:spTgt spid="448"/>
                                        </p:tgtEl>
                                      </p:cBhvr>
                                    </p:animEffect>
                                  </p:childTnLst>
                                </p:cTn>
                              </p:par>
                            </p:childTnLst>
                          </p:cTn>
                        </p:par>
                        <p:par>
                          <p:cTn id="30" fill="hold">
                            <p:stCondLst>
                              <p:cond delay="4500"/>
                            </p:stCondLst>
                            <p:childTnLst>
                              <p:par>
                                <p:cTn id="31" presetID="10" presetClass="entr" presetSubtype="0" fill="hold" nodeType="afterEffect">
                                  <p:stCondLst>
                                    <p:cond delay="0"/>
                                  </p:stCondLst>
                                  <p:childTnLst>
                                    <p:set>
                                      <p:cBhvr>
                                        <p:cTn id="32" dur="1" fill="hold">
                                          <p:stCondLst>
                                            <p:cond delay="0"/>
                                          </p:stCondLst>
                                        </p:cTn>
                                        <p:tgtEl>
                                          <p:spTgt spid="393"/>
                                        </p:tgtEl>
                                        <p:attrNameLst>
                                          <p:attrName>style.visibility</p:attrName>
                                        </p:attrNameLst>
                                      </p:cBhvr>
                                      <p:to>
                                        <p:strVal val="visible"/>
                                      </p:to>
                                    </p:set>
                                    <p:animEffect transition="in" filter="fade">
                                      <p:cBhvr>
                                        <p:cTn id="33" dur="500"/>
                                        <p:tgtEl>
                                          <p:spTgt spid="393"/>
                                        </p:tgtEl>
                                      </p:cBhvr>
                                    </p:animEffect>
                                  </p:childTnLst>
                                </p:cTn>
                              </p:par>
                              <p:par>
                                <p:cTn id="34" presetID="10" presetClass="entr" presetSubtype="0" fill="hold" nodeType="withEffect">
                                  <p:stCondLst>
                                    <p:cond delay="0"/>
                                  </p:stCondLst>
                                  <p:childTnLst>
                                    <p:set>
                                      <p:cBhvr>
                                        <p:cTn id="35" dur="1" fill="hold">
                                          <p:stCondLst>
                                            <p:cond delay="0"/>
                                          </p:stCondLst>
                                        </p:cTn>
                                        <p:tgtEl>
                                          <p:spTgt spid="342"/>
                                        </p:tgtEl>
                                        <p:attrNameLst>
                                          <p:attrName>style.visibility</p:attrName>
                                        </p:attrNameLst>
                                      </p:cBhvr>
                                      <p:to>
                                        <p:strVal val="visible"/>
                                      </p:to>
                                    </p:set>
                                    <p:animEffect transition="in" filter="fade">
                                      <p:cBhvr>
                                        <p:cTn id="36" dur="500"/>
                                        <p:tgtEl>
                                          <p:spTgt spid="342"/>
                                        </p:tgtEl>
                                      </p:cBhvr>
                                    </p:animEffect>
                                  </p:childTnLst>
                                </p:cTn>
                              </p:par>
                            </p:childTnLst>
                          </p:cTn>
                        </p:par>
                        <p:par>
                          <p:cTn id="37" fill="hold">
                            <p:stCondLst>
                              <p:cond delay="5000"/>
                            </p:stCondLst>
                            <p:childTnLst>
                              <p:par>
                                <p:cTn id="38" presetID="10" presetClass="entr" presetSubtype="0" fill="hold" nodeType="afterEffect">
                                  <p:stCondLst>
                                    <p:cond delay="0"/>
                                  </p:stCondLst>
                                  <p:childTnLst>
                                    <p:set>
                                      <p:cBhvr>
                                        <p:cTn id="39" dur="1" fill="hold">
                                          <p:stCondLst>
                                            <p:cond delay="0"/>
                                          </p:stCondLst>
                                        </p:cTn>
                                        <p:tgtEl>
                                          <p:spTgt spid="390"/>
                                        </p:tgtEl>
                                        <p:attrNameLst>
                                          <p:attrName>style.visibility</p:attrName>
                                        </p:attrNameLst>
                                      </p:cBhvr>
                                      <p:to>
                                        <p:strVal val="visible"/>
                                      </p:to>
                                    </p:set>
                                    <p:animEffect transition="in" filter="fade">
                                      <p:cBhvr>
                                        <p:cTn id="40" dur="500"/>
                                        <p:tgtEl>
                                          <p:spTgt spid="390"/>
                                        </p:tgtEl>
                                      </p:cBhvr>
                                    </p:animEffect>
                                  </p:childTnLst>
                                </p:cTn>
                              </p:par>
                            </p:childTnLst>
                          </p:cTn>
                        </p:par>
                        <p:par>
                          <p:cTn id="41" fill="hold">
                            <p:stCondLst>
                              <p:cond delay="5500"/>
                            </p:stCondLst>
                            <p:childTnLst>
                              <p:par>
                                <p:cTn id="42" presetID="10" presetClass="entr" presetSubtype="0" fill="hold" nodeType="afterEffect">
                                  <p:stCondLst>
                                    <p:cond delay="0"/>
                                  </p:stCondLst>
                                  <p:childTnLst>
                                    <p:set>
                                      <p:cBhvr>
                                        <p:cTn id="43" dur="1" fill="hold">
                                          <p:stCondLst>
                                            <p:cond delay="0"/>
                                          </p:stCondLst>
                                        </p:cTn>
                                        <p:tgtEl>
                                          <p:spTgt spid="389"/>
                                        </p:tgtEl>
                                        <p:attrNameLst>
                                          <p:attrName>style.visibility</p:attrName>
                                        </p:attrNameLst>
                                      </p:cBhvr>
                                      <p:to>
                                        <p:strVal val="visible"/>
                                      </p:to>
                                    </p:set>
                                    <p:animEffect transition="in" filter="fade">
                                      <p:cBhvr>
                                        <p:cTn id="44" dur="500"/>
                                        <p:tgtEl>
                                          <p:spTgt spid="389"/>
                                        </p:tgtEl>
                                      </p:cBhvr>
                                    </p:animEffect>
                                  </p:childTnLst>
                                </p:cTn>
                              </p:par>
                            </p:childTnLst>
                          </p:cTn>
                        </p:par>
                        <p:par>
                          <p:cTn id="45" fill="hold">
                            <p:stCondLst>
                              <p:cond delay="6000"/>
                            </p:stCondLst>
                            <p:childTnLst>
                              <p:par>
                                <p:cTn id="46" presetID="64" presetClass="path" presetSubtype="0" accel="50000" decel="50000" fill="hold" nodeType="afterEffect">
                                  <p:stCondLst>
                                    <p:cond delay="0"/>
                                  </p:stCondLst>
                                  <p:childTnLst>
                                    <p:animMotion origin="layout" path="M -3.88889E-6 2.09877E-6 L -3.88889E-6 -0.05525 " pathEditMode="relative" rAng="0" ptsTypes="AA">
                                      <p:cBhvr>
                                        <p:cTn id="47" dur="2000" fill="hold"/>
                                        <p:tgtEl>
                                          <p:spTgt spid="390"/>
                                        </p:tgtEl>
                                        <p:attrNameLst>
                                          <p:attrName>ppt_x</p:attrName>
                                          <p:attrName>ppt_y</p:attrName>
                                        </p:attrNameLst>
                                      </p:cBhvr>
                                      <p:rCtr x="0" y="-2778"/>
                                    </p:animMotion>
                                  </p:childTnLst>
                                </p:cTn>
                              </p:par>
                            </p:childTnLst>
                          </p:cTn>
                        </p:par>
                        <p:par>
                          <p:cTn id="48" fill="hold">
                            <p:stCondLst>
                              <p:cond delay="8000"/>
                            </p:stCondLst>
                            <p:childTnLst>
                              <p:par>
                                <p:cTn id="49" presetID="10" presetClass="entr" presetSubtype="0" fill="hold" grpId="0" nodeType="afterEffect">
                                  <p:stCondLst>
                                    <p:cond delay="0"/>
                                  </p:stCondLst>
                                  <p:childTnLst>
                                    <p:set>
                                      <p:cBhvr>
                                        <p:cTn id="50" dur="1" fill="hold">
                                          <p:stCondLst>
                                            <p:cond delay="0"/>
                                          </p:stCondLst>
                                        </p:cTn>
                                        <p:tgtEl>
                                          <p:spTgt spid="449"/>
                                        </p:tgtEl>
                                        <p:attrNameLst>
                                          <p:attrName>style.visibility</p:attrName>
                                        </p:attrNameLst>
                                      </p:cBhvr>
                                      <p:to>
                                        <p:strVal val="visible"/>
                                      </p:to>
                                    </p:set>
                                    <p:animEffect transition="in" filter="fade">
                                      <p:cBhvr>
                                        <p:cTn id="51" dur="500"/>
                                        <p:tgtEl>
                                          <p:spTgt spid="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 grpId="0" animBg="1"/>
      <p:bldP spid="449" grpId="0" animBg="1"/>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04"/>
        <p:cNvGrpSpPr/>
        <p:nvPr/>
      </p:nvGrpSpPr>
      <p:grpSpPr>
        <a:xfrm>
          <a:off x="0" y="0"/>
          <a:ext cx="0" cy="0"/>
          <a:chOff x="0" y="0"/>
          <a:chExt cx="0" cy="0"/>
        </a:xfrm>
      </p:grpSpPr>
      <p:sp>
        <p:nvSpPr>
          <p:cNvPr id="1205" name="Google Shape;1205;p32"/>
          <p:cNvSpPr txBox="1">
            <a:spLocks noGrp="1"/>
          </p:cNvSpPr>
          <p:nvPr>
            <p:ph type="title"/>
          </p:nvPr>
        </p:nvSpPr>
        <p:spPr>
          <a:xfrm>
            <a:off x="713225" y="539500"/>
            <a:ext cx="7717500" cy="408600"/>
          </a:xfrm>
          <a:prstGeom prst="rect">
            <a:avLst/>
          </a:prstGeom>
        </p:spPr>
        <p:txBody>
          <a:bodyPr spcFirstLastPara="1" wrap="square" lIns="91425" tIns="91425" rIns="91425" bIns="91425" anchor="t" anchorCtr="0">
            <a:noAutofit/>
          </a:bodyPr>
          <a:lstStyle/>
          <a:p>
            <a:r>
              <a:rPr lang="en-US"/>
              <a:t>3. Chọn mô hình và huấn luyện</a:t>
            </a:r>
          </a:p>
        </p:txBody>
      </p:sp>
      <p:grpSp>
        <p:nvGrpSpPr>
          <p:cNvPr id="1206" name="Google Shape;1206;p32"/>
          <p:cNvGrpSpPr/>
          <p:nvPr/>
        </p:nvGrpSpPr>
        <p:grpSpPr>
          <a:xfrm>
            <a:off x="7113492" y="2454884"/>
            <a:ext cx="972742" cy="997490"/>
            <a:chOff x="8377075" y="4241380"/>
            <a:chExt cx="440015" cy="451189"/>
          </a:xfrm>
        </p:grpSpPr>
        <p:sp>
          <p:nvSpPr>
            <p:cNvPr id="1207" name="Google Shape;1207;p32"/>
            <p:cNvSpPr/>
            <p:nvPr/>
          </p:nvSpPr>
          <p:spPr>
            <a:xfrm>
              <a:off x="8377075" y="4241380"/>
              <a:ext cx="440015" cy="141003"/>
            </a:xfrm>
            <a:custGeom>
              <a:avLst/>
              <a:gdLst/>
              <a:ahLst/>
              <a:cxnLst/>
              <a:rect l="l" t="t" r="r" b="b"/>
              <a:pathLst>
                <a:path w="57182" h="18324" extrusionOk="0">
                  <a:moveTo>
                    <a:pt x="52626" y="4409"/>
                  </a:moveTo>
                  <a:cubicBezTo>
                    <a:pt x="51708" y="9802"/>
                    <a:pt x="47004" y="13932"/>
                    <a:pt x="41350" y="13932"/>
                  </a:cubicBezTo>
                  <a:lnTo>
                    <a:pt x="15832" y="13932"/>
                  </a:lnTo>
                  <a:cubicBezTo>
                    <a:pt x="10178" y="13932"/>
                    <a:pt x="5474" y="9802"/>
                    <a:pt x="4556" y="4409"/>
                  </a:cubicBezTo>
                  <a:close/>
                  <a:moveTo>
                    <a:pt x="0" y="1"/>
                  </a:moveTo>
                  <a:lnTo>
                    <a:pt x="0" y="2492"/>
                  </a:lnTo>
                  <a:cubicBezTo>
                    <a:pt x="0" y="11244"/>
                    <a:pt x="7097" y="18324"/>
                    <a:pt x="15832" y="18324"/>
                  </a:cubicBezTo>
                  <a:lnTo>
                    <a:pt x="41350" y="18324"/>
                  </a:lnTo>
                  <a:cubicBezTo>
                    <a:pt x="50085" y="18324"/>
                    <a:pt x="57182" y="11244"/>
                    <a:pt x="57182" y="2492"/>
                  </a:cubicBezTo>
                  <a:lnTo>
                    <a:pt x="571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2"/>
            <p:cNvSpPr/>
            <p:nvPr/>
          </p:nvSpPr>
          <p:spPr>
            <a:xfrm>
              <a:off x="8568865" y="4404920"/>
              <a:ext cx="56374" cy="141003"/>
            </a:xfrm>
            <a:custGeom>
              <a:avLst/>
              <a:gdLst/>
              <a:ahLst/>
              <a:cxnLst/>
              <a:rect l="l" t="t" r="r" b="b"/>
              <a:pathLst>
                <a:path w="7326" h="18324" extrusionOk="0">
                  <a:moveTo>
                    <a:pt x="0" y="1"/>
                  </a:moveTo>
                  <a:lnTo>
                    <a:pt x="0" y="18324"/>
                  </a:lnTo>
                  <a:lnTo>
                    <a:pt x="7325" y="18324"/>
                  </a:lnTo>
                  <a:lnTo>
                    <a:pt x="73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2"/>
            <p:cNvSpPr/>
            <p:nvPr/>
          </p:nvSpPr>
          <p:spPr>
            <a:xfrm>
              <a:off x="8526618" y="4534675"/>
              <a:ext cx="141003" cy="56374"/>
            </a:xfrm>
            <a:custGeom>
              <a:avLst/>
              <a:gdLst/>
              <a:ahLst/>
              <a:cxnLst/>
              <a:rect l="l" t="t" r="r" b="b"/>
              <a:pathLst>
                <a:path w="18324" h="7326" extrusionOk="0">
                  <a:moveTo>
                    <a:pt x="0" y="1"/>
                  </a:moveTo>
                  <a:lnTo>
                    <a:pt x="0" y="7326"/>
                  </a:lnTo>
                  <a:lnTo>
                    <a:pt x="18323" y="7326"/>
                  </a:lnTo>
                  <a:lnTo>
                    <a:pt x="183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8461683" y="4241380"/>
              <a:ext cx="270772" cy="225625"/>
            </a:xfrm>
            <a:custGeom>
              <a:avLst/>
              <a:gdLst/>
              <a:ahLst/>
              <a:cxnLst/>
              <a:rect l="l" t="t" r="r" b="b"/>
              <a:pathLst>
                <a:path w="35188" h="29321" extrusionOk="0">
                  <a:moveTo>
                    <a:pt x="1" y="1"/>
                  </a:moveTo>
                  <a:lnTo>
                    <a:pt x="1" y="11735"/>
                  </a:lnTo>
                  <a:cubicBezTo>
                    <a:pt x="1" y="21453"/>
                    <a:pt x="7883" y="29320"/>
                    <a:pt x="17602" y="29320"/>
                  </a:cubicBezTo>
                  <a:cubicBezTo>
                    <a:pt x="27305" y="29320"/>
                    <a:pt x="35187" y="21453"/>
                    <a:pt x="35187" y="11735"/>
                  </a:cubicBezTo>
                  <a:lnTo>
                    <a:pt x="351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2"/>
            <p:cNvSpPr/>
            <p:nvPr/>
          </p:nvSpPr>
          <p:spPr>
            <a:xfrm>
              <a:off x="8484249" y="4579823"/>
              <a:ext cx="225633" cy="112747"/>
            </a:xfrm>
            <a:custGeom>
              <a:avLst/>
              <a:gdLst/>
              <a:ahLst/>
              <a:cxnLst/>
              <a:rect l="l" t="t" r="r" b="b"/>
              <a:pathLst>
                <a:path w="29322" h="14652" extrusionOk="0">
                  <a:moveTo>
                    <a:pt x="1" y="0"/>
                  </a:moveTo>
                  <a:lnTo>
                    <a:pt x="1" y="14652"/>
                  </a:lnTo>
                  <a:lnTo>
                    <a:pt x="29321" y="14652"/>
                  </a:lnTo>
                  <a:lnTo>
                    <a:pt x="293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32"/>
          <p:cNvGrpSpPr/>
          <p:nvPr/>
        </p:nvGrpSpPr>
        <p:grpSpPr>
          <a:xfrm>
            <a:off x="2923538" y="2454884"/>
            <a:ext cx="1311955" cy="997491"/>
            <a:chOff x="2923538" y="2454884"/>
            <a:chExt cx="1311955" cy="997491"/>
          </a:xfrm>
        </p:grpSpPr>
        <p:sp>
          <p:nvSpPr>
            <p:cNvPr id="1213" name="Google Shape;1213;p32"/>
            <p:cNvSpPr/>
            <p:nvPr/>
          </p:nvSpPr>
          <p:spPr>
            <a:xfrm>
              <a:off x="3700832" y="3260430"/>
              <a:ext cx="358462" cy="191944"/>
            </a:xfrm>
            <a:custGeom>
              <a:avLst/>
              <a:gdLst/>
              <a:ahLst/>
              <a:cxnLst/>
              <a:rect l="l" t="t" r="r" b="b"/>
              <a:pathLst>
                <a:path w="16438" h="8802" extrusionOk="0">
                  <a:moveTo>
                    <a:pt x="0" y="0"/>
                  </a:moveTo>
                  <a:lnTo>
                    <a:pt x="0" y="8802"/>
                  </a:lnTo>
                  <a:lnTo>
                    <a:pt x="16438" y="8802"/>
                  </a:lnTo>
                  <a:lnTo>
                    <a:pt x="16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2"/>
            <p:cNvSpPr/>
            <p:nvPr/>
          </p:nvSpPr>
          <p:spPr>
            <a:xfrm>
              <a:off x="4012082" y="2889789"/>
              <a:ext cx="223412" cy="367468"/>
            </a:xfrm>
            <a:custGeom>
              <a:avLst/>
              <a:gdLst/>
              <a:ahLst/>
              <a:cxnLst/>
              <a:rect l="l" t="t" r="r" b="b"/>
              <a:pathLst>
                <a:path w="10245" h="16851" extrusionOk="0">
                  <a:moveTo>
                    <a:pt x="7752" y="0"/>
                  </a:moveTo>
                  <a:cubicBezTo>
                    <a:pt x="6890" y="0"/>
                    <a:pt x="6067" y="509"/>
                    <a:pt x="5721" y="1362"/>
                  </a:cubicBezTo>
                  <a:lnTo>
                    <a:pt x="0" y="15179"/>
                  </a:lnTo>
                  <a:lnTo>
                    <a:pt x="4049" y="16850"/>
                  </a:lnTo>
                  <a:lnTo>
                    <a:pt x="9785" y="3051"/>
                  </a:lnTo>
                  <a:cubicBezTo>
                    <a:pt x="10244" y="1919"/>
                    <a:pt x="9703" y="641"/>
                    <a:pt x="8588" y="166"/>
                  </a:cubicBezTo>
                  <a:cubicBezTo>
                    <a:pt x="8315" y="54"/>
                    <a:pt x="8032" y="0"/>
                    <a:pt x="77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2"/>
            <p:cNvSpPr/>
            <p:nvPr/>
          </p:nvSpPr>
          <p:spPr>
            <a:xfrm>
              <a:off x="3659380" y="2694688"/>
              <a:ext cx="95798" cy="230194"/>
            </a:xfrm>
            <a:custGeom>
              <a:avLst/>
              <a:gdLst/>
              <a:ahLst/>
              <a:cxnLst/>
              <a:rect l="l" t="t" r="r" b="b"/>
              <a:pathLst>
                <a:path w="4393" h="10556" extrusionOk="0">
                  <a:moveTo>
                    <a:pt x="2196" y="1"/>
                  </a:moveTo>
                  <a:cubicBezTo>
                    <a:pt x="983" y="1"/>
                    <a:pt x="0" y="984"/>
                    <a:pt x="0" y="2197"/>
                  </a:cubicBezTo>
                  <a:lnTo>
                    <a:pt x="0" y="10555"/>
                  </a:lnTo>
                  <a:lnTo>
                    <a:pt x="4392" y="10555"/>
                  </a:lnTo>
                  <a:lnTo>
                    <a:pt x="4392" y="2197"/>
                  </a:lnTo>
                  <a:cubicBezTo>
                    <a:pt x="4392" y="984"/>
                    <a:pt x="3409" y="1"/>
                    <a:pt x="2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2"/>
            <p:cNvSpPr/>
            <p:nvPr/>
          </p:nvSpPr>
          <p:spPr>
            <a:xfrm>
              <a:off x="3774447" y="2550657"/>
              <a:ext cx="95798" cy="374228"/>
            </a:xfrm>
            <a:custGeom>
              <a:avLst/>
              <a:gdLst/>
              <a:ahLst/>
              <a:cxnLst/>
              <a:rect l="l" t="t" r="r" b="b"/>
              <a:pathLst>
                <a:path w="4393" h="17161" extrusionOk="0">
                  <a:moveTo>
                    <a:pt x="2196" y="1"/>
                  </a:moveTo>
                  <a:cubicBezTo>
                    <a:pt x="984" y="1"/>
                    <a:pt x="0" y="984"/>
                    <a:pt x="0" y="2214"/>
                  </a:cubicBezTo>
                  <a:lnTo>
                    <a:pt x="0" y="17160"/>
                  </a:lnTo>
                  <a:lnTo>
                    <a:pt x="4393" y="17160"/>
                  </a:lnTo>
                  <a:lnTo>
                    <a:pt x="4393" y="2214"/>
                  </a:lnTo>
                  <a:cubicBezTo>
                    <a:pt x="4393" y="984"/>
                    <a:pt x="3409" y="1"/>
                    <a:pt x="2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2"/>
            <p:cNvSpPr/>
            <p:nvPr/>
          </p:nvSpPr>
          <p:spPr>
            <a:xfrm>
              <a:off x="3889514" y="2454884"/>
              <a:ext cx="95798" cy="470004"/>
            </a:xfrm>
            <a:custGeom>
              <a:avLst/>
              <a:gdLst/>
              <a:ahLst/>
              <a:cxnLst/>
              <a:rect l="l" t="t" r="r" b="b"/>
              <a:pathLst>
                <a:path w="4393" h="21553" extrusionOk="0">
                  <a:moveTo>
                    <a:pt x="2197" y="0"/>
                  </a:moveTo>
                  <a:cubicBezTo>
                    <a:pt x="984" y="0"/>
                    <a:pt x="1" y="984"/>
                    <a:pt x="1" y="2196"/>
                  </a:cubicBezTo>
                  <a:lnTo>
                    <a:pt x="1" y="21552"/>
                  </a:lnTo>
                  <a:lnTo>
                    <a:pt x="4393" y="21552"/>
                  </a:lnTo>
                  <a:lnTo>
                    <a:pt x="4393" y="2196"/>
                  </a:lnTo>
                  <a:cubicBezTo>
                    <a:pt x="4393" y="984"/>
                    <a:pt x="3410" y="0"/>
                    <a:pt x="21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2"/>
            <p:cNvSpPr/>
            <p:nvPr/>
          </p:nvSpPr>
          <p:spPr>
            <a:xfrm>
              <a:off x="4004581" y="2550657"/>
              <a:ext cx="95820" cy="374228"/>
            </a:xfrm>
            <a:custGeom>
              <a:avLst/>
              <a:gdLst/>
              <a:ahLst/>
              <a:cxnLst/>
              <a:rect l="l" t="t" r="r" b="b"/>
              <a:pathLst>
                <a:path w="4394" h="17161" extrusionOk="0">
                  <a:moveTo>
                    <a:pt x="2197" y="1"/>
                  </a:moveTo>
                  <a:cubicBezTo>
                    <a:pt x="984" y="1"/>
                    <a:pt x="1" y="984"/>
                    <a:pt x="1" y="2214"/>
                  </a:cubicBezTo>
                  <a:lnTo>
                    <a:pt x="1" y="17160"/>
                  </a:lnTo>
                  <a:lnTo>
                    <a:pt x="4393" y="17160"/>
                  </a:lnTo>
                  <a:lnTo>
                    <a:pt x="4393" y="2214"/>
                  </a:lnTo>
                  <a:cubicBezTo>
                    <a:pt x="4393" y="984"/>
                    <a:pt x="3410" y="1"/>
                    <a:pt x="2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2"/>
            <p:cNvSpPr/>
            <p:nvPr/>
          </p:nvSpPr>
          <p:spPr>
            <a:xfrm>
              <a:off x="3659380" y="2886605"/>
              <a:ext cx="441045" cy="412107"/>
            </a:xfrm>
            <a:custGeom>
              <a:avLst/>
              <a:gdLst/>
              <a:ahLst/>
              <a:cxnLst/>
              <a:rect l="l" t="t" r="r" b="b"/>
              <a:pathLst>
                <a:path w="20225" h="18898" extrusionOk="0">
                  <a:moveTo>
                    <a:pt x="0" y="0"/>
                  </a:moveTo>
                  <a:lnTo>
                    <a:pt x="0" y="16996"/>
                  </a:lnTo>
                  <a:cubicBezTo>
                    <a:pt x="0" y="18061"/>
                    <a:pt x="852" y="18897"/>
                    <a:pt x="1901" y="18897"/>
                  </a:cubicBezTo>
                  <a:lnTo>
                    <a:pt x="18339" y="18897"/>
                  </a:lnTo>
                  <a:cubicBezTo>
                    <a:pt x="19388" y="18897"/>
                    <a:pt x="20224" y="18061"/>
                    <a:pt x="20224" y="16996"/>
                  </a:cubicBezTo>
                  <a:lnTo>
                    <a:pt x="202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2"/>
            <p:cNvSpPr/>
            <p:nvPr/>
          </p:nvSpPr>
          <p:spPr>
            <a:xfrm>
              <a:off x="3700832" y="2982378"/>
              <a:ext cx="358462" cy="316331"/>
            </a:xfrm>
            <a:custGeom>
              <a:avLst/>
              <a:gdLst/>
              <a:ahLst/>
              <a:cxnLst/>
              <a:rect l="l" t="t" r="r" b="b"/>
              <a:pathLst>
                <a:path w="16438" h="14506" extrusionOk="0">
                  <a:moveTo>
                    <a:pt x="8210" y="0"/>
                  </a:moveTo>
                  <a:cubicBezTo>
                    <a:pt x="3671" y="0"/>
                    <a:pt x="0" y="3672"/>
                    <a:pt x="0" y="8212"/>
                  </a:cubicBezTo>
                  <a:lnTo>
                    <a:pt x="0" y="14505"/>
                  </a:lnTo>
                  <a:lnTo>
                    <a:pt x="16438" y="14505"/>
                  </a:lnTo>
                  <a:lnTo>
                    <a:pt x="16438" y="8212"/>
                  </a:lnTo>
                  <a:cubicBezTo>
                    <a:pt x="16438" y="3672"/>
                    <a:pt x="12751" y="0"/>
                    <a:pt x="8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2"/>
            <p:cNvSpPr/>
            <p:nvPr/>
          </p:nvSpPr>
          <p:spPr>
            <a:xfrm>
              <a:off x="3099725" y="3260430"/>
              <a:ext cx="358484" cy="191944"/>
            </a:xfrm>
            <a:custGeom>
              <a:avLst/>
              <a:gdLst/>
              <a:ahLst/>
              <a:cxnLst/>
              <a:rect l="l" t="t" r="r" b="b"/>
              <a:pathLst>
                <a:path w="16439" h="8802" extrusionOk="0">
                  <a:moveTo>
                    <a:pt x="1" y="0"/>
                  </a:moveTo>
                  <a:lnTo>
                    <a:pt x="1" y="8802"/>
                  </a:lnTo>
                  <a:lnTo>
                    <a:pt x="16438" y="8802"/>
                  </a:lnTo>
                  <a:lnTo>
                    <a:pt x="16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2"/>
            <p:cNvSpPr/>
            <p:nvPr/>
          </p:nvSpPr>
          <p:spPr>
            <a:xfrm>
              <a:off x="2923538" y="2889789"/>
              <a:ext cx="223412" cy="367468"/>
            </a:xfrm>
            <a:custGeom>
              <a:avLst/>
              <a:gdLst/>
              <a:ahLst/>
              <a:cxnLst/>
              <a:rect l="l" t="t" r="r" b="b"/>
              <a:pathLst>
                <a:path w="10245" h="16851" extrusionOk="0">
                  <a:moveTo>
                    <a:pt x="2493" y="0"/>
                  </a:moveTo>
                  <a:cubicBezTo>
                    <a:pt x="2213" y="0"/>
                    <a:pt x="1929" y="54"/>
                    <a:pt x="1656" y="166"/>
                  </a:cubicBezTo>
                  <a:cubicBezTo>
                    <a:pt x="542" y="641"/>
                    <a:pt x="1" y="1919"/>
                    <a:pt x="459" y="3051"/>
                  </a:cubicBezTo>
                  <a:lnTo>
                    <a:pt x="6180" y="16850"/>
                  </a:lnTo>
                  <a:lnTo>
                    <a:pt x="10244" y="15179"/>
                  </a:lnTo>
                  <a:lnTo>
                    <a:pt x="4524" y="1362"/>
                  </a:lnTo>
                  <a:cubicBezTo>
                    <a:pt x="4177" y="509"/>
                    <a:pt x="3355" y="0"/>
                    <a:pt x="24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2"/>
            <p:cNvSpPr/>
            <p:nvPr/>
          </p:nvSpPr>
          <p:spPr>
            <a:xfrm>
              <a:off x="3403844" y="2694688"/>
              <a:ext cx="95798" cy="230194"/>
            </a:xfrm>
            <a:custGeom>
              <a:avLst/>
              <a:gdLst/>
              <a:ahLst/>
              <a:cxnLst/>
              <a:rect l="l" t="t" r="r" b="b"/>
              <a:pathLst>
                <a:path w="4393" h="10556" extrusionOk="0">
                  <a:moveTo>
                    <a:pt x="2196" y="1"/>
                  </a:moveTo>
                  <a:cubicBezTo>
                    <a:pt x="984" y="1"/>
                    <a:pt x="0" y="984"/>
                    <a:pt x="0" y="2197"/>
                  </a:cubicBezTo>
                  <a:lnTo>
                    <a:pt x="0" y="10555"/>
                  </a:lnTo>
                  <a:lnTo>
                    <a:pt x="4393" y="10555"/>
                  </a:lnTo>
                  <a:lnTo>
                    <a:pt x="4393" y="2197"/>
                  </a:lnTo>
                  <a:cubicBezTo>
                    <a:pt x="4393" y="984"/>
                    <a:pt x="3409" y="1"/>
                    <a:pt x="2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2"/>
            <p:cNvSpPr/>
            <p:nvPr/>
          </p:nvSpPr>
          <p:spPr>
            <a:xfrm>
              <a:off x="3288777" y="2550657"/>
              <a:ext cx="95798" cy="374228"/>
            </a:xfrm>
            <a:custGeom>
              <a:avLst/>
              <a:gdLst/>
              <a:ahLst/>
              <a:cxnLst/>
              <a:rect l="l" t="t" r="r" b="b"/>
              <a:pathLst>
                <a:path w="4393" h="17161" extrusionOk="0">
                  <a:moveTo>
                    <a:pt x="2196" y="1"/>
                  </a:moveTo>
                  <a:cubicBezTo>
                    <a:pt x="983" y="1"/>
                    <a:pt x="0" y="984"/>
                    <a:pt x="0" y="2214"/>
                  </a:cubicBezTo>
                  <a:lnTo>
                    <a:pt x="0" y="17160"/>
                  </a:lnTo>
                  <a:lnTo>
                    <a:pt x="4392" y="17160"/>
                  </a:lnTo>
                  <a:lnTo>
                    <a:pt x="4392" y="2214"/>
                  </a:lnTo>
                  <a:cubicBezTo>
                    <a:pt x="4392" y="984"/>
                    <a:pt x="3409" y="1"/>
                    <a:pt x="2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2"/>
            <p:cNvSpPr/>
            <p:nvPr/>
          </p:nvSpPr>
          <p:spPr>
            <a:xfrm>
              <a:off x="3173362" y="2454884"/>
              <a:ext cx="96147" cy="470004"/>
            </a:xfrm>
            <a:custGeom>
              <a:avLst/>
              <a:gdLst/>
              <a:ahLst/>
              <a:cxnLst/>
              <a:rect l="l" t="t" r="r" b="b"/>
              <a:pathLst>
                <a:path w="4409" h="21553" extrusionOk="0">
                  <a:moveTo>
                    <a:pt x="2212" y="0"/>
                  </a:moveTo>
                  <a:cubicBezTo>
                    <a:pt x="999" y="0"/>
                    <a:pt x="0" y="984"/>
                    <a:pt x="0" y="2196"/>
                  </a:cubicBezTo>
                  <a:lnTo>
                    <a:pt x="0" y="21552"/>
                  </a:lnTo>
                  <a:lnTo>
                    <a:pt x="4408" y="21552"/>
                  </a:lnTo>
                  <a:lnTo>
                    <a:pt x="4408" y="2196"/>
                  </a:lnTo>
                  <a:cubicBezTo>
                    <a:pt x="4408" y="984"/>
                    <a:pt x="3425" y="0"/>
                    <a:pt x="2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2"/>
            <p:cNvSpPr/>
            <p:nvPr/>
          </p:nvSpPr>
          <p:spPr>
            <a:xfrm>
              <a:off x="3058273" y="2550657"/>
              <a:ext cx="96147" cy="374228"/>
            </a:xfrm>
            <a:custGeom>
              <a:avLst/>
              <a:gdLst/>
              <a:ahLst/>
              <a:cxnLst/>
              <a:rect l="l" t="t" r="r" b="b"/>
              <a:pathLst>
                <a:path w="4409" h="17161" extrusionOk="0">
                  <a:moveTo>
                    <a:pt x="2213" y="1"/>
                  </a:moveTo>
                  <a:cubicBezTo>
                    <a:pt x="1000" y="1"/>
                    <a:pt x="1" y="984"/>
                    <a:pt x="1" y="2214"/>
                  </a:cubicBezTo>
                  <a:lnTo>
                    <a:pt x="1" y="17160"/>
                  </a:lnTo>
                  <a:lnTo>
                    <a:pt x="4409" y="17160"/>
                  </a:lnTo>
                  <a:lnTo>
                    <a:pt x="4409" y="2214"/>
                  </a:lnTo>
                  <a:cubicBezTo>
                    <a:pt x="4409" y="984"/>
                    <a:pt x="3425" y="1"/>
                    <a:pt x="2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2"/>
            <p:cNvSpPr/>
            <p:nvPr/>
          </p:nvSpPr>
          <p:spPr>
            <a:xfrm>
              <a:off x="3058273" y="2886605"/>
              <a:ext cx="441394" cy="412107"/>
            </a:xfrm>
            <a:custGeom>
              <a:avLst/>
              <a:gdLst/>
              <a:ahLst/>
              <a:cxnLst/>
              <a:rect l="l" t="t" r="r" b="b"/>
              <a:pathLst>
                <a:path w="20241" h="18898" extrusionOk="0">
                  <a:moveTo>
                    <a:pt x="1" y="0"/>
                  </a:moveTo>
                  <a:lnTo>
                    <a:pt x="1" y="16996"/>
                  </a:lnTo>
                  <a:cubicBezTo>
                    <a:pt x="1" y="18061"/>
                    <a:pt x="853" y="18897"/>
                    <a:pt x="1902" y="18897"/>
                  </a:cubicBezTo>
                  <a:lnTo>
                    <a:pt x="18339" y="18897"/>
                  </a:lnTo>
                  <a:cubicBezTo>
                    <a:pt x="19388" y="18897"/>
                    <a:pt x="20241" y="18061"/>
                    <a:pt x="20241" y="16996"/>
                  </a:cubicBezTo>
                  <a:lnTo>
                    <a:pt x="20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2"/>
            <p:cNvSpPr/>
            <p:nvPr/>
          </p:nvSpPr>
          <p:spPr>
            <a:xfrm>
              <a:off x="3099725" y="2982378"/>
              <a:ext cx="358484" cy="316331"/>
            </a:xfrm>
            <a:custGeom>
              <a:avLst/>
              <a:gdLst/>
              <a:ahLst/>
              <a:cxnLst/>
              <a:rect l="l" t="t" r="r" b="b"/>
              <a:pathLst>
                <a:path w="16439" h="14506" extrusionOk="0">
                  <a:moveTo>
                    <a:pt x="8228" y="0"/>
                  </a:moveTo>
                  <a:cubicBezTo>
                    <a:pt x="3688" y="0"/>
                    <a:pt x="1" y="3672"/>
                    <a:pt x="1" y="8212"/>
                  </a:cubicBezTo>
                  <a:lnTo>
                    <a:pt x="1" y="14505"/>
                  </a:lnTo>
                  <a:lnTo>
                    <a:pt x="16438" y="14505"/>
                  </a:lnTo>
                  <a:lnTo>
                    <a:pt x="16438" y="8212"/>
                  </a:lnTo>
                  <a:cubicBezTo>
                    <a:pt x="16438" y="3672"/>
                    <a:pt x="12767" y="0"/>
                    <a:pt x="8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9" name="Google Shape;1229;p32"/>
          <p:cNvGrpSpPr/>
          <p:nvPr/>
        </p:nvGrpSpPr>
        <p:grpSpPr>
          <a:xfrm>
            <a:off x="5364217" y="2454850"/>
            <a:ext cx="534479" cy="997493"/>
            <a:chOff x="8503508" y="1940343"/>
            <a:chExt cx="292817" cy="546512"/>
          </a:xfrm>
        </p:grpSpPr>
        <p:sp>
          <p:nvSpPr>
            <p:cNvPr id="1230" name="Google Shape;1230;p32"/>
            <p:cNvSpPr/>
            <p:nvPr/>
          </p:nvSpPr>
          <p:spPr>
            <a:xfrm>
              <a:off x="8614397" y="2046335"/>
              <a:ext cx="41101" cy="98382"/>
            </a:xfrm>
            <a:custGeom>
              <a:avLst/>
              <a:gdLst/>
              <a:ahLst/>
              <a:cxnLst/>
              <a:rect l="l" t="t" r="r" b="b"/>
              <a:pathLst>
                <a:path w="4410" h="10556" extrusionOk="0">
                  <a:moveTo>
                    <a:pt x="2196" y="1"/>
                  </a:moveTo>
                  <a:cubicBezTo>
                    <a:pt x="983" y="1"/>
                    <a:pt x="0" y="984"/>
                    <a:pt x="0" y="2197"/>
                  </a:cubicBezTo>
                  <a:lnTo>
                    <a:pt x="0" y="10556"/>
                  </a:lnTo>
                  <a:lnTo>
                    <a:pt x="4409" y="10556"/>
                  </a:lnTo>
                  <a:lnTo>
                    <a:pt x="4409" y="2197"/>
                  </a:lnTo>
                  <a:cubicBezTo>
                    <a:pt x="4409" y="984"/>
                    <a:pt x="3426" y="1"/>
                    <a:pt x="21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2"/>
            <p:cNvSpPr/>
            <p:nvPr/>
          </p:nvSpPr>
          <p:spPr>
            <a:xfrm>
              <a:off x="8653649" y="2059942"/>
              <a:ext cx="41092" cy="98373"/>
            </a:xfrm>
            <a:custGeom>
              <a:avLst/>
              <a:gdLst/>
              <a:ahLst/>
              <a:cxnLst/>
              <a:rect l="l" t="t" r="r" b="b"/>
              <a:pathLst>
                <a:path w="4409" h="10555" extrusionOk="0">
                  <a:moveTo>
                    <a:pt x="2213" y="0"/>
                  </a:moveTo>
                  <a:cubicBezTo>
                    <a:pt x="1000" y="0"/>
                    <a:pt x="1" y="984"/>
                    <a:pt x="1" y="2196"/>
                  </a:cubicBezTo>
                  <a:lnTo>
                    <a:pt x="1" y="10555"/>
                  </a:lnTo>
                  <a:lnTo>
                    <a:pt x="4409" y="10555"/>
                  </a:lnTo>
                  <a:lnTo>
                    <a:pt x="4409" y="2196"/>
                  </a:lnTo>
                  <a:cubicBezTo>
                    <a:pt x="4409" y="984"/>
                    <a:pt x="3425" y="0"/>
                    <a:pt x="22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2"/>
            <p:cNvSpPr/>
            <p:nvPr/>
          </p:nvSpPr>
          <p:spPr>
            <a:xfrm>
              <a:off x="8693050" y="2073689"/>
              <a:ext cx="40952" cy="98373"/>
            </a:xfrm>
            <a:custGeom>
              <a:avLst/>
              <a:gdLst/>
              <a:ahLst/>
              <a:cxnLst/>
              <a:rect l="l" t="t" r="r" b="b"/>
              <a:pathLst>
                <a:path w="4394" h="10555" extrusionOk="0">
                  <a:moveTo>
                    <a:pt x="2197" y="0"/>
                  </a:moveTo>
                  <a:cubicBezTo>
                    <a:pt x="984" y="0"/>
                    <a:pt x="1" y="984"/>
                    <a:pt x="1" y="2196"/>
                  </a:cubicBezTo>
                  <a:lnTo>
                    <a:pt x="1" y="10555"/>
                  </a:lnTo>
                  <a:lnTo>
                    <a:pt x="4393" y="10555"/>
                  </a:lnTo>
                  <a:lnTo>
                    <a:pt x="4393" y="2196"/>
                  </a:lnTo>
                  <a:cubicBezTo>
                    <a:pt x="4393" y="984"/>
                    <a:pt x="3410" y="0"/>
                    <a:pt x="21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2"/>
            <p:cNvSpPr/>
            <p:nvPr/>
          </p:nvSpPr>
          <p:spPr>
            <a:xfrm>
              <a:off x="8732302" y="2087277"/>
              <a:ext cx="40943" cy="98373"/>
            </a:xfrm>
            <a:custGeom>
              <a:avLst/>
              <a:gdLst/>
              <a:ahLst/>
              <a:cxnLst/>
              <a:rect l="l" t="t" r="r" b="b"/>
              <a:pathLst>
                <a:path w="4393" h="10555" extrusionOk="0">
                  <a:moveTo>
                    <a:pt x="2196" y="0"/>
                  </a:moveTo>
                  <a:cubicBezTo>
                    <a:pt x="984" y="0"/>
                    <a:pt x="0" y="984"/>
                    <a:pt x="0" y="2196"/>
                  </a:cubicBezTo>
                  <a:lnTo>
                    <a:pt x="0" y="10555"/>
                  </a:lnTo>
                  <a:lnTo>
                    <a:pt x="4393" y="10555"/>
                  </a:lnTo>
                  <a:lnTo>
                    <a:pt x="4393" y="2196"/>
                  </a:lnTo>
                  <a:cubicBezTo>
                    <a:pt x="4393" y="984"/>
                    <a:pt x="3409" y="0"/>
                    <a:pt x="21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2"/>
            <p:cNvSpPr/>
            <p:nvPr/>
          </p:nvSpPr>
          <p:spPr>
            <a:xfrm>
              <a:off x="8614397" y="2107743"/>
              <a:ext cx="158859" cy="256170"/>
            </a:xfrm>
            <a:custGeom>
              <a:avLst/>
              <a:gdLst/>
              <a:ahLst/>
              <a:cxnLst/>
              <a:rect l="l" t="t" r="r" b="b"/>
              <a:pathLst>
                <a:path w="17045" h="27486" extrusionOk="0">
                  <a:moveTo>
                    <a:pt x="0" y="0"/>
                  </a:moveTo>
                  <a:lnTo>
                    <a:pt x="0" y="27485"/>
                  </a:lnTo>
                  <a:lnTo>
                    <a:pt x="17045" y="27485"/>
                  </a:lnTo>
                  <a:lnTo>
                    <a:pt x="170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2"/>
            <p:cNvSpPr/>
            <p:nvPr/>
          </p:nvSpPr>
          <p:spPr>
            <a:xfrm>
              <a:off x="8503508" y="1940343"/>
              <a:ext cx="170780" cy="239207"/>
            </a:xfrm>
            <a:custGeom>
              <a:avLst/>
              <a:gdLst/>
              <a:ahLst/>
              <a:cxnLst/>
              <a:rect l="l" t="t" r="r" b="b"/>
              <a:pathLst>
                <a:path w="18324" h="25666" extrusionOk="0">
                  <a:moveTo>
                    <a:pt x="1" y="0"/>
                  </a:moveTo>
                  <a:lnTo>
                    <a:pt x="1" y="25665"/>
                  </a:lnTo>
                  <a:lnTo>
                    <a:pt x="18324" y="25665"/>
                  </a:lnTo>
                  <a:lnTo>
                    <a:pt x="183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2"/>
            <p:cNvSpPr/>
            <p:nvPr/>
          </p:nvSpPr>
          <p:spPr>
            <a:xfrm>
              <a:off x="8553459" y="2107752"/>
              <a:ext cx="118988" cy="165579"/>
            </a:xfrm>
            <a:custGeom>
              <a:avLst/>
              <a:gdLst/>
              <a:ahLst/>
              <a:cxnLst/>
              <a:rect l="l" t="t" r="r" b="b"/>
              <a:pathLst>
                <a:path w="12767" h="17766" extrusionOk="0">
                  <a:moveTo>
                    <a:pt x="2508" y="0"/>
                  </a:moveTo>
                  <a:cubicBezTo>
                    <a:pt x="2134" y="0"/>
                    <a:pt x="1755" y="95"/>
                    <a:pt x="1410" y="294"/>
                  </a:cubicBezTo>
                  <a:cubicBezTo>
                    <a:pt x="361" y="901"/>
                    <a:pt x="0" y="2245"/>
                    <a:pt x="606" y="3294"/>
                  </a:cubicBezTo>
                  <a:lnTo>
                    <a:pt x="8965" y="17765"/>
                  </a:lnTo>
                  <a:lnTo>
                    <a:pt x="12767" y="15569"/>
                  </a:lnTo>
                  <a:lnTo>
                    <a:pt x="4426" y="1098"/>
                  </a:lnTo>
                  <a:cubicBezTo>
                    <a:pt x="4018" y="394"/>
                    <a:pt x="3272" y="0"/>
                    <a:pt x="25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2"/>
            <p:cNvSpPr/>
            <p:nvPr/>
          </p:nvSpPr>
          <p:spPr>
            <a:xfrm>
              <a:off x="8591332" y="2295608"/>
              <a:ext cx="204993" cy="191246"/>
            </a:xfrm>
            <a:custGeom>
              <a:avLst/>
              <a:gdLst/>
              <a:ahLst/>
              <a:cxnLst/>
              <a:rect l="l" t="t" r="r" b="b"/>
              <a:pathLst>
                <a:path w="21995" h="20520" extrusionOk="0">
                  <a:moveTo>
                    <a:pt x="1" y="1"/>
                  </a:moveTo>
                  <a:lnTo>
                    <a:pt x="1" y="20520"/>
                  </a:lnTo>
                  <a:lnTo>
                    <a:pt x="21995" y="20520"/>
                  </a:lnTo>
                  <a:lnTo>
                    <a:pt x="219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2"/>
            <p:cNvSpPr/>
            <p:nvPr/>
          </p:nvSpPr>
          <p:spPr>
            <a:xfrm>
              <a:off x="8632410" y="2295608"/>
              <a:ext cx="40952" cy="191246"/>
            </a:xfrm>
            <a:custGeom>
              <a:avLst/>
              <a:gdLst/>
              <a:ahLst/>
              <a:cxnLst/>
              <a:rect l="l" t="t" r="r" b="b"/>
              <a:pathLst>
                <a:path w="4394" h="20520" extrusionOk="0">
                  <a:moveTo>
                    <a:pt x="1" y="1"/>
                  </a:moveTo>
                  <a:lnTo>
                    <a:pt x="1" y="20520"/>
                  </a:lnTo>
                  <a:lnTo>
                    <a:pt x="4393" y="20520"/>
                  </a:lnTo>
                  <a:lnTo>
                    <a:pt x="43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2"/>
            <p:cNvSpPr/>
            <p:nvPr/>
          </p:nvSpPr>
          <p:spPr>
            <a:xfrm>
              <a:off x="8714279" y="2295608"/>
              <a:ext cx="41101" cy="191246"/>
            </a:xfrm>
            <a:custGeom>
              <a:avLst/>
              <a:gdLst/>
              <a:ahLst/>
              <a:cxnLst/>
              <a:rect l="l" t="t" r="r" b="b"/>
              <a:pathLst>
                <a:path w="4410" h="20520" extrusionOk="0">
                  <a:moveTo>
                    <a:pt x="0" y="1"/>
                  </a:moveTo>
                  <a:lnTo>
                    <a:pt x="0" y="20520"/>
                  </a:lnTo>
                  <a:lnTo>
                    <a:pt x="4410" y="20520"/>
                  </a:lnTo>
                  <a:lnTo>
                    <a:pt x="4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32"/>
          <p:cNvGrpSpPr/>
          <p:nvPr/>
        </p:nvGrpSpPr>
        <p:grpSpPr>
          <a:xfrm>
            <a:off x="1123949" y="2454773"/>
            <a:ext cx="840274" cy="997483"/>
            <a:chOff x="8440225" y="2646316"/>
            <a:chExt cx="505641" cy="600242"/>
          </a:xfrm>
        </p:grpSpPr>
        <p:sp>
          <p:nvSpPr>
            <p:cNvPr id="1241" name="Google Shape;1241;p32"/>
            <p:cNvSpPr/>
            <p:nvPr/>
          </p:nvSpPr>
          <p:spPr>
            <a:xfrm>
              <a:off x="8558741" y="2656605"/>
              <a:ext cx="268396" cy="143288"/>
            </a:xfrm>
            <a:custGeom>
              <a:avLst/>
              <a:gdLst/>
              <a:ahLst/>
              <a:cxnLst/>
              <a:rect l="l" t="t" r="r" b="b"/>
              <a:pathLst>
                <a:path w="30353" h="16209" extrusionOk="0">
                  <a:moveTo>
                    <a:pt x="15176" y="1"/>
                  </a:moveTo>
                  <a:lnTo>
                    <a:pt x="0" y="15177"/>
                  </a:lnTo>
                  <a:lnTo>
                    <a:pt x="1033" y="16209"/>
                  </a:lnTo>
                  <a:lnTo>
                    <a:pt x="15176" y="2066"/>
                  </a:lnTo>
                  <a:lnTo>
                    <a:pt x="29321" y="16209"/>
                  </a:lnTo>
                  <a:lnTo>
                    <a:pt x="30352" y="15177"/>
                  </a:lnTo>
                  <a:lnTo>
                    <a:pt x="151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2"/>
            <p:cNvSpPr/>
            <p:nvPr/>
          </p:nvSpPr>
          <p:spPr>
            <a:xfrm>
              <a:off x="8673483" y="2646316"/>
              <a:ext cx="38845" cy="38834"/>
            </a:xfrm>
            <a:custGeom>
              <a:avLst/>
              <a:gdLst/>
              <a:ahLst/>
              <a:cxnLst/>
              <a:rect l="l" t="t" r="r" b="b"/>
              <a:pathLst>
                <a:path w="4393" h="4393" extrusionOk="0">
                  <a:moveTo>
                    <a:pt x="2196" y="0"/>
                  </a:moveTo>
                  <a:cubicBezTo>
                    <a:pt x="983" y="0"/>
                    <a:pt x="0" y="984"/>
                    <a:pt x="0" y="2197"/>
                  </a:cubicBezTo>
                  <a:cubicBezTo>
                    <a:pt x="0" y="3409"/>
                    <a:pt x="983" y="4393"/>
                    <a:pt x="2196" y="4393"/>
                  </a:cubicBezTo>
                  <a:cubicBezTo>
                    <a:pt x="3409" y="4393"/>
                    <a:pt x="4392" y="3409"/>
                    <a:pt x="4392" y="2197"/>
                  </a:cubicBezTo>
                  <a:cubicBezTo>
                    <a:pt x="4392" y="984"/>
                    <a:pt x="3409" y="0"/>
                    <a:pt x="2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2"/>
            <p:cNvSpPr/>
            <p:nvPr/>
          </p:nvSpPr>
          <p:spPr>
            <a:xfrm>
              <a:off x="8440225" y="2728172"/>
              <a:ext cx="505641" cy="518386"/>
            </a:xfrm>
            <a:custGeom>
              <a:avLst/>
              <a:gdLst/>
              <a:ahLst/>
              <a:cxnLst/>
              <a:rect l="l" t="t" r="r" b="b"/>
              <a:pathLst>
                <a:path w="57183" h="58641" extrusionOk="0">
                  <a:moveTo>
                    <a:pt x="1" y="1"/>
                  </a:moveTo>
                  <a:lnTo>
                    <a:pt x="28583" y="58641"/>
                  </a:lnTo>
                  <a:lnTo>
                    <a:pt x="57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2"/>
            <p:cNvSpPr/>
            <p:nvPr/>
          </p:nvSpPr>
          <p:spPr>
            <a:xfrm>
              <a:off x="8481666" y="2754098"/>
              <a:ext cx="422592" cy="433354"/>
            </a:xfrm>
            <a:custGeom>
              <a:avLst/>
              <a:gdLst/>
              <a:ahLst/>
              <a:cxnLst/>
              <a:rect l="l" t="t" r="r" b="b"/>
              <a:pathLst>
                <a:path w="47791" h="49022" extrusionOk="0">
                  <a:moveTo>
                    <a:pt x="0" y="1"/>
                  </a:moveTo>
                  <a:lnTo>
                    <a:pt x="23895" y="49021"/>
                  </a:lnTo>
                  <a:lnTo>
                    <a:pt x="477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 name="Google Shape;1245;p32"/>
          <p:cNvGrpSpPr/>
          <p:nvPr/>
        </p:nvGrpSpPr>
        <p:grpSpPr>
          <a:xfrm>
            <a:off x="2698099" y="3550475"/>
            <a:ext cx="1762846" cy="1261358"/>
            <a:chOff x="2698099" y="3550475"/>
            <a:chExt cx="1762846" cy="981891"/>
          </a:xfrm>
        </p:grpSpPr>
        <p:sp>
          <p:nvSpPr>
            <p:cNvPr id="1246" name="Google Shape;1246;p32"/>
            <p:cNvSpPr txBox="1"/>
            <p:nvPr/>
          </p:nvSpPr>
          <p:spPr>
            <a:xfrm>
              <a:off x="2698099" y="3550475"/>
              <a:ext cx="1762846"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2"/>
                  </a:solidFill>
                  <a:latin typeface="Fira Sans Extra Condensed SemiBold"/>
                  <a:ea typeface="Fira Sans Extra Condensed SemiBold"/>
                  <a:cs typeface="Fira Sans Extra Condensed SemiBold"/>
                  <a:sym typeface="Fira Sans Extra Condensed SemiBold"/>
                </a:rPr>
                <a:t>Đánh giá mô hình</a:t>
              </a:r>
              <a:endParaRPr sz="1800">
                <a:solidFill>
                  <a:schemeClr val="dk2"/>
                </a:solidFill>
                <a:latin typeface="Fira Sans Extra Condensed SemiBold"/>
                <a:ea typeface="Fira Sans Extra Condensed SemiBold"/>
                <a:cs typeface="Fira Sans Extra Condensed SemiBold"/>
                <a:sym typeface="Fira Sans Extra Condensed SemiBold"/>
              </a:endParaRPr>
            </a:p>
          </p:txBody>
        </p:sp>
        <p:sp>
          <p:nvSpPr>
            <p:cNvPr id="1247" name="Google Shape;1247;p32"/>
            <p:cNvSpPr txBox="1"/>
            <p:nvPr/>
          </p:nvSpPr>
          <p:spPr>
            <a:xfrm>
              <a:off x="2748671" y="3882266"/>
              <a:ext cx="1661700" cy="65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latin typeface="Roboto"/>
                  <a:ea typeface="Roboto"/>
                  <a:cs typeface="Roboto"/>
                </a:rPr>
                <a:t>Đánh giá mô hình bằng Kiểm chứng chéo (Cross Validation) trên Training Set</a:t>
              </a:r>
              <a:endParaRPr sz="1200">
                <a:latin typeface="Roboto"/>
                <a:ea typeface="Roboto"/>
                <a:cs typeface="Roboto"/>
                <a:sym typeface="Roboto"/>
              </a:endParaRPr>
            </a:p>
          </p:txBody>
        </p:sp>
      </p:grpSp>
      <p:grpSp>
        <p:nvGrpSpPr>
          <p:cNvPr id="1248" name="Google Shape;1248;p32"/>
          <p:cNvGrpSpPr/>
          <p:nvPr/>
        </p:nvGrpSpPr>
        <p:grpSpPr>
          <a:xfrm>
            <a:off x="713225" y="3550467"/>
            <a:ext cx="1661700" cy="1261371"/>
            <a:chOff x="713225" y="3550468"/>
            <a:chExt cx="1661700" cy="981900"/>
          </a:xfrm>
        </p:grpSpPr>
        <p:sp>
          <p:nvSpPr>
            <p:cNvPr id="1249" name="Google Shape;1249;p32"/>
            <p:cNvSpPr txBox="1"/>
            <p:nvPr/>
          </p:nvSpPr>
          <p:spPr>
            <a:xfrm>
              <a:off x="1085065" y="3550468"/>
              <a:ext cx="918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Khởi tạo</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250" name="Google Shape;1250;p32"/>
            <p:cNvSpPr txBox="1"/>
            <p:nvPr/>
          </p:nvSpPr>
          <p:spPr>
            <a:xfrm>
              <a:off x="713225" y="3882267"/>
              <a:ext cx="1661700" cy="65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latin typeface="Roboto"/>
                  <a:ea typeface="Roboto"/>
                  <a:cs typeface="Roboto"/>
                </a:rPr>
                <a:t>Khởi tạo mô hình, nhận thuật toán phân lớp thông qua tham số clf (classifier) của hàm.</a:t>
              </a:r>
              <a:endParaRPr sz="1200">
                <a:latin typeface="Roboto"/>
                <a:ea typeface="Roboto"/>
                <a:cs typeface="Roboto"/>
                <a:sym typeface="Roboto"/>
              </a:endParaRPr>
            </a:p>
          </p:txBody>
        </p:sp>
      </p:grpSp>
      <p:grpSp>
        <p:nvGrpSpPr>
          <p:cNvPr id="1251" name="Google Shape;1251;p32"/>
          <p:cNvGrpSpPr/>
          <p:nvPr/>
        </p:nvGrpSpPr>
        <p:grpSpPr>
          <a:xfrm>
            <a:off x="4604279" y="3533504"/>
            <a:ext cx="2136606" cy="1413251"/>
            <a:chOff x="4699174" y="3550474"/>
            <a:chExt cx="1794551" cy="981893"/>
          </a:xfrm>
        </p:grpSpPr>
        <p:sp>
          <p:nvSpPr>
            <p:cNvPr id="1252" name="Google Shape;1252;p32"/>
            <p:cNvSpPr txBox="1"/>
            <p:nvPr/>
          </p:nvSpPr>
          <p:spPr>
            <a:xfrm>
              <a:off x="4707130" y="3550474"/>
              <a:ext cx="16617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2"/>
                  </a:solidFill>
                  <a:latin typeface="Fira Sans Extra Condensed SemiBold"/>
                  <a:ea typeface="Fira Sans Extra Condensed SemiBold"/>
                  <a:cs typeface="Fira Sans Extra Condensed SemiBold"/>
                  <a:sym typeface="Fira Sans Extra Condensed SemiBold"/>
                </a:rPr>
                <a:t>Đánh giá 4 hệ số</a:t>
              </a:r>
              <a:endParaRPr sz="1800">
                <a:solidFill>
                  <a:schemeClr val="accent2"/>
                </a:solidFill>
                <a:latin typeface="Fira Sans Extra Condensed SemiBold"/>
                <a:ea typeface="Fira Sans Extra Condensed SemiBold"/>
                <a:cs typeface="Fira Sans Extra Condensed SemiBold"/>
                <a:sym typeface="Fira Sans Extra Condensed SemiBold"/>
              </a:endParaRPr>
            </a:p>
          </p:txBody>
        </p:sp>
        <p:sp>
          <p:nvSpPr>
            <p:cNvPr id="1253" name="Google Shape;1253;p32"/>
            <p:cNvSpPr txBox="1"/>
            <p:nvPr/>
          </p:nvSpPr>
          <p:spPr>
            <a:xfrm>
              <a:off x="4699174" y="3882267"/>
              <a:ext cx="1794551" cy="650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en-US" sz="1200">
                  <a:latin typeface="Roboto"/>
                  <a:ea typeface="Roboto"/>
                  <a:cs typeface="Roboto"/>
                </a:rPr>
                <a:t>Đánh giá 4 hệ số: Accuracy (Độ chính xác tổng quát), Precision (Độ chính xác), Recall (Độ nhạy), F1.</a:t>
              </a:r>
              <a:endParaRPr sz="1200">
                <a:latin typeface="Roboto"/>
                <a:ea typeface="Roboto"/>
                <a:cs typeface="Roboto"/>
                <a:sym typeface="Roboto"/>
              </a:endParaRPr>
            </a:p>
          </p:txBody>
        </p:sp>
      </p:grpSp>
      <p:grpSp>
        <p:nvGrpSpPr>
          <p:cNvPr id="1254" name="Google Shape;1254;p32"/>
          <p:cNvGrpSpPr/>
          <p:nvPr/>
        </p:nvGrpSpPr>
        <p:grpSpPr>
          <a:xfrm>
            <a:off x="6769012" y="3550474"/>
            <a:ext cx="1838529" cy="1133945"/>
            <a:chOff x="6769012" y="3550475"/>
            <a:chExt cx="1838529" cy="981892"/>
          </a:xfrm>
        </p:grpSpPr>
        <p:sp>
          <p:nvSpPr>
            <p:cNvPr id="1255" name="Google Shape;1255;p32"/>
            <p:cNvSpPr txBox="1"/>
            <p:nvPr/>
          </p:nvSpPr>
          <p:spPr>
            <a:xfrm>
              <a:off x="6769012" y="3550475"/>
              <a:ext cx="1838529"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3"/>
                  </a:solidFill>
                  <a:latin typeface="Fira Sans Extra Condensed SemiBold"/>
                  <a:ea typeface="Fira Sans Extra Condensed SemiBold"/>
                  <a:cs typeface="Fira Sans Extra Condensed SemiBold"/>
                  <a:sym typeface="Fira Sans Extra Condensed SemiBold"/>
                </a:rPr>
                <a:t>Confusion Matrix</a:t>
              </a:r>
              <a:endParaRPr sz="1800">
                <a:solidFill>
                  <a:schemeClr val="accent3"/>
                </a:solidFill>
                <a:latin typeface="Fira Sans Extra Condensed SemiBold"/>
                <a:ea typeface="Fira Sans Extra Condensed SemiBold"/>
                <a:cs typeface="Fira Sans Extra Condensed SemiBold"/>
                <a:sym typeface="Fira Sans Extra Condensed SemiBold"/>
              </a:endParaRPr>
            </a:p>
          </p:txBody>
        </p:sp>
        <p:sp>
          <p:nvSpPr>
            <p:cNvPr id="1256" name="Google Shape;1256;p32"/>
            <p:cNvSpPr txBox="1"/>
            <p:nvPr/>
          </p:nvSpPr>
          <p:spPr>
            <a:xfrm>
              <a:off x="6769013" y="3882267"/>
              <a:ext cx="1838528" cy="65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latin typeface="Roboto"/>
                  <a:ea typeface="Roboto"/>
                  <a:cs typeface="Roboto"/>
                </a:rPr>
                <a:t>Vẽ Confusion Matrix cho kết quả dự đoán của mô hình trên Test Set.</a:t>
              </a:r>
              <a:endParaRPr sz="1200">
                <a:latin typeface="Roboto"/>
                <a:ea typeface="Roboto"/>
                <a:cs typeface="Roboto"/>
                <a:sym typeface="Roboto"/>
              </a:endParaRPr>
            </a:p>
          </p:txBody>
        </p:sp>
      </p:grpSp>
      <p:sp>
        <p:nvSpPr>
          <p:cNvPr id="1257" name="Google Shape;1257;p32"/>
          <p:cNvSpPr/>
          <p:nvPr/>
        </p:nvSpPr>
        <p:spPr>
          <a:xfrm>
            <a:off x="3224874" y="1287400"/>
            <a:ext cx="675600" cy="6756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5"/>
                </a:solidFill>
                <a:latin typeface="Fira Sans Extra Condensed"/>
                <a:ea typeface="Fira Sans Extra Condensed"/>
                <a:cs typeface="Fira Sans Extra Condensed"/>
                <a:sym typeface="Fira Sans Extra Condensed"/>
              </a:rPr>
              <a:t>2</a:t>
            </a:r>
            <a:endParaRPr sz="3000" b="1">
              <a:solidFill>
                <a:schemeClr val="accent5"/>
              </a:solidFill>
              <a:latin typeface="Fira Sans Extra Condensed"/>
              <a:ea typeface="Fira Sans Extra Condensed"/>
              <a:cs typeface="Fira Sans Extra Condensed"/>
              <a:sym typeface="Fira Sans Extra Condensed"/>
            </a:endParaRPr>
          </a:p>
        </p:txBody>
      </p:sp>
      <p:sp>
        <p:nvSpPr>
          <p:cNvPr id="1258" name="Google Shape;1258;p32"/>
          <p:cNvSpPr/>
          <p:nvPr/>
        </p:nvSpPr>
        <p:spPr>
          <a:xfrm>
            <a:off x="1206275" y="1287408"/>
            <a:ext cx="675600" cy="675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5"/>
                </a:solidFill>
                <a:latin typeface="Fira Sans Extra Condensed"/>
                <a:ea typeface="Fira Sans Extra Condensed"/>
                <a:cs typeface="Fira Sans Extra Condensed"/>
                <a:sym typeface="Fira Sans Extra Condensed"/>
              </a:rPr>
              <a:t>1</a:t>
            </a:r>
            <a:endParaRPr sz="3000" b="1">
              <a:solidFill>
                <a:schemeClr val="accent5"/>
              </a:solidFill>
              <a:latin typeface="Fira Sans Extra Condensed"/>
              <a:ea typeface="Fira Sans Extra Condensed"/>
              <a:cs typeface="Fira Sans Extra Condensed"/>
              <a:sym typeface="Fira Sans Extra Condensed"/>
            </a:endParaRPr>
          </a:p>
        </p:txBody>
      </p:sp>
      <p:sp>
        <p:nvSpPr>
          <p:cNvPr id="1259" name="Google Shape;1259;p32"/>
          <p:cNvSpPr/>
          <p:nvPr/>
        </p:nvSpPr>
        <p:spPr>
          <a:xfrm>
            <a:off x="5243473" y="1287400"/>
            <a:ext cx="675600" cy="6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5"/>
                </a:solidFill>
                <a:latin typeface="Fira Sans Extra Condensed"/>
                <a:ea typeface="Fira Sans Extra Condensed"/>
                <a:cs typeface="Fira Sans Extra Condensed"/>
                <a:sym typeface="Fira Sans Extra Condensed"/>
              </a:rPr>
              <a:t>3</a:t>
            </a:r>
            <a:endParaRPr sz="3000" b="1">
              <a:solidFill>
                <a:schemeClr val="accent5"/>
              </a:solidFill>
              <a:latin typeface="Fira Sans Extra Condensed"/>
              <a:ea typeface="Fira Sans Extra Condensed"/>
              <a:cs typeface="Fira Sans Extra Condensed"/>
              <a:sym typeface="Fira Sans Extra Condensed"/>
            </a:endParaRPr>
          </a:p>
        </p:txBody>
      </p:sp>
      <p:sp>
        <p:nvSpPr>
          <p:cNvPr id="1260" name="Google Shape;1260;p32"/>
          <p:cNvSpPr/>
          <p:nvPr/>
        </p:nvSpPr>
        <p:spPr>
          <a:xfrm>
            <a:off x="7262063" y="1287408"/>
            <a:ext cx="675600" cy="6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5"/>
                </a:solidFill>
                <a:latin typeface="Fira Sans Extra Condensed"/>
                <a:ea typeface="Fira Sans Extra Condensed"/>
                <a:cs typeface="Fira Sans Extra Condensed"/>
                <a:sym typeface="Fira Sans Extra Condensed"/>
              </a:rPr>
              <a:t>4</a:t>
            </a:r>
            <a:endParaRPr sz="3000" b="1">
              <a:solidFill>
                <a:schemeClr val="accent5"/>
              </a:solidFill>
              <a:latin typeface="Fira Sans Extra Condensed"/>
              <a:ea typeface="Fira Sans Extra Condensed"/>
              <a:cs typeface="Fira Sans Extra Condensed"/>
              <a:sym typeface="Fira Sans Extra Condensed"/>
            </a:endParaRPr>
          </a:p>
        </p:txBody>
      </p:sp>
      <p:cxnSp>
        <p:nvCxnSpPr>
          <p:cNvPr id="1261" name="Google Shape;1261;p32"/>
          <p:cNvCxnSpPr>
            <a:stCxn id="1258" idx="6"/>
            <a:endCxn id="1257" idx="2"/>
          </p:cNvCxnSpPr>
          <p:nvPr/>
        </p:nvCxnSpPr>
        <p:spPr>
          <a:xfrm>
            <a:off x="1881875" y="1625208"/>
            <a:ext cx="1343100" cy="0"/>
          </a:xfrm>
          <a:prstGeom prst="straightConnector1">
            <a:avLst/>
          </a:prstGeom>
          <a:noFill/>
          <a:ln w="19050" cap="flat" cmpd="sng">
            <a:solidFill>
              <a:schemeClr val="dk1"/>
            </a:solidFill>
            <a:prstDash val="solid"/>
            <a:round/>
            <a:headEnd type="none" w="med" len="med"/>
            <a:tailEnd type="none" w="med" len="med"/>
          </a:ln>
        </p:spPr>
      </p:cxnSp>
      <p:cxnSp>
        <p:nvCxnSpPr>
          <p:cNvPr id="1262" name="Google Shape;1262;p32"/>
          <p:cNvCxnSpPr>
            <a:stCxn id="1257" idx="6"/>
            <a:endCxn id="1259" idx="2"/>
          </p:cNvCxnSpPr>
          <p:nvPr/>
        </p:nvCxnSpPr>
        <p:spPr>
          <a:xfrm>
            <a:off x="3900474" y="1625200"/>
            <a:ext cx="1343100" cy="0"/>
          </a:xfrm>
          <a:prstGeom prst="straightConnector1">
            <a:avLst/>
          </a:prstGeom>
          <a:noFill/>
          <a:ln w="19050" cap="flat" cmpd="sng">
            <a:solidFill>
              <a:schemeClr val="dk1"/>
            </a:solidFill>
            <a:prstDash val="solid"/>
            <a:round/>
            <a:headEnd type="none" w="med" len="med"/>
            <a:tailEnd type="none" w="med" len="med"/>
          </a:ln>
        </p:spPr>
      </p:cxnSp>
      <p:cxnSp>
        <p:nvCxnSpPr>
          <p:cNvPr id="1263" name="Google Shape;1263;p32"/>
          <p:cNvCxnSpPr>
            <a:stCxn id="1259" idx="6"/>
            <a:endCxn id="1260" idx="2"/>
          </p:cNvCxnSpPr>
          <p:nvPr/>
        </p:nvCxnSpPr>
        <p:spPr>
          <a:xfrm>
            <a:off x="5919073" y="1625200"/>
            <a:ext cx="13431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054279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58"/>
                                        </p:tgtEl>
                                        <p:attrNameLst>
                                          <p:attrName>style.visibility</p:attrName>
                                        </p:attrNameLst>
                                      </p:cBhvr>
                                      <p:to>
                                        <p:strVal val="visible"/>
                                      </p:to>
                                    </p:set>
                                    <p:animEffect transition="in" filter="fade">
                                      <p:cBhvr>
                                        <p:cTn id="7" dur="500"/>
                                        <p:tgtEl>
                                          <p:spTgt spid="1258"/>
                                        </p:tgtEl>
                                      </p:cBhvr>
                                    </p:animEffect>
                                  </p:childTnLst>
                                </p:cTn>
                              </p:par>
                              <p:par>
                                <p:cTn id="8" presetID="10" presetClass="entr" presetSubtype="0" fill="hold" nodeType="withEffect">
                                  <p:stCondLst>
                                    <p:cond delay="0"/>
                                  </p:stCondLst>
                                  <p:childTnLst>
                                    <p:set>
                                      <p:cBhvr>
                                        <p:cTn id="9" dur="1" fill="hold">
                                          <p:stCondLst>
                                            <p:cond delay="0"/>
                                          </p:stCondLst>
                                        </p:cTn>
                                        <p:tgtEl>
                                          <p:spTgt spid="1240"/>
                                        </p:tgtEl>
                                        <p:attrNameLst>
                                          <p:attrName>style.visibility</p:attrName>
                                        </p:attrNameLst>
                                      </p:cBhvr>
                                      <p:to>
                                        <p:strVal val="visible"/>
                                      </p:to>
                                    </p:set>
                                    <p:animEffect transition="in" filter="fade">
                                      <p:cBhvr>
                                        <p:cTn id="10" dur="500"/>
                                        <p:tgtEl>
                                          <p:spTgt spid="1240"/>
                                        </p:tgtEl>
                                      </p:cBhvr>
                                    </p:animEffect>
                                  </p:childTnLst>
                                </p:cTn>
                              </p:par>
                              <p:par>
                                <p:cTn id="11" presetID="10" presetClass="entr" presetSubtype="0" fill="hold" nodeType="withEffect">
                                  <p:stCondLst>
                                    <p:cond delay="0"/>
                                  </p:stCondLst>
                                  <p:childTnLst>
                                    <p:set>
                                      <p:cBhvr>
                                        <p:cTn id="12" dur="1" fill="hold">
                                          <p:stCondLst>
                                            <p:cond delay="0"/>
                                          </p:stCondLst>
                                        </p:cTn>
                                        <p:tgtEl>
                                          <p:spTgt spid="1248"/>
                                        </p:tgtEl>
                                        <p:attrNameLst>
                                          <p:attrName>style.visibility</p:attrName>
                                        </p:attrNameLst>
                                      </p:cBhvr>
                                      <p:to>
                                        <p:strVal val="visible"/>
                                      </p:to>
                                    </p:set>
                                    <p:animEffect transition="in" filter="fade">
                                      <p:cBhvr>
                                        <p:cTn id="13" dur="500"/>
                                        <p:tgtEl>
                                          <p:spTgt spid="1248"/>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1261"/>
                                        </p:tgtEl>
                                        <p:attrNameLst>
                                          <p:attrName>style.visibility</p:attrName>
                                        </p:attrNameLst>
                                      </p:cBhvr>
                                      <p:to>
                                        <p:strVal val="visible"/>
                                      </p:to>
                                    </p:set>
                                    <p:animEffect transition="in" filter="wipe(left)">
                                      <p:cBhvr>
                                        <p:cTn id="17" dur="500"/>
                                        <p:tgtEl>
                                          <p:spTgt spid="1261"/>
                                        </p:tgtEl>
                                      </p:cBhvr>
                                    </p:animEffect>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1257"/>
                                        </p:tgtEl>
                                        <p:attrNameLst>
                                          <p:attrName>style.visibility</p:attrName>
                                        </p:attrNameLst>
                                      </p:cBhvr>
                                      <p:to>
                                        <p:strVal val="visible"/>
                                      </p:to>
                                    </p:set>
                                    <p:animEffect transition="in" filter="wipe(down)">
                                      <p:cBhvr>
                                        <p:cTn id="21" dur="500"/>
                                        <p:tgtEl>
                                          <p:spTgt spid="1257"/>
                                        </p:tgtEl>
                                      </p:cBhvr>
                                    </p:animEffect>
                                  </p:childTnLst>
                                </p:cTn>
                              </p:par>
                              <p:par>
                                <p:cTn id="22" presetID="22" presetClass="entr" presetSubtype="4" fill="hold" nodeType="withEffect">
                                  <p:stCondLst>
                                    <p:cond delay="0"/>
                                  </p:stCondLst>
                                  <p:childTnLst>
                                    <p:set>
                                      <p:cBhvr>
                                        <p:cTn id="23" dur="1" fill="hold">
                                          <p:stCondLst>
                                            <p:cond delay="0"/>
                                          </p:stCondLst>
                                        </p:cTn>
                                        <p:tgtEl>
                                          <p:spTgt spid="1212"/>
                                        </p:tgtEl>
                                        <p:attrNameLst>
                                          <p:attrName>style.visibility</p:attrName>
                                        </p:attrNameLst>
                                      </p:cBhvr>
                                      <p:to>
                                        <p:strVal val="visible"/>
                                      </p:to>
                                    </p:set>
                                    <p:animEffect transition="in" filter="wipe(down)">
                                      <p:cBhvr>
                                        <p:cTn id="24" dur="500"/>
                                        <p:tgtEl>
                                          <p:spTgt spid="1212"/>
                                        </p:tgtEl>
                                      </p:cBhvr>
                                    </p:animEffect>
                                  </p:childTnLst>
                                </p:cTn>
                              </p:par>
                              <p:par>
                                <p:cTn id="25" presetID="22" presetClass="entr" presetSubtype="4" fill="hold" nodeType="withEffect">
                                  <p:stCondLst>
                                    <p:cond delay="0"/>
                                  </p:stCondLst>
                                  <p:childTnLst>
                                    <p:set>
                                      <p:cBhvr>
                                        <p:cTn id="26" dur="1" fill="hold">
                                          <p:stCondLst>
                                            <p:cond delay="0"/>
                                          </p:stCondLst>
                                        </p:cTn>
                                        <p:tgtEl>
                                          <p:spTgt spid="1245"/>
                                        </p:tgtEl>
                                        <p:attrNameLst>
                                          <p:attrName>style.visibility</p:attrName>
                                        </p:attrNameLst>
                                      </p:cBhvr>
                                      <p:to>
                                        <p:strVal val="visible"/>
                                      </p:to>
                                    </p:set>
                                    <p:animEffect transition="in" filter="wipe(down)">
                                      <p:cBhvr>
                                        <p:cTn id="27" dur="500"/>
                                        <p:tgtEl>
                                          <p:spTgt spid="1245"/>
                                        </p:tgtEl>
                                      </p:cBhvr>
                                    </p:animEffect>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1262"/>
                                        </p:tgtEl>
                                        <p:attrNameLst>
                                          <p:attrName>style.visibility</p:attrName>
                                        </p:attrNameLst>
                                      </p:cBhvr>
                                      <p:to>
                                        <p:strVal val="visible"/>
                                      </p:to>
                                    </p:set>
                                    <p:animEffect transition="in" filter="wipe(left)">
                                      <p:cBhvr>
                                        <p:cTn id="31" dur="500"/>
                                        <p:tgtEl>
                                          <p:spTgt spid="126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259"/>
                                        </p:tgtEl>
                                        <p:attrNameLst>
                                          <p:attrName>style.visibility</p:attrName>
                                        </p:attrNameLst>
                                      </p:cBhvr>
                                      <p:to>
                                        <p:strVal val="visible"/>
                                      </p:to>
                                    </p:set>
                                    <p:animEffect transition="in" filter="fade">
                                      <p:cBhvr>
                                        <p:cTn id="35" dur="500"/>
                                        <p:tgtEl>
                                          <p:spTgt spid="1259"/>
                                        </p:tgtEl>
                                      </p:cBhvr>
                                    </p:animEffect>
                                  </p:childTnLst>
                                </p:cTn>
                              </p:par>
                              <p:par>
                                <p:cTn id="36" presetID="10" presetClass="entr" presetSubtype="0" fill="hold" nodeType="withEffect">
                                  <p:stCondLst>
                                    <p:cond delay="0"/>
                                  </p:stCondLst>
                                  <p:childTnLst>
                                    <p:set>
                                      <p:cBhvr>
                                        <p:cTn id="37" dur="1" fill="hold">
                                          <p:stCondLst>
                                            <p:cond delay="0"/>
                                          </p:stCondLst>
                                        </p:cTn>
                                        <p:tgtEl>
                                          <p:spTgt spid="1229"/>
                                        </p:tgtEl>
                                        <p:attrNameLst>
                                          <p:attrName>style.visibility</p:attrName>
                                        </p:attrNameLst>
                                      </p:cBhvr>
                                      <p:to>
                                        <p:strVal val="visible"/>
                                      </p:to>
                                    </p:set>
                                    <p:animEffect transition="in" filter="fade">
                                      <p:cBhvr>
                                        <p:cTn id="38" dur="500"/>
                                        <p:tgtEl>
                                          <p:spTgt spid="1229"/>
                                        </p:tgtEl>
                                      </p:cBhvr>
                                    </p:animEffect>
                                  </p:childTnLst>
                                </p:cTn>
                              </p:par>
                              <p:par>
                                <p:cTn id="39" presetID="10" presetClass="entr" presetSubtype="0" fill="hold" nodeType="withEffect">
                                  <p:stCondLst>
                                    <p:cond delay="0"/>
                                  </p:stCondLst>
                                  <p:childTnLst>
                                    <p:set>
                                      <p:cBhvr>
                                        <p:cTn id="40" dur="1" fill="hold">
                                          <p:stCondLst>
                                            <p:cond delay="0"/>
                                          </p:stCondLst>
                                        </p:cTn>
                                        <p:tgtEl>
                                          <p:spTgt spid="1251"/>
                                        </p:tgtEl>
                                        <p:attrNameLst>
                                          <p:attrName>style.visibility</p:attrName>
                                        </p:attrNameLst>
                                      </p:cBhvr>
                                      <p:to>
                                        <p:strVal val="visible"/>
                                      </p:to>
                                    </p:set>
                                    <p:animEffect transition="in" filter="fade">
                                      <p:cBhvr>
                                        <p:cTn id="41" dur="500"/>
                                        <p:tgtEl>
                                          <p:spTgt spid="1251"/>
                                        </p:tgtEl>
                                      </p:cBhvr>
                                    </p:animEffect>
                                  </p:childTnLst>
                                </p:cTn>
                              </p:par>
                            </p:childTnLst>
                          </p:cTn>
                        </p:par>
                        <p:par>
                          <p:cTn id="42" fill="hold">
                            <p:stCondLst>
                              <p:cond delay="2500"/>
                            </p:stCondLst>
                            <p:childTnLst>
                              <p:par>
                                <p:cTn id="43" presetID="22" presetClass="entr" presetSubtype="8" fill="hold" nodeType="afterEffect">
                                  <p:stCondLst>
                                    <p:cond delay="0"/>
                                  </p:stCondLst>
                                  <p:childTnLst>
                                    <p:set>
                                      <p:cBhvr>
                                        <p:cTn id="44" dur="1" fill="hold">
                                          <p:stCondLst>
                                            <p:cond delay="0"/>
                                          </p:stCondLst>
                                        </p:cTn>
                                        <p:tgtEl>
                                          <p:spTgt spid="1263"/>
                                        </p:tgtEl>
                                        <p:attrNameLst>
                                          <p:attrName>style.visibility</p:attrName>
                                        </p:attrNameLst>
                                      </p:cBhvr>
                                      <p:to>
                                        <p:strVal val="visible"/>
                                      </p:to>
                                    </p:set>
                                    <p:animEffect transition="in" filter="wipe(left)">
                                      <p:cBhvr>
                                        <p:cTn id="45" dur="500"/>
                                        <p:tgtEl>
                                          <p:spTgt spid="1263"/>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260"/>
                                        </p:tgtEl>
                                        <p:attrNameLst>
                                          <p:attrName>style.visibility</p:attrName>
                                        </p:attrNameLst>
                                      </p:cBhvr>
                                      <p:to>
                                        <p:strVal val="visible"/>
                                      </p:to>
                                    </p:set>
                                    <p:animEffect transition="in" filter="fade">
                                      <p:cBhvr>
                                        <p:cTn id="49" dur="500"/>
                                        <p:tgtEl>
                                          <p:spTgt spid="1260"/>
                                        </p:tgtEl>
                                      </p:cBhvr>
                                    </p:animEffect>
                                  </p:childTnLst>
                                </p:cTn>
                              </p:par>
                              <p:par>
                                <p:cTn id="50" presetID="10" presetClass="entr" presetSubtype="0" fill="hold" nodeType="withEffect">
                                  <p:stCondLst>
                                    <p:cond delay="0"/>
                                  </p:stCondLst>
                                  <p:childTnLst>
                                    <p:set>
                                      <p:cBhvr>
                                        <p:cTn id="51" dur="1" fill="hold">
                                          <p:stCondLst>
                                            <p:cond delay="0"/>
                                          </p:stCondLst>
                                        </p:cTn>
                                        <p:tgtEl>
                                          <p:spTgt spid="1206"/>
                                        </p:tgtEl>
                                        <p:attrNameLst>
                                          <p:attrName>style.visibility</p:attrName>
                                        </p:attrNameLst>
                                      </p:cBhvr>
                                      <p:to>
                                        <p:strVal val="visible"/>
                                      </p:to>
                                    </p:set>
                                    <p:animEffect transition="in" filter="fade">
                                      <p:cBhvr>
                                        <p:cTn id="52" dur="500"/>
                                        <p:tgtEl>
                                          <p:spTgt spid="1206"/>
                                        </p:tgtEl>
                                      </p:cBhvr>
                                    </p:animEffect>
                                  </p:childTnLst>
                                </p:cTn>
                              </p:par>
                              <p:par>
                                <p:cTn id="53" presetID="10" presetClass="entr" presetSubtype="0" fill="hold" nodeType="withEffect">
                                  <p:stCondLst>
                                    <p:cond delay="0"/>
                                  </p:stCondLst>
                                  <p:childTnLst>
                                    <p:set>
                                      <p:cBhvr>
                                        <p:cTn id="54" dur="1" fill="hold">
                                          <p:stCondLst>
                                            <p:cond delay="0"/>
                                          </p:stCondLst>
                                        </p:cTn>
                                        <p:tgtEl>
                                          <p:spTgt spid="1254"/>
                                        </p:tgtEl>
                                        <p:attrNameLst>
                                          <p:attrName>style.visibility</p:attrName>
                                        </p:attrNameLst>
                                      </p:cBhvr>
                                      <p:to>
                                        <p:strVal val="visible"/>
                                      </p:to>
                                    </p:set>
                                    <p:animEffect transition="in" filter="fade">
                                      <p:cBhvr>
                                        <p:cTn id="55" dur="500"/>
                                        <p:tgtEl>
                                          <p:spTgt spid="1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7" grpId="0" animBg="1"/>
      <p:bldP spid="1258" grpId="0" animBg="1"/>
      <p:bldP spid="1259" grpId="0" animBg="1"/>
      <p:bldP spid="126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04"/>
        <p:cNvGrpSpPr/>
        <p:nvPr/>
      </p:nvGrpSpPr>
      <p:grpSpPr>
        <a:xfrm>
          <a:off x="0" y="0"/>
          <a:ext cx="0" cy="0"/>
          <a:chOff x="0" y="0"/>
          <a:chExt cx="0" cy="0"/>
        </a:xfrm>
      </p:grpSpPr>
      <p:sp>
        <p:nvSpPr>
          <p:cNvPr id="1205" name="Google Shape;1205;p32"/>
          <p:cNvSpPr txBox="1">
            <a:spLocks noGrp="1"/>
          </p:cNvSpPr>
          <p:nvPr>
            <p:ph type="title"/>
          </p:nvPr>
        </p:nvSpPr>
        <p:spPr>
          <a:xfrm>
            <a:off x="713225" y="539500"/>
            <a:ext cx="7717500" cy="408600"/>
          </a:xfrm>
          <a:prstGeom prst="rect">
            <a:avLst/>
          </a:prstGeom>
        </p:spPr>
        <p:txBody>
          <a:bodyPr spcFirstLastPara="1" wrap="square" lIns="91425" tIns="91425" rIns="91425" bIns="91425" anchor="t" anchorCtr="0">
            <a:noAutofit/>
          </a:bodyPr>
          <a:lstStyle/>
          <a:p>
            <a:r>
              <a:rPr lang="en-US"/>
              <a:t>3. Chọn mô hình và huấn luyện</a:t>
            </a:r>
          </a:p>
        </p:txBody>
      </p:sp>
      <p:grpSp>
        <p:nvGrpSpPr>
          <p:cNvPr id="1206" name="Google Shape;1206;p32"/>
          <p:cNvGrpSpPr/>
          <p:nvPr/>
        </p:nvGrpSpPr>
        <p:grpSpPr>
          <a:xfrm>
            <a:off x="7113492" y="2679734"/>
            <a:ext cx="972742" cy="997490"/>
            <a:chOff x="8377075" y="4241380"/>
            <a:chExt cx="440015" cy="451189"/>
          </a:xfrm>
        </p:grpSpPr>
        <p:sp>
          <p:nvSpPr>
            <p:cNvPr id="1207" name="Google Shape;1207;p32"/>
            <p:cNvSpPr/>
            <p:nvPr/>
          </p:nvSpPr>
          <p:spPr>
            <a:xfrm>
              <a:off x="8377075" y="4241380"/>
              <a:ext cx="440015" cy="141003"/>
            </a:xfrm>
            <a:custGeom>
              <a:avLst/>
              <a:gdLst/>
              <a:ahLst/>
              <a:cxnLst/>
              <a:rect l="l" t="t" r="r" b="b"/>
              <a:pathLst>
                <a:path w="57182" h="18324" extrusionOk="0">
                  <a:moveTo>
                    <a:pt x="52626" y="4409"/>
                  </a:moveTo>
                  <a:cubicBezTo>
                    <a:pt x="51708" y="9802"/>
                    <a:pt x="47004" y="13932"/>
                    <a:pt x="41350" y="13932"/>
                  </a:cubicBezTo>
                  <a:lnTo>
                    <a:pt x="15832" y="13932"/>
                  </a:lnTo>
                  <a:cubicBezTo>
                    <a:pt x="10178" y="13932"/>
                    <a:pt x="5474" y="9802"/>
                    <a:pt x="4556" y="4409"/>
                  </a:cubicBezTo>
                  <a:close/>
                  <a:moveTo>
                    <a:pt x="0" y="1"/>
                  </a:moveTo>
                  <a:lnTo>
                    <a:pt x="0" y="2492"/>
                  </a:lnTo>
                  <a:cubicBezTo>
                    <a:pt x="0" y="11244"/>
                    <a:pt x="7097" y="18324"/>
                    <a:pt x="15832" y="18324"/>
                  </a:cubicBezTo>
                  <a:lnTo>
                    <a:pt x="41350" y="18324"/>
                  </a:lnTo>
                  <a:cubicBezTo>
                    <a:pt x="50085" y="18324"/>
                    <a:pt x="57182" y="11244"/>
                    <a:pt x="57182" y="2492"/>
                  </a:cubicBezTo>
                  <a:lnTo>
                    <a:pt x="571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2"/>
            <p:cNvSpPr/>
            <p:nvPr/>
          </p:nvSpPr>
          <p:spPr>
            <a:xfrm>
              <a:off x="8568865" y="4404920"/>
              <a:ext cx="56374" cy="141003"/>
            </a:xfrm>
            <a:custGeom>
              <a:avLst/>
              <a:gdLst/>
              <a:ahLst/>
              <a:cxnLst/>
              <a:rect l="l" t="t" r="r" b="b"/>
              <a:pathLst>
                <a:path w="7326" h="18324" extrusionOk="0">
                  <a:moveTo>
                    <a:pt x="0" y="1"/>
                  </a:moveTo>
                  <a:lnTo>
                    <a:pt x="0" y="18324"/>
                  </a:lnTo>
                  <a:lnTo>
                    <a:pt x="7325" y="18324"/>
                  </a:lnTo>
                  <a:lnTo>
                    <a:pt x="73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2"/>
            <p:cNvSpPr/>
            <p:nvPr/>
          </p:nvSpPr>
          <p:spPr>
            <a:xfrm>
              <a:off x="8526618" y="4534675"/>
              <a:ext cx="141003" cy="56374"/>
            </a:xfrm>
            <a:custGeom>
              <a:avLst/>
              <a:gdLst/>
              <a:ahLst/>
              <a:cxnLst/>
              <a:rect l="l" t="t" r="r" b="b"/>
              <a:pathLst>
                <a:path w="18324" h="7326" extrusionOk="0">
                  <a:moveTo>
                    <a:pt x="0" y="1"/>
                  </a:moveTo>
                  <a:lnTo>
                    <a:pt x="0" y="7326"/>
                  </a:lnTo>
                  <a:lnTo>
                    <a:pt x="18323" y="7326"/>
                  </a:lnTo>
                  <a:lnTo>
                    <a:pt x="183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8461683" y="4241380"/>
              <a:ext cx="270772" cy="225625"/>
            </a:xfrm>
            <a:custGeom>
              <a:avLst/>
              <a:gdLst/>
              <a:ahLst/>
              <a:cxnLst/>
              <a:rect l="l" t="t" r="r" b="b"/>
              <a:pathLst>
                <a:path w="35188" h="29321" extrusionOk="0">
                  <a:moveTo>
                    <a:pt x="1" y="1"/>
                  </a:moveTo>
                  <a:lnTo>
                    <a:pt x="1" y="11735"/>
                  </a:lnTo>
                  <a:cubicBezTo>
                    <a:pt x="1" y="21453"/>
                    <a:pt x="7883" y="29320"/>
                    <a:pt x="17602" y="29320"/>
                  </a:cubicBezTo>
                  <a:cubicBezTo>
                    <a:pt x="27305" y="29320"/>
                    <a:pt x="35187" y="21453"/>
                    <a:pt x="35187" y="11735"/>
                  </a:cubicBezTo>
                  <a:lnTo>
                    <a:pt x="351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2"/>
            <p:cNvSpPr/>
            <p:nvPr/>
          </p:nvSpPr>
          <p:spPr>
            <a:xfrm>
              <a:off x="8484249" y="4579823"/>
              <a:ext cx="225633" cy="112747"/>
            </a:xfrm>
            <a:custGeom>
              <a:avLst/>
              <a:gdLst/>
              <a:ahLst/>
              <a:cxnLst/>
              <a:rect l="l" t="t" r="r" b="b"/>
              <a:pathLst>
                <a:path w="29322" h="14652" extrusionOk="0">
                  <a:moveTo>
                    <a:pt x="1" y="0"/>
                  </a:moveTo>
                  <a:lnTo>
                    <a:pt x="1" y="14652"/>
                  </a:lnTo>
                  <a:lnTo>
                    <a:pt x="29321" y="14652"/>
                  </a:lnTo>
                  <a:lnTo>
                    <a:pt x="293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32"/>
          <p:cNvGrpSpPr/>
          <p:nvPr/>
        </p:nvGrpSpPr>
        <p:grpSpPr>
          <a:xfrm>
            <a:off x="2923538" y="2679734"/>
            <a:ext cx="1311955" cy="997491"/>
            <a:chOff x="2923538" y="2454884"/>
            <a:chExt cx="1311955" cy="997491"/>
          </a:xfrm>
        </p:grpSpPr>
        <p:sp>
          <p:nvSpPr>
            <p:cNvPr id="1213" name="Google Shape;1213;p32"/>
            <p:cNvSpPr/>
            <p:nvPr/>
          </p:nvSpPr>
          <p:spPr>
            <a:xfrm>
              <a:off x="3700832" y="3260430"/>
              <a:ext cx="358462" cy="191944"/>
            </a:xfrm>
            <a:custGeom>
              <a:avLst/>
              <a:gdLst/>
              <a:ahLst/>
              <a:cxnLst/>
              <a:rect l="l" t="t" r="r" b="b"/>
              <a:pathLst>
                <a:path w="16438" h="8802" extrusionOk="0">
                  <a:moveTo>
                    <a:pt x="0" y="0"/>
                  </a:moveTo>
                  <a:lnTo>
                    <a:pt x="0" y="8802"/>
                  </a:lnTo>
                  <a:lnTo>
                    <a:pt x="16438" y="8802"/>
                  </a:lnTo>
                  <a:lnTo>
                    <a:pt x="16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2"/>
            <p:cNvSpPr/>
            <p:nvPr/>
          </p:nvSpPr>
          <p:spPr>
            <a:xfrm>
              <a:off x="4012082" y="2889789"/>
              <a:ext cx="223412" cy="367468"/>
            </a:xfrm>
            <a:custGeom>
              <a:avLst/>
              <a:gdLst/>
              <a:ahLst/>
              <a:cxnLst/>
              <a:rect l="l" t="t" r="r" b="b"/>
              <a:pathLst>
                <a:path w="10245" h="16851" extrusionOk="0">
                  <a:moveTo>
                    <a:pt x="7752" y="0"/>
                  </a:moveTo>
                  <a:cubicBezTo>
                    <a:pt x="6890" y="0"/>
                    <a:pt x="6067" y="509"/>
                    <a:pt x="5721" y="1362"/>
                  </a:cubicBezTo>
                  <a:lnTo>
                    <a:pt x="0" y="15179"/>
                  </a:lnTo>
                  <a:lnTo>
                    <a:pt x="4049" y="16850"/>
                  </a:lnTo>
                  <a:lnTo>
                    <a:pt x="9785" y="3051"/>
                  </a:lnTo>
                  <a:cubicBezTo>
                    <a:pt x="10244" y="1919"/>
                    <a:pt x="9703" y="641"/>
                    <a:pt x="8588" y="166"/>
                  </a:cubicBezTo>
                  <a:cubicBezTo>
                    <a:pt x="8315" y="54"/>
                    <a:pt x="8032" y="0"/>
                    <a:pt x="77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2"/>
            <p:cNvSpPr/>
            <p:nvPr/>
          </p:nvSpPr>
          <p:spPr>
            <a:xfrm>
              <a:off x="3659380" y="2694688"/>
              <a:ext cx="95798" cy="230194"/>
            </a:xfrm>
            <a:custGeom>
              <a:avLst/>
              <a:gdLst/>
              <a:ahLst/>
              <a:cxnLst/>
              <a:rect l="l" t="t" r="r" b="b"/>
              <a:pathLst>
                <a:path w="4393" h="10556" extrusionOk="0">
                  <a:moveTo>
                    <a:pt x="2196" y="1"/>
                  </a:moveTo>
                  <a:cubicBezTo>
                    <a:pt x="983" y="1"/>
                    <a:pt x="0" y="984"/>
                    <a:pt x="0" y="2197"/>
                  </a:cubicBezTo>
                  <a:lnTo>
                    <a:pt x="0" y="10555"/>
                  </a:lnTo>
                  <a:lnTo>
                    <a:pt x="4392" y="10555"/>
                  </a:lnTo>
                  <a:lnTo>
                    <a:pt x="4392" y="2197"/>
                  </a:lnTo>
                  <a:cubicBezTo>
                    <a:pt x="4392" y="984"/>
                    <a:pt x="3409" y="1"/>
                    <a:pt x="2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2"/>
            <p:cNvSpPr/>
            <p:nvPr/>
          </p:nvSpPr>
          <p:spPr>
            <a:xfrm>
              <a:off x="3774447" y="2550657"/>
              <a:ext cx="95798" cy="374228"/>
            </a:xfrm>
            <a:custGeom>
              <a:avLst/>
              <a:gdLst/>
              <a:ahLst/>
              <a:cxnLst/>
              <a:rect l="l" t="t" r="r" b="b"/>
              <a:pathLst>
                <a:path w="4393" h="17161" extrusionOk="0">
                  <a:moveTo>
                    <a:pt x="2196" y="1"/>
                  </a:moveTo>
                  <a:cubicBezTo>
                    <a:pt x="984" y="1"/>
                    <a:pt x="0" y="984"/>
                    <a:pt x="0" y="2214"/>
                  </a:cubicBezTo>
                  <a:lnTo>
                    <a:pt x="0" y="17160"/>
                  </a:lnTo>
                  <a:lnTo>
                    <a:pt x="4393" y="17160"/>
                  </a:lnTo>
                  <a:lnTo>
                    <a:pt x="4393" y="2214"/>
                  </a:lnTo>
                  <a:cubicBezTo>
                    <a:pt x="4393" y="984"/>
                    <a:pt x="3409" y="1"/>
                    <a:pt x="2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2"/>
            <p:cNvSpPr/>
            <p:nvPr/>
          </p:nvSpPr>
          <p:spPr>
            <a:xfrm>
              <a:off x="3889514" y="2454884"/>
              <a:ext cx="95798" cy="470004"/>
            </a:xfrm>
            <a:custGeom>
              <a:avLst/>
              <a:gdLst/>
              <a:ahLst/>
              <a:cxnLst/>
              <a:rect l="l" t="t" r="r" b="b"/>
              <a:pathLst>
                <a:path w="4393" h="21553" extrusionOk="0">
                  <a:moveTo>
                    <a:pt x="2197" y="0"/>
                  </a:moveTo>
                  <a:cubicBezTo>
                    <a:pt x="984" y="0"/>
                    <a:pt x="1" y="984"/>
                    <a:pt x="1" y="2196"/>
                  </a:cubicBezTo>
                  <a:lnTo>
                    <a:pt x="1" y="21552"/>
                  </a:lnTo>
                  <a:lnTo>
                    <a:pt x="4393" y="21552"/>
                  </a:lnTo>
                  <a:lnTo>
                    <a:pt x="4393" y="2196"/>
                  </a:lnTo>
                  <a:cubicBezTo>
                    <a:pt x="4393" y="984"/>
                    <a:pt x="3410" y="0"/>
                    <a:pt x="21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2"/>
            <p:cNvSpPr/>
            <p:nvPr/>
          </p:nvSpPr>
          <p:spPr>
            <a:xfrm>
              <a:off x="4004581" y="2550657"/>
              <a:ext cx="95820" cy="374228"/>
            </a:xfrm>
            <a:custGeom>
              <a:avLst/>
              <a:gdLst/>
              <a:ahLst/>
              <a:cxnLst/>
              <a:rect l="l" t="t" r="r" b="b"/>
              <a:pathLst>
                <a:path w="4394" h="17161" extrusionOk="0">
                  <a:moveTo>
                    <a:pt x="2197" y="1"/>
                  </a:moveTo>
                  <a:cubicBezTo>
                    <a:pt x="984" y="1"/>
                    <a:pt x="1" y="984"/>
                    <a:pt x="1" y="2214"/>
                  </a:cubicBezTo>
                  <a:lnTo>
                    <a:pt x="1" y="17160"/>
                  </a:lnTo>
                  <a:lnTo>
                    <a:pt x="4393" y="17160"/>
                  </a:lnTo>
                  <a:lnTo>
                    <a:pt x="4393" y="2214"/>
                  </a:lnTo>
                  <a:cubicBezTo>
                    <a:pt x="4393" y="984"/>
                    <a:pt x="3410" y="1"/>
                    <a:pt x="2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2"/>
            <p:cNvSpPr/>
            <p:nvPr/>
          </p:nvSpPr>
          <p:spPr>
            <a:xfrm>
              <a:off x="3659380" y="2886605"/>
              <a:ext cx="441045" cy="412107"/>
            </a:xfrm>
            <a:custGeom>
              <a:avLst/>
              <a:gdLst/>
              <a:ahLst/>
              <a:cxnLst/>
              <a:rect l="l" t="t" r="r" b="b"/>
              <a:pathLst>
                <a:path w="20225" h="18898" extrusionOk="0">
                  <a:moveTo>
                    <a:pt x="0" y="0"/>
                  </a:moveTo>
                  <a:lnTo>
                    <a:pt x="0" y="16996"/>
                  </a:lnTo>
                  <a:cubicBezTo>
                    <a:pt x="0" y="18061"/>
                    <a:pt x="852" y="18897"/>
                    <a:pt x="1901" y="18897"/>
                  </a:cubicBezTo>
                  <a:lnTo>
                    <a:pt x="18339" y="18897"/>
                  </a:lnTo>
                  <a:cubicBezTo>
                    <a:pt x="19388" y="18897"/>
                    <a:pt x="20224" y="18061"/>
                    <a:pt x="20224" y="16996"/>
                  </a:cubicBezTo>
                  <a:lnTo>
                    <a:pt x="202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2"/>
            <p:cNvSpPr/>
            <p:nvPr/>
          </p:nvSpPr>
          <p:spPr>
            <a:xfrm>
              <a:off x="3700832" y="2982378"/>
              <a:ext cx="358462" cy="316331"/>
            </a:xfrm>
            <a:custGeom>
              <a:avLst/>
              <a:gdLst/>
              <a:ahLst/>
              <a:cxnLst/>
              <a:rect l="l" t="t" r="r" b="b"/>
              <a:pathLst>
                <a:path w="16438" h="14506" extrusionOk="0">
                  <a:moveTo>
                    <a:pt x="8210" y="0"/>
                  </a:moveTo>
                  <a:cubicBezTo>
                    <a:pt x="3671" y="0"/>
                    <a:pt x="0" y="3672"/>
                    <a:pt x="0" y="8212"/>
                  </a:cubicBezTo>
                  <a:lnTo>
                    <a:pt x="0" y="14505"/>
                  </a:lnTo>
                  <a:lnTo>
                    <a:pt x="16438" y="14505"/>
                  </a:lnTo>
                  <a:lnTo>
                    <a:pt x="16438" y="8212"/>
                  </a:lnTo>
                  <a:cubicBezTo>
                    <a:pt x="16438" y="3672"/>
                    <a:pt x="12751" y="0"/>
                    <a:pt x="8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2"/>
            <p:cNvSpPr/>
            <p:nvPr/>
          </p:nvSpPr>
          <p:spPr>
            <a:xfrm>
              <a:off x="3099725" y="3260430"/>
              <a:ext cx="358484" cy="191944"/>
            </a:xfrm>
            <a:custGeom>
              <a:avLst/>
              <a:gdLst/>
              <a:ahLst/>
              <a:cxnLst/>
              <a:rect l="l" t="t" r="r" b="b"/>
              <a:pathLst>
                <a:path w="16439" h="8802" extrusionOk="0">
                  <a:moveTo>
                    <a:pt x="1" y="0"/>
                  </a:moveTo>
                  <a:lnTo>
                    <a:pt x="1" y="8802"/>
                  </a:lnTo>
                  <a:lnTo>
                    <a:pt x="16438" y="8802"/>
                  </a:lnTo>
                  <a:lnTo>
                    <a:pt x="16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2"/>
            <p:cNvSpPr/>
            <p:nvPr/>
          </p:nvSpPr>
          <p:spPr>
            <a:xfrm>
              <a:off x="2923538" y="2889789"/>
              <a:ext cx="223412" cy="367468"/>
            </a:xfrm>
            <a:custGeom>
              <a:avLst/>
              <a:gdLst/>
              <a:ahLst/>
              <a:cxnLst/>
              <a:rect l="l" t="t" r="r" b="b"/>
              <a:pathLst>
                <a:path w="10245" h="16851" extrusionOk="0">
                  <a:moveTo>
                    <a:pt x="2493" y="0"/>
                  </a:moveTo>
                  <a:cubicBezTo>
                    <a:pt x="2213" y="0"/>
                    <a:pt x="1929" y="54"/>
                    <a:pt x="1656" y="166"/>
                  </a:cubicBezTo>
                  <a:cubicBezTo>
                    <a:pt x="542" y="641"/>
                    <a:pt x="1" y="1919"/>
                    <a:pt x="459" y="3051"/>
                  </a:cubicBezTo>
                  <a:lnTo>
                    <a:pt x="6180" y="16850"/>
                  </a:lnTo>
                  <a:lnTo>
                    <a:pt x="10244" y="15179"/>
                  </a:lnTo>
                  <a:lnTo>
                    <a:pt x="4524" y="1362"/>
                  </a:lnTo>
                  <a:cubicBezTo>
                    <a:pt x="4177" y="509"/>
                    <a:pt x="3355" y="0"/>
                    <a:pt x="24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2"/>
            <p:cNvSpPr/>
            <p:nvPr/>
          </p:nvSpPr>
          <p:spPr>
            <a:xfrm>
              <a:off x="3403844" y="2694688"/>
              <a:ext cx="95798" cy="230194"/>
            </a:xfrm>
            <a:custGeom>
              <a:avLst/>
              <a:gdLst/>
              <a:ahLst/>
              <a:cxnLst/>
              <a:rect l="l" t="t" r="r" b="b"/>
              <a:pathLst>
                <a:path w="4393" h="10556" extrusionOk="0">
                  <a:moveTo>
                    <a:pt x="2196" y="1"/>
                  </a:moveTo>
                  <a:cubicBezTo>
                    <a:pt x="984" y="1"/>
                    <a:pt x="0" y="984"/>
                    <a:pt x="0" y="2197"/>
                  </a:cubicBezTo>
                  <a:lnTo>
                    <a:pt x="0" y="10555"/>
                  </a:lnTo>
                  <a:lnTo>
                    <a:pt x="4393" y="10555"/>
                  </a:lnTo>
                  <a:lnTo>
                    <a:pt x="4393" y="2197"/>
                  </a:lnTo>
                  <a:cubicBezTo>
                    <a:pt x="4393" y="984"/>
                    <a:pt x="3409" y="1"/>
                    <a:pt x="2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2"/>
            <p:cNvSpPr/>
            <p:nvPr/>
          </p:nvSpPr>
          <p:spPr>
            <a:xfrm>
              <a:off x="3288777" y="2550657"/>
              <a:ext cx="95798" cy="374228"/>
            </a:xfrm>
            <a:custGeom>
              <a:avLst/>
              <a:gdLst/>
              <a:ahLst/>
              <a:cxnLst/>
              <a:rect l="l" t="t" r="r" b="b"/>
              <a:pathLst>
                <a:path w="4393" h="17161" extrusionOk="0">
                  <a:moveTo>
                    <a:pt x="2196" y="1"/>
                  </a:moveTo>
                  <a:cubicBezTo>
                    <a:pt x="983" y="1"/>
                    <a:pt x="0" y="984"/>
                    <a:pt x="0" y="2214"/>
                  </a:cubicBezTo>
                  <a:lnTo>
                    <a:pt x="0" y="17160"/>
                  </a:lnTo>
                  <a:lnTo>
                    <a:pt x="4392" y="17160"/>
                  </a:lnTo>
                  <a:lnTo>
                    <a:pt x="4392" y="2214"/>
                  </a:lnTo>
                  <a:cubicBezTo>
                    <a:pt x="4392" y="984"/>
                    <a:pt x="3409" y="1"/>
                    <a:pt x="2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2"/>
            <p:cNvSpPr/>
            <p:nvPr/>
          </p:nvSpPr>
          <p:spPr>
            <a:xfrm>
              <a:off x="3173362" y="2454884"/>
              <a:ext cx="96147" cy="470004"/>
            </a:xfrm>
            <a:custGeom>
              <a:avLst/>
              <a:gdLst/>
              <a:ahLst/>
              <a:cxnLst/>
              <a:rect l="l" t="t" r="r" b="b"/>
              <a:pathLst>
                <a:path w="4409" h="21553" extrusionOk="0">
                  <a:moveTo>
                    <a:pt x="2212" y="0"/>
                  </a:moveTo>
                  <a:cubicBezTo>
                    <a:pt x="999" y="0"/>
                    <a:pt x="0" y="984"/>
                    <a:pt x="0" y="2196"/>
                  </a:cubicBezTo>
                  <a:lnTo>
                    <a:pt x="0" y="21552"/>
                  </a:lnTo>
                  <a:lnTo>
                    <a:pt x="4408" y="21552"/>
                  </a:lnTo>
                  <a:lnTo>
                    <a:pt x="4408" y="2196"/>
                  </a:lnTo>
                  <a:cubicBezTo>
                    <a:pt x="4408" y="984"/>
                    <a:pt x="3425" y="0"/>
                    <a:pt x="2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2"/>
            <p:cNvSpPr/>
            <p:nvPr/>
          </p:nvSpPr>
          <p:spPr>
            <a:xfrm>
              <a:off x="3058273" y="2550657"/>
              <a:ext cx="96147" cy="374228"/>
            </a:xfrm>
            <a:custGeom>
              <a:avLst/>
              <a:gdLst/>
              <a:ahLst/>
              <a:cxnLst/>
              <a:rect l="l" t="t" r="r" b="b"/>
              <a:pathLst>
                <a:path w="4409" h="17161" extrusionOk="0">
                  <a:moveTo>
                    <a:pt x="2213" y="1"/>
                  </a:moveTo>
                  <a:cubicBezTo>
                    <a:pt x="1000" y="1"/>
                    <a:pt x="1" y="984"/>
                    <a:pt x="1" y="2214"/>
                  </a:cubicBezTo>
                  <a:lnTo>
                    <a:pt x="1" y="17160"/>
                  </a:lnTo>
                  <a:lnTo>
                    <a:pt x="4409" y="17160"/>
                  </a:lnTo>
                  <a:lnTo>
                    <a:pt x="4409" y="2214"/>
                  </a:lnTo>
                  <a:cubicBezTo>
                    <a:pt x="4409" y="984"/>
                    <a:pt x="3425" y="1"/>
                    <a:pt x="2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2"/>
            <p:cNvSpPr/>
            <p:nvPr/>
          </p:nvSpPr>
          <p:spPr>
            <a:xfrm>
              <a:off x="3058273" y="2886605"/>
              <a:ext cx="441394" cy="412107"/>
            </a:xfrm>
            <a:custGeom>
              <a:avLst/>
              <a:gdLst/>
              <a:ahLst/>
              <a:cxnLst/>
              <a:rect l="l" t="t" r="r" b="b"/>
              <a:pathLst>
                <a:path w="20241" h="18898" extrusionOk="0">
                  <a:moveTo>
                    <a:pt x="1" y="0"/>
                  </a:moveTo>
                  <a:lnTo>
                    <a:pt x="1" y="16996"/>
                  </a:lnTo>
                  <a:cubicBezTo>
                    <a:pt x="1" y="18061"/>
                    <a:pt x="853" y="18897"/>
                    <a:pt x="1902" y="18897"/>
                  </a:cubicBezTo>
                  <a:lnTo>
                    <a:pt x="18339" y="18897"/>
                  </a:lnTo>
                  <a:cubicBezTo>
                    <a:pt x="19388" y="18897"/>
                    <a:pt x="20241" y="18061"/>
                    <a:pt x="20241" y="16996"/>
                  </a:cubicBezTo>
                  <a:lnTo>
                    <a:pt x="20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2"/>
            <p:cNvSpPr/>
            <p:nvPr/>
          </p:nvSpPr>
          <p:spPr>
            <a:xfrm>
              <a:off x="3099725" y="2982378"/>
              <a:ext cx="358484" cy="316331"/>
            </a:xfrm>
            <a:custGeom>
              <a:avLst/>
              <a:gdLst/>
              <a:ahLst/>
              <a:cxnLst/>
              <a:rect l="l" t="t" r="r" b="b"/>
              <a:pathLst>
                <a:path w="16439" h="14506" extrusionOk="0">
                  <a:moveTo>
                    <a:pt x="8228" y="0"/>
                  </a:moveTo>
                  <a:cubicBezTo>
                    <a:pt x="3688" y="0"/>
                    <a:pt x="1" y="3672"/>
                    <a:pt x="1" y="8212"/>
                  </a:cubicBezTo>
                  <a:lnTo>
                    <a:pt x="1" y="14505"/>
                  </a:lnTo>
                  <a:lnTo>
                    <a:pt x="16438" y="14505"/>
                  </a:lnTo>
                  <a:lnTo>
                    <a:pt x="16438" y="8212"/>
                  </a:lnTo>
                  <a:cubicBezTo>
                    <a:pt x="16438" y="3672"/>
                    <a:pt x="12767" y="0"/>
                    <a:pt x="8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9" name="Google Shape;1229;p32"/>
          <p:cNvGrpSpPr/>
          <p:nvPr/>
        </p:nvGrpSpPr>
        <p:grpSpPr>
          <a:xfrm>
            <a:off x="5364217" y="2679700"/>
            <a:ext cx="534479" cy="997493"/>
            <a:chOff x="8503508" y="1940343"/>
            <a:chExt cx="292817" cy="546512"/>
          </a:xfrm>
        </p:grpSpPr>
        <p:sp>
          <p:nvSpPr>
            <p:cNvPr id="1230" name="Google Shape;1230;p32"/>
            <p:cNvSpPr/>
            <p:nvPr/>
          </p:nvSpPr>
          <p:spPr>
            <a:xfrm>
              <a:off x="8614397" y="2046335"/>
              <a:ext cx="41101" cy="98382"/>
            </a:xfrm>
            <a:custGeom>
              <a:avLst/>
              <a:gdLst/>
              <a:ahLst/>
              <a:cxnLst/>
              <a:rect l="l" t="t" r="r" b="b"/>
              <a:pathLst>
                <a:path w="4410" h="10556" extrusionOk="0">
                  <a:moveTo>
                    <a:pt x="2196" y="1"/>
                  </a:moveTo>
                  <a:cubicBezTo>
                    <a:pt x="983" y="1"/>
                    <a:pt x="0" y="984"/>
                    <a:pt x="0" y="2197"/>
                  </a:cubicBezTo>
                  <a:lnTo>
                    <a:pt x="0" y="10556"/>
                  </a:lnTo>
                  <a:lnTo>
                    <a:pt x="4409" y="10556"/>
                  </a:lnTo>
                  <a:lnTo>
                    <a:pt x="4409" y="2197"/>
                  </a:lnTo>
                  <a:cubicBezTo>
                    <a:pt x="4409" y="984"/>
                    <a:pt x="3426" y="1"/>
                    <a:pt x="21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2"/>
            <p:cNvSpPr/>
            <p:nvPr/>
          </p:nvSpPr>
          <p:spPr>
            <a:xfrm>
              <a:off x="8653649" y="2059942"/>
              <a:ext cx="41092" cy="98373"/>
            </a:xfrm>
            <a:custGeom>
              <a:avLst/>
              <a:gdLst/>
              <a:ahLst/>
              <a:cxnLst/>
              <a:rect l="l" t="t" r="r" b="b"/>
              <a:pathLst>
                <a:path w="4409" h="10555" extrusionOk="0">
                  <a:moveTo>
                    <a:pt x="2213" y="0"/>
                  </a:moveTo>
                  <a:cubicBezTo>
                    <a:pt x="1000" y="0"/>
                    <a:pt x="1" y="984"/>
                    <a:pt x="1" y="2196"/>
                  </a:cubicBezTo>
                  <a:lnTo>
                    <a:pt x="1" y="10555"/>
                  </a:lnTo>
                  <a:lnTo>
                    <a:pt x="4409" y="10555"/>
                  </a:lnTo>
                  <a:lnTo>
                    <a:pt x="4409" y="2196"/>
                  </a:lnTo>
                  <a:cubicBezTo>
                    <a:pt x="4409" y="984"/>
                    <a:pt x="3425" y="0"/>
                    <a:pt x="22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2"/>
            <p:cNvSpPr/>
            <p:nvPr/>
          </p:nvSpPr>
          <p:spPr>
            <a:xfrm>
              <a:off x="8693050" y="2073689"/>
              <a:ext cx="40952" cy="98373"/>
            </a:xfrm>
            <a:custGeom>
              <a:avLst/>
              <a:gdLst/>
              <a:ahLst/>
              <a:cxnLst/>
              <a:rect l="l" t="t" r="r" b="b"/>
              <a:pathLst>
                <a:path w="4394" h="10555" extrusionOk="0">
                  <a:moveTo>
                    <a:pt x="2197" y="0"/>
                  </a:moveTo>
                  <a:cubicBezTo>
                    <a:pt x="984" y="0"/>
                    <a:pt x="1" y="984"/>
                    <a:pt x="1" y="2196"/>
                  </a:cubicBezTo>
                  <a:lnTo>
                    <a:pt x="1" y="10555"/>
                  </a:lnTo>
                  <a:lnTo>
                    <a:pt x="4393" y="10555"/>
                  </a:lnTo>
                  <a:lnTo>
                    <a:pt x="4393" y="2196"/>
                  </a:lnTo>
                  <a:cubicBezTo>
                    <a:pt x="4393" y="984"/>
                    <a:pt x="3410" y="0"/>
                    <a:pt x="21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2"/>
            <p:cNvSpPr/>
            <p:nvPr/>
          </p:nvSpPr>
          <p:spPr>
            <a:xfrm>
              <a:off x="8732302" y="2087277"/>
              <a:ext cx="40943" cy="98373"/>
            </a:xfrm>
            <a:custGeom>
              <a:avLst/>
              <a:gdLst/>
              <a:ahLst/>
              <a:cxnLst/>
              <a:rect l="l" t="t" r="r" b="b"/>
              <a:pathLst>
                <a:path w="4393" h="10555" extrusionOk="0">
                  <a:moveTo>
                    <a:pt x="2196" y="0"/>
                  </a:moveTo>
                  <a:cubicBezTo>
                    <a:pt x="984" y="0"/>
                    <a:pt x="0" y="984"/>
                    <a:pt x="0" y="2196"/>
                  </a:cubicBezTo>
                  <a:lnTo>
                    <a:pt x="0" y="10555"/>
                  </a:lnTo>
                  <a:lnTo>
                    <a:pt x="4393" y="10555"/>
                  </a:lnTo>
                  <a:lnTo>
                    <a:pt x="4393" y="2196"/>
                  </a:lnTo>
                  <a:cubicBezTo>
                    <a:pt x="4393" y="984"/>
                    <a:pt x="3409" y="0"/>
                    <a:pt x="21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2"/>
            <p:cNvSpPr/>
            <p:nvPr/>
          </p:nvSpPr>
          <p:spPr>
            <a:xfrm>
              <a:off x="8614397" y="2107743"/>
              <a:ext cx="158859" cy="256170"/>
            </a:xfrm>
            <a:custGeom>
              <a:avLst/>
              <a:gdLst/>
              <a:ahLst/>
              <a:cxnLst/>
              <a:rect l="l" t="t" r="r" b="b"/>
              <a:pathLst>
                <a:path w="17045" h="27486" extrusionOk="0">
                  <a:moveTo>
                    <a:pt x="0" y="0"/>
                  </a:moveTo>
                  <a:lnTo>
                    <a:pt x="0" y="27485"/>
                  </a:lnTo>
                  <a:lnTo>
                    <a:pt x="17045" y="27485"/>
                  </a:lnTo>
                  <a:lnTo>
                    <a:pt x="170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2"/>
            <p:cNvSpPr/>
            <p:nvPr/>
          </p:nvSpPr>
          <p:spPr>
            <a:xfrm>
              <a:off x="8503508" y="1940343"/>
              <a:ext cx="170780" cy="239207"/>
            </a:xfrm>
            <a:custGeom>
              <a:avLst/>
              <a:gdLst/>
              <a:ahLst/>
              <a:cxnLst/>
              <a:rect l="l" t="t" r="r" b="b"/>
              <a:pathLst>
                <a:path w="18324" h="25666" extrusionOk="0">
                  <a:moveTo>
                    <a:pt x="1" y="0"/>
                  </a:moveTo>
                  <a:lnTo>
                    <a:pt x="1" y="25665"/>
                  </a:lnTo>
                  <a:lnTo>
                    <a:pt x="18324" y="25665"/>
                  </a:lnTo>
                  <a:lnTo>
                    <a:pt x="183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2"/>
            <p:cNvSpPr/>
            <p:nvPr/>
          </p:nvSpPr>
          <p:spPr>
            <a:xfrm>
              <a:off x="8553459" y="2107752"/>
              <a:ext cx="118988" cy="165579"/>
            </a:xfrm>
            <a:custGeom>
              <a:avLst/>
              <a:gdLst/>
              <a:ahLst/>
              <a:cxnLst/>
              <a:rect l="l" t="t" r="r" b="b"/>
              <a:pathLst>
                <a:path w="12767" h="17766" extrusionOk="0">
                  <a:moveTo>
                    <a:pt x="2508" y="0"/>
                  </a:moveTo>
                  <a:cubicBezTo>
                    <a:pt x="2134" y="0"/>
                    <a:pt x="1755" y="95"/>
                    <a:pt x="1410" y="294"/>
                  </a:cubicBezTo>
                  <a:cubicBezTo>
                    <a:pt x="361" y="901"/>
                    <a:pt x="0" y="2245"/>
                    <a:pt x="606" y="3294"/>
                  </a:cubicBezTo>
                  <a:lnTo>
                    <a:pt x="8965" y="17765"/>
                  </a:lnTo>
                  <a:lnTo>
                    <a:pt x="12767" y="15569"/>
                  </a:lnTo>
                  <a:lnTo>
                    <a:pt x="4426" y="1098"/>
                  </a:lnTo>
                  <a:cubicBezTo>
                    <a:pt x="4018" y="394"/>
                    <a:pt x="3272" y="0"/>
                    <a:pt x="25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2"/>
            <p:cNvSpPr/>
            <p:nvPr/>
          </p:nvSpPr>
          <p:spPr>
            <a:xfrm>
              <a:off x="8591332" y="2295608"/>
              <a:ext cx="204993" cy="191246"/>
            </a:xfrm>
            <a:custGeom>
              <a:avLst/>
              <a:gdLst/>
              <a:ahLst/>
              <a:cxnLst/>
              <a:rect l="l" t="t" r="r" b="b"/>
              <a:pathLst>
                <a:path w="21995" h="20520" extrusionOk="0">
                  <a:moveTo>
                    <a:pt x="1" y="1"/>
                  </a:moveTo>
                  <a:lnTo>
                    <a:pt x="1" y="20520"/>
                  </a:lnTo>
                  <a:lnTo>
                    <a:pt x="21995" y="20520"/>
                  </a:lnTo>
                  <a:lnTo>
                    <a:pt x="219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2"/>
            <p:cNvSpPr/>
            <p:nvPr/>
          </p:nvSpPr>
          <p:spPr>
            <a:xfrm>
              <a:off x="8632410" y="2295608"/>
              <a:ext cx="40952" cy="191246"/>
            </a:xfrm>
            <a:custGeom>
              <a:avLst/>
              <a:gdLst/>
              <a:ahLst/>
              <a:cxnLst/>
              <a:rect l="l" t="t" r="r" b="b"/>
              <a:pathLst>
                <a:path w="4394" h="20520" extrusionOk="0">
                  <a:moveTo>
                    <a:pt x="1" y="1"/>
                  </a:moveTo>
                  <a:lnTo>
                    <a:pt x="1" y="20520"/>
                  </a:lnTo>
                  <a:lnTo>
                    <a:pt x="4393" y="20520"/>
                  </a:lnTo>
                  <a:lnTo>
                    <a:pt x="43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2"/>
            <p:cNvSpPr/>
            <p:nvPr/>
          </p:nvSpPr>
          <p:spPr>
            <a:xfrm>
              <a:off x="8714279" y="2295608"/>
              <a:ext cx="41101" cy="191246"/>
            </a:xfrm>
            <a:custGeom>
              <a:avLst/>
              <a:gdLst/>
              <a:ahLst/>
              <a:cxnLst/>
              <a:rect l="l" t="t" r="r" b="b"/>
              <a:pathLst>
                <a:path w="4410" h="20520" extrusionOk="0">
                  <a:moveTo>
                    <a:pt x="0" y="1"/>
                  </a:moveTo>
                  <a:lnTo>
                    <a:pt x="0" y="20520"/>
                  </a:lnTo>
                  <a:lnTo>
                    <a:pt x="4410" y="20520"/>
                  </a:lnTo>
                  <a:lnTo>
                    <a:pt x="4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32"/>
          <p:cNvGrpSpPr/>
          <p:nvPr/>
        </p:nvGrpSpPr>
        <p:grpSpPr>
          <a:xfrm>
            <a:off x="1123949" y="2679623"/>
            <a:ext cx="840274" cy="997483"/>
            <a:chOff x="8440225" y="2646316"/>
            <a:chExt cx="505641" cy="600242"/>
          </a:xfrm>
        </p:grpSpPr>
        <p:sp>
          <p:nvSpPr>
            <p:cNvPr id="1241" name="Google Shape;1241;p32"/>
            <p:cNvSpPr/>
            <p:nvPr/>
          </p:nvSpPr>
          <p:spPr>
            <a:xfrm>
              <a:off x="8558741" y="2656605"/>
              <a:ext cx="268396" cy="143288"/>
            </a:xfrm>
            <a:custGeom>
              <a:avLst/>
              <a:gdLst/>
              <a:ahLst/>
              <a:cxnLst/>
              <a:rect l="l" t="t" r="r" b="b"/>
              <a:pathLst>
                <a:path w="30353" h="16209" extrusionOk="0">
                  <a:moveTo>
                    <a:pt x="15176" y="1"/>
                  </a:moveTo>
                  <a:lnTo>
                    <a:pt x="0" y="15177"/>
                  </a:lnTo>
                  <a:lnTo>
                    <a:pt x="1033" y="16209"/>
                  </a:lnTo>
                  <a:lnTo>
                    <a:pt x="15176" y="2066"/>
                  </a:lnTo>
                  <a:lnTo>
                    <a:pt x="29321" y="16209"/>
                  </a:lnTo>
                  <a:lnTo>
                    <a:pt x="30352" y="15177"/>
                  </a:lnTo>
                  <a:lnTo>
                    <a:pt x="151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2"/>
            <p:cNvSpPr/>
            <p:nvPr/>
          </p:nvSpPr>
          <p:spPr>
            <a:xfrm>
              <a:off x="8673483" y="2646316"/>
              <a:ext cx="38845" cy="38834"/>
            </a:xfrm>
            <a:custGeom>
              <a:avLst/>
              <a:gdLst/>
              <a:ahLst/>
              <a:cxnLst/>
              <a:rect l="l" t="t" r="r" b="b"/>
              <a:pathLst>
                <a:path w="4393" h="4393" extrusionOk="0">
                  <a:moveTo>
                    <a:pt x="2196" y="0"/>
                  </a:moveTo>
                  <a:cubicBezTo>
                    <a:pt x="983" y="0"/>
                    <a:pt x="0" y="984"/>
                    <a:pt x="0" y="2197"/>
                  </a:cubicBezTo>
                  <a:cubicBezTo>
                    <a:pt x="0" y="3409"/>
                    <a:pt x="983" y="4393"/>
                    <a:pt x="2196" y="4393"/>
                  </a:cubicBezTo>
                  <a:cubicBezTo>
                    <a:pt x="3409" y="4393"/>
                    <a:pt x="4392" y="3409"/>
                    <a:pt x="4392" y="2197"/>
                  </a:cubicBezTo>
                  <a:cubicBezTo>
                    <a:pt x="4392" y="984"/>
                    <a:pt x="3409" y="0"/>
                    <a:pt x="2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2"/>
            <p:cNvSpPr/>
            <p:nvPr/>
          </p:nvSpPr>
          <p:spPr>
            <a:xfrm>
              <a:off x="8440225" y="2728172"/>
              <a:ext cx="505641" cy="518386"/>
            </a:xfrm>
            <a:custGeom>
              <a:avLst/>
              <a:gdLst/>
              <a:ahLst/>
              <a:cxnLst/>
              <a:rect l="l" t="t" r="r" b="b"/>
              <a:pathLst>
                <a:path w="57183" h="58641" extrusionOk="0">
                  <a:moveTo>
                    <a:pt x="1" y="1"/>
                  </a:moveTo>
                  <a:lnTo>
                    <a:pt x="28583" y="58641"/>
                  </a:lnTo>
                  <a:lnTo>
                    <a:pt x="57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2"/>
            <p:cNvSpPr/>
            <p:nvPr/>
          </p:nvSpPr>
          <p:spPr>
            <a:xfrm>
              <a:off x="8481666" y="2754098"/>
              <a:ext cx="422592" cy="433354"/>
            </a:xfrm>
            <a:custGeom>
              <a:avLst/>
              <a:gdLst/>
              <a:ahLst/>
              <a:cxnLst/>
              <a:rect l="l" t="t" r="r" b="b"/>
              <a:pathLst>
                <a:path w="47791" h="49022" extrusionOk="0">
                  <a:moveTo>
                    <a:pt x="0" y="1"/>
                  </a:moveTo>
                  <a:lnTo>
                    <a:pt x="23895" y="49021"/>
                  </a:lnTo>
                  <a:lnTo>
                    <a:pt x="477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6" name="Google Shape;1246;p32"/>
          <p:cNvSpPr txBox="1"/>
          <p:nvPr/>
        </p:nvSpPr>
        <p:spPr>
          <a:xfrm>
            <a:off x="2698099" y="3775325"/>
            <a:ext cx="1762846" cy="42623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2"/>
                </a:solidFill>
                <a:latin typeface="Fira Sans Extra Condensed SemiBold"/>
                <a:ea typeface="Fira Sans Extra Condensed SemiBold"/>
                <a:cs typeface="Fira Sans Extra Condensed SemiBold"/>
                <a:sym typeface="Fira Sans Extra Condensed SemiBold"/>
              </a:rPr>
              <a:t>K-Nearest Neighbour</a:t>
            </a:r>
            <a:endParaRPr sz="1800">
              <a:solidFill>
                <a:schemeClr val="dk2"/>
              </a:solidFill>
              <a:latin typeface="Fira Sans Extra Condensed SemiBold"/>
              <a:ea typeface="Fira Sans Extra Condensed SemiBold"/>
              <a:cs typeface="Fira Sans Extra Condensed SemiBold"/>
              <a:sym typeface="Fira Sans Extra Condensed SemiBold"/>
            </a:endParaRPr>
          </a:p>
        </p:txBody>
      </p:sp>
      <p:sp>
        <p:nvSpPr>
          <p:cNvPr id="1249" name="Google Shape;1249;p32"/>
          <p:cNvSpPr txBox="1"/>
          <p:nvPr/>
        </p:nvSpPr>
        <p:spPr>
          <a:xfrm>
            <a:off x="1085065" y="3775317"/>
            <a:ext cx="918000" cy="42623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SVM</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252" name="Google Shape;1252;p32"/>
          <p:cNvSpPr txBox="1"/>
          <p:nvPr/>
        </p:nvSpPr>
        <p:spPr>
          <a:xfrm>
            <a:off x="4613751" y="3758354"/>
            <a:ext cx="1978433" cy="47756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2"/>
                </a:solidFill>
                <a:latin typeface="Fira Sans Extra Condensed SemiBold"/>
                <a:ea typeface="Fira Sans Extra Condensed SemiBold"/>
                <a:cs typeface="Fira Sans Extra Condensed SemiBold"/>
                <a:sym typeface="Fira Sans Extra Condensed SemiBold"/>
              </a:rPr>
              <a:t>Random Forest</a:t>
            </a:r>
            <a:endParaRPr sz="1800">
              <a:solidFill>
                <a:schemeClr val="accent2"/>
              </a:solidFill>
              <a:latin typeface="Fira Sans Extra Condensed SemiBold"/>
              <a:ea typeface="Fira Sans Extra Condensed SemiBold"/>
              <a:cs typeface="Fira Sans Extra Condensed SemiBold"/>
              <a:sym typeface="Fira Sans Extra Condensed SemiBold"/>
            </a:endParaRPr>
          </a:p>
        </p:txBody>
      </p:sp>
      <p:sp>
        <p:nvSpPr>
          <p:cNvPr id="1255" name="Google Shape;1255;p32"/>
          <p:cNvSpPr txBox="1"/>
          <p:nvPr/>
        </p:nvSpPr>
        <p:spPr>
          <a:xfrm>
            <a:off x="6769012" y="3775324"/>
            <a:ext cx="1838529" cy="38318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3"/>
                </a:solidFill>
                <a:latin typeface="Fira Sans Extra Condensed SemiBold"/>
                <a:ea typeface="Fira Sans Extra Condensed SemiBold"/>
                <a:cs typeface="Fira Sans Extra Condensed SemiBold"/>
                <a:sym typeface="Fira Sans Extra Condensed SemiBold"/>
              </a:rPr>
              <a:t>Neural Network</a:t>
            </a:r>
            <a:endParaRPr sz="1800">
              <a:solidFill>
                <a:schemeClr val="accent3"/>
              </a:solidFill>
              <a:latin typeface="Fira Sans Extra Condensed SemiBold"/>
              <a:ea typeface="Fira Sans Extra Condensed SemiBold"/>
              <a:cs typeface="Fira Sans Extra Condensed SemiBold"/>
              <a:sym typeface="Fira Sans Extra Condensed SemiBold"/>
            </a:endParaRPr>
          </a:p>
        </p:txBody>
      </p:sp>
      <p:sp>
        <p:nvSpPr>
          <p:cNvPr id="1257" name="Google Shape;1257;p32"/>
          <p:cNvSpPr/>
          <p:nvPr/>
        </p:nvSpPr>
        <p:spPr>
          <a:xfrm>
            <a:off x="3224874" y="1512250"/>
            <a:ext cx="675600" cy="6756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5"/>
                </a:solidFill>
                <a:latin typeface="Fira Sans Extra Condensed"/>
                <a:ea typeface="Fira Sans Extra Condensed"/>
                <a:cs typeface="Fira Sans Extra Condensed"/>
                <a:sym typeface="Fira Sans Extra Condensed"/>
              </a:rPr>
              <a:t>2</a:t>
            </a:r>
            <a:endParaRPr sz="3000" b="1">
              <a:solidFill>
                <a:schemeClr val="accent5"/>
              </a:solidFill>
              <a:latin typeface="Fira Sans Extra Condensed"/>
              <a:ea typeface="Fira Sans Extra Condensed"/>
              <a:cs typeface="Fira Sans Extra Condensed"/>
              <a:sym typeface="Fira Sans Extra Condensed"/>
            </a:endParaRPr>
          </a:p>
        </p:txBody>
      </p:sp>
      <p:sp>
        <p:nvSpPr>
          <p:cNvPr id="1258" name="Google Shape;1258;p32"/>
          <p:cNvSpPr/>
          <p:nvPr/>
        </p:nvSpPr>
        <p:spPr>
          <a:xfrm>
            <a:off x="1206275" y="1512258"/>
            <a:ext cx="675600" cy="675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5"/>
                </a:solidFill>
                <a:latin typeface="Fira Sans Extra Condensed"/>
                <a:ea typeface="Fira Sans Extra Condensed"/>
                <a:cs typeface="Fira Sans Extra Condensed"/>
                <a:sym typeface="Fira Sans Extra Condensed"/>
              </a:rPr>
              <a:t>1</a:t>
            </a:r>
            <a:endParaRPr sz="3000" b="1">
              <a:solidFill>
                <a:schemeClr val="accent5"/>
              </a:solidFill>
              <a:latin typeface="Fira Sans Extra Condensed"/>
              <a:ea typeface="Fira Sans Extra Condensed"/>
              <a:cs typeface="Fira Sans Extra Condensed"/>
              <a:sym typeface="Fira Sans Extra Condensed"/>
            </a:endParaRPr>
          </a:p>
        </p:txBody>
      </p:sp>
      <p:sp>
        <p:nvSpPr>
          <p:cNvPr id="1259" name="Google Shape;1259;p32"/>
          <p:cNvSpPr/>
          <p:nvPr/>
        </p:nvSpPr>
        <p:spPr>
          <a:xfrm>
            <a:off x="5243473" y="1512250"/>
            <a:ext cx="675600" cy="6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5"/>
                </a:solidFill>
                <a:latin typeface="Fira Sans Extra Condensed"/>
                <a:ea typeface="Fira Sans Extra Condensed"/>
                <a:cs typeface="Fira Sans Extra Condensed"/>
                <a:sym typeface="Fira Sans Extra Condensed"/>
              </a:rPr>
              <a:t>3</a:t>
            </a:r>
            <a:endParaRPr sz="3000" b="1">
              <a:solidFill>
                <a:schemeClr val="accent5"/>
              </a:solidFill>
              <a:latin typeface="Fira Sans Extra Condensed"/>
              <a:ea typeface="Fira Sans Extra Condensed"/>
              <a:cs typeface="Fira Sans Extra Condensed"/>
              <a:sym typeface="Fira Sans Extra Condensed"/>
            </a:endParaRPr>
          </a:p>
        </p:txBody>
      </p:sp>
      <p:sp>
        <p:nvSpPr>
          <p:cNvPr id="1260" name="Google Shape;1260;p32"/>
          <p:cNvSpPr/>
          <p:nvPr/>
        </p:nvSpPr>
        <p:spPr>
          <a:xfrm>
            <a:off x="7262063" y="1512258"/>
            <a:ext cx="675600" cy="6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5"/>
                </a:solidFill>
                <a:latin typeface="Fira Sans Extra Condensed"/>
                <a:ea typeface="Fira Sans Extra Condensed"/>
                <a:cs typeface="Fira Sans Extra Condensed"/>
                <a:sym typeface="Fira Sans Extra Condensed"/>
              </a:rPr>
              <a:t>4</a:t>
            </a:r>
            <a:endParaRPr sz="3000" b="1">
              <a:solidFill>
                <a:schemeClr val="accent5"/>
              </a:solidFill>
              <a:latin typeface="Fira Sans Extra Condensed"/>
              <a:ea typeface="Fira Sans Extra Condensed"/>
              <a:cs typeface="Fira Sans Extra Condensed"/>
              <a:sym typeface="Fira Sans Extra Condensed"/>
            </a:endParaRPr>
          </a:p>
        </p:txBody>
      </p:sp>
      <p:cxnSp>
        <p:nvCxnSpPr>
          <p:cNvPr id="1261" name="Google Shape;1261;p32"/>
          <p:cNvCxnSpPr>
            <a:stCxn id="1258" idx="6"/>
            <a:endCxn id="1257" idx="2"/>
          </p:cNvCxnSpPr>
          <p:nvPr/>
        </p:nvCxnSpPr>
        <p:spPr>
          <a:xfrm>
            <a:off x="1881875" y="1850058"/>
            <a:ext cx="1343100" cy="0"/>
          </a:xfrm>
          <a:prstGeom prst="straightConnector1">
            <a:avLst/>
          </a:prstGeom>
          <a:noFill/>
          <a:ln w="19050" cap="flat" cmpd="sng">
            <a:solidFill>
              <a:schemeClr val="dk1"/>
            </a:solidFill>
            <a:prstDash val="solid"/>
            <a:round/>
            <a:headEnd type="none" w="med" len="med"/>
            <a:tailEnd type="none" w="med" len="med"/>
          </a:ln>
        </p:spPr>
      </p:cxnSp>
      <p:cxnSp>
        <p:nvCxnSpPr>
          <p:cNvPr id="1262" name="Google Shape;1262;p32"/>
          <p:cNvCxnSpPr>
            <a:stCxn id="1257" idx="6"/>
            <a:endCxn id="1259" idx="2"/>
          </p:cNvCxnSpPr>
          <p:nvPr/>
        </p:nvCxnSpPr>
        <p:spPr>
          <a:xfrm>
            <a:off x="3900474" y="1850050"/>
            <a:ext cx="1343100" cy="0"/>
          </a:xfrm>
          <a:prstGeom prst="straightConnector1">
            <a:avLst/>
          </a:prstGeom>
          <a:noFill/>
          <a:ln w="19050" cap="flat" cmpd="sng">
            <a:solidFill>
              <a:schemeClr val="dk1"/>
            </a:solidFill>
            <a:prstDash val="solid"/>
            <a:round/>
            <a:headEnd type="none" w="med" len="med"/>
            <a:tailEnd type="none" w="med" len="med"/>
          </a:ln>
        </p:spPr>
      </p:cxnSp>
      <p:cxnSp>
        <p:nvCxnSpPr>
          <p:cNvPr id="1263" name="Google Shape;1263;p32"/>
          <p:cNvCxnSpPr>
            <a:stCxn id="1259" idx="6"/>
            <a:endCxn id="1260" idx="2"/>
          </p:cNvCxnSpPr>
          <p:nvPr/>
        </p:nvCxnSpPr>
        <p:spPr>
          <a:xfrm>
            <a:off x="5919073" y="1850050"/>
            <a:ext cx="1343100" cy="0"/>
          </a:xfrm>
          <a:prstGeom prst="straightConnector1">
            <a:avLst/>
          </a:prstGeom>
          <a:noFill/>
          <a:ln w="19050" cap="flat" cmpd="sng">
            <a:solidFill>
              <a:schemeClr val="dk1"/>
            </a:solidFill>
            <a:prstDash val="solid"/>
            <a:round/>
            <a:headEnd type="none" w="med" len="med"/>
            <a:tailEnd type="none" w="med" len="med"/>
          </a:ln>
        </p:spPr>
      </p:cxnSp>
      <p:sp>
        <p:nvSpPr>
          <p:cNvPr id="2" name="TextBox 1">
            <a:extLst>
              <a:ext uri="{FF2B5EF4-FFF2-40B4-BE49-F238E27FC236}">
                <a16:creationId xmlns:a16="http://schemas.microsoft.com/office/drawing/2014/main" id="{F8CBA648-D641-DF51-B9C5-E8A735290B45}"/>
              </a:ext>
            </a:extLst>
          </p:cNvPr>
          <p:cNvSpPr txBox="1"/>
          <p:nvPr/>
        </p:nvSpPr>
        <p:spPr>
          <a:xfrm>
            <a:off x="348956" y="934422"/>
            <a:ext cx="7737278" cy="523220"/>
          </a:xfrm>
          <a:prstGeom prst="rect">
            <a:avLst/>
          </a:prstGeom>
          <a:noFill/>
        </p:spPr>
        <p:txBody>
          <a:bodyPr wrap="square" rtlCol="0">
            <a:spAutoFit/>
          </a:bodyPr>
          <a:lstStyle/>
          <a:p>
            <a:r>
              <a:rPr lang="en-US" b="0" i="0">
                <a:solidFill>
                  <a:srgbClr val="24292F"/>
                </a:solidFill>
                <a:effectLst/>
                <a:latin typeface="-apple-system"/>
              </a:rPr>
              <a:t>- </a:t>
            </a:r>
            <a:r>
              <a:rPr lang="vi-VN" b="0" i="0">
                <a:solidFill>
                  <a:srgbClr val="24292F"/>
                </a:solidFill>
                <a:effectLst/>
                <a:latin typeface="-apple-system"/>
              </a:rPr>
              <a:t>Các thuật toán lựa chọn và sử dụng từ thư viện scikit-learn. Tất cả mô hình được tối ưu hóa bằng cách sử dụng grid search</a:t>
            </a:r>
            <a:r>
              <a:rPr lang="en-US" b="0" i="0">
                <a:solidFill>
                  <a:srgbClr val="24292F"/>
                </a:solidFill>
                <a:effectLst/>
                <a:latin typeface="-apple-system"/>
              </a:rPr>
              <a:t>. Bao gồm 4 thuật toán:</a:t>
            </a:r>
            <a:endParaRPr lang="en-US"/>
          </a:p>
        </p:txBody>
      </p:sp>
    </p:spTree>
    <p:extLst>
      <p:ext uri="{BB962C8B-B14F-4D97-AF65-F5344CB8AC3E}">
        <p14:creationId xmlns:p14="http://schemas.microsoft.com/office/powerpoint/2010/main" val="4046285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58"/>
                                        </p:tgtEl>
                                        <p:attrNameLst>
                                          <p:attrName>style.visibility</p:attrName>
                                        </p:attrNameLst>
                                      </p:cBhvr>
                                      <p:to>
                                        <p:strVal val="visible"/>
                                      </p:to>
                                    </p:set>
                                    <p:animEffect transition="in" filter="fade">
                                      <p:cBhvr>
                                        <p:cTn id="7" dur="500"/>
                                        <p:tgtEl>
                                          <p:spTgt spid="1258"/>
                                        </p:tgtEl>
                                      </p:cBhvr>
                                    </p:animEffect>
                                  </p:childTnLst>
                                </p:cTn>
                              </p:par>
                              <p:par>
                                <p:cTn id="8" presetID="10" presetClass="entr" presetSubtype="0" fill="hold" nodeType="withEffect">
                                  <p:stCondLst>
                                    <p:cond delay="0"/>
                                  </p:stCondLst>
                                  <p:childTnLst>
                                    <p:set>
                                      <p:cBhvr>
                                        <p:cTn id="9" dur="1" fill="hold">
                                          <p:stCondLst>
                                            <p:cond delay="0"/>
                                          </p:stCondLst>
                                        </p:cTn>
                                        <p:tgtEl>
                                          <p:spTgt spid="1240"/>
                                        </p:tgtEl>
                                        <p:attrNameLst>
                                          <p:attrName>style.visibility</p:attrName>
                                        </p:attrNameLst>
                                      </p:cBhvr>
                                      <p:to>
                                        <p:strVal val="visible"/>
                                      </p:to>
                                    </p:set>
                                    <p:animEffect transition="in" filter="fade">
                                      <p:cBhvr>
                                        <p:cTn id="10" dur="500"/>
                                        <p:tgtEl>
                                          <p:spTgt spid="12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49"/>
                                        </p:tgtEl>
                                        <p:attrNameLst>
                                          <p:attrName>style.visibility</p:attrName>
                                        </p:attrNameLst>
                                      </p:cBhvr>
                                      <p:to>
                                        <p:strVal val="visible"/>
                                      </p:to>
                                    </p:set>
                                    <p:animEffect transition="in" filter="fade">
                                      <p:cBhvr>
                                        <p:cTn id="13" dur="500"/>
                                        <p:tgtEl>
                                          <p:spTgt spid="1249"/>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1261"/>
                                        </p:tgtEl>
                                        <p:attrNameLst>
                                          <p:attrName>style.visibility</p:attrName>
                                        </p:attrNameLst>
                                      </p:cBhvr>
                                      <p:to>
                                        <p:strVal val="visible"/>
                                      </p:to>
                                    </p:set>
                                    <p:animEffect transition="in" filter="wipe(left)">
                                      <p:cBhvr>
                                        <p:cTn id="17" dur="500"/>
                                        <p:tgtEl>
                                          <p:spTgt spid="126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257"/>
                                        </p:tgtEl>
                                        <p:attrNameLst>
                                          <p:attrName>style.visibility</p:attrName>
                                        </p:attrNameLst>
                                      </p:cBhvr>
                                      <p:to>
                                        <p:strVal val="visible"/>
                                      </p:to>
                                    </p:set>
                                    <p:animEffect transition="in" filter="fade">
                                      <p:cBhvr>
                                        <p:cTn id="21" dur="500"/>
                                        <p:tgtEl>
                                          <p:spTgt spid="1257"/>
                                        </p:tgtEl>
                                      </p:cBhvr>
                                    </p:animEffect>
                                  </p:childTnLst>
                                </p:cTn>
                              </p:par>
                              <p:par>
                                <p:cTn id="22" presetID="10" presetClass="entr" presetSubtype="0" fill="hold" nodeType="withEffect">
                                  <p:stCondLst>
                                    <p:cond delay="0"/>
                                  </p:stCondLst>
                                  <p:childTnLst>
                                    <p:set>
                                      <p:cBhvr>
                                        <p:cTn id="23" dur="1" fill="hold">
                                          <p:stCondLst>
                                            <p:cond delay="0"/>
                                          </p:stCondLst>
                                        </p:cTn>
                                        <p:tgtEl>
                                          <p:spTgt spid="1212"/>
                                        </p:tgtEl>
                                        <p:attrNameLst>
                                          <p:attrName>style.visibility</p:attrName>
                                        </p:attrNameLst>
                                      </p:cBhvr>
                                      <p:to>
                                        <p:strVal val="visible"/>
                                      </p:to>
                                    </p:set>
                                    <p:animEffect transition="in" filter="fade">
                                      <p:cBhvr>
                                        <p:cTn id="24" dur="500"/>
                                        <p:tgtEl>
                                          <p:spTgt spid="12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46"/>
                                        </p:tgtEl>
                                        <p:attrNameLst>
                                          <p:attrName>style.visibility</p:attrName>
                                        </p:attrNameLst>
                                      </p:cBhvr>
                                      <p:to>
                                        <p:strVal val="visible"/>
                                      </p:to>
                                    </p:set>
                                    <p:animEffect transition="in" filter="fade">
                                      <p:cBhvr>
                                        <p:cTn id="27" dur="500"/>
                                        <p:tgtEl>
                                          <p:spTgt spid="1246"/>
                                        </p:tgtEl>
                                      </p:cBhvr>
                                    </p:animEffect>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1262"/>
                                        </p:tgtEl>
                                        <p:attrNameLst>
                                          <p:attrName>style.visibility</p:attrName>
                                        </p:attrNameLst>
                                      </p:cBhvr>
                                      <p:to>
                                        <p:strVal val="visible"/>
                                      </p:to>
                                    </p:set>
                                    <p:animEffect transition="in" filter="wipe(left)">
                                      <p:cBhvr>
                                        <p:cTn id="31" dur="500"/>
                                        <p:tgtEl>
                                          <p:spTgt spid="126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259"/>
                                        </p:tgtEl>
                                        <p:attrNameLst>
                                          <p:attrName>style.visibility</p:attrName>
                                        </p:attrNameLst>
                                      </p:cBhvr>
                                      <p:to>
                                        <p:strVal val="visible"/>
                                      </p:to>
                                    </p:set>
                                    <p:animEffect transition="in" filter="fade">
                                      <p:cBhvr>
                                        <p:cTn id="35" dur="500"/>
                                        <p:tgtEl>
                                          <p:spTgt spid="1259"/>
                                        </p:tgtEl>
                                      </p:cBhvr>
                                    </p:animEffect>
                                  </p:childTnLst>
                                </p:cTn>
                              </p:par>
                              <p:par>
                                <p:cTn id="36" presetID="10" presetClass="entr" presetSubtype="0" fill="hold" nodeType="withEffect">
                                  <p:stCondLst>
                                    <p:cond delay="0"/>
                                  </p:stCondLst>
                                  <p:childTnLst>
                                    <p:set>
                                      <p:cBhvr>
                                        <p:cTn id="37" dur="1" fill="hold">
                                          <p:stCondLst>
                                            <p:cond delay="0"/>
                                          </p:stCondLst>
                                        </p:cTn>
                                        <p:tgtEl>
                                          <p:spTgt spid="1229"/>
                                        </p:tgtEl>
                                        <p:attrNameLst>
                                          <p:attrName>style.visibility</p:attrName>
                                        </p:attrNameLst>
                                      </p:cBhvr>
                                      <p:to>
                                        <p:strVal val="visible"/>
                                      </p:to>
                                    </p:set>
                                    <p:animEffect transition="in" filter="fade">
                                      <p:cBhvr>
                                        <p:cTn id="38" dur="500"/>
                                        <p:tgtEl>
                                          <p:spTgt spid="12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52"/>
                                        </p:tgtEl>
                                        <p:attrNameLst>
                                          <p:attrName>style.visibility</p:attrName>
                                        </p:attrNameLst>
                                      </p:cBhvr>
                                      <p:to>
                                        <p:strVal val="visible"/>
                                      </p:to>
                                    </p:set>
                                    <p:animEffect transition="in" filter="fade">
                                      <p:cBhvr>
                                        <p:cTn id="41" dur="500"/>
                                        <p:tgtEl>
                                          <p:spTgt spid="1252"/>
                                        </p:tgtEl>
                                      </p:cBhvr>
                                    </p:animEffect>
                                  </p:childTnLst>
                                </p:cTn>
                              </p:par>
                            </p:childTnLst>
                          </p:cTn>
                        </p:par>
                        <p:par>
                          <p:cTn id="42" fill="hold">
                            <p:stCondLst>
                              <p:cond delay="2500"/>
                            </p:stCondLst>
                            <p:childTnLst>
                              <p:par>
                                <p:cTn id="43" presetID="22" presetClass="entr" presetSubtype="8" fill="hold" nodeType="afterEffect">
                                  <p:stCondLst>
                                    <p:cond delay="0"/>
                                  </p:stCondLst>
                                  <p:childTnLst>
                                    <p:set>
                                      <p:cBhvr>
                                        <p:cTn id="44" dur="1" fill="hold">
                                          <p:stCondLst>
                                            <p:cond delay="0"/>
                                          </p:stCondLst>
                                        </p:cTn>
                                        <p:tgtEl>
                                          <p:spTgt spid="1263"/>
                                        </p:tgtEl>
                                        <p:attrNameLst>
                                          <p:attrName>style.visibility</p:attrName>
                                        </p:attrNameLst>
                                      </p:cBhvr>
                                      <p:to>
                                        <p:strVal val="visible"/>
                                      </p:to>
                                    </p:set>
                                    <p:animEffect transition="in" filter="wipe(left)">
                                      <p:cBhvr>
                                        <p:cTn id="45" dur="500"/>
                                        <p:tgtEl>
                                          <p:spTgt spid="1263"/>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260"/>
                                        </p:tgtEl>
                                        <p:attrNameLst>
                                          <p:attrName>style.visibility</p:attrName>
                                        </p:attrNameLst>
                                      </p:cBhvr>
                                      <p:to>
                                        <p:strVal val="visible"/>
                                      </p:to>
                                    </p:set>
                                    <p:animEffect transition="in" filter="fade">
                                      <p:cBhvr>
                                        <p:cTn id="49" dur="500"/>
                                        <p:tgtEl>
                                          <p:spTgt spid="1260"/>
                                        </p:tgtEl>
                                      </p:cBhvr>
                                    </p:animEffect>
                                  </p:childTnLst>
                                </p:cTn>
                              </p:par>
                              <p:par>
                                <p:cTn id="50" presetID="10" presetClass="entr" presetSubtype="0" fill="hold" nodeType="withEffect">
                                  <p:stCondLst>
                                    <p:cond delay="0"/>
                                  </p:stCondLst>
                                  <p:childTnLst>
                                    <p:set>
                                      <p:cBhvr>
                                        <p:cTn id="51" dur="1" fill="hold">
                                          <p:stCondLst>
                                            <p:cond delay="0"/>
                                          </p:stCondLst>
                                        </p:cTn>
                                        <p:tgtEl>
                                          <p:spTgt spid="1206"/>
                                        </p:tgtEl>
                                        <p:attrNameLst>
                                          <p:attrName>style.visibility</p:attrName>
                                        </p:attrNameLst>
                                      </p:cBhvr>
                                      <p:to>
                                        <p:strVal val="visible"/>
                                      </p:to>
                                    </p:set>
                                    <p:animEffect transition="in" filter="fade">
                                      <p:cBhvr>
                                        <p:cTn id="52" dur="500"/>
                                        <p:tgtEl>
                                          <p:spTgt spid="120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55"/>
                                        </p:tgtEl>
                                        <p:attrNameLst>
                                          <p:attrName>style.visibility</p:attrName>
                                        </p:attrNameLst>
                                      </p:cBhvr>
                                      <p:to>
                                        <p:strVal val="visible"/>
                                      </p:to>
                                    </p:set>
                                    <p:animEffect transition="in" filter="fade">
                                      <p:cBhvr>
                                        <p:cTn id="55" dur="500"/>
                                        <p:tgtEl>
                                          <p:spTgt spid="1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6" grpId="0"/>
      <p:bldP spid="1249" grpId="0"/>
      <p:bldP spid="1252" grpId="0"/>
      <p:bldP spid="1255" grpId="0"/>
      <p:bldP spid="1257" grpId="0" animBg="1"/>
      <p:bldP spid="1258" grpId="0" animBg="1"/>
      <p:bldP spid="1259" grpId="0" animBg="1"/>
      <p:bldP spid="126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grpSp>
        <p:nvGrpSpPr>
          <p:cNvPr id="1861" name="Google Shape;1861;p39"/>
          <p:cNvGrpSpPr/>
          <p:nvPr/>
        </p:nvGrpSpPr>
        <p:grpSpPr>
          <a:xfrm>
            <a:off x="637013" y="971100"/>
            <a:ext cx="5340600" cy="3753900"/>
            <a:chOff x="1399875" y="906700"/>
            <a:chExt cx="5340600" cy="3753900"/>
          </a:xfrm>
        </p:grpSpPr>
        <p:sp>
          <p:nvSpPr>
            <p:cNvPr id="1862" name="Google Shape;1862;p39"/>
            <p:cNvSpPr/>
            <p:nvPr/>
          </p:nvSpPr>
          <p:spPr>
            <a:xfrm>
              <a:off x="1399875" y="1240300"/>
              <a:ext cx="5340600" cy="3420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9"/>
            <p:cNvSpPr/>
            <p:nvPr/>
          </p:nvSpPr>
          <p:spPr>
            <a:xfrm>
              <a:off x="1690012" y="1516375"/>
              <a:ext cx="4760700" cy="2982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9"/>
            <p:cNvSpPr/>
            <p:nvPr/>
          </p:nvSpPr>
          <p:spPr>
            <a:xfrm>
              <a:off x="3407413" y="1097550"/>
              <a:ext cx="1479600" cy="26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9"/>
            <p:cNvSpPr/>
            <p:nvPr/>
          </p:nvSpPr>
          <p:spPr>
            <a:xfrm>
              <a:off x="3942913" y="906700"/>
              <a:ext cx="408600" cy="408600"/>
            </a:xfrm>
            <a:prstGeom prst="pie">
              <a:avLst>
                <a:gd name="adj1" fmla="val 10785424"/>
                <a:gd name="adj2" fmla="val 1055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9"/>
            <p:cNvSpPr/>
            <p:nvPr/>
          </p:nvSpPr>
          <p:spPr>
            <a:xfrm>
              <a:off x="4034863" y="998650"/>
              <a:ext cx="224700" cy="2247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8" name="Google Shape;1868;p39"/>
          <p:cNvSpPr txBox="1">
            <a:spLocks noGrp="1"/>
          </p:cNvSpPr>
          <p:nvPr>
            <p:ph type="title"/>
          </p:nvPr>
        </p:nvSpPr>
        <p:spPr>
          <a:xfrm>
            <a:off x="713225" y="539500"/>
            <a:ext cx="77175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3. Chọn mô hình và huấn luyện</a:t>
            </a:r>
            <a:endParaRPr/>
          </a:p>
        </p:txBody>
      </p:sp>
      <p:graphicFrame>
        <p:nvGraphicFramePr>
          <p:cNvPr id="1909" name="Google Shape;1909;p39"/>
          <p:cNvGraphicFramePr/>
          <p:nvPr>
            <p:extLst>
              <p:ext uri="{D42A27DB-BD31-4B8C-83A1-F6EECF244321}">
                <p14:modId xmlns:p14="http://schemas.microsoft.com/office/powerpoint/2010/main" val="633266502"/>
              </p:ext>
            </p:extLst>
          </p:nvPr>
        </p:nvGraphicFramePr>
        <p:xfrm>
          <a:off x="6253525" y="1296638"/>
          <a:ext cx="2133275" cy="3593215"/>
        </p:xfrm>
        <a:graphic>
          <a:graphicData uri="http://schemas.openxmlformats.org/drawingml/2006/table">
            <a:tbl>
              <a:tblPr>
                <a:noFill/>
                <a:tableStyleId>{4EEBAB7B-FEFC-4999-83D9-C790AEC922F9}</a:tableStyleId>
              </a:tblPr>
              <a:tblGrid>
                <a:gridCol w="2133275">
                  <a:extLst>
                    <a:ext uri="{9D8B030D-6E8A-4147-A177-3AD203B41FA5}">
                      <a16:colId xmlns:a16="http://schemas.microsoft.com/office/drawing/2014/main" val="20000"/>
                    </a:ext>
                  </a:extLst>
                </a:gridCol>
              </a:tblGrid>
              <a:tr h="566625">
                <a:tc>
                  <a:txBody>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3.1 Đánh giá nhanh độ chính xác của mô hình</a:t>
                      </a:r>
                      <a:endParaRPr sz="1800" b="1">
                        <a:latin typeface="Fira Sans Extra Condensed"/>
                        <a:ea typeface="Fira Sans Extra Condensed"/>
                        <a:cs typeface="Fira Sans Extra Condensed"/>
                        <a:sym typeface="Fira Sans Extra Condensed"/>
                      </a:endParaRPr>
                    </a:p>
                  </a:txBody>
                  <a:tcPr marL="91425" marR="91425" marT="91425" marB="91425" anchor="ctr">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2861725">
                <a:tc>
                  <a:txBody>
                    <a:bodyPr/>
                    <a:lstStyle/>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chemeClr val="dk1"/>
                          </a:solidFill>
                          <a:latin typeface="Roboto"/>
                          <a:ea typeface="Roboto"/>
                          <a:cs typeface="Roboto"/>
                          <a:sym typeface="Arial"/>
                        </a:rPr>
                        <a:t>Ta kiểm tra nhanh độ chính xác của mô hình bằng cách sử dụng thuật toán RandomForest.</a:t>
                      </a:r>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F1F61702-5C76-CA07-14AC-B29F0B86B9B1}"/>
              </a:ext>
            </a:extLst>
          </p:cNvPr>
          <p:cNvPicPr>
            <a:picLocks noChangeAspect="1"/>
          </p:cNvPicPr>
          <p:nvPr/>
        </p:nvPicPr>
        <p:blipFill>
          <a:blip r:embed="rId3"/>
          <a:stretch>
            <a:fillRect/>
          </a:stretch>
        </p:blipFill>
        <p:spPr>
          <a:xfrm>
            <a:off x="962616" y="1655775"/>
            <a:ext cx="4689394" cy="1196726"/>
          </a:xfrm>
          <a:prstGeom prst="rect">
            <a:avLst/>
          </a:prstGeom>
        </p:spPr>
      </p:pic>
      <p:pic>
        <p:nvPicPr>
          <p:cNvPr id="5" name="Picture 4">
            <a:extLst>
              <a:ext uri="{FF2B5EF4-FFF2-40B4-BE49-F238E27FC236}">
                <a16:creationId xmlns:a16="http://schemas.microsoft.com/office/drawing/2014/main" id="{17137D24-6241-F384-2EFE-319CA0DF2ECD}"/>
              </a:ext>
            </a:extLst>
          </p:cNvPr>
          <p:cNvPicPr>
            <a:picLocks noChangeAspect="1"/>
          </p:cNvPicPr>
          <p:nvPr/>
        </p:nvPicPr>
        <p:blipFill>
          <a:blip r:embed="rId4"/>
          <a:stretch>
            <a:fillRect/>
          </a:stretch>
        </p:blipFill>
        <p:spPr>
          <a:xfrm>
            <a:off x="2197786" y="2852501"/>
            <a:ext cx="2148430" cy="1609425"/>
          </a:xfrm>
          <a:prstGeom prst="rect">
            <a:avLst/>
          </a:prstGeom>
        </p:spPr>
      </p:pic>
      <p:sp>
        <p:nvSpPr>
          <p:cNvPr id="7" name="TextBox 6">
            <a:extLst>
              <a:ext uri="{FF2B5EF4-FFF2-40B4-BE49-F238E27FC236}">
                <a16:creationId xmlns:a16="http://schemas.microsoft.com/office/drawing/2014/main" id="{BFC7A45A-EBD8-AE01-B29A-56F01C38FB20}"/>
              </a:ext>
            </a:extLst>
          </p:cNvPr>
          <p:cNvSpPr txBox="1"/>
          <p:nvPr/>
        </p:nvSpPr>
        <p:spPr>
          <a:xfrm>
            <a:off x="1021312" y="2616191"/>
            <a:ext cx="4666537" cy="954107"/>
          </a:xfrm>
          <a:prstGeom prst="rect">
            <a:avLst/>
          </a:prstGeom>
          <a:noFill/>
        </p:spPr>
        <p:txBody>
          <a:bodyPr wrap="square">
            <a:spAutoFit/>
          </a:bodyPr>
          <a:lstStyle/>
          <a:p>
            <a:r>
              <a:rPr lang="en-US">
                <a:solidFill>
                  <a:srgbClr val="24292F"/>
                </a:solidFill>
                <a:latin typeface="Roboto" panose="02000000000000000000" pitchFamily="2" charset="0"/>
                <a:ea typeface="Roboto" panose="02000000000000000000" pitchFamily="2" charset="0"/>
                <a:cs typeface="Roboto" panose="02000000000000000000" pitchFamily="2" charset="0"/>
                <a:sym typeface="Wingdings" panose="05000000000000000000" pitchFamily="2" charset="2"/>
              </a:rPr>
              <a:t> </a:t>
            </a:r>
            <a:r>
              <a:rPr lang="en-US" b="0" i="0">
                <a:solidFill>
                  <a:srgbClr val="24292F"/>
                </a:solidFill>
                <a:effectLst/>
                <a:latin typeface="Roboto" panose="02000000000000000000" pitchFamily="2" charset="0"/>
                <a:ea typeface="Roboto" panose="02000000000000000000" pitchFamily="2" charset="0"/>
                <a:cs typeface="Roboto" panose="02000000000000000000" pitchFamily="2" charset="0"/>
              </a:rPr>
              <a:t>Nhận thấy accuracy score khá ổn tuy nhiên precision score chỉ xấp xỉ 0.48, số lần dự đoán đúng thực thế khá thấp vì thế cần tiến hành cải thiện độ chính xác cho mô hình.</a:t>
            </a:r>
            <a:endParaRPr lang="en-US">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290854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grpSp>
        <p:nvGrpSpPr>
          <p:cNvPr id="1861" name="Google Shape;1861;p39"/>
          <p:cNvGrpSpPr/>
          <p:nvPr/>
        </p:nvGrpSpPr>
        <p:grpSpPr>
          <a:xfrm>
            <a:off x="637013" y="971100"/>
            <a:ext cx="5340600" cy="3753900"/>
            <a:chOff x="1399875" y="906700"/>
            <a:chExt cx="5340600" cy="3753900"/>
          </a:xfrm>
        </p:grpSpPr>
        <p:sp>
          <p:nvSpPr>
            <p:cNvPr id="1862" name="Google Shape;1862;p39"/>
            <p:cNvSpPr/>
            <p:nvPr/>
          </p:nvSpPr>
          <p:spPr>
            <a:xfrm>
              <a:off x="1399875" y="1240300"/>
              <a:ext cx="5340600" cy="3420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9"/>
            <p:cNvSpPr/>
            <p:nvPr/>
          </p:nvSpPr>
          <p:spPr>
            <a:xfrm>
              <a:off x="1690012" y="1516375"/>
              <a:ext cx="4760700" cy="2982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9"/>
            <p:cNvSpPr/>
            <p:nvPr/>
          </p:nvSpPr>
          <p:spPr>
            <a:xfrm>
              <a:off x="3407413" y="1097550"/>
              <a:ext cx="1479600" cy="26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9"/>
            <p:cNvSpPr/>
            <p:nvPr/>
          </p:nvSpPr>
          <p:spPr>
            <a:xfrm>
              <a:off x="3942913" y="906700"/>
              <a:ext cx="408600" cy="408600"/>
            </a:xfrm>
            <a:prstGeom prst="pie">
              <a:avLst>
                <a:gd name="adj1" fmla="val 10785424"/>
                <a:gd name="adj2" fmla="val 1055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9"/>
            <p:cNvSpPr/>
            <p:nvPr/>
          </p:nvSpPr>
          <p:spPr>
            <a:xfrm>
              <a:off x="4034863" y="998650"/>
              <a:ext cx="224700" cy="2247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8" name="Google Shape;1868;p39"/>
          <p:cNvSpPr txBox="1">
            <a:spLocks noGrp="1"/>
          </p:cNvSpPr>
          <p:nvPr>
            <p:ph type="title"/>
          </p:nvPr>
        </p:nvSpPr>
        <p:spPr>
          <a:xfrm>
            <a:off x="713225" y="539500"/>
            <a:ext cx="77175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3. Chọn mô hình và huấn luyện</a:t>
            </a:r>
            <a:endParaRPr/>
          </a:p>
        </p:txBody>
      </p:sp>
      <p:graphicFrame>
        <p:nvGraphicFramePr>
          <p:cNvPr id="1909" name="Google Shape;1909;p39"/>
          <p:cNvGraphicFramePr/>
          <p:nvPr>
            <p:extLst>
              <p:ext uri="{D42A27DB-BD31-4B8C-83A1-F6EECF244321}">
                <p14:modId xmlns:p14="http://schemas.microsoft.com/office/powerpoint/2010/main" val="3190373938"/>
              </p:ext>
            </p:extLst>
          </p:nvPr>
        </p:nvGraphicFramePr>
        <p:xfrm>
          <a:off x="6320971" y="1296638"/>
          <a:ext cx="2065829" cy="3593215"/>
        </p:xfrm>
        <a:graphic>
          <a:graphicData uri="http://schemas.openxmlformats.org/drawingml/2006/table">
            <a:tbl>
              <a:tblPr>
                <a:noFill/>
                <a:tableStyleId>{4EEBAB7B-FEFC-4999-83D9-C790AEC922F9}</a:tableStyleId>
              </a:tblPr>
              <a:tblGrid>
                <a:gridCol w="2065829">
                  <a:extLst>
                    <a:ext uri="{9D8B030D-6E8A-4147-A177-3AD203B41FA5}">
                      <a16:colId xmlns:a16="http://schemas.microsoft.com/office/drawing/2014/main" val="20000"/>
                    </a:ext>
                  </a:extLst>
                </a:gridCol>
              </a:tblGrid>
              <a:tr h="5666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800" b="1" i="0" u="none" strike="noStrike" cap="none">
                          <a:solidFill>
                            <a:srgbClr val="000000"/>
                          </a:solidFill>
                          <a:latin typeface="Fira Sans Extra Condensed"/>
                          <a:ea typeface="Arial"/>
                          <a:cs typeface="Arial"/>
                          <a:sym typeface="Arial"/>
                        </a:rPr>
                        <a:t>3.2. Tối ưu tập dữ liệu</a:t>
                      </a:r>
                    </a:p>
                  </a:txBody>
                  <a:tcPr marL="91425" marR="91425" marT="91425" marB="91425" anchor="ctr">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2861725">
                <a:tc>
                  <a:txBody>
                    <a:bodyPr/>
                    <a:lstStyle/>
                    <a:p>
                      <a:pPr marL="0" marR="0" lvl="0" indent="0" algn="l" rtl="0">
                        <a:lnSpc>
                          <a:spcPct val="100000"/>
                        </a:lnSpc>
                        <a:spcBef>
                          <a:spcPts val="0"/>
                        </a:spcBef>
                        <a:spcAft>
                          <a:spcPts val="0"/>
                        </a:spcAft>
                        <a:buClr>
                          <a:schemeClr val="dk1"/>
                        </a:buClr>
                        <a:buSzPts val="1100"/>
                        <a:buFont typeface="Arial"/>
                        <a:buNone/>
                      </a:pPr>
                      <a:r>
                        <a:rPr lang="vi-VN" sz="1400" b="0" i="0" u="none" strike="noStrike" cap="none">
                          <a:solidFill>
                            <a:schemeClr val="dk1"/>
                          </a:solidFill>
                          <a:latin typeface="Roboto"/>
                          <a:ea typeface="Roboto"/>
                          <a:cs typeface="Roboto"/>
                          <a:sym typeface="Arial"/>
                        </a:rPr>
                        <a:t>Ta tính mức trung bình hiệu suất của đội bóng qua các trận đấu là các đặc trưng: ghi được bao nhiêu bàn thắng, số cú sút Tiến hành gom dữ liệu theo từng đội bóng và tính toán trung bình luân phiên dữ liệu của 3 tuần trước đó để chuyển dữ liệu đó vào tuần thứ tư</a:t>
                      </a:r>
                      <a:r>
                        <a:rPr lang="en-US" sz="1400" b="0" i="0" u="none" strike="noStrike" cap="none">
                          <a:solidFill>
                            <a:schemeClr val="dk1"/>
                          </a:solidFill>
                          <a:latin typeface="Roboto"/>
                          <a:ea typeface="Roboto"/>
                          <a:cs typeface="Roboto"/>
                          <a:sym typeface="Arial"/>
                        </a:rPr>
                        <a:t>.</a:t>
                      </a:r>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bl>
          </a:graphicData>
        </a:graphic>
      </p:graphicFrame>
      <p:sp>
        <p:nvSpPr>
          <p:cNvPr id="8" name="TextBox 7">
            <a:extLst>
              <a:ext uri="{FF2B5EF4-FFF2-40B4-BE49-F238E27FC236}">
                <a16:creationId xmlns:a16="http://schemas.microsoft.com/office/drawing/2014/main" id="{94659D19-4D67-1AC9-E8FF-01679329495E}"/>
              </a:ext>
            </a:extLst>
          </p:cNvPr>
          <p:cNvSpPr txBox="1"/>
          <p:nvPr/>
        </p:nvSpPr>
        <p:spPr>
          <a:xfrm>
            <a:off x="927150" y="1736300"/>
            <a:ext cx="4760700" cy="2677656"/>
          </a:xfrm>
          <a:prstGeom prst="rect">
            <a:avLst/>
          </a:prstGeom>
          <a:noFill/>
        </p:spPr>
        <p:txBody>
          <a:bodyPr wrap="square">
            <a:spAutoFit/>
          </a:bodyPr>
          <a:lstStyle/>
          <a:p>
            <a:r>
              <a:rPr lang="en-US" sz="1200">
                <a:solidFill>
                  <a:schemeClr val="dk1"/>
                </a:solidFill>
                <a:latin typeface="Roboto"/>
                <a:ea typeface="Roboto"/>
                <a:cs typeface="Roboto"/>
              </a:rPr>
              <a:t>def rolling_averages(group, cols, new_cols):</a:t>
            </a:r>
          </a:p>
          <a:p>
            <a:r>
              <a:rPr lang="en-US" sz="1200">
                <a:solidFill>
                  <a:schemeClr val="dk1"/>
                </a:solidFill>
                <a:latin typeface="Roboto"/>
                <a:ea typeface="Roboto"/>
                <a:cs typeface="Roboto"/>
              </a:rPr>
              <a:t>    group = group.sort_values("date")</a:t>
            </a:r>
          </a:p>
          <a:p>
            <a:r>
              <a:rPr lang="en-US" sz="1200">
                <a:solidFill>
                  <a:schemeClr val="dk1"/>
                </a:solidFill>
                <a:latin typeface="Roboto"/>
                <a:ea typeface="Roboto"/>
                <a:cs typeface="Roboto"/>
              </a:rPr>
              <a:t>    rolling_stats = group[cols].rolling(3, closed='left').mean()</a:t>
            </a:r>
          </a:p>
          <a:p>
            <a:r>
              <a:rPr lang="en-US" sz="1200">
                <a:solidFill>
                  <a:schemeClr val="dk1"/>
                </a:solidFill>
                <a:latin typeface="Roboto"/>
                <a:ea typeface="Roboto"/>
                <a:cs typeface="Roboto"/>
              </a:rPr>
              <a:t>    group[new_cols] = rolling_stats</a:t>
            </a:r>
          </a:p>
          <a:p>
            <a:r>
              <a:rPr lang="en-US" sz="1200">
                <a:solidFill>
                  <a:schemeClr val="dk1"/>
                </a:solidFill>
                <a:latin typeface="Roboto"/>
                <a:ea typeface="Roboto"/>
                <a:cs typeface="Roboto"/>
              </a:rPr>
              <a:t>    group = group.dropna(subset=new_cols)</a:t>
            </a:r>
          </a:p>
          <a:p>
            <a:r>
              <a:rPr lang="en-US" sz="1200">
                <a:solidFill>
                  <a:schemeClr val="dk1"/>
                </a:solidFill>
                <a:latin typeface="Roboto"/>
                <a:ea typeface="Roboto"/>
                <a:cs typeface="Roboto"/>
              </a:rPr>
              <a:t>    return group</a:t>
            </a:r>
          </a:p>
          <a:p>
            <a:endParaRPr lang="en-US" sz="1200">
              <a:solidFill>
                <a:schemeClr val="dk1"/>
              </a:solidFill>
              <a:latin typeface="Roboto"/>
              <a:ea typeface="Roboto"/>
              <a:cs typeface="Roboto"/>
            </a:endParaRPr>
          </a:p>
          <a:p>
            <a:r>
              <a:rPr lang="en-US" sz="1200">
                <a:solidFill>
                  <a:schemeClr val="dk1"/>
                </a:solidFill>
                <a:latin typeface="Roboto"/>
                <a:ea typeface="Roboto"/>
                <a:cs typeface="Roboto"/>
              </a:rPr>
              <a:t>cols = ["gf", "ga", "sh", "sot", "dist", "fk", "pk", "pkatt"]</a:t>
            </a:r>
          </a:p>
          <a:p>
            <a:r>
              <a:rPr lang="en-US" sz="1200">
                <a:solidFill>
                  <a:schemeClr val="dk1"/>
                </a:solidFill>
                <a:latin typeface="Roboto"/>
                <a:ea typeface="Roboto"/>
                <a:cs typeface="Roboto"/>
              </a:rPr>
              <a:t>new_cols = [f"{c}_rolling" for c in cols]</a:t>
            </a:r>
          </a:p>
          <a:p>
            <a:endParaRPr lang="en-US" sz="1200">
              <a:solidFill>
                <a:schemeClr val="dk1"/>
              </a:solidFill>
              <a:latin typeface="Roboto"/>
              <a:ea typeface="Roboto"/>
              <a:cs typeface="Roboto"/>
            </a:endParaRPr>
          </a:p>
          <a:p>
            <a:r>
              <a:rPr lang="en-US" sz="1200">
                <a:solidFill>
                  <a:schemeClr val="dk1"/>
                </a:solidFill>
                <a:latin typeface="Roboto"/>
                <a:ea typeface="Roboto"/>
                <a:cs typeface="Roboto"/>
              </a:rPr>
              <a:t>matches_rolling = matches.groupby("team").apply(lambda x: rolling_averages(x, cols, new_cols))</a:t>
            </a:r>
          </a:p>
          <a:p>
            <a:r>
              <a:rPr lang="en-US" sz="1200">
                <a:solidFill>
                  <a:schemeClr val="dk1"/>
                </a:solidFill>
                <a:latin typeface="Roboto"/>
                <a:ea typeface="Roboto"/>
                <a:cs typeface="Roboto"/>
              </a:rPr>
              <a:t>matches_rolling = matches_rolling.droplevel('team')</a:t>
            </a:r>
          </a:p>
          <a:p>
            <a:r>
              <a:rPr lang="en-US" sz="1200">
                <a:solidFill>
                  <a:schemeClr val="dk1"/>
                </a:solidFill>
                <a:latin typeface="Roboto"/>
                <a:ea typeface="Roboto"/>
                <a:cs typeface="Roboto"/>
              </a:rPr>
              <a:t>matches_rolling.index = range(matches_rolling.shape[0])</a:t>
            </a:r>
          </a:p>
        </p:txBody>
      </p:sp>
    </p:spTree>
    <p:extLst>
      <p:ext uri="{BB962C8B-B14F-4D97-AF65-F5344CB8AC3E}">
        <p14:creationId xmlns:p14="http://schemas.microsoft.com/office/powerpoint/2010/main" val="3705348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64B91-A3CA-75A5-AE1B-54AB1176D37F}"/>
              </a:ext>
            </a:extLst>
          </p:cNvPr>
          <p:cNvSpPr>
            <a:spLocks noGrp="1"/>
          </p:cNvSpPr>
          <p:nvPr>
            <p:ph type="title"/>
          </p:nvPr>
        </p:nvSpPr>
        <p:spPr/>
        <p:txBody>
          <a:bodyPr/>
          <a:lstStyle/>
          <a:p>
            <a:r>
              <a:rPr lang="en-US" dirty="0" err="1"/>
              <a:t>Phân</a:t>
            </a:r>
            <a:r>
              <a:rPr lang="en-US" dirty="0"/>
              <a:t> chia </a:t>
            </a:r>
            <a:r>
              <a:rPr lang="en-US" dirty="0" err="1"/>
              <a:t>công</a:t>
            </a:r>
            <a:r>
              <a:rPr lang="en-US" dirty="0"/>
              <a:t> </a:t>
            </a:r>
            <a:r>
              <a:rPr lang="en-US" dirty="0" err="1"/>
              <a:t>việc</a:t>
            </a:r>
            <a:endParaRPr lang="en-US" dirty="0"/>
          </a:p>
        </p:txBody>
      </p:sp>
      <p:grpSp>
        <p:nvGrpSpPr>
          <p:cNvPr id="40" name="Google Shape;404;p23">
            <a:extLst>
              <a:ext uri="{FF2B5EF4-FFF2-40B4-BE49-F238E27FC236}">
                <a16:creationId xmlns:a16="http://schemas.microsoft.com/office/drawing/2014/main" id="{C39403E5-DE63-F01C-A790-36CCAD494CF7}"/>
              </a:ext>
            </a:extLst>
          </p:cNvPr>
          <p:cNvGrpSpPr/>
          <p:nvPr/>
        </p:nvGrpSpPr>
        <p:grpSpPr>
          <a:xfrm>
            <a:off x="1106036" y="2702866"/>
            <a:ext cx="6931928" cy="476400"/>
            <a:chOff x="1206452" y="3199299"/>
            <a:chExt cx="6931928" cy="476400"/>
          </a:xfrm>
        </p:grpSpPr>
        <p:sp>
          <p:nvSpPr>
            <p:cNvPr id="71" name="Google Shape;405;p23">
              <a:extLst>
                <a:ext uri="{FF2B5EF4-FFF2-40B4-BE49-F238E27FC236}">
                  <a16:creationId xmlns:a16="http://schemas.microsoft.com/office/drawing/2014/main" id="{1FC3B4E5-A0C5-C783-83B2-E684E9603759}"/>
                </a:ext>
              </a:extLst>
            </p:cNvPr>
            <p:cNvSpPr/>
            <p:nvPr/>
          </p:nvSpPr>
          <p:spPr>
            <a:xfrm>
              <a:off x="1216675" y="3199299"/>
              <a:ext cx="1290000" cy="476400"/>
            </a:xfrm>
            <a:prstGeom prst="rect">
              <a:avLst/>
            </a:prstGeom>
            <a:solidFill>
              <a:srgbClr val="C5C5C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406;p23">
              <a:extLst>
                <a:ext uri="{FF2B5EF4-FFF2-40B4-BE49-F238E27FC236}">
                  <a16:creationId xmlns:a16="http://schemas.microsoft.com/office/drawing/2014/main" id="{8B18B2A2-741C-51B1-D0BB-F4CB5274A13B}"/>
                </a:ext>
              </a:extLst>
            </p:cNvPr>
            <p:cNvSpPr txBox="1"/>
            <p:nvPr/>
          </p:nvSpPr>
          <p:spPr>
            <a:xfrm>
              <a:off x="1206452" y="3199507"/>
              <a:ext cx="1290000" cy="47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500" b="0" i="0" u="none" strike="noStrike" kern="0" cap="none" spc="0" normalizeH="0" baseline="0" noProof="0" dirty="0">
                  <a:ln>
                    <a:noFill/>
                  </a:ln>
                  <a:solidFill>
                    <a:srgbClr val="000000"/>
                  </a:solidFill>
                  <a:effectLst/>
                  <a:uLnTx/>
                  <a:uFillTx/>
                  <a:latin typeface="Fira Sans Extra Condensed Medium"/>
                  <a:ea typeface="Fira Sans Extra Condensed Medium"/>
                  <a:cs typeface="Fira Sans Extra Condensed Medium"/>
                  <a:sym typeface="Fira Sans Extra Condensed Medium"/>
                </a:rPr>
                <a:t>Ngọc </a:t>
              </a:r>
              <a:endParaRPr kumimoji="0" sz="1500" b="0" i="0" u="none" strike="noStrike" kern="0" cap="none" spc="0" normalizeH="0" baseline="0" noProof="0" dirty="0">
                <a:ln>
                  <a:noFill/>
                </a:ln>
                <a:solidFill>
                  <a:srgbClr val="000000"/>
                </a:solidFill>
                <a:effectLst/>
                <a:uLnTx/>
                <a:uFillTx/>
                <a:latin typeface="Fira Sans Extra Condensed Medium"/>
                <a:ea typeface="Fira Sans Extra Condensed Medium"/>
                <a:cs typeface="Fira Sans Extra Condensed Medium"/>
                <a:sym typeface="Fira Sans Extra Condensed Medium"/>
              </a:endParaRPr>
            </a:p>
          </p:txBody>
        </p:sp>
        <p:sp>
          <p:nvSpPr>
            <p:cNvPr id="73" name="Google Shape;407;p23">
              <a:extLst>
                <a:ext uri="{FF2B5EF4-FFF2-40B4-BE49-F238E27FC236}">
                  <a16:creationId xmlns:a16="http://schemas.microsoft.com/office/drawing/2014/main" id="{5CAF68F2-A72C-0820-09CD-8C816B3895B9}"/>
                </a:ext>
              </a:extLst>
            </p:cNvPr>
            <p:cNvSpPr/>
            <p:nvPr/>
          </p:nvSpPr>
          <p:spPr>
            <a:xfrm>
              <a:off x="2572180" y="3199497"/>
              <a:ext cx="5566200" cy="476100"/>
            </a:xfrm>
            <a:prstGeom prst="rect">
              <a:avLst/>
            </a:prstGeom>
            <a:solidFill>
              <a:srgbClr val="C5C5C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408;p23">
              <a:extLst>
                <a:ext uri="{FF2B5EF4-FFF2-40B4-BE49-F238E27FC236}">
                  <a16:creationId xmlns:a16="http://schemas.microsoft.com/office/drawing/2014/main" id="{66A9D73C-CBF0-1ACB-4566-D61E21D7153A}"/>
                </a:ext>
              </a:extLst>
            </p:cNvPr>
            <p:cNvSpPr txBox="1"/>
            <p:nvPr/>
          </p:nvSpPr>
          <p:spPr>
            <a:xfrm flipH="1">
              <a:off x="2763897" y="3259438"/>
              <a:ext cx="5183700" cy="35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noProof="0" dirty="0" err="1">
                  <a:ln>
                    <a:noFill/>
                  </a:ln>
                  <a:solidFill>
                    <a:srgbClr val="000000"/>
                  </a:solidFill>
                  <a:effectLst/>
                  <a:uLnTx/>
                  <a:uFillTx/>
                  <a:latin typeface="Roboto"/>
                  <a:ea typeface="Roboto"/>
                  <a:cs typeface="Roboto"/>
                  <a:sym typeface="Roboto"/>
                </a:rPr>
                <a:t>Thực</a:t>
              </a:r>
              <a:r>
                <a:rPr kumimoji="0" lang="en-US" sz="13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en-US" sz="1300" b="0" i="0" u="none" strike="noStrike" kern="0" cap="none" spc="0" normalizeH="0" baseline="0" noProof="0" dirty="0" err="1">
                  <a:ln>
                    <a:noFill/>
                  </a:ln>
                  <a:solidFill>
                    <a:srgbClr val="000000"/>
                  </a:solidFill>
                  <a:effectLst/>
                  <a:uLnTx/>
                  <a:uFillTx/>
                  <a:latin typeface="Roboto"/>
                  <a:ea typeface="Roboto"/>
                  <a:cs typeface="Roboto"/>
                  <a:sym typeface="Roboto"/>
                </a:rPr>
                <a:t>hiện</a:t>
              </a:r>
              <a:r>
                <a:rPr kumimoji="0" lang="en-US" sz="13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en-US" sz="1300" b="0" i="0" u="none" strike="noStrike" kern="0" cap="none" spc="0" normalizeH="0" baseline="0" noProof="0" dirty="0" err="1">
                  <a:ln>
                    <a:noFill/>
                  </a:ln>
                  <a:solidFill>
                    <a:srgbClr val="000000"/>
                  </a:solidFill>
                  <a:effectLst/>
                  <a:uLnTx/>
                  <a:uFillTx/>
                  <a:latin typeface="Roboto"/>
                  <a:ea typeface="Roboto"/>
                  <a:cs typeface="Roboto"/>
                  <a:sym typeface="Roboto"/>
                </a:rPr>
                <a:t>thuật</a:t>
              </a:r>
              <a:r>
                <a:rPr kumimoji="0" lang="en-US" sz="13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en-US" sz="1300" b="0" i="0" u="none" strike="noStrike" kern="0" cap="none" spc="0" normalizeH="0" baseline="0" noProof="0" dirty="0" err="1">
                  <a:ln>
                    <a:noFill/>
                  </a:ln>
                  <a:solidFill>
                    <a:srgbClr val="000000"/>
                  </a:solidFill>
                  <a:effectLst/>
                  <a:uLnTx/>
                  <a:uFillTx/>
                  <a:latin typeface="Roboto"/>
                  <a:ea typeface="Roboto"/>
                  <a:cs typeface="Roboto"/>
                  <a:sym typeface="Roboto"/>
                </a:rPr>
                <a:t>toán</a:t>
              </a:r>
              <a:r>
                <a:rPr kumimoji="0" lang="en-US" sz="1300" b="0" i="0" u="none" strike="noStrike" kern="0" cap="none" spc="0" normalizeH="0" baseline="0" noProof="0" dirty="0">
                  <a:ln>
                    <a:noFill/>
                  </a:ln>
                  <a:solidFill>
                    <a:srgbClr val="000000"/>
                  </a:solidFill>
                  <a:effectLst/>
                  <a:uLnTx/>
                  <a:uFillTx/>
                  <a:latin typeface="Roboto"/>
                  <a:ea typeface="Roboto"/>
                  <a:cs typeface="Roboto"/>
                  <a:sym typeface="Roboto"/>
                </a:rPr>
                <a:t> SVM </a:t>
              </a:r>
              <a:r>
                <a:rPr kumimoji="0" lang="en-US" sz="1300" b="0" i="0" u="none" strike="noStrike" kern="0" cap="none" spc="0" normalizeH="0" baseline="0" noProof="0" dirty="0" err="1">
                  <a:ln>
                    <a:noFill/>
                  </a:ln>
                  <a:solidFill>
                    <a:srgbClr val="000000"/>
                  </a:solidFill>
                  <a:effectLst/>
                  <a:uLnTx/>
                  <a:uFillTx/>
                  <a:latin typeface="Roboto"/>
                  <a:ea typeface="Roboto"/>
                  <a:cs typeface="Roboto"/>
                  <a:sym typeface="Roboto"/>
                </a:rPr>
                <a:t>và</a:t>
              </a:r>
              <a:r>
                <a:rPr kumimoji="0" lang="en-US" sz="1300" b="0" i="0" u="none" strike="noStrike" kern="0" cap="none" spc="0" normalizeH="0" baseline="0" noProof="0" dirty="0">
                  <a:ln>
                    <a:noFill/>
                  </a:ln>
                  <a:solidFill>
                    <a:srgbClr val="000000"/>
                  </a:solidFill>
                  <a:effectLst/>
                  <a:uLnTx/>
                  <a:uFillTx/>
                  <a:latin typeface="Roboto"/>
                  <a:ea typeface="Roboto"/>
                  <a:cs typeface="Roboto"/>
                  <a:sym typeface="Roboto"/>
                </a:rPr>
                <a:t> Neural Network</a:t>
              </a:r>
            </a:p>
          </p:txBody>
        </p:sp>
      </p:grpSp>
      <p:grpSp>
        <p:nvGrpSpPr>
          <p:cNvPr id="41" name="Google Shape;409;p23">
            <a:extLst>
              <a:ext uri="{FF2B5EF4-FFF2-40B4-BE49-F238E27FC236}">
                <a16:creationId xmlns:a16="http://schemas.microsoft.com/office/drawing/2014/main" id="{D77B842A-17D4-BA2B-369E-7E4C14B00749}"/>
              </a:ext>
            </a:extLst>
          </p:cNvPr>
          <p:cNvGrpSpPr/>
          <p:nvPr/>
        </p:nvGrpSpPr>
        <p:grpSpPr>
          <a:xfrm>
            <a:off x="1106036" y="2174783"/>
            <a:ext cx="6931928" cy="478235"/>
            <a:chOff x="1206452" y="2671216"/>
            <a:chExt cx="6931928" cy="478235"/>
          </a:xfrm>
        </p:grpSpPr>
        <p:sp>
          <p:nvSpPr>
            <p:cNvPr id="67" name="Google Shape;410;p23">
              <a:extLst>
                <a:ext uri="{FF2B5EF4-FFF2-40B4-BE49-F238E27FC236}">
                  <a16:creationId xmlns:a16="http://schemas.microsoft.com/office/drawing/2014/main" id="{B0A9D9BC-B7E6-0F17-27CC-4DD9886DA1B3}"/>
                </a:ext>
              </a:extLst>
            </p:cNvPr>
            <p:cNvSpPr/>
            <p:nvPr/>
          </p:nvSpPr>
          <p:spPr>
            <a:xfrm>
              <a:off x="1216675" y="2673051"/>
              <a:ext cx="1290000" cy="476400"/>
            </a:xfrm>
            <a:prstGeom prst="rect">
              <a:avLst/>
            </a:prstGeom>
            <a:solidFill>
              <a:srgbClr val="EBEBE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411;p23">
              <a:extLst>
                <a:ext uri="{FF2B5EF4-FFF2-40B4-BE49-F238E27FC236}">
                  <a16:creationId xmlns:a16="http://schemas.microsoft.com/office/drawing/2014/main" id="{77FD8BA4-592F-76AB-23AF-5309EDB64019}"/>
                </a:ext>
              </a:extLst>
            </p:cNvPr>
            <p:cNvSpPr txBox="1"/>
            <p:nvPr/>
          </p:nvSpPr>
          <p:spPr>
            <a:xfrm>
              <a:off x="1206452" y="2673049"/>
              <a:ext cx="1290000" cy="47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500" b="0" i="0" u="none" strike="noStrike" kern="0" cap="none" spc="0" normalizeH="0" baseline="0" noProof="0" dirty="0">
                  <a:ln>
                    <a:noFill/>
                  </a:ln>
                  <a:solidFill>
                    <a:srgbClr val="000000"/>
                  </a:solidFill>
                  <a:effectLst/>
                  <a:uLnTx/>
                  <a:uFillTx/>
                  <a:latin typeface="Fira Sans Extra Condensed Medium"/>
                  <a:ea typeface="Fira Sans Extra Condensed Medium"/>
                  <a:cs typeface="Fira Sans Extra Condensed Medium"/>
                  <a:sym typeface="Fira Sans Extra Condensed Medium"/>
                </a:rPr>
                <a:t>N</a:t>
              </a:r>
              <a:r>
                <a:rPr kumimoji="0" lang="en" sz="1500" b="0" i="0" u="none" strike="noStrike" kern="0" cap="none" spc="0" normalizeH="0" baseline="0" noProof="0" dirty="0">
                  <a:ln>
                    <a:noFill/>
                  </a:ln>
                  <a:solidFill>
                    <a:srgbClr val="000000"/>
                  </a:solidFill>
                  <a:effectLst/>
                  <a:uLnTx/>
                  <a:uFillTx/>
                  <a:latin typeface="Fira Sans Extra Condensed Medium"/>
                  <a:ea typeface="Fira Sans Extra Condensed Medium"/>
                  <a:cs typeface="Fira Sans Extra Condensed Medium"/>
                  <a:sym typeface="Fira Sans Extra Condensed Medium"/>
                </a:rPr>
                <a:t>gọc </a:t>
              </a:r>
              <a:endParaRPr kumimoji="0" sz="1500" b="0" i="0" u="none" strike="noStrike" kern="0" cap="none" spc="0" normalizeH="0" baseline="0" noProof="0" dirty="0">
                <a:ln>
                  <a:noFill/>
                </a:ln>
                <a:solidFill>
                  <a:srgbClr val="000000"/>
                </a:solidFill>
                <a:effectLst/>
                <a:uLnTx/>
                <a:uFillTx/>
                <a:latin typeface="Fira Sans Extra Condensed Medium"/>
                <a:ea typeface="Fira Sans Extra Condensed Medium"/>
                <a:cs typeface="Fira Sans Extra Condensed Medium"/>
                <a:sym typeface="Fira Sans Extra Condensed Medium"/>
              </a:endParaRPr>
            </a:p>
          </p:txBody>
        </p:sp>
        <p:sp>
          <p:nvSpPr>
            <p:cNvPr id="69" name="Google Shape;412;p23">
              <a:extLst>
                <a:ext uri="{FF2B5EF4-FFF2-40B4-BE49-F238E27FC236}">
                  <a16:creationId xmlns:a16="http://schemas.microsoft.com/office/drawing/2014/main" id="{55B24774-3297-A2AF-651A-191182990585}"/>
                </a:ext>
              </a:extLst>
            </p:cNvPr>
            <p:cNvSpPr/>
            <p:nvPr/>
          </p:nvSpPr>
          <p:spPr>
            <a:xfrm>
              <a:off x="2572180" y="2671216"/>
              <a:ext cx="5566200" cy="476100"/>
            </a:xfrm>
            <a:prstGeom prst="rect">
              <a:avLst/>
            </a:prstGeom>
            <a:solidFill>
              <a:srgbClr val="EBEBE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413;p23">
              <a:extLst>
                <a:ext uri="{FF2B5EF4-FFF2-40B4-BE49-F238E27FC236}">
                  <a16:creationId xmlns:a16="http://schemas.microsoft.com/office/drawing/2014/main" id="{9662FD70-AD2F-D5A6-5069-32DA80731ED2}"/>
                </a:ext>
              </a:extLst>
            </p:cNvPr>
            <p:cNvSpPr txBox="1"/>
            <p:nvPr/>
          </p:nvSpPr>
          <p:spPr>
            <a:xfrm flipH="1">
              <a:off x="2763897" y="2731159"/>
              <a:ext cx="5183700" cy="35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noProof="0" dirty="0" err="1">
                  <a:ln>
                    <a:noFill/>
                  </a:ln>
                  <a:solidFill>
                    <a:srgbClr val="000000"/>
                  </a:solidFill>
                  <a:effectLst/>
                  <a:uLnTx/>
                  <a:uFillTx/>
                  <a:latin typeface="Roboto"/>
                  <a:ea typeface="Roboto"/>
                  <a:cs typeface="Roboto"/>
                  <a:sym typeface="Roboto"/>
                </a:rPr>
                <a:t>Trực</a:t>
              </a:r>
              <a:r>
                <a:rPr kumimoji="0" lang="en-US" sz="13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en-US" sz="1300" b="0" i="0" u="none" strike="noStrike" kern="0" cap="none" spc="0" normalizeH="0" baseline="0" noProof="0" dirty="0" err="1">
                  <a:ln>
                    <a:noFill/>
                  </a:ln>
                  <a:solidFill>
                    <a:srgbClr val="000000"/>
                  </a:solidFill>
                  <a:effectLst/>
                  <a:uLnTx/>
                  <a:uFillTx/>
                  <a:latin typeface="Roboto"/>
                  <a:ea typeface="Roboto"/>
                  <a:cs typeface="Roboto"/>
                  <a:sym typeface="Roboto"/>
                </a:rPr>
                <a:t>quan</a:t>
              </a:r>
              <a:r>
                <a:rPr kumimoji="0" lang="en-US" sz="13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en-US" sz="1300" b="0" i="0" u="none" strike="noStrike" kern="0" cap="none" spc="0" normalizeH="0" baseline="0" noProof="0" dirty="0" err="1">
                  <a:ln>
                    <a:noFill/>
                  </a:ln>
                  <a:solidFill>
                    <a:srgbClr val="000000"/>
                  </a:solidFill>
                  <a:effectLst/>
                  <a:uLnTx/>
                  <a:uFillTx/>
                  <a:latin typeface="Roboto"/>
                  <a:ea typeface="Roboto"/>
                  <a:cs typeface="Roboto"/>
                  <a:sym typeface="Roboto"/>
                </a:rPr>
                <a:t>hóa</a:t>
              </a:r>
              <a:r>
                <a:rPr kumimoji="0" lang="en-US" sz="13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en-US" sz="1300" b="0" i="0" u="none" strike="noStrike" kern="0" cap="none" spc="0" normalizeH="0" baseline="0" noProof="0" dirty="0" err="1">
                  <a:ln>
                    <a:noFill/>
                  </a:ln>
                  <a:solidFill>
                    <a:srgbClr val="000000"/>
                  </a:solidFill>
                  <a:effectLst/>
                  <a:uLnTx/>
                  <a:uFillTx/>
                  <a:latin typeface="Roboto"/>
                  <a:ea typeface="Roboto"/>
                  <a:cs typeface="Roboto"/>
                  <a:sym typeface="Roboto"/>
                </a:rPr>
                <a:t>dữ</a:t>
              </a:r>
              <a:r>
                <a:rPr kumimoji="0" lang="en-US" sz="13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en-US" sz="1300" b="0" i="0" u="none" strike="noStrike" kern="0" cap="none" spc="0" normalizeH="0" baseline="0" noProof="0" dirty="0" err="1">
                  <a:ln>
                    <a:noFill/>
                  </a:ln>
                  <a:solidFill>
                    <a:srgbClr val="000000"/>
                  </a:solidFill>
                  <a:effectLst/>
                  <a:uLnTx/>
                  <a:uFillTx/>
                  <a:latin typeface="Roboto"/>
                  <a:ea typeface="Roboto"/>
                  <a:cs typeface="Roboto"/>
                  <a:sym typeface="Roboto"/>
                </a:rPr>
                <a:t>liệu</a:t>
              </a:r>
              <a:r>
                <a:rPr kumimoji="0" lang="en-US" sz="1300" b="0" i="0" u="none" strike="noStrike" kern="0" cap="none" spc="0" normalizeH="0" baseline="0" noProof="0" dirty="0">
                  <a:ln>
                    <a:noFill/>
                  </a:ln>
                  <a:solidFill>
                    <a:srgbClr val="000000"/>
                  </a:solidFill>
                  <a:effectLst/>
                  <a:uLnTx/>
                  <a:uFillTx/>
                  <a:latin typeface="Roboto"/>
                  <a:ea typeface="Roboto"/>
                  <a:cs typeface="Roboto"/>
                  <a:sym typeface="Roboto"/>
                </a:rPr>
                <a:t> fig8-fig13</a:t>
              </a:r>
            </a:p>
          </p:txBody>
        </p:sp>
      </p:grpSp>
      <p:grpSp>
        <p:nvGrpSpPr>
          <p:cNvPr id="42" name="Google Shape;414;p23">
            <a:extLst>
              <a:ext uri="{FF2B5EF4-FFF2-40B4-BE49-F238E27FC236}">
                <a16:creationId xmlns:a16="http://schemas.microsoft.com/office/drawing/2014/main" id="{75B93B49-F925-82F6-82BF-F010A3A97805}"/>
              </a:ext>
            </a:extLst>
          </p:cNvPr>
          <p:cNvGrpSpPr/>
          <p:nvPr/>
        </p:nvGrpSpPr>
        <p:grpSpPr>
          <a:xfrm>
            <a:off x="1106036" y="1646502"/>
            <a:ext cx="6931928" cy="480269"/>
            <a:chOff x="1206452" y="2142935"/>
            <a:chExt cx="6931928" cy="480269"/>
          </a:xfrm>
        </p:grpSpPr>
        <p:sp>
          <p:nvSpPr>
            <p:cNvPr id="63" name="Google Shape;415;p23">
              <a:extLst>
                <a:ext uri="{FF2B5EF4-FFF2-40B4-BE49-F238E27FC236}">
                  <a16:creationId xmlns:a16="http://schemas.microsoft.com/office/drawing/2014/main" id="{00D38598-3D0E-BBB6-22B2-9059C4A8E761}"/>
                </a:ext>
              </a:extLst>
            </p:cNvPr>
            <p:cNvSpPr/>
            <p:nvPr/>
          </p:nvSpPr>
          <p:spPr>
            <a:xfrm>
              <a:off x="1216675" y="2146804"/>
              <a:ext cx="1290000" cy="476400"/>
            </a:xfrm>
            <a:prstGeom prst="rect">
              <a:avLst/>
            </a:prstGeom>
            <a:solidFill>
              <a:srgbClr val="C5C5C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416;p23">
              <a:extLst>
                <a:ext uri="{FF2B5EF4-FFF2-40B4-BE49-F238E27FC236}">
                  <a16:creationId xmlns:a16="http://schemas.microsoft.com/office/drawing/2014/main" id="{6A179757-BB1C-EE4F-96E6-538657333F59}"/>
                </a:ext>
              </a:extLst>
            </p:cNvPr>
            <p:cNvSpPr txBox="1"/>
            <p:nvPr/>
          </p:nvSpPr>
          <p:spPr>
            <a:xfrm>
              <a:off x="1206452" y="2146809"/>
              <a:ext cx="1290000" cy="47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500" b="0" i="0" u="none" strike="noStrike" kern="0" cap="none" spc="0" normalizeH="0" baseline="0" noProof="0" dirty="0">
                  <a:ln>
                    <a:noFill/>
                  </a:ln>
                  <a:solidFill>
                    <a:srgbClr val="000000"/>
                  </a:solidFill>
                  <a:effectLst/>
                  <a:uLnTx/>
                  <a:uFillTx/>
                  <a:latin typeface="Fira Sans Extra Condensed Medium"/>
                  <a:ea typeface="Fira Sans Extra Condensed Medium"/>
                  <a:cs typeface="Fira Sans Extra Condensed Medium"/>
                  <a:sym typeface="Fira Sans Extra Condensed Medium"/>
                </a:rPr>
                <a:t>Vũ </a:t>
              </a:r>
              <a:endParaRPr kumimoji="0" sz="1500" b="0" i="0" u="none" strike="noStrike" kern="0" cap="none" spc="0" normalizeH="0" baseline="0" noProof="0" dirty="0">
                <a:ln>
                  <a:noFill/>
                </a:ln>
                <a:solidFill>
                  <a:srgbClr val="000000"/>
                </a:solidFill>
                <a:effectLst/>
                <a:uLnTx/>
                <a:uFillTx/>
                <a:latin typeface="Fira Sans Extra Condensed Medium"/>
                <a:ea typeface="Fira Sans Extra Condensed Medium"/>
                <a:cs typeface="Fira Sans Extra Condensed Medium"/>
                <a:sym typeface="Fira Sans Extra Condensed Medium"/>
              </a:endParaRPr>
            </a:p>
          </p:txBody>
        </p:sp>
        <p:sp>
          <p:nvSpPr>
            <p:cNvPr id="65" name="Google Shape;417;p23">
              <a:extLst>
                <a:ext uri="{FF2B5EF4-FFF2-40B4-BE49-F238E27FC236}">
                  <a16:creationId xmlns:a16="http://schemas.microsoft.com/office/drawing/2014/main" id="{25D4B557-454D-BB36-D8D1-48A1186550BB}"/>
                </a:ext>
              </a:extLst>
            </p:cNvPr>
            <p:cNvSpPr/>
            <p:nvPr/>
          </p:nvSpPr>
          <p:spPr>
            <a:xfrm>
              <a:off x="2572180" y="2142935"/>
              <a:ext cx="5566200" cy="476100"/>
            </a:xfrm>
            <a:prstGeom prst="rect">
              <a:avLst/>
            </a:prstGeom>
            <a:solidFill>
              <a:srgbClr val="C5C5C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418;p23">
              <a:extLst>
                <a:ext uri="{FF2B5EF4-FFF2-40B4-BE49-F238E27FC236}">
                  <a16:creationId xmlns:a16="http://schemas.microsoft.com/office/drawing/2014/main" id="{B5DA3CD4-1C1A-BCBB-8A34-B50A6D824F89}"/>
                </a:ext>
              </a:extLst>
            </p:cNvPr>
            <p:cNvSpPr txBox="1"/>
            <p:nvPr/>
          </p:nvSpPr>
          <p:spPr>
            <a:xfrm>
              <a:off x="2764031" y="2202879"/>
              <a:ext cx="5183700" cy="35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300" b="0" i="0" u="none" strike="noStrike" kern="0" cap="none" spc="0" normalizeH="0" baseline="0" noProof="0" dirty="0">
                  <a:ln>
                    <a:noFill/>
                  </a:ln>
                  <a:solidFill>
                    <a:srgbClr val="000000"/>
                  </a:solidFill>
                  <a:effectLst/>
                  <a:uLnTx/>
                  <a:uFillTx/>
                  <a:latin typeface="Roboto"/>
                  <a:ea typeface="Roboto"/>
                  <a:cs typeface="Roboto"/>
                  <a:sym typeface="Roboto"/>
                </a:rPr>
                <a:t>Trực quan hóa dữ liệu fig1-fig7</a:t>
              </a:r>
              <a:endParaRPr kumimoji="0" sz="1300" b="0" i="0" u="none" strike="noStrike" kern="0" cap="none" spc="0" normalizeH="0" baseline="0" noProof="0" dirty="0">
                <a:ln>
                  <a:noFill/>
                </a:ln>
                <a:solidFill>
                  <a:srgbClr val="000000"/>
                </a:solidFill>
                <a:effectLst/>
                <a:uLnTx/>
                <a:uFillTx/>
                <a:latin typeface="Roboto"/>
                <a:ea typeface="Roboto"/>
                <a:cs typeface="Roboto"/>
                <a:sym typeface="Roboto"/>
              </a:endParaRPr>
            </a:p>
          </p:txBody>
        </p:sp>
      </p:grpSp>
      <p:grpSp>
        <p:nvGrpSpPr>
          <p:cNvPr id="43" name="Google Shape;419;p23">
            <a:extLst>
              <a:ext uri="{FF2B5EF4-FFF2-40B4-BE49-F238E27FC236}">
                <a16:creationId xmlns:a16="http://schemas.microsoft.com/office/drawing/2014/main" id="{B3F90AFA-E5CE-388C-AAFA-596D1FC489CD}"/>
              </a:ext>
            </a:extLst>
          </p:cNvPr>
          <p:cNvGrpSpPr/>
          <p:nvPr/>
        </p:nvGrpSpPr>
        <p:grpSpPr>
          <a:xfrm>
            <a:off x="1106036" y="1118221"/>
            <a:ext cx="6931928" cy="482303"/>
            <a:chOff x="1206452" y="1614654"/>
            <a:chExt cx="6931928" cy="482303"/>
          </a:xfrm>
        </p:grpSpPr>
        <p:sp>
          <p:nvSpPr>
            <p:cNvPr id="59" name="Google Shape;420;p23">
              <a:extLst>
                <a:ext uri="{FF2B5EF4-FFF2-40B4-BE49-F238E27FC236}">
                  <a16:creationId xmlns:a16="http://schemas.microsoft.com/office/drawing/2014/main" id="{1CACFB2E-003E-6906-5894-2AD36C5009EF}"/>
                </a:ext>
              </a:extLst>
            </p:cNvPr>
            <p:cNvSpPr/>
            <p:nvPr/>
          </p:nvSpPr>
          <p:spPr>
            <a:xfrm>
              <a:off x="1216675" y="1620557"/>
              <a:ext cx="1290000" cy="476400"/>
            </a:xfrm>
            <a:prstGeom prst="rect">
              <a:avLst/>
            </a:prstGeom>
            <a:solidFill>
              <a:srgbClr val="EBEBE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421;p23">
              <a:extLst>
                <a:ext uri="{FF2B5EF4-FFF2-40B4-BE49-F238E27FC236}">
                  <a16:creationId xmlns:a16="http://schemas.microsoft.com/office/drawing/2014/main" id="{B2A20508-B8C6-3973-4B90-D32F1CD032FD}"/>
                </a:ext>
              </a:extLst>
            </p:cNvPr>
            <p:cNvSpPr txBox="1"/>
            <p:nvPr/>
          </p:nvSpPr>
          <p:spPr>
            <a:xfrm>
              <a:off x="1206452" y="1620541"/>
              <a:ext cx="1290000" cy="47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500" b="0" i="0" u="none" strike="noStrike" kern="0" cap="none" spc="0" normalizeH="0" baseline="0" noProof="0" dirty="0">
                  <a:ln>
                    <a:noFill/>
                  </a:ln>
                  <a:solidFill>
                    <a:srgbClr val="000000"/>
                  </a:solidFill>
                  <a:effectLst/>
                  <a:uLnTx/>
                  <a:uFillTx/>
                  <a:latin typeface="Fira Sans Extra Condensed Medium"/>
                  <a:ea typeface="Fira Sans Extra Condensed Medium"/>
                  <a:cs typeface="Fira Sans Extra Condensed Medium"/>
                  <a:sym typeface="Fira Sans Extra Condensed Medium"/>
                </a:rPr>
                <a:t>Vũ</a:t>
              </a:r>
              <a:endParaRPr kumimoji="0" sz="1500" b="0" i="0" u="none" strike="noStrike" kern="0" cap="none" spc="0" normalizeH="0" baseline="0" noProof="0" dirty="0">
                <a:ln>
                  <a:noFill/>
                </a:ln>
                <a:solidFill>
                  <a:srgbClr val="000000"/>
                </a:solidFill>
                <a:effectLst/>
                <a:uLnTx/>
                <a:uFillTx/>
                <a:latin typeface="Fira Sans Extra Condensed Medium"/>
                <a:ea typeface="Fira Sans Extra Condensed Medium"/>
                <a:cs typeface="Fira Sans Extra Condensed Medium"/>
                <a:sym typeface="Fira Sans Extra Condensed Medium"/>
              </a:endParaRPr>
            </a:p>
          </p:txBody>
        </p:sp>
        <p:sp>
          <p:nvSpPr>
            <p:cNvPr id="61" name="Google Shape;422;p23">
              <a:extLst>
                <a:ext uri="{FF2B5EF4-FFF2-40B4-BE49-F238E27FC236}">
                  <a16:creationId xmlns:a16="http://schemas.microsoft.com/office/drawing/2014/main" id="{15FC5B8F-9A99-06FC-157B-84542B071B6B}"/>
                </a:ext>
              </a:extLst>
            </p:cNvPr>
            <p:cNvSpPr/>
            <p:nvPr/>
          </p:nvSpPr>
          <p:spPr>
            <a:xfrm>
              <a:off x="2572180" y="1614654"/>
              <a:ext cx="5566200" cy="476100"/>
            </a:xfrm>
            <a:prstGeom prst="rect">
              <a:avLst/>
            </a:prstGeom>
            <a:solidFill>
              <a:srgbClr val="EBEBE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423;p23">
              <a:extLst>
                <a:ext uri="{FF2B5EF4-FFF2-40B4-BE49-F238E27FC236}">
                  <a16:creationId xmlns:a16="http://schemas.microsoft.com/office/drawing/2014/main" id="{AAA95E5E-B0AC-2761-B1B9-ADDCDE45085A}"/>
                </a:ext>
              </a:extLst>
            </p:cNvPr>
            <p:cNvSpPr txBox="1"/>
            <p:nvPr/>
          </p:nvSpPr>
          <p:spPr>
            <a:xfrm>
              <a:off x="2764031" y="1680607"/>
              <a:ext cx="5183700" cy="35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300" dirty="0">
                  <a:latin typeface="Roboto"/>
                  <a:ea typeface="Roboto"/>
                  <a:cs typeface="Roboto"/>
                  <a:sym typeface="Roboto"/>
                </a:rPr>
                <a:t>Thu thập dữ liệu và sơ chế dữ liệu </a:t>
              </a:r>
              <a:endParaRPr kumimoji="0" sz="1300" b="0" i="0" u="none" strike="noStrike" kern="0" cap="none" spc="0" normalizeH="0" baseline="0" noProof="0" dirty="0">
                <a:ln>
                  <a:noFill/>
                </a:ln>
                <a:solidFill>
                  <a:srgbClr val="000000"/>
                </a:solidFill>
                <a:effectLst/>
                <a:uLnTx/>
                <a:uFillTx/>
                <a:latin typeface="Roboto"/>
                <a:ea typeface="Roboto"/>
                <a:cs typeface="Roboto"/>
                <a:sym typeface="Roboto"/>
              </a:endParaRPr>
            </a:p>
          </p:txBody>
        </p:sp>
      </p:grpSp>
      <p:grpSp>
        <p:nvGrpSpPr>
          <p:cNvPr id="45" name="Google Shape;429;p23">
            <a:extLst>
              <a:ext uri="{FF2B5EF4-FFF2-40B4-BE49-F238E27FC236}">
                <a16:creationId xmlns:a16="http://schemas.microsoft.com/office/drawing/2014/main" id="{9AA95B33-D95A-BB03-AE4D-DB6EC364C245}"/>
              </a:ext>
            </a:extLst>
          </p:cNvPr>
          <p:cNvGrpSpPr/>
          <p:nvPr/>
        </p:nvGrpSpPr>
        <p:grpSpPr>
          <a:xfrm>
            <a:off x="1123585" y="4297274"/>
            <a:ext cx="6931928" cy="478233"/>
            <a:chOff x="1206452" y="4255852"/>
            <a:chExt cx="6931928" cy="478233"/>
          </a:xfrm>
        </p:grpSpPr>
        <p:sp>
          <p:nvSpPr>
            <p:cNvPr id="51" name="Google Shape;430;p23">
              <a:extLst>
                <a:ext uri="{FF2B5EF4-FFF2-40B4-BE49-F238E27FC236}">
                  <a16:creationId xmlns:a16="http://schemas.microsoft.com/office/drawing/2014/main" id="{3299035A-B6A3-8718-E1E0-58FE6949E7CE}"/>
                </a:ext>
              </a:extLst>
            </p:cNvPr>
            <p:cNvSpPr/>
            <p:nvPr/>
          </p:nvSpPr>
          <p:spPr>
            <a:xfrm>
              <a:off x="1216675" y="4257682"/>
              <a:ext cx="1290000" cy="476400"/>
            </a:xfrm>
            <a:prstGeom prst="rect">
              <a:avLst/>
            </a:prstGeom>
            <a:solidFill>
              <a:srgbClr val="C5C5C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431;p23">
              <a:extLst>
                <a:ext uri="{FF2B5EF4-FFF2-40B4-BE49-F238E27FC236}">
                  <a16:creationId xmlns:a16="http://schemas.microsoft.com/office/drawing/2014/main" id="{11133A9F-54DC-4271-7D0E-480C02E2E3C9}"/>
                </a:ext>
              </a:extLst>
            </p:cNvPr>
            <p:cNvSpPr txBox="1"/>
            <p:nvPr/>
          </p:nvSpPr>
          <p:spPr>
            <a:xfrm>
              <a:off x="1206452" y="4257685"/>
              <a:ext cx="1290000" cy="476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500" b="0" i="0" u="none" strike="noStrike" kern="0" cap="none" spc="0" normalizeH="0" baseline="0" noProof="0" dirty="0">
                  <a:ln>
                    <a:noFill/>
                  </a:ln>
                  <a:solidFill>
                    <a:srgbClr val="000000"/>
                  </a:solidFill>
                  <a:effectLst/>
                  <a:uLnTx/>
                  <a:uFillTx/>
                  <a:latin typeface="Fira Sans Extra Condensed Medium"/>
                  <a:ea typeface="Fira Sans Extra Condensed Medium"/>
                  <a:cs typeface="Fira Sans Extra Condensed Medium"/>
                  <a:sym typeface="Fira Sans Extra Condensed Medium"/>
                </a:rPr>
                <a:t>Ngọc </a:t>
              </a:r>
              <a:endParaRPr kumimoji="0" sz="1500" b="0" i="0" u="none" strike="noStrike" kern="0" cap="none" spc="0" normalizeH="0" baseline="0" noProof="0" dirty="0">
                <a:ln>
                  <a:noFill/>
                </a:ln>
                <a:solidFill>
                  <a:srgbClr val="000000"/>
                </a:solidFill>
                <a:effectLst/>
                <a:uLnTx/>
                <a:uFillTx/>
                <a:latin typeface="Fira Sans Extra Condensed Medium"/>
                <a:ea typeface="Fira Sans Extra Condensed Medium"/>
                <a:cs typeface="Fira Sans Extra Condensed Medium"/>
                <a:sym typeface="Fira Sans Extra Condensed Medium"/>
              </a:endParaRPr>
            </a:p>
          </p:txBody>
        </p:sp>
        <p:sp>
          <p:nvSpPr>
            <p:cNvPr id="53" name="Google Shape;432;p23">
              <a:extLst>
                <a:ext uri="{FF2B5EF4-FFF2-40B4-BE49-F238E27FC236}">
                  <a16:creationId xmlns:a16="http://schemas.microsoft.com/office/drawing/2014/main" id="{C753E408-F63C-8D75-DC5A-B87E517057AD}"/>
                </a:ext>
              </a:extLst>
            </p:cNvPr>
            <p:cNvSpPr/>
            <p:nvPr/>
          </p:nvSpPr>
          <p:spPr>
            <a:xfrm>
              <a:off x="2572180" y="4255852"/>
              <a:ext cx="5566200" cy="476100"/>
            </a:xfrm>
            <a:prstGeom prst="rect">
              <a:avLst/>
            </a:prstGeom>
            <a:solidFill>
              <a:srgbClr val="C5C5C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433;p23">
              <a:extLst>
                <a:ext uri="{FF2B5EF4-FFF2-40B4-BE49-F238E27FC236}">
                  <a16:creationId xmlns:a16="http://schemas.microsoft.com/office/drawing/2014/main" id="{F149A604-7D9A-DCF3-3379-1E808255E24F}"/>
                </a:ext>
              </a:extLst>
            </p:cNvPr>
            <p:cNvSpPr txBox="1"/>
            <p:nvPr/>
          </p:nvSpPr>
          <p:spPr>
            <a:xfrm flipH="1">
              <a:off x="2763964" y="4315795"/>
              <a:ext cx="5183700" cy="35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300" b="0" i="0" u="none" strike="noStrike" kern="0" cap="none" spc="0" normalizeH="0" baseline="0" noProof="0" dirty="0">
                  <a:ln>
                    <a:noFill/>
                  </a:ln>
                  <a:solidFill>
                    <a:srgbClr val="000000"/>
                  </a:solidFill>
                  <a:effectLst/>
                  <a:uLnTx/>
                  <a:uFillTx/>
                  <a:latin typeface="Roboto"/>
                  <a:ea typeface="Roboto"/>
                  <a:cs typeface="Roboto"/>
                  <a:sym typeface="Roboto"/>
                </a:rPr>
                <a:t>Thiết kế slide</a:t>
              </a:r>
              <a:endParaRPr kumimoji="0" sz="1300" b="0" i="0" u="none" strike="noStrike" kern="0" cap="none" spc="0" normalizeH="0" baseline="0" noProof="0" dirty="0">
                <a:ln>
                  <a:noFill/>
                </a:ln>
                <a:solidFill>
                  <a:srgbClr val="000000"/>
                </a:solidFill>
                <a:effectLst/>
                <a:uLnTx/>
                <a:uFillTx/>
                <a:latin typeface="Roboto"/>
                <a:ea typeface="Roboto"/>
                <a:cs typeface="Roboto"/>
                <a:sym typeface="Roboto"/>
              </a:endParaRPr>
            </a:p>
          </p:txBody>
        </p:sp>
      </p:grpSp>
      <p:grpSp>
        <p:nvGrpSpPr>
          <p:cNvPr id="46" name="Google Shape;434;p23">
            <a:extLst>
              <a:ext uri="{FF2B5EF4-FFF2-40B4-BE49-F238E27FC236}">
                <a16:creationId xmlns:a16="http://schemas.microsoft.com/office/drawing/2014/main" id="{721C35EB-EA37-50D8-723B-22CF90E555A1}"/>
              </a:ext>
            </a:extLst>
          </p:cNvPr>
          <p:cNvGrpSpPr/>
          <p:nvPr/>
        </p:nvGrpSpPr>
        <p:grpSpPr>
          <a:xfrm>
            <a:off x="1106036" y="3231138"/>
            <a:ext cx="6931928" cy="480264"/>
            <a:chOff x="1206452" y="3727571"/>
            <a:chExt cx="6931928" cy="480264"/>
          </a:xfrm>
        </p:grpSpPr>
        <p:sp>
          <p:nvSpPr>
            <p:cNvPr id="47" name="Google Shape;435;p23">
              <a:extLst>
                <a:ext uri="{FF2B5EF4-FFF2-40B4-BE49-F238E27FC236}">
                  <a16:creationId xmlns:a16="http://schemas.microsoft.com/office/drawing/2014/main" id="{EDD81230-A572-592A-EB10-A7F474540DB0}"/>
                </a:ext>
              </a:extLst>
            </p:cNvPr>
            <p:cNvSpPr/>
            <p:nvPr/>
          </p:nvSpPr>
          <p:spPr>
            <a:xfrm>
              <a:off x="1216675" y="3731435"/>
              <a:ext cx="1290000" cy="476400"/>
            </a:xfrm>
            <a:prstGeom prst="rect">
              <a:avLst/>
            </a:prstGeom>
            <a:solidFill>
              <a:srgbClr val="EBEBE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436;p23">
              <a:extLst>
                <a:ext uri="{FF2B5EF4-FFF2-40B4-BE49-F238E27FC236}">
                  <a16:creationId xmlns:a16="http://schemas.microsoft.com/office/drawing/2014/main" id="{B6861E81-1F65-63DE-546A-E45E6962E7F2}"/>
                </a:ext>
              </a:extLst>
            </p:cNvPr>
            <p:cNvSpPr txBox="1"/>
            <p:nvPr/>
          </p:nvSpPr>
          <p:spPr>
            <a:xfrm>
              <a:off x="1206452" y="3731445"/>
              <a:ext cx="1290000" cy="47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500" b="0" i="0" u="none" strike="noStrike" kern="0" cap="none" spc="0" normalizeH="0" baseline="0" noProof="0" dirty="0">
                  <a:ln>
                    <a:noFill/>
                  </a:ln>
                  <a:solidFill>
                    <a:srgbClr val="000000"/>
                  </a:solidFill>
                  <a:effectLst/>
                  <a:uLnTx/>
                  <a:uFillTx/>
                  <a:latin typeface="Fira Sans Extra Condensed Medium"/>
                  <a:ea typeface="Fira Sans Extra Condensed Medium"/>
                  <a:cs typeface="Fira Sans Extra Condensed Medium"/>
                  <a:sym typeface="Fira Sans Extra Condensed Medium"/>
                </a:rPr>
                <a:t>Vũ </a:t>
              </a:r>
              <a:endParaRPr kumimoji="0" sz="1500" b="0" i="0" u="none" strike="noStrike" kern="0" cap="none" spc="0" normalizeH="0" baseline="0" noProof="0" dirty="0">
                <a:ln>
                  <a:noFill/>
                </a:ln>
                <a:solidFill>
                  <a:srgbClr val="000000"/>
                </a:solidFill>
                <a:effectLst/>
                <a:uLnTx/>
                <a:uFillTx/>
                <a:latin typeface="Fira Sans Extra Condensed Medium"/>
                <a:ea typeface="Fira Sans Extra Condensed Medium"/>
                <a:cs typeface="Fira Sans Extra Condensed Medium"/>
                <a:sym typeface="Fira Sans Extra Condensed Medium"/>
              </a:endParaRPr>
            </a:p>
          </p:txBody>
        </p:sp>
        <p:sp>
          <p:nvSpPr>
            <p:cNvPr id="49" name="Google Shape;437;p23">
              <a:extLst>
                <a:ext uri="{FF2B5EF4-FFF2-40B4-BE49-F238E27FC236}">
                  <a16:creationId xmlns:a16="http://schemas.microsoft.com/office/drawing/2014/main" id="{EEA48DF2-1EAC-0BF6-E082-2CF6E2224ACA}"/>
                </a:ext>
              </a:extLst>
            </p:cNvPr>
            <p:cNvSpPr/>
            <p:nvPr/>
          </p:nvSpPr>
          <p:spPr>
            <a:xfrm>
              <a:off x="2572180" y="3727571"/>
              <a:ext cx="5566200" cy="476100"/>
            </a:xfrm>
            <a:prstGeom prst="rect">
              <a:avLst/>
            </a:prstGeom>
            <a:solidFill>
              <a:srgbClr val="EBEBE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438;p23">
              <a:extLst>
                <a:ext uri="{FF2B5EF4-FFF2-40B4-BE49-F238E27FC236}">
                  <a16:creationId xmlns:a16="http://schemas.microsoft.com/office/drawing/2014/main" id="{F85FE6CC-7FAC-91C7-6385-E7D211568E9F}"/>
                </a:ext>
              </a:extLst>
            </p:cNvPr>
            <p:cNvSpPr txBox="1"/>
            <p:nvPr/>
          </p:nvSpPr>
          <p:spPr>
            <a:xfrm>
              <a:off x="2764031" y="3787515"/>
              <a:ext cx="5183700" cy="35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noProof="0" dirty="0" err="1">
                  <a:ln>
                    <a:noFill/>
                  </a:ln>
                  <a:solidFill>
                    <a:srgbClr val="000000"/>
                  </a:solidFill>
                  <a:effectLst/>
                  <a:uLnTx/>
                  <a:uFillTx/>
                  <a:latin typeface="Roboto"/>
                  <a:ea typeface="Roboto"/>
                  <a:cs typeface="Roboto"/>
                  <a:sym typeface="Roboto"/>
                </a:rPr>
                <a:t>Thực</a:t>
              </a:r>
              <a:r>
                <a:rPr kumimoji="0" lang="en-US" sz="13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en-US" sz="1300" b="0" i="0" u="none" strike="noStrike" kern="0" cap="none" spc="0" normalizeH="0" baseline="0" noProof="0" dirty="0" err="1">
                  <a:ln>
                    <a:noFill/>
                  </a:ln>
                  <a:solidFill>
                    <a:srgbClr val="000000"/>
                  </a:solidFill>
                  <a:effectLst/>
                  <a:uLnTx/>
                  <a:uFillTx/>
                  <a:latin typeface="Roboto"/>
                  <a:ea typeface="Roboto"/>
                  <a:cs typeface="Roboto"/>
                  <a:sym typeface="Roboto"/>
                </a:rPr>
                <a:t>hiện</a:t>
              </a:r>
              <a:r>
                <a:rPr kumimoji="0" lang="en-US" sz="13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en-US" sz="1300" b="0" i="0" u="none" strike="noStrike" kern="0" cap="none" spc="0" normalizeH="0" baseline="0" noProof="0" dirty="0" err="1">
                  <a:ln>
                    <a:noFill/>
                  </a:ln>
                  <a:solidFill>
                    <a:srgbClr val="000000"/>
                  </a:solidFill>
                  <a:effectLst/>
                  <a:uLnTx/>
                  <a:uFillTx/>
                  <a:latin typeface="Roboto"/>
                  <a:ea typeface="Roboto"/>
                  <a:cs typeface="Roboto"/>
                  <a:sym typeface="Roboto"/>
                </a:rPr>
                <a:t>thuật</a:t>
              </a:r>
              <a:r>
                <a:rPr kumimoji="0" lang="en-US" sz="13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en-US" sz="1300" b="0" i="0" u="none" strike="noStrike" kern="0" cap="none" spc="0" normalizeH="0" baseline="0" noProof="0" dirty="0" err="1">
                  <a:ln>
                    <a:noFill/>
                  </a:ln>
                  <a:solidFill>
                    <a:srgbClr val="000000"/>
                  </a:solidFill>
                  <a:effectLst/>
                  <a:uLnTx/>
                  <a:uFillTx/>
                  <a:latin typeface="Roboto"/>
                  <a:ea typeface="Roboto"/>
                  <a:cs typeface="Roboto"/>
                  <a:sym typeface="Roboto"/>
                </a:rPr>
                <a:t>toán</a:t>
              </a:r>
              <a:r>
                <a:rPr kumimoji="0" lang="en-US" sz="1300" b="0" i="0" u="none" strike="noStrike" kern="0" cap="none" spc="0" normalizeH="0" baseline="0" noProof="0" dirty="0">
                  <a:ln>
                    <a:noFill/>
                  </a:ln>
                  <a:solidFill>
                    <a:srgbClr val="000000"/>
                  </a:solidFill>
                  <a:effectLst/>
                  <a:uLnTx/>
                  <a:uFillTx/>
                  <a:latin typeface="Roboto"/>
                  <a:ea typeface="Roboto"/>
                  <a:cs typeface="Roboto"/>
                  <a:sym typeface="Roboto"/>
                </a:rPr>
                <a:t> Random Forest </a:t>
              </a:r>
              <a:r>
                <a:rPr kumimoji="0" lang="en-US" sz="1300" b="0" i="0" u="none" strike="noStrike" kern="0" cap="none" spc="0" normalizeH="0" baseline="0" noProof="0" dirty="0" err="1">
                  <a:ln>
                    <a:noFill/>
                  </a:ln>
                  <a:solidFill>
                    <a:srgbClr val="000000"/>
                  </a:solidFill>
                  <a:effectLst/>
                  <a:uLnTx/>
                  <a:uFillTx/>
                  <a:latin typeface="Roboto"/>
                  <a:ea typeface="Roboto"/>
                  <a:cs typeface="Roboto"/>
                  <a:sym typeface="Roboto"/>
                </a:rPr>
                <a:t>và</a:t>
              </a:r>
              <a:r>
                <a:rPr kumimoji="0" lang="en-US" sz="13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en-US" sz="1300" b="0" i="0" u="none" strike="noStrike" kern="0" cap="none" spc="0" normalizeH="0" baseline="0" noProof="0" dirty="0" err="1">
                  <a:ln>
                    <a:noFill/>
                  </a:ln>
                  <a:solidFill>
                    <a:srgbClr val="000000"/>
                  </a:solidFill>
                  <a:effectLst/>
                  <a:uLnTx/>
                  <a:uFillTx/>
                  <a:latin typeface="Roboto"/>
                  <a:ea typeface="Roboto"/>
                  <a:cs typeface="Roboto"/>
                  <a:sym typeface="Roboto"/>
                </a:rPr>
                <a:t>kNN</a:t>
              </a:r>
              <a:endParaRPr kumimoji="0" lang="en-US" sz="1300" b="0" i="0" u="none" strike="noStrike" kern="0" cap="none" spc="0" normalizeH="0" baseline="0" noProof="0" dirty="0">
                <a:ln>
                  <a:noFill/>
                </a:ln>
                <a:solidFill>
                  <a:srgbClr val="000000"/>
                </a:solidFill>
                <a:effectLst/>
                <a:uLnTx/>
                <a:uFillTx/>
                <a:latin typeface="Roboto"/>
                <a:ea typeface="Roboto"/>
                <a:cs typeface="Roboto"/>
                <a:sym typeface="Roboto"/>
              </a:endParaRPr>
            </a:p>
          </p:txBody>
        </p:sp>
      </p:grpSp>
      <p:grpSp>
        <p:nvGrpSpPr>
          <p:cNvPr id="79" name="Google Shape;429;p23">
            <a:extLst>
              <a:ext uri="{FF2B5EF4-FFF2-40B4-BE49-F238E27FC236}">
                <a16:creationId xmlns:a16="http://schemas.microsoft.com/office/drawing/2014/main" id="{84FBBB0C-83BE-AEA8-9D3A-273747855E02}"/>
              </a:ext>
            </a:extLst>
          </p:cNvPr>
          <p:cNvGrpSpPr/>
          <p:nvPr/>
        </p:nvGrpSpPr>
        <p:grpSpPr>
          <a:xfrm>
            <a:off x="1113362" y="3766858"/>
            <a:ext cx="6931928" cy="478233"/>
            <a:chOff x="1206452" y="4255852"/>
            <a:chExt cx="6931928" cy="478233"/>
          </a:xfrm>
        </p:grpSpPr>
        <p:sp>
          <p:nvSpPr>
            <p:cNvPr id="80" name="Google Shape;430;p23">
              <a:extLst>
                <a:ext uri="{FF2B5EF4-FFF2-40B4-BE49-F238E27FC236}">
                  <a16:creationId xmlns:a16="http://schemas.microsoft.com/office/drawing/2014/main" id="{F62E795C-9430-B958-C0C7-15ECEB60E65C}"/>
                </a:ext>
              </a:extLst>
            </p:cNvPr>
            <p:cNvSpPr/>
            <p:nvPr/>
          </p:nvSpPr>
          <p:spPr>
            <a:xfrm>
              <a:off x="1216675" y="4257682"/>
              <a:ext cx="1290000" cy="476400"/>
            </a:xfrm>
            <a:prstGeom prst="rect">
              <a:avLst/>
            </a:prstGeom>
            <a:solidFill>
              <a:srgbClr val="C5C5C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431;p23">
              <a:extLst>
                <a:ext uri="{FF2B5EF4-FFF2-40B4-BE49-F238E27FC236}">
                  <a16:creationId xmlns:a16="http://schemas.microsoft.com/office/drawing/2014/main" id="{58F085EF-3B88-3557-5F77-01C8E41EE62C}"/>
                </a:ext>
              </a:extLst>
            </p:cNvPr>
            <p:cNvSpPr txBox="1"/>
            <p:nvPr/>
          </p:nvSpPr>
          <p:spPr>
            <a:xfrm>
              <a:off x="1206452" y="4257685"/>
              <a:ext cx="1290000" cy="476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500" b="0" i="0" u="none" strike="noStrike" kern="0" cap="none" spc="0" normalizeH="0" baseline="0" noProof="0" dirty="0">
                  <a:ln>
                    <a:noFill/>
                  </a:ln>
                  <a:solidFill>
                    <a:srgbClr val="000000"/>
                  </a:solidFill>
                  <a:effectLst/>
                  <a:uLnTx/>
                  <a:uFillTx/>
                  <a:latin typeface="Fira Sans Extra Condensed Medium"/>
                  <a:ea typeface="Fira Sans Extra Condensed Medium"/>
                  <a:cs typeface="Fira Sans Extra Condensed Medium"/>
                  <a:sym typeface="Fira Sans Extra Condensed Medium"/>
                </a:rPr>
                <a:t>Ngọc + Vũ</a:t>
              </a:r>
              <a:endParaRPr kumimoji="0" sz="1500" b="0" i="0" u="none" strike="noStrike" kern="0" cap="none" spc="0" normalizeH="0" baseline="0" noProof="0" dirty="0">
                <a:ln>
                  <a:noFill/>
                </a:ln>
                <a:solidFill>
                  <a:srgbClr val="000000"/>
                </a:solidFill>
                <a:effectLst/>
                <a:uLnTx/>
                <a:uFillTx/>
                <a:latin typeface="Fira Sans Extra Condensed Medium"/>
                <a:ea typeface="Fira Sans Extra Condensed Medium"/>
                <a:cs typeface="Fira Sans Extra Condensed Medium"/>
                <a:sym typeface="Fira Sans Extra Condensed Medium"/>
              </a:endParaRPr>
            </a:p>
          </p:txBody>
        </p:sp>
        <p:sp>
          <p:nvSpPr>
            <p:cNvPr id="82" name="Google Shape;432;p23">
              <a:extLst>
                <a:ext uri="{FF2B5EF4-FFF2-40B4-BE49-F238E27FC236}">
                  <a16:creationId xmlns:a16="http://schemas.microsoft.com/office/drawing/2014/main" id="{BD0B25BB-2744-6586-FCA3-E3E4A7FED8A2}"/>
                </a:ext>
              </a:extLst>
            </p:cNvPr>
            <p:cNvSpPr/>
            <p:nvPr/>
          </p:nvSpPr>
          <p:spPr>
            <a:xfrm>
              <a:off x="2572180" y="4255852"/>
              <a:ext cx="5566200" cy="476100"/>
            </a:xfrm>
            <a:prstGeom prst="rect">
              <a:avLst/>
            </a:prstGeom>
            <a:solidFill>
              <a:srgbClr val="C5C5C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433;p23">
              <a:extLst>
                <a:ext uri="{FF2B5EF4-FFF2-40B4-BE49-F238E27FC236}">
                  <a16:creationId xmlns:a16="http://schemas.microsoft.com/office/drawing/2014/main" id="{5DFACBDC-26FA-02AF-2FC8-020848FAC2FD}"/>
                </a:ext>
              </a:extLst>
            </p:cNvPr>
            <p:cNvSpPr txBox="1"/>
            <p:nvPr/>
          </p:nvSpPr>
          <p:spPr>
            <a:xfrm flipH="1">
              <a:off x="2763964" y="4315795"/>
              <a:ext cx="5183700" cy="35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300" b="0" i="0" u="none" strike="noStrike" kern="0" cap="none" spc="0" normalizeH="0" baseline="0" noProof="0" dirty="0">
                  <a:ln>
                    <a:noFill/>
                  </a:ln>
                  <a:solidFill>
                    <a:srgbClr val="000000"/>
                  </a:solidFill>
                  <a:effectLst/>
                  <a:uLnTx/>
                  <a:uFillTx/>
                  <a:latin typeface="Roboto"/>
                  <a:ea typeface="Roboto"/>
                  <a:cs typeface="Roboto"/>
                  <a:sym typeface="Roboto"/>
                </a:rPr>
                <a:t>Tối ưu dữ liệu + đánh giá và kết luận</a:t>
              </a:r>
              <a:endParaRPr kumimoji="0" sz="1300" b="0" i="0" u="none" strike="noStrike" kern="0" cap="none" spc="0" normalizeH="0" baseline="0" noProof="0" dirty="0">
                <a:ln>
                  <a:noFill/>
                </a:ln>
                <a:solidFill>
                  <a:srgbClr val="000000"/>
                </a:solidFill>
                <a:effectLst/>
                <a:uLnTx/>
                <a:uFillTx/>
                <a:latin typeface="Roboto"/>
                <a:ea typeface="Roboto"/>
                <a:cs typeface="Roboto"/>
                <a:sym typeface="Roboto"/>
              </a:endParaRPr>
            </a:p>
          </p:txBody>
        </p:sp>
      </p:grpSp>
    </p:spTree>
    <p:extLst>
      <p:ext uri="{BB962C8B-B14F-4D97-AF65-F5344CB8AC3E}">
        <p14:creationId xmlns:p14="http://schemas.microsoft.com/office/powerpoint/2010/main" val="830703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grpSp>
        <p:nvGrpSpPr>
          <p:cNvPr id="1861" name="Google Shape;1861;p39"/>
          <p:cNvGrpSpPr/>
          <p:nvPr/>
        </p:nvGrpSpPr>
        <p:grpSpPr>
          <a:xfrm>
            <a:off x="637013" y="971100"/>
            <a:ext cx="5340600" cy="3753900"/>
            <a:chOff x="1399875" y="906700"/>
            <a:chExt cx="5340600" cy="3753900"/>
          </a:xfrm>
        </p:grpSpPr>
        <p:sp>
          <p:nvSpPr>
            <p:cNvPr id="1862" name="Google Shape;1862;p39"/>
            <p:cNvSpPr/>
            <p:nvPr/>
          </p:nvSpPr>
          <p:spPr>
            <a:xfrm>
              <a:off x="1399875" y="1240300"/>
              <a:ext cx="5340600" cy="3420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9"/>
            <p:cNvSpPr/>
            <p:nvPr/>
          </p:nvSpPr>
          <p:spPr>
            <a:xfrm>
              <a:off x="1690012" y="1516375"/>
              <a:ext cx="4760700" cy="2982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9"/>
            <p:cNvSpPr/>
            <p:nvPr/>
          </p:nvSpPr>
          <p:spPr>
            <a:xfrm>
              <a:off x="3407413" y="1097550"/>
              <a:ext cx="1479600" cy="26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9"/>
            <p:cNvSpPr/>
            <p:nvPr/>
          </p:nvSpPr>
          <p:spPr>
            <a:xfrm>
              <a:off x="3942913" y="906700"/>
              <a:ext cx="408600" cy="408600"/>
            </a:xfrm>
            <a:prstGeom prst="pie">
              <a:avLst>
                <a:gd name="adj1" fmla="val 10785424"/>
                <a:gd name="adj2" fmla="val 1055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9"/>
            <p:cNvSpPr/>
            <p:nvPr/>
          </p:nvSpPr>
          <p:spPr>
            <a:xfrm>
              <a:off x="4034863" y="998650"/>
              <a:ext cx="224700" cy="2247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8" name="Google Shape;1868;p39"/>
          <p:cNvSpPr txBox="1">
            <a:spLocks noGrp="1"/>
          </p:cNvSpPr>
          <p:nvPr>
            <p:ph type="title"/>
          </p:nvPr>
        </p:nvSpPr>
        <p:spPr>
          <a:xfrm>
            <a:off x="713225" y="539500"/>
            <a:ext cx="77175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3. Chọn mô hình và huấn luyện</a:t>
            </a:r>
            <a:endParaRPr/>
          </a:p>
        </p:txBody>
      </p:sp>
      <p:graphicFrame>
        <p:nvGraphicFramePr>
          <p:cNvPr id="1909" name="Google Shape;1909;p39"/>
          <p:cNvGraphicFramePr/>
          <p:nvPr/>
        </p:nvGraphicFramePr>
        <p:xfrm>
          <a:off x="6320971" y="1296638"/>
          <a:ext cx="2065829" cy="3593215"/>
        </p:xfrm>
        <a:graphic>
          <a:graphicData uri="http://schemas.openxmlformats.org/drawingml/2006/table">
            <a:tbl>
              <a:tblPr>
                <a:noFill/>
                <a:tableStyleId>{4EEBAB7B-FEFC-4999-83D9-C790AEC922F9}</a:tableStyleId>
              </a:tblPr>
              <a:tblGrid>
                <a:gridCol w="2065829">
                  <a:extLst>
                    <a:ext uri="{9D8B030D-6E8A-4147-A177-3AD203B41FA5}">
                      <a16:colId xmlns:a16="http://schemas.microsoft.com/office/drawing/2014/main" val="20000"/>
                    </a:ext>
                  </a:extLst>
                </a:gridCol>
              </a:tblGrid>
              <a:tr h="5666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800" b="1" i="0" u="none" strike="noStrike" cap="none">
                          <a:solidFill>
                            <a:srgbClr val="000000"/>
                          </a:solidFill>
                          <a:latin typeface="Fira Sans Extra Condensed"/>
                          <a:ea typeface="Arial"/>
                          <a:cs typeface="Arial"/>
                          <a:sym typeface="Arial"/>
                        </a:rPr>
                        <a:t>3.2. Tối ưu tập dữ liệu</a:t>
                      </a:r>
                    </a:p>
                  </a:txBody>
                  <a:tcPr marL="91425" marR="91425" marT="91425" marB="91425" anchor="ctr">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2861725">
                <a:tc>
                  <a:txBody>
                    <a:bodyPr/>
                    <a:lstStyle/>
                    <a:p>
                      <a:pPr marL="0" marR="0" lvl="0" indent="0" algn="l" rtl="0">
                        <a:lnSpc>
                          <a:spcPct val="100000"/>
                        </a:lnSpc>
                        <a:spcBef>
                          <a:spcPts val="0"/>
                        </a:spcBef>
                        <a:spcAft>
                          <a:spcPts val="0"/>
                        </a:spcAft>
                        <a:buClr>
                          <a:schemeClr val="dk1"/>
                        </a:buClr>
                        <a:buSzPts val="1100"/>
                        <a:buFont typeface="Arial"/>
                        <a:buNone/>
                      </a:pPr>
                      <a:r>
                        <a:rPr lang="vi-VN" sz="1400" b="0" i="0" u="none" strike="noStrike" cap="none">
                          <a:solidFill>
                            <a:schemeClr val="dk1"/>
                          </a:solidFill>
                          <a:latin typeface="Roboto"/>
                          <a:ea typeface="Roboto"/>
                          <a:cs typeface="Roboto"/>
                          <a:sym typeface="Arial"/>
                        </a:rPr>
                        <a:t>Ta tính mức trung bình hiệu suất của đội bóng qua các trận đấu là các đặc trưng: ghi được bao nhiêu bàn thắng, số cú sút Tiến hành gom dữ liệu theo từng đội bóng và tính toán trung bình luân phiên dữ liệu của 3 tuần trước đó để chuyển dữ liệu đó vào tuần thứ tư</a:t>
                      </a:r>
                      <a:r>
                        <a:rPr lang="en-US" sz="1400" b="0" i="0" u="none" strike="noStrike" cap="none">
                          <a:solidFill>
                            <a:schemeClr val="dk1"/>
                          </a:solidFill>
                          <a:latin typeface="Roboto"/>
                          <a:ea typeface="Roboto"/>
                          <a:cs typeface="Roboto"/>
                          <a:sym typeface="Arial"/>
                        </a:rPr>
                        <a:t>.</a:t>
                      </a:r>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69394F3F-30FA-56E2-F63E-6D7A482D0E69}"/>
              </a:ext>
            </a:extLst>
          </p:cNvPr>
          <p:cNvPicPr>
            <a:picLocks noChangeAspect="1"/>
          </p:cNvPicPr>
          <p:nvPr/>
        </p:nvPicPr>
        <p:blipFill>
          <a:blip r:embed="rId3"/>
          <a:stretch>
            <a:fillRect/>
          </a:stretch>
        </p:blipFill>
        <p:spPr>
          <a:xfrm>
            <a:off x="927150" y="1580775"/>
            <a:ext cx="4760700" cy="3053580"/>
          </a:xfrm>
          <a:prstGeom prst="rect">
            <a:avLst/>
          </a:prstGeom>
        </p:spPr>
      </p:pic>
    </p:spTree>
    <p:extLst>
      <p:ext uri="{BB962C8B-B14F-4D97-AF65-F5344CB8AC3E}">
        <p14:creationId xmlns:p14="http://schemas.microsoft.com/office/powerpoint/2010/main" val="3041838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cxnSp>
        <p:nvCxnSpPr>
          <p:cNvPr id="646" name="Google Shape;646;p24"/>
          <p:cNvCxnSpPr/>
          <p:nvPr/>
        </p:nvCxnSpPr>
        <p:spPr>
          <a:xfrm rot="10800000">
            <a:off x="1163300" y="3044550"/>
            <a:ext cx="7056900" cy="0"/>
          </a:xfrm>
          <a:prstGeom prst="straightConnector1">
            <a:avLst/>
          </a:prstGeom>
          <a:noFill/>
          <a:ln w="19050" cap="flat" cmpd="sng">
            <a:solidFill>
              <a:schemeClr val="dk1"/>
            </a:solidFill>
            <a:prstDash val="solid"/>
            <a:round/>
            <a:headEnd type="oval" w="med" len="med"/>
            <a:tailEnd type="oval" w="med" len="med"/>
          </a:ln>
        </p:spPr>
      </p:cxnSp>
      <p:sp>
        <p:nvSpPr>
          <p:cNvPr id="647" name="Google Shape;647;p24"/>
          <p:cNvSpPr txBox="1">
            <a:spLocks noGrp="1"/>
          </p:cNvSpPr>
          <p:nvPr>
            <p:ph type="title"/>
          </p:nvPr>
        </p:nvSpPr>
        <p:spPr>
          <a:xfrm>
            <a:off x="713225" y="539500"/>
            <a:ext cx="7717500" cy="408600"/>
          </a:xfrm>
          <a:prstGeom prst="rect">
            <a:avLst/>
          </a:prstGeom>
        </p:spPr>
        <p:txBody>
          <a:bodyPr spcFirstLastPara="1" wrap="square" lIns="91425" tIns="91425" rIns="91425" bIns="91425" anchor="t" anchorCtr="0">
            <a:noAutofit/>
          </a:bodyPr>
          <a:lstStyle/>
          <a:p>
            <a:r>
              <a:rPr lang="en-US"/>
              <a:t>4. Đánh giá và điều chỉnh mô hình</a:t>
            </a:r>
          </a:p>
        </p:txBody>
      </p:sp>
      <p:sp>
        <p:nvSpPr>
          <p:cNvPr id="648" name="Google Shape;648;p24"/>
          <p:cNvSpPr txBox="1"/>
          <p:nvPr/>
        </p:nvSpPr>
        <p:spPr>
          <a:xfrm>
            <a:off x="2559163" y="-628612"/>
            <a:ext cx="1664700" cy="566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rgbClr val="FFFFFF"/>
                </a:solidFill>
                <a:latin typeface="Roboto"/>
                <a:ea typeface="Roboto"/>
                <a:cs typeface="Roboto"/>
                <a:sym typeface="Roboto"/>
              </a:rPr>
              <a:t>It’s composed of hydrogen and helium</a:t>
            </a:r>
            <a:endParaRPr sz="1200">
              <a:solidFill>
                <a:srgbClr val="FFFFFF"/>
              </a:solidFill>
              <a:latin typeface="Roboto"/>
              <a:ea typeface="Roboto"/>
              <a:cs typeface="Roboto"/>
              <a:sym typeface="Roboto"/>
            </a:endParaRPr>
          </a:p>
          <a:p>
            <a:pPr marL="0" lvl="0" indent="0" algn="ctr" rtl="0">
              <a:lnSpc>
                <a:spcPct val="115000"/>
              </a:lnSpc>
              <a:spcBef>
                <a:spcPts val="1600"/>
              </a:spcBef>
              <a:spcAft>
                <a:spcPts val="1600"/>
              </a:spcAft>
              <a:buNone/>
            </a:pPr>
            <a:endParaRPr sz="1200">
              <a:solidFill>
                <a:srgbClr val="FFFFFF"/>
              </a:solidFill>
              <a:latin typeface="Roboto"/>
              <a:ea typeface="Roboto"/>
              <a:cs typeface="Roboto"/>
              <a:sym typeface="Roboto"/>
            </a:endParaRPr>
          </a:p>
        </p:txBody>
      </p:sp>
      <p:sp>
        <p:nvSpPr>
          <p:cNvPr id="649" name="Google Shape;649;p24"/>
          <p:cNvSpPr txBox="1"/>
          <p:nvPr/>
        </p:nvSpPr>
        <p:spPr>
          <a:xfrm>
            <a:off x="6266675" y="-628612"/>
            <a:ext cx="1664700" cy="566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a:solidFill>
                  <a:srgbClr val="FFFFFF"/>
                </a:solidFill>
                <a:latin typeface="Roboto"/>
                <a:ea typeface="Roboto"/>
                <a:cs typeface="Roboto"/>
                <a:sym typeface="Roboto"/>
              </a:rPr>
              <a:t>Has a very poisonous atmosphere</a:t>
            </a:r>
            <a:endParaRPr sz="1200">
              <a:solidFill>
                <a:srgbClr val="FFFFFF"/>
              </a:solidFill>
              <a:latin typeface="Roboto"/>
              <a:ea typeface="Roboto"/>
              <a:cs typeface="Roboto"/>
              <a:sym typeface="Roboto"/>
            </a:endParaRPr>
          </a:p>
        </p:txBody>
      </p:sp>
      <p:grpSp>
        <p:nvGrpSpPr>
          <p:cNvPr id="650" name="Google Shape;650;p24"/>
          <p:cNvGrpSpPr/>
          <p:nvPr/>
        </p:nvGrpSpPr>
        <p:grpSpPr>
          <a:xfrm>
            <a:off x="7776557" y="2583853"/>
            <a:ext cx="851220" cy="921375"/>
            <a:chOff x="4191300" y="1704975"/>
            <a:chExt cx="2794550" cy="3024869"/>
          </a:xfrm>
        </p:grpSpPr>
        <p:sp>
          <p:nvSpPr>
            <p:cNvPr id="651" name="Google Shape;651;p24"/>
            <p:cNvSpPr/>
            <p:nvPr/>
          </p:nvSpPr>
          <p:spPr>
            <a:xfrm>
              <a:off x="4953647" y="3349786"/>
              <a:ext cx="1265692" cy="1380011"/>
            </a:xfrm>
            <a:custGeom>
              <a:avLst/>
              <a:gdLst/>
              <a:ahLst/>
              <a:cxnLst/>
              <a:rect l="l" t="t" r="r" b="b"/>
              <a:pathLst>
                <a:path w="58624" h="63919" extrusionOk="0">
                  <a:moveTo>
                    <a:pt x="22242" y="1"/>
                  </a:moveTo>
                  <a:lnTo>
                    <a:pt x="22242" y="28694"/>
                  </a:lnTo>
                  <a:cubicBezTo>
                    <a:pt x="22242" y="41069"/>
                    <a:pt x="14884" y="52232"/>
                    <a:pt x="3528" y="57110"/>
                  </a:cubicBezTo>
                  <a:cubicBezTo>
                    <a:pt x="0" y="58653"/>
                    <a:pt x="1074" y="63919"/>
                    <a:pt x="4906" y="63919"/>
                  </a:cubicBezTo>
                  <a:lnTo>
                    <a:pt x="53691" y="63919"/>
                  </a:lnTo>
                  <a:cubicBezTo>
                    <a:pt x="57550" y="63919"/>
                    <a:pt x="58624" y="58653"/>
                    <a:pt x="55096" y="57110"/>
                  </a:cubicBezTo>
                  <a:cubicBezTo>
                    <a:pt x="43740" y="52232"/>
                    <a:pt x="36382" y="41069"/>
                    <a:pt x="36382" y="28694"/>
                  </a:cubicBezTo>
                  <a:lnTo>
                    <a:pt x="36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4"/>
            <p:cNvSpPr/>
            <p:nvPr/>
          </p:nvSpPr>
          <p:spPr>
            <a:xfrm>
              <a:off x="5433847" y="3657477"/>
              <a:ext cx="305326" cy="205925"/>
            </a:xfrm>
            <a:custGeom>
              <a:avLst/>
              <a:gdLst/>
              <a:ahLst/>
              <a:cxnLst/>
              <a:rect l="l" t="t" r="r" b="b"/>
              <a:pathLst>
                <a:path w="14142" h="9538" extrusionOk="0">
                  <a:moveTo>
                    <a:pt x="1" y="1"/>
                  </a:moveTo>
                  <a:lnTo>
                    <a:pt x="1" y="9537"/>
                  </a:lnTo>
                  <a:lnTo>
                    <a:pt x="14141" y="9537"/>
                  </a:lnTo>
                  <a:lnTo>
                    <a:pt x="14141" y="1"/>
                  </a:ln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a:off x="5205957" y="3291469"/>
              <a:ext cx="778384" cy="437435"/>
            </a:xfrm>
            <a:custGeom>
              <a:avLst/>
              <a:gdLst/>
              <a:ahLst/>
              <a:cxnLst/>
              <a:rect l="l" t="t" r="r" b="b"/>
              <a:pathLst>
                <a:path w="36053" h="20261" extrusionOk="0">
                  <a:moveTo>
                    <a:pt x="1" y="1"/>
                  </a:moveTo>
                  <a:lnTo>
                    <a:pt x="1" y="8986"/>
                  </a:lnTo>
                  <a:cubicBezTo>
                    <a:pt x="1" y="15215"/>
                    <a:pt x="5043" y="20260"/>
                    <a:pt x="11272" y="20260"/>
                  </a:cubicBezTo>
                  <a:lnTo>
                    <a:pt x="24778" y="20260"/>
                  </a:lnTo>
                  <a:cubicBezTo>
                    <a:pt x="31007" y="20260"/>
                    <a:pt x="36052" y="15215"/>
                    <a:pt x="36052" y="8986"/>
                  </a:cubicBezTo>
                  <a:lnTo>
                    <a:pt x="360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4"/>
            <p:cNvSpPr/>
            <p:nvPr/>
          </p:nvSpPr>
          <p:spPr>
            <a:xfrm>
              <a:off x="4191300" y="1991226"/>
              <a:ext cx="730195" cy="1194920"/>
            </a:xfrm>
            <a:custGeom>
              <a:avLst/>
              <a:gdLst/>
              <a:ahLst/>
              <a:cxnLst/>
              <a:rect l="l" t="t" r="r" b="b"/>
              <a:pathLst>
                <a:path w="33821" h="55346" extrusionOk="0">
                  <a:moveTo>
                    <a:pt x="27673" y="1"/>
                  </a:moveTo>
                  <a:cubicBezTo>
                    <a:pt x="12433" y="1"/>
                    <a:pt x="1" y="12404"/>
                    <a:pt x="1" y="27673"/>
                  </a:cubicBezTo>
                  <a:cubicBezTo>
                    <a:pt x="1" y="42914"/>
                    <a:pt x="12433" y="55345"/>
                    <a:pt x="27673" y="55345"/>
                  </a:cubicBezTo>
                  <a:lnTo>
                    <a:pt x="33821" y="55345"/>
                  </a:lnTo>
                  <a:lnTo>
                    <a:pt x="33821" y="47930"/>
                  </a:lnTo>
                  <a:lnTo>
                    <a:pt x="27673" y="47930"/>
                  </a:lnTo>
                  <a:cubicBezTo>
                    <a:pt x="16512" y="47930"/>
                    <a:pt x="7416" y="38835"/>
                    <a:pt x="7416" y="27673"/>
                  </a:cubicBezTo>
                  <a:cubicBezTo>
                    <a:pt x="7416" y="16483"/>
                    <a:pt x="16512" y="7414"/>
                    <a:pt x="27673" y="7414"/>
                  </a:cubicBezTo>
                  <a:lnTo>
                    <a:pt x="33821" y="7414"/>
                  </a:lnTo>
                  <a:lnTo>
                    <a:pt x="338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4"/>
            <p:cNvSpPr/>
            <p:nvPr/>
          </p:nvSpPr>
          <p:spPr>
            <a:xfrm>
              <a:off x="6256259" y="1991226"/>
              <a:ext cx="729591" cy="1194920"/>
            </a:xfrm>
            <a:custGeom>
              <a:avLst/>
              <a:gdLst/>
              <a:ahLst/>
              <a:cxnLst/>
              <a:rect l="l" t="t" r="r" b="b"/>
              <a:pathLst>
                <a:path w="33793" h="55346" extrusionOk="0">
                  <a:moveTo>
                    <a:pt x="1" y="1"/>
                  </a:moveTo>
                  <a:lnTo>
                    <a:pt x="1" y="7414"/>
                  </a:lnTo>
                  <a:lnTo>
                    <a:pt x="6120" y="7414"/>
                  </a:lnTo>
                  <a:cubicBezTo>
                    <a:pt x="17284" y="7414"/>
                    <a:pt x="26379" y="16483"/>
                    <a:pt x="26379" y="27673"/>
                  </a:cubicBezTo>
                  <a:cubicBezTo>
                    <a:pt x="26379" y="38835"/>
                    <a:pt x="17284" y="47930"/>
                    <a:pt x="6120" y="47930"/>
                  </a:cubicBezTo>
                  <a:lnTo>
                    <a:pt x="1" y="47930"/>
                  </a:lnTo>
                  <a:lnTo>
                    <a:pt x="1" y="55345"/>
                  </a:lnTo>
                  <a:lnTo>
                    <a:pt x="6120" y="55345"/>
                  </a:lnTo>
                  <a:cubicBezTo>
                    <a:pt x="21389" y="55345"/>
                    <a:pt x="33792" y="42914"/>
                    <a:pt x="33792" y="27673"/>
                  </a:cubicBezTo>
                  <a:cubicBezTo>
                    <a:pt x="33792" y="12404"/>
                    <a:pt x="21389" y="1"/>
                    <a:pt x="6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4"/>
            <p:cNvSpPr/>
            <p:nvPr/>
          </p:nvSpPr>
          <p:spPr>
            <a:xfrm>
              <a:off x="4688794" y="1882300"/>
              <a:ext cx="1795381" cy="1722774"/>
            </a:xfrm>
            <a:custGeom>
              <a:avLst/>
              <a:gdLst/>
              <a:ahLst/>
              <a:cxnLst/>
              <a:rect l="l" t="t" r="r" b="b"/>
              <a:pathLst>
                <a:path w="83158" h="79795" extrusionOk="0">
                  <a:moveTo>
                    <a:pt x="1" y="1"/>
                  </a:moveTo>
                  <a:lnTo>
                    <a:pt x="1" y="38202"/>
                  </a:lnTo>
                  <a:cubicBezTo>
                    <a:pt x="1" y="61162"/>
                    <a:pt x="18607" y="79794"/>
                    <a:pt x="41565" y="79794"/>
                  </a:cubicBezTo>
                  <a:cubicBezTo>
                    <a:pt x="64552" y="79794"/>
                    <a:pt x="83157" y="61162"/>
                    <a:pt x="83157" y="38202"/>
                  </a:cubicBezTo>
                  <a:lnTo>
                    <a:pt x="83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4"/>
            <p:cNvSpPr/>
            <p:nvPr/>
          </p:nvSpPr>
          <p:spPr>
            <a:xfrm>
              <a:off x="4594788" y="1704975"/>
              <a:ext cx="1983409" cy="177340"/>
            </a:xfrm>
            <a:custGeom>
              <a:avLst/>
              <a:gdLst/>
              <a:ahLst/>
              <a:cxnLst/>
              <a:rect l="l" t="t" r="r" b="b"/>
              <a:pathLst>
                <a:path w="91867" h="8214" extrusionOk="0">
                  <a:moveTo>
                    <a:pt x="4079" y="0"/>
                  </a:moveTo>
                  <a:cubicBezTo>
                    <a:pt x="1819" y="0"/>
                    <a:pt x="0" y="1848"/>
                    <a:pt x="0" y="4108"/>
                  </a:cubicBezTo>
                  <a:cubicBezTo>
                    <a:pt x="0" y="6368"/>
                    <a:pt x="1819" y="8214"/>
                    <a:pt x="4079" y="8214"/>
                  </a:cubicBezTo>
                  <a:lnTo>
                    <a:pt x="87758" y="8214"/>
                  </a:lnTo>
                  <a:cubicBezTo>
                    <a:pt x="90047" y="8214"/>
                    <a:pt x="91866" y="6368"/>
                    <a:pt x="91866" y="4108"/>
                  </a:cubicBezTo>
                  <a:cubicBezTo>
                    <a:pt x="91866" y="1848"/>
                    <a:pt x="90047" y="0"/>
                    <a:pt x="877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4"/>
            <p:cNvSpPr/>
            <p:nvPr/>
          </p:nvSpPr>
          <p:spPr>
            <a:xfrm>
              <a:off x="4688794" y="1882300"/>
              <a:ext cx="1795381" cy="91671"/>
            </a:xfrm>
            <a:custGeom>
              <a:avLst/>
              <a:gdLst/>
              <a:ahLst/>
              <a:cxnLst/>
              <a:rect l="l" t="t" r="r" b="b"/>
              <a:pathLst>
                <a:path w="83158" h="4246" extrusionOk="0">
                  <a:moveTo>
                    <a:pt x="1" y="1"/>
                  </a:moveTo>
                  <a:lnTo>
                    <a:pt x="1" y="4245"/>
                  </a:lnTo>
                  <a:lnTo>
                    <a:pt x="83157" y="4245"/>
                  </a:lnTo>
                  <a:lnTo>
                    <a:pt x="83157" y="1"/>
                  </a:ln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4"/>
            <p:cNvSpPr/>
            <p:nvPr/>
          </p:nvSpPr>
          <p:spPr>
            <a:xfrm>
              <a:off x="4803052" y="2045981"/>
              <a:ext cx="327931" cy="564147"/>
            </a:xfrm>
            <a:custGeom>
              <a:avLst/>
              <a:gdLst/>
              <a:ahLst/>
              <a:cxnLst/>
              <a:rect l="l" t="t" r="r" b="b"/>
              <a:pathLst>
                <a:path w="15189" h="26130" extrusionOk="0">
                  <a:moveTo>
                    <a:pt x="7608" y="0"/>
                  </a:moveTo>
                  <a:cubicBezTo>
                    <a:pt x="3419" y="0"/>
                    <a:pt x="1" y="3418"/>
                    <a:pt x="1" y="7607"/>
                  </a:cubicBezTo>
                  <a:lnTo>
                    <a:pt x="1" y="18549"/>
                  </a:lnTo>
                  <a:cubicBezTo>
                    <a:pt x="1" y="22738"/>
                    <a:pt x="3419" y="26129"/>
                    <a:pt x="7608" y="26129"/>
                  </a:cubicBezTo>
                  <a:cubicBezTo>
                    <a:pt x="11797" y="26129"/>
                    <a:pt x="15189" y="22738"/>
                    <a:pt x="15189" y="18549"/>
                  </a:cubicBezTo>
                  <a:lnTo>
                    <a:pt x="15189" y="7607"/>
                  </a:lnTo>
                  <a:cubicBezTo>
                    <a:pt x="15189" y="3418"/>
                    <a:pt x="11797" y="0"/>
                    <a:pt x="7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4"/>
            <p:cNvSpPr/>
            <p:nvPr/>
          </p:nvSpPr>
          <p:spPr>
            <a:xfrm>
              <a:off x="4921499" y="2793412"/>
              <a:ext cx="244010" cy="243989"/>
            </a:xfrm>
            <a:custGeom>
              <a:avLst/>
              <a:gdLst/>
              <a:ahLst/>
              <a:cxnLst/>
              <a:rect l="l" t="t" r="r" b="b"/>
              <a:pathLst>
                <a:path w="11302" h="11301" extrusionOk="0">
                  <a:moveTo>
                    <a:pt x="5650" y="0"/>
                  </a:moveTo>
                  <a:cubicBezTo>
                    <a:pt x="2537" y="0"/>
                    <a:pt x="1" y="2536"/>
                    <a:pt x="1" y="5650"/>
                  </a:cubicBezTo>
                  <a:cubicBezTo>
                    <a:pt x="1" y="8765"/>
                    <a:pt x="2537" y="11301"/>
                    <a:pt x="5650" y="11301"/>
                  </a:cubicBezTo>
                  <a:cubicBezTo>
                    <a:pt x="8766" y="11301"/>
                    <a:pt x="11301" y="8765"/>
                    <a:pt x="11301" y="5650"/>
                  </a:cubicBezTo>
                  <a:cubicBezTo>
                    <a:pt x="11301" y="2536"/>
                    <a:pt x="8766" y="0"/>
                    <a:pt x="5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4"/>
            <p:cNvSpPr/>
            <p:nvPr/>
          </p:nvSpPr>
          <p:spPr>
            <a:xfrm>
              <a:off x="4906040" y="4565587"/>
              <a:ext cx="1360904" cy="164257"/>
            </a:xfrm>
            <a:custGeom>
              <a:avLst/>
              <a:gdLst/>
              <a:ahLst/>
              <a:cxnLst/>
              <a:rect l="l" t="t" r="r" b="b"/>
              <a:pathLst>
                <a:path w="63034" h="7608" extrusionOk="0">
                  <a:moveTo>
                    <a:pt x="3804" y="1"/>
                  </a:moveTo>
                  <a:cubicBezTo>
                    <a:pt x="1709" y="1"/>
                    <a:pt x="0" y="1710"/>
                    <a:pt x="0" y="3804"/>
                  </a:cubicBezTo>
                  <a:cubicBezTo>
                    <a:pt x="0" y="5899"/>
                    <a:pt x="1709" y="7608"/>
                    <a:pt x="3804" y="7608"/>
                  </a:cubicBezTo>
                  <a:lnTo>
                    <a:pt x="59230" y="7608"/>
                  </a:lnTo>
                  <a:cubicBezTo>
                    <a:pt x="61325" y="7608"/>
                    <a:pt x="63034" y="5899"/>
                    <a:pt x="63034" y="3804"/>
                  </a:cubicBezTo>
                  <a:cubicBezTo>
                    <a:pt x="63034" y="1710"/>
                    <a:pt x="61325" y="1"/>
                    <a:pt x="592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24"/>
          <p:cNvGrpSpPr/>
          <p:nvPr/>
        </p:nvGrpSpPr>
        <p:grpSpPr>
          <a:xfrm>
            <a:off x="721768" y="1347305"/>
            <a:ext cx="1763629" cy="1109790"/>
            <a:chOff x="697268" y="1345125"/>
            <a:chExt cx="1763629" cy="1109790"/>
          </a:xfrm>
        </p:grpSpPr>
        <p:sp>
          <p:nvSpPr>
            <p:cNvPr id="663" name="Google Shape;663;p24"/>
            <p:cNvSpPr/>
            <p:nvPr/>
          </p:nvSpPr>
          <p:spPr>
            <a:xfrm>
              <a:off x="713113" y="1345125"/>
              <a:ext cx="1747784" cy="359387"/>
            </a:xfrm>
            <a:custGeom>
              <a:avLst/>
              <a:gdLst/>
              <a:ahLst/>
              <a:cxnLst/>
              <a:rect l="l" t="t" r="r" b="b"/>
              <a:pathLst>
                <a:path w="76456" h="17514" extrusionOk="0">
                  <a:moveTo>
                    <a:pt x="1" y="1"/>
                  </a:moveTo>
                  <a:lnTo>
                    <a:pt x="76456" y="1"/>
                  </a:lnTo>
                  <a:lnTo>
                    <a:pt x="76456" y="17513"/>
                  </a:lnTo>
                  <a:lnTo>
                    <a:pt x="1" y="17513"/>
                  </a:lnTo>
                  <a:close/>
                </a:path>
              </a:pathLst>
            </a:cu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Mục tiêu</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664" name="Google Shape;664;p24"/>
            <p:cNvSpPr/>
            <p:nvPr/>
          </p:nvSpPr>
          <p:spPr>
            <a:xfrm>
              <a:off x="697268" y="1766115"/>
              <a:ext cx="1746600" cy="688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1200">
                  <a:solidFill>
                    <a:srgbClr val="FFFFFF"/>
                  </a:solidFill>
                  <a:latin typeface="Roboto"/>
                  <a:ea typeface="Roboto"/>
                  <a:cs typeface="Roboto"/>
                </a:rPr>
                <a:t>Sử dụng các mô hình máy học để dự đoán đội bóng chiến thắng.</a:t>
              </a:r>
              <a:r>
                <a:rPr lang="en" sz="1200">
                  <a:solidFill>
                    <a:srgbClr val="FFFFFF"/>
                  </a:solidFill>
                  <a:latin typeface="Roboto"/>
                  <a:ea typeface="Roboto"/>
                  <a:cs typeface="Roboto"/>
                  <a:sym typeface="Roboto"/>
                </a:rPr>
                <a:t> </a:t>
              </a:r>
              <a:endParaRPr sz="1200">
                <a:solidFill>
                  <a:srgbClr val="FFFFFF"/>
                </a:solidFill>
                <a:latin typeface="Roboto"/>
                <a:ea typeface="Roboto"/>
                <a:cs typeface="Roboto"/>
                <a:sym typeface="Roboto"/>
              </a:endParaRPr>
            </a:p>
          </p:txBody>
        </p:sp>
      </p:grpSp>
      <p:grpSp>
        <p:nvGrpSpPr>
          <p:cNvPr id="665" name="Google Shape;665;p24"/>
          <p:cNvGrpSpPr/>
          <p:nvPr/>
        </p:nvGrpSpPr>
        <p:grpSpPr>
          <a:xfrm>
            <a:off x="2304025" y="2830478"/>
            <a:ext cx="427800" cy="427800"/>
            <a:chOff x="2304025" y="2830478"/>
            <a:chExt cx="427800" cy="427800"/>
          </a:xfrm>
        </p:grpSpPr>
        <p:sp>
          <p:nvSpPr>
            <p:cNvPr id="666" name="Google Shape;666;p24"/>
            <p:cNvSpPr/>
            <p:nvPr/>
          </p:nvSpPr>
          <p:spPr>
            <a:xfrm>
              <a:off x="2304025" y="2830478"/>
              <a:ext cx="427800" cy="427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7" name="Google Shape;667;p24"/>
            <p:cNvGrpSpPr/>
            <p:nvPr/>
          </p:nvGrpSpPr>
          <p:grpSpPr>
            <a:xfrm>
              <a:off x="2313903" y="2840243"/>
              <a:ext cx="408002" cy="408594"/>
              <a:chOff x="1650050" y="4161922"/>
              <a:chExt cx="204205" cy="204491"/>
            </a:xfrm>
          </p:grpSpPr>
          <p:sp>
            <p:nvSpPr>
              <p:cNvPr id="668" name="Google Shape;668;p24"/>
              <p:cNvSpPr/>
              <p:nvPr/>
            </p:nvSpPr>
            <p:spPr>
              <a:xfrm flipH="1">
                <a:off x="1650050" y="4161922"/>
                <a:ext cx="204205" cy="204491"/>
              </a:xfrm>
              <a:custGeom>
                <a:avLst/>
                <a:gdLst/>
                <a:ahLst/>
                <a:cxnLst/>
                <a:rect l="l" t="t" r="r" b="b"/>
                <a:pathLst>
                  <a:path w="12137" h="12154" extrusionOk="0">
                    <a:moveTo>
                      <a:pt x="6059" y="1"/>
                    </a:moveTo>
                    <a:cubicBezTo>
                      <a:pt x="5272" y="1"/>
                      <a:pt x="4503" y="154"/>
                      <a:pt x="3800" y="446"/>
                    </a:cubicBezTo>
                    <a:cubicBezTo>
                      <a:pt x="2979" y="770"/>
                      <a:pt x="2243" y="1284"/>
                      <a:pt x="1643" y="1934"/>
                    </a:cubicBezTo>
                    <a:cubicBezTo>
                      <a:pt x="616" y="3013"/>
                      <a:pt x="0" y="4468"/>
                      <a:pt x="0" y="6077"/>
                    </a:cubicBezTo>
                    <a:lnTo>
                      <a:pt x="0" y="6385"/>
                    </a:lnTo>
                    <a:lnTo>
                      <a:pt x="0" y="6402"/>
                    </a:lnTo>
                    <a:cubicBezTo>
                      <a:pt x="52" y="7327"/>
                      <a:pt x="308" y="8183"/>
                      <a:pt x="719" y="8952"/>
                    </a:cubicBezTo>
                    <a:cubicBezTo>
                      <a:pt x="1490" y="10390"/>
                      <a:pt x="2825" y="11485"/>
                      <a:pt x="4416" y="11930"/>
                    </a:cubicBezTo>
                    <a:cubicBezTo>
                      <a:pt x="4948" y="12067"/>
                      <a:pt x="5495" y="12154"/>
                      <a:pt x="6059" y="12154"/>
                    </a:cubicBezTo>
                    <a:cubicBezTo>
                      <a:pt x="6470" y="12154"/>
                      <a:pt x="6865" y="12119"/>
                      <a:pt x="7258" y="12033"/>
                    </a:cubicBezTo>
                    <a:cubicBezTo>
                      <a:pt x="8867" y="11725"/>
                      <a:pt x="10270" y="10750"/>
                      <a:pt x="11144" y="9415"/>
                    </a:cubicBezTo>
                    <a:cubicBezTo>
                      <a:pt x="11674" y="8628"/>
                      <a:pt x="12000" y="7703"/>
                      <a:pt x="12102" y="6711"/>
                    </a:cubicBezTo>
                    <a:cubicBezTo>
                      <a:pt x="12136" y="6505"/>
                      <a:pt x="12136" y="6300"/>
                      <a:pt x="12136" y="6077"/>
                    </a:cubicBezTo>
                    <a:cubicBezTo>
                      <a:pt x="12136" y="4605"/>
                      <a:pt x="11623" y="3253"/>
                      <a:pt x="10749" y="2208"/>
                    </a:cubicBezTo>
                    <a:cubicBezTo>
                      <a:pt x="10151" y="1507"/>
                      <a:pt x="9414" y="925"/>
                      <a:pt x="8576" y="549"/>
                    </a:cubicBezTo>
                    <a:cubicBezTo>
                      <a:pt x="7823" y="206"/>
                      <a:pt x="6967" y="1"/>
                      <a:pt x="6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4"/>
              <p:cNvSpPr/>
              <p:nvPr/>
            </p:nvSpPr>
            <p:spPr>
              <a:xfrm flipH="1">
                <a:off x="1650050" y="4161922"/>
                <a:ext cx="204205" cy="202472"/>
              </a:xfrm>
              <a:custGeom>
                <a:avLst/>
                <a:gdLst/>
                <a:ahLst/>
                <a:cxnLst/>
                <a:rect l="l" t="t" r="r" b="b"/>
                <a:pathLst>
                  <a:path w="12137" h="12034" extrusionOk="0">
                    <a:moveTo>
                      <a:pt x="6059" y="1"/>
                    </a:moveTo>
                    <a:cubicBezTo>
                      <a:pt x="5272" y="1"/>
                      <a:pt x="4503" y="154"/>
                      <a:pt x="3800" y="446"/>
                    </a:cubicBezTo>
                    <a:lnTo>
                      <a:pt x="3766" y="583"/>
                    </a:lnTo>
                    <a:lnTo>
                      <a:pt x="6077" y="2260"/>
                    </a:lnTo>
                    <a:lnTo>
                      <a:pt x="6025" y="3390"/>
                    </a:lnTo>
                    <a:lnTo>
                      <a:pt x="3715" y="5050"/>
                    </a:lnTo>
                    <a:lnTo>
                      <a:pt x="2517" y="4639"/>
                    </a:lnTo>
                    <a:lnTo>
                      <a:pt x="1643" y="1934"/>
                    </a:lnTo>
                    <a:cubicBezTo>
                      <a:pt x="616" y="3013"/>
                      <a:pt x="0" y="4468"/>
                      <a:pt x="0" y="6077"/>
                    </a:cubicBezTo>
                    <a:lnTo>
                      <a:pt x="0" y="6385"/>
                    </a:lnTo>
                    <a:lnTo>
                      <a:pt x="0" y="6402"/>
                    </a:lnTo>
                    <a:lnTo>
                      <a:pt x="137" y="6487"/>
                    </a:lnTo>
                    <a:lnTo>
                      <a:pt x="2483" y="4776"/>
                    </a:lnTo>
                    <a:lnTo>
                      <a:pt x="3681" y="5204"/>
                    </a:lnTo>
                    <a:lnTo>
                      <a:pt x="4519" y="7772"/>
                    </a:lnTo>
                    <a:lnTo>
                      <a:pt x="3715" y="8936"/>
                    </a:lnTo>
                    <a:lnTo>
                      <a:pt x="737" y="8936"/>
                    </a:lnTo>
                    <a:lnTo>
                      <a:pt x="719" y="8952"/>
                    </a:lnTo>
                    <a:cubicBezTo>
                      <a:pt x="1490" y="10390"/>
                      <a:pt x="2825" y="11485"/>
                      <a:pt x="4416" y="11930"/>
                    </a:cubicBezTo>
                    <a:lnTo>
                      <a:pt x="4639" y="11759"/>
                    </a:lnTo>
                    <a:lnTo>
                      <a:pt x="3766" y="9107"/>
                    </a:lnTo>
                    <a:lnTo>
                      <a:pt x="4587" y="7943"/>
                    </a:lnTo>
                    <a:lnTo>
                      <a:pt x="7481" y="7943"/>
                    </a:lnTo>
                    <a:lnTo>
                      <a:pt x="7497" y="7977"/>
                    </a:lnTo>
                    <a:lnTo>
                      <a:pt x="7994" y="9158"/>
                    </a:lnTo>
                    <a:lnTo>
                      <a:pt x="8029" y="9226"/>
                    </a:lnTo>
                    <a:lnTo>
                      <a:pt x="7138" y="11948"/>
                    </a:lnTo>
                    <a:lnTo>
                      <a:pt x="7258" y="12033"/>
                    </a:lnTo>
                    <a:cubicBezTo>
                      <a:pt x="8867" y="11725"/>
                      <a:pt x="10270" y="10750"/>
                      <a:pt x="11144" y="9415"/>
                    </a:cubicBezTo>
                    <a:lnTo>
                      <a:pt x="11057" y="9123"/>
                    </a:lnTo>
                    <a:lnTo>
                      <a:pt x="8148" y="9123"/>
                    </a:lnTo>
                    <a:lnTo>
                      <a:pt x="8131" y="9089"/>
                    </a:lnTo>
                    <a:lnTo>
                      <a:pt x="7634" y="7909"/>
                    </a:lnTo>
                    <a:lnTo>
                      <a:pt x="7600" y="7840"/>
                    </a:lnTo>
                    <a:lnTo>
                      <a:pt x="8456" y="5152"/>
                    </a:lnTo>
                    <a:lnTo>
                      <a:pt x="9706" y="5136"/>
                    </a:lnTo>
                    <a:lnTo>
                      <a:pt x="12000" y="6795"/>
                    </a:lnTo>
                    <a:lnTo>
                      <a:pt x="12102" y="6711"/>
                    </a:lnTo>
                    <a:cubicBezTo>
                      <a:pt x="12136" y="6505"/>
                      <a:pt x="12136" y="6300"/>
                      <a:pt x="12136" y="6077"/>
                    </a:cubicBezTo>
                    <a:cubicBezTo>
                      <a:pt x="12136" y="4605"/>
                      <a:pt x="11623" y="3253"/>
                      <a:pt x="10749" y="2208"/>
                    </a:cubicBezTo>
                    <a:lnTo>
                      <a:pt x="10510" y="2208"/>
                    </a:lnTo>
                    <a:lnTo>
                      <a:pt x="9603" y="4981"/>
                    </a:lnTo>
                    <a:lnTo>
                      <a:pt x="8353" y="5015"/>
                    </a:lnTo>
                    <a:lnTo>
                      <a:pt x="6162" y="3424"/>
                    </a:lnTo>
                    <a:lnTo>
                      <a:pt x="6231" y="2295"/>
                    </a:lnTo>
                    <a:lnTo>
                      <a:pt x="8593" y="583"/>
                    </a:lnTo>
                    <a:lnTo>
                      <a:pt x="8576" y="549"/>
                    </a:lnTo>
                    <a:cubicBezTo>
                      <a:pt x="7823" y="206"/>
                      <a:pt x="6967" y="1"/>
                      <a:pt x="6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70" name="Google Shape;670;p24"/>
          <p:cNvCxnSpPr>
            <a:stCxn id="666" idx="0"/>
            <a:endCxn id="664" idx="3"/>
          </p:cNvCxnSpPr>
          <p:nvPr/>
        </p:nvCxnSpPr>
        <p:spPr>
          <a:xfrm rot="16200000" flipV="1">
            <a:off x="2134256" y="2446808"/>
            <a:ext cx="717783" cy="49557"/>
          </a:xfrm>
          <a:prstGeom prst="bentConnector2">
            <a:avLst/>
          </a:prstGeom>
          <a:noFill/>
          <a:ln w="19050" cap="flat" cmpd="sng">
            <a:solidFill>
              <a:schemeClr val="lt1"/>
            </a:solidFill>
            <a:prstDash val="solid"/>
            <a:round/>
            <a:headEnd type="oval" w="med" len="med"/>
            <a:tailEnd type="none" w="med" len="med"/>
          </a:ln>
        </p:spPr>
      </p:cxnSp>
      <p:grpSp>
        <p:nvGrpSpPr>
          <p:cNvPr id="671" name="Google Shape;671;p24"/>
          <p:cNvGrpSpPr/>
          <p:nvPr/>
        </p:nvGrpSpPr>
        <p:grpSpPr>
          <a:xfrm>
            <a:off x="672055" y="2646045"/>
            <a:ext cx="684203" cy="796995"/>
            <a:chOff x="5575400" y="3073525"/>
            <a:chExt cx="1225950" cy="1428050"/>
          </a:xfrm>
        </p:grpSpPr>
        <p:sp>
          <p:nvSpPr>
            <p:cNvPr id="672" name="Google Shape;672;p24"/>
            <p:cNvSpPr/>
            <p:nvPr/>
          </p:nvSpPr>
          <p:spPr>
            <a:xfrm>
              <a:off x="5669650" y="3369500"/>
              <a:ext cx="581250" cy="581250"/>
            </a:xfrm>
            <a:custGeom>
              <a:avLst/>
              <a:gdLst/>
              <a:ahLst/>
              <a:cxnLst/>
              <a:rect l="l" t="t" r="r" b="b"/>
              <a:pathLst>
                <a:path w="23250" h="23250" extrusionOk="0">
                  <a:moveTo>
                    <a:pt x="3676" y="1"/>
                  </a:moveTo>
                  <a:lnTo>
                    <a:pt x="1" y="3692"/>
                  </a:lnTo>
                  <a:lnTo>
                    <a:pt x="19558" y="23250"/>
                  </a:lnTo>
                  <a:lnTo>
                    <a:pt x="23250" y="19575"/>
                  </a:lnTo>
                  <a:lnTo>
                    <a:pt x="36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4"/>
            <p:cNvSpPr/>
            <p:nvPr/>
          </p:nvSpPr>
          <p:spPr>
            <a:xfrm>
              <a:off x="6167800" y="3123050"/>
              <a:ext cx="130250" cy="770175"/>
            </a:xfrm>
            <a:custGeom>
              <a:avLst/>
              <a:gdLst/>
              <a:ahLst/>
              <a:cxnLst/>
              <a:rect l="l" t="t" r="r" b="b"/>
              <a:pathLst>
                <a:path w="5210" h="30807" extrusionOk="0">
                  <a:moveTo>
                    <a:pt x="0" y="1"/>
                  </a:moveTo>
                  <a:lnTo>
                    <a:pt x="0" y="30807"/>
                  </a:lnTo>
                  <a:lnTo>
                    <a:pt x="5209" y="30807"/>
                  </a:lnTo>
                  <a:lnTo>
                    <a:pt x="52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6049950" y="3303200"/>
              <a:ext cx="366325" cy="310425"/>
            </a:xfrm>
            <a:custGeom>
              <a:avLst/>
              <a:gdLst/>
              <a:ahLst/>
              <a:cxnLst/>
              <a:rect l="l" t="t" r="r" b="b"/>
              <a:pathLst>
                <a:path w="14653" h="12417" extrusionOk="0">
                  <a:moveTo>
                    <a:pt x="113" y="0"/>
                  </a:moveTo>
                  <a:cubicBezTo>
                    <a:pt x="49" y="0"/>
                    <a:pt x="0" y="49"/>
                    <a:pt x="0" y="113"/>
                  </a:cubicBezTo>
                  <a:lnTo>
                    <a:pt x="0" y="12304"/>
                  </a:lnTo>
                  <a:cubicBezTo>
                    <a:pt x="0" y="12367"/>
                    <a:pt x="49" y="12416"/>
                    <a:pt x="113" y="12416"/>
                  </a:cubicBezTo>
                  <a:lnTo>
                    <a:pt x="14540" y="12416"/>
                  </a:lnTo>
                  <a:cubicBezTo>
                    <a:pt x="14589" y="12416"/>
                    <a:pt x="14653" y="12367"/>
                    <a:pt x="14653" y="12304"/>
                  </a:cubicBezTo>
                  <a:lnTo>
                    <a:pt x="14653" y="113"/>
                  </a:lnTo>
                  <a:cubicBezTo>
                    <a:pt x="14653" y="49"/>
                    <a:pt x="14589" y="0"/>
                    <a:pt x="145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4"/>
            <p:cNvSpPr/>
            <p:nvPr/>
          </p:nvSpPr>
          <p:spPr>
            <a:xfrm>
              <a:off x="5664475" y="3364725"/>
              <a:ext cx="1136875" cy="1136850"/>
            </a:xfrm>
            <a:custGeom>
              <a:avLst/>
              <a:gdLst/>
              <a:ahLst/>
              <a:cxnLst/>
              <a:rect l="l" t="t" r="r" b="b"/>
              <a:pathLst>
                <a:path w="45475" h="45474" extrusionOk="0">
                  <a:moveTo>
                    <a:pt x="22737" y="0"/>
                  </a:moveTo>
                  <a:cubicBezTo>
                    <a:pt x="10178" y="0"/>
                    <a:pt x="1" y="10179"/>
                    <a:pt x="1" y="22738"/>
                  </a:cubicBezTo>
                  <a:cubicBezTo>
                    <a:pt x="1" y="35296"/>
                    <a:pt x="10178" y="45474"/>
                    <a:pt x="22737" y="45474"/>
                  </a:cubicBezTo>
                  <a:cubicBezTo>
                    <a:pt x="35296" y="45474"/>
                    <a:pt x="45475" y="35296"/>
                    <a:pt x="45475" y="22738"/>
                  </a:cubicBezTo>
                  <a:cubicBezTo>
                    <a:pt x="45475" y="10179"/>
                    <a:pt x="35296" y="0"/>
                    <a:pt x="22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4"/>
            <p:cNvSpPr/>
            <p:nvPr/>
          </p:nvSpPr>
          <p:spPr>
            <a:xfrm>
              <a:off x="5810275" y="3510125"/>
              <a:ext cx="845250" cy="845675"/>
            </a:xfrm>
            <a:custGeom>
              <a:avLst/>
              <a:gdLst/>
              <a:ahLst/>
              <a:cxnLst/>
              <a:rect l="l" t="t" r="r" b="b"/>
              <a:pathLst>
                <a:path w="33810" h="33827" extrusionOk="0">
                  <a:moveTo>
                    <a:pt x="16905" y="0"/>
                  </a:moveTo>
                  <a:cubicBezTo>
                    <a:pt x="7574" y="0"/>
                    <a:pt x="0" y="7574"/>
                    <a:pt x="0" y="16922"/>
                  </a:cubicBezTo>
                  <a:cubicBezTo>
                    <a:pt x="0" y="26253"/>
                    <a:pt x="7574" y="33826"/>
                    <a:pt x="16905" y="33826"/>
                  </a:cubicBezTo>
                  <a:cubicBezTo>
                    <a:pt x="26253" y="33826"/>
                    <a:pt x="33810" y="26253"/>
                    <a:pt x="33810" y="16922"/>
                  </a:cubicBezTo>
                  <a:cubicBezTo>
                    <a:pt x="33810" y="7574"/>
                    <a:pt x="26253" y="0"/>
                    <a:pt x="169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6074700" y="3073525"/>
              <a:ext cx="316800" cy="136650"/>
            </a:xfrm>
            <a:custGeom>
              <a:avLst/>
              <a:gdLst/>
              <a:ahLst/>
              <a:cxnLst/>
              <a:rect l="l" t="t" r="r" b="b"/>
              <a:pathLst>
                <a:path w="12672" h="5466" extrusionOk="0">
                  <a:moveTo>
                    <a:pt x="17" y="1"/>
                  </a:moveTo>
                  <a:cubicBezTo>
                    <a:pt x="1" y="1"/>
                    <a:pt x="1" y="1"/>
                    <a:pt x="1" y="16"/>
                  </a:cubicBezTo>
                  <a:lnTo>
                    <a:pt x="1" y="5449"/>
                  </a:lnTo>
                  <a:cubicBezTo>
                    <a:pt x="1" y="5449"/>
                    <a:pt x="1" y="5465"/>
                    <a:pt x="17" y="5465"/>
                  </a:cubicBezTo>
                  <a:lnTo>
                    <a:pt x="12655" y="5465"/>
                  </a:lnTo>
                  <a:lnTo>
                    <a:pt x="12672" y="5449"/>
                  </a:lnTo>
                  <a:lnTo>
                    <a:pt x="12672" y="16"/>
                  </a:lnTo>
                  <a:cubicBezTo>
                    <a:pt x="12672" y="1"/>
                    <a:pt x="12655" y="1"/>
                    <a:pt x="12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4"/>
            <p:cNvSpPr/>
            <p:nvPr/>
          </p:nvSpPr>
          <p:spPr>
            <a:xfrm>
              <a:off x="6544450" y="3924375"/>
              <a:ext cx="86725" cy="17600"/>
            </a:xfrm>
            <a:custGeom>
              <a:avLst/>
              <a:gdLst/>
              <a:ahLst/>
              <a:cxnLst/>
              <a:rect l="l" t="t" r="r" b="b"/>
              <a:pathLst>
                <a:path w="3469" h="704" extrusionOk="0">
                  <a:moveTo>
                    <a:pt x="352" y="0"/>
                  </a:moveTo>
                  <a:cubicBezTo>
                    <a:pt x="145" y="0"/>
                    <a:pt x="1" y="160"/>
                    <a:pt x="1" y="352"/>
                  </a:cubicBezTo>
                  <a:cubicBezTo>
                    <a:pt x="1" y="543"/>
                    <a:pt x="145" y="703"/>
                    <a:pt x="352" y="703"/>
                  </a:cubicBezTo>
                  <a:lnTo>
                    <a:pt x="3117" y="703"/>
                  </a:lnTo>
                  <a:cubicBezTo>
                    <a:pt x="3309" y="703"/>
                    <a:pt x="3469" y="543"/>
                    <a:pt x="3469" y="352"/>
                  </a:cubicBezTo>
                  <a:cubicBezTo>
                    <a:pt x="3469" y="160"/>
                    <a:pt x="3309" y="0"/>
                    <a:pt x="3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4"/>
            <p:cNvSpPr/>
            <p:nvPr/>
          </p:nvSpPr>
          <p:spPr>
            <a:xfrm>
              <a:off x="6500150" y="3729475"/>
              <a:ext cx="79900" cy="52300"/>
            </a:xfrm>
            <a:custGeom>
              <a:avLst/>
              <a:gdLst/>
              <a:ahLst/>
              <a:cxnLst/>
              <a:rect l="l" t="t" r="r" b="b"/>
              <a:pathLst>
                <a:path w="3196" h="2092" extrusionOk="0">
                  <a:moveTo>
                    <a:pt x="2794" y="1"/>
                  </a:moveTo>
                  <a:cubicBezTo>
                    <a:pt x="2736" y="1"/>
                    <a:pt x="2677" y="15"/>
                    <a:pt x="2620" y="46"/>
                  </a:cubicBezTo>
                  <a:lnTo>
                    <a:pt x="224" y="1437"/>
                  </a:lnTo>
                  <a:cubicBezTo>
                    <a:pt x="64" y="1533"/>
                    <a:pt x="0" y="1756"/>
                    <a:pt x="96" y="1916"/>
                  </a:cubicBezTo>
                  <a:cubicBezTo>
                    <a:pt x="160" y="2027"/>
                    <a:pt x="288" y="2091"/>
                    <a:pt x="399" y="2091"/>
                  </a:cubicBezTo>
                  <a:cubicBezTo>
                    <a:pt x="463" y="2091"/>
                    <a:pt x="527" y="2076"/>
                    <a:pt x="575" y="2044"/>
                  </a:cubicBezTo>
                  <a:lnTo>
                    <a:pt x="2972" y="653"/>
                  </a:lnTo>
                  <a:cubicBezTo>
                    <a:pt x="3147" y="557"/>
                    <a:pt x="3196" y="350"/>
                    <a:pt x="3100" y="174"/>
                  </a:cubicBezTo>
                  <a:cubicBezTo>
                    <a:pt x="3035" y="65"/>
                    <a:pt x="2918" y="1"/>
                    <a:pt x="2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4"/>
            <p:cNvSpPr/>
            <p:nvPr/>
          </p:nvSpPr>
          <p:spPr>
            <a:xfrm>
              <a:off x="6383075" y="3587200"/>
              <a:ext cx="54775" cy="77550"/>
            </a:xfrm>
            <a:custGeom>
              <a:avLst/>
              <a:gdLst/>
              <a:ahLst/>
              <a:cxnLst/>
              <a:rect l="l" t="t" r="r" b="b"/>
              <a:pathLst>
                <a:path w="2191" h="3102" extrusionOk="0">
                  <a:moveTo>
                    <a:pt x="1778" y="0"/>
                  </a:moveTo>
                  <a:cubicBezTo>
                    <a:pt x="1663" y="0"/>
                    <a:pt x="1551" y="61"/>
                    <a:pt x="1487" y="177"/>
                  </a:cubicBezTo>
                  <a:lnTo>
                    <a:pt x="97" y="2573"/>
                  </a:lnTo>
                  <a:cubicBezTo>
                    <a:pt x="1" y="2733"/>
                    <a:pt x="49" y="2957"/>
                    <a:pt x="225" y="3053"/>
                  </a:cubicBezTo>
                  <a:cubicBezTo>
                    <a:pt x="273" y="3085"/>
                    <a:pt x="337" y="3101"/>
                    <a:pt x="401" y="3101"/>
                  </a:cubicBezTo>
                  <a:cubicBezTo>
                    <a:pt x="512" y="3101"/>
                    <a:pt x="640" y="3037"/>
                    <a:pt x="704" y="2925"/>
                  </a:cubicBezTo>
                  <a:lnTo>
                    <a:pt x="2095" y="528"/>
                  </a:lnTo>
                  <a:cubicBezTo>
                    <a:pt x="2190" y="353"/>
                    <a:pt x="2127" y="145"/>
                    <a:pt x="1950" y="49"/>
                  </a:cubicBezTo>
                  <a:cubicBezTo>
                    <a:pt x="1896" y="16"/>
                    <a:pt x="1836" y="0"/>
                    <a:pt x="1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4"/>
            <p:cNvSpPr/>
            <p:nvPr/>
          </p:nvSpPr>
          <p:spPr>
            <a:xfrm>
              <a:off x="6224100" y="3534875"/>
              <a:ext cx="17600" cy="86725"/>
            </a:xfrm>
            <a:custGeom>
              <a:avLst/>
              <a:gdLst/>
              <a:ahLst/>
              <a:cxnLst/>
              <a:rect l="l" t="t" r="r" b="b"/>
              <a:pathLst>
                <a:path w="704" h="3469" extrusionOk="0">
                  <a:moveTo>
                    <a:pt x="352" y="1"/>
                  </a:moveTo>
                  <a:cubicBezTo>
                    <a:pt x="160" y="1"/>
                    <a:pt x="1" y="161"/>
                    <a:pt x="1" y="352"/>
                  </a:cubicBezTo>
                  <a:lnTo>
                    <a:pt x="1" y="3117"/>
                  </a:lnTo>
                  <a:cubicBezTo>
                    <a:pt x="1" y="3324"/>
                    <a:pt x="160" y="3469"/>
                    <a:pt x="352" y="3469"/>
                  </a:cubicBezTo>
                  <a:cubicBezTo>
                    <a:pt x="544" y="3469"/>
                    <a:pt x="704" y="3324"/>
                    <a:pt x="704" y="3117"/>
                  </a:cubicBezTo>
                  <a:lnTo>
                    <a:pt x="704" y="352"/>
                  </a:lnTo>
                  <a:cubicBezTo>
                    <a:pt x="704" y="161"/>
                    <a:pt x="544" y="1"/>
                    <a:pt x="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4"/>
            <p:cNvSpPr/>
            <p:nvPr/>
          </p:nvSpPr>
          <p:spPr>
            <a:xfrm>
              <a:off x="6028375" y="3587200"/>
              <a:ext cx="54350" cy="77550"/>
            </a:xfrm>
            <a:custGeom>
              <a:avLst/>
              <a:gdLst/>
              <a:ahLst/>
              <a:cxnLst/>
              <a:rect l="l" t="t" r="r" b="b"/>
              <a:pathLst>
                <a:path w="2174" h="3102" extrusionOk="0">
                  <a:moveTo>
                    <a:pt x="401" y="0"/>
                  </a:moveTo>
                  <a:cubicBezTo>
                    <a:pt x="340" y="0"/>
                    <a:pt x="278" y="16"/>
                    <a:pt x="224" y="49"/>
                  </a:cubicBezTo>
                  <a:cubicBezTo>
                    <a:pt x="49" y="145"/>
                    <a:pt x="0" y="353"/>
                    <a:pt x="96" y="528"/>
                  </a:cubicBezTo>
                  <a:lnTo>
                    <a:pt x="1470" y="2925"/>
                  </a:lnTo>
                  <a:cubicBezTo>
                    <a:pt x="1534" y="3037"/>
                    <a:pt x="1662" y="3101"/>
                    <a:pt x="1774" y="3101"/>
                  </a:cubicBezTo>
                  <a:cubicBezTo>
                    <a:pt x="1838" y="3101"/>
                    <a:pt x="1902" y="3085"/>
                    <a:pt x="1950" y="3053"/>
                  </a:cubicBezTo>
                  <a:cubicBezTo>
                    <a:pt x="2126" y="2957"/>
                    <a:pt x="2173" y="2733"/>
                    <a:pt x="2077" y="2573"/>
                  </a:cubicBezTo>
                  <a:lnTo>
                    <a:pt x="703" y="177"/>
                  </a:lnTo>
                  <a:cubicBezTo>
                    <a:pt x="640" y="61"/>
                    <a:pt x="521" y="0"/>
                    <a:pt x="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4"/>
            <p:cNvSpPr/>
            <p:nvPr/>
          </p:nvSpPr>
          <p:spPr>
            <a:xfrm>
              <a:off x="5885775" y="3729475"/>
              <a:ext cx="79925" cy="52300"/>
            </a:xfrm>
            <a:custGeom>
              <a:avLst/>
              <a:gdLst/>
              <a:ahLst/>
              <a:cxnLst/>
              <a:rect l="l" t="t" r="r" b="b"/>
              <a:pathLst>
                <a:path w="3197" h="2092" extrusionOk="0">
                  <a:moveTo>
                    <a:pt x="402" y="1"/>
                  </a:moveTo>
                  <a:cubicBezTo>
                    <a:pt x="278" y="1"/>
                    <a:pt x="162" y="65"/>
                    <a:pt x="97" y="174"/>
                  </a:cubicBezTo>
                  <a:cubicBezTo>
                    <a:pt x="1" y="350"/>
                    <a:pt x="48" y="557"/>
                    <a:pt x="224" y="653"/>
                  </a:cubicBezTo>
                  <a:lnTo>
                    <a:pt x="2621" y="2044"/>
                  </a:lnTo>
                  <a:cubicBezTo>
                    <a:pt x="2685" y="2076"/>
                    <a:pt x="2732" y="2091"/>
                    <a:pt x="2796" y="2091"/>
                  </a:cubicBezTo>
                  <a:cubicBezTo>
                    <a:pt x="2924" y="2091"/>
                    <a:pt x="3037" y="2027"/>
                    <a:pt x="3100" y="1916"/>
                  </a:cubicBezTo>
                  <a:cubicBezTo>
                    <a:pt x="3196" y="1756"/>
                    <a:pt x="3132" y="1533"/>
                    <a:pt x="2973" y="1437"/>
                  </a:cubicBezTo>
                  <a:lnTo>
                    <a:pt x="576" y="46"/>
                  </a:lnTo>
                  <a:cubicBezTo>
                    <a:pt x="519" y="15"/>
                    <a:pt x="460" y="1"/>
                    <a:pt x="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4"/>
            <p:cNvSpPr/>
            <p:nvPr/>
          </p:nvSpPr>
          <p:spPr>
            <a:xfrm>
              <a:off x="5834650" y="3924375"/>
              <a:ext cx="87100" cy="17600"/>
            </a:xfrm>
            <a:custGeom>
              <a:avLst/>
              <a:gdLst/>
              <a:ahLst/>
              <a:cxnLst/>
              <a:rect l="l" t="t" r="r" b="b"/>
              <a:pathLst>
                <a:path w="3484" h="704" extrusionOk="0">
                  <a:moveTo>
                    <a:pt x="352" y="0"/>
                  </a:moveTo>
                  <a:cubicBezTo>
                    <a:pt x="160" y="0"/>
                    <a:pt x="1" y="160"/>
                    <a:pt x="1" y="352"/>
                  </a:cubicBezTo>
                  <a:cubicBezTo>
                    <a:pt x="1" y="543"/>
                    <a:pt x="160" y="703"/>
                    <a:pt x="352" y="703"/>
                  </a:cubicBezTo>
                  <a:lnTo>
                    <a:pt x="3132" y="703"/>
                  </a:lnTo>
                  <a:cubicBezTo>
                    <a:pt x="3324" y="703"/>
                    <a:pt x="3484" y="543"/>
                    <a:pt x="3484" y="352"/>
                  </a:cubicBezTo>
                  <a:cubicBezTo>
                    <a:pt x="3484" y="160"/>
                    <a:pt x="3324" y="0"/>
                    <a:pt x="3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4"/>
            <p:cNvSpPr/>
            <p:nvPr/>
          </p:nvSpPr>
          <p:spPr>
            <a:xfrm>
              <a:off x="5885775" y="4084525"/>
              <a:ext cx="79925" cy="51950"/>
            </a:xfrm>
            <a:custGeom>
              <a:avLst/>
              <a:gdLst/>
              <a:ahLst/>
              <a:cxnLst/>
              <a:rect l="l" t="t" r="r" b="b"/>
              <a:pathLst>
                <a:path w="3197" h="2078" extrusionOk="0">
                  <a:moveTo>
                    <a:pt x="2806" y="1"/>
                  </a:moveTo>
                  <a:cubicBezTo>
                    <a:pt x="2744" y="1"/>
                    <a:pt x="2681" y="17"/>
                    <a:pt x="2621" y="49"/>
                  </a:cubicBezTo>
                  <a:lnTo>
                    <a:pt x="224" y="1423"/>
                  </a:lnTo>
                  <a:cubicBezTo>
                    <a:pt x="48" y="1519"/>
                    <a:pt x="1" y="1743"/>
                    <a:pt x="97" y="1903"/>
                  </a:cubicBezTo>
                  <a:cubicBezTo>
                    <a:pt x="160" y="2014"/>
                    <a:pt x="272" y="2078"/>
                    <a:pt x="400" y="2078"/>
                  </a:cubicBezTo>
                  <a:cubicBezTo>
                    <a:pt x="463" y="2078"/>
                    <a:pt x="512" y="2062"/>
                    <a:pt x="576" y="2031"/>
                  </a:cubicBezTo>
                  <a:lnTo>
                    <a:pt x="2973" y="656"/>
                  </a:lnTo>
                  <a:cubicBezTo>
                    <a:pt x="3132" y="561"/>
                    <a:pt x="3196" y="337"/>
                    <a:pt x="3100" y="177"/>
                  </a:cubicBezTo>
                  <a:cubicBezTo>
                    <a:pt x="3037" y="61"/>
                    <a:pt x="2925" y="1"/>
                    <a:pt x="2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4"/>
            <p:cNvSpPr/>
            <p:nvPr/>
          </p:nvSpPr>
          <p:spPr>
            <a:xfrm>
              <a:off x="6028375" y="4201550"/>
              <a:ext cx="54350" cy="77550"/>
            </a:xfrm>
            <a:custGeom>
              <a:avLst/>
              <a:gdLst/>
              <a:ahLst/>
              <a:cxnLst/>
              <a:rect l="l" t="t" r="r" b="b"/>
              <a:pathLst>
                <a:path w="2174" h="3102" extrusionOk="0">
                  <a:moveTo>
                    <a:pt x="1773" y="1"/>
                  </a:moveTo>
                  <a:cubicBezTo>
                    <a:pt x="1653" y="1"/>
                    <a:pt x="1534" y="61"/>
                    <a:pt x="1470" y="177"/>
                  </a:cubicBezTo>
                  <a:lnTo>
                    <a:pt x="96" y="2574"/>
                  </a:lnTo>
                  <a:cubicBezTo>
                    <a:pt x="0" y="2750"/>
                    <a:pt x="49" y="2957"/>
                    <a:pt x="224" y="3053"/>
                  </a:cubicBezTo>
                  <a:cubicBezTo>
                    <a:pt x="273" y="3085"/>
                    <a:pt x="336" y="3102"/>
                    <a:pt x="400" y="3102"/>
                  </a:cubicBezTo>
                  <a:cubicBezTo>
                    <a:pt x="512" y="3102"/>
                    <a:pt x="639" y="3038"/>
                    <a:pt x="703" y="2925"/>
                  </a:cubicBezTo>
                  <a:lnTo>
                    <a:pt x="2077" y="529"/>
                  </a:lnTo>
                  <a:cubicBezTo>
                    <a:pt x="2173" y="353"/>
                    <a:pt x="2126" y="145"/>
                    <a:pt x="1950" y="49"/>
                  </a:cubicBezTo>
                  <a:cubicBezTo>
                    <a:pt x="1895" y="17"/>
                    <a:pt x="1834" y="1"/>
                    <a:pt x="1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4"/>
            <p:cNvSpPr/>
            <p:nvPr/>
          </p:nvSpPr>
          <p:spPr>
            <a:xfrm>
              <a:off x="6224100" y="4244300"/>
              <a:ext cx="17600" cy="87125"/>
            </a:xfrm>
            <a:custGeom>
              <a:avLst/>
              <a:gdLst/>
              <a:ahLst/>
              <a:cxnLst/>
              <a:rect l="l" t="t" r="r" b="b"/>
              <a:pathLst>
                <a:path w="704" h="3485" extrusionOk="0">
                  <a:moveTo>
                    <a:pt x="352" y="1"/>
                  </a:moveTo>
                  <a:cubicBezTo>
                    <a:pt x="160" y="1"/>
                    <a:pt x="1" y="161"/>
                    <a:pt x="1" y="352"/>
                  </a:cubicBezTo>
                  <a:lnTo>
                    <a:pt x="1" y="3133"/>
                  </a:lnTo>
                  <a:cubicBezTo>
                    <a:pt x="1" y="3324"/>
                    <a:pt x="160" y="3484"/>
                    <a:pt x="352" y="3484"/>
                  </a:cubicBezTo>
                  <a:cubicBezTo>
                    <a:pt x="544" y="3484"/>
                    <a:pt x="704" y="3324"/>
                    <a:pt x="704" y="3133"/>
                  </a:cubicBezTo>
                  <a:lnTo>
                    <a:pt x="704" y="352"/>
                  </a:lnTo>
                  <a:cubicBezTo>
                    <a:pt x="704" y="161"/>
                    <a:pt x="544" y="1"/>
                    <a:pt x="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4"/>
            <p:cNvSpPr/>
            <p:nvPr/>
          </p:nvSpPr>
          <p:spPr>
            <a:xfrm>
              <a:off x="6383075" y="4201550"/>
              <a:ext cx="54775" cy="77550"/>
            </a:xfrm>
            <a:custGeom>
              <a:avLst/>
              <a:gdLst/>
              <a:ahLst/>
              <a:cxnLst/>
              <a:rect l="l" t="t" r="r" b="b"/>
              <a:pathLst>
                <a:path w="2191" h="3102" extrusionOk="0">
                  <a:moveTo>
                    <a:pt x="402" y="1"/>
                  </a:moveTo>
                  <a:cubicBezTo>
                    <a:pt x="340" y="1"/>
                    <a:pt x="279" y="17"/>
                    <a:pt x="225" y="49"/>
                  </a:cubicBezTo>
                  <a:cubicBezTo>
                    <a:pt x="49" y="145"/>
                    <a:pt x="1" y="353"/>
                    <a:pt x="97" y="529"/>
                  </a:cubicBezTo>
                  <a:lnTo>
                    <a:pt x="1487" y="2925"/>
                  </a:lnTo>
                  <a:cubicBezTo>
                    <a:pt x="1551" y="3038"/>
                    <a:pt x="1663" y="3102"/>
                    <a:pt x="1790" y="3102"/>
                  </a:cubicBezTo>
                  <a:cubicBezTo>
                    <a:pt x="1839" y="3102"/>
                    <a:pt x="1903" y="3085"/>
                    <a:pt x="1950" y="3053"/>
                  </a:cubicBezTo>
                  <a:cubicBezTo>
                    <a:pt x="2127" y="2957"/>
                    <a:pt x="2190" y="2750"/>
                    <a:pt x="2095" y="2574"/>
                  </a:cubicBezTo>
                  <a:lnTo>
                    <a:pt x="704" y="177"/>
                  </a:lnTo>
                  <a:cubicBezTo>
                    <a:pt x="640" y="61"/>
                    <a:pt x="521" y="1"/>
                    <a:pt x="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4"/>
            <p:cNvSpPr/>
            <p:nvPr/>
          </p:nvSpPr>
          <p:spPr>
            <a:xfrm>
              <a:off x="6500150" y="4084525"/>
              <a:ext cx="79900" cy="51950"/>
            </a:xfrm>
            <a:custGeom>
              <a:avLst/>
              <a:gdLst/>
              <a:ahLst/>
              <a:cxnLst/>
              <a:rect l="l" t="t" r="r" b="b"/>
              <a:pathLst>
                <a:path w="3196" h="2078" extrusionOk="0">
                  <a:moveTo>
                    <a:pt x="397" y="1"/>
                  </a:moveTo>
                  <a:cubicBezTo>
                    <a:pt x="278" y="1"/>
                    <a:pt x="159" y="61"/>
                    <a:pt x="96" y="177"/>
                  </a:cubicBezTo>
                  <a:cubicBezTo>
                    <a:pt x="0" y="337"/>
                    <a:pt x="64" y="561"/>
                    <a:pt x="224" y="656"/>
                  </a:cubicBezTo>
                  <a:lnTo>
                    <a:pt x="2620" y="2031"/>
                  </a:lnTo>
                  <a:cubicBezTo>
                    <a:pt x="2684" y="2062"/>
                    <a:pt x="2748" y="2078"/>
                    <a:pt x="2796" y="2078"/>
                  </a:cubicBezTo>
                  <a:cubicBezTo>
                    <a:pt x="2923" y="2078"/>
                    <a:pt x="3036" y="2014"/>
                    <a:pt x="3100" y="1903"/>
                  </a:cubicBezTo>
                  <a:cubicBezTo>
                    <a:pt x="3196" y="1743"/>
                    <a:pt x="3147" y="1519"/>
                    <a:pt x="2972" y="1423"/>
                  </a:cubicBezTo>
                  <a:lnTo>
                    <a:pt x="575" y="49"/>
                  </a:lnTo>
                  <a:cubicBezTo>
                    <a:pt x="521" y="17"/>
                    <a:pt x="459" y="1"/>
                    <a:pt x="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4"/>
            <p:cNvSpPr/>
            <p:nvPr/>
          </p:nvSpPr>
          <p:spPr>
            <a:xfrm>
              <a:off x="6224100" y="3697850"/>
              <a:ext cx="17600" cy="244125"/>
            </a:xfrm>
            <a:custGeom>
              <a:avLst/>
              <a:gdLst/>
              <a:ahLst/>
              <a:cxnLst/>
              <a:rect l="l" t="t" r="r" b="b"/>
              <a:pathLst>
                <a:path w="704" h="9765" extrusionOk="0">
                  <a:moveTo>
                    <a:pt x="352" y="1"/>
                  </a:moveTo>
                  <a:cubicBezTo>
                    <a:pt x="160" y="1"/>
                    <a:pt x="1" y="161"/>
                    <a:pt x="1" y="352"/>
                  </a:cubicBezTo>
                  <a:lnTo>
                    <a:pt x="1" y="9413"/>
                  </a:lnTo>
                  <a:cubicBezTo>
                    <a:pt x="1" y="9604"/>
                    <a:pt x="160" y="9764"/>
                    <a:pt x="352" y="9764"/>
                  </a:cubicBezTo>
                  <a:cubicBezTo>
                    <a:pt x="544" y="9764"/>
                    <a:pt x="704" y="9604"/>
                    <a:pt x="704" y="9413"/>
                  </a:cubicBezTo>
                  <a:lnTo>
                    <a:pt x="704" y="352"/>
                  </a:lnTo>
                  <a:cubicBezTo>
                    <a:pt x="704" y="161"/>
                    <a:pt x="544" y="1"/>
                    <a:pt x="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4"/>
            <p:cNvSpPr/>
            <p:nvPr/>
          </p:nvSpPr>
          <p:spPr>
            <a:xfrm>
              <a:off x="6238475" y="3788125"/>
              <a:ext cx="86300" cy="135475"/>
            </a:xfrm>
            <a:custGeom>
              <a:avLst/>
              <a:gdLst/>
              <a:ahLst/>
              <a:cxnLst/>
              <a:rect l="l" t="t" r="r" b="b"/>
              <a:pathLst>
                <a:path w="3452" h="5419" extrusionOk="0">
                  <a:moveTo>
                    <a:pt x="3044" y="1"/>
                  </a:moveTo>
                  <a:cubicBezTo>
                    <a:pt x="2924" y="1"/>
                    <a:pt x="2812" y="61"/>
                    <a:pt x="2749" y="177"/>
                  </a:cubicBezTo>
                  <a:lnTo>
                    <a:pt x="97" y="4890"/>
                  </a:lnTo>
                  <a:cubicBezTo>
                    <a:pt x="1" y="5050"/>
                    <a:pt x="65" y="5274"/>
                    <a:pt x="224" y="5370"/>
                  </a:cubicBezTo>
                  <a:cubicBezTo>
                    <a:pt x="288" y="5401"/>
                    <a:pt x="352" y="5418"/>
                    <a:pt x="401" y="5418"/>
                  </a:cubicBezTo>
                  <a:cubicBezTo>
                    <a:pt x="529" y="5418"/>
                    <a:pt x="640" y="5354"/>
                    <a:pt x="704" y="5226"/>
                  </a:cubicBezTo>
                  <a:lnTo>
                    <a:pt x="3356" y="512"/>
                  </a:lnTo>
                  <a:cubicBezTo>
                    <a:pt x="3452" y="352"/>
                    <a:pt x="3388" y="129"/>
                    <a:pt x="3228" y="49"/>
                  </a:cubicBezTo>
                  <a:cubicBezTo>
                    <a:pt x="3169" y="17"/>
                    <a:pt x="3105" y="1"/>
                    <a:pt x="30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4"/>
            <p:cNvSpPr/>
            <p:nvPr/>
          </p:nvSpPr>
          <p:spPr>
            <a:xfrm>
              <a:off x="6182550" y="3882400"/>
              <a:ext cx="101100" cy="101100"/>
            </a:xfrm>
            <a:custGeom>
              <a:avLst/>
              <a:gdLst/>
              <a:ahLst/>
              <a:cxnLst/>
              <a:rect l="l" t="t" r="r" b="b"/>
              <a:pathLst>
                <a:path w="4044" h="4044" extrusionOk="0">
                  <a:moveTo>
                    <a:pt x="2014" y="1"/>
                  </a:moveTo>
                  <a:cubicBezTo>
                    <a:pt x="896" y="1"/>
                    <a:pt x="1" y="912"/>
                    <a:pt x="1" y="2031"/>
                  </a:cubicBezTo>
                  <a:cubicBezTo>
                    <a:pt x="1" y="3149"/>
                    <a:pt x="896" y="4044"/>
                    <a:pt x="2014" y="4044"/>
                  </a:cubicBezTo>
                  <a:cubicBezTo>
                    <a:pt x="3133" y="4044"/>
                    <a:pt x="4044" y="3149"/>
                    <a:pt x="4044" y="2031"/>
                  </a:cubicBezTo>
                  <a:cubicBezTo>
                    <a:pt x="4044" y="912"/>
                    <a:pt x="3133" y="1"/>
                    <a:pt x="2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4"/>
            <p:cNvSpPr/>
            <p:nvPr/>
          </p:nvSpPr>
          <p:spPr>
            <a:xfrm>
              <a:off x="5575400" y="3275650"/>
              <a:ext cx="320375" cy="320275"/>
            </a:xfrm>
            <a:custGeom>
              <a:avLst/>
              <a:gdLst/>
              <a:ahLst/>
              <a:cxnLst/>
              <a:rect l="l" t="t" r="r" b="b"/>
              <a:pathLst>
                <a:path w="12815" h="12811" extrusionOk="0">
                  <a:moveTo>
                    <a:pt x="8948" y="1"/>
                  </a:moveTo>
                  <a:lnTo>
                    <a:pt x="0" y="8932"/>
                  </a:lnTo>
                  <a:lnTo>
                    <a:pt x="0" y="8964"/>
                  </a:lnTo>
                  <a:lnTo>
                    <a:pt x="3851" y="12798"/>
                  </a:lnTo>
                  <a:cubicBezTo>
                    <a:pt x="3851" y="12807"/>
                    <a:pt x="3855" y="12811"/>
                    <a:pt x="3859" y="12811"/>
                  </a:cubicBezTo>
                  <a:cubicBezTo>
                    <a:pt x="3863" y="12811"/>
                    <a:pt x="3867" y="12807"/>
                    <a:pt x="3867" y="12798"/>
                  </a:cubicBezTo>
                  <a:lnTo>
                    <a:pt x="12799" y="3867"/>
                  </a:lnTo>
                  <a:cubicBezTo>
                    <a:pt x="12815" y="3851"/>
                    <a:pt x="12815" y="3851"/>
                    <a:pt x="12799" y="3835"/>
                  </a:cubicBezTo>
                  <a:lnTo>
                    <a:pt x="89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24"/>
          <p:cNvGrpSpPr/>
          <p:nvPr/>
        </p:nvGrpSpPr>
        <p:grpSpPr>
          <a:xfrm>
            <a:off x="1596571" y="3561525"/>
            <a:ext cx="2899896" cy="1416871"/>
            <a:chOff x="-438999" y="1345125"/>
            <a:chExt cx="2899896" cy="1416871"/>
          </a:xfrm>
        </p:grpSpPr>
        <p:sp>
          <p:nvSpPr>
            <p:cNvPr id="695" name="Google Shape;695;p24"/>
            <p:cNvSpPr/>
            <p:nvPr/>
          </p:nvSpPr>
          <p:spPr>
            <a:xfrm>
              <a:off x="713113" y="1345125"/>
              <a:ext cx="1747784" cy="359387"/>
            </a:xfrm>
            <a:custGeom>
              <a:avLst/>
              <a:gdLst/>
              <a:ahLst/>
              <a:cxnLst/>
              <a:rect l="l" t="t" r="r" b="b"/>
              <a:pathLst>
                <a:path w="76456" h="17514" extrusionOk="0">
                  <a:moveTo>
                    <a:pt x="1" y="1"/>
                  </a:moveTo>
                  <a:lnTo>
                    <a:pt x="76456" y="1"/>
                  </a:lnTo>
                  <a:lnTo>
                    <a:pt x="76456" y="17513"/>
                  </a:lnTo>
                  <a:lnTo>
                    <a:pt x="1" y="17513"/>
                  </a:lnTo>
                  <a:close/>
                </a:path>
              </a:pathLst>
            </a:cu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2"/>
                  </a:solidFill>
                  <a:latin typeface="Fira Sans Extra Condensed SemiBold"/>
                  <a:ea typeface="Fira Sans Extra Condensed SemiBold"/>
                  <a:cs typeface="Fira Sans Extra Condensed SemiBold"/>
                  <a:sym typeface="Fira Sans Extra Condensed SemiBold"/>
                </a:rPr>
                <a:t>Bước 1:</a:t>
              </a:r>
              <a:endParaRPr sz="1800">
                <a:solidFill>
                  <a:schemeClr val="dk2"/>
                </a:solidFill>
                <a:latin typeface="Fira Sans Extra Condensed SemiBold"/>
                <a:ea typeface="Fira Sans Extra Condensed SemiBold"/>
                <a:cs typeface="Fira Sans Extra Condensed SemiBold"/>
                <a:sym typeface="Fira Sans Extra Condensed SemiBold"/>
              </a:endParaRPr>
            </a:p>
          </p:txBody>
        </p:sp>
        <p:sp>
          <p:nvSpPr>
            <p:cNvPr id="696" name="Google Shape;696;p24"/>
            <p:cNvSpPr/>
            <p:nvPr/>
          </p:nvSpPr>
          <p:spPr>
            <a:xfrm>
              <a:off x="-438999" y="1704497"/>
              <a:ext cx="2899294" cy="1057499"/>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vi-VN" sz="1200">
                  <a:solidFill>
                    <a:schemeClr val="dk1"/>
                  </a:solidFill>
                  <a:latin typeface="Roboto"/>
                  <a:ea typeface="Roboto"/>
                  <a:cs typeface="Roboto"/>
                </a:rPr>
                <a:t>Mô hình ban đầu được tạo và được sử dụng tập huấn luyện (X_train, y_train) để huấn luyện. Sau đó mô hình sẽ được dự đoán kết quả dựa trên tập test (X_test) và lưu trữ kết quả dự đoán ở</a:t>
              </a:r>
              <a:r>
                <a:rPr lang="vi-VN" sz="1600" b="0" i="0">
                  <a:solidFill>
                    <a:srgbClr val="24292F"/>
                  </a:solidFill>
                  <a:effectLst/>
                  <a:latin typeface="-apple-system"/>
                </a:rPr>
                <a:t> </a:t>
              </a:r>
              <a:r>
                <a:rPr lang="vi-VN" sz="1200">
                  <a:solidFill>
                    <a:schemeClr val="dk1"/>
                  </a:solidFill>
                  <a:latin typeface="Roboto"/>
                  <a:ea typeface="Roboto"/>
                  <a:cs typeface="Roboto"/>
                </a:rPr>
                <a:t>preds</a:t>
              </a:r>
              <a:endParaRPr sz="1200">
                <a:solidFill>
                  <a:srgbClr val="FFFFFF"/>
                </a:solidFill>
                <a:latin typeface="Roboto"/>
                <a:ea typeface="Roboto"/>
                <a:cs typeface="Roboto"/>
                <a:sym typeface="Roboto"/>
              </a:endParaRPr>
            </a:p>
          </p:txBody>
        </p:sp>
      </p:grpSp>
      <p:grpSp>
        <p:nvGrpSpPr>
          <p:cNvPr id="697" name="Google Shape;697;p24"/>
          <p:cNvGrpSpPr/>
          <p:nvPr/>
        </p:nvGrpSpPr>
        <p:grpSpPr>
          <a:xfrm>
            <a:off x="4335174" y="2830478"/>
            <a:ext cx="427800" cy="427800"/>
            <a:chOff x="2304025" y="2830478"/>
            <a:chExt cx="427800" cy="427800"/>
          </a:xfrm>
        </p:grpSpPr>
        <p:sp>
          <p:nvSpPr>
            <p:cNvPr id="698" name="Google Shape;698;p24"/>
            <p:cNvSpPr/>
            <p:nvPr/>
          </p:nvSpPr>
          <p:spPr>
            <a:xfrm>
              <a:off x="2304025" y="2830478"/>
              <a:ext cx="427800" cy="427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 name="Google Shape;699;p24"/>
            <p:cNvGrpSpPr/>
            <p:nvPr/>
          </p:nvGrpSpPr>
          <p:grpSpPr>
            <a:xfrm>
              <a:off x="2313903" y="2840243"/>
              <a:ext cx="408002" cy="408594"/>
              <a:chOff x="1650050" y="4161922"/>
              <a:chExt cx="204205" cy="204491"/>
            </a:xfrm>
          </p:grpSpPr>
          <p:sp>
            <p:nvSpPr>
              <p:cNvPr id="700" name="Google Shape;700;p24"/>
              <p:cNvSpPr/>
              <p:nvPr/>
            </p:nvSpPr>
            <p:spPr>
              <a:xfrm flipH="1">
                <a:off x="1650050" y="4161922"/>
                <a:ext cx="204205" cy="204491"/>
              </a:xfrm>
              <a:custGeom>
                <a:avLst/>
                <a:gdLst/>
                <a:ahLst/>
                <a:cxnLst/>
                <a:rect l="l" t="t" r="r" b="b"/>
                <a:pathLst>
                  <a:path w="12137" h="12154" extrusionOk="0">
                    <a:moveTo>
                      <a:pt x="6059" y="1"/>
                    </a:moveTo>
                    <a:cubicBezTo>
                      <a:pt x="5272" y="1"/>
                      <a:pt x="4503" y="154"/>
                      <a:pt x="3800" y="446"/>
                    </a:cubicBezTo>
                    <a:cubicBezTo>
                      <a:pt x="2979" y="770"/>
                      <a:pt x="2243" y="1284"/>
                      <a:pt x="1643" y="1934"/>
                    </a:cubicBezTo>
                    <a:cubicBezTo>
                      <a:pt x="616" y="3013"/>
                      <a:pt x="0" y="4468"/>
                      <a:pt x="0" y="6077"/>
                    </a:cubicBezTo>
                    <a:lnTo>
                      <a:pt x="0" y="6385"/>
                    </a:lnTo>
                    <a:lnTo>
                      <a:pt x="0" y="6402"/>
                    </a:lnTo>
                    <a:cubicBezTo>
                      <a:pt x="52" y="7327"/>
                      <a:pt x="308" y="8183"/>
                      <a:pt x="719" y="8952"/>
                    </a:cubicBezTo>
                    <a:cubicBezTo>
                      <a:pt x="1490" y="10390"/>
                      <a:pt x="2825" y="11485"/>
                      <a:pt x="4416" y="11930"/>
                    </a:cubicBezTo>
                    <a:cubicBezTo>
                      <a:pt x="4948" y="12067"/>
                      <a:pt x="5495" y="12154"/>
                      <a:pt x="6059" y="12154"/>
                    </a:cubicBezTo>
                    <a:cubicBezTo>
                      <a:pt x="6470" y="12154"/>
                      <a:pt x="6865" y="12119"/>
                      <a:pt x="7258" y="12033"/>
                    </a:cubicBezTo>
                    <a:cubicBezTo>
                      <a:pt x="8867" y="11725"/>
                      <a:pt x="10270" y="10750"/>
                      <a:pt x="11144" y="9415"/>
                    </a:cubicBezTo>
                    <a:cubicBezTo>
                      <a:pt x="11674" y="8628"/>
                      <a:pt x="12000" y="7703"/>
                      <a:pt x="12102" y="6711"/>
                    </a:cubicBezTo>
                    <a:cubicBezTo>
                      <a:pt x="12136" y="6505"/>
                      <a:pt x="12136" y="6300"/>
                      <a:pt x="12136" y="6077"/>
                    </a:cubicBezTo>
                    <a:cubicBezTo>
                      <a:pt x="12136" y="4605"/>
                      <a:pt x="11623" y="3253"/>
                      <a:pt x="10749" y="2208"/>
                    </a:cubicBezTo>
                    <a:cubicBezTo>
                      <a:pt x="10151" y="1507"/>
                      <a:pt x="9414" y="925"/>
                      <a:pt x="8576" y="549"/>
                    </a:cubicBezTo>
                    <a:cubicBezTo>
                      <a:pt x="7823" y="206"/>
                      <a:pt x="6967" y="1"/>
                      <a:pt x="6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4"/>
              <p:cNvSpPr/>
              <p:nvPr/>
            </p:nvSpPr>
            <p:spPr>
              <a:xfrm flipH="1">
                <a:off x="1650050" y="4161922"/>
                <a:ext cx="204205" cy="202472"/>
              </a:xfrm>
              <a:custGeom>
                <a:avLst/>
                <a:gdLst/>
                <a:ahLst/>
                <a:cxnLst/>
                <a:rect l="l" t="t" r="r" b="b"/>
                <a:pathLst>
                  <a:path w="12137" h="12034" extrusionOk="0">
                    <a:moveTo>
                      <a:pt x="6059" y="1"/>
                    </a:moveTo>
                    <a:cubicBezTo>
                      <a:pt x="5272" y="1"/>
                      <a:pt x="4503" y="154"/>
                      <a:pt x="3800" y="446"/>
                    </a:cubicBezTo>
                    <a:lnTo>
                      <a:pt x="3766" y="583"/>
                    </a:lnTo>
                    <a:lnTo>
                      <a:pt x="6077" y="2260"/>
                    </a:lnTo>
                    <a:lnTo>
                      <a:pt x="6025" y="3390"/>
                    </a:lnTo>
                    <a:lnTo>
                      <a:pt x="3715" y="5050"/>
                    </a:lnTo>
                    <a:lnTo>
                      <a:pt x="2517" y="4639"/>
                    </a:lnTo>
                    <a:lnTo>
                      <a:pt x="1643" y="1934"/>
                    </a:lnTo>
                    <a:cubicBezTo>
                      <a:pt x="616" y="3013"/>
                      <a:pt x="0" y="4468"/>
                      <a:pt x="0" y="6077"/>
                    </a:cubicBezTo>
                    <a:lnTo>
                      <a:pt x="0" y="6385"/>
                    </a:lnTo>
                    <a:lnTo>
                      <a:pt x="0" y="6402"/>
                    </a:lnTo>
                    <a:lnTo>
                      <a:pt x="137" y="6487"/>
                    </a:lnTo>
                    <a:lnTo>
                      <a:pt x="2483" y="4776"/>
                    </a:lnTo>
                    <a:lnTo>
                      <a:pt x="3681" y="5204"/>
                    </a:lnTo>
                    <a:lnTo>
                      <a:pt x="4519" y="7772"/>
                    </a:lnTo>
                    <a:lnTo>
                      <a:pt x="3715" y="8936"/>
                    </a:lnTo>
                    <a:lnTo>
                      <a:pt x="737" y="8936"/>
                    </a:lnTo>
                    <a:lnTo>
                      <a:pt x="719" y="8952"/>
                    </a:lnTo>
                    <a:cubicBezTo>
                      <a:pt x="1490" y="10390"/>
                      <a:pt x="2825" y="11485"/>
                      <a:pt x="4416" y="11930"/>
                    </a:cubicBezTo>
                    <a:lnTo>
                      <a:pt x="4639" y="11759"/>
                    </a:lnTo>
                    <a:lnTo>
                      <a:pt x="3766" y="9107"/>
                    </a:lnTo>
                    <a:lnTo>
                      <a:pt x="4587" y="7943"/>
                    </a:lnTo>
                    <a:lnTo>
                      <a:pt x="7481" y="7943"/>
                    </a:lnTo>
                    <a:lnTo>
                      <a:pt x="7497" y="7977"/>
                    </a:lnTo>
                    <a:lnTo>
                      <a:pt x="7994" y="9158"/>
                    </a:lnTo>
                    <a:lnTo>
                      <a:pt x="8029" y="9226"/>
                    </a:lnTo>
                    <a:lnTo>
                      <a:pt x="7138" y="11948"/>
                    </a:lnTo>
                    <a:lnTo>
                      <a:pt x="7258" y="12033"/>
                    </a:lnTo>
                    <a:cubicBezTo>
                      <a:pt x="8867" y="11725"/>
                      <a:pt x="10270" y="10750"/>
                      <a:pt x="11144" y="9415"/>
                    </a:cubicBezTo>
                    <a:lnTo>
                      <a:pt x="11057" y="9123"/>
                    </a:lnTo>
                    <a:lnTo>
                      <a:pt x="8148" y="9123"/>
                    </a:lnTo>
                    <a:lnTo>
                      <a:pt x="8131" y="9089"/>
                    </a:lnTo>
                    <a:lnTo>
                      <a:pt x="7634" y="7909"/>
                    </a:lnTo>
                    <a:lnTo>
                      <a:pt x="7600" y="7840"/>
                    </a:lnTo>
                    <a:lnTo>
                      <a:pt x="8456" y="5152"/>
                    </a:lnTo>
                    <a:lnTo>
                      <a:pt x="9706" y="5136"/>
                    </a:lnTo>
                    <a:lnTo>
                      <a:pt x="12000" y="6795"/>
                    </a:lnTo>
                    <a:lnTo>
                      <a:pt x="12102" y="6711"/>
                    </a:lnTo>
                    <a:cubicBezTo>
                      <a:pt x="12136" y="6505"/>
                      <a:pt x="12136" y="6300"/>
                      <a:pt x="12136" y="6077"/>
                    </a:cubicBezTo>
                    <a:cubicBezTo>
                      <a:pt x="12136" y="4605"/>
                      <a:pt x="11623" y="3253"/>
                      <a:pt x="10749" y="2208"/>
                    </a:cubicBezTo>
                    <a:lnTo>
                      <a:pt x="10510" y="2208"/>
                    </a:lnTo>
                    <a:lnTo>
                      <a:pt x="9603" y="4981"/>
                    </a:lnTo>
                    <a:lnTo>
                      <a:pt x="8353" y="5015"/>
                    </a:lnTo>
                    <a:lnTo>
                      <a:pt x="6162" y="3424"/>
                    </a:lnTo>
                    <a:lnTo>
                      <a:pt x="6231" y="2295"/>
                    </a:lnTo>
                    <a:lnTo>
                      <a:pt x="8593" y="583"/>
                    </a:lnTo>
                    <a:lnTo>
                      <a:pt x="8576" y="549"/>
                    </a:lnTo>
                    <a:cubicBezTo>
                      <a:pt x="7823" y="206"/>
                      <a:pt x="6967" y="1"/>
                      <a:pt x="6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702" name="Google Shape;702;p24"/>
          <p:cNvCxnSpPr>
            <a:cxnSpLocks/>
            <a:stCxn id="698" idx="4"/>
            <a:endCxn id="696" idx="3"/>
          </p:cNvCxnSpPr>
          <p:nvPr/>
        </p:nvCxnSpPr>
        <p:spPr>
          <a:xfrm rot="5400000">
            <a:off x="3926786" y="3827358"/>
            <a:ext cx="1191369" cy="53209"/>
          </a:xfrm>
          <a:prstGeom prst="bentConnector2">
            <a:avLst/>
          </a:prstGeom>
          <a:noFill/>
          <a:ln w="19050" cap="flat" cmpd="sng">
            <a:solidFill>
              <a:schemeClr val="dk2"/>
            </a:solidFill>
            <a:prstDash val="solid"/>
            <a:round/>
            <a:headEnd type="oval" w="med" len="med"/>
            <a:tailEnd type="none" w="med" len="med"/>
          </a:ln>
        </p:spPr>
      </p:cxnSp>
      <p:grpSp>
        <p:nvGrpSpPr>
          <p:cNvPr id="712" name="Google Shape;712;p24"/>
          <p:cNvGrpSpPr/>
          <p:nvPr/>
        </p:nvGrpSpPr>
        <p:grpSpPr>
          <a:xfrm>
            <a:off x="4136571" y="1328161"/>
            <a:ext cx="2503800" cy="1305551"/>
            <a:chOff x="369601" y="1345125"/>
            <a:chExt cx="2091296" cy="1065148"/>
          </a:xfrm>
        </p:grpSpPr>
        <p:sp>
          <p:nvSpPr>
            <p:cNvPr id="713" name="Google Shape;713;p24"/>
            <p:cNvSpPr/>
            <p:nvPr/>
          </p:nvSpPr>
          <p:spPr>
            <a:xfrm>
              <a:off x="713113" y="1345125"/>
              <a:ext cx="1747784" cy="359387"/>
            </a:xfrm>
            <a:custGeom>
              <a:avLst/>
              <a:gdLst/>
              <a:ahLst/>
              <a:cxnLst/>
              <a:rect l="l" t="t" r="r" b="b"/>
              <a:pathLst>
                <a:path w="76456" h="17514" extrusionOk="0">
                  <a:moveTo>
                    <a:pt x="1" y="1"/>
                  </a:moveTo>
                  <a:lnTo>
                    <a:pt x="76456" y="1"/>
                  </a:lnTo>
                  <a:lnTo>
                    <a:pt x="76456" y="17513"/>
                  </a:lnTo>
                  <a:lnTo>
                    <a:pt x="1" y="17513"/>
                  </a:lnTo>
                  <a:close/>
                </a:path>
              </a:pathLst>
            </a:cu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2"/>
                  </a:solidFill>
                  <a:latin typeface="Fira Sans Extra Condensed SemiBold"/>
                  <a:ea typeface="Fira Sans Extra Condensed SemiBold"/>
                  <a:cs typeface="Fira Sans Extra Condensed SemiBold"/>
                  <a:sym typeface="Fira Sans Extra Condensed SemiBold"/>
                </a:rPr>
                <a:t>Bước 2:</a:t>
              </a:r>
              <a:endParaRPr sz="1800">
                <a:solidFill>
                  <a:schemeClr val="accent2"/>
                </a:solidFill>
                <a:latin typeface="Fira Sans Extra Condensed SemiBold"/>
                <a:ea typeface="Fira Sans Extra Condensed SemiBold"/>
                <a:cs typeface="Fira Sans Extra Condensed SemiBold"/>
                <a:sym typeface="Fira Sans Extra Condensed SemiBold"/>
              </a:endParaRPr>
            </a:p>
          </p:txBody>
        </p:sp>
        <p:sp>
          <p:nvSpPr>
            <p:cNvPr id="714" name="Google Shape;714;p24"/>
            <p:cNvSpPr/>
            <p:nvPr/>
          </p:nvSpPr>
          <p:spPr>
            <a:xfrm>
              <a:off x="369601" y="1721473"/>
              <a:ext cx="2090694" cy="688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vi-VN" sz="1200">
                  <a:solidFill>
                    <a:srgbClr val="FFFFFF"/>
                  </a:solidFill>
                  <a:latin typeface="Roboto"/>
                  <a:ea typeface="Roboto"/>
                  <a:cs typeface="Roboto"/>
                </a:rPr>
                <a:t>Tiếp theo tính toán confusion matrix và các chỉ số đánh giá như accuracy_score, precision_score, recall_score và f1_score</a:t>
              </a:r>
              <a:endParaRPr sz="1200">
                <a:solidFill>
                  <a:srgbClr val="FFFFFF"/>
                </a:solidFill>
                <a:latin typeface="Roboto"/>
                <a:ea typeface="Roboto"/>
                <a:cs typeface="Roboto"/>
                <a:sym typeface="Roboto"/>
              </a:endParaRPr>
            </a:p>
          </p:txBody>
        </p:sp>
      </p:grpSp>
      <p:grpSp>
        <p:nvGrpSpPr>
          <p:cNvPr id="715" name="Google Shape;715;p24"/>
          <p:cNvGrpSpPr/>
          <p:nvPr/>
        </p:nvGrpSpPr>
        <p:grpSpPr>
          <a:xfrm>
            <a:off x="6482432" y="2813516"/>
            <a:ext cx="427800" cy="427800"/>
            <a:chOff x="2304025" y="2830478"/>
            <a:chExt cx="427800" cy="427800"/>
          </a:xfrm>
        </p:grpSpPr>
        <p:sp>
          <p:nvSpPr>
            <p:cNvPr id="716" name="Google Shape;716;p24"/>
            <p:cNvSpPr/>
            <p:nvPr/>
          </p:nvSpPr>
          <p:spPr>
            <a:xfrm>
              <a:off x="2304025" y="2830478"/>
              <a:ext cx="427800" cy="427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7" name="Google Shape;717;p24"/>
            <p:cNvGrpSpPr/>
            <p:nvPr/>
          </p:nvGrpSpPr>
          <p:grpSpPr>
            <a:xfrm>
              <a:off x="2313903" y="2840243"/>
              <a:ext cx="408002" cy="408594"/>
              <a:chOff x="1650050" y="4161922"/>
              <a:chExt cx="204205" cy="204491"/>
            </a:xfrm>
          </p:grpSpPr>
          <p:sp>
            <p:nvSpPr>
              <p:cNvPr id="718" name="Google Shape;718;p24"/>
              <p:cNvSpPr/>
              <p:nvPr/>
            </p:nvSpPr>
            <p:spPr>
              <a:xfrm flipH="1">
                <a:off x="1650050" y="4161922"/>
                <a:ext cx="204205" cy="204491"/>
              </a:xfrm>
              <a:custGeom>
                <a:avLst/>
                <a:gdLst/>
                <a:ahLst/>
                <a:cxnLst/>
                <a:rect l="l" t="t" r="r" b="b"/>
                <a:pathLst>
                  <a:path w="12137" h="12154" extrusionOk="0">
                    <a:moveTo>
                      <a:pt x="6059" y="1"/>
                    </a:moveTo>
                    <a:cubicBezTo>
                      <a:pt x="5272" y="1"/>
                      <a:pt x="4503" y="154"/>
                      <a:pt x="3800" y="446"/>
                    </a:cubicBezTo>
                    <a:cubicBezTo>
                      <a:pt x="2979" y="770"/>
                      <a:pt x="2243" y="1284"/>
                      <a:pt x="1643" y="1934"/>
                    </a:cubicBezTo>
                    <a:cubicBezTo>
                      <a:pt x="616" y="3013"/>
                      <a:pt x="0" y="4468"/>
                      <a:pt x="0" y="6077"/>
                    </a:cubicBezTo>
                    <a:lnTo>
                      <a:pt x="0" y="6385"/>
                    </a:lnTo>
                    <a:lnTo>
                      <a:pt x="0" y="6402"/>
                    </a:lnTo>
                    <a:cubicBezTo>
                      <a:pt x="52" y="7327"/>
                      <a:pt x="308" y="8183"/>
                      <a:pt x="719" y="8952"/>
                    </a:cubicBezTo>
                    <a:cubicBezTo>
                      <a:pt x="1490" y="10390"/>
                      <a:pt x="2825" y="11485"/>
                      <a:pt x="4416" y="11930"/>
                    </a:cubicBezTo>
                    <a:cubicBezTo>
                      <a:pt x="4948" y="12067"/>
                      <a:pt x="5495" y="12154"/>
                      <a:pt x="6059" y="12154"/>
                    </a:cubicBezTo>
                    <a:cubicBezTo>
                      <a:pt x="6470" y="12154"/>
                      <a:pt x="6865" y="12119"/>
                      <a:pt x="7258" y="12033"/>
                    </a:cubicBezTo>
                    <a:cubicBezTo>
                      <a:pt x="8867" y="11725"/>
                      <a:pt x="10270" y="10750"/>
                      <a:pt x="11144" y="9415"/>
                    </a:cubicBezTo>
                    <a:cubicBezTo>
                      <a:pt x="11674" y="8628"/>
                      <a:pt x="12000" y="7703"/>
                      <a:pt x="12102" y="6711"/>
                    </a:cubicBezTo>
                    <a:cubicBezTo>
                      <a:pt x="12136" y="6505"/>
                      <a:pt x="12136" y="6300"/>
                      <a:pt x="12136" y="6077"/>
                    </a:cubicBezTo>
                    <a:cubicBezTo>
                      <a:pt x="12136" y="4605"/>
                      <a:pt x="11623" y="3253"/>
                      <a:pt x="10749" y="2208"/>
                    </a:cubicBezTo>
                    <a:cubicBezTo>
                      <a:pt x="10151" y="1507"/>
                      <a:pt x="9414" y="925"/>
                      <a:pt x="8576" y="549"/>
                    </a:cubicBezTo>
                    <a:cubicBezTo>
                      <a:pt x="7823" y="206"/>
                      <a:pt x="6967" y="1"/>
                      <a:pt x="6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flipH="1">
                <a:off x="1650050" y="4161922"/>
                <a:ext cx="204205" cy="202472"/>
              </a:xfrm>
              <a:custGeom>
                <a:avLst/>
                <a:gdLst/>
                <a:ahLst/>
                <a:cxnLst/>
                <a:rect l="l" t="t" r="r" b="b"/>
                <a:pathLst>
                  <a:path w="12137" h="12034" extrusionOk="0">
                    <a:moveTo>
                      <a:pt x="6059" y="1"/>
                    </a:moveTo>
                    <a:cubicBezTo>
                      <a:pt x="5272" y="1"/>
                      <a:pt x="4503" y="154"/>
                      <a:pt x="3800" y="446"/>
                    </a:cubicBezTo>
                    <a:lnTo>
                      <a:pt x="3766" y="583"/>
                    </a:lnTo>
                    <a:lnTo>
                      <a:pt x="6077" y="2260"/>
                    </a:lnTo>
                    <a:lnTo>
                      <a:pt x="6025" y="3390"/>
                    </a:lnTo>
                    <a:lnTo>
                      <a:pt x="3715" y="5050"/>
                    </a:lnTo>
                    <a:lnTo>
                      <a:pt x="2517" y="4639"/>
                    </a:lnTo>
                    <a:lnTo>
                      <a:pt x="1643" y="1934"/>
                    </a:lnTo>
                    <a:cubicBezTo>
                      <a:pt x="616" y="3013"/>
                      <a:pt x="0" y="4468"/>
                      <a:pt x="0" y="6077"/>
                    </a:cubicBezTo>
                    <a:lnTo>
                      <a:pt x="0" y="6385"/>
                    </a:lnTo>
                    <a:lnTo>
                      <a:pt x="0" y="6402"/>
                    </a:lnTo>
                    <a:lnTo>
                      <a:pt x="137" y="6487"/>
                    </a:lnTo>
                    <a:lnTo>
                      <a:pt x="2483" y="4776"/>
                    </a:lnTo>
                    <a:lnTo>
                      <a:pt x="3681" y="5204"/>
                    </a:lnTo>
                    <a:lnTo>
                      <a:pt x="4519" y="7772"/>
                    </a:lnTo>
                    <a:lnTo>
                      <a:pt x="3715" y="8936"/>
                    </a:lnTo>
                    <a:lnTo>
                      <a:pt x="737" y="8936"/>
                    </a:lnTo>
                    <a:lnTo>
                      <a:pt x="719" y="8952"/>
                    </a:lnTo>
                    <a:cubicBezTo>
                      <a:pt x="1490" y="10390"/>
                      <a:pt x="2825" y="11485"/>
                      <a:pt x="4416" y="11930"/>
                    </a:cubicBezTo>
                    <a:lnTo>
                      <a:pt x="4639" y="11759"/>
                    </a:lnTo>
                    <a:lnTo>
                      <a:pt x="3766" y="9107"/>
                    </a:lnTo>
                    <a:lnTo>
                      <a:pt x="4587" y="7943"/>
                    </a:lnTo>
                    <a:lnTo>
                      <a:pt x="7481" y="7943"/>
                    </a:lnTo>
                    <a:lnTo>
                      <a:pt x="7497" y="7977"/>
                    </a:lnTo>
                    <a:lnTo>
                      <a:pt x="7994" y="9158"/>
                    </a:lnTo>
                    <a:lnTo>
                      <a:pt x="8029" y="9226"/>
                    </a:lnTo>
                    <a:lnTo>
                      <a:pt x="7138" y="11948"/>
                    </a:lnTo>
                    <a:lnTo>
                      <a:pt x="7258" y="12033"/>
                    </a:lnTo>
                    <a:cubicBezTo>
                      <a:pt x="8867" y="11725"/>
                      <a:pt x="10270" y="10750"/>
                      <a:pt x="11144" y="9415"/>
                    </a:cubicBezTo>
                    <a:lnTo>
                      <a:pt x="11057" y="9123"/>
                    </a:lnTo>
                    <a:lnTo>
                      <a:pt x="8148" y="9123"/>
                    </a:lnTo>
                    <a:lnTo>
                      <a:pt x="8131" y="9089"/>
                    </a:lnTo>
                    <a:lnTo>
                      <a:pt x="7634" y="7909"/>
                    </a:lnTo>
                    <a:lnTo>
                      <a:pt x="7600" y="7840"/>
                    </a:lnTo>
                    <a:lnTo>
                      <a:pt x="8456" y="5152"/>
                    </a:lnTo>
                    <a:lnTo>
                      <a:pt x="9706" y="5136"/>
                    </a:lnTo>
                    <a:lnTo>
                      <a:pt x="12000" y="6795"/>
                    </a:lnTo>
                    <a:lnTo>
                      <a:pt x="12102" y="6711"/>
                    </a:lnTo>
                    <a:cubicBezTo>
                      <a:pt x="12136" y="6505"/>
                      <a:pt x="12136" y="6300"/>
                      <a:pt x="12136" y="6077"/>
                    </a:cubicBezTo>
                    <a:cubicBezTo>
                      <a:pt x="12136" y="4605"/>
                      <a:pt x="11623" y="3253"/>
                      <a:pt x="10749" y="2208"/>
                    </a:cubicBezTo>
                    <a:lnTo>
                      <a:pt x="10510" y="2208"/>
                    </a:lnTo>
                    <a:lnTo>
                      <a:pt x="9603" y="4981"/>
                    </a:lnTo>
                    <a:lnTo>
                      <a:pt x="8353" y="5015"/>
                    </a:lnTo>
                    <a:lnTo>
                      <a:pt x="6162" y="3424"/>
                    </a:lnTo>
                    <a:lnTo>
                      <a:pt x="6231" y="2295"/>
                    </a:lnTo>
                    <a:lnTo>
                      <a:pt x="8593" y="583"/>
                    </a:lnTo>
                    <a:lnTo>
                      <a:pt x="8576" y="549"/>
                    </a:lnTo>
                    <a:cubicBezTo>
                      <a:pt x="7823" y="206"/>
                      <a:pt x="6967" y="1"/>
                      <a:pt x="6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720" name="Google Shape;720;p24"/>
          <p:cNvCxnSpPr>
            <a:cxnSpLocks/>
            <a:stCxn id="716" idx="0"/>
            <a:endCxn id="714" idx="3"/>
          </p:cNvCxnSpPr>
          <p:nvPr/>
        </p:nvCxnSpPr>
        <p:spPr>
          <a:xfrm rot="16200000" flipV="1">
            <a:off x="6367024" y="2484208"/>
            <a:ext cx="601935" cy="56682"/>
          </a:xfrm>
          <a:prstGeom prst="bentConnector2">
            <a:avLst/>
          </a:prstGeom>
          <a:noFill/>
          <a:ln w="19050" cap="flat" cmpd="sng">
            <a:solidFill>
              <a:schemeClr val="accent2"/>
            </a:solidFill>
            <a:prstDash val="solid"/>
            <a:round/>
            <a:headEnd type="oval" w="med" len="med"/>
            <a:tailEnd type="none" w="med" len="med"/>
          </a:ln>
        </p:spPr>
      </p:cxnSp>
    </p:spTree>
    <p:extLst>
      <p:ext uri="{BB962C8B-B14F-4D97-AF65-F5344CB8AC3E}">
        <p14:creationId xmlns:p14="http://schemas.microsoft.com/office/powerpoint/2010/main" val="1327921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65"/>
                                        </p:tgtEl>
                                        <p:attrNameLst>
                                          <p:attrName>style.visibility</p:attrName>
                                        </p:attrNameLst>
                                      </p:cBhvr>
                                      <p:to>
                                        <p:strVal val="visible"/>
                                      </p:to>
                                    </p:set>
                                    <p:animEffect transition="in" filter="fade">
                                      <p:cBhvr>
                                        <p:cTn id="7" dur="500"/>
                                        <p:tgtEl>
                                          <p:spTgt spid="66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70"/>
                                        </p:tgtEl>
                                        <p:attrNameLst>
                                          <p:attrName>style.visibility</p:attrName>
                                        </p:attrNameLst>
                                      </p:cBhvr>
                                      <p:to>
                                        <p:strVal val="visible"/>
                                      </p:to>
                                    </p:set>
                                    <p:animEffect transition="in" filter="wipe(down)">
                                      <p:cBhvr>
                                        <p:cTn id="11" dur="500"/>
                                        <p:tgtEl>
                                          <p:spTgt spid="670"/>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662"/>
                                        </p:tgtEl>
                                        <p:attrNameLst>
                                          <p:attrName>style.visibility</p:attrName>
                                        </p:attrNameLst>
                                      </p:cBhvr>
                                      <p:to>
                                        <p:strVal val="visible"/>
                                      </p:to>
                                    </p:set>
                                    <p:animEffect transition="in" filter="wipe(down)">
                                      <p:cBhvr>
                                        <p:cTn id="15" dur="500"/>
                                        <p:tgtEl>
                                          <p:spTgt spid="66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97"/>
                                        </p:tgtEl>
                                        <p:attrNameLst>
                                          <p:attrName>style.visibility</p:attrName>
                                        </p:attrNameLst>
                                      </p:cBhvr>
                                      <p:to>
                                        <p:strVal val="visible"/>
                                      </p:to>
                                    </p:set>
                                    <p:animEffect transition="in" filter="fade">
                                      <p:cBhvr>
                                        <p:cTn id="19" dur="500"/>
                                        <p:tgtEl>
                                          <p:spTgt spid="697"/>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702"/>
                                        </p:tgtEl>
                                        <p:attrNameLst>
                                          <p:attrName>style.visibility</p:attrName>
                                        </p:attrNameLst>
                                      </p:cBhvr>
                                      <p:to>
                                        <p:strVal val="visible"/>
                                      </p:to>
                                    </p:set>
                                    <p:animEffect transition="in" filter="wipe(up)">
                                      <p:cBhvr>
                                        <p:cTn id="23" dur="500"/>
                                        <p:tgtEl>
                                          <p:spTgt spid="702"/>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694"/>
                                        </p:tgtEl>
                                        <p:attrNameLst>
                                          <p:attrName>style.visibility</p:attrName>
                                        </p:attrNameLst>
                                      </p:cBhvr>
                                      <p:to>
                                        <p:strVal val="visible"/>
                                      </p:to>
                                    </p:set>
                                    <p:animEffect transition="in" filter="wipe(up)">
                                      <p:cBhvr>
                                        <p:cTn id="27" dur="500"/>
                                        <p:tgtEl>
                                          <p:spTgt spid="694"/>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15"/>
                                        </p:tgtEl>
                                        <p:attrNameLst>
                                          <p:attrName>style.visibility</p:attrName>
                                        </p:attrNameLst>
                                      </p:cBhvr>
                                      <p:to>
                                        <p:strVal val="visible"/>
                                      </p:to>
                                    </p:set>
                                    <p:animEffect transition="in" filter="fade">
                                      <p:cBhvr>
                                        <p:cTn id="31" dur="500"/>
                                        <p:tgtEl>
                                          <p:spTgt spid="715"/>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720"/>
                                        </p:tgtEl>
                                        <p:attrNameLst>
                                          <p:attrName>style.visibility</p:attrName>
                                        </p:attrNameLst>
                                      </p:cBhvr>
                                      <p:to>
                                        <p:strVal val="visible"/>
                                      </p:to>
                                    </p:set>
                                    <p:animEffect transition="in" filter="wipe(down)">
                                      <p:cBhvr>
                                        <p:cTn id="35" dur="500"/>
                                        <p:tgtEl>
                                          <p:spTgt spid="720"/>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712"/>
                                        </p:tgtEl>
                                        <p:attrNameLst>
                                          <p:attrName>style.visibility</p:attrName>
                                        </p:attrNameLst>
                                      </p:cBhvr>
                                      <p:to>
                                        <p:strVal val="visible"/>
                                      </p:to>
                                    </p:set>
                                    <p:animEffect transition="in" filter="wipe(down)">
                                      <p:cBhvr>
                                        <p:cTn id="39" dur="500"/>
                                        <p:tgtEl>
                                          <p:spTgt spid="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56BC-2454-A313-5FF9-E52ECAD6D9BC}"/>
              </a:ext>
            </a:extLst>
          </p:cNvPr>
          <p:cNvSpPr>
            <a:spLocks noGrp="1"/>
          </p:cNvSpPr>
          <p:nvPr>
            <p:ph type="title"/>
          </p:nvPr>
        </p:nvSpPr>
        <p:spPr/>
        <p:txBody>
          <a:bodyPr/>
          <a:lstStyle/>
          <a:p>
            <a:r>
              <a:rPr lang="en-US"/>
              <a:t>4. Đánh giá và điều chỉnh mô hình</a:t>
            </a:r>
          </a:p>
        </p:txBody>
      </p:sp>
      <p:sp>
        <p:nvSpPr>
          <p:cNvPr id="3" name="TextBox 2">
            <a:extLst>
              <a:ext uri="{FF2B5EF4-FFF2-40B4-BE49-F238E27FC236}">
                <a16:creationId xmlns:a16="http://schemas.microsoft.com/office/drawing/2014/main" id="{6D73F81D-3916-E149-4B24-D3A67B1E239D}"/>
              </a:ext>
            </a:extLst>
          </p:cNvPr>
          <p:cNvSpPr txBox="1"/>
          <p:nvPr/>
        </p:nvSpPr>
        <p:spPr>
          <a:xfrm>
            <a:off x="156325" y="948100"/>
            <a:ext cx="3152932" cy="338554"/>
          </a:xfrm>
          <a:prstGeom prst="rect">
            <a:avLst/>
          </a:prstGeom>
          <a:noFill/>
        </p:spPr>
        <p:txBody>
          <a:bodyPr wrap="square" rtlCol="0">
            <a:spAutoFit/>
          </a:bodyPr>
          <a:lstStyle/>
          <a:p>
            <a:r>
              <a:rPr lang="en-US" sz="1600" b="1">
                <a:solidFill>
                  <a:srgbClr val="24292F"/>
                </a:solidFill>
                <a:latin typeface="Roboto" panose="02000000000000000000" pitchFamily="2" charset="0"/>
                <a:ea typeface="Roboto" panose="02000000000000000000" pitchFamily="2" charset="0"/>
                <a:cs typeface="Roboto" panose="02000000000000000000" pitchFamily="2" charset="0"/>
              </a:rPr>
              <a:t>4.1. kNN (K-Nearest Neighbors)</a:t>
            </a:r>
          </a:p>
        </p:txBody>
      </p:sp>
      <p:pic>
        <p:nvPicPr>
          <p:cNvPr id="8" name="Picture 7">
            <a:extLst>
              <a:ext uri="{FF2B5EF4-FFF2-40B4-BE49-F238E27FC236}">
                <a16:creationId xmlns:a16="http://schemas.microsoft.com/office/drawing/2014/main" id="{2E6BD0F6-29A9-C347-50D7-75BEE4E6670D}"/>
              </a:ext>
            </a:extLst>
          </p:cNvPr>
          <p:cNvPicPr>
            <a:picLocks noChangeAspect="1"/>
          </p:cNvPicPr>
          <p:nvPr/>
        </p:nvPicPr>
        <p:blipFill>
          <a:blip r:embed="rId2"/>
          <a:stretch>
            <a:fillRect/>
          </a:stretch>
        </p:blipFill>
        <p:spPr>
          <a:xfrm>
            <a:off x="1423044" y="1664477"/>
            <a:ext cx="3772426" cy="1200318"/>
          </a:xfrm>
          <a:prstGeom prst="rect">
            <a:avLst/>
          </a:prstGeom>
        </p:spPr>
      </p:pic>
      <p:sp>
        <p:nvSpPr>
          <p:cNvPr id="9" name="TextBox 8">
            <a:extLst>
              <a:ext uri="{FF2B5EF4-FFF2-40B4-BE49-F238E27FC236}">
                <a16:creationId xmlns:a16="http://schemas.microsoft.com/office/drawing/2014/main" id="{12F47C76-AE7B-F97F-82B7-23308BBB9E1B}"/>
              </a:ext>
            </a:extLst>
          </p:cNvPr>
          <p:cNvSpPr txBox="1"/>
          <p:nvPr/>
        </p:nvSpPr>
        <p:spPr>
          <a:xfrm>
            <a:off x="304800" y="1356700"/>
            <a:ext cx="4113627" cy="307777"/>
          </a:xfrm>
          <a:prstGeom prst="rect">
            <a:avLst/>
          </a:prstGeom>
          <a:noFill/>
        </p:spPr>
        <p:txBody>
          <a:bodyPr wrap="none" rtlCol="0">
            <a:spAutoFit/>
          </a:bodyPr>
          <a:lstStyle/>
          <a:p>
            <a:r>
              <a:rPr lang="en-US" b="0" i="0">
                <a:solidFill>
                  <a:srgbClr val="24292F"/>
                </a:solidFill>
                <a:effectLst/>
                <a:latin typeface="Roboto" panose="02000000000000000000" pitchFamily="2" charset="0"/>
                <a:ea typeface="Roboto" panose="02000000000000000000" pitchFamily="2" charset="0"/>
                <a:cs typeface="Roboto" panose="02000000000000000000" pitchFamily="2" charset="0"/>
              </a:rPr>
              <a:t>- Các chỉ số sau khi xây dựng mô hình có kết quả:</a:t>
            </a:r>
            <a:endParaRPr lang="en-US">
              <a:latin typeface="Roboto" panose="02000000000000000000" pitchFamily="2" charset="0"/>
              <a:ea typeface="Roboto" panose="02000000000000000000" pitchFamily="2" charset="0"/>
              <a:cs typeface="Roboto" panose="02000000000000000000" pitchFamily="2" charset="0"/>
            </a:endParaRPr>
          </a:p>
        </p:txBody>
      </p:sp>
      <p:sp>
        <p:nvSpPr>
          <p:cNvPr id="10" name="TextBox 9">
            <a:extLst>
              <a:ext uri="{FF2B5EF4-FFF2-40B4-BE49-F238E27FC236}">
                <a16:creationId xmlns:a16="http://schemas.microsoft.com/office/drawing/2014/main" id="{4B8F7E8A-90D3-2759-C01F-306981EBA422}"/>
              </a:ext>
            </a:extLst>
          </p:cNvPr>
          <p:cNvSpPr txBox="1"/>
          <p:nvPr/>
        </p:nvSpPr>
        <p:spPr>
          <a:xfrm>
            <a:off x="304800" y="1356700"/>
            <a:ext cx="3414713" cy="1600438"/>
          </a:xfrm>
          <a:prstGeom prst="rect">
            <a:avLst/>
          </a:prstGeom>
          <a:noFill/>
        </p:spPr>
        <p:txBody>
          <a:bodyPr wrap="square" rtlCol="0">
            <a:spAutoFit/>
          </a:bodyPr>
          <a:lstStyle/>
          <a:p>
            <a:pPr marL="285750" indent="-285750" algn="l">
              <a:buFontTx/>
              <a:buChar char="-"/>
            </a:pPr>
            <a:r>
              <a:rPr lang="en-US" b="0" i="0">
                <a:solidFill>
                  <a:srgbClr val="24292F"/>
                </a:solidFill>
                <a:effectLst/>
                <a:latin typeface="-apple-system"/>
              </a:rPr>
              <a:t>Thực hiện tìm giá trị k tốt nhất từ 1-50 và tính độ chính xác (accuracy) của mô hình với mỗi giá trị k.</a:t>
            </a:r>
          </a:p>
          <a:p>
            <a:pPr marL="285750" indent="-285750" algn="l">
              <a:buFontTx/>
              <a:buChar char="-"/>
            </a:pPr>
            <a:r>
              <a:rPr lang="en-US" b="0" i="0">
                <a:solidFill>
                  <a:srgbClr val="24292F"/>
                </a:solidFill>
                <a:effectLst/>
                <a:latin typeface="-apple-system"/>
              </a:rPr>
              <a:t>Sau đó, vẽ biểu đồ với trục x là giá trị k và trục y là độ chính xác, để tìm giá trị tốt nhất cho k.</a:t>
            </a:r>
          </a:p>
          <a:p>
            <a:endParaRPr lang="en-US"/>
          </a:p>
        </p:txBody>
      </p:sp>
      <p:pic>
        <p:nvPicPr>
          <p:cNvPr id="21506" name="Picture 2" descr="Figure 5">
            <a:extLst>
              <a:ext uri="{FF2B5EF4-FFF2-40B4-BE49-F238E27FC236}">
                <a16:creationId xmlns:a16="http://schemas.microsoft.com/office/drawing/2014/main" id="{2F66F8AE-0436-F38E-707D-6B2056F1FF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1425" y="800100"/>
            <a:ext cx="5362575" cy="4343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B7432BE-670C-96EC-E746-DB95698699AA}"/>
              </a:ext>
            </a:extLst>
          </p:cNvPr>
          <p:cNvSpPr txBox="1"/>
          <p:nvPr/>
        </p:nvSpPr>
        <p:spPr>
          <a:xfrm>
            <a:off x="428172" y="3633373"/>
            <a:ext cx="4572000" cy="307777"/>
          </a:xfrm>
          <a:prstGeom prst="rect">
            <a:avLst/>
          </a:prstGeom>
          <a:noFill/>
        </p:spPr>
        <p:txBody>
          <a:bodyPr wrap="square">
            <a:spAutoFit/>
          </a:bodyPr>
          <a:lstStyle/>
          <a:p>
            <a:r>
              <a:rPr lang="en-US" b="0" i="1">
                <a:solidFill>
                  <a:srgbClr val="24292F"/>
                </a:solidFill>
                <a:effectLst/>
                <a:latin typeface="-apple-system"/>
              </a:rPr>
              <a:t>Figure 15. Biểu đồ thử nghiệm giá trị của k</a:t>
            </a:r>
            <a:endParaRPr lang="en-US"/>
          </a:p>
        </p:txBody>
      </p:sp>
    </p:spTree>
    <p:extLst>
      <p:ext uri="{BB962C8B-B14F-4D97-AF65-F5344CB8AC3E}">
        <p14:creationId xmlns:p14="http://schemas.microsoft.com/office/powerpoint/2010/main" val="32055354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1506"/>
                                        </p:tgtEl>
                                        <p:attrNameLst>
                                          <p:attrName>style.visibility</p:attrName>
                                        </p:attrNameLst>
                                      </p:cBhvr>
                                      <p:to>
                                        <p:strVal val="visible"/>
                                      </p:to>
                                    </p:set>
                                    <p:animEffect transition="in" filter="fade">
                                      <p:cBhvr>
                                        <p:cTn id="18" dur="500"/>
                                        <p:tgtEl>
                                          <p:spTgt spid="2150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56BC-2454-A313-5FF9-E52ECAD6D9BC}"/>
              </a:ext>
            </a:extLst>
          </p:cNvPr>
          <p:cNvSpPr>
            <a:spLocks noGrp="1"/>
          </p:cNvSpPr>
          <p:nvPr>
            <p:ph type="title"/>
          </p:nvPr>
        </p:nvSpPr>
        <p:spPr/>
        <p:txBody>
          <a:bodyPr/>
          <a:lstStyle/>
          <a:p>
            <a:r>
              <a:rPr lang="en-US"/>
              <a:t>4. Đánh giá và điều chỉnh mô hình</a:t>
            </a:r>
          </a:p>
        </p:txBody>
      </p:sp>
      <p:sp>
        <p:nvSpPr>
          <p:cNvPr id="3" name="TextBox 2">
            <a:extLst>
              <a:ext uri="{FF2B5EF4-FFF2-40B4-BE49-F238E27FC236}">
                <a16:creationId xmlns:a16="http://schemas.microsoft.com/office/drawing/2014/main" id="{6D73F81D-3916-E149-4B24-D3A67B1E239D}"/>
              </a:ext>
            </a:extLst>
          </p:cNvPr>
          <p:cNvSpPr txBox="1"/>
          <p:nvPr/>
        </p:nvSpPr>
        <p:spPr>
          <a:xfrm>
            <a:off x="156325" y="948100"/>
            <a:ext cx="3152932" cy="338554"/>
          </a:xfrm>
          <a:prstGeom prst="rect">
            <a:avLst/>
          </a:prstGeom>
          <a:noFill/>
        </p:spPr>
        <p:txBody>
          <a:bodyPr wrap="square" rtlCol="0">
            <a:spAutoFit/>
          </a:bodyPr>
          <a:lstStyle/>
          <a:p>
            <a:r>
              <a:rPr lang="en-US" sz="1600" b="1">
                <a:solidFill>
                  <a:srgbClr val="24292F"/>
                </a:solidFill>
                <a:latin typeface="Roboto" panose="02000000000000000000" pitchFamily="2" charset="0"/>
                <a:ea typeface="Roboto" panose="02000000000000000000" pitchFamily="2" charset="0"/>
                <a:cs typeface="Roboto" panose="02000000000000000000" pitchFamily="2" charset="0"/>
              </a:rPr>
              <a:t>4.1. kNN (K-Nearest Neighbors)</a:t>
            </a:r>
          </a:p>
        </p:txBody>
      </p:sp>
      <p:sp>
        <p:nvSpPr>
          <p:cNvPr id="5" name="TextBox 4">
            <a:extLst>
              <a:ext uri="{FF2B5EF4-FFF2-40B4-BE49-F238E27FC236}">
                <a16:creationId xmlns:a16="http://schemas.microsoft.com/office/drawing/2014/main" id="{F0465C24-9F16-4604-FE74-D5E25F680FCD}"/>
              </a:ext>
            </a:extLst>
          </p:cNvPr>
          <p:cNvSpPr txBox="1"/>
          <p:nvPr/>
        </p:nvSpPr>
        <p:spPr>
          <a:xfrm>
            <a:off x="435429" y="1541365"/>
            <a:ext cx="4572000" cy="307777"/>
          </a:xfrm>
          <a:prstGeom prst="rect">
            <a:avLst/>
          </a:prstGeom>
          <a:noFill/>
        </p:spPr>
        <p:txBody>
          <a:bodyPr wrap="square">
            <a:spAutoFit/>
          </a:bodyPr>
          <a:lstStyle/>
          <a:p>
            <a:r>
              <a:rPr lang="en-US" b="0" i="0">
                <a:solidFill>
                  <a:srgbClr val="24292F"/>
                </a:solidFill>
                <a:effectLst/>
                <a:latin typeface="-apple-system"/>
              </a:rPr>
              <a:t>- Các chỉ số sau khi chọn lại K:</a:t>
            </a:r>
            <a:endParaRPr lang="en-US"/>
          </a:p>
        </p:txBody>
      </p:sp>
      <p:pic>
        <p:nvPicPr>
          <p:cNvPr id="13" name="Picture 12">
            <a:extLst>
              <a:ext uri="{FF2B5EF4-FFF2-40B4-BE49-F238E27FC236}">
                <a16:creationId xmlns:a16="http://schemas.microsoft.com/office/drawing/2014/main" id="{3C0C6426-A7D9-84D0-112D-A5DAE255BE7A}"/>
              </a:ext>
            </a:extLst>
          </p:cNvPr>
          <p:cNvPicPr>
            <a:picLocks noChangeAspect="1"/>
          </p:cNvPicPr>
          <p:nvPr/>
        </p:nvPicPr>
        <p:blipFill>
          <a:blip r:embed="rId2"/>
          <a:stretch>
            <a:fillRect/>
          </a:stretch>
        </p:blipFill>
        <p:spPr>
          <a:xfrm>
            <a:off x="1470162" y="1934407"/>
            <a:ext cx="4534533" cy="1657581"/>
          </a:xfrm>
          <a:prstGeom prst="rect">
            <a:avLst/>
          </a:prstGeom>
        </p:spPr>
      </p:pic>
      <p:sp>
        <p:nvSpPr>
          <p:cNvPr id="15" name="TextBox 14">
            <a:extLst>
              <a:ext uri="{FF2B5EF4-FFF2-40B4-BE49-F238E27FC236}">
                <a16:creationId xmlns:a16="http://schemas.microsoft.com/office/drawing/2014/main" id="{09C29D14-8FAB-13C7-C668-E1C31F66C284}"/>
              </a:ext>
            </a:extLst>
          </p:cNvPr>
          <p:cNvSpPr txBox="1"/>
          <p:nvPr/>
        </p:nvSpPr>
        <p:spPr>
          <a:xfrm>
            <a:off x="435429" y="1541365"/>
            <a:ext cx="3965121" cy="954107"/>
          </a:xfrm>
          <a:prstGeom prst="rect">
            <a:avLst/>
          </a:prstGeom>
          <a:noFill/>
        </p:spPr>
        <p:txBody>
          <a:bodyPr wrap="square">
            <a:spAutoFit/>
          </a:bodyPr>
          <a:lstStyle/>
          <a:p>
            <a:r>
              <a:rPr lang="en-US" b="0" i="0">
                <a:solidFill>
                  <a:srgbClr val="24292F"/>
                </a:solidFill>
                <a:effectLst/>
                <a:latin typeface="-apple-system"/>
              </a:rPr>
              <a:t>- </a:t>
            </a:r>
            <a:r>
              <a:rPr lang="vi-VN" b="0" i="0">
                <a:solidFill>
                  <a:srgbClr val="24292F"/>
                </a:solidFill>
                <a:effectLst/>
                <a:latin typeface="-apple-system"/>
              </a:rPr>
              <a:t>Tiếp theo sử dụng phương pháp cross-validation với 5 fold để đánh giá hiệu suất của mô hình. Sau đó, vẽ biểu đồ hiển thị ma trận nhầm lẫn (Confusion Matrix) của mô hình</a:t>
            </a:r>
            <a:endParaRPr lang="en-US"/>
          </a:p>
        </p:txBody>
      </p:sp>
      <p:pic>
        <p:nvPicPr>
          <p:cNvPr id="22530" name="Picture 2" descr="Figure 8">
            <a:extLst>
              <a:ext uri="{FF2B5EF4-FFF2-40B4-BE49-F238E27FC236}">
                <a16:creationId xmlns:a16="http://schemas.microsoft.com/office/drawing/2014/main" id="{7397D14E-1278-3110-88DA-62C7A9C70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0550" y="948100"/>
            <a:ext cx="4743450" cy="418147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AB45B1C8-3789-0DFC-C09D-9E452BB11A87}"/>
              </a:ext>
            </a:extLst>
          </p:cNvPr>
          <p:cNvSpPr txBox="1"/>
          <p:nvPr/>
        </p:nvSpPr>
        <p:spPr>
          <a:xfrm>
            <a:off x="649356" y="4000588"/>
            <a:ext cx="4572000" cy="307777"/>
          </a:xfrm>
          <a:prstGeom prst="rect">
            <a:avLst/>
          </a:prstGeom>
          <a:noFill/>
        </p:spPr>
        <p:txBody>
          <a:bodyPr wrap="square">
            <a:spAutoFit/>
          </a:bodyPr>
          <a:lstStyle/>
          <a:p>
            <a:r>
              <a:rPr lang="fr-FR" b="0" i="1">
                <a:solidFill>
                  <a:srgbClr val="24292F"/>
                </a:solidFill>
                <a:effectLst/>
                <a:latin typeface="-apple-system"/>
              </a:rPr>
              <a:t>Figure 16. Biểu đồ Confusion Matrix của kNN</a:t>
            </a:r>
            <a:endParaRPr lang="en-US"/>
          </a:p>
        </p:txBody>
      </p:sp>
    </p:spTree>
    <p:extLst>
      <p:ext uri="{BB962C8B-B14F-4D97-AF65-F5344CB8AC3E}">
        <p14:creationId xmlns:p14="http://schemas.microsoft.com/office/powerpoint/2010/main" val="2737523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nodeType="withEffect">
                                  <p:stCondLst>
                                    <p:cond delay="0"/>
                                  </p:stCondLst>
                                  <p:childTnLst>
                                    <p:set>
                                      <p:cBhvr>
                                        <p:cTn id="16" dur="1" fill="hold">
                                          <p:stCondLst>
                                            <p:cond delay="0"/>
                                          </p:stCondLst>
                                        </p:cTn>
                                        <p:tgtEl>
                                          <p:spTgt spid="22530"/>
                                        </p:tgtEl>
                                        <p:attrNameLst>
                                          <p:attrName>style.visibility</p:attrName>
                                        </p:attrNameLst>
                                      </p:cBhvr>
                                      <p:to>
                                        <p:strVal val="visible"/>
                                      </p:to>
                                    </p:set>
                                    <p:animEffect transition="in" filter="fade">
                                      <p:cBhvr>
                                        <p:cTn id="17" dur="500"/>
                                        <p:tgtEl>
                                          <p:spTgt spid="2253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56BC-2454-A313-5FF9-E52ECAD6D9BC}"/>
              </a:ext>
            </a:extLst>
          </p:cNvPr>
          <p:cNvSpPr>
            <a:spLocks noGrp="1"/>
          </p:cNvSpPr>
          <p:nvPr>
            <p:ph type="title"/>
          </p:nvPr>
        </p:nvSpPr>
        <p:spPr/>
        <p:txBody>
          <a:bodyPr/>
          <a:lstStyle/>
          <a:p>
            <a:r>
              <a:rPr lang="en-US"/>
              <a:t>4. Đánh giá và điều chỉnh mô hình</a:t>
            </a:r>
          </a:p>
        </p:txBody>
      </p:sp>
      <p:sp>
        <p:nvSpPr>
          <p:cNvPr id="3" name="TextBox 2">
            <a:extLst>
              <a:ext uri="{FF2B5EF4-FFF2-40B4-BE49-F238E27FC236}">
                <a16:creationId xmlns:a16="http://schemas.microsoft.com/office/drawing/2014/main" id="{6D73F81D-3916-E149-4B24-D3A67B1E239D}"/>
              </a:ext>
            </a:extLst>
          </p:cNvPr>
          <p:cNvSpPr txBox="1"/>
          <p:nvPr/>
        </p:nvSpPr>
        <p:spPr>
          <a:xfrm>
            <a:off x="156325" y="948100"/>
            <a:ext cx="3152932" cy="338554"/>
          </a:xfrm>
          <a:prstGeom prst="rect">
            <a:avLst/>
          </a:prstGeom>
          <a:noFill/>
        </p:spPr>
        <p:txBody>
          <a:bodyPr wrap="square" rtlCol="0">
            <a:spAutoFit/>
          </a:bodyPr>
          <a:lstStyle/>
          <a:p>
            <a:r>
              <a:rPr lang="en-US" sz="1600" b="1">
                <a:solidFill>
                  <a:srgbClr val="24292F"/>
                </a:solidFill>
                <a:latin typeface="Roboto" panose="02000000000000000000" pitchFamily="2" charset="0"/>
                <a:ea typeface="Roboto" panose="02000000000000000000" pitchFamily="2" charset="0"/>
                <a:cs typeface="Roboto" panose="02000000000000000000" pitchFamily="2" charset="0"/>
              </a:rPr>
              <a:t>4.1. kNN (K-Nearest Neighbors)</a:t>
            </a:r>
          </a:p>
        </p:txBody>
      </p:sp>
      <p:sp>
        <p:nvSpPr>
          <p:cNvPr id="6" name="TextBox 5">
            <a:extLst>
              <a:ext uri="{FF2B5EF4-FFF2-40B4-BE49-F238E27FC236}">
                <a16:creationId xmlns:a16="http://schemas.microsoft.com/office/drawing/2014/main" id="{CA998A93-0384-25EF-57E8-885D596C3FE6}"/>
              </a:ext>
            </a:extLst>
          </p:cNvPr>
          <p:cNvSpPr txBox="1"/>
          <p:nvPr/>
        </p:nvSpPr>
        <p:spPr>
          <a:xfrm>
            <a:off x="417582" y="1487921"/>
            <a:ext cx="3022304" cy="1169551"/>
          </a:xfrm>
          <a:prstGeom prst="rect">
            <a:avLst/>
          </a:prstGeom>
          <a:noFill/>
        </p:spPr>
        <p:txBody>
          <a:bodyPr wrap="square">
            <a:spAutoFit/>
          </a:bodyPr>
          <a:lstStyle/>
          <a:p>
            <a:r>
              <a:rPr lang="en-US" b="0" i="0">
                <a:solidFill>
                  <a:srgbClr val="24292F"/>
                </a:solidFill>
                <a:effectLst/>
                <a:latin typeface="-apple-system"/>
              </a:rPr>
              <a:t>- </a:t>
            </a:r>
            <a:r>
              <a:rPr lang="vi-VN" b="0" i="0">
                <a:solidFill>
                  <a:srgbClr val="24292F"/>
                </a:solidFill>
                <a:effectLst/>
                <a:latin typeface="-apple-system"/>
              </a:rPr>
              <a:t>Cuối cùng vẽ đường cong học tập (learning curve) của mô hình, biểu thị sự thay đổi của độ chính xác trên tập huấn luyện và tập kiểm tra khi kích thước tập huấn luyện thay đổi.</a:t>
            </a:r>
            <a:endParaRPr lang="en-US"/>
          </a:p>
        </p:txBody>
      </p:sp>
      <p:pic>
        <p:nvPicPr>
          <p:cNvPr id="23554" name="Picture 2" descr="Figure 9">
            <a:extLst>
              <a:ext uri="{FF2B5EF4-FFF2-40B4-BE49-F238E27FC236}">
                <a16:creationId xmlns:a16="http://schemas.microsoft.com/office/drawing/2014/main" id="{61C1AC4D-1DF0-3250-E184-510E7491F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6157" y="898886"/>
            <a:ext cx="5277843" cy="424461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9DCA759-DAF3-5ADC-2C2E-891389FF129F}"/>
              </a:ext>
            </a:extLst>
          </p:cNvPr>
          <p:cNvSpPr txBox="1"/>
          <p:nvPr/>
        </p:nvSpPr>
        <p:spPr>
          <a:xfrm>
            <a:off x="1023257" y="4361543"/>
            <a:ext cx="2690160" cy="307777"/>
          </a:xfrm>
          <a:prstGeom prst="rect">
            <a:avLst/>
          </a:prstGeom>
          <a:noFill/>
        </p:spPr>
        <p:txBody>
          <a:bodyPr wrap="none" rtlCol="0">
            <a:spAutoFit/>
          </a:bodyPr>
          <a:lstStyle/>
          <a:p>
            <a:r>
              <a:rPr lang="en-US" b="0" i="1">
                <a:solidFill>
                  <a:srgbClr val="24292F"/>
                </a:solidFill>
                <a:effectLst/>
                <a:latin typeface="-apple-system"/>
              </a:rPr>
              <a:t>Figure 17. Learning Curve của kNN</a:t>
            </a:r>
            <a:endParaRPr lang="en-US"/>
          </a:p>
        </p:txBody>
      </p:sp>
    </p:spTree>
    <p:extLst>
      <p:ext uri="{BB962C8B-B14F-4D97-AF65-F5344CB8AC3E}">
        <p14:creationId xmlns:p14="http://schemas.microsoft.com/office/powerpoint/2010/main" val="2140378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56BC-2454-A313-5FF9-E52ECAD6D9BC}"/>
              </a:ext>
            </a:extLst>
          </p:cNvPr>
          <p:cNvSpPr>
            <a:spLocks noGrp="1"/>
          </p:cNvSpPr>
          <p:nvPr>
            <p:ph type="title"/>
          </p:nvPr>
        </p:nvSpPr>
        <p:spPr/>
        <p:txBody>
          <a:bodyPr/>
          <a:lstStyle/>
          <a:p>
            <a:r>
              <a:rPr lang="en-US"/>
              <a:t>4. Đánh giá và điều chỉnh mô hình</a:t>
            </a:r>
          </a:p>
        </p:txBody>
      </p:sp>
      <p:sp>
        <p:nvSpPr>
          <p:cNvPr id="3" name="TextBox 2">
            <a:extLst>
              <a:ext uri="{FF2B5EF4-FFF2-40B4-BE49-F238E27FC236}">
                <a16:creationId xmlns:a16="http://schemas.microsoft.com/office/drawing/2014/main" id="{6D73F81D-3916-E149-4B24-D3A67B1E239D}"/>
              </a:ext>
            </a:extLst>
          </p:cNvPr>
          <p:cNvSpPr txBox="1"/>
          <p:nvPr/>
        </p:nvSpPr>
        <p:spPr>
          <a:xfrm>
            <a:off x="286954" y="936846"/>
            <a:ext cx="3152932" cy="338554"/>
          </a:xfrm>
          <a:prstGeom prst="rect">
            <a:avLst/>
          </a:prstGeom>
          <a:noFill/>
        </p:spPr>
        <p:txBody>
          <a:bodyPr wrap="square" rtlCol="0">
            <a:spAutoFit/>
          </a:bodyPr>
          <a:lstStyle/>
          <a:p>
            <a:r>
              <a:rPr lang="en-US" sz="1600" b="1">
                <a:solidFill>
                  <a:srgbClr val="24292F"/>
                </a:solidFill>
                <a:latin typeface="Roboto" panose="02000000000000000000" pitchFamily="2" charset="0"/>
                <a:ea typeface="Roboto" panose="02000000000000000000" pitchFamily="2" charset="0"/>
                <a:cs typeface="Roboto" panose="02000000000000000000" pitchFamily="2" charset="0"/>
              </a:rPr>
              <a:t>4.2. Random Forest</a:t>
            </a:r>
          </a:p>
        </p:txBody>
      </p:sp>
      <p:sp>
        <p:nvSpPr>
          <p:cNvPr id="6" name="TextBox 5">
            <a:extLst>
              <a:ext uri="{FF2B5EF4-FFF2-40B4-BE49-F238E27FC236}">
                <a16:creationId xmlns:a16="http://schemas.microsoft.com/office/drawing/2014/main" id="{CA998A93-0384-25EF-57E8-885D596C3FE6}"/>
              </a:ext>
            </a:extLst>
          </p:cNvPr>
          <p:cNvSpPr txBox="1"/>
          <p:nvPr/>
        </p:nvSpPr>
        <p:spPr>
          <a:xfrm>
            <a:off x="417582" y="1487921"/>
            <a:ext cx="3022304" cy="523220"/>
          </a:xfrm>
          <a:prstGeom prst="rect">
            <a:avLst/>
          </a:prstGeom>
          <a:noFill/>
        </p:spPr>
        <p:txBody>
          <a:bodyPr wrap="square">
            <a:spAutoFit/>
          </a:bodyPr>
          <a:lstStyle/>
          <a:p>
            <a:r>
              <a:rPr lang="en-US" b="0" i="0">
                <a:solidFill>
                  <a:srgbClr val="24292F"/>
                </a:solidFill>
                <a:effectLst/>
                <a:latin typeface="-apple-system"/>
              </a:rPr>
              <a:t>- Các chỉ số sau khi xây dựng mô hình có kết quả</a:t>
            </a:r>
            <a:endParaRPr lang="en-US"/>
          </a:p>
        </p:txBody>
      </p:sp>
      <p:pic>
        <p:nvPicPr>
          <p:cNvPr id="5" name="Picture 4">
            <a:extLst>
              <a:ext uri="{FF2B5EF4-FFF2-40B4-BE49-F238E27FC236}">
                <a16:creationId xmlns:a16="http://schemas.microsoft.com/office/drawing/2014/main" id="{BC4C2821-6D9F-174B-6902-0A81E06309B6}"/>
              </a:ext>
            </a:extLst>
          </p:cNvPr>
          <p:cNvPicPr>
            <a:picLocks noChangeAspect="1"/>
          </p:cNvPicPr>
          <p:nvPr/>
        </p:nvPicPr>
        <p:blipFill>
          <a:blip r:embed="rId2"/>
          <a:stretch>
            <a:fillRect/>
          </a:stretch>
        </p:blipFill>
        <p:spPr>
          <a:xfrm>
            <a:off x="1863420" y="2152773"/>
            <a:ext cx="3753374" cy="1171739"/>
          </a:xfrm>
          <a:prstGeom prst="rect">
            <a:avLst/>
          </a:prstGeom>
        </p:spPr>
      </p:pic>
      <p:sp>
        <p:nvSpPr>
          <p:cNvPr id="8" name="TextBox 7">
            <a:extLst>
              <a:ext uri="{FF2B5EF4-FFF2-40B4-BE49-F238E27FC236}">
                <a16:creationId xmlns:a16="http://schemas.microsoft.com/office/drawing/2014/main" id="{0D1DE637-A03C-BEF4-91EA-4D21358BAA45}"/>
              </a:ext>
            </a:extLst>
          </p:cNvPr>
          <p:cNvSpPr txBox="1"/>
          <p:nvPr/>
        </p:nvSpPr>
        <p:spPr>
          <a:xfrm>
            <a:off x="417582" y="1487921"/>
            <a:ext cx="3582862" cy="2677656"/>
          </a:xfrm>
          <a:prstGeom prst="rect">
            <a:avLst/>
          </a:prstGeom>
          <a:noFill/>
        </p:spPr>
        <p:txBody>
          <a:bodyPr wrap="square" rtlCol="0">
            <a:spAutoFit/>
          </a:bodyPr>
          <a:lstStyle/>
          <a:p>
            <a:pPr marL="285750" indent="-285750" algn="l">
              <a:buFontTx/>
              <a:buChar char="-"/>
            </a:pPr>
            <a:r>
              <a:rPr lang="vi-VN" b="0" i="0">
                <a:solidFill>
                  <a:srgbClr val="24292F"/>
                </a:solidFill>
                <a:effectLst/>
                <a:latin typeface="-apple-system"/>
              </a:rPr>
              <a:t>Tiếp theo xây dựng một lưới các siêu tham số (param_grid) để tìm giá trị tốt nhất cho mô hình RandomForestClassifier.</a:t>
            </a:r>
          </a:p>
          <a:p>
            <a:pPr marL="285750" indent="-285750" algn="l">
              <a:buFontTx/>
              <a:buChar char="-"/>
            </a:pPr>
            <a:r>
              <a:rPr lang="vi-VN" b="0" i="0">
                <a:solidFill>
                  <a:srgbClr val="24292F"/>
                </a:solidFill>
                <a:effectLst/>
                <a:latin typeface="-apple-system"/>
              </a:rPr>
              <a:t>GridSearchCV được sử dụng để tìm kiếm trên lưới các siêu tham số và đánh giá hiệu suất của mô hình trên các tập chia khác nhau (cross-validation).</a:t>
            </a:r>
          </a:p>
          <a:p>
            <a:pPr marL="285750" indent="-285750" algn="l">
              <a:buFontTx/>
              <a:buChar char="-"/>
            </a:pPr>
            <a:r>
              <a:rPr lang="vi-VN" b="0" i="0">
                <a:solidFill>
                  <a:srgbClr val="24292F"/>
                </a:solidFill>
                <a:effectLst/>
                <a:latin typeface="-apple-system"/>
              </a:rPr>
              <a:t>Kết quả tốt nhất được lưu trữ trong best_params.</a:t>
            </a:r>
          </a:p>
          <a:p>
            <a:pPr marL="285750" indent="-285750" algn="l">
              <a:buFontTx/>
              <a:buChar char="-"/>
            </a:pPr>
            <a:r>
              <a:rPr lang="vi-VN" b="0" i="0">
                <a:solidFill>
                  <a:srgbClr val="24292F"/>
                </a:solidFill>
                <a:effectLst/>
                <a:latin typeface="-apple-system"/>
              </a:rPr>
              <a:t>Các chỉ số của mô hình mới được huấn luyện</a:t>
            </a:r>
          </a:p>
          <a:p>
            <a:pPr marL="285750" indent="-285750">
              <a:buFontTx/>
              <a:buChar char="-"/>
            </a:pPr>
            <a:endParaRPr lang="en-US"/>
          </a:p>
        </p:txBody>
      </p:sp>
      <p:pic>
        <p:nvPicPr>
          <p:cNvPr id="10" name="Picture 9">
            <a:extLst>
              <a:ext uri="{FF2B5EF4-FFF2-40B4-BE49-F238E27FC236}">
                <a16:creationId xmlns:a16="http://schemas.microsoft.com/office/drawing/2014/main" id="{582330BD-2A4D-DECD-5F05-4F848857261F}"/>
              </a:ext>
            </a:extLst>
          </p:cNvPr>
          <p:cNvPicPr>
            <a:picLocks noChangeAspect="1"/>
          </p:cNvPicPr>
          <p:nvPr/>
        </p:nvPicPr>
        <p:blipFill>
          <a:blip r:embed="rId3"/>
          <a:stretch>
            <a:fillRect/>
          </a:stretch>
        </p:blipFill>
        <p:spPr>
          <a:xfrm>
            <a:off x="4000444" y="2001730"/>
            <a:ext cx="4153480" cy="1571844"/>
          </a:xfrm>
          <a:prstGeom prst="rect">
            <a:avLst/>
          </a:prstGeom>
        </p:spPr>
      </p:pic>
      <p:pic>
        <p:nvPicPr>
          <p:cNvPr id="24578" name="Picture 2" descr="Figure 10">
            <a:extLst>
              <a:ext uri="{FF2B5EF4-FFF2-40B4-BE49-F238E27FC236}">
                <a16:creationId xmlns:a16="http://schemas.microsoft.com/office/drawing/2014/main" id="{C1B51977-5B9A-397C-FE11-E04BB604A7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0550" y="936846"/>
            <a:ext cx="4743450" cy="41814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E52A97D-42F4-46C4-C9A4-3E9BFDED6913}"/>
              </a:ext>
            </a:extLst>
          </p:cNvPr>
          <p:cNvSpPr txBox="1"/>
          <p:nvPr/>
        </p:nvSpPr>
        <p:spPr>
          <a:xfrm>
            <a:off x="480360" y="4121963"/>
            <a:ext cx="4601980" cy="307777"/>
          </a:xfrm>
          <a:prstGeom prst="rect">
            <a:avLst/>
          </a:prstGeom>
          <a:noFill/>
        </p:spPr>
        <p:txBody>
          <a:bodyPr wrap="square">
            <a:spAutoFit/>
          </a:bodyPr>
          <a:lstStyle/>
          <a:p>
            <a:r>
              <a:rPr lang="fr-FR" b="0" i="1">
                <a:solidFill>
                  <a:srgbClr val="24292F"/>
                </a:solidFill>
                <a:effectLst/>
                <a:latin typeface="-apple-system"/>
              </a:rPr>
              <a:t>Figure 18. Biểu đồ Confusion Matrix của Random Forest</a:t>
            </a:r>
            <a:endParaRPr lang="en-US"/>
          </a:p>
        </p:txBody>
      </p:sp>
      <p:pic>
        <p:nvPicPr>
          <p:cNvPr id="24580" name="Picture 4" descr="Figure 11">
            <a:extLst>
              <a:ext uri="{FF2B5EF4-FFF2-40B4-BE49-F238E27FC236}">
                <a16:creationId xmlns:a16="http://schemas.microsoft.com/office/drawing/2014/main" id="{AAC5B006-4DCA-BB9F-F6A1-F4CE6FA874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8851" y="876925"/>
            <a:ext cx="5305149" cy="42665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C293236-D960-71F3-7DF2-54E520D4D6E9}"/>
              </a:ext>
            </a:extLst>
          </p:cNvPr>
          <p:cNvSpPr txBox="1"/>
          <p:nvPr/>
        </p:nvSpPr>
        <p:spPr>
          <a:xfrm>
            <a:off x="480360" y="4121963"/>
            <a:ext cx="4572000" cy="307777"/>
          </a:xfrm>
          <a:prstGeom prst="rect">
            <a:avLst/>
          </a:prstGeom>
          <a:noFill/>
        </p:spPr>
        <p:txBody>
          <a:bodyPr wrap="square">
            <a:spAutoFit/>
          </a:bodyPr>
          <a:lstStyle/>
          <a:p>
            <a:r>
              <a:rPr lang="en-US" b="0" i="1">
                <a:solidFill>
                  <a:srgbClr val="24292F"/>
                </a:solidFill>
                <a:effectLst/>
                <a:latin typeface="-apple-system"/>
              </a:rPr>
              <a:t>Figure 19. Learning Curve của Random Forest</a:t>
            </a:r>
            <a:endParaRPr lang="en-US"/>
          </a:p>
        </p:txBody>
      </p:sp>
    </p:spTree>
    <p:extLst>
      <p:ext uri="{BB962C8B-B14F-4D97-AF65-F5344CB8AC3E}">
        <p14:creationId xmlns:p14="http://schemas.microsoft.com/office/powerpoint/2010/main" val="2106922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24578"/>
                                        </p:tgtEl>
                                        <p:attrNameLst>
                                          <p:attrName>style.visibility</p:attrName>
                                        </p:attrNameLst>
                                      </p:cBhvr>
                                      <p:to>
                                        <p:strVal val="visible"/>
                                      </p:to>
                                    </p:set>
                                    <p:animEffect transition="in" filter="fade">
                                      <p:cBhvr>
                                        <p:cTn id="26" dur="500"/>
                                        <p:tgtEl>
                                          <p:spTgt spid="2457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24578"/>
                                        </p:tgtEl>
                                      </p:cBhvr>
                                    </p:animEffect>
                                    <p:set>
                                      <p:cBhvr>
                                        <p:cTn id="35" dur="1" fill="hold">
                                          <p:stCondLst>
                                            <p:cond delay="499"/>
                                          </p:stCondLst>
                                        </p:cTn>
                                        <p:tgtEl>
                                          <p:spTgt spid="24578"/>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24580"/>
                                        </p:tgtEl>
                                        <p:attrNameLst>
                                          <p:attrName>style.visibility</p:attrName>
                                        </p:attrNameLst>
                                      </p:cBhvr>
                                      <p:to>
                                        <p:strVal val="visible"/>
                                      </p:to>
                                    </p:set>
                                    <p:animEffect transition="in" filter="fade">
                                      <p:cBhvr>
                                        <p:cTn id="46"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2" grpId="0"/>
      <p:bldP spid="12" grpId="1"/>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56BC-2454-A313-5FF9-E52ECAD6D9BC}"/>
              </a:ext>
            </a:extLst>
          </p:cNvPr>
          <p:cNvSpPr>
            <a:spLocks noGrp="1"/>
          </p:cNvSpPr>
          <p:nvPr>
            <p:ph type="title"/>
          </p:nvPr>
        </p:nvSpPr>
        <p:spPr/>
        <p:txBody>
          <a:bodyPr/>
          <a:lstStyle/>
          <a:p>
            <a:r>
              <a:rPr lang="en-US"/>
              <a:t>4. Đánh giá và điều chỉnh mô hình</a:t>
            </a:r>
          </a:p>
        </p:txBody>
      </p:sp>
      <p:sp>
        <p:nvSpPr>
          <p:cNvPr id="3" name="TextBox 2">
            <a:extLst>
              <a:ext uri="{FF2B5EF4-FFF2-40B4-BE49-F238E27FC236}">
                <a16:creationId xmlns:a16="http://schemas.microsoft.com/office/drawing/2014/main" id="{6D73F81D-3916-E149-4B24-D3A67B1E239D}"/>
              </a:ext>
            </a:extLst>
          </p:cNvPr>
          <p:cNvSpPr txBox="1"/>
          <p:nvPr/>
        </p:nvSpPr>
        <p:spPr>
          <a:xfrm>
            <a:off x="286954" y="936846"/>
            <a:ext cx="3152932" cy="338554"/>
          </a:xfrm>
          <a:prstGeom prst="rect">
            <a:avLst/>
          </a:prstGeom>
          <a:noFill/>
        </p:spPr>
        <p:txBody>
          <a:bodyPr wrap="square" rtlCol="0">
            <a:spAutoFit/>
          </a:bodyPr>
          <a:lstStyle/>
          <a:p>
            <a:r>
              <a:rPr lang="en-US" sz="1600" b="1">
                <a:solidFill>
                  <a:srgbClr val="24292F"/>
                </a:solidFill>
                <a:latin typeface="Roboto" panose="02000000000000000000" pitchFamily="2" charset="0"/>
                <a:ea typeface="Roboto" panose="02000000000000000000" pitchFamily="2" charset="0"/>
                <a:cs typeface="Roboto" panose="02000000000000000000" pitchFamily="2" charset="0"/>
              </a:rPr>
              <a:t>4.2. Random Forest</a:t>
            </a:r>
          </a:p>
        </p:txBody>
      </p:sp>
      <p:pic>
        <p:nvPicPr>
          <p:cNvPr id="25602" name="Picture 2" descr="Figure 11">
            <a:extLst>
              <a:ext uri="{FF2B5EF4-FFF2-40B4-BE49-F238E27FC236}">
                <a16:creationId xmlns:a16="http://schemas.microsoft.com/office/drawing/2014/main" id="{0B9F7FDF-4252-DDCD-08C7-F45255B154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072" y="936846"/>
            <a:ext cx="6734045" cy="40173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AA90042-8E10-C718-3D0A-1591F7F60175}"/>
              </a:ext>
            </a:extLst>
          </p:cNvPr>
          <p:cNvSpPr txBox="1"/>
          <p:nvPr/>
        </p:nvSpPr>
        <p:spPr>
          <a:xfrm>
            <a:off x="59960" y="4800321"/>
            <a:ext cx="3072984" cy="307777"/>
          </a:xfrm>
          <a:prstGeom prst="rect">
            <a:avLst/>
          </a:prstGeom>
          <a:noFill/>
        </p:spPr>
        <p:txBody>
          <a:bodyPr wrap="square">
            <a:spAutoFit/>
          </a:bodyPr>
          <a:lstStyle/>
          <a:p>
            <a:r>
              <a:rPr lang="en-US" b="0" i="1">
                <a:solidFill>
                  <a:srgbClr val="24292F"/>
                </a:solidFill>
                <a:effectLst/>
                <a:latin typeface="-apple-system"/>
              </a:rPr>
              <a:t>Figure 20. Biểu đồ Feature Importance</a:t>
            </a:r>
            <a:endParaRPr lang="en-US"/>
          </a:p>
        </p:txBody>
      </p:sp>
    </p:spTree>
    <p:extLst>
      <p:ext uri="{BB962C8B-B14F-4D97-AF65-F5344CB8AC3E}">
        <p14:creationId xmlns:p14="http://schemas.microsoft.com/office/powerpoint/2010/main" val="3659173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56BC-2454-A313-5FF9-E52ECAD6D9BC}"/>
              </a:ext>
            </a:extLst>
          </p:cNvPr>
          <p:cNvSpPr>
            <a:spLocks noGrp="1"/>
          </p:cNvSpPr>
          <p:nvPr>
            <p:ph type="title"/>
          </p:nvPr>
        </p:nvSpPr>
        <p:spPr/>
        <p:txBody>
          <a:bodyPr/>
          <a:lstStyle/>
          <a:p>
            <a:r>
              <a:rPr lang="en-US"/>
              <a:t>4. Đánh giá và điều chỉnh mô hình</a:t>
            </a:r>
          </a:p>
        </p:txBody>
      </p:sp>
      <p:sp>
        <p:nvSpPr>
          <p:cNvPr id="3" name="TextBox 2">
            <a:extLst>
              <a:ext uri="{FF2B5EF4-FFF2-40B4-BE49-F238E27FC236}">
                <a16:creationId xmlns:a16="http://schemas.microsoft.com/office/drawing/2014/main" id="{6D73F81D-3916-E149-4B24-D3A67B1E239D}"/>
              </a:ext>
            </a:extLst>
          </p:cNvPr>
          <p:cNvSpPr txBox="1"/>
          <p:nvPr/>
        </p:nvSpPr>
        <p:spPr>
          <a:xfrm>
            <a:off x="286954" y="936846"/>
            <a:ext cx="3152932" cy="338554"/>
          </a:xfrm>
          <a:prstGeom prst="rect">
            <a:avLst/>
          </a:prstGeom>
          <a:noFill/>
        </p:spPr>
        <p:txBody>
          <a:bodyPr wrap="square" rtlCol="0">
            <a:spAutoFit/>
          </a:bodyPr>
          <a:lstStyle/>
          <a:p>
            <a:r>
              <a:rPr lang="en-US" sz="1600" b="1">
                <a:solidFill>
                  <a:srgbClr val="24292F"/>
                </a:solidFill>
                <a:latin typeface="Roboto" panose="02000000000000000000" pitchFamily="2" charset="0"/>
                <a:ea typeface="Roboto" panose="02000000000000000000" pitchFamily="2" charset="0"/>
                <a:cs typeface="Roboto" panose="02000000000000000000" pitchFamily="2" charset="0"/>
              </a:rPr>
              <a:t>4.3. SVM</a:t>
            </a:r>
          </a:p>
        </p:txBody>
      </p:sp>
      <p:sp>
        <p:nvSpPr>
          <p:cNvPr id="5" name="TextBox 4">
            <a:extLst>
              <a:ext uri="{FF2B5EF4-FFF2-40B4-BE49-F238E27FC236}">
                <a16:creationId xmlns:a16="http://schemas.microsoft.com/office/drawing/2014/main" id="{AF91888D-ABAA-8CDC-25EE-E5AEB13E3B83}"/>
              </a:ext>
            </a:extLst>
          </p:cNvPr>
          <p:cNvSpPr txBox="1"/>
          <p:nvPr/>
        </p:nvSpPr>
        <p:spPr>
          <a:xfrm>
            <a:off x="713225" y="1518857"/>
            <a:ext cx="4572000" cy="307777"/>
          </a:xfrm>
          <a:prstGeom prst="rect">
            <a:avLst/>
          </a:prstGeom>
          <a:noFill/>
        </p:spPr>
        <p:txBody>
          <a:bodyPr wrap="square">
            <a:spAutoFit/>
          </a:bodyPr>
          <a:lstStyle/>
          <a:p>
            <a:r>
              <a:rPr lang="en-US" b="0" i="0">
                <a:solidFill>
                  <a:srgbClr val="24292F"/>
                </a:solidFill>
                <a:effectLst/>
                <a:latin typeface="Roboto" panose="02000000000000000000" pitchFamily="2" charset="0"/>
                <a:ea typeface="Roboto" panose="02000000000000000000" pitchFamily="2" charset="0"/>
                <a:cs typeface="Roboto" panose="02000000000000000000" pitchFamily="2" charset="0"/>
              </a:rPr>
              <a:t>- Các chỉ số sau khi xây dựng mô hình có kết quả</a:t>
            </a:r>
            <a:endParaRPr lang="en-US">
              <a:latin typeface="Roboto" panose="02000000000000000000" pitchFamily="2" charset="0"/>
              <a:ea typeface="Roboto" panose="02000000000000000000" pitchFamily="2" charset="0"/>
              <a:cs typeface="Roboto" panose="02000000000000000000" pitchFamily="2" charset="0"/>
            </a:endParaRPr>
          </a:p>
        </p:txBody>
      </p:sp>
      <p:pic>
        <p:nvPicPr>
          <p:cNvPr id="8" name="Picture 7">
            <a:extLst>
              <a:ext uri="{FF2B5EF4-FFF2-40B4-BE49-F238E27FC236}">
                <a16:creationId xmlns:a16="http://schemas.microsoft.com/office/drawing/2014/main" id="{AF3DE7F4-1BB5-4A6D-6233-0192F17FCCBB}"/>
              </a:ext>
            </a:extLst>
          </p:cNvPr>
          <p:cNvPicPr>
            <a:picLocks noChangeAspect="1"/>
          </p:cNvPicPr>
          <p:nvPr/>
        </p:nvPicPr>
        <p:blipFill>
          <a:blip r:embed="rId2"/>
          <a:stretch>
            <a:fillRect/>
          </a:stretch>
        </p:blipFill>
        <p:spPr>
          <a:xfrm>
            <a:off x="2944682" y="2157321"/>
            <a:ext cx="3734321" cy="1209844"/>
          </a:xfrm>
          <a:prstGeom prst="rect">
            <a:avLst/>
          </a:prstGeom>
        </p:spPr>
      </p:pic>
      <p:sp>
        <p:nvSpPr>
          <p:cNvPr id="10" name="TextBox 9">
            <a:extLst>
              <a:ext uri="{FF2B5EF4-FFF2-40B4-BE49-F238E27FC236}">
                <a16:creationId xmlns:a16="http://schemas.microsoft.com/office/drawing/2014/main" id="{F7027F28-E721-CCEB-6952-1A82426962FB}"/>
              </a:ext>
            </a:extLst>
          </p:cNvPr>
          <p:cNvSpPr txBox="1"/>
          <p:nvPr/>
        </p:nvSpPr>
        <p:spPr>
          <a:xfrm>
            <a:off x="568215" y="1518857"/>
            <a:ext cx="3152932" cy="523220"/>
          </a:xfrm>
          <a:prstGeom prst="rect">
            <a:avLst/>
          </a:prstGeom>
          <a:noFill/>
        </p:spPr>
        <p:txBody>
          <a:bodyPr wrap="square">
            <a:spAutoFit/>
          </a:bodyPr>
          <a:lstStyle/>
          <a:p>
            <a:r>
              <a:rPr lang="en-US" b="0" i="0">
                <a:solidFill>
                  <a:srgbClr val="24292F"/>
                </a:solidFill>
                <a:effectLst/>
                <a:latin typeface="Roboto" panose="02000000000000000000" pitchFamily="2" charset="0"/>
                <a:ea typeface="Roboto" panose="02000000000000000000" pitchFamily="2" charset="0"/>
                <a:cs typeface="Roboto" panose="02000000000000000000" pitchFamily="2" charset="0"/>
              </a:rPr>
              <a:t>- Tiếp theo tìm giá trị tốt nhất cho tham số C</a:t>
            </a:r>
            <a:endParaRPr lang="en-US">
              <a:latin typeface="Roboto" panose="02000000000000000000" pitchFamily="2" charset="0"/>
              <a:ea typeface="Roboto" panose="02000000000000000000" pitchFamily="2" charset="0"/>
              <a:cs typeface="Roboto" panose="02000000000000000000" pitchFamily="2" charset="0"/>
            </a:endParaRPr>
          </a:p>
        </p:txBody>
      </p:sp>
      <p:pic>
        <p:nvPicPr>
          <p:cNvPr id="26626" name="Picture 2" descr="Figure 12">
            <a:extLst>
              <a:ext uri="{FF2B5EF4-FFF2-40B4-BE49-F238E27FC236}">
                <a16:creationId xmlns:a16="http://schemas.microsoft.com/office/drawing/2014/main" id="{A1DA834A-8AEA-E828-519E-3853058D3A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8120" y="1174273"/>
            <a:ext cx="5295900" cy="39338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6AC0EFE-8B21-E597-E439-17CA055F343B}"/>
              </a:ext>
            </a:extLst>
          </p:cNvPr>
          <p:cNvSpPr txBox="1"/>
          <p:nvPr/>
        </p:nvSpPr>
        <p:spPr>
          <a:xfrm>
            <a:off x="419724" y="4249087"/>
            <a:ext cx="4572000" cy="307777"/>
          </a:xfrm>
          <a:prstGeom prst="rect">
            <a:avLst/>
          </a:prstGeom>
          <a:noFill/>
        </p:spPr>
        <p:txBody>
          <a:bodyPr wrap="square">
            <a:spAutoFit/>
          </a:bodyPr>
          <a:lstStyle/>
          <a:p>
            <a:r>
              <a:rPr lang="en-US" b="0" i="1">
                <a:solidFill>
                  <a:srgbClr val="24292F"/>
                </a:solidFill>
                <a:effectLst/>
                <a:latin typeface="Roboto" panose="02000000000000000000" pitchFamily="2" charset="0"/>
                <a:ea typeface="Roboto" panose="02000000000000000000" pitchFamily="2" charset="0"/>
                <a:cs typeface="Roboto" panose="02000000000000000000" pitchFamily="2" charset="0"/>
              </a:rPr>
              <a:t>Figure 21. Biểu đồ test tham số C của SVM</a:t>
            </a:r>
            <a:endParaRPr lang="en-US">
              <a:latin typeface="Roboto" panose="02000000000000000000" pitchFamily="2" charset="0"/>
              <a:ea typeface="Roboto" panose="02000000000000000000" pitchFamily="2" charset="0"/>
              <a:cs typeface="Roboto" panose="02000000000000000000" pitchFamily="2" charset="0"/>
            </a:endParaRPr>
          </a:p>
        </p:txBody>
      </p:sp>
      <p:sp>
        <p:nvSpPr>
          <p:cNvPr id="14" name="TextBox 13">
            <a:extLst>
              <a:ext uri="{FF2B5EF4-FFF2-40B4-BE49-F238E27FC236}">
                <a16:creationId xmlns:a16="http://schemas.microsoft.com/office/drawing/2014/main" id="{2F50E321-413A-50B5-D7E2-C3B1A9D5B013}"/>
              </a:ext>
            </a:extLst>
          </p:cNvPr>
          <p:cNvSpPr txBox="1"/>
          <p:nvPr/>
        </p:nvSpPr>
        <p:spPr>
          <a:xfrm>
            <a:off x="568215" y="1514924"/>
            <a:ext cx="3614041" cy="1600438"/>
          </a:xfrm>
          <a:prstGeom prst="rect">
            <a:avLst/>
          </a:prstGeom>
          <a:noFill/>
        </p:spPr>
        <p:txBody>
          <a:bodyPr wrap="square">
            <a:spAutoFit/>
          </a:bodyPr>
          <a:lstStyle/>
          <a:p>
            <a:pPr marL="285750" indent="-285750" algn="l">
              <a:buFontTx/>
              <a:buChar char="-"/>
            </a:pPr>
            <a:r>
              <a:rPr lang="vi-VN" b="0" i="0">
                <a:solidFill>
                  <a:srgbClr val="24292F"/>
                </a:solidFill>
                <a:effectLst/>
                <a:latin typeface="Roboto" panose="02000000000000000000" pitchFamily="2" charset="0"/>
                <a:ea typeface="Roboto" panose="02000000000000000000" pitchFamily="2" charset="0"/>
                <a:cs typeface="Roboto" panose="02000000000000000000" pitchFamily="2" charset="0"/>
              </a:rPr>
              <a:t>Sau đó, chúng ta tạo một mô hình SVM mới với tham số C tốt nhất (best_c), sử dụng kernel 'rbf', và huấn luyện mô hình này trên dữ liệu huấn luyện (X_train, y_train).</a:t>
            </a:r>
          </a:p>
          <a:p>
            <a:pPr marL="285750" indent="-285750" algn="l">
              <a:buFontTx/>
              <a:buChar char="-"/>
            </a:pPr>
            <a:r>
              <a:rPr lang="vi-VN" b="0" i="0">
                <a:solidFill>
                  <a:srgbClr val="24292F"/>
                </a:solidFill>
                <a:effectLst/>
                <a:latin typeface="Roboto" panose="02000000000000000000" pitchFamily="2" charset="0"/>
                <a:ea typeface="Roboto" panose="02000000000000000000" pitchFamily="2" charset="0"/>
                <a:cs typeface="Roboto" panose="02000000000000000000" pitchFamily="2" charset="0"/>
              </a:rPr>
              <a:t>Các chỉ số của mô hình mới được huấn luyện</a:t>
            </a:r>
          </a:p>
        </p:txBody>
      </p:sp>
      <p:pic>
        <p:nvPicPr>
          <p:cNvPr id="16" name="Picture 15">
            <a:extLst>
              <a:ext uri="{FF2B5EF4-FFF2-40B4-BE49-F238E27FC236}">
                <a16:creationId xmlns:a16="http://schemas.microsoft.com/office/drawing/2014/main" id="{91E9BC10-FDBD-BCA2-345C-62D4EEF5D342}"/>
              </a:ext>
            </a:extLst>
          </p:cNvPr>
          <p:cNvPicPr>
            <a:picLocks noChangeAspect="1"/>
          </p:cNvPicPr>
          <p:nvPr/>
        </p:nvPicPr>
        <p:blipFill>
          <a:blip r:embed="rId4"/>
          <a:stretch>
            <a:fillRect/>
          </a:stretch>
        </p:blipFill>
        <p:spPr>
          <a:xfrm>
            <a:off x="2311735" y="2985304"/>
            <a:ext cx="4439270" cy="1619476"/>
          </a:xfrm>
          <a:prstGeom prst="rect">
            <a:avLst/>
          </a:prstGeom>
        </p:spPr>
      </p:pic>
      <p:pic>
        <p:nvPicPr>
          <p:cNvPr id="26628" name="Picture 4" descr="Figure 13">
            <a:extLst>
              <a:ext uri="{FF2B5EF4-FFF2-40B4-BE49-F238E27FC236}">
                <a16:creationId xmlns:a16="http://schemas.microsoft.com/office/drawing/2014/main" id="{F7FFC6CA-3BAB-C6F7-46C3-F11CAC4FE9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9280" y="962025"/>
            <a:ext cx="4743450" cy="418147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850A3D98-8619-FAAB-9602-B6E83D1AFD44}"/>
              </a:ext>
            </a:extLst>
          </p:cNvPr>
          <p:cNvSpPr txBox="1"/>
          <p:nvPr/>
        </p:nvSpPr>
        <p:spPr>
          <a:xfrm>
            <a:off x="419724" y="4263012"/>
            <a:ext cx="4572000" cy="307777"/>
          </a:xfrm>
          <a:prstGeom prst="rect">
            <a:avLst/>
          </a:prstGeom>
          <a:noFill/>
        </p:spPr>
        <p:txBody>
          <a:bodyPr wrap="square">
            <a:spAutoFit/>
          </a:bodyPr>
          <a:lstStyle/>
          <a:p>
            <a:r>
              <a:rPr lang="fr-FR" b="0" i="1">
                <a:solidFill>
                  <a:srgbClr val="24292F"/>
                </a:solidFill>
                <a:effectLst/>
                <a:latin typeface="Roboto" panose="02000000000000000000" pitchFamily="2" charset="0"/>
                <a:ea typeface="Roboto" panose="02000000000000000000" pitchFamily="2" charset="0"/>
                <a:cs typeface="Roboto" panose="02000000000000000000" pitchFamily="2" charset="0"/>
              </a:rPr>
              <a:t>Figure 22. Biểu đồ Confusion Matrix của SVM</a:t>
            </a:r>
            <a:endParaRPr lang="en-US">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019926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nodeType="withEffect">
                                  <p:stCondLst>
                                    <p:cond delay="0"/>
                                  </p:stCondLst>
                                  <p:childTnLst>
                                    <p:set>
                                      <p:cBhvr>
                                        <p:cTn id="16" dur="1" fill="hold">
                                          <p:stCondLst>
                                            <p:cond delay="0"/>
                                          </p:stCondLst>
                                        </p:cTn>
                                        <p:tgtEl>
                                          <p:spTgt spid="26626"/>
                                        </p:tgtEl>
                                        <p:attrNameLst>
                                          <p:attrName>style.visibility</p:attrName>
                                        </p:attrNameLst>
                                      </p:cBhvr>
                                      <p:to>
                                        <p:strVal val="visible"/>
                                      </p:to>
                                    </p:set>
                                    <p:animEffect transition="in" filter="fade">
                                      <p:cBhvr>
                                        <p:cTn id="17" dur="500"/>
                                        <p:tgtEl>
                                          <p:spTgt spid="2662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26626"/>
                                        </p:tgtEl>
                                      </p:cBhvr>
                                    </p:animEffect>
                                    <p:set>
                                      <p:cBhvr>
                                        <p:cTn id="28" dur="1" fill="hold">
                                          <p:stCondLst>
                                            <p:cond delay="499"/>
                                          </p:stCondLst>
                                        </p:cTn>
                                        <p:tgtEl>
                                          <p:spTgt spid="2662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16"/>
                                        </p:tgtEl>
                                      </p:cBhvr>
                                    </p:animEffect>
                                    <p:set>
                                      <p:cBhvr>
                                        <p:cTn id="43" dur="1" fill="hold">
                                          <p:stCondLst>
                                            <p:cond delay="499"/>
                                          </p:stCondLst>
                                        </p:cTn>
                                        <p:tgtEl>
                                          <p:spTgt spid="16"/>
                                        </p:tgtEl>
                                        <p:attrNameLst>
                                          <p:attrName>style.visibility</p:attrName>
                                        </p:attrNameLst>
                                      </p:cBhvr>
                                      <p:to>
                                        <p:strVal val="hidden"/>
                                      </p:to>
                                    </p:se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26628"/>
                                        </p:tgtEl>
                                        <p:attrNameLst>
                                          <p:attrName>style.visibility</p:attrName>
                                        </p:attrNameLst>
                                      </p:cBhvr>
                                      <p:to>
                                        <p:strVal val="visible"/>
                                      </p:to>
                                    </p:set>
                                    <p:animEffect transition="in" filter="fade">
                                      <p:cBhvr>
                                        <p:cTn id="47" dur="500"/>
                                        <p:tgtEl>
                                          <p:spTgt spid="2662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0" grpId="1"/>
      <p:bldP spid="12" grpId="0"/>
      <p:bldP spid="12" grpId="1"/>
      <p:bldP spid="14" grpId="0"/>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56BC-2454-A313-5FF9-E52ECAD6D9BC}"/>
              </a:ext>
            </a:extLst>
          </p:cNvPr>
          <p:cNvSpPr>
            <a:spLocks noGrp="1"/>
          </p:cNvSpPr>
          <p:nvPr>
            <p:ph type="title"/>
          </p:nvPr>
        </p:nvSpPr>
        <p:spPr/>
        <p:txBody>
          <a:bodyPr/>
          <a:lstStyle/>
          <a:p>
            <a:r>
              <a:rPr lang="en-US"/>
              <a:t>4. Đánh giá và điều chỉnh mô hình</a:t>
            </a:r>
          </a:p>
        </p:txBody>
      </p:sp>
      <p:sp>
        <p:nvSpPr>
          <p:cNvPr id="3" name="TextBox 2">
            <a:extLst>
              <a:ext uri="{FF2B5EF4-FFF2-40B4-BE49-F238E27FC236}">
                <a16:creationId xmlns:a16="http://schemas.microsoft.com/office/drawing/2014/main" id="{6D73F81D-3916-E149-4B24-D3A67B1E239D}"/>
              </a:ext>
            </a:extLst>
          </p:cNvPr>
          <p:cNvSpPr txBox="1"/>
          <p:nvPr/>
        </p:nvSpPr>
        <p:spPr>
          <a:xfrm>
            <a:off x="286954" y="936846"/>
            <a:ext cx="3152932" cy="338554"/>
          </a:xfrm>
          <a:prstGeom prst="rect">
            <a:avLst/>
          </a:prstGeom>
          <a:noFill/>
        </p:spPr>
        <p:txBody>
          <a:bodyPr wrap="square" rtlCol="0">
            <a:spAutoFit/>
          </a:bodyPr>
          <a:lstStyle/>
          <a:p>
            <a:r>
              <a:rPr lang="en-US" sz="1600" b="1">
                <a:solidFill>
                  <a:srgbClr val="24292F"/>
                </a:solidFill>
                <a:latin typeface="Roboto" panose="02000000000000000000" pitchFamily="2" charset="0"/>
                <a:ea typeface="Roboto" panose="02000000000000000000" pitchFamily="2" charset="0"/>
                <a:cs typeface="Roboto" panose="02000000000000000000" pitchFamily="2" charset="0"/>
              </a:rPr>
              <a:t>4.3. SVM</a:t>
            </a:r>
          </a:p>
        </p:txBody>
      </p:sp>
      <p:pic>
        <p:nvPicPr>
          <p:cNvPr id="27650" name="Picture 2" descr="Figure 14">
            <a:extLst>
              <a:ext uri="{FF2B5EF4-FFF2-40B4-BE49-F238E27FC236}">
                <a16:creationId xmlns:a16="http://schemas.microsoft.com/office/drawing/2014/main" id="{3F87B260-4467-76D9-7260-09EFA4559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511" y="952490"/>
            <a:ext cx="5211190" cy="41910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E065933-43BC-0C24-2B06-EE896F58FBDA}"/>
              </a:ext>
            </a:extLst>
          </p:cNvPr>
          <p:cNvSpPr txBox="1"/>
          <p:nvPr/>
        </p:nvSpPr>
        <p:spPr>
          <a:xfrm>
            <a:off x="848137" y="2649273"/>
            <a:ext cx="2831949" cy="307777"/>
          </a:xfrm>
          <a:prstGeom prst="rect">
            <a:avLst/>
          </a:prstGeom>
          <a:noFill/>
        </p:spPr>
        <p:txBody>
          <a:bodyPr wrap="square">
            <a:spAutoFit/>
          </a:bodyPr>
          <a:lstStyle/>
          <a:p>
            <a:r>
              <a:rPr lang="en-US" b="0" i="1">
                <a:solidFill>
                  <a:srgbClr val="24292F"/>
                </a:solidFill>
                <a:effectLst/>
                <a:latin typeface="-apple-system"/>
              </a:rPr>
              <a:t>Figure 23. Learning Curve của SVM</a:t>
            </a:r>
            <a:endParaRPr lang="en-US"/>
          </a:p>
        </p:txBody>
      </p:sp>
    </p:spTree>
    <p:extLst>
      <p:ext uri="{BB962C8B-B14F-4D97-AF65-F5344CB8AC3E}">
        <p14:creationId xmlns:p14="http://schemas.microsoft.com/office/powerpoint/2010/main" val="1686484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56BC-2454-A313-5FF9-E52ECAD6D9BC}"/>
              </a:ext>
            </a:extLst>
          </p:cNvPr>
          <p:cNvSpPr>
            <a:spLocks noGrp="1"/>
          </p:cNvSpPr>
          <p:nvPr>
            <p:ph type="title"/>
          </p:nvPr>
        </p:nvSpPr>
        <p:spPr/>
        <p:txBody>
          <a:bodyPr/>
          <a:lstStyle/>
          <a:p>
            <a:r>
              <a:rPr lang="en-US"/>
              <a:t>4. Đánh giá và điều chỉnh mô hình</a:t>
            </a:r>
          </a:p>
        </p:txBody>
      </p:sp>
      <p:sp>
        <p:nvSpPr>
          <p:cNvPr id="3" name="TextBox 2">
            <a:extLst>
              <a:ext uri="{FF2B5EF4-FFF2-40B4-BE49-F238E27FC236}">
                <a16:creationId xmlns:a16="http://schemas.microsoft.com/office/drawing/2014/main" id="{6D73F81D-3916-E149-4B24-D3A67B1E239D}"/>
              </a:ext>
            </a:extLst>
          </p:cNvPr>
          <p:cNvSpPr txBox="1"/>
          <p:nvPr/>
        </p:nvSpPr>
        <p:spPr>
          <a:xfrm>
            <a:off x="384747" y="948100"/>
            <a:ext cx="3152932" cy="338554"/>
          </a:xfrm>
          <a:prstGeom prst="rect">
            <a:avLst/>
          </a:prstGeom>
          <a:noFill/>
        </p:spPr>
        <p:txBody>
          <a:bodyPr wrap="square" rtlCol="0">
            <a:spAutoFit/>
          </a:bodyPr>
          <a:lstStyle/>
          <a:p>
            <a:r>
              <a:rPr lang="en-US" sz="1600" b="1">
                <a:solidFill>
                  <a:srgbClr val="24292F"/>
                </a:solidFill>
                <a:latin typeface="Roboto" panose="02000000000000000000" pitchFamily="2" charset="0"/>
                <a:ea typeface="Roboto" panose="02000000000000000000" pitchFamily="2" charset="0"/>
                <a:cs typeface="Roboto" panose="02000000000000000000" pitchFamily="2" charset="0"/>
              </a:rPr>
              <a:t>4.4. Neural Network</a:t>
            </a:r>
          </a:p>
        </p:txBody>
      </p:sp>
      <p:sp>
        <p:nvSpPr>
          <p:cNvPr id="5" name="TextBox 4">
            <a:extLst>
              <a:ext uri="{FF2B5EF4-FFF2-40B4-BE49-F238E27FC236}">
                <a16:creationId xmlns:a16="http://schemas.microsoft.com/office/drawing/2014/main" id="{C0E37B09-20D1-19CB-526C-A323A40CA8CA}"/>
              </a:ext>
            </a:extLst>
          </p:cNvPr>
          <p:cNvSpPr txBox="1"/>
          <p:nvPr/>
        </p:nvSpPr>
        <p:spPr>
          <a:xfrm>
            <a:off x="713225" y="1543828"/>
            <a:ext cx="4572000" cy="1384995"/>
          </a:xfrm>
          <a:prstGeom prst="rect">
            <a:avLst/>
          </a:prstGeom>
          <a:noFill/>
        </p:spPr>
        <p:txBody>
          <a:bodyPr wrap="square">
            <a:spAutoFit/>
          </a:bodyPr>
          <a:lstStyle/>
          <a:p>
            <a:pPr marL="285750" indent="-285750" algn="l">
              <a:buFont typeface="Roboto" panose="02000000000000000000" pitchFamily="2" charset="0"/>
              <a:buChar char="‒"/>
            </a:pPr>
            <a:r>
              <a:rPr lang="vi-VN" b="0" i="0">
                <a:solidFill>
                  <a:srgbClr val="24292F"/>
                </a:solidFill>
                <a:effectLst/>
                <a:latin typeface="Roboto" panose="02000000000000000000" pitchFamily="2" charset="0"/>
                <a:ea typeface="Roboto" panose="02000000000000000000" pitchFamily="2" charset="0"/>
                <a:cs typeface="Roboto" panose="02000000000000000000" pitchFamily="2" charset="0"/>
              </a:rPr>
              <a:t>Tạo và huấn luyện mô hình MLP với các tham số cố định, bao gồm hidden_layer_sizes (kích thước các tầng ẩn), max_iter (số lần lặp tối đa), và random_state (nguồn số ngẫu nhiên).</a:t>
            </a:r>
            <a:endParaRPr lang="en-US" b="0" i="0">
              <a:solidFill>
                <a:srgbClr val="24292F"/>
              </a:solidFill>
              <a:effectLst/>
              <a:latin typeface="Roboto" panose="02000000000000000000" pitchFamily="2" charset="0"/>
              <a:ea typeface="Roboto" panose="02000000000000000000" pitchFamily="2" charset="0"/>
              <a:cs typeface="Roboto" panose="02000000000000000000" pitchFamily="2" charset="0"/>
            </a:endParaRPr>
          </a:p>
          <a:p>
            <a:pPr algn="l"/>
            <a:endParaRPr lang="vi-VN" b="0" i="0">
              <a:solidFill>
                <a:srgbClr val="24292F"/>
              </a:solidFill>
              <a:effectLst/>
              <a:latin typeface="Roboto" panose="02000000000000000000" pitchFamily="2" charset="0"/>
              <a:ea typeface="Roboto" panose="02000000000000000000" pitchFamily="2" charset="0"/>
              <a:cs typeface="Roboto" panose="02000000000000000000" pitchFamily="2" charset="0"/>
            </a:endParaRPr>
          </a:p>
          <a:p>
            <a:pPr marL="285750" indent="-285750" algn="l">
              <a:buFont typeface="Roboto" panose="02000000000000000000" pitchFamily="2" charset="0"/>
              <a:buChar char="‒"/>
            </a:pPr>
            <a:r>
              <a:rPr lang="vi-VN" b="0" i="0">
                <a:solidFill>
                  <a:srgbClr val="24292F"/>
                </a:solidFill>
                <a:effectLst/>
                <a:latin typeface="Roboto" panose="02000000000000000000" pitchFamily="2" charset="0"/>
                <a:ea typeface="Roboto" panose="02000000000000000000" pitchFamily="2" charset="0"/>
                <a:cs typeface="Roboto" panose="02000000000000000000" pitchFamily="2" charset="0"/>
              </a:rPr>
              <a:t>Các chỉ số sau khi xây dựng mô hình có kết quả</a:t>
            </a:r>
          </a:p>
        </p:txBody>
      </p:sp>
      <p:pic>
        <p:nvPicPr>
          <p:cNvPr id="8" name="Picture 7">
            <a:extLst>
              <a:ext uri="{FF2B5EF4-FFF2-40B4-BE49-F238E27FC236}">
                <a16:creationId xmlns:a16="http://schemas.microsoft.com/office/drawing/2014/main" id="{18FDF079-0CDF-A9EC-8824-5055391998D7}"/>
              </a:ext>
            </a:extLst>
          </p:cNvPr>
          <p:cNvPicPr>
            <a:picLocks noChangeAspect="1"/>
          </p:cNvPicPr>
          <p:nvPr/>
        </p:nvPicPr>
        <p:blipFill>
          <a:blip r:embed="rId2"/>
          <a:stretch>
            <a:fillRect/>
          </a:stretch>
        </p:blipFill>
        <p:spPr>
          <a:xfrm>
            <a:off x="3094512" y="3054874"/>
            <a:ext cx="3629532" cy="1057423"/>
          </a:xfrm>
          <a:prstGeom prst="rect">
            <a:avLst/>
          </a:prstGeom>
        </p:spPr>
      </p:pic>
      <p:sp>
        <p:nvSpPr>
          <p:cNvPr id="10" name="TextBox 9">
            <a:extLst>
              <a:ext uri="{FF2B5EF4-FFF2-40B4-BE49-F238E27FC236}">
                <a16:creationId xmlns:a16="http://schemas.microsoft.com/office/drawing/2014/main" id="{DB6F5D88-4A42-4B8D-CA79-2D9811A9AAED}"/>
              </a:ext>
            </a:extLst>
          </p:cNvPr>
          <p:cNvSpPr txBox="1"/>
          <p:nvPr/>
        </p:nvSpPr>
        <p:spPr>
          <a:xfrm>
            <a:off x="713225" y="1524433"/>
            <a:ext cx="3858775" cy="1384995"/>
          </a:xfrm>
          <a:prstGeom prst="rect">
            <a:avLst/>
          </a:prstGeom>
          <a:noFill/>
        </p:spPr>
        <p:txBody>
          <a:bodyPr wrap="square">
            <a:spAutoFit/>
          </a:bodyPr>
          <a:lstStyle/>
          <a:p>
            <a:pPr marL="285750" indent="-285750" algn="l">
              <a:buFontTx/>
              <a:buChar char="-"/>
            </a:pPr>
            <a:r>
              <a:rPr lang="vi-VN" b="0" i="0">
                <a:solidFill>
                  <a:srgbClr val="24292F"/>
                </a:solidFill>
                <a:effectLst/>
                <a:latin typeface="Roboto" panose="02000000000000000000" pitchFamily="2" charset="0"/>
                <a:ea typeface="Roboto" panose="02000000000000000000" pitchFamily="2" charset="0"/>
                <a:cs typeface="Roboto" panose="02000000000000000000" pitchFamily="2" charset="0"/>
              </a:rPr>
              <a:t>Sử dụng GridSearchCV để tìm kiếm siêu tham số tốt nhất dựa trên param_grid và dữ liệu huấn luyện.</a:t>
            </a:r>
            <a:endParaRPr lang="en-US" b="0" i="0">
              <a:solidFill>
                <a:srgbClr val="24292F"/>
              </a:solidFill>
              <a:effectLst/>
              <a:latin typeface="Roboto" panose="02000000000000000000" pitchFamily="2" charset="0"/>
              <a:ea typeface="Roboto" panose="02000000000000000000" pitchFamily="2" charset="0"/>
              <a:cs typeface="Roboto" panose="02000000000000000000" pitchFamily="2" charset="0"/>
            </a:endParaRPr>
          </a:p>
          <a:p>
            <a:pPr algn="l"/>
            <a:endParaRPr lang="vi-VN" b="0" i="0">
              <a:solidFill>
                <a:srgbClr val="24292F"/>
              </a:solidFill>
              <a:effectLst/>
              <a:latin typeface="Roboto" panose="02000000000000000000" pitchFamily="2" charset="0"/>
              <a:ea typeface="Roboto" panose="02000000000000000000" pitchFamily="2" charset="0"/>
              <a:cs typeface="Roboto" panose="02000000000000000000" pitchFamily="2" charset="0"/>
            </a:endParaRPr>
          </a:p>
          <a:p>
            <a:pPr marL="285750" indent="-285750" algn="l">
              <a:buFontTx/>
              <a:buChar char="-"/>
            </a:pPr>
            <a:r>
              <a:rPr lang="vi-VN" b="0" i="0">
                <a:solidFill>
                  <a:srgbClr val="24292F"/>
                </a:solidFill>
                <a:effectLst/>
                <a:latin typeface="Roboto" panose="02000000000000000000" pitchFamily="2" charset="0"/>
                <a:ea typeface="Roboto" panose="02000000000000000000" pitchFamily="2" charset="0"/>
                <a:cs typeface="Roboto" panose="02000000000000000000" pitchFamily="2" charset="0"/>
              </a:rPr>
              <a:t>Các chỉ số của mô hình mới được huấn luyện</a:t>
            </a:r>
          </a:p>
        </p:txBody>
      </p:sp>
      <p:pic>
        <p:nvPicPr>
          <p:cNvPr id="12" name="Picture 11">
            <a:extLst>
              <a:ext uri="{FF2B5EF4-FFF2-40B4-BE49-F238E27FC236}">
                <a16:creationId xmlns:a16="http://schemas.microsoft.com/office/drawing/2014/main" id="{AFE8F997-A0F0-D637-70B5-2E6B29C6D041}"/>
              </a:ext>
            </a:extLst>
          </p:cNvPr>
          <p:cNvPicPr>
            <a:picLocks noChangeAspect="1"/>
          </p:cNvPicPr>
          <p:nvPr/>
        </p:nvPicPr>
        <p:blipFill>
          <a:blip r:embed="rId3"/>
          <a:stretch>
            <a:fillRect/>
          </a:stretch>
        </p:blipFill>
        <p:spPr>
          <a:xfrm>
            <a:off x="1961213" y="2909428"/>
            <a:ext cx="4305901" cy="1648055"/>
          </a:xfrm>
          <a:prstGeom prst="rect">
            <a:avLst/>
          </a:prstGeom>
        </p:spPr>
      </p:pic>
      <p:pic>
        <p:nvPicPr>
          <p:cNvPr id="28674" name="Picture 2" descr="Figure 15">
            <a:extLst>
              <a:ext uri="{FF2B5EF4-FFF2-40B4-BE49-F238E27FC236}">
                <a16:creationId xmlns:a16="http://schemas.microsoft.com/office/drawing/2014/main" id="{27C3F72B-280A-DA23-5330-750840D306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0550" y="970457"/>
            <a:ext cx="4743450" cy="41814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3EC0B32-3319-AFBE-9761-00419450CA59}"/>
              </a:ext>
            </a:extLst>
          </p:cNvPr>
          <p:cNvSpPr txBox="1"/>
          <p:nvPr/>
        </p:nvSpPr>
        <p:spPr>
          <a:xfrm>
            <a:off x="337278" y="2600361"/>
            <a:ext cx="4572000" cy="307777"/>
          </a:xfrm>
          <a:prstGeom prst="rect">
            <a:avLst/>
          </a:prstGeom>
          <a:noFill/>
        </p:spPr>
        <p:txBody>
          <a:bodyPr wrap="square">
            <a:spAutoFit/>
          </a:bodyPr>
          <a:lstStyle/>
          <a:p>
            <a:r>
              <a:rPr lang="fr-FR" b="0" i="1">
                <a:solidFill>
                  <a:srgbClr val="24292F"/>
                </a:solidFill>
                <a:effectLst/>
                <a:latin typeface="-apple-system"/>
              </a:rPr>
              <a:t>Figure 24. Biểu đồ Confusion Matrix của MLP</a:t>
            </a:r>
            <a:endParaRPr lang="en-US"/>
          </a:p>
        </p:txBody>
      </p:sp>
      <p:pic>
        <p:nvPicPr>
          <p:cNvPr id="28676" name="Picture 4" descr="Figure 16">
            <a:extLst>
              <a:ext uri="{FF2B5EF4-FFF2-40B4-BE49-F238E27FC236}">
                <a16:creationId xmlns:a16="http://schemas.microsoft.com/office/drawing/2014/main" id="{2AEE338B-1483-B9E8-F587-42286FAC9C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7304" y="973036"/>
            <a:ext cx="4940119" cy="417046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329CF36F-7063-7C07-9CB7-435EB37A8ECF}"/>
              </a:ext>
            </a:extLst>
          </p:cNvPr>
          <p:cNvSpPr txBox="1"/>
          <p:nvPr/>
        </p:nvSpPr>
        <p:spPr>
          <a:xfrm>
            <a:off x="343856" y="2598248"/>
            <a:ext cx="3372788" cy="523220"/>
          </a:xfrm>
          <a:prstGeom prst="rect">
            <a:avLst/>
          </a:prstGeom>
          <a:noFill/>
        </p:spPr>
        <p:txBody>
          <a:bodyPr wrap="square">
            <a:spAutoFit/>
          </a:bodyPr>
          <a:lstStyle/>
          <a:p>
            <a:r>
              <a:rPr lang="vi-VN" b="0" i="1">
                <a:solidFill>
                  <a:srgbClr val="24292F"/>
                </a:solidFill>
                <a:effectLst/>
                <a:latin typeface="-apple-system"/>
              </a:rPr>
              <a:t>Figure 25. Mô hình MLP với các kích thước tầng ẩn khác nhau</a:t>
            </a:r>
            <a:endParaRPr lang="en-US"/>
          </a:p>
        </p:txBody>
      </p:sp>
    </p:spTree>
    <p:extLst>
      <p:ext uri="{BB962C8B-B14F-4D97-AF65-F5344CB8AC3E}">
        <p14:creationId xmlns:p14="http://schemas.microsoft.com/office/powerpoint/2010/main" val="1054702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12"/>
                                        </p:tgtEl>
                                      </p:cBhvr>
                                    </p:animEffect>
                                    <p:set>
                                      <p:cBhvr>
                                        <p:cTn id="25" dur="1" fill="hold">
                                          <p:stCondLst>
                                            <p:cond delay="499"/>
                                          </p:stCondLst>
                                        </p:cTn>
                                        <p:tgtEl>
                                          <p:spTgt spid="12"/>
                                        </p:tgtEl>
                                        <p:attrNameLst>
                                          <p:attrName>style.visibility</p:attrName>
                                        </p:attrNameLst>
                                      </p:cBhvr>
                                      <p:to>
                                        <p:strVal val="hidden"/>
                                      </p:to>
                                    </p:se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28674"/>
                                        </p:tgtEl>
                                        <p:attrNameLst>
                                          <p:attrName>style.visibility</p:attrName>
                                        </p:attrNameLst>
                                      </p:cBhvr>
                                      <p:to>
                                        <p:strVal val="visible"/>
                                      </p:to>
                                    </p:set>
                                    <p:animEffect transition="in" filter="fade">
                                      <p:cBhvr>
                                        <p:cTn id="29" dur="500"/>
                                        <p:tgtEl>
                                          <p:spTgt spid="2867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28674"/>
                                        </p:tgtEl>
                                      </p:cBhvr>
                                    </p:animEffect>
                                    <p:set>
                                      <p:cBhvr>
                                        <p:cTn id="37" dur="1" fill="hold">
                                          <p:stCondLst>
                                            <p:cond delay="499"/>
                                          </p:stCondLst>
                                        </p:cTn>
                                        <p:tgtEl>
                                          <p:spTgt spid="28674"/>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28676"/>
                                        </p:tgtEl>
                                        <p:attrNameLst>
                                          <p:attrName>style.visibility</p:attrName>
                                        </p:attrNameLst>
                                      </p:cBhvr>
                                      <p:to>
                                        <p:strVal val="visible"/>
                                      </p:to>
                                    </p:set>
                                    <p:animEffect transition="in" filter="fade">
                                      <p:cBhvr>
                                        <p:cTn id="44" dur="500"/>
                                        <p:tgtEl>
                                          <p:spTgt spid="2867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0" grpId="1"/>
      <p:bldP spid="14" grpId="0"/>
      <p:bldP spid="14" grpId="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27"/>
          <p:cNvSpPr txBox="1">
            <a:spLocks noGrp="1"/>
          </p:cNvSpPr>
          <p:nvPr>
            <p:ph type="title"/>
          </p:nvPr>
        </p:nvSpPr>
        <p:spPr>
          <a:xfrm>
            <a:off x="713225" y="539500"/>
            <a:ext cx="77175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Nội dung:</a:t>
            </a:r>
            <a:endParaRPr/>
          </a:p>
        </p:txBody>
      </p:sp>
      <p:grpSp>
        <p:nvGrpSpPr>
          <p:cNvPr id="846" name="Google Shape;846;p27"/>
          <p:cNvGrpSpPr/>
          <p:nvPr/>
        </p:nvGrpSpPr>
        <p:grpSpPr>
          <a:xfrm>
            <a:off x="846974" y="1024184"/>
            <a:ext cx="1485900" cy="879051"/>
            <a:chOff x="903713" y="1641450"/>
            <a:chExt cx="1485900" cy="879051"/>
          </a:xfrm>
        </p:grpSpPr>
        <p:sp>
          <p:nvSpPr>
            <p:cNvPr id="847" name="Google Shape;847;p27"/>
            <p:cNvSpPr txBox="1"/>
            <p:nvPr/>
          </p:nvSpPr>
          <p:spPr>
            <a:xfrm>
              <a:off x="903713" y="1641450"/>
              <a:ext cx="14859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solidFill>
                    <a:srgbClr val="000000"/>
                  </a:solidFill>
                  <a:latin typeface="Fira Sans Extra Condensed SemiBold"/>
                  <a:ea typeface="Fira Sans Extra Condensed SemiBold"/>
                  <a:cs typeface="Fira Sans Extra Condensed SemiBold"/>
                  <a:sym typeface="Fira Sans Extra Condensed SemiBold"/>
                </a:rPr>
                <a:t>Giới thiệu</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848" name="Google Shape;848;p27"/>
            <p:cNvSpPr txBox="1"/>
            <p:nvPr/>
          </p:nvSpPr>
          <p:spPr>
            <a:xfrm>
              <a:off x="903713" y="1893201"/>
              <a:ext cx="1485900" cy="627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000000"/>
                  </a:solidFill>
                  <a:latin typeface="Roboto"/>
                  <a:ea typeface="Roboto"/>
                  <a:cs typeface="Roboto"/>
                  <a:sym typeface="Roboto"/>
                </a:rPr>
                <a:t>Mục tiêu và giới hạn của tập dữ liệu</a:t>
              </a:r>
              <a:endParaRPr sz="1200">
                <a:solidFill>
                  <a:srgbClr val="000000"/>
                </a:solidFill>
                <a:latin typeface="Roboto"/>
                <a:ea typeface="Roboto"/>
                <a:cs typeface="Roboto"/>
                <a:sym typeface="Roboto"/>
              </a:endParaRPr>
            </a:p>
          </p:txBody>
        </p:sp>
      </p:grpSp>
      <p:grpSp>
        <p:nvGrpSpPr>
          <p:cNvPr id="849" name="Google Shape;849;p27"/>
          <p:cNvGrpSpPr/>
          <p:nvPr/>
        </p:nvGrpSpPr>
        <p:grpSpPr>
          <a:xfrm>
            <a:off x="713225" y="2257322"/>
            <a:ext cx="1619649" cy="968900"/>
            <a:chOff x="903713" y="3186313"/>
            <a:chExt cx="1485900" cy="968900"/>
          </a:xfrm>
        </p:grpSpPr>
        <p:sp>
          <p:nvSpPr>
            <p:cNvPr id="850" name="Google Shape;850;p27"/>
            <p:cNvSpPr txBox="1"/>
            <p:nvPr/>
          </p:nvSpPr>
          <p:spPr>
            <a:xfrm>
              <a:off x="903713" y="3186313"/>
              <a:ext cx="14859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solidFill>
                    <a:srgbClr val="000000"/>
                  </a:solidFill>
                  <a:latin typeface="Fira Sans Extra Condensed SemiBold"/>
                  <a:ea typeface="Fira Sans Extra Condensed SemiBold"/>
                  <a:cs typeface="Fira Sans Extra Condensed SemiBold"/>
                  <a:sym typeface="Fira Sans Extra Condensed SemiBold"/>
                </a:rPr>
                <a:t>Chuẩn bị dữ liệu</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851" name="Google Shape;851;p27"/>
            <p:cNvSpPr txBox="1"/>
            <p:nvPr/>
          </p:nvSpPr>
          <p:spPr>
            <a:xfrm>
              <a:off x="903713" y="3527913"/>
              <a:ext cx="1485900" cy="627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000000"/>
                  </a:solidFill>
                  <a:latin typeface="Roboto"/>
                  <a:ea typeface="Roboto"/>
                  <a:cs typeface="Roboto"/>
                  <a:sym typeface="Roboto"/>
                </a:rPr>
                <a:t>Xử lý dữ liệu và trưng quan hóa dữ liệu</a:t>
              </a:r>
              <a:endParaRPr sz="1200">
                <a:solidFill>
                  <a:srgbClr val="000000"/>
                </a:solidFill>
                <a:latin typeface="Roboto"/>
                <a:ea typeface="Roboto"/>
                <a:cs typeface="Roboto"/>
                <a:sym typeface="Roboto"/>
              </a:endParaRPr>
            </a:p>
          </p:txBody>
        </p:sp>
      </p:grpSp>
      <p:grpSp>
        <p:nvGrpSpPr>
          <p:cNvPr id="852" name="Google Shape;852;p27"/>
          <p:cNvGrpSpPr/>
          <p:nvPr/>
        </p:nvGrpSpPr>
        <p:grpSpPr>
          <a:xfrm>
            <a:off x="6754338" y="2569785"/>
            <a:ext cx="1676386" cy="1094742"/>
            <a:chOff x="6754338" y="3186313"/>
            <a:chExt cx="1485900" cy="968900"/>
          </a:xfrm>
        </p:grpSpPr>
        <p:sp>
          <p:nvSpPr>
            <p:cNvPr id="853" name="Google Shape;853;p27"/>
            <p:cNvSpPr txBox="1"/>
            <p:nvPr/>
          </p:nvSpPr>
          <p:spPr>
            <a:xfrm>
              <a:off x="6754338" y="3186313"/>
              <a:ext cx="14859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Đánh giá mô hình</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854" name="Google Shape;854;p27"/>
            <p:cNvSpPr txBox="1"/>
            <p:nvPr/>
          </p:nvSpPr>
          <p:spPr>
            <a:xfrm>
              <a:off x="6754338" y="3527913"/>
              <a:ext cx="1485900" cy="62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Đánh giá và so sánh giữa các mô hình phân lớp</a:t>
              </a:r>
              <a:endParaRPr sz="1200">
                <a:solidFill>
                  <a:srgbClr val="000000"/>
                </a:solidFill>
                <a:latin typeface="Roboto"/>
                <a:ea typeface="Roboto"/>
                <a:cs typeface="Roboto"/>
                <a:sym typeface="Roboto"/>
              </a:endParaRPr>
            </a:p>
          </p:txBody>
        </p:sp>
      </p:grpSp>
      <p:grpSp>
        <p:nvGrpSpPr>
          <p:cNvPr id="855" name="Google Shape;855;p27"/>
          <p:cNvGrpSpPr/>
          <p:nvPr/>
        </p:nvGrpSpPr>
        <p:grpSpPr>
          <a:xfrm>
            <a:off x="6754337" y="1024921"/>
            <a:ext cx="1676387" cy="1116015"/>
            <a:chOff x="6754338" y="1641450"/>
            <a:chExt cx="1485900" cy="968900"/>
          </a:xfrm>
        </p:grpSpPr>
        <p:sp>
          <p:nvSpPr>
            <p:cNvPr id="856" name="Google Shape;856;p27"/>
            <p:cNvSpPr txBox="1"/>
            <p:nvPr/>
          </p:nvSpPr>
          <p:spPr>
            <a:xfrm>
              <a:off x="6754338" y="1641450"/>
              <a:ext cx="14859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Đánh giá và điều chỉnh mô hình</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857" name="Google Shape;857;p27"/>
            <p:cNvSpPr txBox="1"/>
            <p:nvPr/>
          </p:nvSpPr>
          <p:spPr>
            <a:xfrm>
              <a:off x="6754338" y="1983050"/>
              <a:ext cx="1485900" cy="62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a:latin typeface="Roboto"/>
                  <a:ea typeface="Roboto"/>
                  <a:cs typeface="Roboto"/>
                  <a:sym typeface="Roboto"/>
                </a:rPr>
                <a:t>Đ</a:t>
              </a:r>
              <a:r>
                <a:rPr lang="en" sz="1200">
                  <a:latin typeface="Roboto"/>
                  <a:ea typeface="Roboto"/>
                  <a:cs typeface="Roboto"/>
                  <a:sym typeface="Roboto"/>
                </a:rPr>
                <a:t>ánh giá dữ liệu dựa trên các mô hình phân lớp</a:t>
              </a:r>
              <a:endParaRPr sz="1200">
                <a:solidFill>
                  <a:srgbClr val="000000"/>
                </a:solidFill>
                <a:latin typeface="Roboto"/>
                <a:ea typeface="Roboto"/>
                <a:cs typeface="Roboto"/>
                <a:sym typeface="Roboto"/>
              </a:endParaRPr>
            </a:p>
          </p:txBody>
        </p:sp>
      </p:grpSp>
      <p:sp>
        <p:nvSpPr>
          <p:cNvPr id="858" name="Google Shape;858;p27"/>
          <p:cNvSpPr/>
          <p:nvPr/>
        </p:nvSpPr>
        <p:spPr>
          <a:xfrm>
            <a:off x="2467307" y="1024184"/>
            <a:ext cx="675600" cy="675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5"/>
                </a:solidFill>
                <a:latin typeface="Fira Sans Extra Condensed"/>
                <a:ea typeface="Fira Sans Extra Condensed"/>
                <a:cs typeface="Fira Sans Extra Condensed"/>
                <a:sym typeface="Fira Sans Extra Condensed"/>
              </a:rPr>
              <a:t>1</a:t>
            </a:r>
            <a:endParaRPr sz="3000" b="1">
              <a:solidFill>
                <a:schemeClr val="accent5"/>
              </a:solidFill>
              <a:latin typeface="Fira Sans Extra Condensed"/>
              <a:ea typeface="Fira Sans Extra Condensed"/>
              <a:cs typeface="Fira Sans Extra Condensed"/>
              <a:sym typeface="Fira Sans Extra Condensed"/>
            </a:endParaRPr>
          </a:p>
        </p:txBody>
      </p:sp>
      <p:sp>
        <p:nvSpPr>
          <p:cNvPr id="859" name="Google Shape;859;p27"/>
          <p:cNvSpPr/>
          <p:nvPr/>
        </p:nvSpPr>
        <p:spPr>
          <a:xfrm>
            <a:off x="2467286" y="2257342"/>
            <a:ext cx="675600" cy="6756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5"/>
                </a:solidFill>
                <a:latin typeface="Fira Sans Extra Condensed"/>
                <a:ea typeface="Fira Sans Extra Condensed"/>
                <a:cs typeface="Fira Sans Extra Condensed"/>
                <a:sym typeface="Fira Sans Extra Condensed"/>
              </a:rPr>
              <a:t>2</a:t>
            </a:r>
            <a:endParaRPr sz="3000" b="1">
              <a:solidFill>
                <a:schemeClr val="accent5"/>
              </a:solidFill>
              <a:latin typeface="Fira Sans Extra Condensed"/>
              <a:ea typeface="Fira Sans Extra Condensed"/>
              <a:cs typeface="Fira Sans Extra Condensed"/>
              <a:sym typeface="Fira Sans Extra Condensed"/>
            </a:endParaRPr>
          </a:p>
        </p:txBody>
      </p:sp>
      <p:sp>
        <p:nvSpPr>
          <p:cNvPr id="860" name="Google Shape;860;p27"/>
          <p:cNvSpPr/>
          <p:nvPr/>
        </p:nvSpPr>
        <p:spPr>
          <a:xfrm>
            <a:off x="6002547" y="1024922"/>
            <a:ext cx="675600" cy="6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5"/>
                </a:solidFill>
                <a:latin typeface="Fira Sans Extra Condensed"/>
                <a:ea typeface="Fira Sans Extra Condensed"/>
                <a:cs typeface="Fira Sans Extra Condensed"/>
                <a:sym typeface="Fira Sans Extra Condensed"/>
              </a:rPr>
              <a:t>4</a:t>
            </a:r>
            <a:endParaRPr sz="3000" b="1">
              <a:solidFill>
                <a:schemeClr val="accent5"/>
              </a:solidFill>
              <a:latin typeface="Fira Sans Extra Condensed"/>
              <a:ea typeface="Fira Sans Extra Condensed"/>
              <a:cs typeface="Fira Sans Extra Condensed"/>
              <a:sym typeface="Fira Sans Extra Condensed"/>
            </a:endParaRPr>
          </a:p>
        </p:txBody>
      </p:sp>
      <p:sp>
        <p:nvSpPr>
          <p:cNvPr id="861" name="Google Shape;861;p27"/>
          <p:cNvSpPr/>
          <p:nvPr/>
        </p:nvSpPr>
        <p:spPr>
          <a:xfrm>
            <a:off x="6002547" y="2569805"/>
            <a:ext cx="675600" cy="6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5"/>
                </a:solidFill>
                <a:latin typeface="Fira Sans Extra Condensed"/>
                <a:ea typeface="Fira Sans Extra Condensed"/>
                <a:cs typeface="Fira Sans Extra Condensed"/>
                <a:sym typeface="Fira Sans Extra Condensed"/>
              </a:rPr>
              <a:t>5</a:t>
            </a:r>
            <a:endParaRPr sz="3000" b="1">
              <a:solidFill>
                <a:schemeClr val="accent5"/>
              </a:solidFill>
              <a:latin typeface="Fira Sans Extra Condensed"/>
              <a:ea typeface="Fira Sans Extra Condensed"/>
              <a:cs typeface="Fira Sans Extra Condensed"/>
              <a:sym typeface="Fira Sans Extra Condensed"/>
            </a:endParaRPr>
          </a:p>
        </p:txBody>
      </p:sp>
      <p:grpSp>
        <p:nvGrpSpPr>
          <p:cNvPr id="862" name="Google Shape;862;p27"/>
          <p:cNvGrpSpPr/>
          <p:nvPr/>
        </p:nvGrpSpPr>
        <p:grpSpPr>
          <a:xfrm>
            <a:off x="3761488" y="1030309"/>
            <a:ext cx="1679255" cy="3577972"/>
            <a:chOff x="1051224" y="1352419"/>
            <a:chExt cx="1352711" cy="2882207"/>
          </a:xfrm>
        </p:grpSpPr>
        <p:grpSp>
          <p:nvGrpSpPr>
            <p:cNvPr id="863" name="Google Shape;863;p27"/>
            <p:cNvGrpSpPr/>
            <p:nvPr/>
          </p:nvGrpSpPr>
          <p:grpSpPr>
            <a:xfrm>
              <a:off x="1322972" y="1352419"/>
              <a:ext cx="1080963" cy="2657797"/>
              <a:chOff x="1636725" y="1044100"/>
              <a:chExt cx="1405125" cy="3454825"/>
            </a:xfrm>
          </p:grpSpPr>
          <p:sp>
            <p:nvSpPr>
              <p:cNvPr id="864" name="Google Shape;864;p27"/>
              <p:cNvSpPr/>
              <p:nvPr/>
            </p:nvSpPr>
            <p:spPr>
              <a:xfrm>
                <a:off x="1761175" y="1044100"/>
                <a:ext cx="743325" cy="623075"/>
              </a:xfrm>
              <a:custGeom>
                <a:avLst/>
                <a:gdLst/>
                <a:ahLst/>
                <a:cxnLst/>
                <a:rect l="l" t="t" r="r" b="b"/>
                <a:pathLst>
                  <a:path w="29733" h="24923" extrusionOk="0">
                    <a:moveTo>
                      <a:pt x="18664" y="1"/>
                    </a:moveTo>
                    <a:cubicBezTo>
                      <a:pt x="16931" y="1"/>
                      <a:pt x="15670" y="1015"/>
                      <a:pt x="15670" y="1015"/>
                    </a:cubicBezTo>
                    <a:cubicBezTo>
                      <a:pt x="14294" y="417"/>
                      <a:pt x="13148" y="197"/>
                      <a:pt x="12208" y="197"/>
                    </a:cubicBezTo>
                    <a:cubicBezTo>
                      <a:pt x="9590" y="197"/>
                      <a:pt x="8564" y="1904"/>
                      <a:pt x="8564" y="1904"/>
                    </a:cubicBezTo>
                    <a:cubicBezTo>
                      <a:pt x="1961" y="1971"/>
                      <a:pt x="3838" y="7635"/>
                      <a:pt x="3838" y="7635"/>
                    </a:cubicBezTo>
                    <a:cubicBezTo>
                      <a:pt x="1" y="10350"/>
                      <a:pt x="2866" y="12764"/>
                      <a:pt x="2866" y="12764"/>
                    </a:cubicBezTo>
                    <a:cubicBezTo>
                      <a:pt x="1291" y="17658"/>
                      <a:pt x="4928" y="18813"/>
                      <a:pt x="4928" y="18813"/>
                    </a:cubicBezTo>
                    <a:cubicBezTo>
                      <a:pt x="4703" y="22262"/>
                      <a:pt x="7072" y="22627"/>
                      <a:pt x="8085" y="22627"/>
                    </a:cubicBezTo>
                    <a:cubicBezTo>
                      <a:pt x="8357" y="22627"/>
                      <a:pt x="8531" y="22601"/>
                      <a:pt x="8531" y="22601"/>
                    </a:cubicBezTo>
                    <a:cubicBezTo>
                      <a:pt x="9123" y="24570"/>
                      <a:pt x="10557" y="24923"/>
                      <a:pt x="11508" y="24923"/>
                    </a:cubicBezTo>
                    <a:cubicBezTo>
                      <a:pt x="12039" y="24923"/>
                      <a:pt x="12419" y="24813"/>
                      <a:pt x="12419" y="24813"/>
                    </a:cubicBezTo>
                    <a:lnTo>
                      <a:pt x="19357" y="23490"/>
                    </a:lnTo>
                    <a:cubicBezTo>
                      <a:pt x="19861" y="23557"/>
                      <a:pt x="20317" y="23588"/>
                      <a:pt x="20731" y="23588"/>
                    </a:cubicBezTo>
                    <a:cubicBezTo>
                      <a:pt x="25551" y="23588"/>
                      <a:pt x="24570" y="19367"/>
                      <a:pt x="24570" y="19367"/>
                    </a:cubicBezTo>
                    <a:cubicBezTo>
                      <a:pt x="28123" y="17490"/>
                      <a:pt x="25945" y="14825"/>
                      <a:pt x="25945" y="14825"/>
                    </a:cubicBezTo>
                    <a:cubicBezTo>
                      <a:pt x="29732" y="11624"/>
                      <a:pt x="25659" y="8105"/>
                      <a:pt x="25659" y="8105"/>
                    </a:cubicBezTo>
                    <a:cubicBezTo>
                      <a:pt x="27185" y="2038"/>
                      <a:pt x="22157" y="1568"/>
                      <a:pt x="22157" y="1568"/>
                    </a:cubicBezTo>
                    <a:cubicBezTo>
                      <a:pt x="20936" y="373"/>
                      <a:pt x="19713" y="1"/>
                      <a:pt x="18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7"/>
              <p:cNvSpPr/>
              <p:nvPr/>
            </p:nvSpPr>
            <p:spPr>
              <a:xfrm>
                <a:off x="1781700" y="2509950"/>
                <a:ext cx="508275" cy="1768150"/>
              </a:xfrm>
              <a:custGeom>
                <a:avLst/>
                <a:gdLst/>
                <a:ahLst/>
                <a:cxnLst/>
                <a:rect l="l" t="t" r="r" b="b"/>
                <a:pathLst>
                  <a:path w="20331" h="70726" extrusionOk="0">
                    <a:moveTo>
                      <a:pt x="2112" y="0"/>
                    </a:moveTo>
                    <a:lnTo>
                      <a:pt x="2112" y="0"/>
                    </a:lnTo>
                    <a:cubicBezTo>
                      <a:pt x="0" y="11833"/>
                      <a:pt x="7593" y="36654"/>
                      <a:pt x="7593" y="36654"/>
                    </a:cubicBezTo>
                    <a:cubicBezTo>
                      <a:pt x="3939" y="41280"/>
                      <a:pt x="4090" y="70726"/>
                      <a:pt x="4090" y="70726"/>
                    </a:cubicBezTo>
                    <a:lnTo>
                      <a:pt x="8481" y="70558"/>
                    </a:lnTo>
                    <a:cubicBezTo>
                      <a:pt x="10911" y="62581"/>
                      <a:pt x="15252" y="45184"/>
                      <a:pt x="16610" y="39772"/>
                    </a:cubicBezTo>
                    <a:cubicBezTo>
                      <a:pt x="16878" y="38648"/>
                      <a:pt x="17079" y="37526"/>
                      <a:pt x="17213" y="36386"/>
                    </a:cubicBezTo>
                    <a:cubicBezTo>
                      <a:pt x="18889" y="21620"/>
                      <a:pt x="20330" y="2078"/>
                      <a:pt x="20330" y="2078"/>
                    </a:cubicBezTo>
                    <a:lnTo>
                      <a:pt x="2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7"/>
              <p:cNvSpPr/>
              <p:nvPr/>
            </p:nvSpPr>
            <p:spPr>
              <a:xfrm>
                <a:off x="1882250" y="3643900"/>
                <a:ext cx="271525" cy="634200"/>
              </a:xfrm>
              <a:custGeom>
                <a:avLst/>
                <a:gdLst/>
                <a:ahLst/>
                <a:cxnLst/>
                <a:rect l="l" t="t" r="r" b="b"/>
                <a:pathLst>
                  <a:path w="10861" h="25368" extrusionOk="0">
                    <a:moveTo>
                      <a:pt x="2598" y="0"/>
                    </a:moveTo>
                    <a:cubicBezTo>
                      <a:pt x="2156" y="0"/>
                      <a:pt x="1714" y="10"/>
                      <a:pt x="1274" y="27"/>
                    </a:cubicBezTo>
                    <a:cubicBezTo>
                      <a:pt x="1" y="10302"/>
                      <a:pt x="68" y="25368"/>
                      <a:pt x="68" y="25368"/>
                    </a:cubicBezTo>
                    <a:lnTo>
                      <a:pt x="4459" y="25200"/>
                    </a:lnTo>
                    <a:cubicBezTo>
                      <a:pt x="6219" y="19435"/>
                      <a:pt x="8968" y="8776"/>
                      <a:pt x="10861" y="1251"/>
                    </a:cubicBezTo>
                    <a:cubicBezTo>
                      <a:pt x="8749" y="514"/>
                      <a:pt x="6286" y="212"/>
                      <a:pt x="4961" y="94"/>
                    </a:cubicBezTo>
                    <a:cubicBezTo>
                      <a:pt x="4178" y="30"/>
                      <a:pt x="3387" y="0"/>
                      <a:pt x="25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7"/>
              <p:cNvSpPr/>
              <p:nvPr/>
            </p:nvSpPr>
            <p:spPr>
              <a:xfrm>
                <a:off x="2008375" y="2512900"/>
                <a:ext cx="489825" cy="1725425"/>
              </a:xfrm>
              <a:custGeom>
                <a:avLst/>
                <a:gdLst/>
                <a:ahLst/>
                <a:cxnLst/>
                <a:rect l="l" t="t" r="r" b="b"/>
                <a:pathLst>
                  <a:path w="19593" h="69017" extrusionOk="0">
                    <a:moveTo>
                      <a:pt x="470" y="0"/>
                    </a:moveTo>
                    <a:lnTo>
                      <a:pt x="470" y="0"/>
                    </a:lnTo>
                    <a:cubicBezTo>
                      <a:pt x="1" y="12016"/>
                      <a:pt x="9923" y="36318"/>
                      <a:pt x="9923" y="36318"/>
                    </a:cubicBezTo>
                    <a:cubicBezTo>
                      <a:pt x="6504" y="42938"/>
                      <a:pt x="8028" y="68614"/>
                      <a:pt x="8028" y="68614"/>
                    </a:cubicBezTo>
                    <a:lnTo>
                      <a:pt x="13409" y="69016"/>
                    </a:lnTo>
                    <a:cubicBezTo>
                      <a:pt x="14682" y="61039"/>
                      <a:pt x="17279" y="43810"/>
                      <a:pt x="18319" y="38027"/>
                    </a:cubicBezTo>
                    <a:cubicBezTo>
                      <a:pt x="18604" y="36485"/>
                      <a:pt x="18772" y="34927"/>
                      <a:pt x="18855" y="33368"/>
                    </a:cubicBezTo>
                    <a:cubicBezTo>
                      <a:pt x="19592" y="19156"/>
                      <a:pt x="15436" y="570"/>
                      <a:pt x="15436" y="570"/>
                    </a:cubicBezTo>
                    <a:lnTo>
                      <a:pt x="4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7"/>
              <p:cNvSpPr/>
              <p:nvPr/>
            </p:nvSpPr>
            <p:spPr>
              <a:xfrm>
                <a:off x="2190225" y="3667925"/>
                <a:ext cx="236750" cy="570400"/>
              </a:xfrm>
              <a:custGeom>
                <a:avLst/>
                <a:gdLst/>
                <a:ahLst/>
                <a:cxnLst/>
                <a:rect l="l" t="t" r="r" b="b"/>
                <a:pathLst>
                  <a:path w="9470" h="22816" extrusionOk="0">
                    <a:moveTo>
                      <a:pt x="2021" y="0"/>
                    </a:moveTo>
                    <a:cubicBezTo>
                      <a:pt x="1566" y="0"/>
                      <a:pt x="1129" y="9"/>
                      <a:pt x="721" y="22"/>
                    </a:cubicBezTo>
                    <a:cubicBezTo>
                      <a:pt x="1" y="9843"/>
                      <a:pt x="754" y="22413"/>
                      <a:pt x="754" y="22413"/>
                    </a:cubicBezTo>
                    <a:lnTo>
                      <a:pt x="6135" y="22815"/>
                    </a:lnTo>
                    <a:cubicBezTo>
                      <a:pt x="6955" y="17670"/>
                      <a:pt x="8329" y="8704"/>
                      <a:pt x="9469" y="1413"/>
                    </a:cubicBezTo>
                    <a:cubicBezTo>
                      <a:pt x="7461" y="253"/>
                      <a:pt x="4475" y="0"/>
                      <a:pt x="2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7"/>
              <p:cNvSpPr/>
              <p:nvPr/>
            </p:nvSpPr>
            <p:spPr>
              <a:xfrm>
                <a:off x="1744825" y="4088300"/>
                <a:ext cx="368325" cy="410625"/>
              </a:xfrm>
              <a:custGeom>
                <a:avLst/>
                <a:gdLst/>
                <a:ahLst/>
                <a:cxnLst/>
                <a:rect l="l" t="t" r="r" b="b"/>
                <a:pathLst>
                  <a:path w="14733" h="16425" extrusionOk="0">
                    <a:moveTo>
                      <a:pt x="4928" y="0"/>
                    </a:moveTo>
                    <a:lnTo>
                      <a:pt x="0" y="3570"/>
                    </a:lnTo>
                    <a:lnTo>
                      <a:pt x="13794" y="16425"/>
                    </a:lnTo>
                    <a:cubicBezTo>
                      <a:pt x="14733" y="14363"/>
                      <a:pt x="14666" y="11983"/>
                      <a:pt x="13593" y="10005"/>
                    </a:cubicBezTo>
                    <a:lnTo>
                      <a:pt x="11531" y="6151"/>
                    </a:lnTo>
                    <a:lnTo>
                      <a:pt x="4928" y="0"/>
                    </a:lnTo>
                    <a:close/>
                  </a:path>
                </a:pathLst>
              </a:custGeom>
              <a:solidFill>
                <a:srgbClr val="072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7"/>
              <p:cNvSpPr/>
              <p:nvPr/>
            </p:nvSpPr>
            <p:spPr>
              <a:xfrm>
                <a:off x="1814375" y="4140800"/>
                <a:ext cx="59525" cy="53850"/>
              </a:xfrm>
              <a:custGeom>
                <a:avLst/>
                <a:gdLst/>
                <a:ahLst/>
                <a:cxnLst/>
                <a:rect l="l" t="t" r="r" b="b"/>
                <a:pathLst>
                  <a:path w="2381" h="2154" extrusionOk="0">
                    <a:moveTo>
                      <a:pt x="1194" y="1"/>
                    </a:moveTo>
                    <a:cubicBezTo>
                      <a:pt x="903" y="1"/>
                      <a:pt x="614" y="119"/>
                      <a:pt x="403" y="347"/>
                    </a:cubicBezTo>
                    <a:cubicBezTo>
                      <a:pt x="0" y="783"/>
                      <a:pt x="18" y="1453"/>
                      <a:pt x="454" y="1872"/>
                    </a:cubicBezTo>
                    <a:cubicBezTo>
                      <a:pt x="658" y="2061"/>
                      <a:pt x="919" y="2154"/>
                      <a:pt x="1179" y="2154"/>
                    </a:cubicBezTo>
                    <a:cubicBezTo>
                      <a:pt x="1472" y="2154"/>
                      <a:pt x="1765" y="2036"/>
                      <a:pt x="1978" y="1805"/>
                    </a:cubicBezTo>
                    <a:cubicBezTo>
                      <a:pt x="2380" y="1369"/>
                      <a:pt x="2347" y="699"/>
                      <a:pt x="1929" y="296"/>
                    </a:cubicBezTo>
                    <a:cubicBezTo>
                      <a:pt x="1721" y="98"/>
                      <a:pt x="1457" y="1"/>
                      <a:pt x="1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7"/>
              <p:cNvSpPr/>
              <p:nvPr/>
            </p:nvSpPr>
            <p:spPr>
              <a:xfrm>
                <a:off x="1962700" y="4156575"/>
                <a:ext cx="106875" cy="105625"/>
              </a:xfrm>
              <a:custGeom>
                <a:avLst/>
                <a:gdLst/>
                <a:ahLst/>
                <a:cxnLst/>
                <a:rect l="l" t="t" r="r" b="b"/>
                <a:pathLst>
                  <a:path w="4275" h="4225" extrusionOk="0">
                    <a:moveTo>
                      <a:pt x="1426" y="1"/>
                    </a:moveTo>
                    <a:lnTo>
                      <a:pt x="0" y="2096"/>
                    </a:lnTo>
                    <a:lnTo>
                      <a:pt x="2280" y="4224"/>
                    </a:lnTo>
                    <a:lnTo>
                      <a:pt x="2599" y="4040"/>
                    </a:lnTo>
                    <a:lnTo>
                      <a:pt x="4275" y="2666"/>
                    </a:lnTo>
                    <a:lnTo>
                      <a:pt x="1426" y="1"/>
                    </a:lnTo>
                    <a:close/>
                  </a:path>
                </a:pathLst>
              </a:custGeom>
              <a:solidFill>
                <a:srgbClr val="072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7"/>
              <p:cNvSpPr/>
              <p:nvPr/>
            </p:nvSpPr>
            <p:spPr>
              <a:xfrm>
                <a:off x="1777950" y="4214000"/>
                <a:ext cx="39800" cy="36450"/>
              </a:xfrm>
              <a:custGeom>
                <a:avLst/>
                <a:gdLst/>
                <a:ahLst/>
                <a:cxnLst/>
                <a:rect l="l" t="t" r="r" b="b"/>
                <a:pathLst>
                  <a:path w="1592" h="1458" extrusionOk="0">
                    <a:moveTo>
                      <a:pt x="552" y="0"/>
                    </a:moveTo>
                    <a:lnTo>
                      <a:pt x="0" y="620"/>
                    </a:lnTo>
                    <a:lnTo>
                      <a:pt x="905" y="1458"/>
                    </a:lnTo>
                    <a:lnTo>
                      <a:pt x="1592" y="704"/>
                    </a:lnTo>
                    <a:lnTo>
                      <a:pt x="552" y="0"/>
                    </a:lnTo>
                    <a:close/>
                  </a:path>
                </a:pathLst>
              </a:custGeom>
              <a:solidFill>
                <a:srgbClr val="072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7"/>
              <p:cNvSpPr/>
              <p:nvPr/>
            </p:nvSpPr>
            <p:spPr>
              <a:xfrm>
                <a:off x="1823600" y="4255900"/>
                <a:ext cx="39850" cy="36050"/>
              </a:xfrm>
              <a:custGeom>
                <a:avLst/>
                <a:gdLst/>
                <a:ahLst/>
                <a:cxnLst/>
                <a:rect l="l" t="t" r="r" b="b"/>
                <a:pathLst>
                  <a:path w="1594" h="1442" extrusionOk="0">
                    <a:moveTo>
                      <a:pt x="554" y="0"/>
                    </a:moveTo>
                    <a:lnTo>
                      <a:pt x="0" y="620"/>
                    </a:lnTo>
                    <a:lnTo>
                      <a:pt x="923" y="1442"/>
                    </a:lnTo>
                    <a:lnTo>
                      <a:pt x="1593" y="704"/>
                    </a:lnTo>
                    <a:lnTo>
                      <a:pt x="554" y="0"/>
                    </a:lnTo>
                    <a:close/>
                  </a:path>
                </a:pathLst>
              </a:custGeom>
              <a:solidFill>
                <a:srgbClr val="072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7"/>
              <p:cNvSpPr/>
              <p:nvPr/>
            </p:nvSpPr>
            <p:spPr>
              <a:xfrm>
                <a:off x="1913700" y="4342200"/>
                <a:ext cx="39800" cy="36475"/>
              </a:xfrm>
              <a:custGeom>
                <a:avLst/>
                <a:gdLst/>
                <a:ahLst/>
                <a:cxnLst/>
                <a:rect l="l" t="t" r="r" b="b"/>
                <a:pathLst>
                  <a:path w="1592" h="1459" extrusionOk="0">
                    <a:moveTo>
                      <a:pt x="553" y="1"/>
                    </a:moveTo>
                    <a:lnTo>
                      <a:pt x="0" y="620"/>
                    </a:lnTo>
                    <a:lnTo>
                      <a:pt x="921" y="1458"/>
                    </a:lnTo>
                    <a:lnTo>
                      <a:pt x="1592" y="705"/>
                    </a:lnTo>
                    <a:lnTo>
                      <a:pt x="553" y="1"/>
                    </a:lnTo>
                    <a:close/>
                  </a:path>
                </a:pathLst>
              </a:custGeom>
              <a:solidFill>
                <a:srgbClr val="072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7"/>
              <p:cNvSpPr/>
              <p:nvPr/>
            </p:nvSpPr>
            <p:spPr>
              <a:xfrm>
                <a:off x="1961850" y="4388700"/>
                <a:ext cx="39850" cy="36050"/>
              </a:xfrm>
              <a:custGeom>
                <a:avLst/>
                <a:gdLst/>
                <a:ahLst/>
                <a:cxnLst/>
                <a:rect l="l" t="t" r="r" b="b"/>
                <a:pathLst>
                  <a:path w="1594" h="1442" extrusionOk="0">
                    <a:moveTo>
                      <a:pt x="555" y="0"/>
                    </a:moveTo>
                    <a:lnTo>
                      <a:pt x="1" y="621"/>
                    </a:lnTo>
                    <a:lnTo>
                      <a:pt x="906" y="1442"/>
                    </a:lnTo>
                    <a:lnTo>
                      <a:pt x="1594" y="704"/>
                    </a:lnTo>
                    <a:lnTo>
                      <a:pt x="555" y="0"/>
                    </a:lnTo>
                    <a:close/>
                  </a:path>
                </a:pathLst>
              </a:custGeom>
              <a:solidFill>
                <a:srgbClr val="072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7"/>
              <p:cNvSpPr/>
              <p:nvPr/>
            </p:nvSpPr>
            <p:spPr>
              <a:xfrm>
                <a:off x="2015925" y="4438575"/>
                <a:ext cx="39400" cy="36050"/>
              </a:xfrm>
              <a:custGeom>
                <a:avLst/>
                <a:gdLst/>
                <a:ahLst/>
                <a:cxnLst/>
                <a:rect l="l" t="t" r="r" b="b"/>
                <a:pathLst>
                  <a:path w="1576" h="1442" extrusionOk="0">
                    <a:moveTo>
                      <a:pt x="553" y="1"/>
                    </a:moveTo>
                    <a:lnTo>
                      <a:pt x="1" y="620"/>
                    </a:lnTo>
                    <a:lnTo>
                      <a:pt x="906" y="1442"/>
                    </a:lnTo>
                    <a:lnTo>
                      <a:pt x="1576" y="704"/>
                    </a:lnTo>
                    <a:lnTo>
                      <a:pt x="553" y="1"/>
                    </a:lnTo>
                    <a:close/>
                  </a:path>
                </a:pathLst>
              </a:custGeom>
              <a:solidFill>
                <a:srgbClr val="072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7"/>
              <p:cNvSpPr/>
              <p:nvPr/>
            </p:nvSpPr>
            <p:spPr>
              <a:xfrm>
                <a:off x="2099300" y="4105450"/>
                <a:ext cx="431575" cy="327275"/>
              </a:xfrm>
              <a:custGeom>
                <a:avLst/>
                <a:gdLst/>
                <a:ahLst/>
                <a:cxnLst/>
                <a:rect l="l" t="t" r="r" b="b"/>
                <a:pathLst>
                  <a:path w="17263" h="13091" extrusionOk="0">
                    <a:moveTo>
                      <a:pt x="3671" y="1"/>
                    </a:moveTo>
                    <a:lnTo>
                      <a:pt x="0" y="4845"/>
                    </a:lnTo>
                    <a:lnTo>
                      <a:pt x="16961" y="13091"/>
                    </a:lnTo>
                    <a:cubicBezTo>
                      <a:pt x="17263" y="10861"/>
                      <a:pt x="16492" y="8599"/>
                      <a:pt x="14883" y="7006"/>
                    </a:cubicBezTo>
                    <a:lnTo>
                      <a:pt x="11783" y="3940"/>
                    </a:lnTo>
                    <a:lnTo>
                      <a:pt x="3671" y="1"/>
                    </a:lnTo>
                    <a:close/>
                  </a:path>
                </a:pathLst>
              </a:custGeom>
              <a:solidFill>
                <a:srgbClr val="072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7"/>
              <p:cNvSpPr/>
              <p:nvPr/>
            </p:nvSpPr>
            <p:spPr>
              <a:xfrm>
                <a:off x="2160450" y="4161525"/>
                <a:ext cx="61650" cy="53825"/>
              </a:xfrm>
              <a:custGeom>
                <a:avLst/>
                <a:gdLst/>
                <a:ahLst/>
                <a:cxnLst/>
                <a:rect l="l" t="t" r="r" b="b"/>
                <a:pathLst>
                  <a:path w="2466" h="2153" extrusionOk="0">
                    <a:moveTo>
                      <a:pt x="1230" y="0"/>
                    </a:moveTo>
                    <a:cubicBezTo>
                      <a:pt x="830" y="0"/>
                      <a:pt x="446" y="221"/>
                      <a:pt x="253" y="607"/>
                    </a:cubicBezTo>
                    <a:cubicBezTo>
                      <a:pt x="1" y="1143"/>
                      <a:pt x="220" y="1780"/>
                      <a:pt x="756" y="2048"/>
                    </a:cubicBezTo>
                    <a:cubicBezTo>
                      <a:pt x="906" y="2119"/>
                      <a:pt x="1065" y="2153"/>
                      <a:pt x="1221" y="2153"/>
                    </a:cubicBezTo>
                    <a:cubicBezTo>
                      <a:pt x="1621" y="2153"/>
                      <a:pt x="2004" y="1931"/>
                      <a:pt x="2197" y="1546"/>
                    </a:cubicBezTo>
                    <a:cubicBezTo>
                      <a:pt x="2465" y="1009"/>
                      <a:pt x="2231" y="372"/>
                      <a:pt x="1694" y="104"/>
                    </a:cubicBezTo>
                    <a:cubicBezTo>
                      <a:pt x="1544" y="34"/>
                      <a:pt x="1386" y="0"/>
                      <a:pt x="1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7"/>
              <p:cNvSpPr/>
              <p:nvPr/>
            </p:nvSpPr>
            <p:spPr>
              <a:xfrm>
                <a:off x="2316775" y="4132700"/>
                <a:ext cx="106000" cy="94300"/>
              </a:xfrm>
              <a:custGeom>
                <a:avLst/>
                <a:gdLst/>
                <a:ahLst/>
                <a:cxnLst/>
                <a:rect l="l" t="t" r="r" b="b"/>
                <a:pathLst>
                  <a:path w="4240" h="3772" extrusionOk="0">
                    <a:moveTo>
                      <a:pt x="737" y="1"/>
                    </a:moveTo>
                    <a:lnTo>
                      <a:pt x="0" y="2414"/>
                    </a:lnTo>
                    <a:lnTo>
                      <a:pt x="2798" y="3771"/>
                    </a:lnTo>
                    <a:lnTo>
                      <a:pt x="3066" y="3503"/>
                    </a:lnTo>
                    <a:lnTo>
                      <a:pt x="4240" y="1710"/>
                    </a:lnTo>
                    <a:lnTo>
                      <a:pt x="737" y="1"/>
                    </a:lnTo>
                    <a:close/>
                  </a:path>
                </a:pathLst>
              </a:custGeom>
              <a:solidFill>
                <a:srgbClr val="072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7"/>
              <p:cNvSpPr/>
              <p:nvPr/>
            </p:nvSpPr>
            <p:spPr>
              <a:xfrm>
                <a:off x="2146225" y="4247925"/>
                <a:ext cx="38575" cy="32300"/>
              </a:xfrm>
              <a:custGeom>
                <a:avLst/>
                <a:gdLst/>
                <a:ahLst/>
                <a:cxnLst/>
                <a:rect l="l" t="t" r="r" b="b"/>
                <a:pathLst>
                  <a:path w="1543" h="1292" extrusionOk="0">
                    <a:moveTo>
                      <a:pt x="335" y="0"/>
                    </a:moveTo>
                    <a:lnTo>
                      <a:pt x="0" y="755"/>
                    </a:lnTo>
                    <a:lnTo>
                      <a:pt x="1106" y="1291"/>
                    </a:lnTo>
                    <a:lnTo>
                      <a:pt x="1542" y="369"/>
                    </a:lnTo>
                    <a:lnTo>
                      <a:pt x="335" y="0"/>
                    </a:lnTo>
                    <a:close/>
                  </a:path>
                </a:pathLst>
              </a:custGeom>
              <a:solidFill>
                <a:srgbClr val="072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7"/>
              <p:cNvSpPr/>
              <p:nvPr/>
            </p:nvSpPr>
            <p:spPr>
              <a:xfrm>
                <a:off x="2202350" y="4274325"/>
                <a:ext cx="38575" cy="32275"/>
              </a:xfrm>
              <a:custGeom>
                <a:avLst/>
                <a:gdLst/>
                <a:ahLst/>
                <a:cxnLst/>
                <a:rect l="l" t="t" r="r" b="b"/>
                <a:pathLst>
                  <a:path w="1543" h="1291" extrusionOk="0">
                    <a:moveTo>
                      <a:pt x="336" y="1"/>
                    </a:moveTo>
                    <a:lnTo>
                      <a:pt x="1" y="754"/>
                    </a:lnTo>
                    <a:lnTo>
                      <a:pt x="1107" y="1291"/>
                    </a:lnTo>
                    <a:lnTo>
                      <a:pt x="1543" y="369"/>
                    </a:lnTo>
                    <a:lnTo>
                      <a:pt x="336" y="1"/>
                    </a:lnTo>
                    <a:close/>
                  </a:path>
                </a:pathLst>
              </a:custGeom>
              <a:solidFill>
                <a:srgbClr val="072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7"/>
              <p:cNvSpPr/>
              <p:nvPr/>
            </p:nvSpPr>
            <p:spPr>
              <a:xfrm>
                <a:off x="2313825" y="4330875"/>
                <a:ext cx="38550" cy="31875"/>
              </a:xfrm>
              <a:custGeom>
                <a:avLst/>
                <a:gdLst/>
                <a:ahLst/>
                <a:cxnLst/>
                <a:rect l="l" t="t" r="r" b="b"/>
                <a:pathLst>
                  <a:path w="1542" h="1275" extrusionOk="0">
                    <a:moveTo>
                      <a:pt x="353" y="1"/>
                    </a:moveTo>
                    <a:lnTo>
                      <a:pt x="0" y="755"/>
                    </a:lnTo>
                    <a:lnTo>
                      <a:pt x="1106" y="1274"/>
                    </a:lnTo>
                    <a:lnTo>
                      <a:pt x="1542" y="369"/>
                    </a:lnTo>
                    <a:lnTo>
                      <a:pt x="353" y="1"/>
                    </a:lnTo>
                    <a:close/>
                  </a:path>
                </a:pathLst>
              </a:custGeom>
              <a:solidFill>
                <a:srgbClr val="072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7"/>
              <p:cNvSpPr/>
              <p:nvPr/>
            </p:nvSpPr>
            <p:spPr>
              <a:xfrm>
                <a:off x="2373300" y="4360650"/>
                <a:ext cx="38575" cy="32275"/>
              </a:xfrm>
              <a:custGeom>
                <a:avLst/>
                <a:gdLst/>
                <a:ahLst/>
                <a:cxnLst/>
                <a:rect l="l" t="t" r="r" b="b"/>
                <a:pathLst>
                  <a:path w="1543" h="1291" extrusionOk="0">
                    <a:moveTo>
                      <a:pt x="336" y="0"/>
                    </a:moveTo>
                    <a:lnTo>
                      <a:pt x="1" y="754"/>
                    </a:lnTo>
                    <a:lnTo>
                      <a:pt x="1107" y="1290"/>
                    </a:lnTo>
                    <a:lnTo>
                      <a:pt x="1543" y="369"/>
                    </a:lnTo>
                    <a:lnTo>
                      <a:pt x="336" y="0"/>
                    </a:lnTo>
                    <a:close/>
                  </a:path>
                </a:pathLst>
              </a:custGeom>
              <a:solidFill>
                <a:srgbClr val="072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7"/>
              <p:cNvSpPr/>
              <p:nvPr/>
            </p:nvSpPr>
            <p:spPr>
              <a:xfrm>
                <a:off x="2439100" y="4392475"/>
                <a:ext cx="38575" cy="32275"/>
              </a:xfrm>
              <a:custGeom>
                <a:avLst/>
                <a:gdLst/>
                <a:ahLst/>
                <a:cxnLst/>
                <a:rect l="l" t="t" r="r" b="b"/>
                <a:pathLst>
                  <a:path w="1543" h="1291" extrusionOk="0">
                    <a:moveTo>
                      <a:pt x="352" y="1"/>
                    </a:moveTo>
                    <a:lnTo>
                      <a:pt x="1" y="754"/>
                    </a:lnTo>
                    <a:lnTo>
                      <a:pt x="1123" y="1291"/>
                    </a:lnTo>
                    <a:lnTo>
                      <a:pt x="1543" y="386"/>
                    </a:lnTo>
                    <a:lnTo>
                      <a:pt x="352" y="1"/>
                    </a:lnTo>
                    <a:close/>
                  </a:path>
                </a:pathLst>
              </a:custGeom>
              <a:solidFill>
                <a:srgbClr val="072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7"/>
              <p:cNvSpPr/>
              <p:nvPr/>
            </p:nvSpPr>
            <p:spPr>
              <a:xfrm>
                <a:off x="2109350" y="1408000"/>
                <a:ext cx="54925" cy="28525"/>
              </a:xfrm>
              <a:custGeom>
                <a:avLst/>
                <a:gdLst/>
                <a:ahLst/>
                <a:cxnLst/>
                <a:rect l="l" t="t" r="r" b="b"/>
                <a:pathLst>
                  <a:path w="2197" h="1141" extrusionOk="0">
                    <a:moveTo>
                      <a:pt x="2197" y="0"/>
                    </a:moveTo>
                    <a:lnTo>
                      <a:pt x="0" y="621"/>
                    </a:lnTo>
                    <a:lnTo>
                      <a:pt x="470" y="1140"/>
                    </a:lnTo>
                    <a:lnTo>
                      <a:pt x="1911" y="704"/>
                    </a:lnTo>
                    <a:lnTo>
                      <a:pt x="2197" y="0"/>
                    </a:lnTo>
                    <a:close/>
                  </a:path>
                </a:pathLst>
              </a:custGeom>
              <a:solidFill>
                <a:srgbClr val="A062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7"/>
              <p:cNvSpPr/>
              <p:nvPr/>
            </p:nvSpPr>
            <p:spPr>
              <a:xfrm>
                <a:off x="2252650" y="1403800"/>
                <a:ext cx="56600" cy="20575"/>
              </a:xfrm>
              <a:custGeom>
                <a:avLst/>
                <a:gdLst/>
                <a:ahLst/>
                <a:cxnLst/>
                <a:rect l="l" t="t" r="r" b="b"/>
                <a:pathLst>
                  <a:path w="2264" h="823" extrusionOk="0">
                    <a:moveTo>
                      <a:pt x="0" y="1"/>
                    </a:moveTo>
                    <a:lnTo>
                      <a:pt x="219" y="655"/>
                    </a:lnTo>
                    <a:lnTo>
                      <a:pt x="1727" y="823"/>
                    </a:lnTo>
                    <a:lnTo>
                      <a:pt x="2263" y="286"/>
                    </a:lnTo>
                    <a:lnTo>
                      <a:pt x="0" y="1"/>
                    </a:lnTo>
                    <a:close/>
                  </a:path>
                </a:pathLst>
              </a:custGeom>
              <a:solidFill>
                <a:srgbClr val="A062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7"/>
              <p:cNvSpPr/>
              <p:nvPr/>
            </p:nvSpPr>
            <p:spPr>
              <a:xfrm>
                <a:off x="2164250" y="1550050"/>
                <a:ext cx="72500" cy="5050"/>
              </a:xfrm>
              <a:custGeom>
                <a:avLst/>
                <a:gdLst/>
                <a:ahLst/>
                <a:cxnLst/>
                <a:rect l="l" t="t" r="r" b="b"/>
                <a:pathLst>
                  <a:path w="2900" h="202" fill="none" extrusionOk="0">
                    <a:moveTo>
                      <a:pt x="2899" y="202"/>
                    </a:moveTo>
                    <a:lnTo>
                      <a:pt x="1" y="1"/>
                    </a:lnTo>
                  </a:path>
                </a:pathLst>
              </a:custGeom>
              <a:noFill/>
              <a:ln w="425" cap="flat" cmpd="sng">
                <a:solidFill>
                  <a:srgbClr val="D8D8D8"/>
                </a:solidFill>
                <a:prstDash val="solid"/>
                <a:miter lim="13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7"/>
              <p:cNvSpPr/>
              <p:nvPr/>
            </p:nvSpPr>
            <p:spPr>
              <a:xfrm>
                <a:off x="1782125" y="2573875"/>
                <a:ext cx="745825" cy="684600"/>
              </a:xfrm>
              <a:custGeom>
                <a:avLst/>
                <a:gdLst/>
                <a:ahLst/>
                <a:cxnLst/>
                <a:rect l="l" t="t" r="r" b="b"/>
                <a:pathLst>
                  <a:path w="29833" h="27384" extrusionOk="0">
                    <a:moveTo>
                      <a:pt x="19999" y="0"/>
                    </a:moveTo>
                    <a:cubicBezTo>
                      <a:pt x="7171" y="0"/>
                      <a:pt x="1592" y="4147"/>
                      <a:pt x="1592" y="4147"/>
                    </a:cubicBezTo>
                    <a:cubicBezTo>
                      <a:pt x="1" y="10164"/>
                      <a:pt x="1811" y="13684"/>
                      <a:pt x="2515" y="18024"/>
                    </a:cubicBezTo>
                    <a:cubicBezTo>
                      <a:pt x="3235" y="22365"/>
                      <a:pt x="2732" y="25818"/>
                      <a:pt x="2732" y="25818"/>
                    </a:cubicBezTo>
                    <a:cubicBezTo>
                      <a:pt x="2732" y="25818"/>
                      <a:pt x="5464" y="26689"/>
                      <a:pt x="9621" y="27226"/>
                    </a:cubicBezTo>
                    <a:cubicBezTo>
                      <a:pt x="10492" y="27339"/>
                      <a:pt x="11395" y="27383"/>
                      <a:pt x="12279" y="27383"/>
                    </a:cubicBezTo>
                    <a:cubicBezTo>
                      <a:pt x="15591" y="27383"/>
                      <a:pt x="18620" y="26756"/>
                      <a:pt x="18620" y="26756"/>
                    </a:cubicBezTo>
                    <a:lnTo>
                      <a:pt x="18872" y="25197"/>
                    </a:lnTo>
                    <a:cubicBezTo>
                      <a:pt x="27956" y="24812"/>
                      <a:pt x="29833" y="22013"/>
                      <a:pt x="29833" y="22013"/>
                    </a:cubicBezTo>
                    <a:cubicBezTo>
                      <a:pt x="29833" y="22013"/>
                      <a:pt x="29112" y="20169"/>
                      <a:pt x="28307" y="14102"/>
                    </a:cubicBezTo>
                    <a:cubicBezTo>
                      <a:pt x="27520" y="8053"/>
                      <a:pt x="24906" y="192"/>
                      <a:pt x="24906" y="192"/>
                    </a:cubicBezTo>
                    <a:cubicBezTo>
                      <a:pt x="23165" y="60"/>
                      <a:pt x="21531" y="0"/>
                      <a:pt x="19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7"/>
              <p:cNvSpPr/>
              <p:nvPr/>
            </p:nvSpPr>
            <p:spPr>
              <a:xfrm>
                <a:off x="2113250" y="1782700"/>
                <a:ext cx="792125" cy="916625"/>
              </a:xfrm>
              <a:custGeom>
                <a:avLst/>
                <a:gdLst/>
                <a:ahLst/>
                <a:cxnLst/>
                <a:rect l="l" t="t" r="r" b="b"/>
                <a:pathLst>
                  <a:path w="31685" h="36665" extrusionOk="0">
                    <a:moveTo>
                      <a:pt x="5709" y="1"/>
                    </a:moveTo>
                    <a:cubicBezTo>
                      <a:pt x="2558" y="1"/>
                      <a:pt x="1" y="2667"/>
                      <a:pt x="130" y="5861"/>
                    </a:cubicBezTo>
                    <a:cubicBezTo>
                      <a:pt x="365" y="11794"/>
                      <a:pt x="1855" y="16806"/>
                      <a:pt x="2476" y="19504"/>
                    </a:cubicBezTo>
                    <a:cubicBezTo>
                      <a:pt x="2744" y="20643"/>
                      <a:pt x="3381" y="21682"/>
                      <a:pt x="4286" y="22420"/>
                    </a:cubicBezTo>
                    <a:cubicBezTo>
                      <a:pt x="11024" y="27850"/>
                      <a:pt x="19806" y="32862"/>
                      <a:pt x="19806" y="32862"/>
                    </a:cubicBezTo>
                    <a:cubicBezTo>
                      <a:pt x="21783" y="35124"/>
                      <a:pt x="22588" y="34788"/>
                      <a:pt x="26090" y="36163"/>
                    </a:cubicBezTo>
                    <a:cubicBezTo>
                      <a:pt x="27034" y="36531"/>
                      <a:pt x="27626" y="36665"/>
                      <a:pt x="27986" y="36665"/>
                    </a:cubicBezTo>
                    <a:cubicBezTo>
                      <a:pt x="28956" y="36665"/>
                      <a:pt x="28253" y="35694"/>
                      <a:pt x="28253" y="35694"/>
                    </a:cubicBezTo>
                    <a:lnTo>
                      <a:pt x="28253" y="35694"/>
                    </a:lnTo>
                    <a:cubicBezTo>
                      <a:pt x="28729" y="35838"/>
                      <a:pt x="29071" y="35896"/>
                      <a:pt x="29311" y="35896"/>
                    </a:cubicBezTo>
                    <a:cubicBezTo>
                      <a:pt x="30357" y="35896"/>
                      <a:pt x="29493" y="34789"/>
                      <a:pt x="29493" y="34788"/>
                    </a:cubicBezTo>
                    <a:lnTo>
                      <a:pt x="29493" y="34788"/>
                    </a:lnTo>
                    <a:cubicBezTo>
                      <a:pt x="29647" y="34800"/>
                      <a:pt x="29784" y="34806"/>
                      <a:pt x="29905" y="34806"/>
                    </a:cubicBezTo>
                    <a:cubicBezTo>
                      <a:pt x="31685" y="34806"/>
                      <a:pt x="30112" y="33615"/>
                      <a:pt x="30112" y="33615"/>
                    </a:cubicBezTo>
                    <a:lnTo>
                      <a:pt x="30112" y="33615"/>
                    </a:lnTo>
                    <a:cubicBezTo>
                      <a:pt x="30225" y="33654"/>
                      <a:pt x="30337" y="33672"/>
                      <a:pt x="30440" y="33672"/>
                    </a:cubicBezTo>
                    <a:cubicBezTo>
                      <a:pt x="31011" y="33672"/>
                      <a:pt x="31333" y="33118"/>
                      <a:pt x="30297" y="32409"/>
                    </a:cubicBezTo>
                    <a:cubicBezTo>
                      <a:pt x="29174" y="31655"/>
                      <a:pt x="26526" y="30817"/>
                      <a:pt x="26526" y="30817"/>
                    </a:cubicBezTo>
                    <a:cubicBezTo>
                      <a:pt x="27716" y="30465"/>
                      <a:pt x="27565" y="29895"/>
                      <a:pt x="26040" y="29291"/>
                    </a:cubicBezTo>
                    <a:cubicBezTo>
                      <a:pt x="25318" y="29006"/>
                      <a:pt x="24415" y="28930"/>
                      <a:pt x="23664" y="28930"/>
                    </a:cubicBezTo>
                    <a:cubicBezTo>
                      <a:pt x="22831" y="28930"/>
                      <a:pt x="22186" y="29023"/>
                      <a:pt x="22186" y="29023"/>
                    </a:cubicBezTo>
                    <a:cubicBezTo>
                      <a:pt x="15263" y="22118"/>
                      <a:pt x="9800" y="18599"/>
                      <a:pt x="9800" y="18599"/>
                    </a:cubicBezTo>
                    <a:cubicBezTo>
                      <a:pt x="10772" y="12733"/>
                      <a:pt x="11442" y="8275"/>
                      <a:pt x="11359" y="5459"/>
                    </a:cubicBezTo>
                    <a:cubicBezTo>
                      <a:pt x="11274" y="2610"/>
                      <a:pt x="9080" y="264"/>
                      <a:pt x="6247" y="29"/>
                    </a:cubicBezTo>
                    <a:cubicBezTo>
                      <a:pt x="6197" y="29"/>
                      <a:pt x="6146" y="29"/>
                      <a:pt x="6079" y="13"/>
                    </a:cubicBezTo>
                    <a:cubicBezTo>
                      <a:pt x="5955" y="5"/>
                      <a:pt x="5832" y="1"/>
                      <a:pt x="57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7"/>
              <p:cNvSpPr/>
              <p:nvPr/>
            </p:nvSpPr>
            <p:spPr>
              <a:xfrm>
                <a:off x="2663700" y="2568600"/>
                <a:ext cx="73750" cy="18900"/>
              </a:xfrm>
              <a:custGeom>
                <a:avLst/>
                <a:gdLst/>
                <a:ahLst/>
                <a:cxnLst/>
                <a:rect l="l" t="t" r="r" b="b"/>
                <a:pathLst>
                  <a:path w="2950" h="756" extrusionOk="0">
                    <a:moveTo>
                      <a:pt x="2832" y="1"/>
                    </a:moveTo>
                    <a:cubicBezTo>
                      <a:pt x="2205" y="405"/>
                      <a:pt x="1663" y="530"/>
                      <a:pt x="1232" y="530"/>
                    </a:cubicBezTo>
                    <a:cubicBezTo>
                      <a:pt x="556" y="530"/>
                      <a:pt x="155" y="222"/>
                      <a:pt x="134" y="202"/>
                    </a:cubicBezTo>
                    <a:lnTo>
                      <a:pt x="0" y="387"/>
                    </a:lnTo>
                    <a:cubicBezTo>
                      <a:pt x="0" y="387"/>
                      <a:pt x="469" y="755"/>
                      <a:pt x="1256" y="755"/>
                    </a:cubicBezTo>
                    <a:cubicBezTo>
                      <a:pt x="1726" y="755"/>
                      <a:pt x="2295" y="621"/>
                      <a:pt x="2950" y="202"/>
                    </a:cubicBezTo>
                    <a:lnTo>
                      <a:pt x="28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7"/>
              <p:cNvSpPr/>
              <p:nvPr/>
            </p:nvSpPr>
            <p:spPr>
              <a:xfrm>
                <a:off x="2730300" y="2545975"/>
                <a:ext cx="46550" cy="10525"/>
              </a:xfrm>
              <a:custGeom>
                <a:avLst/>
                <a:gdLst/>
                <a:ahLst/>
                <a:cxnLst/>
                <a:rect l="l" t="t" r="r" b="b"/>
                <a:pathLst>
                  <a:path w="1862" h="421" extrusionOk="0">
                    <a:moveTo>
                      <a:pt x="51" y="1"/>
                    </a:moveTo>
                    <a:lnTo>
                      <a:pt x="0" y="219"/>
                    </a:lnTo>
                    <a:cubicBezTo>
                      <a:pt x="51" y="219"/>
                      <a:pt x="872" y="420"/>
                      <a:pt x="1542" y="420"/>
                    </a:cubicBezTo>
                    <a:cubicBezTo>
                      <a:pt x="1660" y="420"/>
                      <a:pt x="1761" y="420"/>
                      <a:pt x="1861" y="403"/>
                    </a:cubicBezTo>
                    <a:lnTo>
                      <a:pt x="1828" y="186"/>
                    </a:lnTo>
                    <a:cubicBezTo>
                      <a:pt x="1742" y="197"/>
                      <a:pt x="1648" y="202"/>
                      <a:pt x="1549" y="202"/>
                    </a:cubicBezTo>
                    <a:cubicBezTo>
                      <a:pt x="909" y="202"/>
                      <a:pt x="65" y="1"/>
                      <a:pt x="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7"/>
              <p:cNvSpPr/>
              <p:nvPr/>
            </p:nvSpPr>
            <p:spPr>
              <a:xfrm>
                <a:off x="2806550" y="2600450"/>
                <a:ext cx="59950" cy="25150"/>
              </a:xfrm>
              <a:custGeom>
                <a:avLst/>
                <a:gdLst/>
                <a:ahLst/>
                <a:cxnLst/>
                <a:rect l="l" t="t" r="r" b="b"/>
                <a:pathLst>
                  <a:path w="2398" h="1006" extrusionOk="0">
                    <a:moveTo>
                      <a:pt x="85" y="0"/>
                    </a:moveTo>
                    <a:lnTo>
                      <a:pt x="0" y="201"/>
                    </a:lnTo>
                    <a:cubicBezTo>
                      <a:pt x="1158" y="655"/>
                      <a:pt x="2331" y="1006"/>
                      <a:pt x="2347" y="1006"/>
                    </a:cubicBezTo>
                    <a:lnTo>
                      <a:pt x="2398" y="805"/>
                    </a:lnTo>
                    <a:cubicBezTo>
                      <a:pt x="2398" y="789"/>
                      <a:pt x="1241" y="436"/>
                      <a:pt x="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7"/>
              <p:cNvSpPr/>
              <p:nvPr/>
            </p:nvSpPr>
            <p:spPr>
              <a:xfrm>
                <a:off x="2788125" y="2628925"/>
                <a:ext cx="63700" cy="26850"/>
              </a:xfrm>
              <a:custGeom>
                <a:avLst/>
                <a:gdLst/>
                <a:ahLst/>
                <a:cxnLst/>
                <a:rect l="l" t="t" r="r" b="b"/>
                <a:pathLst>
                  <a:path w="2548" h="1074" extrusionOk="0">
                    <a:moveTo>
                      <a:pt x="67" y="1"/>
                    </a:moveTo>
                    <a:lnTo>
                      <a:pt x="0" y="202"/>
                    </a:lnTo>
                    <a:cubicBezTo>
                      <a:pt x="1157" y="638"/>
                      <a:pt x="2480" y="1057"/>
                      <a:pt x="2480" y="1074"/>
                    </a:cubicBezTo>
                    <a:lnTo>
                      <a:pt x="2547" y="856"/>
                    </a:lnTo>
                    <a:cubicBezTo>
                      <a:pt x="2547" y="856"/>
                      <a:pt x="1224" y="437"/>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7"/>
              <p:cNvSpPr/>
              <p:nvPr/>
            </p:nvSpPr>
            <p:spPr>
              <a:xfrm>
                <a:off x="2768850" y="2655350"/>
                <a:ext cx="51575" cy="22225"/>
              </a:xfrm>
              <a:custGeom>
                <a:avLst/>
                <a:gdLst/>
                <a:ahLst/>
                <a:cxnLst/>
                <a:rect l="l" t="t" r="r" b="b"/>
                <a:pathLst>
                  <a:path w="2063" h="889" extrusionOk="0">
                    <a:moveTo>
                      <a:pt x="85" y="0"/>
                    </a:moveTo>
                    <a:lnTo>
                      <a:pt x="0" y="218"/>
                    </a:lnTo>
                    <a:cubicBezTo>
                      <a:pt x="956" y="553"/>
                      <a:pt x="1978" y="888"/>
                      <a:pt x="1995" y="888"/>
                    </a:cubicBezTo>
                    <a:lnTo>
                      <a:pt x="2062" y="671"/>
                    </a:lnTo>
                    <a:cubicBezTo>
                      <a:pt x="2045" y="671"/>
                      <a:pt x="1023" y="352"/>
                      <a:pt x="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7"/>
              <p:cNvSpPr/>
              <p:nvPr/>
            </p:nvSpPr>
            <p:spPr>
              <a:xfrm>
                <a:off x="2759625" y="2592500"/>
                <a:ext cx="54100" cy="73775"/>
              </a:xfrm>
              <a:custGeom>
                <a:avLst/>
                <a:gdLst/>
                <a:ahLst/>
                <a:cxnLst/>
                <a:rect l="l" t="t" r="r" b="b"/>
                <a:pathLst>
                  <a:path w="2164" h="2951" extrusionOk="0">
                    <a:moveTo>
                      <a:pt x="1962" y="1"/>
                    </a:moveTo>
                    <a:cubicBezTo>
                      <a:pt x="1944" y="17"/>
                      <a:pt x="1039" y="1894"/>
                      <a:pt x="0" y="2783"/>
                    </a:cubicBezTo>
                    <a:lnTo>
                      <a:pt x="134" y="2950"/>
                    </a:lnTo>
                    <a:cubicBezTo>
                      <a:pt x="1224" y="2028"/>
                      <a:pt x="2129" y="184"/>
                      <a:pt x="2163" y="101"/>
                    </a:cubicBezTo>
                    <a:lnTo>
                      <a:pt x="19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7"/>
              <p:cNvSpPr/>
              <p:nvPr/>
            </p:nvSpPr>
            <p:spPr>
              <a:xfrm>
                <a:off x="2116475" y="2129925"/>
                <a:ext cx="289975" cy="77125"/>
              </a:xfrm>
              <a:custGeom>
                <a:avLst/>
                <a:gdLst/>
                <a:ahLst/>
                <a:cxnLst/>
                <a:rect l="l" t="t" r="r" b="b"/>
                <a:pathLst>
                  <a:path w="11599" h="3085" extrusionOk="0">
                    <a:moveTo>
                      <a:pt x="11599" y="1"/>
                    </a:moveTo>
                    <a:cubicBezTo>
                      <a:pt x="8957" y="905"/>
                      <a:pt x="6583" y="1190"/>
                      <a:pt x="4637" y="1190"/>
                    </a:cubicBezTo>
                    <a:cubicBezTo>
                      <a:pt x="2509" y="1190"/>
                      <a:pt x="894" y="849"/>
                      <a:pt x="1" y="604"/>
                    </a:cubicBezTo>
                    <a:lnTo>
                      <a:pt x="1" y="604"/>
                    </a:lnTo>
                    <a:cubicBezTo>
                      <a:pt x="185" y="1710"/>
                      <a:pt x="352" y="2430"/>
                      <a:pt x="352" y="2430"/>
                    </a:cubicBezTo>
                    <a:cubicBezTo>
                      <a:pt x="352" y="2430"/>
                      <a:pt x="2677" y="3084"/>
                      <a:pt x="5673" y="3084"/>
                    </a:cubicBezTo>
                    <a:cubicBezTo>
                      <a:pt x="7402" y="3084"/>
                      <a:pt x="9355" y="2867"/>
                      <a:pt x="11212" y="2180"/>
                    </a:cubicBezTo>
                    <a:cubicBezTo>
                      <a:pt x="11212" y="2180"/>
                      <a:pt x="11414" y="1324"/>
                      <a:pt x="115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7"/>
              <p:cNvSpPr/>
              <p:nvPr/>
            </p:nvSpPr>
            <p:spPr>
              <a:xfrm>
                <a:off x="2084650" y="1798350"/>
                <a:ext cx="349125" cy="361350"/>
              </a:xfrm>
              <a:custGeom>
                <a:avLst/>
                <a:gdLst/>
                <a:ahLst/>
                <a:cxnLst/>
                <a:rect l="l" t="t" r="r" b="b"/>
                <a:pathLst>
                  <a:path w="13965" h="14454" extrusionOk="0">
                    <a:moveTo>
                      <a:pt x="7499" y="0"/>
                    </a:moveTo>
                    <a:cubicBezTo>
                      <a:pt x="7099" y="0"/>
                      <a:pt x="6672" y="35"/>
                      <a:pt x="6217" y="107"/>
                    </a:cubicBezTo>
                    <a:cubicBezTo>
                      <a:pt x="0" y="1096"/>
                      <a:pt x="671" y="9979"/>
                      <a:pt x="1274" y="13867"/>
                    </a:cubicBezTo>
                    <a:cubicBezTo>
                      <a:pt x="2167" y="14112"/>
                      <a:pt x="3782" y="14453"/>
                      <a:pt x="5910" y="14453"/>
                    </a:cubicBezTo>
                    <a:cubicBezTo>
                      <a:pt x="7856" y="14453"/>
                      <a:pt x="10230" y="14168"/>
                      <a:pt x="12872" y="13264"/>
                    </a:cubicBezTo>
                    <a:cubicBezTo>
                      <a:pt x="13455" y="9017"/>
                      <a:pt x="13965" y="0"/>
                      <a:pt x="74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7"/>
              <p:cNvSpPr/>
              <p:nvPr/>
            </p:nvSpPr>
            <p:spPr>
              <a:xfrm>
                <a:off x="2013825" y="1601175"/>
                <a:ext cx="258125" cy="148600"/>
              </a:xfrm>
              <a:custGeom>
                <a:avLst/>
                <a:gdLst/>
                <a:ahLst/>
                <a:cxnLst/>
                <a:rect l="l" t="t" r="r" b="b"/>
                <a:pathLst>
                  <a:path w="10325" h="5944" extrusionOk="0">
                    <a:moveTo>
                      <a:pt x="8212" y="0"/>
                    </a:moveTo>
                    <a:lnTo>
                      <a:pt x="1844" y="302"/>
                    </a:lnTo>
                    <a:cubicBezTo>
                      <a:pt x="1844" y="302"/>
                      <a:pt x="2682" y="3587"/>
                      <a:pt x="0" y="4340"/>
                    </a:cubicBezTo>
                    <a:lnTo>
                      <a:pt x="7526" y="5882"/>
                    </a:lnTo>
                    <a:cubicBezTo>
                      <a:pt x="7731" y="5923"/>
                      <a:pt x="7938" y="5943"/>
                      <a:pt x="8143" y="5943"/>
                    </a:cubicBezTo>
                    <a:cubicBezTo>
                      <a:pt x="8944" y="5943"/>
                      <a:pt x="9724" y="5638"/>
                      <a:pt x="10324" y="5078"/>
                    </a:cubicBezTo>
                    <a:cubicBezTo>
                      <a:pt x="10324" y="5078"/>
                      <a:pt x="9821" y="4425"/>
                      <a:pt x="9553" y="3000"/>
                    </a:cubicBezTo>
                    <a:cubicBezTo>
                      <a:pt x="9039" y="3046"/>
                      <a:pt x="8566" y="3067"/>
                      <a:pt x="8131" y="3067"/>
                    </a:cubicBezTo>
                    <a:cubicBezTo>
                      <a:pt x="3568" y="3067"/>
                      <a:pt x="3218" y="720"/>
                      <a:pt x="3218" y="720"/>
                    </a:cubicBezTo>
                    <a:lnTo>
                      <a:pt x="82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7"/>
              <p:cNvSpPr/>
              <p:nvPr/>
            </p:nvSpPr>
            <p:spPr>
              <a:xfrm>
                <a:off x="2094250" y="1601175"/>
                <a:ext cx="158425" cy="76700"/>
              </a:xfrm>
              <a:custGeom>
                <a:avLst/>
                <a:gdLst/>
                <a:ahLst/>
                <a:cxnLst/>
                <a:rect l="l" t="t" r="r" b="b"/>
                <a:pathLst>
                  <a:path w="6337" h="3068" extrusionOk="0">
                    <a:moveTo>
                      <a:pt x="4995" y="0"/>
                    </a:moveTo>
                    <a:lnTo>
                      <a:pt x="1" y="720"/>
                    </a:lnTo>
                    <a:cubicBezTo>
                      <a:pt x="1" y="720"/>
                      <a:pt x="351" y="3067"/>
                      <a:pt x="4914" y="3067"/>
                    </a:cubicBezTo>
                    <a:cubicBezTo>
                      <a:pt x="5349" y="3067"/>
                      <a:pt x="5822" y="3046"/>
                      <a:pt x="6336" y="3000"/>
                    </a:cubicBezTo>
                    <a:cubicBezTo>
                      <a:pt x="6202" y="2262"/>
                      <a:pt x="6119" y="1341"/>
                      <a:pt x="6186" y="168"/>
                    </a:cubicBezTo>
                    <a:lnTo>
                      <a:pt x="49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7"/>
              <p:cNvSpPr/>
              <p:nvPr/>
            </p:nvSpPr>
            <p:spPr>
              <a:xfrm>
                <a:off x="1813125" y="1708825"/>
                <a:ext cx="585350" cy="846075"/>
              </a:xfrm>
              <a:custGeom>
                <a:avLst/>
                <a:gdLst/>
                <a:ahLst/>
                <a:cxnLst/>
                <a:rect l="l" t="t" r="r" b="b"/>
                <a:pathLst>
                  <a:path w="23414" h="33843" extrusionOk="0">
                    <a:moveTo>
                      <a:pt x="17464" y="1"/>
                    </a:moveTo>
                    <a:lnTo>
                      <a:pt x="8028" y="34"/>
                    </a:lnTo>
                    <a:cubicBezTo>
                      <a:pt x="8028" y="34"/>
                      <a:pt x="1" y="3739"/>
                      <a:pt x="1928" y="10376"/>
                    </a:cubicBezTo>
                    <a:cubicBezTo>
                      <a:pt x="5532" y="22711"/>
                      <a:pt x="1592" y="33587"/>
                      <a:pt x="1592" y="33587"/>
                    </a:cubicBezTo>
                    <a:cubicBezTo>
                      <a:pt x="1592" y="33587"/>
                      <a:pt x="3028" y="33843"/>
                      <a:pt x="5261" y="33843"/>
                    </a:cubicBezTo>
                    <a:cubicBezTo>
                      <a:pt x="8514" y="33843"/>
                      <a:pt x="13457" y="33301"/>
                      <a:pt x="18117" y="30637"/>
                    </a:cubicBezTo>
                    <a:cubicBezTo>
                      <a:pt x="18117" y="30637"/>
                      <a:pt x="21905" y="20615"/>
                      <a:pt x="22660" y="12487"/>
                    </a:cubicBezTo>
                    <a:cubicBezTo>
                      <a:pt x="23413" y="4342"/>
                      <a:pt x="17464" y="1"/>
                      <a:pt x="174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7"/>
              <p:cNvSpPr/>
              <p:nvPr/>
            </p:nvSpPr>
            <p:spPr>
              <a:xfrm>
                <a:off x="1792575" y="1722250"/>
                <a:ext cx="681325" cy="987500"/>
              </a:xfrm>
              <a:custGeom>
                <a:avLst/>
                <a:gdLst/>
                <a:ahLst/>
                <a:cxnLst/>
                <a:rect l="l" t="t" r="r" b="b"/>
                <a:pathLst>
                  <a:path w="27253" h="39500" extrusionOk="0">
                    <a:moveTo>
                      <a:pt x="6906" y="0"/>
                    </a:moveTo>
                    <a:cubicBezTo>
                      <a:pt x="3706" y="2900"/>
                      <a:pt x="1744" y="4659"/>
                      <a:pt x="1141" y="11497"/>
                    </a:cubicBezTo>
                    <a:cubicBezTo>
                      <a:pt x="1091" y="12134"/>
                      <a:pt x="1058" y="12771"/>
                      <a:pt x="1040" y="13441"/>
                    </a:cubicBezTo>
                    <a:cubicBezTo>
                      <a:pt x="1024" y="15101"/>
                      <a:pt x="1040" y="16911"/>
                      <a:pt x="1091" y="18804"/>
                    </a:cubicBezTo>
                    <a:cubicBezTo>
                      <a:pt x="4660" y="26297"/>
                      <a:pt x="1" y="35347"/>
                      <a:pt x="236" y="38782"/>
                    </a:cubicBezTo>
                    <a:cubicBezTo>
                      <a:pt x="2093" y="39153"/>
                      <a:pt x="4668" y="39499"/>
                      <a:pt x="7757" y="39499"/>
                    </a:cubicBezTo>
                    <a:cubicBezTo>
                      <a:pt x="9686" y="39499"/>
                      <a:pt x="11816" y="39364"/>
                      <a:pt x="14097" y="39017"/>
                    </a:cubicBezTo>
                    <a:cubicBezTo>
                      <a:pt x="22090" y="37794"/>
                      <a:pt x="25677" y="35649"/>
                      <a:pt x="26816" y="34156"/>
                    </a:cubicBezTo>
                    <a:cubicBezTo>
                      <a:pt x="23817" y="31660"/>
                      <a:pt x="22895" y="23799"/>
                      <a:pt x="23062" y="19023"/>
                    </a:cubicBezTo>
                    <a:cubicBezTo>
                      <a:pt x="23080" y="17832"/>
                      <a:pt x="23381" y="16677"/>
                      <a:pt x="23934" y="15638"/>
                    </a:cubicBezTo>
                    <a:cubicBezTo>
                      <a:pt x="27252" y="9419"/>
                      <a:pt x="24823" y="5799"/>
                      <a:pt x="21069" y="1307"/>
                    </a:cubicBezTo>
                    <a:lnTo>
                      <a:pt x="20666" y="2733"/>
                    </a:lnTo>
                    <a:cubicBezTo>
                      <a:pt x="20448" y="3285"/>
                      <a:pt x="20264" y="3571"/>
                      <a:pt x="20264" y="3571"/>
                    </a:cubicBezTo>
                    <a:cubicBezTo>
                      <a:pt x="13560" y="3269"/>
                      <a:pt x="7912" y="520"/>
                      <a:pt x="6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7"/>
              <p:cNvSpPr/>
              <p:nvPr/>
            </p:nvSpPr>
            <p:spPr>
              <a:xfrm>
                <a:off x="1965200" y="1701725"/>
                <a:ext cx="354100" cy="109800"/>
              </a:xfrm>
              <a:custGeom>
                <a:avLst/>
                <a:gdLst/>
                <a:ahLst/>
                <a:cxnLst/>
                <a:rect l="l" t="t" r="r" b="b"/>
                <a:pathLst>
                  <a:path w="14164" h="4392" extrusionOk="0">
                    <a:moveTo>
                      <a:pt x="1292" y="1"/>
                    </a:moveTo>
                    <a:cubicBezTo>
                      <a:pt x="856" y="269"/>
                      <a:pt x="437" y="537"/>
                      <a:pt x="1" y="821"/>
                    </a:cubicBezTo>
                    <a:cubicBezTo>
                      <a:pt x="1007" y="1341"/>
                      <a:pt x="6655" y="4090"/>
                      <a:pt x="13359" y="4392"/>
                    </a:cubicBezTo>
                    <a:cubicBezTo>
                      <a:pt x="13359" y="4392"/>
                      <a:pt x="13862" y="3654"/>
                      <a:pt x="14164" y="2128"/>
                    </a:cubicBezTo>
                    <a:cubicBezTo>
                      <a:pt x="13560" y="1424"/>
                      <a:pt x="13107" y="1089"/>
                      <a:pt x="13107" y="1089"/>
                    </a:cubicBezTo>
                    <a:cubicBezTo>
                      <a:pt x="13040" y="2296"/>
                      <a:pt x="12756" y="2966"/>
                      <a:pt x="12756" y="2966"/>
                    </a:cubicBezTo>
                    <a:cubicBezTo>
                      <a:pt x="6890" y="2850"/>
                      <a:pt x="1292" y="1"/>
                      <a:pt x="1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7"/>
              <p:cNvSpPr/>
              <p:nvPr/>
            </p:nvSpPr>
            <p:spPr>
              <a:xfrm>
                <a:off x="1636725" y="1790500"/>
                <a:ext cx="483550" cy="1085050"/>
              </a:xfrm>
              <a:custGeom>
                <a:avLst/>
                <a:gdLst/>
                <a:ahLst/>
                <a:cxnLst/>
                <a:rect l="l" t="t" r="r" b="b"/>
                <a:pathLst>
                  <a:path w="19342" h="43402" extrusionOk="0">
                    <a:moveTo>
                      <a:pt x="13156" y="0"/>
                    </a:moveTo>
                    <a:cubicBezTo>
                      <a:pt x="11724" y="0"/>
                      <a:pt x="10280" y="540"/>
                      <a:pt x="9169" y="1628"/>
                    </a:cubicBezTo>
                    <a:cubicBezTo>
                      <a:pt x="4778" y="5936"/>
                      <a:pt x="2331" y="10041"/>
                      <a:pt x="838" y="12220"/>
                    </a:cubicBezTo>
                    <a:cubicBezTo>
                      <a:pt x="269" y="13024"/>
                      <a:pt x="0" y="13996"/>
                      <a:pt x="67" y="14968"/>
                    </a:cubicBezTo>
                    <a:cubicBezTo>
                      <a:pt x="436" y="21421"/>
                      <a:pt x="1828" y="28829"/>
                      <a:pt x="2514" y="32197"/>
                    </a:cubicBezTo>
                    <a:cubicBezTo>
                      <a:pt x="2431" y="32298"/>
                      <a:pt x="2398" y="32382"/>
                      <a:pt x="2398" y="32382"/>
                    </a:cubicBezTo>
                    <a:cubicBezTo>
                      <a:pt x="1426" y="35466"/>
                      <a:pt x="2179" y="36036"/>
                      <a:pt x="2883" y="40025"/>
                    </a:cubicBezTo>
                    <a:cubicBezTo>
                      <a:pt x="3213" y="41893"/>
                      <a:pt x="3598" y="42390"/>
                      <a:pt x="3914" y="42390"/>
                    </a:cubicBezTo>
                    <a:cubicBezTo>
                      <a:pt x="4273" y="42390"/>
                      <a:pt x="4543" y="41750"/>
                      <a:pt x="4543" y="41750"/>
                    </a:cubicBezTo>
                    <a:cubicBezTo>
                      <a:pt x="4826" y="42845"/>
                      <a:pt x="5122" y="43177"/>
                      <a:pt x="5378" y="43177"/>
                    </a:cubicBezTo>
                    <a:cubicBezTo>
                      <a:pt x="5771" y="43177"/>
                      <a:pt x="6067" y="42387"/>
                      <a:pt x="6067" y="42387"/>
                    </a:cubicBezTo>
                    <a:cubicBezTo>
                      <a:pt x="6449" y="43146"/>
                      <a:pt x="6734" y="43402"/>
                      <a:pt x="6943" y="43402"/>
                    </a:cubicBezTo>
                    <a:cubicBezTo>
                      <a:pt x="7378" y="43402"/>
                      <a:pt x="7493" y="42304"/>
                      <a:pt x="7493" y="42304"/>
                    </a:cubicBezTo>
                    <a:cubicBezTo>
                      <a:pt x="7574" y="42666"/>
                      <a:pt x="7786" y="42892"/>
                      <a:pt x="8005" y="42892"/>
                    </a:cubicBezTo>
                    <a:cubicBezTo>
                      <a:pt x="8281" y="42892"/>
                      <a:pt x="8568" y="42532"/>
                      <a:pt x="8615" y="41634"/>
                    </a:cubicBezTo>
                    <a:cubicBezTo>
                      <a:pt x="8682" y="40175"/>
                      <a:pt x="8063" y="37426"/>
                      <a:pt x="8062" y="37426"/>
                    </a:cubicBezTo>
                    <a:lnTo>
                      <a:pt x="8062" y="37426"/>
                    </a:lnTo>
                    <a:cubicBezTo>
                      <a:pt x="8392" y="37728"/>
                      <a:pt x="8660" y="37877"/>
                      <a:pt x="8860" y="37877"/>
                    </a:cubicBezTo>
                    <a:cubicBezTo>
                      <a:pt x="9261" y="37877"/>
                      <a:pt x="9392" y="37281"/>
                      <a:pt x="9202" y="36119"/>
                    </a:cubicBezTo>
                    <a:cubicBezTo>
                      <a:pt x="8900" y="34427"/>
                      <a:pt x="7359" y="32516"/>
                      <a:pt x="7274" y="32416"/>
                    </a:cubicBezTo>
                    <a:cubicBezTo>
                      <a:pt x="7207" y="22979"/>
                      <a:pt x="6671" y="17131"/>
                      <a:pt x="6671" y="17131"/>
                    </a:cubicBezTo>
                    <a:cubicBezTo>
                      <a:pt x="11649" y="13913"/>
                      <a:pt x="14984" y="11616"/>
                      <a:pt x="17028" y="9672"/>
                    </a:cubicBezTo>
                    <a:cubicBezTo>
                      <a:pt x="19073" y="7695"/>
                      <a:pt x="19341" y="4477"/>
                      <a:pt x="17615" y="2231"/>
                    </a:cubicBezTo>
                    <a:cubicBezTo>
                      <a:pt x="17582" y="2181"/>
                      <a:pt x="17548" y="2148"/>
                      <a:pt x="17497" y="2097"/>
                    </a:cubicBezTo>
                    <a:cubicBezTo>
                      <a:pt x="16408" y="703"/>
                      <a:pt x="14790" y="0"/>
                      <a:pt x="131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7"/>
              <p:cNvSpPr/>
              <p:nvPr/>
            </p:nvSpPr>
            <p:spPr>
              <a:xfrm>
                <a:off x="1808500" y="2791950"/>
                <a:ext cx="18900" cy="58250"/>
              </a:xfrm>
              <a:custGeom>
                <a:avLst/>
                <a:gdLst/>
                <a:ahLst/>
                <a:cxnLst/>
                <a:rect l="l" t="t" r="r" b="b"/>
                <a:pathLst>
                  <a:path w="756" h="2330" extrusionOk="0">
                    <a:moveTo>
                      <a:pt x="219" y="0"/>
                    </a:moveTo>
                    <a:lnTo>
                      <a:pt x="1" y="34"/>
                    </a:lnTo>
                    <a:cubicBezTo>
                      <a:pt x="253" y="1223"/>
                      <a:pt x="537" y="2313"/>
                      <a:pt x="537" y="2329"/>
                    </a:cubicBezTo>
                    <a:lnTo>
                      <a:pt x="756" y="2262"/>
                    </a:lnTo>
                    <a:cubicBezTo>
                      <a:pt x="756" y="2246"/>
                      <a:pt x="454" y="1173"/>
                      <a:pt x="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7"/>
              <p:cNvSpPr/>
              <p:nvPr/>
            </p:nvSpPr>
            <p:spPr>
              <a:xfrm>
                <a:off x="1771225" y="2782275"/>
                <a:ext cx="20975" cy="69600"/>
              </a:xfrm>
              <a:custGeom>
                <a:avLst/>
                <a:gdLst/>
                <a:ahLst/>
                <a:cxnLst/>
                <a:rect l="l" t="t" r="r" b="b"/>
                <a:pathLst>
                  <a:path w="839" h="2784" extrusionOk="0">
                    <a:moveTo>
                      <a:pt x="218" y="1"/>
                    </a:moveTo>
                    <a:lnTo>
                      <a:pt x="1" y="35"/>
                    </a:lnTo>
                    <a:cubicBezTo>
                      <a:pt x="252" y="1393"/>
                      <a:pt x="620" y="2783"/>
                      <a:pt x="638" y="2783"/>
                    </a:cubicBezTo>
                    <a:lnTo>
                      <a:pt x="839" y="2733"/>
                    </a:lnTo>
                    <a:cubicBezTo>
                      <a:pt x="839" y="2716"/>
                      <a:pt x="470" y="1342"/>
                      <a:pt x="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7"/>
              <p:cNvSpPr/>
              <p:nvPr/>
            </p:nvSpPr>
            <p:spPr>
              <a:xfrm>
                <a:off x="1735200" y="2781050"/>
                <a:ext cx="18025" cy="55725"/>
              </a:xfrm>
              <a:custGeom>
                <a:avLst/>
                <a:gdLst/>
                <a:ahLst/>
                <a:cxnLst/>
                <a:rect l="l" t="t" r="r" b="b"/>
                <a:pathLst>
                  <a:path w="721" h="2229" extrusionOk="0">
                    <a:moveTo>
                      <a:pt x="218" y="0"/>
                    </a:moveTo>
                    <a:lnTo>
                      <a:pt x="1" y="50"/>
                    </a:lnTo>
                    <a:cubicBezTo>
                      <a:pt x="235" y="1190"/>
                      <a:pt x="503" y="2213"/>
                      <a:pt x="503" y="2229"/>
                    </a:cubicBezTo>
                    <a:lnTo>
                      <a:pt x="721" y="2162"/>
                    </a:lnTo>
                    <a:cubicBezTo>
                      <a:pt x="721" y="2146"/>
                      <a:pt x="452" y="1140"/>
                      <a:pt x="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7"/>
              <p:cNvSpPr/>
              <p:nvPr/>
            </p:nvSpPr>
            <p:spPr>
              <a:xfrm>
                <a:off x="1828625" y="2697250"/>
                <a:ext cx="12200" cy="29750"/>
              </a:xfrm>
              <a:custGeom>
                <a:avLst/>
                <a:gdLst/>
                <a:ahLst/>
                <a:cxnLst/>
                <a:rect l="l" t="t" r="r" b="b"/>
                <a:pathLst>
                  <a:path w="488" h="1190" extrusionOk="0">
                    <a:moveTo>
                      <a:pt x="219" y="0"/>
                    </a:moveTo>
                    <a:lnTo>
                      <a:pt x="0" y="50"/>
                    </a:lnTo>
                    <a:cubicBezTo>
                      <a:pt x="134" y="519"/>
                      <a:pt x="268" y="1174"/>
                      <a:pt x="268" y="1190"/>
                    </a:cubicBezTo>
                    <a:lnTo>
                      <a:pt x="487" y="1140"/>
                    </a:lnTo>
                    <a:cubicBezTo>
                      <a:pt x="487" y="1123"/>
                      <a:pt x="353" y="470"/>
                      <a:pt x="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7"/>
              <p:cNvSpPr/>
              <p:nvPr/>
            </p:nvSpPr>
            <p:spPr>
              <a:xfrm>
                <a:off x="1693300" y="1958150"/>
                <a:ext cx="248475" cy="235900"/>
              </a:xfrm>
              <a:custGeom>
                <a:avLst/>
                <a:gdLst/>
                <a:ahLst/>
                <a:cxnLst/>
                <a:rect l="l" t="t" r="r" b="b"/>
                <a:pathLst>
                  <a:path w="9939" h="9436" extrusionOk="0">
                    <a:moveTo>
                      <a:pt x="1089" y="0"/>
                    </a:moveTo>
                    <a:cubicBezTo>
                      <a:pt x="403" y="939"/>
                      <a:pt x="1" y="1576"/>
                      <a:pt x="1" y="1576"/>
                    </a:cubicBezTo>
                    <a:cubicBezTo>
                      <a:pt x="1" y="1576"/>
                      <a:pt x="2984" y="7039"/>
                      <a:pt x="8045" y="9435"/>
                    </a:cubicBezTo>
                    <a:cubicBezTo>
                      <a:pt x="8045" y="9435"/>
                      <a:pt x="8832" y="8950"/>
                      <a:pt x="9938" y="8146"/>
                    </a:cubicBezTo>
                    <a:cubicBezTo>
                      <a:pt x="4542" y="5431"/>
                      <a:pt x="1978" y="1592"/>
                      <a:pt x="10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7"/>
              <p:cNvSpPr/>
              <p:nvPr/>
            </p:nvSpPr>
            <p:spPr>
              <a:xfrm>
                <a:off x="1720525" y="1771550"/>
                <a:ext cx="508275" cy="390250"/>
              </a:xfrm>
              <a:custGeom>
                <a:avLst/>
                <a:gdLst/>
                <a:ahLst/>
                <a:cxnLst/>
                <a:rect l="l" t="t" r="r" b="b"/>
                <a:pathLst>
                  <a:path w="20331" h="15610" extrusionOk="0">
                    <a:moveTo>
                      <a:pt x="10421" y="1"/>
                    </a:moveTo>
                    <a:cubicBezTo>
                      <a:pt x="6154" y="1"/>
                      <a:pt x="1937" y="4877"/>
                      <a:pt x="0" y="7464"/>
                    </a:cubicBezTo>
                    <a:cubicBezTo>
                      <a:pt x="889" y="9056"/>
                      <a:pt x="3453" y="12895"/>
                      <a:pt x="8849" y="15610"/>
                    </a:cubicBezTo>
                    <a:cubicBezTo>
                      <a:pt x="12655" y="12794"/>
                      <a:pt x="20330" y="6023"/>
                      <a:pt x="13761" y="1145"/>
                    </a:cubicBezTo>
                    <a:cubicBezTo>
                      <a:pt x="12671" y="339"/>
                      <a:pt x="11544" y="1"/>
                      <a:pt x="104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7"/>
              <p:cNvSpPr/>
              <p:nvPr/>
            </p:nvSpPr>
            <p:spPr>
              <a:xfrm>
                <a:off x="2253925" y="2921825"/>
                <a:ext cx="68300" cy="282000"/>
              </a:xfrm>
              <a:custGeom>
                <a:avLst/>
                <a:gdLst/>
                <a:ahLst/>
                <a:cxnLst/>
                <a:rect l="l" t="t" r="r" b="b"/>
                <a:pathLst>
                  <a:path w="2732" h="11280" extrusionOk="0">
                    <a:moveTo>
                      <a:pt x="1441" y="1"/>
                    </a:moveTo>
                    <a:lnTo>
                      <a:pt x="988" y="654"/>
                    </a:lnTo>
                    <a:cubicBezTo>
                      <a:pt x="921" y="4526"/>
                      <a:pt x="385" y="8179"/>
                      <a:pt x="0" y="11279"/>
                    </a:cubicBezTo>
                    <a:cubicBezTo>
                      <a:pt x="0" y="11279"/>
                      <a:pt x="653" y="11246"/>
                      <a:pt x="1256" y="11212"/>
                    </a:cubicBezTo>
                    <a:cubicBezTo>
                      <a:pt x="1860" y="11179"/>
                      <a:pt x="2564" y="11095"/>
                      <a:pt x="2564" y="11095"/>
                    </a:cubicBezTo>
                    <a:cubicBezTo>
                      <a:pt x="2564" y="11095"/>
                      <a:pt x="2731" y="9637"/>
                      <a:pt x="2564" y="6486"/>
                    </a:cubicBezTo>
                    <a:cubicBezTo>
                      <a:pt x="2396" y="3335"/>
                      <a:pt x="1441" y="1"/>
                      <a:pt x="1441" y="1"/>
                    </a:cubicBezTo>
                    <a:close/>
                  </a:path>
                </a:pathLst>
              </a:custGeom>
              <a:solidFill>
                <a:srgbClr val="072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7"/>
              <p:cNvSpPr/>
              <p:nvPr/>
            </p:nvSpPr>
            <p:spPr>
              <a:xfrm>
                <a:off x="1947200" y="1164325"/>
                <a:ext cx="414000" cy="495650"/>
              </a:xfrm>
              <a:custGeom>
                <a:avLst/>
                <a:gdLst/>
                <a:ahLst/>
                <a:cxnLst/>
                <a:rect l="l" t="t" r="r" b="b"/>
                <a:pathLst>
                  <a:path w="16560" h="19826" extrusionOk="0">
                    <a:moveTo>
                      <a:pt x="7913" y="1"/>
                    </a:moveTo>
                    <a:cubicBezTo>
                      <a:pt x="7597" y="1"/>
                      <a:pt x="7278" y="20"/>
                      <a:pt x="6956" y="60"/>
                    </a:cubicBezTo>
                    <a:cubicBezTo>
                      <a:pt x="2900" y="547"/>
                      <a:pt x="1" y="4083"/>
                      <a:pt x="470" y="7955"/>
                    </a:cubicBezTo>
                    <a:cubicBezTo>
                      <a:pt x="504" y="8189"/>
                      <a:pt x="537" y="8424"/>
                      <a:pt x="587" y="8659"/>
                    </a:cubicBezTo>
                    <a:lnTo>
                      <a:pt x="587" y="8659"/>
                    </a:lnTo>
                    <a:lnTo>
                      <a:pt x="587" y="8659"/>
                    </a:lnTo>
                    <a:cubicBezTo>
                      <a:pt x="604" y="8692"/>
                      <a:pt x="604" y="8726"/>
                      <a:pt x="604" y="8742"/>
                    </a:cubicBezTo>
                    <a:lnTo>
                      <a:pt x="1727" y="13251"/>
                    </a:lnTo>
                    <a:cubicBezTo>
                      <a:pt x="2683" y="16652"/>
                      <a:pt x="4039" y="18529"/>
                      <a:pt x="6118" y="19385"/>
                    </a:cubicBezTo>
                    <a:cubicBezTo>
                      <a:pt x="6873" y="19662"/>
                      <a:pt x="7676" y="19825"/>
                      <a:pt x="8519" y="19825"/>
                    </a:cubicBezTo>
                    <a:cubicBezTo>
                      <a:pt x="8798" y="19825"/>
                      <a:pt x="9081" y="19807"/>
                      <a:pt x="9369" y="19770"/>
                    </a:cubicBezTo>
                    <a:cubicBezTo>
                      <a:pt x="12671" y="19367"/>
                      <a:pt x="15118" y="16719"/>
                      <a:pt x="15219" y="13636"/>
                    </a:cubicBezTo>
                    <a:lnTo>
                      <a:pt x="15219" y="13552"/>
                    </a:lnTo>
                    <a:lnTo>
                      <a:pt x="15219" y="13318"/>
                    </a:lnTo>
                    <a:lnTo>
                      <a:pt x="15219" y="12228"/>
                    </a:lnTo>
                    <a:cubicBezTo>
                      <a:pt x="15671" y="11944"/>
                      <a:pt x="16057" y="11457"/>
                      <a:pt x="16240" y="10837"/>
                    </a:cubicBezTo>
                    <a:cubicBezTo>
                      <a:pt x="16560" y="9698"/>
                      <a:pt x="16090" y="8558"/>
                      <a:pt x="15201" y="8205"/>
                    </a:cubicBezTo>
                    <a:lnTo>
                      <a:pt x="15201" y="6983"/>
                    </a:lnTo>
                    <a:lnTo>
                      <a:pt x="15201" y="6882"/>
                    </a:lnTo>
                    <a:cubicBezTo>
                      <a:pt x="15201" y="6648"/>
                      <a:pt x="15185" y="6413"/>
                      <a:pt x="15152" y="6178"/>
                    </a:cubicBezTo>
                    <a:cubicBezTo>
                      <a:pt x="14720" y="2613"/>
                      <a:pt x="11574" y="1"/>
                      <a:pt x="7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7"/>
              <p:cNvSpPr/>
              <p:nvPr/>
            </p:nvSpPr>
            <p:spPr>
              <a:xfrm>
                <a:off x="1990350" y="1495575"/>
                <a:ext cx="25" cy="25"/>
              </a:xfrm>
              <a:custGeom>
                <a:avLst/>
                <a:gdLst/>
                <a:ahLst/>
                <a:cxnLst/>
                <a:rect l="l" t="t" r="r" b="b"/>
                <a:pathLst>
                  <a:path w="1" h="1" extrusionOk="0">
                    <a:moveTo>
                      <a:pt x="1" y="1"/>
                    </a:moveTo>
                    <a:lnTo>
                      <a:pt x="1" y="1"/>
                    </a:lnTo>
                    <a:close/>
                  </a:path>
                </a:pathLst>
              </a:custGeom>
              <a:solidFill>
                <a:srgbClr val="A062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7"/>
              <p:cNvSpPr/>
              <p:nvPr/>
            </p:nvSpPr>
            <p:spPr>
              <a:xfrm>
                <a:off x="2084200" y="1355650"/>
                <a:ext cx="71250" cy="33100"/>
              </a:xfrm>
              <a:custGeom>
                <a:avLst/>
                <a:gdLst/>
                <a:ahLst/>
                <a:cxnLst/>
                <a:rect l="l" t="t" r="r" b="b"/>
                <a:pathLst>
                  <a:path w="2850" h="1324" extrusionOk="0">
                    <a:moveTo>
                      <a:pt x="2682" y="0"/>
                    </a:moveTo>
                    <a:lnTo>
                      <a:pt x="1" y="637"/>
                    </a:lnTo>
                    <a:lnTo>
                      <a:pt x="168" y="1323"/>
                    </a:lnTo>
                    <a:lnTo>
                      <a:pt x="2850" y="687"/>
                    </a:lnTo>
                    <a:lnTo>
                      <a:pt x="26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7"/>
              <p:cNvSpPr/>
              <p:nvPr/>
            </p:nvSpPr>
            <p:spPr>
              <a:xfrm>
                <a:off x="2249725" y="1352700"/>
                <a:ext cx="45275" cy="23925"/>
              </a:xfrm>
              <a:custGeom>
                <a:avLst/>
                <a:gdLst/>
                <a:ahLst/>
                <a:cxnLst/>
                <a:rect l="l" t="t" r="r" b="b"/>
                <a:pathLst>
                  <a:path w="1811" h="957" extrusionOk="0">
                    <a:moveTo>
                      <a:pt x="84" y="0"/>
                    </a:moveTo>
                    <a:lnTo>
                      <a:pt x="0" y="704"/>
                    </a:lnTo>
                    <a:lnTo>
                      <a:pt x="1710" y="956"/>
                    </a:lnTo>
                    <a:lnTo>
                      <a:pt x="1811" y="268"/>
                    </a:lnTo>
                    <a:lnTo>
                      <a:pt x="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7"/>
              <p:cNvSpPr/>
              <p:nvPr/>
            </p:nvSpPr>
            <p:spPr>
              <a:xfrm>
                <a:off x="2148725" y="1526600"/>
                <a:ext cx="119450" cy="57000"/>
              </a:xfrm>
              <a:custGeom>
                <a:avLst/>
                <a:gdLst/>
                <a:ahLst/>
                <a:cxnLst/>
                <a:rect l="l" t="t" r="r" b="b"/>
                <a:pathLst>
                  <a:path w="4778" h="2280" extrusionOk="0">
                    <a:moveTo>
                      <a:pt x="1" y="0"/>
                    </a:moveTo>
                    <a:cubicBezTo>
                      <a:pt x="1" y="0"/>
                      <a:pt x="68" y="318"/>
                      <a:pt x="253" y="720"/>
                    </a:cubicBezTo>
                    <a:cubicBezTo>
                      <a:pt x="554" y="1374"/>
                      <a:pt x="1191" y="2246"/>
                      <a:pt x="2398" y="2262"/>
                    </a:cubicBezTo>
                    <a:cubicBezTo>
                      <a:pt x="2448" y="2262"/>
                      <a:pt x="2481" y="2279"/>
                      <a:pt x="2532" y="2279"/>
                    </a:cubicBezTo>
                    <a:cubicBezTo>
                      <a:pt x="4309" y="2212"/>
                      <a:pt x="4778" y="251"/>
                      <a:pt x="4778" y="251"/>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7"/>
              <p:cNvSpPr/>
              <p:nvPr/>
            </p:nvSpPr>
            <p:spPr>
              <a:xfrm>
                <a:off x="1837850" y="1151275"/>
                <a:ext cx="500725" cy="398800"/>
              </a:xfrm>
              <a:custGeom>
                <a:avLst/>
                <a:gdLst/>
                <a:ahLst/>
                <a:cxnLst/>
                <a:rect l="l" t="t" r="r" b="b"/>
                <a:pathLst>
                  <a:path w="20029" h="15952" extrusionOk="0">
                    <a:moveTo>
                      <a:pt x="12719" y="1"/>
                    </a:moveTo>
                    <a:cubicBezTo>
                      <a:pt x="12254" y="1"/>
                      <a:pt x="11758" y="32"/>
                      <a:pt x="11229" y="97"/>
                    </a:cubicBezTo>
                    <a:cubicBezTo>
                      <a:pt x="0" y="1471"/>
                      <a:pt x="5229" y="13051"/>
                      <a:pt x="6855" y="15952"/>
                    </a:cubicBezTo>
                    <a:cubicBezTo>
                      <a:pt x="6855" y="15952"/>
                      <a:pt x="8397" y="14544"/>
                      <a:pt x="6688" y="12264"/>
                    </a:cubicBezTo>
                    <a:cubicBezTo>
                      <a:pt x="6688" y="12264"/>
                      <a:pt x="10190" y="10672"/>
                      <a:pt x="8782" y="7203"/>
                    </a:cubicBezTo>
                    <a:lnTo>
                      <a:pt x="8782" y="7203"/>
                    </a:lnTo>
                    <a:cubicBezTo>
                      <a:pt x="8797" y="7203"/>
                      <a:pt x="8813" y="7203"/>
                      <a:pt x="8828" y="7203"/>
                    </a:cubicBezTo>
                    <a:cubicBezTo>
                      <a:pt x="10566" y="7203"/>
                      <a:pt x="10961" y="6298"/>
                      <a:pt x="10961" y="6298"/>
                    </a:cubicBezTo>
                    <a:cubicBezTo>
                      <a:pt x="11484" y="6424"/>
                      <a:pt x="11968" y="6476"/>
                      <a:pt x="12410" y="6476"/>
                    </a:cubicBezTo>
                    <a:cubicBezTo>
                      <a:pt x="14369" y="6476"/>
                      <a:pt x="15486" y="5460"/>
                      <a:pt x="15486" y="5460"/>
                    </a:cubicBezTo>
                    <a:cubicBezTo>
                      <a:pt x="15942" y="5662"/>
                      <a:pt x="16331" y="5724"/>
                      <a:pt x="16635" y="5724"/>
                    </a:cubicBezTo>
                    <a:cubicBezTo>
                      <a:pt x="17114" y="5724"/>
                      <a:pt x="17387" y="5570"/>
                      <a:pt x="17397" y="5561"/>
                    </a:cubicBezTo>
                    <a:lnTo>
                      <a:pt x="17397" y="5577"/>
                    </a:lnTo>
                    <a:cubicBezTo>
                      <a:pt x="17698" y="6298"/>
                      <a:pt x="18168" y="6750"/>
                      <a:pt x="18436" y="6968"/>
                    </a:cubicBezTo>
                    <a:cubicBezTo>
                      <a:pt x="18319" y="7588"/>
                      <a:pt x="18587" y="9029"/>
                      <a:pt x="19575" y="9851"/>
                    </a:cubicBezTo>
                    <a:cubicBezTo>
                      <a:pt x="19575" y="9851"/>
                      <a:pt x="20029" y="6850"/>
                      <a:pt x="19023" y="4153"/>
                    </a:cubicBezTo>
                    <a:cubicBezTo>
                      <a:pt x="18203" y="1978"/>
                      <a:pt x="16443" y="1"/>
                      <a:pt x="12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7"/>
              <p:cNvSpPr/>
              <p:nvPr/>
            </p:nvSpPr>
            <p:spPr>
              <a:xfrm>
                <a:off x="1935050" y="1395950"/>
                <a:ext cx="106050" cy="108800"/>
              </a:xfrm>
              <a:custGeom>
                <a:avLst/>
                <a:gdLst/>
                <a:ahLst/>
                <a:cxnLst/>
                <a:rect l="l" t="t" r="r" b="b"/>
                <a:pathLst>
                  <a:path w="4242" h="4352" extrusionOk="0">
                    <a:moveTo>
                      <a:pt x="1885" y="1"/>
                    </a:moveTo>
                    <a:cubicBezTo>
                      <a:pt x="1665" y="1"/>
                      <a:pt x="1447" y="48"/>
                      <a:pt x="1240" y="147"/>
                    </a:cubicBezTo>
                    <a:cubicBezTo>
                      <a:pt x="335" y="583"/>
                      <a:pt x="0" y="1841"/>
                      <a:pt x="487" y="2963"/>
                    </a:cubicBezTo>
                    <a:cubicBezTo>
                      <a:pt x="860" y="3826"/>
                      <a:pt x="1609" y="4352"/>
                      <a:pt x="2347" y="4352"/>
                    </a:cubicBezTo>
                    <a:cubicBezTo>
                      <a:pt x="2570" y="4352"/>
                      <a:pt x="2791" y="4304"/>
                      <a:pt x="3001" y="4203"/>
                    </a:cubicBezTo>
                    <a:cubicBezTo>
                      <a:pt x="3906" y="3785"/>
                      <a:pt x="4241" y="2527"/>
                      <a:pt x="3754" y="1405"/>
                    </a:cubicBezTo>
                    <a:cubicBezTo>
                      <a:pt x="3380" y="538"/>
                      <a:pt x="2625" y="1"/>
                      <a:pt x="18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7"/>
              <p:cNvSpPr/>
              <p:nvPr/>
            </p:nvSpPr>
            <p:spPr>
              <a:xfrm>
                <a:off x="1958500" y="1417650"/>
                <a:ext cx="26000" cy="53225"/>
              </a:xfrm>
              <a:custGeom>
                <a:avLst/>
                <a:gdLst/>
                <a:ahLst/>
                <a:cxnLst/>
                <a:rect l="l" t="t" r="r" b="b"/>
                <a:pathLst>
                  <a:path w="1040" h="2129" extrusionOk="0">
                    <a:moveTo>
                      <a:pt x="890" y="1"/>
                    </a:moveTo>
                    <a:cubicBezTo>
                      <a:pt x="1" y="805"/>
                      <a:pt x="470" y="2079"/>
                      <a:pt x="488" y="2128"/>
                    </a:cubicBezTo>
                    <a:lnTo>
                      <a:pt x="689" y="2061"/>
                    </a:lnTo>
                    <a:cubicBezTo>
                      <a:pt x="689" y="2045"/>
                      <a:pt x="269" y="872"/>
                      <a:pt x="1040" y="168"/>
                    </a:cubicBezTo>
                    <a:lnTo>
                      <a:pt x="8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7"/>
              <p:cNvSpPr/>
              <p:nvPr/>
            </p:nvSpPr>
            <p:spPr>
              <a:xfrm>
                <a:off x="2125700" y="1396600"/>
                <a:ext cx="24725" cy="27875"/>
              </a:xfrm>
              <a:custGeom>
                <a:avLst/>
                <a:gdLst/>
                <a:ahLst/>
                <a:cxnLst/>
                <a:rect l="l" t="t" r="r" b="b"/>
                <a:pathLst>
                  <a:path w="989" h="1115" extrusionOk="0">
                    <a:moveTo>
                      <a:pt x="457" y="1"/>
                    </a:moveTo>
                    <a:cubicBezTo>
                      <a:pt x="439" y="1"/>
                      <a:pt x="421" y="2"/>
                      <a:pt x="403" y="5"/>
                    </a:cubicBezTo>
                    <a:cubicBezTo>
                      <a:pt x="151" y="54"/>
                      <a:pt x="1" y="340"/>
                      <a:pt x="50" y="641"/>
                    </a:cubicBezTo>
                    <a:cubicBezTo>
                      <a:pt x="97" y="921"/>
                      <a:pt x="303" y="1114"/>
                      <a:pt x="532" y="1114"/>
                    </a:cubicBezTo>
                    <a:cubicBezTo>
                      <a:pt x="550" y="1114"/>
                      <a:pt x="568" y="1113"/>
                      <a:pt x="587" y="1111"/>
                    </a:cubicBezTo>
                    <a:cubicBezTo>
                      <a:pt x="839" y="1060"/>
                      <a:pt x="989" y="792"/>
                      <a:pt x="939" y="474"/>
                    </a:cubicBezTo>
                    <a:cubicBezTo>
                      <a:pt x="892" y="194"/>
                      <a:pt x="687" y="1"/>
                      <a:pt x="4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7"/>
              <p:cNvSpPr/>
              <p:nvPr/>
            </p:nvSpPr>
            <p:spPr>
              <a:xfrm>
                <a:off x="2263975" y="1386950"/>
                <a:ext cx="23050" cy="27550"/>
              </a:xfrm>
              <a:custGeom>
                <a:avLst/>
                <a:gdLst/>
                <a:ahLst/>
                <a:cxnLst/>
                <a:rect l="l" t="t" r="r" b="b"/>
                <a:pathLst>
                  <a:path w="922" h="1102" extrusionOk="0">
                    <a:moveTo>
                      <a:pt x="417" y="1"/>
                    </a:moveTo>
                    <a:cubicBezTo>
                      <a:pt x="401" y="1"/>
                      <a:pt x="385" y="2"/>
                      <a:pt x="369" y="4"/>
                    </a:cubicBezTo>
                    <a:cubicBezTo>
                      <a:pt x="150" y="38"/>
                      <a:pt x="0" y="323"/>
                      <a:pt x="50" y="625"/>
                    </a:cubicBezTo>
                    <a:cubicBezTo>
                      <a:pt x="96" y="898"/>
                      <a:pt x="292" y="1102"/>
                      <a:pt x="490" y="1102"/>
                    </a:cubicBezTo>
                    <a:cubicBezTo>
                      <a:pt x="511" y="1102"/>
                      <a:pt x="532" y="1099"/>
                      <a:pt x="553" y="1094"/>
                    </a:cubicBezTo>
                    <a:cubicBezTo>
                      <a:pt x="771" y="1061"/>
                      <a:pt x="921" y="775"/>
                      <a:pt x="872" y="474"/>
                    </a:cubicBezTo>
                    <a:cubicBezTo>
                      <a:pt x="825" y="194"/>
                      <a:pt x="619"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7"/>
              <p:cNvSpPr/>
              <p:nvPr/>
            </p:nvSpPr>
            <p:spPr>
              <a:xfrm>
                <a:off x="1957675" y="1168725"/>
                <a:ext cx="364550" cy="197825"/>
              </a:xfrm>
              <a:custGeom>
                <a:avLst/>
                <a:gdLst/>
                <a:ahLst/>
                <a:cxnLst/>
                <a:rect l="l" t="t" r="r" b="b"/>
                <a:pathLst>
                  <a:path w="14582" h="7913" extrusionOk="0">
                    <a:moveTo>
                      <a:pt x="8477" y="1"/>
                    </a:moveTo>
                    <a:cubicBezTo>
                      <a:pt x="7999" y="1"/>
                      <a:pt x="7487" y="48"/>
                      <a:pt x="6939" y="152"/>
                    </a:cubicBezTo>
                    <a:cubicBezTo>
                      <a:pt x="386" y="1377"/>
                      <a:pt x="0" y="7913"/>
                      <a:pt x="0" y="7913"/>
                    </a:cubicBezTo>
                    <a:cubicBezTo>
                      <a:pt x="0" y="7913"/>
                      <a:pt x="1643" y="2751"/>
                      <a:pt x="7224" y="1862"/>
                    </a:cubicBezTo>
                    <a:cubicBezTo>
                      <a:pt x="7822" y="1767"/>
                      <a:pt x="8376" y="1724"/>
                      <a:pt x="8890" y="1724"/>
                    </a:cubicBezTo>
                    <a:cubicBezTo>
                      <a:pt x="13153" y="1724"/>
                      <a:pt x="14581" y="4661"/>
                      <a:pt x="14581" y="4661"/>
                    </a:cubicBezTo>
                    <a:cubicBezTo>
                      <a:pt x="14581" y="4661"/>
                      <a:pt x="13213" y="1"/>
                      <a:pt x="8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7"/>
              <p:cNvSpPr/>
              <p:nvPr/>
            </p:nvSpPr>
            <p:spPr>
              <a:xfrm rot="-1254565">
                <a:off x="2200252" y="1413605"/>
                <a:ext cx="42762" cy="76011"/>
              </a:xfrm>
              <a:custGeom>
                <a:avLst/>
                <a:gdLst/>
                <a:ahLst/>
                <a:cxnLst/>
                <a:rect l="l" t="t" r="r" b="b"/>
                <a:pathLst>
                  <a:path w="1233" h="2192" extrusionOk="0">
                    <a:moveTo>
                      <a:pt x="753" y="0"/>
                    </a:moveTo>
                    <a:lnTo>
                      <a:pt x="0" y="1952"/>
                    </a:lnTo>
                    <a:cubicBezTo>
                      <a:pt x="0" y="1952"/>
                      <a:pt x="240" y="2191"/>
                      <a:pt x="735" y="2191"/>
                    </a:cubicBezTo>
                    <a:cubicBezTo>
                      <a:pt x="1232" y="2191"/>
                      <a:pt x="753" y="1"/>
                      <a:pt x="753"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7"/>
              <p:cNvSpPr/>
              <p:nvPr/>
            </p:nvSpPr>
            <p:spPr>
              <a:xfrm>
                <a:off x="2531500" y="1677875"/>
                <a:ext cx="510350" cy="448325"/>
              </a:xfrm>
              <a:custGeom>
                <a:avLst/>
                <a:gdLst/>
                <a:ahLst/>
                <a:cxnLst/>
                <a:rect l="l" t="t" r="r" b="b"/>
                <a:pathLst>
                  <a:path w="20414" h="17933" extrusionOk="0">
                    <a:moveTo>
                      <a:pt x="10192" y="0"/>
                    </a:moveTo>
                    <a:cubicBezTo>
                      <a:pt x="8484" y="0"/>
                      <a:pt x="6757" y="487"/>
                      <a:pt x="5229" y="1506"/>
                    </a:cubicBezTo>
                    <a:cubicBezTo>
                      <a:pt x="1106" y="4255"/>
                      <a:pt x="0" y="9819"/>
                      <a:pt x="2731" y="13942"/>
                    </a:cubicBezTo>
                    <a:cubicBezTo>
                      <a:pt x="4459" y="16533"/>
                      <a:pt x="7305" y="17933"/>
                      <a:pt x="10201" y="17933"/>
                    </a:cubicBezTo>
                    <a:cubicBezTo>
                      <a:pt x="11913" y="17933"/>
                      <a:pt x="13642" y="17443"/>
                      <a:pt x="15167" y="16422"/>
                    </a:cubicBezTo>
                    <a:cubicBezTo>
                      <a:pt x="19290" y="13674"/>
                      <a:pt x="20413" y="8109"/>
                      <a:pt x="17665" y="3987"/>
                    </a:cubicBezTo>
                    <a:cubicBezTo>
                      <a:pt x="15935" y="1403"/>
                      <a:pt x="13090" y="0"/>
                      <a:pt x="10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7"/>
              <p:cNvSpPr/>
              <p:nvPr/>
            </p:nvSpPr>
            <p:spPr>
              <a:xfrm>
                <a:off x="2562900" y="1685775"/>
                <a:ext cx="450450" cy="440700"/>
              </a:xfrm>
              <a:custGeom>
                <a:avLst/>
                <a:gdLst/>
                <a:ahLst/>
                <a:cxnLst/>
                <a:rect l="l" t="t" r="r" b="b"/>
                <a:pathLst>
                  <a:path w="18018" h="17628" extrusionOk="0">
                    <a:moveTo>
                      <a:pt x="9537" y="593"/>
                    </a:moveTo>
                    <a:cubicBezTo>
                      <a:pt x="10272" y="593"/>
                      <a:pt x="11431" y="634"/>
                      <a:pt x="12503" y="839"/>
                    </a:cubicBezTo>
                    <a:cubicBezTo>
                      <a:pt x="12822" y="1123"/>
                      <a:pt x="13124" y="1409"/>
                      <a:pt x="13408" y="1677"/>
                    </a:cubicBezTo>
                    <a:cubicBezTo>
                      <a:pt x="13978" y="2280"/>
                      <a:pt x="14465" y="2933"/>
                      <a:pt x="14816" y="3738"/>
                    </a:cubicBezTo>
                    <a:cubicBezTo>
                      <a:pt x="14682" y="4057"/>
                      <a:pt x="14246" y="5096"/>
                      <a:pt x="13643" y="6017"/>
                    </a:cubicBezTo>
                    <a:cubicBezTo>
                      <a:pt x="12252" y="5800"/>
                      <a:pt x="10040" y="5749"/>
                      <a:pt x="9620" y="5749"/>
                    </a:cubicBezTo>
                    <a:cubicBezTo>
                      <a:pt x="9453" y="5481"/>
                      <a:pt x="8548" y="4157"/>
                      <a:pt x="7493" y="3018"/>
                    </a:cubicBezTo>
                    <a:cubicBezTo>
                      <a:pt x="7627" y="2749"/>
                      <a:pt x="8380" y="1257"/>
                      <a:pt x="8900" y="604"/>
                    </a:cubicBezTo>
                    <a:cubicBezTo>
                      <a:pt x="9027" y="599"/>
                      <a:pt x="9250" y="593"/>
                      <a:pt x="9537" y="593"/>
                    </a:cubicBezTo>
                    <a:close/>
                    <a:moveTo>
                      <a:pt x="7426" y="3051"/>
                    </a:moveTo>
                    <a:cubicBezTo>
                      <a:pt x="8481" y="4191"/>
                      <a:pt x="9386" y="5532"/>
                      <a:pt x="9553" y="5782"/>
                    </a:cubicBezTo>
                    <a:cubicBezTo>
                      <a:pt x="9386" y="6202"/>
                      <a:pt x="8465" y="8397"/>
                      <a:pt x="8112" y="9688"/>
                    </a:cubicBezTo>
                    <a:lnTo>
                      <a:pt x="4458" y="10576"/>
                    </a:lnTo>
                    <a:cubicBezTo>
                      <a:pt x="3721" y="9755"/>
                      <a:pt x="2565" y="8012"/>
                      <a:pt x="2264" y="7576"/>
                    </a:cubicBezTo>
                    <a:cubicBezTo>
                      <a:pt x="2347" y="7123"/>
                      <a:pt x="2682" y="5280"/>
                      <a:pt x="3453" y="4090"/>
                    </a:cubicBezTo>
                    <a:cubicBezTo>
                      <a:pt x="3805" y="3956"/>
                      <a:pt x="5615" y="3235"/>
                      <a:pt x="7426" y="3051"/>
                    </a:cubicBezTo>
                    <a:close/>
                    <a:moveTo>
                      <a:pt x="8112" y="9771"/>
                    </a:moveTo>
                    <a:cubicBezTo>
                      <a:pt x="9185" y="10694"/>
                      <a:pt x="10912" y="12017"/>
                      <a:pt x="11296" y="12319"/>
                    </a:cubicBezTo>
                    <a:cubicBezTo>
                      <a:pt x="11213" y="12671"/>
                      <a:pt x="10794" y="14347"/>
                      <a:pt x="10391" y="15520"/>
                    </a:cubicBezTo>
                    <a:cubicBezTo>
                      <a:pt x="10074" y="15621"/>
                      <a:pt x="8599" y="16039"/>
                      <a:pt x="7325" y="16207"/>
                    </a:cubicBezTo>
                    <a:cubicBezTo>
                      <a:pt x="7090" y="16240"/>
                      <a:pt x="6872" y="16258"/>
                      <a:pt x="6671" y="16258"/>
                    </a:cubicBezTo>
                    <a:cubicBezTo>
                      <a:pt x="6554" y="16207"/>
                      <a:pt x="5347" y="15536"/>
                      <a:pt x="3687" y="13961"/>
                    </a:cubicBezTo>
                    <a:cubicBezTo>
                      <a:pt x="3772" y="13509"/>
                      <a:pt x="4174" y="11682"/>
                      <a:pt x="4476" y="10643"/>
                    </a:cubicBezTo>
                    <a:lnTo>
                      <a:pt x="8112" y="9771"/>
                    </a:lnTo>
                    <a:close/>
                    <a:moveTo>
                      <a:pt x="6554" y="1"/>
                    </a:moveTo>
                    <a:cubicBezTo>
                      <a:pt x="6201" y="101"/>
                      <a:pt x="5833" y="236"/>
                      <a:pt x="5481" y="386"/>
                    </a:cubicBezTo>
                    <a:lnTo>
                      <a:pt x="5464" y="386"/>
                    </a:lnTo>
                    <a:cubicBezTo>
                      <a:pt x="5381" y="419"/>
                      <a:pt x="5280" y="470"/>
                      <a:pt x="5180" y="520"/>
                    </a:cubicBezTo>
                    <a:cubicBezTo>
                      <a:pt x="5162" y="520"/>
                      <a:pt x="5146" y="537"/>
                      <a:pt x="5129" y="537"/>
                    </a:cubicBezTo>
                    <a:cubicBezTo>
                      <a:pt x="5046" y="571"/>
                      <a:pt x="4961" y="620"/>
                      <a:pt x="4878" y="654"/>
                    </a:cubicBezTo>
                    <a:lnTo>
                      <a:pt x="4777" y="705"/>
                    </a:lnTo>
                    <a:cubicBezTo>
                      <a:pt x="4710" y="754"/>
                      <a:pt x="4643" y="788"/>
                      <a:pt x="4576" y="821"/>
                    </a:cubicBezTo>
                    <a:cubicBezTo>
                      <a:pt x="4525" y="855"/>
                      <a:pt x="4476" y="888"/>
                      <a:pt x="4425" y="906"/>
                    </a:cubicBezTo>
                    <a:lnTo>
                      <a:pt x="4275" y="1006"/>
                    </a:lnTo>
                    <a:cubicBezTo>
                      <a:pt x="4174" y="1056"/>
                      <a:pt x="4074" y="1123"/>
                      <a:pt x="3973" y="1190"/>
                    </a:cubicBezTo>
                    <a:cubicBezTo>
                      <a:pt x="3906" y="1224"/>
                      <a:pt x="3855" y="1275"/>
                      <a:pt x="3805" y="1308"/>
                    </a:cubicBezTo>
                    <a:cubicBezTo>
                      <a:pt x="3788" y="1308"/>
                      <a:pt x="3788" y="1324"/>
                      <a:pt x="3772" y="1324"/>
                    </a:cubicBezTo>
                    <a:cubicBezTo>
                      <a:pt x="3754" y="1342"/>
                      <a:pt x="3721" y="1358"/>
                      <a:pt x="3705" y="1375"/>
                    </a:cubicBezTo>
                    <a:cubicBezTo>
                      <a:pt x="3671" y="1391"/>
                      <a:pt x="3638" y="1425"/>
                      <a:pt x="3604" y="1442"/>
                    </a:cubicBezTo>
                    <a:cubicBezTo>
                      <a:pt x="3537" y="1492"/>
                      <a:pt x="3470" y="1559"/>
                      <a:pt x="3403" y="1610"/>
                    </a:cubicBezTo>
                    <a:cubicBezTo>
                      <a:pt x="3386" y="1626"/>
                      <a:pt x="3370" y="1643"/>
                      <a:pt x="3336" y="1643"/>
                    </a:cubicBezTo>
                    <a:cubicBezTo>
                      <a:pt x="3151" y="1811"/>
                      <a:pt x="2950" y="1979"/>
                      <a:pt x="2766" y="2146"/>
                    </a:cubicBezTo>
                    <a:cubicBezTo>
                      <a:pt x="2833" y="2363"/>
                      <a:pt x="3151" y="3335"/>
                      <a:pt x="3403" y="4023"/>
                    </a:cubicBezTo>
                    <a:cubicBezTo>
                      <a:pt x="2632" y="5196"/>
                      <a:pt x="2280" y="7023"/>
                      <a:pt x="2196" y="7543"/>
                    </a:cubicBezTo>
                    <a:cubicBezTo>
                      <a:pt x="1944" y="7726"/>
                      <a:pt x="923" y="8497"/>
                      <a:pt x="436" y="9085"/>
                    </a:cubicBezTo>
                    <a:cubicBezTo>
                      <a:pt x="302" y="8866"/>
                      <a:pt x="67" y="8363"/>
                      <a:pt x="34" y="7576"/>
                    </a:cubicBezTo>
                    <a:cubicBezTo>
                      <a:pt x="18" y="7693"/>
                      <a:pt x="0" y="7860"/>
                      <a:pt x="0" y="7995"/>
                    </a:cubicBezTo>
                    <a:cubicBezTo>
                      <a:pt x="85" y="8631"/>
                      <a:pt x="302" y="9018"/>
                      <a:pt x="403" y="9185"/>
                    </a:cubicBezTo>
                    <a:cubicBezTo>
                      <a:pt x="470" y="11263"/>
                      <a:pt x="1325" y="12788"/>
                      <a:pt x="1493" y="13090"/>
                    </a:cubicBezTo>
                    <a:cubicBezTo>
                      <a:pt x="1459" y="13174"/>
                      <a:pt x="1426" y="13324"/>
                      <a:pt x="1408" y="13509"/>
                    </a:cubicBezTo>
                    <a:cubicBezTo>
                      <a:pt x="1442" y="13559"/>
                      <a:pt x="1459" y="13592"/>
                      <a:pt x="1475" y="13626"/>
                    </a:cubicBezTo>
                    <a:lnTo>
                      <a:pt x="1493" y="13626"/>
                    </a:lnTo>
                    <a:cubicBezTo>
                      <a:pt x="1475" y="13425"/>
                      <a:pt x="1526" y="13257"/>
                      <a:pt x="1560" y="13140"/>
                    </a:cubicBezTo>
                    <a:lnTo>
                      <a:pt x="3587" y="13978"/>
                    </a:lnTo>
                    <a:cubicBezTo>
                      <a:pt x="5196" y="15503"/>
                      <a:pt x="6386" y="16191"/>
                      <a:pt x="6604" y="16307"/>
                    </a:cubicBezTo>
                    <a:cubicBezTo>
                      <a:pt x="6688" y="16626"/>
                      <a:pt x="6822" y="17129"/>
                      <a:pt x="6889" y="17380"/>
                    </a:cubicBezTo>
                    <a:cubicBezTo>
                      <a:pt x="7006" y="17413"/>
                      <a:pt x="7124" y="17431"/>
                      <a:pt x="7240" y="17447"/>
                    </a:cubicBezTo>
                    <a:cubicBezTo>
                      <a:pt x="7624" y="17526"/>
                      <a:pt x="8214" y="17627"/>
                      <a:pt x="8964" y="17627"/>
                    </a:cubicBezTo>
                    <a:cubicBezTo>
                      <a:pt x="9494" y="17627"/>
                      <a:pt x="10104" y="17576"/>
                      <a:pt x="10777" y="17431"/>
                    </a:cubicBezTo>
                    <a:lnTo>
                      <a:pt x="10794" y="17431"/>
                    </a:lnTo>
                    <a:cubicBezTo>
                      <a:pt x="10878" y="17413"/>
                      <a:pt x="10945" y="17397"/>
                      <a:pt x="11028" y="17380"/>
                    </a:cubicBezTo>
                    <a:cubicBezTo>
                      <a:pt x="11381" y="17297"/>
                      <a:pt x="11716" y="17179"/>
                      <a:pt x="12067" y="17062"/>
                    </a:cubicBezTo>
                    <a:cubicBezTo>
                      <a:pt x="12353" y="16844"/>
                      <a:pt x="12604" y="16626"/>
                      <a:pt x="12738" y="16508"/>
                    </a:cubicBezTo>
                    <a:cubicBezTo>
                      <a:pt x="13057" y="16392"/>
                      <a:pt x="13911" y="16039"/>
                      <a:pt x="14849" y="15386"/>
                    </a:cubicBezTo>
                    <a:cubicBezTo>
                      <a:pt x="15001" y="15252"/>
                      <a:pt x="15151" y="15118"/>
                      <a:pt x="15303" y="14967"/>
                    </a:cubicBezTo>
                    <a:lnTo>
                      <a:pt x="15303" y="14967"/>
                    </a:lnTo>
                    <a:cubicBezTo>
                      <a:pt x="14213" y="15822"/>
                      <a:pt x="13106" y="16291"/>
                      <a:pt x="12738" y="16441"/>
                    </a:cubicBezTo>
                    <a:lnTo>
                      <a:pt x="10476" y="15520"/>
                    </a:lnTo>
                    <a:cubicBezTo>
                      <a:pt x="10861" y="14363"/>
                      <a:pt x="11280" y="12738"/>
                      <a:pt x="11363" y="12352"/>
                    </a:cubicBezTo>
                    <a:cubicBezTo>
                      <a:pt x="11632" y="12218"/>
                      <a:pt x="13459" y="11212"/>
                      <a:pt x="14632" y="10073"/>
                    </a:cubicBezTo>
                    <a:lnTo>
                      <a:pt x="16659" y="11096"/>
                    </a:lnTo>
                    <a:cubicBezTo>
                      <a:pt x="16559" y="12336"/>
                      <a:pt x="15906" y="13978"/>
                      <a:pt x="15336" y="14933"/>
                    </a:cubicBezTo>
                    <a:cubicBezTo>
                      <a:pt x="17113" y="13140"/>
                      <a:pt x="18018" y="10694"/>
                      <a:pt x="17900" y="8247"/>
                    </a:cubicBezTo>
                    <a:lnTo>
                      <a:pt x="17900" y="8247"/>
                    </a:lnTo>
                    <a:cubicBezTo>
                      <a:pt x="17732" y="8884"/>
                      <a:pt x="17330" y="10006"/>
                      <a:pt x="16677" y="11029"/>
                    </a:cubicBezTo>
                    <a:lnTo>
                      <a:pt x="14666" y="10006"/>
                    </a:lnTo>
                    <a:cubicBezTo>
                      <a:pt x="14648" y="9671"/>
                      <a:pt x="14532" y="8046"/>
                      <a:pt x="13710" y="6050"/>
                    </a:cubicBezTo>
                    <a:cubicBezTo>
                      <a:pt x="14297" y="5163"/>
                      <a:pt x="14733" y="4157"/>
                      <a:pt x="14867" y="3789"/>
                    </a:cubicBezTo>
                    <a:cubicBezTo>
                      <a:pt x="15754" y="4006"/>
                      <a:pt x="16509" y="4358"/>
                      <a:pt x="17095" y="4928"/>
                    </a:cubicBezTo>
                    <a:cubicBezTo>
                      <a:pt x="17095" y="4895"/>
                      <a:pt x="17079" y="4877"/>
                      <a:pt x="17062" y="4861"/>
                    </a:cubicBezTo>
                    <a:lnTo>
                      <a:pt x="17062" y="4844"/>
                    </a:lnTo>
                    <a:cubicBezTo>
                      <a:pt x="17012" y="4743"/>
                      <a:pt x="16961" y="4643"/>
                      <a:pt x="16912" y="4560"/>
                    </a:cubicBezTo>
                    <a:lnTo>
                      <a:pt x="16912" y="4542"/>
                    </a:lnTo>
                    <a:cubicBezTo>
                      <a:pt x="16861" y="4459"/>
                      <a:pt x="16811" y="4358"/>
                      <a:pt x="16760" y="4258"/>
                    </a:cubicBezTo>
                    <a:cubicBezTo>
                      <a:pt x="16744" y="4240"/>
                      <a:pt x="16744" y="4224"/>
                      <a:pt x="16726" y="4207"/>
                    </a:cubicBezTo>
                    <a:cubicBezTo>
                      <a:pt x="16677" y="4124"/>
                      <a:pt x="16643" y="4039"/>
                      <a:pt x="16592" y="3972"/>
                    </a:cubicBezTo>
                    <a:cubicBezTo>
                      <a:pt x="16525" y="3872"/>
                      <a:pt x="16476" y="3771"/>
                      <a:pt x="16409" y="3671"/>
                    </a:cubicBezTo>
                    <a:cubicBezTo>
                      <a:pt x="16342" y="3587"/>
                      <a:pt x="16291" y="3503"/>
                      <a:pt x="16224" y="3420"/>
                    </a:cubicBezTo>
                    <a:cubicBezTo>
                      <a:pt x="16208" y="3402"/>
                      <a:pt x="16190" y="3369"/>
                      <a:pt x="16174" y="3335"/>
                    </a:cubicBezTo>
                    <a:cubicBezTo>
                      <a:pt x="16123" y="3286"/>
                      <a:pt x="16090" y="3235"/>
                      <a:pt x="16056" y="3185"/>
                    </a:cubicBezTo>
                    <a:cubicBezTo>
                      <a:pt x="16023" y="3152"/>
                      <a:pt x="15989" y="3118"/>
                      <a:pt x="15973" y="3085"/>
                    </a:cubicBezTo>
                    <a:cubicBezTo>
                      <a:pt x="15939" y="3034"/>
                      <a:pt x="15906" y="3000"/>
                      <a:pt x="15872" y="2951"/>
                    </a:cubicBezTo>
                    <a:cubicBezTo>
                      <a:pt x="15839" y="2917"/>
                      <a:pt x="15805" y="2884"/>
                      <a:pt x="15772" y="2833"/>
                    </a:cubicBezTo>
                    <a:lnTo>
                      <a:pt x="15671" y="2732"/>
                    </a:lnTo>
                    <a:cubicBezTo>
                      <a:pt x="15638" y="2682"/>
                      <a:pt x="15604" y="2649"/>
                      <a:pt x="15571" y="2615"/>
                    </a:cubicBezTo>
                    <a:lnTo>
                      <a:pt x="15470" y="2515"/>
                    </a:lnTo>
                    <a:cubicBezTo>
                      <a:pt x="15437" y="2464"/>
                      <a:pt x="15403" y="2430"/>
                      <a:pt x="15370" y="2397"/>
                    </a:cubicBezTo>
                    <a:lnTo>
                      <a:pt x="15269" y="2296"/>
                    </a:lnTo>
                    <a:lnTo>
                      <a:pt x="15151" y="2180"/>
                    </a:lnTo>
                    <a:cubicBezTo>
                      <a:pt x="15118" y="2146"/>
                      <a:pt x="15084" y="2129"/>
                      <a:pt x="15068" y="2095"/>
                    </a:cubicBezTo>
                    <a:cubicBezTo>
                      <a:pt x="15017" y="2062"/>
                      <a:pt x="14983" y="2012"/>
                      <a:pt x="14934" y="1979"/>
                    </a:cubicBezTo>
                    <a:lnTo>
                      <a:pt x="14849" y="1894"/>
                    </a:lnTo>
                    <a:cubicBezTo>
                      <a:pt x="14800" y="1861"/>
                      <a:pt x="14749" y="1827"/>
                      <a:pt x="14715" y="1777"/>
                    </a:cubicBezTo>
                    <a:cubicBezTo>
                      <a:pt x="14682" y="1760"/>
                      <a:pt x="14648" y="1744"/>
                      <a:pt x="14632" y="1710"/>
                    </a:cubicBezTo>
                    <a:cubicBezTo>
                      <a:pt x="14581" y="1677"/>
                      <a:pt x="14532" y="1643"/>
                      <a:pt x="14481" y="1592"/>
                    </a:cubicBezTo>
                    <a:cubicBezTo>
                      <a:pt x="14465" y="1576"/>
                      <a:pt x="14431" y="1559"/>
                      <a:pt x="14414" y="1543"/>
                    </a:cubicBezTo>
                    <a:cubicBezTo>
                      <a:pt x="14347" y="1509"/>
                      <a:pt x="14297" y="1458"/>
                      <a:pt x="14246" y="1425"/>
                    </a:cubicBezTo>
                    <a:cubicBezTo>
                      <a:pt x="14230" y="1409"/>
                      <a:pt x="14196" y="1391"/>
                      <a:pt x="14179" y="1375"/>
                    </a:cubicBezTo>
                    <a:cubicBezTo>
                      <a:pt x="14129" y="1324"/>
                      <a:pt x="14062" y="1291"/>
                      <a:pt x="14011" y="1257"/>
                    </a:cubicBezTo>
                    <a:cubicBezTo>
                      <a:pt x="13995" y="1241"/>
                      <a:pt x="13978" y="1224"/>
                      <a:pt x="13944" y="1208"/>
                    </a:cubicBezTo>
                    <a:cubicBezTo>
                      <a:pt x="13895" y="1174"/>
                      <a:pt x="13828" y="1141"/>
                      <a:pt x="13777" y="1090"/>
                    </a:cubicBezTo>
                    <a:cubicBezTo>
                      <a:pt x="13761" y="1090"/>
                      <a:pt x="13743" y="1074"/>
                      <a:pt x="13710" y="1056"/>
                    </a:cubicBezTo>
                    <a:cubicBezTo>
                      <a:pt x="13660" y="1023"/>
                      <a:pt x="13593" y="989"/>
                      <a:pt x="13526" y="939"/>
                    </a:cubicBezTo>
                    <a:cubicBezTo>
                      <a:pt x="13509" y="939"/>
                      <a:pt x="13493" y="922"/>
                      <a:pt x="13475" y="922"/>
                    </a:cubicBezTo>
                    <a:cubicBezTo>
                      <a:pt x="13408" y="872"/>
                      <a:pt x="13341" y="839"/>
                      <a:pt x="13274" y="805"/>
                    </a:cubicBezTo>
                    <a:cubicBezTo>
                      <a:pt x="13274" y="805"/>
                      <a:pt x="13258" y="788"/>
                      <a:pt x="13240" y="788"/>
                    </a:cubicBezTo>
                    <a:cubicBezTo>
                      <a:pt x="13173" y="738"/>
                      <a:pt x="13106" y="705"/>
                      <a:pt x="13023" y="671"/>
                    </a:cubicBezTo>
                    <a:lnTo>
                      <a:pt x="12822" y="571"/>
                    </a:lnTo>
                    <a:lnTo>
                      <a:pt x="12503" y="772"/>
                    </a:lnTo>
                    <a:cubicBezTo>
                      <a:pt x="11435" y="560"/>
                      <a:pt x="10294" y="515"/>
                      <a:pt x="9559" y="515"/>
                    </a:cubicBezTo>
                    <a:cubicBezTo>
                      <a:pt x="9129" y="515"/>
                      <a:pt x="8838" y="531"/>
                      <a:pt x="8782" y="537"/>
                    </a:cubicBezTo>
                    <a:cubicBezTo>
                      <a:pt x="8699" y="504"/>
                      <a:pt x="8380" y="370"/>
                      <a:pt x="7962" y="269"/>
                    </a:cubicBezTo>
                    <a:cubicBezTo>
                      <a:pt x="7526" y="135"/>
                      <a:pt x="7023" y="17"/>
                      <a:pt x="6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5" name="Google Shape;925;p27"/>
            <p:cNvSpPr/>
            <p:nvPr/>
          </p:nvSpPr>
          <p:spPr>
            <a:xfrm>
              <a:off x="1051224" y="4010226"/>
              <a:ext cx="1352700" cy="224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59;p27">
            <a:extLst>
              <a:ext uri="{FF2B5EF4-FFF2-40B4-BE49-F238E27FC236}">
                <a16:creationId xmlns:a16="http://schemas.microsoft.com/office/drawing/2014/main" id="{731C09E5-F415-B6F4-4CA1-BE2845545C08}"/>
              </a:ext>
            </a:extLst>
          </p:cNvPr>
          <p:cNvSpPr/>
          <p:nvPr/>
        </p:nvSpPr>
        <p:spPr>
          <a:xfrm>
            <a:off x="2467286" y="3682768"/>
            <a:ext cx="675600" cy="675600"/>
          </a:xfrm>
          <a:prstGeom prst="ellipse">
            <a:avLst/>
          </a:prstGeom>
          <a:solidFill>
            <a:srgbClr val="07242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5"/>
                </a:solidFill>
                <a:latin typeface="Fira Sans Extra Condensed"/>
                <a:ea typeface="Fira Sans Extra Condensed"/>
                <a:cs typeface="Fira Sans Extra Condensed"/>
                <a:sym typeface="Fira Sans Extra Condensed"/>
              </a:rPr>
              <a:t>3</a:t>
            </a:r>
            <a:endParaRPr sz="3000" b="1">
              <a:solidFill>
                <a:schemeClr val="accent5"/>
              </a:solidFill>
              <a:latin typeface="Fira Sans Extra Condensed"/>
              <a:ea typeface="Fira Sans Extra Condensed"/>
              <a:cs typeface="Fira Sans Extra Condensed"/>
              <a:sym typeface="Fira Sans Extra Condensed"/>
            </a:endParaRPr>
          </a:p>
        </p:txBody>
      </p:sp>
      <p:grpSp>
        <p:nvGrpSpPr>
          <p:cNvPr id="3" name="Google Shape;849;p27">
            <a:extLst>
              <a:ext uri="{FF2B5EF4-FFF2-40B4-BE49-F238E27FC236}">
                <a16:creationId xmlns:a16="http://schemas.microsoft.com/office/drawing/2014/main" id="{C99368A0-1627-4D2C-8C9C-A549F980BBC2}"/>
              </a:ext>
            </a:extLst>
          </p:cNvPr>
          <p:cNvGrpSpPr/>
          <p:nvPr/>
        </p:nvGrpSpPr>
        <p:grpSpPr>
          <a:xfrm>
            <a:off x="713226" y="3601226"/>
            <a:ext cx="1619649" cy="968900"/>
            <a:chOff x="903713" y="3186313"/>
            <a:chExt cx="1485900" cy="968900"/>
          </a:xfrm>
        </p:grpSpPr>
        <p:sp>
          <p:nvSpPr>
            <p:cNvPr id="4" name="Google Shape;850;p27">
              <a:extLst>
                <a:ext uri="{FF2B5EF4-FFF2-40B4-BE49-F238E27FC236}">
                  <a16:creationId xmlns:a16="http://schemas.microsoft.com/office/drawing/2014/main" id="{BFC2FFFF-ABE9-AB22-B213-9E06B082134A}"/>
                </a:ext>
              </a:extLst>
            </p:cNvPr>
            <p:cNvSpPr txBox="1"/>
            <p:nvPr/>
          </p:nvSpPr>
          <p:spPr>
            <a:xfrm>
              <a:off x="903713" y="3186313"/>
              <a:ext cx="14859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solidFill>
                    <a:srgbClr val="000000"/>
                  </a:solidFill>
                  <a:latin typeface="Fira Sans Extra Condensed SemiBold"/>
                  <a:ea typeface="Fira Sans Extra Condensed SemiBold"/>
                  <a:cs typeface="Fira Sans Extra Condensed SemiBold"/>
                  <a:sym typeface="Fira Sans Extra Condensed SemiBold"/>
                </a:rPr>
                <a:t>Chọn mô hình và huấn luyện</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5" name="Google Shape;851;p27">
              <a:extLst>
                <a:ext uri="{FF2B5EF4-FFF2-40B4-BE49-F238E27FC236}">
                  <a16:creationId xmlns:a16="http://schemas.microsoft.com/office/drawing/2014/main" id="{3C75B5C7-A92D-BA8D-F8D4-02AEF1CA7863}"/>
                </a:ext>
              </a:extLst>
            </p:cNvPr>
            <p:cNvSpPr txBox="1"/>
            <p:nvPr/>
          </p:nvSpPr>
          <p:spPr>
            <a:xfrm>
              <a:off x="903713" y="3527913"/>
              <a:ext cx="1485900" cy="627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Roboto"/>
                  <a:ea typeface="Roboto"/>
                  <a:cs typeface="Roboto"/>
                  <a:sym typeface="Roboto"/>
                </a:rPr>
                <a:t>Đánh giá và tối ưu hóa dữ liệu</a:t>
              </a:r>
              <a:endParaRPr sz="1200">
                <a:solidFill>
                  <a:srgbClr val="000000"/>
                </a:solidFill>
                <a:latin typeface="Roboto"/>
                <a:ea typeface="Roboto"/>
                <a:cs typeface="Roboto"/>
                <a:sym typeface="Roboto"/>
              </a:endParaRPr>
            </a:p>
          </p:txBody>
        </p:sp>
      </p:grpSp>
      <p:grpSp>
        <p:nvGrpSpPr>
          <p:cNvPr id="6" name="Google Shape;852;p27">
            <a:extLst>
              <a:ext uri="{FF2B5EF4-FFF2-40B4-BE49-F238E27FC236}">
                <a16:creationId xmlns:a16="http://schemas.microsoft.com/office/drawing/2014/main" id="{DF846B1F-EB82-E54B-D93F-12FC552F054A}"/>
              </a:ext>
            </a:extLst>
          </p:cNvPr>
          <p:cNvGrpSpPr/>
          <p:nvPr/>
        </p:nvGrpSpPr>
        <p:grpSpPr>
          <a:xfrm>
            <a:off x="6754336" y="3892895"/>
            <a:ext cx="1676386" cy="1094742"/>
            <a:chOff x="6754338" y="3186313"/>
            <a:chExt cx="1485900" cy="968900"/>
          </a:xfrm>
        </p:grpSpPr>
        <p:sp>
          <p:nvSpPr>
            <p:cNvPr id="7" name="Google Shape;853;p27">
              <a:extLst>
                <a:ext uri="{FF2B5EF4-FFF2-40B4-BE49-F238E27FC236}">
                  <a16:creationId xmlns:a16="http://schemas.microsoft.com/office/drawing/2014/main" id="{CE89E572-91BC-EED6-3CA9-8E16D61F3B58}"/>
                </a:ext>
              </a:extLst>
            </p:cNvPr>
            <p:cNvSpPr txBox="1"/>
            <p:nvPr/>
          </p:nvSpPr>
          <p:spPr>
            <a:xfrm>
              <a:off x="6754338" y="3186313"/>
              <a:ext cx="14859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Kết luận</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8" name="Google Shape;854;p27">
              <a:extLst>
                <a:ext uri="{FF2B5EF4-FFF2-40B4-BE49-F238E27FC236}">
                  <a16:creationId xmlns:a16="http://schemas.microsoft.com/office/drawing/2014/main" id="{1B631D7F-1737-AEF0-3687-E06170EC0DFF}"/>
                </a:ext>
              </a:extLst>
            </p:cNvPr>
            <p:cNvSpPr txBox="1"/>
            <p:nvPr/>
          </p:nvSpPr>
          <p:spPr>
            <a:xfrm>
              <a:off x="6754338" y="3527913"/>
              <a:ext cx="1485900" cy="62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Rút ra kết luận về dữ liệu và đưa ra các phương án giải quyết</a:t>
              </a:r>
              <a:endParaRPr sz="1200">
                <a:solidFill>
                  <a:srgbClr val="000000"/>
                </a:solidFill>
                <a:latin typeface="Roboto"/>
                <a:ea typeface="Roboto"/>
                <a:cs typeface="Roboto"/>
                <a:sym typeface="Roboto"/>
              </a:endParaRPr>
            </a:p>
          </p:txBody>
        </p:sp>
      </p:grpSp>
      <p:sp>
        <p:nvSpPr>
          <p:cNvPr id="9" name="Google Shape;861;p27">
            <a:extLst>
              <a:ext uri="{FF2B5EF4-FFF2-40B4-BE49-F238E27FC236}">
                <a16:creationId xmlns:a16="http://schemas.microsoft.com/office/drawing/2014/main" id="{EFD12AD0-467E-0E65-E908-1B507B7B3E49}"/>
              </a:ext>
            </a:extLst>
          </p:cNvPr>
          <p:cNvSpPr/>
          <p:nvPr/>
        </p:nvSpPr>
        <p:spPr>
          <a:xfrm>
            <a:off x="6002545" y="3892915"/>
            <a:ext cx="675600" cy="675600"/>
          </a:xfrm>
          <a:prstGeom prst="ellipse">
            <a:avLst/>
          </a:prstGeom>
          <a:solidFill>
            <a:srgbClr val="E8E3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5"/>
                </a:solidFill>
                <a:latin typeface="Fira Sans Extra Condensed"/>
                <a:ea typeface="Fira Sans Extra Condensed"/>
                <a:cs typeface="Fira Sans Extra Condensed"/>
                <a:sym typeface="Fira Sans Extra Condensed"/>
              </a:rPr>
              <a:t>6</a:t>
            </a:r>
            <a:endParaRPr sz="3000" b="1">
              <a:solidFill>
                <a:schemeClr val="accent5"/>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1346080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58"/>
                                        </p:tgtEl>
                                        <p:attrNameLst>
                                          <p:attrName>style.visibility</p:attrName>
                                        </p:attrNameLst>
                                      </p:cBhvr>
                                      <p:to>
                                        <p:strVal val="visible"/>
                                      </p:to>
                                    </p:set>
                                    <p:animEffect transition="in" filter="fade">
                                      <p:cBhvr>
                                        <p:cTn id="7" dur="500"/>
                                        <p:tgtEl>
                                          <p:spTgt spid="85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846"/>
                                        </p:tgtEl>
                                        <p:attrNameLst>
                                          <p:attrName>style.visibility</p:attrName>
                                        </p:attrNameLst>
                                      </p:cBhvr>
                                      <p:to>
                                        <p:strVal val="visible"/>
                                      </p:to>
                                    </p:set>
                                    <p:animEffect transition="in" filter="wipe(right)">
                                      <p:cBhvr>
                                        <p:cTn id="11" dur="500"/>
                                        <p:tgtEl>
                                          <p:spTgt spid="84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59"/>
                                        </p:tgtEl>
                                        <p:attrNameLst>
                                          <p:attrName>style.visibility</p:attrName>
                                        </p:attrNameLst>
                                      </p:cBhvr>
                                      <p:to>
                                        <p:strVal val="visible"/>
                                      </p:to>
                                    </p:set>
                                    <p:animEffect transition="in" filter="fade">
                                      <p:cBhvr>
                                        <p:cTn id="15" dur="500"/>
                                        <p:tgtEl>
                                          <p:spTgt spid="859"/>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849"/>
                                        </p:tgtEl>
                                        <p:attrNameLst>
                                          <p:attrName>style.visibility</p:attrName>
                                        </p:attrNameLst>
                                      </p:cBhvr>
                                      <p:to>
                                        <p:strVal val="visible"/>
                                      </p:to>
                                    </p:set>
                                    <p:animEffect transition="in" filter="wipe(right)">
                                      <p:cBhvr>
                                        <p:cTn id="19" dur="500"/>
                                        <p:tgtEl>
                                          <p:spTgt spid="84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right)">
                                      <p:cBhvr>
                                        <p:cTn id="27" dur="500"/>
                                        <p:tgtEl>
                                          <p:spTgt spid="3"/>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860"/>
                                        </p:tgtEl>
                                        <p:attrNameLst>
                                          <p:attrName>style.visibility</p:attrName>
                                        </p:attrNameLst>
                                      </p:cBhvr>
                                      <p:to>
                                        <p:strVal val="visible"/>
                                      </p:to>
                                    </p:set>
                                    <p:animEffect transition="in" filter="fade">
                                      <p:cBhvr>
                                        <p:cTn id="31" dur="500"/>
                                        <p:tgtEl>
                                          <p:spTgt spid="860"/>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855"/>
                                        </p:tgtEl>
                                        <p:attrNameLst>
                                          <p:attrName>style.visibility</p:attrName>
                                        </p:attrNameLst>
                                      </p:cBhvr>
                                      <p:to>
                                        <p:strVal val="visible"/>
                                      </p:to>
                                    </p:set>
                                    <p:animEffect transition="in" filter="wipe(left)">
                                      <p:cBhvr>
                                        <p:cTn id="35" dur="500"/>
                                        <p:tgtEl>
                                          <p:spTgt spid="855"/>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861"/>
                                        </p:tgtEl>
                                        <p:attrNameLst>
                                          <p:attrName>style.visibility</p:attrName>
                                        </p:attrNameLst>
                                      </p:cBhvr>
                                      <p:to>
                                        <p:strVal val="visible"/>
                                      </p:to>
                                    </p:set>
                                    <p:animEffect transition="in" filter="fade">
                                      <p:cBhvr>
                                        <p:cTn id="39" dur="500"/>
                                        <p:tgtEl>
                                          <p:spTgt spid="861"/>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852"/>
                                        </p:tgtEl>
                                        <p:attrNameLst>
                                          <p:attrName>style.visibility</p:attrName>
                                        </p:attrNameLst>
                                      </p:cBhvr>
                                      <p:to>
                                        <p:strVal val="visible"/>
                                      </p:to>
                                    </p:set>
                                    <p:animEffect transition="in" filter="wipe(left)">
                                      <p:cBhvr>
                                        <p:cTn id="43" dur="500"/>
                                        <p:tgtEl>
                                          <p:spTgt spid="85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par>
                          <p:cTn id="48" fill="hold">
                            <p:stCondLst>
                              <p:cond delay="5500"/>
                            </p:stCondLst>
                            <p:childTnLst>
                              <p:par>
                                <p:cTn id="49" presetID="22" presetClass="entr" presetSubtype="8"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8" grpId="0" animBg="1"/>
      <p:bldP spid="859" grpId="0" animBg="1"/>
      <p:bldP spid="860" grpId="0" animBg="1"/>
      <p:bldP spid="861" grpId="0" animBg="1"/>
      <p:bldP spid="2"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56BC-2454-A313-5FF9-E52ECAD6D9BC}"/>
              </a:ext>
            </a:extLst>
          </p:cNvPr>
          <p:cNvSpPr>
            <a:spLocks noGrp="1"/>
          </p:cNvSpPr>
          <p:nvPr>
            <p:ph type="title"/>
          </p:nvPr>
        </p:nvSpPr>
        <p:spPr/>
        <p:txBody>
          <a:bodyPr/>
          <a:lstStyle/>
          <a:p>
            <a:r>
              <a:rPr lang="en-US"/>
              <a:t>5. Đánh giá mô hình</a:t>
            </a:r>
          </a:p>
        </p:txBody>
      </p:sp>
      <p:sp>
        <p:nvSpPr>
          <p:cNvPr id="3" name="TextBox 2">
            <a:extLst>
              <a:ext uri="{FF2B5EF4-FFF2-40B4-BE49-F238E27FC236}">
                <a16:creationId xmlns:a16="http://schemas.microsoft.com/office/drawing/2014/main" id="{6D73F81D-3916-E149-4B24-D3A67B1E239D}"/>
              </a:ext>
            </a:extLst>
          </p:cNvPr>
          <p:cNvSpPr txBox="1"/>
          <p:nvPr/>
        </p:nvSpPr>
        <p:spPr>
          <a:xfrm>
            <a:off x="234845" y="948100"/>
            <a:ext cx="3152932" cy="338554"/>
          </a:xfrm>
          <a:prstGeom prst="rect">
            <a:avLst/>
          </a:prstGeom>
          <a:noFill/>
        </p:spPr>
        <p:txBody>
          <a:bodyPr wrap="square" rtlCol="0">
            <a:spAutoFit/>
          </a:bodyPr>
          <a:lstStyle/>
          <a:p>
            <a:r>
              <a:rPr lang="en-US" sz="1600" b="1">
                <a:solidFill>
                  <a:srgbClr val="24292F"/>
                </a:solidFill>
                <a:latin typeface="Roboto" panose="02000000000000000000" pitchFamily="2" charset="0"/>
                <a:ea typeface="Roboto" panose="02000000000000000000" pitchFamily="2" charset="0"/>
                <a:cs typeface="Roboto" panose="02000000000000000000" pitchFamily="2" charset="0"/>
              </a:rPr>
              <a:t>5.1. Đánh giá giữa các mô hình</a:t>
            </a:r>
          </a:p>
        </p:txBody>
      </p:sp>
      <p:grpSp>
        <p:nvGrpSpPr>
          <p:cNvPr id="11" name="Group 10">
            <a:extLst>
              <a:ext uri="{FF2B5EF4-FFF2-40B4-BE49-F238E27FC236}">
                <a16:creationId xmlns:a16="http://schemas.microsoft.com/office/drawing/2014/main" id="{4294D49C-E092-C5F6-5AE2-DEAB21DD038E}"/>
              </a:ext>
            </a:extLst>
          </p:cNvPr>
          <p:cNvGrpSpPr/>
          <p:nvPr/>
        </p:nvGrpSpPr>
        <p:grpSpPr>
          <a:xfrm>
            <a:off x="709533" y="1695254"/>
            <a:ext cx="5356487" cy="1517334"/>
            <a:chOff x="234843" y="1356700"/>
            <a:chExt cx="5109436" cy="1517334"/>
          </a:xfrm>
        </p:grpSpPr>
        <p:sp>
          <p:nvSpPr>
            <p:cNvPr id="6" name="TextBox 5">
              <a:extLst>
                <a:ext uri="{FF2B5EF4-FFF2-40B4-BE49-F238E27FC236}">
                  <a16:creationId xmlns:a16="http://schemas.microsoft.com/office/drawing/2014/main" id="{2C172581-1738-D111-0A92-CA2A2EB7293C}"/>
                </a:ext>
              </a:extLst>
            </p:cNvPr>
            <p:cNvSpPr txBox="1"/>
            <p:nvPr/>
          </p:nvSpPr>
          <p:spPr>
            <a:xfrm>
              <a:off x="234843" y="1356700"/>
              <a:ext cx="5109436" cy="1169551"/>
            </a:xfrm>
            <a:prstGeom prst="rect">
              <a:avLst/>
            </a:prstGeom>
            <a:noFill/>
          </p:spPr>
          <p:txBody>
            <a:bodyPr wrap="square">
              <a:spAutoFit/>
            </a:bodyPr>
            <a:lstStyle/>
            <a:p>
              <a:r>
                <a:rPr lang="vi-VN" b="0" i="0">
                  <a:solidFill>
                    <a:srgbClr val="24292F"/>
                  </a:solidFill>
                  <a:effectLst/>
                  <a:latin typeface="-apple-system"/>
                </a:rPr>
                <a:t>Dưới đây là biểu đồ so sánh các hệ số đánh giá giữa các mô hình máy học đã được xây dựng để giải quyết bài toán ban đầu. Gồm có 4 giá trị:</a:t>
              </a:r>
              <a:endParaRPr lang="en-US" b="0" i="0">
                <a:solidFill>
                  <a:srgbClr val="24292F"/>
                </a:solidFill>
                <a:effectLst/>
                <a:latin typeface="-apple-system"/>
              </a:endParaRPr>
            </a:p>
          </p:txBody>
        </p:sp>
        <p:sp>
          <p:nvSpPr>
            <p:cNvPr id="9" name="TextBox 8">
              <a:extLst>
                <a:ext uri="{FF2B5EF4-FFF2-40B4-BE49-F238E27FC236}">
                  <a16:creationId xmlns:a16="http://schemas.microsoft.com/office/drawing/2014/main" id="{2EDE0BEA-8C4B-3AE4-58A1-DA90FE9DBF01}"/>
                </a:ext>
              </a:extLst>
            </p:cNvPr>
            <p:cNvSpPr txBox="1"/>
            <p:nvPr/>
          </p:nvSpPr>
          <p:spPr>
            <a:xfrm>
              <a:off x="505276" y="1919927"/>
              <a:ext cx="4572000" cy="954107"/>
            </a:xfrm>
            <a:prstGeom prst="rect">
              <a:avLst/>
            </a:prstGeom>
            <a:noFill/>
          </p:spPr>
          <p:txBody>
            <a:bodyPr wrap="square">
              <a:spAutoFit/>
            </a:bodyPr>
            <a:lstStyle/>
            <a:p>
              <a:pPr marL="285750" indent="-285750">
                <a:buFontTx/>
                <a:buChar char="-"/>
              </a:pPr>
              <a:r>
                <a:rPr lang="vi-VN" b="0" i="0">
                  <a:solidFill>
                    <a:srgbClr val="24292F"/>
                  </a:solidFill>
                  <a:effectLst/>
                  <a:latin typeface="-apple-system"/>
                </a:rPr>
                <a:t>Accuracy (Độ chính xác tổng quát)</a:t>
              </a:r>
              <a:endParaRPr lang="en-US" b="0" i="0">
                <a:solidFill>
                  <a:srgbClr val="24292F"/>
                </a:solidFill>
                <a:effectLst/>
                <a:latin typeface="-apple-system"/>
              </a:endParaRPr>
            </a:p>
            <a:p>
              <a:pPr marL="285750" indent="-285750">
                <a:buFontTx/>
                <a:buChar char="-"/>
              </a:pPr>
              <a:r>
                <a:rPr lang="vi-VN" b="0" i="0">
                  <a:solidFill>
                    <a:srgbClr val="24292F"/>
                  </a:solidFill>
                  <a:effectLst/>
                  <a:latin typeface="-apple-system"/>
                </a:rPr>
                <a:t>Precision (Độ chính xác)</a:t>
              </a:r>
              <a:endParaRPr lang="en-US" b="0" i="0">
                <a:solidFill>
                  <a:srgbClr val="24292F"/>
                </a:solidFill>
                <a:effectLst/>
                <a:latin typeface="-apple-system"/>
              </a:endParaRPr>
            </a:p>
            <a:p>
              <a:pPr marL="285750" indent="-285750">
                <a:buFontTx/>
                <a:buChar char="-"/>
              </a:pPr>
              <a:r>
                <a:rPr lang="vi-VN" b="0" i="0">
                  <a:solidFill>
                    <a:srgbClr val="24292F"/>
                  </a:solidFill>
                  <a:effectLst/>
                  <a:latin typeface="-apple-system"/>
                </a:rPr>
                <a:t>Recall (Độ nhạy)</a:t>
              </a:r>
              <a:endParaRPr lang="en-US" b="0" i="0">
                <a:solidFill>
                  <a:srgbClr val="24292F"/>
                </a:solidFill>
                <a:effectLst/>
                <a:latin typeface="-apple-system"/>
              </a:endParaRPr>
            </a:p>
            <a:p>
              <a:pPr marL="285750" indent="-285750">
                <a:buFontTx/>
                <a:buChar char="-"/>
              </a:pPr>
              <a:r>
                <a:rPr lang="vi-VN" b="0" i="0">
                  <a:solidFill>
                    <a:srgbClr val="24292F"/>
                  </a:solidFill>
                  <a:effectLst/>
                  <a:latin typeface="-apple-system"/>
                </a:rPr>
                <a:t>F1</a:t>
              </a:r>
              <a:endParaRPr lang="en-US"/>
            </a:p>
          </p:txBody>
        </p:sp>
      </p:grpSp>
    </p:spTree>
    <p:extLst>
      <p:ext uri="{BB962C8B-B14F-4D97-AF65-F5344CB8AC3E}">
        <p14:creationId xmlns:p14="http://schemas.microsoft.com/office/powerpoint/2010/main" val="1215222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56BC-2454-A313-5FF9-E52ECAD6D9BC}"/>
              </a:ext>
            </a:extLst>
          </p:cNvPr>
          <p:cNvSpPr>
            <a:spLocks noGrp="1"/>
          </p:cNvSpPr>
          <p:nvPr>
            <p:ph type="title"/>
          </p:nvPr>
        </p:nvSpPr>
        <p:spPr/>
        <p:txBody>
          <a:bodyPr/>
          <a:lstStyle/>
          <a:p>
            <a:r>
              <a:rPr lang="en-US"/>
              <a:t>5. Đánh giá mô hình</a:t>
            </a:r>
          </a:p>
        </p:txBody>
      </p:sp>
      <p:sp>
        <p:nvSpPr>
          <p:cNvPr id="3" name="TextBox 2">
            <a:extLst>
              <a:ext uri="{FF2B5EF4-FFF2-40B4-BE49-F238E27FC236}">
                <a16:creationId xmlns:a16="http://schemas.microsoft.com/office/drawing/2014/main" id="{6D73F81D-3916-E149-4B24-D3A67B1E239D}"/>
              </a:ext>
            </a:extLst>
          </p:cNvPr>
          <p:cNvSpPr txBox="1"/>
          <p:nvPr/>
        </p:nvSpPr>
        <p:spPr>
          <a:xfrm>
            <a:off x="234845" y="948100"/>
            <a:ext cx="3152932" cy="338554"/>
          </a:xfrm>
          <a:prstGeom prst="rect">
            <a:avLst/>
          </a:prstGeom>
          <a:noFill/>
        </p:spPr>
        <p:txBody>
          <a:bodyPr wrap="square" rtlCol="0">
            <a:spAutoFit/>
          </a:bodyPr>
          <a:lstStyle/>
          <a:p>
            <a:r>
              <a:rPr lang="en-US" sz="1600" b="1">
                <a:solidFill>
                  <a:srgbClr val="24292F"/>
                </a:solidFill>
                <a:latin typeface="Roboto" panose="02000000000000000000" pitchFamily="2" charset="0"/>
                <a:ea typeface="Roboto" panose="02000000000000000000" pitchFamily="2" charset="0"/>
                <a:cs typeface="Roboto" panose="02000000000000000000" pitchFamily="2" charset="0"/>
              </a:rPr>
              <a:t>5.1. Đánh giá giữa các mô hình</a:t>
            </a:r>
          </a:p>
        </p:txBody>
      </p:sp>
      <p:grpSp>
        <p:nvGrpSpPr>
          <p:cNvPr id="11" name="Group 10">
            <a:extLst>
              <a:ext uri="{FF2B5EF4-FFF2-40B4-BE49-F238E27FC236}">
                <a16:creationId xmlns:a16="http://schemas.microsoft.com/office/drawing/2014/main" id="{4294D49C-E092-C5F6-5AE2-DEAB21DD038E}"/>
              </a:ext>
            </a:extLst>
          </p:cNvPr>
          <p:cNvGrpSpPr/>
          <p:nvPr/>
        </p:nvGrpSpPr>
        <p:grpSpPr>
          <a:xfrm>
            <a:off x="429716" y="1356700"/>
            <a:ext cx="2463385" cy="2169157"/>
            <a:chOff x="234843" y="1356700"/>
            <a:chExt cx="5109436" cy="2169157"/>
          </a:xfrm>
        </p:grpSpPr>
        <p:sp>
          <p:nvSpPr>
            <p:cNvPr id="6" name="TextBox 5">
              <a:extLst>
                <a:ext uri="{FF2B5EF4-FFF2-40B4-BE49-F238E27FC236}">
                  <a16:creationId xmlns:a16="http://schemas.microsoft.com/office/drawing/2014/main" id="{2C172581-1738-D111-0A92-CA2A2EB7293C}"/>
                </a:ext>
              </a:extLst>
            </p:cNvPr>
            <p:cNvSpPr txBox="1"/>
            <p:nvPr/>
          </p:nvSpPr>
          <p:spPr>
            <a:xfrm>
              <a:off x="234843" y="1356700"/>
              <a:ext cx="5109436" cy="1169551"/>
            </a:xfrm>
            <a:prstGeom prst="rect">
              <a:avLst/>
            </a:prstGeom>
            <a:noFill/>
          </p:spPr>
          <p:txBody>
            <a:bodyPr wrap="square">
              <a:spAutoFit/>
            </a:bodyPr>
            <a:lstStyle/>
            <a:p>
              <a:r>
                <a:rPr lang="vi-VN" b="0" i="0">
                  <a:solidFill>
                    <a:srgbClr val="24292F"/>
                  </a:solidFill>
                  <a:effectLst/>
                  <a:latin typeface="-apple-system"/>
                </a:rPr>
                <a:t>Dưới đây là biểu đồ so sánh các hệ số đánh giá giữa các mô hình máy học đã được xây dựng để giải quyết bài toán ban đầu. Gồm có 4 giá trị:</a:t>
              </a:r>
              <a:endParaRPr lang="en-US" b="0" i="0">
                <a:solidFill>
                  <a:srgbClr val="24292F"/>
                </a:solidFill>
                <a:effectLst/>
                <a:latin typeface="-apple-system"/>
              </a:endParaRPr>
            </a:p>
          </p:txBody>
        </p:sp>
        <p:sp>
          <p:nvSpPr>
            <p:cNvPr id="9" name="TextBox 8">
              <a:extLst>
                <a:ext uri="{FF2B5EF4-FFF2-40B4-BE49-F238E27FC236}">
                  <a16:creationId xmlns:a16="http://schemas.microsoft.com/office/drawing/2014/main" id="{2EDE0BEA-8C4B-3AE4-58A1-DA90FE9DBF01}"/>
                </a:ext>
              </a:extLst>
            </p:cNvPr>
            <p:cNvSpPr txBox="1"/>
            <p:nvPr/>
          </p:nvSpPr>
          <p:spPr>
            <a:xfrm>
              <a:off x="620874" y="2571750"/>
              <a:ext cx="4572000" cy="954107"/>
            </a:xfrm>
            <a:prstGeom prst="rect">
              <a:avLst/>
            </a:prstGeom>
            <a:noFill/>
          </p:spPr>
          <p:txBody>
            <a:bodyPr wrap="square">
              <a:spAutoFit/>
            </a:bodyPr>
            <a:lstStyle/>
            <a:p>
              <a:pPr marL="285750" indent="-285750">
                <a:buFontTx/>
                <a:buChar char="-"/>
              </a:pPr>
              <a:r>
                <a:rPr lang="vi-VN" b="0" i="0">
                  <a:solidFill>
                    <a:srgbClr val="24292F"/>
                  </a:solidFill>
                  <a:effectLst/>
                  <a:latin typeface="-apple-system"/>
                </a:rPr>
                <a:t>Accuracy (Độ chính xác tổng quát)</a:t>
              </a:r>
              <a:endParaRPr lang="en-US" b="0" i="0">
                <a:solidFill>
                  <a:srgbClr val="24292F"/>
                </a:solidFill>
                <a:effectLst/>
                <a:latin typeface="-apple-system"/>
              </a:endParaRPr>
            </a:p>
            <a:p>
              <a:pPr marL="285750" indent="-285750">
                <a:buFontTx/>
                <a:buChar char="-"/>
              </a:pPr>
              <a:r>
                <a:rPr lang="vi-VN" b="0" i="0">
                  <a:solidFill>
                    <a:srgbClr val="24292F"/>
                  </a:solidFill>
                  <a:effectLst/>
                  <a:latin typeface="-apple-system"/>
                </a:rPr>
                <a:t>Precision (Độ chính xác)</a:t>
              </a:r>
              <a:endParaRPr lang="en-US" b="0" i="0">
                <a:solidFill>
                  <a:srgbClr val="24292F"/>
                </a:solidFill>
                <a:effectLst/>
                <a:latin typeface="-apple-system"/>
              </a:endParaRPr>
            </a:p>
            <a:p>
              <a:pPr marL="285750" indent="-285750">
                <a:buFontTx/>
                <a:buChar char="-"/>
              </a:pPr>
              <a:r>
                <a:rPr lang="vi-VN" b="0" i="0">
                  <a:solidFill>
                    <a:srgbClr val="24292F"/>
                  </a:solidFill>
                  <a:effectLst/>
                  <a:latin typeface="-apple-system"/>
                </a:rPr>
                <a:t>Recall (Độ nhạy)</a:t>
              </a:r>
              <a:endParaRPr lang="en-US" b="0" i="0">
                <a:solidFill>
                  <a:srgbClr val="24292F"/>
                </a:solidFill>
                <a:effectLst/>
                <a:latin typeface="-apple-system"/>
              </a:endParaRPr>
            </a:p>
            <a:p>
              <a:pPr marL="285750" indent="-285750">
                <a:buFontTx/>
                <a:buChar char="-"/>
              </a:pPr>
              <a:r>
                <a:rPr lang="vi-VN" b="0" i="0">
                  <a:solidFill>
                    <a:srgbClr val="24292F"/>
                  </a:solidFill>
                  <a:effectLst/>
                  <a:latin typeface="-apple-system"/>
                </a:rPr>
                <a:t>F1</a:t>
              </a:r>
              <a:endParaRPr lang="en-US"/>
            </a:p>
          </p:txBody>
        </p:sp>
      </p:grpSp>
      <p:pic>
        <p:nvPicPr>
          <p:cNvPr id="29698" name="Picture 2" descr="Figure 17">
            <a:extLst>
              <a:ext uri="{FF2B5EF4-FFF2-40B4-BE49-F238E27FC236}">
                <a16:creationId xmlns:a16="http://schemas.microsoft.com/office/drawing/2014/main" id="{E0F44DEA-579A-BF3E-ABF2-DBE9999C5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9209" y="1226426"/>
            <a:ext cx="6300085" cy="391707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FD69825F-4E69-4C8E-2C05-1EB8531B2F2E}"/>
              </a:ext>
            </a:extLst>
          </p:cNvPr>
          <p:cNvSpPr txBox="1"/>
          <p:nvPr/>
        </p:nvSpPr>
        <p:spPr>
          <a:xfrm>
            <a:off x="585383" y="4342390"/>
            <a:ext cx="2204274" cy="523220"/>
          </a:xfrm>
          <a:prstGeom prst="rect">
            <a:avLst/>
          </a:prstGeom>
          <a:noFill/>
        </p:spPr>
        <p:txBody>
          <a:bodyPr wrap="square">
            <a:spAutoFit/>
          </a:bodyPr>
          <a:lstStyle/>
          <a:p>
            <a:r>
              <a:rPr lang="en-US" b="0" i="1">
                <a:solidFill>
                  <a:srgbClr val="24292F"/>
                </a:solidFill>
                <a:effectLst/>
                <a:latin typeface="-apple-system"/>
              </a:rPr>
              <a:t>Figure 26. So sánh các hệ số giữa các mô hình</a:t>
            </a:r>
            <a:endParaRPr lang="en-US"/>
          </a:p>
        </p:txBody>
      </p:sp>
    </p:spTree>
    <p:extLst>
      <p:ext uri="{BB962C8B-B14F-4D97-AF65-F5344CB8AC3E}">
        <p14:creationId xmlns:p14="http://schemas.microsoft.com/office/powerpoint/2010/main" val="3775596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56BC-2454-A313-5FF9-E52ECAD6D9BC}"/>
              </a:ext>
            </a:extLst>
          </p:cNvPr>
          <p:cNvSpPr>
            <a:spLocks noGrp="1"/>
          </p:cNvSpPr>
          <p:nvPr>
            <p:ph type="title"/>
          </p:nvPr>
        </p:nvSpPr>
        <p:spPr/>
        <p:txBody>
          <a:bodyPr/>
          <a:lstStyle/>
          <a:p>
            <a:r>
              <a:rPr lang="en-US"/>
              <a:t>5. Đánh giá mô hình</a:t>
            </a:r>
          </a:p>
        </p:txBody>
      </p:sp>
      <p:sp>
        <p:nvSpPr>
          <p:cNvPr id="3" name="TextBox 2">
            <a:extLst>
              <a:ext uri="{FF2B5EF4-FFF2-40B4-BE49-F238E27FC236}">
                <a16:creationId xmlns:a16="http://schemas.microsoft.com/office/drawing/2014/main" id="{6D73F81D-3916-E149-4B24-D3A67B1E239D}"/>
              </a:ext>
            </a:extLst>
          </p:cNvPr>
          <p:cNvSpPr txBox="1"/>
          <p:nvPr/>
        </p:nvSpPr>
        <p:spPr>
          <a:xfrm>
            <a:off x="234845" y="948100"/>
            <a:ext cx="3152932" cy="338554"/>
          </a:xfrm>
          <a:prstGeom prst="rect">
            <a:avLst/>
          </a:prstGeom>
          <a:noFill/>
        </p:spPr>
        <p:txBody>
          <a:bodyPr wrap="square" rtlCol="0">
            <a:spAutoFit/>
          </a:bodyPr>
          <a:lstStyle/>
          <a:p>
            <a:r>
              <a:rPr lang="en-US" sz="1600" b="1">
                <a:solidFill>
                  <a:srgbClr val="24292F"/>
                </a:solidFill>
                <a:latin typeface="Roboto" panose="02000000000000000000" pitchFamily="2" charset="0"/>
                <a:ea typeface="Roboto" panose="02000000000000000000" pitchFamily="2" charset="0"/>
                <a:cs typeface="Roboto" panose="02000000000000000000" pitchFamily="2" charset="0"/>
              </a:rPr>
              <a:t>5.1. Đánh giá giữa các mô hình</a:t>
            </a:r>
          </a:p>
        </p:txBody>
      </p:sp>
      <p:pic>
        <p:nvPicPr>
          <p:cNvPr id="30722" name="Picture 2" descr="Figure 17">
            <a:extLst>
              <a:ext uri="{FF2B5EF4-FFF2-40B4-BE49-F238E27FC236}">
                <a16:creationId xmlns:a16="http://schemas.microsoft.com/office/drawing/2014/main" id="{B88B059A-1789-2048-5468-E3198AAF7C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8712" y="894937"/>
            <a:ext cx="5355288" cy="42485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E054FCE-A925-95D1-FE8C-18BCA7D75EFF}"/>
              </a:ext>
            </a:extLst>
          </p:cNvPr>
          <p:cNvSpPr txBox="1"/>
          <p:nvPr/>
        </p:nvSpPr>
        <p:spPr>
          <a:xfrm>
            <a:off x="713225" y="2784190"/>
            <a:ext cx="3152932" cy="523220"/>
          </a:xfrm>
          <a:prstGeom prst="rect">
            <a:avLst/>
          </a:prstGeom>
          <a:noFill/>
        </p:spPr>
        <p:txBody>
          <a:bodyPr wrap="square">
            <a:spAutoFit/>
          </a:bodyPr>
          <a:lstStyle/>
          <a:p>
            <a:r>
              <a:rPr lang="en-US" b="0" i="1">
                <a:solidFill>
                  <a:srgbClr val="24292F"/>
                </a:solidFill>
                <a:effectLst/>
                <a:latin typeface="-apple-system"/>
              </a:rPr>
              <a:t>Figure 27. So sánh Cross-Validation Accuracy Score giữa các mô hình</a:t>
            </a:r>
            <a:endParaRPr lang="en-US"/>
          </a:p>
        </p:txBody>
      </p:sp>
    </p:spTree>
    <p:extLst>
      <p:ext uri="{BB962C8B-B14F-4D97-AF65-F5344CB8AC3E}">
        <p14:creationId xmlns:p14="http://schemas.microsoft.com/office/powerpoint/2010/main" val="105118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40"/>
          <p:cNvSpPr/>
          <p:nvPr/>
        </p:nvSpPr>
        <p:spPr>
          <a:xfrm>
            <a:off x="1228250" y="3381126"/>
            <a:ext cx="2178300" cy="640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0"/>
          <p:cNvSpPr/>
          <p:nvPr/>
        </p:nvSpPr>
        <p:spPr>
          <a:xfrm>
            <a:off x="5737399" y="3660521"/>
            <a:ext cx="2178300" cy="368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0"/>
          <p:cNvSpPr/>
          <p:nvPr/>
        </p:nvSpPr>
        <p:spPr>
          <a:xfrm>
            <a:off x="3482825" y="3045153"/>
            <a:ext cx="2178300" cy="984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0"/>
          <p:cNvSpPr txBox="1">
            <a:spLocks noGrp="1"/>
          </p:cNvSpPr>
          <p:nvPr>
            <p:ph type="title"/>
          </p:nvPr>
        </p:nvSpPr>
        <p:spPr>
          <a:xfrm>
            <a:off x="713225" y="539500"/>
            <a:ext cx="77175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5. Đánh giá mô hình</a:t>
            </a:r>
            <a:endParaRPr/>
          </a:p>
        </p:txBody>
      </p:sp>
      <p:grpSp>
        <p:nvGrpSpPr>
          <p:cNvPr id="1918" name="Google Shape;1918;p40"/>
          <p:cNvGrpSpPr/>
          <p:nvPr/>
        </p:nvGrpSpPr>
        <p:grpSpPr>
          <a:xfrm>
            <a:off x="1434813" y="4090815"/>
            <a:ext cx="1765200" cy="870152"/>
            <a:chOff x="1434813" y="3738550"/>
            <a:chExt cx="1765200" cy="870152"/>
          </a:xfrm>
        </p:grpSpPr>
        <p:sp>
          <p:nvSpPr>
            <p:cNvPr id="1919" name="Google Shape;1919;p40"/>
            <p:cNvSpPr txBox="1"/>
            <p:nvPr/>
          </p:nvSpPr>
          <p:spPr>
            <a:xfrm>
              <a:off x="1849700" y="3738550"/>
              <a:ext cx="935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Fira Sans Extra Condensed SemiBold"/>
                  <a:ea typeface="Fira Sans Extra Condensed SemiBold"/>
                  <a:cs typeface="Fira Sans Extra Condensed SemiBold"/>
                  <a:sym typeface="Fira Sans Extra Condensed SemiBold"/>
                </a:rPr>
                <a:t>2nd</a:t>
              </a:r>
              <a:endParaRPr sz="26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920" name="Google Shape;1920;p40"/>
            <p:cNvSpPr txBox="1"/>
            <p:nvPr/>
          </p:nvSpPr>
          <p:spPr>
            <a:xfrm>
              <a:off x="1434813" y="4132002"/>
              <a:ext cx="1765200" cy="47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Roboto"/>
                  <a:ea typeface="Roboto"/>
                  <a:cs typeface="Roboto"/>
                </a:rPr>
                <a:t>Neural Network hoặc kNN</a:t>
              </a:r>
              <a:endParaRPr>
                <a:latin typeface="Roboto"/>
                <a:ea typeface="Roboto"/>
                <a:cs typeface="Roboto"/>
                <a:sym typeface="Roboto"/>
              </a:endParaRPr>
            </a:p>
          </p:txBody>
        </p:sp>
      </p:grpSp>
      <p:grpSp>
        <p:nvGrpSpPr>
          <p:cNvPr id="1921" name="Google Shape;1921;p40"/>
          <p:cNvGrpSpPr/>
          <p:nvPr/>
        </p:nvGrpSpPr>
        <p:grpSpPr>
          <a:xfrm>
            <a:off x="3689369" y="4090815"/>
            <a:ext cx="1765200" cy="802413"/>
            <a:chOff x="3689369" y="3738550"/>
            <a:chExt cx="1765200" cy="802413"/>
          </a:xfrm>
        </p:grpSpPr>
        <p:sp>
          <p:nvSpPr>
            <p:cNvPr id="1922" name="Google Shape;1922;p40"/>
            <p:cNvSpPr txBox="1"/>
            <p:nvPr/>
          </p:nvSpPr>
          <p:spPr>
            <a:xfrm>
              <a:off x="4104263" y="3738550"/>
              <a:ext cx="935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dk2"/>
                  </a:solidFill>
                  <a:latin typeface="Fira Sans Extra Condensed SemiBold"/>
                  <a:ea typeface="Fira Sans Extra Condensed SemiBold"/>
                  <a:cs typeface="Fira Sans Extra Condensed SemiBold"/>
                  <a:sym typeface="Fira Sans Extra Condensed SemiBold"/>
                </a:rPr>
                <a:t>1st</a:t>
              </a:r>
              <a:endParaRPr sz="2600">
                <a:solidFill>
                  <a:schemeClr val="dk2"/>
                </a:solidFill>
                <a:latin typeface="Fira Sans Extra Condensed SemiBold"/>
                <a:ea typeface="Fira Sans Extra Condensed SemiBold"/>
                <a:cs typeface="Fira Sans Extra Condensed SemiBold"/>
                <a:sym typeface="Fira Sans Extra Condensed SemiBold"/>
              </a:endParaRPr>
            </a:p>
          </p:txBody>
        </p:sp>
        <p:sp>
          <p:nvSpPr>
            <p:cNvPr id="1923" name="Google Shape;1923;p40"/>
            <p:cNvSpPr txBox="1"/>
            <p:nvPr/>
          </p:nvSpPr>
          <p:spPr>
            <a:xfrm>
              <a:off x="3689369" y="4064263"/>
              <a:ext cx="1765200" cy="47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Random Forest</a:t>
              </a:r>
              <a:endParaRPr>
                <a:latin typeface="Roboto"/>
                <a:ea typeface="Roboto"/>
                <a:cs typeface="Roboto"/>
                <a:sym typeface="Roboto"/>
              </a:endParaRPr>
            </a:p>
          </p:txBody>
        </p:sp>
      </p:grpSp>
      <p:grpSp>
        <p:nvGrpSpPr>
          <p:cNvPr id="1924" name="Google Shape;1924;p40"/>
          <p:cNvGrpSpPr/>
          <p:nvPr/>
        </p:nvGrpSpPr>
        <p:grpSpPr>
          <a:xfrm>
            <a:off x="5943925" y="4090826"/>
            <a:ext cx="1765200" cy="870159"/>
            <a:chOff x="5943925" y="3738561"/>
            <a:chExt cx="1765200" cy="870159"/>
          </a:xfrm>
        </p:grpSpPr>
        <p:sp>
          <p:nvSpPr>
            <p:cNvPr id="1925" name="Google Shape;1925;p40"/>
            <p:cNvSpPr txBox="1"/>
            <p:nvPr/>
          </p:nvSpPr>
          <p:spPr>
            <a:xfrm>
              <a:off x="6358813" y="3738561"/>
              <a:ext cx="935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accent2"/>
                  </a:solidFill>
                  <a:latin typeface="Fira Sans Extra Condensed SemiBold"/>
                  <a:ea typeface="Fira Sans Extra Condensed SemiBold"/>
                  <a:cs typeface="Fira Sans Extra Condensed SemiBold"/>
                  <a:sym typeface="Fira Sans Extra Condensed SemiBold"/>
                </a:rPr>
                <a:t>3th</a:t>
              </a:r>
              <a:endParaRPr sz="2600">
                <a:solidFill>
                  <a:schemeClr val="accent2"/>
                </a:solidFill>
                <a:latin typeface="Fira Sans Extra Condensed SemiBold"/>
                <a:ea typeface="Fira Sans Extra Condensed SemiBold"/>
                <a:cs typeface="Fira Sans Extra Condensed SemiBold"/>
                <a:sym typeface="Fira Sans Extra Condensed SemiBold"/>
              </a:endParaRPr>
            </a:p>
          </p:txBody>
        </p:sp>
        <p:sp>
          <p:nvSpPr>
            <p:cNvPr id="1926" name="Google Shape;1926;p40"/>
            <p:cNvSpPr txBox="1"/>
            <p:nvPr/>
          </p:nvSpPr>
          <p:spPr>
            <a:xfrm>
              <a:off x="5943925" y="4132020"/>
              <a:ext cx="1765200" cy="47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Roboto"/>
                  <a:ea typeface="Roboto"/>
                  <a:cs typeface="Roboto"/>
                </a:rPr>
                <a:t>Neural Network hoặc kNN</a:t>
              </a:r>
              <a:endParaRPr lang="en-US">
                <a:latin typeface="Roboto"/>
                <a:ea typeface="Roboto"/>
                <a:cs typeface="Roboto"/>
                <a:sym typeface="Roboto"/>
              </a:endParaRPr>
            </a:p>
          </p:txBody>
        </p:sp>
      </p:grpSp>
      <p:grpSp>
        <p:nvGrpSpPr>
          <p:cNvPr id="1927" name="Google Shape;1927;p40"/>
          <p:cNvGrpSpPr/>
          <p:nvPr/>
        </p:nvGrpSpPr>
        <p:grpSpPr>
          <a:xfrm>
            <a:off x="1663559" y="1703795"/>
            <a:ext cx="1307732" cy="1667538"/>
            <a:chOff x="723799" y="1019026"/>
            <a:chExt cx="2753701" cy="3511347"/>
          </a:xfrm>
        </p:grpSpPr>
        <p:sp>
          <p:nvSpPr>
            <p:cNvPr id="1928" name="Google Shape;1928;p40"/>
            <p:cNvSpPr/>
            <p:nvPr/>
          </p:nvSpPr>
          <p:spPr>
            <a:xfrm flipH="1">
              <a:off x="2504882" y="1278863"/>
              <a:ext cx="43556" cy="101991"/>
            </a:xfrm>
            <a:custGeom>
              <a:avLst/>
              <a:gdLst/>
              <a:ahLst/>
              <a:cxnLst/>
              <a:rect l="l" t="t" r="r" b="b"/>
              <a:pathLst>
                <a:path w="1250" h="2927" extrusionOk="0">
                  <a:moveTo>
                    <a:pt x="821" y="0"/>
                  </a:moveTo>
                  <a:cubicBezTo>
                    <a:pt x="911" y="892"/>
                    <a:pt x="607" y="1819"/>
                    <a:pt x="1" y="2480"/>
                  </a:cubicBezTo>
                  <a:cubicBezTo>
                    <a:pt x="207" y="2764"/>
                    <a:pt x="526" y="2927"/>
                    <a:pt x="863" y="2927"/>
                  </a:cubicBezTo>
                  <a:cubicBezTo>
                    <a:pt x="991" y="2927"/>
                    <a:pt x="1121" y="2903"/>
                    <a:pt x="1249" y="2854"/>
                  </a:cubicBezTo>
                  <a:cubicBezTo>
                    <a:pt x="1213" y="1891"/>
                    <a:pt x="1125" y="928"/>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0"/>
            <p:cNvSpPr/>
            <p:nvPr/>
          </p:nvSpPr>
          <p:spPr>
            <a:xfrm flipH="1">
              <a:off x="3286027" y="1324231"/>
              <a:ext cx="182762" cy="112654"/>
            </a:xfrm>
            <a:custGeom>
              <a:avLst/>
              <a:gdLst/>
              <a:ahLst/>
              <a:cxnLst/>
              <a:rect l="l" t="t" r="r" b="b"/>
              <a:pathLst>
                <a:path w="5245" h="3233" extrusionOk="0">
                  <a:moveTo>
                    <a:pt x="4726" y="1"/>
                  </a:moveTo>
                  <a:lnTo>
                    <a:pt x="2319" y="125"/>
                  </a:lnTo>
                  <a:cubicBezTo>
                    <a:pt x="2319" y="125"/>
                    <a:pt x="1" y="465"/>
                    <a:pt x="89" y="1374"/>
                  </a:cubicBezTo>
                  <a:cubicBezTo>
                    <a:pt x="169" y="2163"/>
                    <a:pt x="2247" y="3232"/>
                    <a:pt x="2920" y="3232"/>
                  </a:cubicBezTo>
                  <a:cubicBezTo>
                    <a:pt x="3008" y="3232"/>
                    <a:pt x="3071" y="3214"/>
                    <a:pt x="3104" y="3176"/>
                  </a:cubicBezTo>
                  <a:cubicBezTo>
                    <a:pt x="3389" y="2819"/>
                    <a:pt x="1944" y="1321"/>
                    <a:pt x="1944" y="1321"/>
                  </a:cubicBezTo>
                  <a:lnTo>
                    <a:pt x="1944" y="1321"/>
                  </a:lnTo>
                  <a:cubicBezTo>
                    <a:pt x="1944" y="1321"/>
                    <a:pt x="3302" y="1607"/>
                    <a:pt x="4152" y="1607"/>
                  </a:cubicBezTo>
                  <a:cubicBezTo>
                    <a:pt x="4404" y="1607"/>
                    <a:pt x="4612" y="1582"/>
                    <a:pt x="4726" y="1516"/>
                  </a:cubicBezTo>
                  <a:cubicBezTo>
                    <a:pt x="5244" y="1231"/>
                    <a:pt x="4726" y="1"/>
                    <a:pt x="47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0"/>
            <p:cNvSpPr/>
            <p:nvPr/>
          </p:nvSpPr>
          <p:spPr>
            <a:xfrm flipH="1">
              <a:off x="3275504" y="1309318"/>
              <a:ext cx="182727" cy="112027"/>
            </a:xfrm>
            <a:custGeom>
              <a:avLst/>
              <a:gdLst/>
              <a:ahLst/>
              <a:cxnLst/>
              <a:rect l="l" t="t" r="r" b="b"/>
              <a:pathLst>
                <a:path w="5244" h="3215" extrusionOk="0">
                  <a:moveTo>
                    <a:pt x="4727" y="1"/>
                  </a:moveTo>
                  <a:lnTo>
                    <a:pt x="2319" y="108"/>
                  </a:lnTo>
                  <a:cubicBezTo>
                    <a:pt x="2319" y="108"/>
                    <a:pt x="0" y="465"/>
                    <a:pt x="90" y="1356"/>
                  </a:cubicBezTo>
                  <a:cubicBezTo>
                    <a:pt x="168" y="2160"/>
                    <a:pt x="2239" y="3215"/>
                    <a:pt x="2916" y="3215"/>
                  </a:cubicBezTo>
                  <a:cubicBezTo>
                    <a:pt x="3005" y="3215"/>
                    <a:pt x="3070" y="3196"/>
                    <a:pt x="3103" y="3157"/>
                  </a:cubicBezTo>
                  <a:cubicBezTo>
                    <a:pt x="3407" y="2800"/>
                    <a:pt x="1945" y="1302"/>
                    <a:pt x="1945" y="1302"/>
                  </a:cubicBezTo>
                  <a:lnTo>
                    <a:pt x="1945" y="1302"/>
                  </a:lnTo>
                  <a:cubicBezTo>
                    <a:pt x="1945" y="1302"/>
                    <a:pt x="3304" y="1589"/>
                    <a:pt x="4155" y="1589"/>
                  </a:cubicBezTo>
                  <a:cubicBezTo>
                    <a:pt x="4406" y="1589"/>
                    <a:pt x="4613" y="1564"/>
                    <a:pt x="4727" y="1499"/>
                  </a:cubicBezTo>
                  <a:cubicBezTo>
                    <a:pt x="5244" y="1214"/>
                    <a:pt x="4727" y="1"/>
                    <a:pt x="4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0"/>
            <p:cNvSpPr/>
            <p:nvPr/>
          </p:nvSpPr>
          <p:spPr>
            <a:xfrm flipH="1">
              <a:off x="777248" y="3311048"/>
              <a:ext cx="316323" cy="337265"/>
            </a:xfrm>
            <a:custGeom>
              <a:avLst/>
              <a:gdLst/>
              <a:ahLst/>
              <a:cxnLst/>
              <a:rect l="l" t="t" r="r" b="b"/>
              <a:pathLst>
                <a:path w="9078" h="9679" extrusionOk="0">
                  <a:moveTo>
                    <a:pt x="4334" y="0"/>
                  </a:moveTo>
                  <a:lnTo>
                    <a:pt x="1837" y="1427"/>
                  </a:lnTo>
                  <a:lnTo>
                    <a:pt x="0" y="2461"/>
                  </a:lnTo>
                  <a:lnTo>
                    <a:pt x="1784" y="6028"/>
                  </a:lnTo>
                  <a:lnTo>
                    <a:pt x="2158" y="6154"/>
                  </a:lnTo>
                  <a:cubicBezTo>
                    <a:pt x="2390" y="6225"/>
                    <a:pt x="2621" y="6332"/>
                    <a:pt x="2836" y="6456"/>
                  </a:cubicBezTo>
                  <a:cubicBezTo>
                    <a:pt x="3264" y="6725"/>
                    <a:pt x="3656" y="7063"/>
                    <a:pt x="3941" y="7491"/>
                  </a:cubicBezTo>
                  <a:cubicBezTo>
                    <a:pt x="3996" y="7562"/>
                    <a:pt x="4067" y="7652"/>
                    <a:pt x="4120" y="7723"/>
                  </a:cubicBezTo>
                  <a:cubicBezTo>
                    <a:pt x="4281" y="7937"/>
                    <a:pt x="4459" y="8133"/>
                    <a:pt x="4655" y="8311"/>
                  </a:cubicBezTo>
                  <a:cubicBezTo>
                    <a:pt x="4833" y="8472"/>
                    <a:pt x="5011" y="8615"/>
                    <a:pt x="5190" y="8758"/>
                  </a:cubicBezTo>
                  <a:cubicBezTo>
                    <a:pt x="5458" y="8953"/>
                    <a:pt x="5743" y="9114"/>
                    <a:pt x="6046" y="9257"/>
                  </a:cubicBezTo>
                  <a:cubicBezTo>
                    <a:pt x="6296" y="9364"/>
                    <a:pt x="6545" y="9453"/>
                    <a:pt x="6795" y="9507"/>
                  </a:cubicBezTo>
                  <a:cubicBezTo>
                    <a:pt x="7216" y="9619"/>
                    <a:pt x="7654" y="9679"/>
                    <a:pt x="8096" y="9679"/>
                  </a:cubicBezTo>
                  <a:cubicBezTo>
                    <a:pt x="8423" y="9679"/>
                    <a:pt x="8752" y="9646"/>
                    <a:pt x="9078" y="9578"/>
                  </a:cubicBezTo>
                  <a:lnTo>
                    <a:pt x="4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0"/>
            <p:cNvSpPr/>
            <p:nvPr/>
          </p:nvSpPr>
          <p:spPr>
            <a:xfrm flipH="1">
              <a:off x="889694" y="3311048"/>
              <a:ext cx="139903" cy="113873"/>
            </a:xfrm>
            <a:custGeom>
              <a:avLst/>
              <a:gdLst/>
              <a:ahLst/>
              <a:cxnLst/>
              <a:rect l="l" t="t" r="r" b="b"/>
              <a:pathLst>
                <a:path w="4015" h="3268" extrusionOk="0">
                  <a:moveTo>
                    <a:pt x="2498" y="0"/>
                  </a:moveTo>
                  <a:lnTo>
                    <a:pt x="1" y="1427"/>
                  </a:lnTo>
                  <a:lnTo>
                    <a:pt x="19" y="1445"/>
                  </a:lnTo>
                  <a:cubicBezTo>
                    <a:pt x="582" y="2600"/>
                    <a:pt x="1740" y="3268"/>
                    <a:pt x="2944" y="3268"/>
                  </a:cubicBezTo>
                  <a:cubicBezTo>
                    <a:pt x="3301" y="3268"/>
                    <a:pt x="3663" y="3209"/>
                    <a:pt x="4014" y="3086"/>
                  </a:cubicBezTo>
                  <a:lnTo>
                    <a:pt x="24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0"/>
            <p:cNvSpPr/>
            <p:nvPr/>
          </p:nvSpPr>
          <p:spPr>
            <a:xfrm flipH="1">
              <a:off x="931369" y="3496004"/>
              <a:ext cx="63418" cy="84186"/>
            </a:xfrm>
            <a:custGeom>
              <a:avLst/>
              <a:gdLst/>
              <a:ahLst/>
              <a:cxnLst/>
              <a:rect l="l" t="t" r="r" b="b"/>
              <a:pathLst>
                <a:path w="1820" h="2416" extrusionOk="0">
                  <a:moveTo>
                    <a:pt x="973" y="0"/>
                  </a:moveTo>
                  <a:cubicBezTo>
                    <a:pt x="631" y="0"/>
                    <a:pt x="311" y="215"/>
                    <a:pt x="197" y="542"/>
                  </a:cubicBezTo>
                  <a:lnTo>
                    <a:pt x="1" y="1148"/>
                  </a:lnTo>
                  <a:cubicBezTo>
                    <a:pt x="429" y="1417"/>
                    <a:pt x="821" y="1755"/>
                    <a:pt x="1106" y="2183"/>
                  </a:cubicBezTo>
                  <a:cubicBezTo>
                    <a:pt x="1161" y="2254"/>
                    <a:pt x="1232" y="2344"/>
                    <a:pt x="1285" y="2415"/>
                  </a:cubicBezTo>
                  <a:lnTo>
                    <a:pt x="1748" y="1077"/>
                  </a:lnTo>
                  <a:cubicBezTo>
                    <a:pt x="1820" y="863"/>
                    <a:pt x="1784" y="632"/>
                    <a:pt x="1696" y="453"/>
                  </a:cubicBezTo>
                  <a:cubicBezTo>
                    <a:pt x="1606" y="257"/>
                    <a:pt x="1446" y="114"/>
                    <a:pt x="1232" y="43"/>
                  </a:cubicBezTo>
                  <a:cubicBezTo>
                    <a:pt x="1146" y="14"/>
                    <a:pt x="1059" y="0"/>
                    <a:pt x="9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0"/>
            <p:cNvSpPr/>
            <p:nvPr/>
          </p:nvSpPr>
          <p:spPr>
            <a:xfrm flipH="1">
              <a:off x="854885" y="3521510"/>
              <a:ext cx="76520" cy="112131"/>
            </a:xfrm>
            <a:custGeom>
              <a:avLst/>
              <a:gdLst/>
              <a:ahLst/>
              <a:cxnLst/>
              <a:rect l="l" t="t" r="r" b="b"/>
              <a:pathLst>
                <a:path w="2196" h="3218" extrusionOk="0">
                  <a:moveTo>
                    <a:pt x="1349" y="0"/>
                  </a:moveTo>
                  <a:cubicBezTo>
                    <a:pt x="1011" y="0"/>
                    <a:pt x="700" y="217"/>
                    <a:pt x="571" y="559"/>
                  </a:cubicBezTo>
                  <a:lnTo>
                    <a:pt x="1" y="2271"/>
                  </a:lnTo>
                  <a:cubicBezTo>
                    <a:pt x="179" y="2432"/>
                    <a:pt x="357" y="2575"/>
                    <a:pt x="536" y="2718"/>
                  </a:cubicBezTo>
                  <a:cubicBezTo>
                    <a:pt x="804" y="2913"/>
                    <a:pt x="1089" y="3074"/>
                    <a:pt x="1392" y="3217"/>
                  </a:cubicBezTo>
                  <a:lnTo>
                    <a:pt x="2124" y="1077"/>
                  </a:lnTo>
                  <a:cubicBezTo>
                    <a:pt x="2195" y="863"/>
                    <a:pt x="2177" y="649"/>
                    <a:pt x="2088" y="452"/>
                  </a:cubicBezTo>
                  <a:cubicBezTo>
                    <a:pt x="1981" y="274"/>
                    <a:pt x="1820" y="114"/>
                    <a:pt x="1606" y="43"/>
                  </a:cubicBezTo>
                  <a:cubicBezTo>
                    <a:pt x="1520" y="14"/>
                    <a:pt x="1434" y="0"/>
                    <a:pt x="1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0"/>
            <p:cNvSpPr/>
            <p:nvPr/>
          </p:nvSpPr>
          <p:spPr>
            <a:xfrm flipH="1">
              <a:off x="742440" y="3293625"/>
              <a:ext cx="200150" cy="351203"/>
            </a:xfrm>
            <a:custGeom>
              <a:avLst/>
              <a:gdLst/>
              <a:ahLst/>
              <a:cxnLst/>
              <a:rect l="l" t="t" r="r" b="b"/>
              <a:pathLst>
                <a:path w="5744" h="10079" extrusionOk="0">
                  <a:moveTo>
                    <a:pt x="999" y="1"/>
                  </a:moveTo>
                  <a:lnTo>
                    <a:pt x="1" y="500"/>
                  </a:lnTo>
                  <a:lnTo>
                    <a:pt x="4745" y="10078"/>
                  </a:lnTo>
                  <a:lnTo>
                    <a:pt x="5744" y="9579"/>
                  </a:lnTo>
                  <a:lnTo>
                    <a:pt x="9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0"/>
            <p:cNvSpPr/>
            <p:nvPr/>
          </p:nvSpPr>
          <p:spPr>
            <a:xfrm flipH="1">
              <a:off x="723799" y="3570188"/>
              <a:ext cx="47250" cy="57215"/>
            </a:xfrm>
            <a:custGeom>
              <a:avLst/>
              <a:gdLst/>
              <a:ahLst/>
              <a:cxnLst/>
              <a:rect l="l" t="t" r="r" b="b"/>
              <a:pathLst>
                <a:path w="1356" h="1642" extrusionOk="0">
                  <a:moveTo>
                    <a:pt x="0" y="1"/>
                  </a:moveTo>
                  <a:lnTo>
                    <a:pt x="821" y="1642"/>
                  </a:lnTo>
                  <a:lnTo>
                    <a:pt x="1356" y="946"/>
                  </a:lnTo>
                  <a:lnTo>
                    <a:pt x="8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0"/>
            <p:cNvSpPr/>
            <p:nvPr/>
          </p:nvSpPr>
          <p:spPr>
            <a:xfrm flipH="1">
              <a:off x="787182" y="3442169"/>
              <a:ext cx="47285" cy="57808"/>
            </a:xfrm>
            <a:custGeom>
              <a:avLst/>
              <a:gdLst/>
              <a:ahLst/>
              <a:cxnLst/>
              <a:rect l="l" t="t" r="r" b="b"/>
              <a:pathLst>
                <a:path w="1357" h="1659" extrusionOk="0">
                  <a:moveTo>
                    <a:pt x="1" y="1"/>
                  </a:moveTo>
                  <a:lnTo>
                    <a:pt x="821" y="1659"/>
                  </a:lnTo>
                  <a:lnTo>
                    <a:pt x="1356" y="945"/>
                  </a:lnTo>
                  <a:lnTo>
                    <a:pt x="8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0"/>
            <p:cNvSpPr/>
            <p:nvPr/>
          </p:nvSpPr>
          <p:spPr>
            <a:xfrm flipH="1">
              <a:off x="850564" y="3314149"/>
              <a:ext cx="47285" cy="57808"/>
            </a:xfrm>
            <a:custGeom>
              <a:avLst/>
              <a:gdLst/>
              <a:ahLst/>
              <a:cxnLst/>
              <a:rect l="l" t="t" r="r" b="b"/>
              <a:pathLst>
                <a:path w="1357" h="1659" extrusionOk="0">
                  <a:moveTo>
                    <a:pt x="893" y="1"/>
                  </a:moveTo>
                  <a:lnTo>
                    <a:pt x="1" y="18"/>
                  </a:lnTo>
                  <a:lnTo>
                    <a:pt x="821" y="1659"/>
                  </a:lnTo>
                  <a:lnTo>
                    <a:pt x="1356" y="945"/>
                  </a:lnTo>
                  <a:lnTo>
                    <a:pt x="8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0"/>
            <p:cNvSpPr/>
            <p:nvPr/>
          </p:nvSpPr>
          <p:spPr>
            <a:xfrm flipH="1">
              <a:off x="1009652" y="3168741"/>
              <a:ext cx="1168980" cy="487795"/>
            </a:xfrm>
            <a:custGeom>
              <a:avLst/>
              <a:gdLst/>
              <a:ahLst/>
              <a:cxnLst/>
              <a:rect l="l" t="t" r="r" b="b"/>
              <a:pathLst>
                <a:path w="33548" h="13999" extrusionOk="0">
                  <a:moveTo>
                    <a:pt x="10576" y="1"/>
                  </a:moveTo>
                  <a:lnTo>
                    <a:pt x="4013" y="2051"/>
                  </a:lnTo>
                  <a:lnTo>
                    <a:pt x="0" y="3513"/>
                  </a:lnTo>
                  <a:cubicBezTo>
                    <a:pt x="0" y="3513"/>
                    <a:pt x="1819" y="12966"/>
                    <a:pt x="8721" y="13876"/>
                  </a:cubicBezTo>
                  <a:cubicBezTo>
                    <a:pt x="9362" y="13958"/>
                    <a:pt x="10107" y="13998"/>
                    <a:pt x="10923" y="13998"/>
                  </a:cubicBezTo>
                  <a:cubicBezTo>
                    <a:pt x="11538" y="13998"/>
                    <a:pt x="12194" y="13975"/>
                    <a:pt x="12877" y="13929"/>
                  </a:cubicBezTo>
                  <a:cubicBezTo>
                    <a:pt x="21010" y="13448"/>
                    <a:pt x="33547" y="10326"/>
                    <a:pt x="33547" y="10326"/>
                  </a:cubicBezTo>
                  <a:cubicBezTo>
                    <a:pt x="33547" y="10326"/>
                    <a:pt x="32584" y="7563"/>
                    <a:pt x="31140" y="6545"/>
                  </a:cubicBezTo>
                  <a:cubicBezTo>
                    <a:pt x="31140" y="6545"/>
                    <a:pt x="29352" y="6802"/>
                    <a:pt x="27521" y="6802"/>
                  </a:cubicBezTo>
                  <a:cubicBezTo>
                    <a:pt x="26579" y="6802"/>
                    <a:pt x="25625" y="6734"/>
                    <a:pt x="24898" y="6528"/>
                  </a:cubicBezTo>
                  <a:cubicBezTo>
                    <a:pt x="23347" y="6105"/>
                    <a:pt x="20000" y="4540"/>
                    <a:pt x="16751" y="4540"/>
                  </a:cubicBezTo>
                  <a:cubicBezTo>
                    <a:pt x="15478" y="4540"/>
                    <a:pt x="14220" y="4780"/>
                    <a:pt x="13091" y="5422"/>
                  </a:cubicBezTo>
                  <a:lnTo>
                    <a:pt x="12466" y="5689"/>
                  </a:lnTo>
                  <a:lnTo>
                    <a:pt x="11914" y="5939"/>
                  </a:lnTo>
                  <a:lnTo>
                    <a:pt x="105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0"/>
            <p:cNvSpPr/>
            <p:nvPr/>
          </p:nvSpPr>
          <p:spPr>
            <a:xfrm flipH="1">
              <a:off x="1009657" y="3326937"/>
              <a:ext cx="761294" cy="327160"/>
            </a:xfrm>
            <a:custGeom>
              <a:avLst/>
              <a:gdLst/>
              <a:ahLst/>
              <a:cxnLst/>
              <a:rect l="l" t="t" r="r" b="b"/>
              <a:pathLst>
                <a:path w="21848" h="9389" extrusionOk="0">
                  <a:moveTo>
                    <a:pt x="5051" y="0"/>
                  </a:moveTo>
                  <a:cubicBezTo>
                    <a:pt x="3778" y="0"/>
                    <a:pt x="2520" y="240"/>
                    <a:pt x="1391" y="882"/>
                  </a:cubicBezTo>
                  <a:lnTo>
                    <a:pt x="766" y="1149"/>
                  </a:lnTo>
                  <a:cubicBezTo>
                    <a:pt x="0" y="4200"/>
                    <a:pt x="642" y="7463"/>
                    <a:pt x="1177" y="9389"/>
                  </a:cubicBezTo>
                  <a:cubicBezTo>
                    <a:pt x="9310" y="8908"/>
                    <a:pt x="21847" y="5786"/>
                    <a:pt x="21847" y="5786"/>
                  </a:cubicBezTo>
                  <a:cubicBezTo>
                    <a:pt x="21847" y="5786"/>
                    <a:pt x="21277" y="2576"/>
                    <a:pt x="19440" y="2005"/>
                  </a:cubicBezTo>
                  <a:cubicBezTo>
                    <a:pt x="19440" y="2005"/>
                    <a:pt x="17652" y="2262"/>
                    <a:pt x="15821" y="2262"/>
                  </a:cubicBezTo>
                  <a:cubicBezTo>
                    <a:pt x="14879" y="2262"/>
                    <a:pt x="13925" y="2194"/>
                    <a:pt x="13198" y="1988"/>
                  </a:cubicBezTo>
                  <a:cubicBezTo>
                    <a:pt x="11647" y="1565"/>
                    <a:pt x="8300" y="0"/>
                    <a:pt x="50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0"/>
            <p:cNvSpPr/>
            <p:nvPr/>
          </p:nvSpPr>
          <p:spPr>
            <a:xfrm flipH="1">
              <a:off x="1657216" y="3334045"/>
              <a:ext cx="113734" cy="320051"/>
            </a:xfrm>
            <a:custGeom>
              <a:avLst/>
              <a:gdLst/>
              <a:ahLst/>
              <a:cxnLst/>
              <a:rect l="l" t="t" r="r" b="b"/>
              <a:pathLst>
                <a:path w="3264" h="9185" extrusionOk="0">
                  <a:moveTo>
                    <a:pt x="3192" y="1"/>
                  </a:moveTo>
                  <a:lnTo>
                    <a:pt x="3192" y="1"/>
                  </a:lnTo>
                  <a:cubicBezTo>
                    <a:pt x="2568" y="125"/>
                    <a:pt x="1962" y="357"/>
                    <a:pt x="1391" y="678"/>
                  </a:cubicBezTo>
                  <a:lnTo>
                    <a:pt x="766" y="945"/>
                  </a:lnTo>
                  <a:cubicBezTo>
                    <a:pt x="0" y="3996"/>
                    <a:pt x="642" y="7259"/>
                    <a:pt x="1177" y="9185"/>
                  </a:cubicBezTo>
                  <a:cubicBezTo>
                    <a:pt x="1855" y="9149"/>
                    <a:pt x="2550" y="9097"/>
                    <a:pt x="3263" y="9025"/>
                  </a:cubicBezTo>
                  <a:cubicBezTo>
                    <a:pt x="2657" y="6866"/>
                    <a:pt x="2015" y="3211"/>
                    <a:pt x="3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0"/>
            <p:cNvSpPr/>
            <p:nvPr/>
          </p:nvSpPr>
          <p:spPr>
            <a:xfrm flipH="1">
              <a:off x="1757249" y="2482647"/>
              <a:ext cx="617175" cy="814084"/>
            </a:xfrm>
            <a:custGeom>
              <a:avLst/>
              <a:gdLst/>
              <a:ahLst/>
              <a:cxnLst/>
              <a:rect l="l" t="t" r="r" b="b"/>
              <a:pathLst>
                <a:path w="17712" h="23363" extrusionOk="0">
                  <a:moveTo>
                    <a:pt x="10363" y="1"/>
                  </a:moveTo>
                  <a:lnTo>
                    <a:pt x="7438" y="1178"/>
                  </a:lnTo>
                  <a:lnTo>
                    <a:pt x="1" y="10148"/>
                  </a:lnTo>
                  <a:lnTo>
                    <a:pt x="4816" y="21331"/>
                  </a:lnTo>
                  <a:lnTo>
                    <a:pt x="5619" y="23203"/>
                  </a:lnTo>
                  <a:cubicBezTo>
                    <a:pt x="6262" y="23313"/>
                    <a:pt x="6895" y="23362"/>
                    <a:pt x="7513" y="23362"/>
                  </a:cubicBezTo>
                  <a:cubicBezTo>
                    <a:pt x="13237" y="23362"/>
                    <a:pt x="17712" y="19120"/>
                    <a:pt x="17712" y="19120"/>
                  </a:cubicBezTo>
                  <a:cubicBezTo>
                    <a:pt x="17712" y="18264"/>
                    <a:pt x="17712" y="17425"/>
                    <a:pt x="17676" y="16640"/>
                  </a:cubicBezTo>
                  <a:cubicBezTo>
                    <a:pt x="17105" y="2997"/>
                    <a:pt x="10363" y="1"/>
                    <a:pt x="10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0"/>
            <p:cNvSpPr/>
            <p:nvPr/>
          </p:nvSpPr>
          <p:spPr>
            <a:xfrm flipH="1">
              <a:off x="1757251" y="3062430"/>
              <a:ext cx="449361" cy="234298"/>
            </a:xfrm>
            <a:custGeom>
              <a:avLst/>
              <a:gdLst/>
              <a:ahLst/>
              <a:cxnLst/>
              <a:rect l="l" t="t" r="r" b="b"/>
              <a:pathLst>
                <a:path w="12896" h="6724" extrusionOk="0">
                  <a:moveTo>
                    <a:pt x="12860" y="1"/>
                  </a:moveTo>
                  <a:cubicBezTo>
                    <a:pt x="9203" y="2855"/>
                    <a:pt x="4637" y="4531"/>
                    <a:pt x="0" y="4692"/>
                  </a:cubicBezTo>
                  <a:lnTo>
                    <a:pt x="803" y="6564"/>
                  </a:lnTo>
                  <a:cubicBezTo>
                    <a:pt x="1446" y="6674"/>
                    <a:pt x="2079" y="6723"/>
                    <a:pt x="2697" y="6723"/>
                  </a:cubicBezTo>
                  <a:cubicBezTo>
                    <a:pt x="8421" y="6723"/>
                    <a:pt x="12896" y="2481"/>
                    <a:pt x="12896" y="2481"/>
                  </a:cubicBezTo>
                  <a:cubicBezTo>
                    <a:pt x="12896" y="1625"/>
                    <a:pt x="12896" y="786"/>
                    <a:pt x="128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0"/>
            <p:cNvSpPr/>
            <p:nvPr/>
          </p:nvSpPr>
          <p:spPr>
            <a:xfrm flipH="1">
              <a:off x="2581954" y="4290466"/>
              <a:ext cx="372249" cy="172796"/>
            </a:xfrm>
            <a:custGeom>
              <a:avLst/>
              <a:gdLst/>
              <a:ahLst/>
              <a:cxnLst/>
              <a:rect l="l" t="t" r="r" b="b"/>
              <a:pathLst>
                <a:path w="10683" h="4959" extrusionOk="0">
                  <a:moveTo>
                    <a:pt x="6421" y="0"/>
                  </a:moveTo>
                  <a:lnTo>
                    <a:pt x="6152" y="285"/>
                  </a:lnTo>
                  <a:cubicBezTo>
                    <a:pt x="5974" y="464"/>
                    <a:pt x="5779" y="625"/>
                    <a:pt x="5565" y="749"/>
                  </a:cubicBezTo>
                  <a:cubicBezTo>
                    <a:pt x="5137" y="1035"/>
                    <a:pt x="4654" y="1213"/>
                    <a:pt x="4155" y="1303"/>
                  </a:cubicBezTo>
                  <a:cubicBezTo>
                    <a:pt x="4048" y="1320"/>
                    <a:pt x="3959" y="1338"/>
                    <a:pt x="3870" y="1356"/>
                  </a:cubicBezTo>
                  <a:cubicBezTo>
                    <a:pt x="3603" y="1410"/>
                    <a:pt x="3353" y="1481"/>
                    <a:pt x="3103" y="1570"/>
                  </a:cubicBezTo>
                  <a:cubicBezTo>
                    <a:pt x="2871" y="1660"/>
                    <a:pt x="2675" y="1748"/>
                    <a:pt x="2461" y="1855"/>
                  </a:cubicBezTo>
                  <a:cubicBezTo>
                    <a:pt x="2176" y="2016"/>
                    <a:pt x="1891" y="2195"/>
                    <a:pt x="1641" y="2409"/>
                  </a:cubicBezTo>
                  <a:cubicBezTo>
                    <a:pt x="1427" y="2568"/>
                    <a:pt x="1249" y="2747"/>
                    <a:pt x="1070" y="2944"/>
                  </a:cubicBezTo>
                  <a:cubicBezTo>
                    <a:pt x="571" y="3531"/>
                    <a:pt x="214" y="4209"/>
                    <a:pt x="0" y="4958"/>
                  </a:cubicBezTo>
                  <a:lnTo>
                    <a:pt x="10683" y="4958"/>
                  </a:lnTo>
                  <a:lnTo>
                    <a:pt x="10523" y="2105"/>
                  </a:lnTo>
                  <a:lnTo>
                    <a:pt x="104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0"/>
            <p:cNvSpPr/>
            <p:nvPr/>
          </p:nvSpPr>
          <p:spPr>
            <a:xfrm flipH="1">
              <a:off x="2581957" y="4363779"/>
              <a:ext cx="119936" cy="99482"/>
            </a:xfrm>
            <a:custGeom>
              <a:avLst/>
              <a:gdLst/>
              <a:ahLst/>
              <a:cxnLst/>
              <a:rect l="l" t="t" r="r" b="b"/>
              <a:pathLst>
                <a:path w="3442" h="2855" extrusionOk="0">
                  <a:moveTo>
                    <a:pt x="3246" y="1"/>
                  </a:moveTo>
                  <a:cubicBezTo>
                    <a:pt x="1587" y="1"/>
                    <a:pt x="214" y="1249"/>
                    <a:pt x="0" y="2854"/>
                  </a:cubicBezTo>
                  <a:lnTo>
                    <a:pt x="3442" y="2854"/>
                  </a:lnTo>
                  <a:lnTo>
                    <a:pt x="32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0"/>
            <p:cNvSpPr/>
            <p:nvPr/>
          </p:nvSpPr>
          <p:spPr>
            <a:xfrm flipH="1">
              <a:off x="2733601" y="4316564"/>
              <a:ext cx="85788" cy="64045"/>
            </a:xfrm>
            <a:custGeom>
              <a:avLst/>
              <a:gdLst/>
              <a:ahLst/>
              <a:cxnLst/>
              <a:rect l="l" t="t" r="r" b="b"/>
              <a:pathLst>
                <a:path w="2462" h="1838" extrusionOk="0">
                  <a:moveTo>
                    <a:pt x="1696" y="0"/>
                  </a:moveTo>
                  <a:cubicBezTo>
                    <a:pt x="1268" y="286"/>
                    <a:pt x="785" y="464"/>
                    <a:pt x="286" y="554"/>
                  </a:cubicBezTo>
                  <a:cubicBezTo>
                    <a:pt x="179" y="571"/>
                    <a:pt x="90" y="589"/>
                    <a:pt x="1" y="607"/>
                  </a:cubicBezTo>
                  <a:lnTo>
                    <a:pt x="999" y="1605"/>
                  </a:lnTo>
                  <a:cubicBezTo>
                    <a:pt x="1161" y="1767"/>
                    <a:pt x="1356" y="1838"/>
                    <a:pt x="1570" y="1838"/>
                  </a:cubicBezTo>
                  <a:cubicBezTo>
                    <a:pt x="1784" y="1838"/>
                    <a:pt x="1981" y="1767"/>
                    <a:pt x="2141" y="1605"/>
                  </a:cubicBezTo>
                  <a:cubicBezTo>
                    <a:pt x="2462" y="1284"/>
                    <a:pt x="2462" y="768"/>
                    <a:pt x="2141" y="464"/>
                  </a:cubicBezTo>
                  <a:lnTo>
                    <a:pt x="16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0"/>
            <p:cNvSpPr/>
            <p:nvPr/>
          </p:nvSpPr>
          <p:spPr>
            <a:xfrm flipH="1">
              <a:off x="2790781" y="4345137"/>
              <a:ext cx="106277" cy="92653"/>
            </a:xfrm>
            <a:custGeom>
              <a:avLst/>
              <a:gdLst/>
              <a:ahLst/>
              <a:cxnLst/>
              <a:rect l="l" t="t" r="r" b="b"/>
              <a:pathLst>
                <a:path w="3050" h="2659" extrusionOk="0">
                  <a:moveTo>
                    <a:pt x="1463" y="1"/>
                  </a:moveTo>
                  <a:cubicBezTo>
                    <a:pt x="1231" y="91"/>
                    <a:pt x="1035" y="179"/>
                    <a:pt x="821" y="286"/>
                  </a:cubicBezTo>
                  <a:cubicBezTo>
                    <a:pt x="536" y="447"/>
                    <a:pt x="251" y="626"/>
                    <a:pt x="1" y="840"/>
                  </a:cubicBezTo>
                  <a:lnTo>
                    <a:pt x="1588" y="2426"/>
                  </a:lnTo>
                  <a:cubicBezTo>
                    <a:pt x="1749" y="2587"/>
                    <a:pt x="1944" y="2659"/>
                    <a:pt x="2158" y="2659"/>
                  </a:cubicBezTo>
                  <a:cubicBezTo>
                    <a:pt x="2372" y="2659"/>
                    <a:pt x="2569" y="2587"/>
                    <a:pt x="2729" y="2426"/>
                  </a:cubicBezTo>
                  <a:cubicBezTo>
                    <a:pt x="3050" y="2105"/>
                    <a:pt x="3050" y="1589"/>
                    <a:pt x="2729" y="1285"/>
                  </a:cubicBezTo>
                  <a:lnTo>
                    <a:pt x="14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0"/>
            <p:cNvSpPr/>
            <p:nvPr/>
          </p:nvSpPr>
          <p:spPr>
            <a:xfrm flipH="1">
              <a:off x="2581954" y="4463226"/>
              <a:ext cx="372249" cy="39201"/>
            </a:xfrm>
            <a:custGeom>
              <a:avLst/>
              <a:gdLst/>
              <a:ahLst/>
              <a:cxnLst/>
              <a:rect l="l" t="t" r="r" b="b"/>
              <a:pathLst>
                <a:path w="10683" h="1125" extrusionOk="0">
                  <a:moveTo>
                    <a:pt x="0" y="0"/>
                  </a:moveTo>
                  <a:lnTo>
                    <a:pt x="0" y="1125"/>
                  </a:lnTo>
                  <a:lnTo>
                    <a:pt x="10683" y="1125"/>
                  </a:lnTo>
                  <a:lnTo>
                    <a:pt x="106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0"/>
            <p:cNvSpPr/>
            <p:nvPr/>
          </p:nvSpPr>
          <p:spPr>
            <a:xfrm flipH="1">
              <a:off x="2890193" y="4502392"/>
              <a:ext cx="64010" cy="27981"/>
            </a:xfrm>
            <a:custGeom>
              <a:avLst/>
              <a:gdLst/>
              <a:ahLst/>
              <a:cxnLst/>
              <a:rect l="l" t="t" r="r" b="b"/>
              <a:pathLst>
                <a:path w="1837" h="803" extrusionOk="0">
                  <a:moveTo>
                    <a:pt x="0" y="1"/>
                  </a:moveTo>
                  <a:lnTo>
                    <a:pt x="392" y="802"/>
                  </a:lnTo>
                  <a:lnTo>
                    <a:pt x="1444" y="802"/>
                  </a:lnTo>
                  <a:lnTo>
                    <a:pt x="18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0"/>
            <p:cNvSpPr/>
            <p:nvPr/>
          </p:nvSpPr>
          <p:spPr>
            <a:xfrm flipH="1">
              <a:off x="2747261" y="4502392"/>
              <a:ext cx="64010" cy="27981"/>
            </a:xfrm>
            <a:custGeom>
              <a:avLst/>
              <a:gdLst/>
              <a:ahLst/>
              <a:cxnLst/>
              <a:rect l="l" t="t" r="r" b="b"/>
              <a:pathLst>
                <a:path w="1837" h="803" extrusionOk="0">
                  <a:moveTo>
                    <a:pt x="0" y="1"/>
                  </a:moveTo>
                  <a:lnTo>
                    <a:pt x="393" y="802"/>
                  </a:lnTo>
                  <a:lnTo>
                    <a:pt x="1444" y="802"/>
                  </a:lnTo>
                  <a:lnTo>
                    <a:pt x="18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0"/>
            <p:cNvSpPr/>
            <p:nvPr/>
          </p:nvSpPr>
          <p:spPr>
            <a:xfrm flipH="1">
              <a:off x="2604921" y="4502392"/>
              <a:ext cx="64080" cy="27981"/>
            </a:xfrm>
            <a:custGeom>
              <a:avLst/>
              <a:gdLst/>
              <a:ahLst/>
              <a:cxnLst/>
              <a:rect l="l" t="t" r="r" b="b"/>
              <a:pathLst>
                <a:path w="1839" h="803" extrusionOk="0">
                  <a:moveTo>
                    <a:pt x="1" y="1"/>
                  </a:moveTo>
                  <a:lnTo>
                    <a:pt x="393" y="802"/>
                  </a:lnTo>
                  <a:lnTo>
                    <a:pt x="1446" y="802"/>
                  </a:lnTo>
                  <a:lnTo>
                    <a:pt x="18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0"/>
            <p:cNvSpPr/>
            <p:nvPr/>
          </p:nvSpPr>
          <p:spPr>
            <a:xfrm flipH="1">
              <a:off x="2151900" y="3010894"/>
              <a:ext cx="584211" cy="1327037"/>
            </a:xfrm>
            <a:custGeom>
              <a:avLst/>
              <a:gdLst/>
              <a:ahLst/>
              <a:cxnLst/>
              <a:rect l="l" t="t" r="r" b="b"/>
              <a:pathLst>
                <a:path w="16766" h="38084" extrusionOk="0">
                  <a:moveTo>
                    <a:pt x="8937" y="0"/>
                  </a:moveTo>
                  <a:lnTo>
                    <a:pt x="4103" y="2141"/>
                  </a:lnTo>
                  <a:cubicBezTo>
                    <a:pt x="4103" y="2141"/>
                    <a:pt x="2873" y="5368"/>
                    <a:pt x="2533" y="12378"/>
                  </a:cubicBezTo>
                  <a:cubicBezTo>
                    <a:pt x="2445" y="14340"/>
                    <a:pt x="2124" y="17086"/>
                    <a:pt x="1731" y="20047"/>
                  </a:cubicBezTo>
                  <a:cubicBezTo>
                    <a:pt x="697" y="27645"/>
                    <a:pt x="1" y="37079"/>
                    <a:pt x="1" y="37079"/>
                  </a:cubicBezTo>
                  <a:cubicBezTo>
                    <a:pt x="1" y="37079"/>
                    <a:pt x="343" y="38083"/>
                    <a:pt x="2306" y="38083"/>
                  </a:cubicBezTo>
                  <a:cubicBezTo>
                    <a:pt x="2797" y="38083"/>
                    <a:pt x="3389" y="38021"/>
                    <a:pt x="4103" y="37864"/>
                  </a:cubicBezTo>
                  <a:cubicBezTo>
                    <a:pt x="4103" y="37864"/>
                    <a:pt x="4531" y="34974"/>
                    <a:pt x="6012" y="32192"/>
                  </a:cubicBezTo>
                  <a:cubicBezTo>
                    <a:pt x="7938" y="28537"/>
                    <a:pt x="10416" y="25255"/>
                    <a:pt x="10416" y="21331"/>
                  </a:cubicBezTo>
                  <a:cubicBezTo>
                    <a:pt x="10416" y="20885"/>
                    <a:pt x="10381" y="20421"/>
                    <a:pt x="10309" y="19940"/>
                  </a:cubicBezTo>
                  <a:cubicBezTo>
                    <a:pt x="10309" y="19940"/>
                    <a:pt x="13163" y="12556"/>
                    <a:pt x="16766" y="6295"/>
                  </a:cubicBezTo>
                  <a:lnTo>
                    <a:pt x="13983" y="1587"/>
                  </a:lnTo>
                  <a:lnTo>
                    <a:pt x="89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0"/>
            <p:cNvSpPr/>
            <p:nvPr/>
          </p:nvSpPr>
          <p:spPr>
            <a:xfrm flipH="1">
              <a:off x="2373131" y="3699881"/>
              <a:ext cx="310783" cy="128230"/>
            </a:xfrm>
            <a:custGeom>
              <a:avLst/>
              <a:gdLst/>
              <a:ahLst/>
              <a:cxnLst/>
              <a:rect l="l" t="t" r="r" b="b"/>
              <a:pathLst>
                <a:path w="8919" h="3680" extrusionOk="0">
                  <a:moveTo>
                    <a:pt x="2790" y="0"/>
                  </a:moveTo>
                  <a:cubicBezTo>
                    <a:pt x="1766" y="0"/>
                    <a:pt x="895" y="127"/>
                    <a:pt x="233" y="274"/>
                  </a:cubicBezTo>
                  <a:cubicBezTo>
                    <a:pt x="162" y="809"/>
                    <a:pt x="91" y="1344"/>
                    <a:pt x="1" y="1896"/>
                  </a:cubicBezTo>
                  <a:cubicBezTo>
                    <a:pt x="543" y="1808"/>
                    <a:pt x="1176" y="1747"/>
                    <a:pt x="1882" y="1747"/>
                  </a:cubicBezTo>
                  <a:cubicBezTo>
                    <a:pt x="3753" y="1747"/>
                    <a:pt x="6135" y="2177"/>
                    <a:pt x="8687" y="3680"/>
                  </a:cubicBezTo>
                  <a:cubicBezTo>
                    <a:pt x="8830" y="3002"/>
                    <a:pt x="8918" y="2289"/>
                    <a:pt x="8918" y="1558"/>
                  </a:cubicBezTo>
                  <a:cubicBezTo>
                    <a:pt x="6632" y="354"/>
                    <a:pt x="4499" y="0"/>
                    <a:pt x="27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0"/>
            <p:cNvSpPr/>
            <p:nvPr/>
          </p:nvSpPr>
          <p:spPr>
            <a:xfrm flipH="1">
              <a:off x="2381180" y="3760755"/>
              <a:ext cx="354931" cy="577173"/>
            </a:xfrm>
            <a:custGeom>
              <a:avLst/>
              <a:gdLst/>
              <a:ahLst/>
              <a:cxnLst/>
              <a:rect l="l" t="t" r="r" b="b"/>
              <a:pathLst>
                <a:path w="10186" h="16564" extrusionOk="0">
                  <a:moveTo>
                    <a:pt x="3380" y="0"/>
                  </a:moveTo>
                  <a:cubicBezTo>
                    <a:pt x="2674" y="0"/>
                    <a:pt x="2041" y="61"/>
                    <a:pt x="1499" y="149"/>
                  </a:cubicBezTo>
                  <a:cubicBezTo>
                    <a:pt x="483" y="7319"/>
                    <a:pt x="1" y="15559"/>
                    <a:pt x="1" y="15559"/>
                  </a:cubicBezTo>
                  <a:cubicBezTo>
                    <a:pt x="1" y="15559"/>
                    <a:pt x="343" y="16563"/>
                    <a:pt x="2306" y="16563"/>
                  </a:cubicBezTo>
                  <a:cubicBezTo>
                    <a:pt x="2797" y="16563"/>
                    <a:pt x="3389" y="16501"/>
                    <a:pt x="4103" y="16344"/>
                  </a:cubicBezTo>
                  <a:cubicBezTo>
                    <a:pt x="4103" y="16344"/>
                    <a:pt x="4531" y="13454"/>
                    <a:pt x="6012" y="10672"/>
                  </a:cubicBezTo>
                  <a:cubicBezTo>
                    <a:pt x="7581" y="7694"/>
                    <a:pt x="9524" y="4965"/>
                    <a:pt x="10185" y="1933"/>
                  </a:cubicBezTo>
                  <a:cubicBezTo>
                    <a:pt x="7633" y="430"/>
                    <a:pt x="5251" y="0"/>
                    <a:pt x="3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0"/>
            <p:cNvSpPr/>
            <p:nvPr/>
          </p:nvSpPr>
          <p:spPr>
            <a:xfrm flipH="1">
              <a:off x="1773415" y="2476445"/>
              <a:ext cx="819763" cy="776556"/>
            </a:xfrm>
            <a:custGeom>
              <a:avLst/>
              <a:gdLst/>
              <a:ahLst/>
              <a:cxnLst/>
              <a:rect l="l" t="t" r="r" b="b"/>
              <a:pathLst>
                <a:path w="23526" h="22286" extrusionOk="0">
                  <a:moveTo>
                    <a:pt x="16570" y="0"/>
                  </a:moveTo>
                  <a:lnTo>
                    <a:pt x="4138" y="2550"/>
                  </a:lnTo>
                  <a:lnTo>
                    <a:pt x="590" y="15338"/>
                  </a:lnTo>
                  <a:lnTo>
                    <a:pt x="1" y="17479"/>
                  </a:lnTo>
                  <a:cubicBezTo>
                    <a:pt x="3873" y="21850"/>
                    <a:pt x="9908" y="22285"/>
                    <a:pt x="12156" y="22285"/>
                  </a:cubicBezTo>
                  <a:cubicBezTo>
                    <a:pt x="12714" y="22285"/>
                    <a:pt x="13039" y="22258"/>
                    <a:pt x="13039" y="22258"/>
                  </a:cubicBezTo>
                  <a:cubicBezTo>
                    <a:pt x="13645" y="21526"/>
                    <a:pt x="14197" y="20813"/>
                    <a:pt x="14715" y="20118"/>
                  </a:cubicBezTo>
                  <a:cubicBezTo>
                    <a:pt x="23526" y="8150"/>
                    <a:pt x="19852" y="999"/>
                    <a:pt x="19852" y="999"/>
                  </a:cubicBezTo>
                  <a:lnTo>
                    <a:pt x="165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0"/>
            <p:cNvSpPr/>
            <p:nvPr/>
          </p:nvSpPr>
          <p:spPr>
            <a:xfrm flipH="1">
              <a:off x="2080400" y="3010894"/>
              <a:ext cx="512779" cy="242103"/>
            </a:xfrm>
            <a:custGeom>
              <a:avLst/>
              <a:gdLst/>
              <a:ahLst/>
              <a:cxnLst/>
              <a:rect l="l" t="t" r="r" b="b"/>
              <a:pathLst>
                <a:path w="14716" h="6948" extrusionOk="0">
                  <a:moveTo>
                    <a:pt x="590" y="0"/>
                  </a:moveTo>
                  <a:lnTo>
                    <a:pt x="1" y="2141"/>
                  </a:lnTo>
                  <a:cubicBezTo>
                    <a:pt x="3873" y="6512"/>
                    <a:pt x="9908" y="6947"/>
                    <a:pt x="12156" y="6947"/>
                  </a:cubicBezTo>
                  <a:cubicBezTo>
                    <a:pt x="12714" y="6947"/>
                    <a:pt x="13039" y="6920"/>
                    <a:pt x="13039" y="6920"/>
                  </a:cubicBezTo>
                  <a:cubicBezTo>
                    <a:pt x="13645" y="6188"/>
                    <a:pt x="14197" y="5475"/>
                    <a:pt x="14715" y="4780"/>
                  </a:cubicBezTo>
                  <a:cubicBezTo>
                    <a:pt x="9667" y="4726"/>
                    <a:pt x="4638" y="3032"/>
                    <a:pt x="5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0"/>
            <p:cNvSpPr/>
            <p:nvPr/>
          </p:nvSpPr>
          <p:spPr>
            <a:xfrm flipH="1">
              <a:off x="3261845" y="1294404"/>
              <a:ext cx="182727" cy="112654"/>
            </a:xfrm>
            <a:custGeom>
              <a:avLst/>
              <a:gdLst/>
              <a:ahLst/>
              <a:cxnLst/>
              <a:rect l="l" t="t" r="r" b="b"/>
              <a:pathLst>
                <a:path w="5244" h="3233" extrusionOk="0">
                  <a:moveTo>
                    <a:pt x="4727" y="1"/>
                  </a:moveTo>
                  <a:lnTo>
                    <a:pt x="2319" y="125"/>
                  </a:lnTo>
                  <a:cubicBezTo>
                    <a:pt x="2319" y="125"/>
                    <a:pt x="0" y="465"/>
                    <a:pt x="90" y="1373"/>
                  </a:cubicBezTo>
                  <a:cubicBezTo>
                    <a:pt x="169" y="2163"/>
                    <a:pt x="2247" y="3232"/>
                    <a:pt x="2920" y="3232"/>
                  </a:cubicBezTo>
                  <a:cubicBezTo>
                    <a:pt x="3007" y="3232"/>
                    <a:pt x="3071" y="3214"/>
                    <a:pt x="3104" y="3176"/>
                  </a:cubicBezTo>
                  <a:cubicBezTo>
                    <a:pt x="3389" y="2819"/>
                    <a:pt x="1945" y="1321"/>
                    <a:pt x="1945" y="1321"/>
                  </a:cubicBezTo>
                  <a:lnTo>
                    <a:pt x="1945" y="1321"/>
                  </a:lnTo>
                  <a:cubicBezTo>
                    <a:pt x="1945" y="1321"/>
                    <a:pt x="3292" y="1607"/>
                    <a:pt x="4146" y="1607"/>
                  </a:cubicBezTo>
                  <a:cubicBezTo>
                    <a:pt x="4399" y="1607"/>
                    <a:pt x="4609" y="1581"/>
                    <a:pt x="4727" y="1516"/>
                  </a:cubicBezTo>
                  <a:cubicBezTo>
                    <a:pt x="5244" y="1231"/>
                    <a:pt x="4727" y="1"/>
                    <a:pt x="47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0"/>
            <p:cNvSpPr/>
            <p:nvPr/>
          </p:nvSpPr>
          <p:spPr>
            <a:xfrm flipH="1">
              <a:off x="2470697" y="2245249"/>
              <a:ext cx="255484" cy="275624"/>
            </a:xfrm>
            <a:custGeom>
              <a:avLst/>
              <a:gdLst/>
              <a:ahLst/>
              <a:cxnLst/>
              <a:rect l="l" t="t" r="r" b="b"/>
              <a:pathLst>
                <a:path w="7332" h="7910" extrusionOk="0">
                  <a:moveTo>
                    <a:pt x="5244" y="1"/>
                  </a:moveTo>
                  <a:lnTo>
                    <a:pt x="4602" y="429"/>
                  </a:lnTo>
                  <a:cubicBezTo>
                    <a:pt x="4602" y="429"/>
                    <a:pt x="1767" y="1516"/>
                    <a:pt x="1018" y="2783"/>
                  </a:cubicBezTo>
                  <a:cubicBezTo>
                    <a:pt x="251" y="4048"/>
                    <a:pt x="1" y="7437"/>
                    <a:pt x="661" y="7527"/>
                  </a:cubicBezTo>
                  <a:cubicBezTo>
                    <a:pt x="674" y="7529"/>
                    <a:pt x="686" y="7530"/>
                    <a:pt x="698" y="7530"/>
                  </a:cubicBezTo>
                  <a:cubicBezTo>
                    <a:pt x="1237" y="7530"/>
                    <a:pt x="1753" y="5656"/>
                    <a:pt x="1946" y="4923"/>
                  </a:cubicBezTo>
                  <a:lnTo>
                    <a:pt x="1946" y="4923"/>
                  </a:lnTo>
                  <a:cubicBezTo>
                    <a:pt x="1767" y="5672"/>
                    <a:pt x="1392" y="7598"/>
                    <a:pt x="2034" y="7705"/>
                  </a:cubicBezTo>
                  <a:cubicBezTo>
                    <a:pt x="2039" y="7706"/>
                    <a:pt x="2044" y="7707"/>
                    <a:pt x="2049" y="7707"/>
                  </a:cubicBezTo>
                  <a:cubicBezTo>
                    <a:pt x="2430" y="7707"/>
                    <a:pt x="3211" y="5084"/>
                    <a:pt x="3211" y="5083"/>
                  </a:cubicBezTo>
                  <a:lnTo>
                    <a:pt x="3211" y="5083"/>
                  </a:lnTo>
                  <a:cubicBezTo>
                    <a:pt x="3211" y="5084"/>
                    <a:pt x="2552" y="7722"/>
                    <a:pt x="3087" y="7884"/>
                  </a:cubicBezTo>
                  <a:cubicBezTo>
                    <a:pt x="3100" y="7888"/>
                    <a:pt x="3114" y="7889"/>
                    <a:pt x="3128" y="7889"/>
                  </a:cubicBezTo>
                  <a:cubicBezTo>
                    <a:pt x="3686" y="7889"/>
                    <a:pt x="4620" y="4835"/>
                    <a:pt x="4621" y="4833"/>
                  </a:cubicBezTo>
                  <a:lnTo>
                    <a:pt x="4621" y="4833"/>
                  </a:lnTo>
                  <a:cubicBezTo>
                    <a:pt x="4620" y="4835"/>
                    <a:pt x="3853" y="7687"/>
                    <a:pt x="4388" y="7901"/>
                  </a:cubicBezTo>
                  <a:cubicBezTo>
                    <a:pt x="4403" y="7907"/>
                    <a:pt x="4418" y="7910"/>
                    <a:pt x="4434" y="7910"/>
                  </a:cubicBezTo>
                  <a:cubicBezTo>
                    <a:pt x="4971" y="7910"/>
                    <a:pt x="6048" y="4476"/>
                    <a:pt x="6048" y="4476"/>
                  </a:cubicBezTo>
                  <a:lnTo>
                    <a:pt x="7332" y="1962"/>
                  </a:lnTo>
                  <a:lnTo>
                    <a:pt x="52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0"/>
            <p:cNvSpPr/>
            <p:nvPr/>
          </p:nvSpPr>
          <p:spPr>
            <a:xfrm flipH="1">
              <a:off x="2542164" y="2252079"/>
              <a:ext cx="153527" cy="184156"/>
            </a:xfrm>
            <a:custGeom>
              <a:avLst/>
              <a:gdLst/>
              <a:ahLst/>
              <a:cxnLst/>
              <a:rect l="l" t="t" r="r" b="b"/>
              <a:pathLst>
                <a:path w="4406" h="5285" extrusionOk="0">
                  <a:moveTo>
                    <a:pt x="4405" y="0"/>
                  </a:moveTo>
                  <a:cubicBezTo>
                    <a:pt x="4405" y="0"/>
                    <a:pt x="1820" y="999"/>
                    <a:pt x="1016" y="2283"/>
                  </a:cubicBezTo>
                  <a:cubicBezTo>
                    <a:pt x="1016" y="2283"/>
                    <a:pt x="0" y="4977"/>
                    <a:pt x="643" y="5262"/>
                  </a:cubicBezTo>
                  <a:cubicBezTo>
                    <a:pt x="678" y="5277"/>
                    <a:pt x="715" y="5285"/>
                    <a:pt x="751" y="5285"/>
                  </a:cubicBezTo>
                  <a:cubicBezTo>
                    <a:pt x="1352" y="5285"/>
                    <a:pt x="2034" y="3336"/>
                    <a:pt x="2034" y="3336"/>
                  </a:cubicBezTo>
                  <a:cubicBezTo>
                    <a:pt x="2034" y="3336"/>
                    <a:pt x="2071" y="3338"/>
                    <a:pt x="2137" y="3338"/>
                  </a:cubicBezTo>
                  <a:cubicBezTo>
                    <a:pt x="2522" y="3338"/>
                    <a:pt x="3867" y="3260"/>
                    <a:pt x="4262" y="2194"/>
                  </a:cubicBezTo>
                  <a:lnTo>
                    <a:pt x="4405" y="0"/>
                  </a:lnTo>
                  <a:close/>
                </a:path>
              </a:pathLst>
            </a:custGeom>
            <a:solidFill>
              <a:srgbClr val="FF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0"/>
            <p:cNvSpPr/>
            <p:nvPr/>
          </p:nvSpPr>
          <p:spPr>
            <a:xfrm flipH="1">
              <a:off x="2536310" y="2305496"/>
              <a:ext cx="156559" cy="138648"/>
            </a:xfrm>
            <a:custGeom>
              <a:avLst/>
              <a:gdLst/>
              <a:ahLst/>
              <a:cxnLst/>
              <a:rect l="l" t="t" r="r" b="b"/>
              <a:pathLst>
                <a:path w="4493" h="3979" extrusionOk="0">
                  <a:moveTo>
                    <a:pt x="1489" y="1"/>
                  </a:moveTo>
                  <a:cubicBezTo>
                    <a:pt x="686" y="483"/>
                    <a:pt x="258" y="1589"/>
                    <a:pt x="98" y="2481"/>
                  </a:cubicBezTo>
                  <a:cubicBezTo>
                    <a:pt x="48" y="2838"/>
                    <a:pt x="0" y="3978"/>
                    <a:pt x="611" y="3978"/>
                  </a:cubicBezTo>
                  <a:cubicBezTo>
                    <a:pt x="671" y="3978"/>
                    <a:pt x="738" y="3967"/>
                    <a:pt x="811" y="3943"/>
                  </a:cubicBezTo>
                  <a:cubicBezTo>
                    <a:pt x="1204" y="3818"/>
                    <a:pt x="1418" y="3568"/>
                    <a:pt x="1649" y="3230"/>
                  </a:cubicBezTo>
                  <a:cubicBezTo>
                    <a:pt x="1970" y="2819"/>
                    <a:pt x="2077" y="1963"/>
                    <a:pt x="2648" y="1963"/>
                  </a:cubicBezTo>
                  <a:cubicBezTo>
                    <a:pt x="3594" y="1963"/>
                    <a:pt x="4271" y="1161"/>
                    <a:pt x="4450" y="305"/>
                  </a:cubicBezTo>
                  <a:cubicBezTo>
                    <a:pt x="4493" y="132"/>
                    <a:pt x="4346" y="18"/>
                    <a:pt x="4212" y="18"/>
                  </a:cubicBezTo>
                  <a:cubicBezTo>
                    <a:pt x="4125" y="18"/>
                    <a:pt x="4042" y="67"/>
                    <a:pt x="4022" y="179"/>
                  </a:cubicBezTo>
                  <a:cubicBezTo>
                    <a:pt x="3875" y="1037"/>
                    <a:pt x="3262" y="1571"/>
                    <a:pt x="2431" y="1571"/>
                  </a:cubicBezTo>
                  <a:cubicBezTo>
                    <a:pt x="2345" y="1571"/>
                    <a:pt x="2257" y="1565"/>
                    <a:pt x="2167" y="1553"/>
                  </a:cubicBezTo>
                  <a:cubicBezTo>
                    <a:pt x="2159" y="1552"/>
                    <a:pt x="2151" y="1551"/>
                    <a:pt x="2143" y="1551"/>
                  </a:cubicBezTo>
                  <a:cubicBezTo>
                    <a:pt x="2064" y="1551"/>
                    <a:pt x="2002" y="1631"/>
                    <a:pt x="1970" y="1696"/>
                  </a:cubicBezTo>
                  <a:cubicBezTo>
                    <a:pt x="1810" y="2088"/>
                    <a:pt x="1632" y="2445"/>
                    <a:pt x="1399" y="2783"/>
                  </a:cubicBezTo>
                  <a:cubicBezTo>
                    <a:pt x="1275" y="2980"/>
                    <a:pt x="1132" y="3176"/>
                    <a:pt x="990" y="3337"/>
                  </a:cubicBezTo>
                  <a:cubicBezTo>
                    <a:pt x="926" y="3375"/>
                    <a:pt x="855" y="3402"/>
                    <a:pt x="789" y="3402"/>
                  </a:cubicBezTo>
                  <a:cubicBezTo>
                    <a:pt x="668" y="3402"/>
                    <a:pt x="560" y="3315"/>
                    <a:pt x="526" y="3051"/>
                  </a:cubicBezTo>
                  <a:cubicBezTo>
                    <a:pt x="543" y="2819"/>
                    <a:pt x="562" y="2588"/>
                    <a:pt x="614" y="2355"/>
                  </a:cubicBezTo>
                  <a:cubicBezTo>
                    <a:pt x="757" y="1482"/>
                    <a:pt x="1221" y="821"/>
                    <a:pt x="1525" y="37"/>
                  </a:cubicBezTo>
                  <a:cubicBezTo>
                    <a:pt x="1542" y="19"/>
                    <a:pt x="1506" y="1"/>
                    <a:pt x="1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0"/>
            <p:cNvSpPr/>
            <p:nvPr/>
          </p:nvSpPr>
          <p:spPr>
            <a:xfrm flipH="1">
              <a:off x="2199119" y="1365871"/>
              <a:ext cx="180427" cy="197780"/>
            </a:xfrm>
            <a:custGeom>
              <a:avLst/>
              <a:gdLst/>
              <a:ahLst/>
              <a:cxnLst/>
              <a:rect l="l" t="t" r="r" b="b"/>
              <a:pathLst>
                <a:path w="5178" h="5676" extrusionOk="0">
                  <a:moveTo>
                    <a:pt x="5177" y="0"/>
                  </a:moveTo>
                  <a:lnTo>
                    <a:pt x="3020" y="393"/>
                  </a:lnTo>
                  <a:lnTo>
                    <a:pt x="1165" y="714"/>
                  </a:lnTo>
                  <a:lnTo>
                    <a:pt x="112" y="5279"/>
                  </a:lnTo>
                  <a:lnTo>
                    <a:pt x="95" y="5351"/>
                  </a:lnTo>
                  <a:cubicBezTo>
                    <a:pt x="1" y="5581"/>
                    <a:pt x="398" y="5676"/>
                    <a:pt x="1006" y="5676"/>
                  </a:cubicBezTo>
                  <a:cubicBezTo>
                    <a:pt x="2475" y="5676"/>
                    <a:pt x="5177" y="5121"/>
                    <a:pt x="5177" y="4566"/>
                  </a:cubicBezTo>
                  <a:lnTo>
                    <a:pt x="51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0"/>
            <p:cNvSpPr/>
            <p:nvPr/>
          </p:nvSpPr>
          <p:spPr>
            <a:xfrm flipH="1">
              <a:off x="2263129" y="1379530"/>
              <a:ext cx="112549" cy="170322"/>
            </a:xfrm>
            <a:custGeom>
              <a:avLst/>
              <a:gdLst/>
              <a:ahLst/>
              <a:cxnLst/>
              <a:rect l="l" t="t" r="r" b="b"/>
              <a:pathLst>
                <a:path w="3230" h="4888" extrusionOk="0">
                  <a:moveTo>
                    <a:pt x="2909" y="1"/>
                  </a:moveTo>
                  <a:lnTo>
                    <a:pt x="1054" y="322"/>
                  </a:lnTo>
                  <a:lnTo>
                    <a:pt x="1" y="4887"/>
                  </a:lnTo>
                  <a:cubicBezTo>
                    <a:pt x="536" y="4816"/>
                    <a:pt x="1071" y="4478"/>
                    <a:pt x="1482" y="4086"/>
                  </a:cubicBezTo>
                  <a:cubicBezTo>
                    <a:pt x="2017" y="3568"/>
                    <a:pt x="2462" y="2980"/>
                    <a:pt x="2802" y="2319"/>
                  </a:cubicBezTo>
                  <a:cubicBezTo>
                    <a:pt x="3033" y="1891"/>
                    <a:pt x="3230" y="1410"/>
                    <a:pt x="3211" y="911"/>
                  </a:cubicBezTo>
                  <a:cubicBezTo>
                    <a:pt x="3211" y="590"/>
                    <a:pt x="3104" y="250"/>
                    <a:pt x="29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0"/>
            <p:cNvSpPr/>
            <p:nvPr/>
          </p:nvSpPr>
          <p:spPr>
            <a:xfrm flipH="1">
              <a:off x="1901435" y="1510825"/>
              <a:ext cx="756973" cy="1118002"/>
            </a:xfrm>
            <a:custGeom>
              <a:avLst/>
              <a:gdLst/>
              <a:ahLst/>
              <a:cxnLst/>
              <a:rect l="l" t="t" r="r" b="b"/>
              <a:pathLst>
                <a:path w="21724" h="32085" extrusionOk="0">
                  <a:moveTo>
                    <a:pt x="12371" y="1"/>
                  </a:moveTo>
                  <a:cubicBezTo>
                    <a:pt x="10694" y="1"/>
                    <a:pt x="9029" y="370"/>
                    <a:pt x="7508" y="1119"/>
                  </a:cubicBezTo>
                  <a:cubicBezTo>
                    <a:pt x="4584" y="2565"/>
                    <a:pt x="3782" y="4615"/>
                    <a:pt x="3782" y="4615"/>
                  </a:cubicBezTo>
                  <a:cubicBezTo>
                    <a:pt x="1" y="17582"/>
                    <a:pt x="5422" y="31439"/>
                    <a:pt x="5422" y="31439"/>
                  </a:cubicBezTo>
                  <a:cubicBezTo>
                    <a:pt x="5796" y="31529"/>
                    <a:pt x="6172" y="31600"/>
                    <a:pt x="6545" y="31672"/>
                  </a:cubicBezTo>
                  <a:cubicBezTo>
                    <a:pt x="7634" y="31867"/>
                    <a:pt x="8668" y="31993"/>
                    <a:pt x="9649" y="32045"/>
                  </a:cubicBezTo>
                  <a:cubicBezTo>
                    <a:pt x="10112" y="32072"/>
                    <a:pt x="10561" y="32085"/>
                    <a:pt x="10996" y="32085"/>
                  </a:cubicBezTo>
                  <a:cubicBezTo>
                    <a:pt x="12017" y="32085"/>
                    <a:pt x="12959" y="32016"/>
                    <a:pt x="13822" y="31903"/>
                  </a:cubicBezTo>
                  <a:cubicBezTo>
                    <a:pt x="19084" y="31189"/>
                    <a:pt x="21724" y="28711"/>
                    <a:pt x="21724" y="28711"/>
                  </a:cubicBezTo>
                  <a:cubicBezTo>
                    <a:pt x="21724" y="28711"/>
                    <a:pt x="20278" y="23931"/>
                    <a:pt x="20278" y="21594"/>
                  </a:cubicBezTo>
                  <a:cubicBezTo>
                    <a:pt x="20278" y="19615"/>
                    <a:pt x="21438" y="11143"/>
                    <a:pt x="20832" y="6239"/>
                  </a:cubicBezTo>
                  <a:cubicBezTo>
                    <a:pt x="20706" y="5328"/>
                    <a:pt x="20528" y="4544"/>
                    <a:pt x="20278" y="3956"/>
                  </a:cubicBezTo>
                  <a:cubicBezTo>
                    <a:pt x="19565" y="2261"/>
                    <a:pt x="17907" y="1262"/>
                    <a:pt x="16266" y="674"/>
                  </a:cubicBezTo>
                  <a:cubicBezTo>
                    <a:pt x="15005" y="227"/>
                    <a:pt x="13684" y="1"/>
                    <a:pt x="12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0"/>
            <p:cNvSpPr/>
            <p:nvPr/>
          </p:nvSpPr>
          <p:spPr>
            <a:xfrm flipH="1">
              <a:off x="2454520" y="1247782"/>
              <a:ext cx="1022980" cy="535742"/>
            </a:xfrm>
            <a:custGeom>
              <a:avLst/>
              <a:gdLst/>
              <a:ahLst/>
              <a:cxnLst/>
              <a:rect l="l" t="t" r="r" b="b"/>
              <a:pathLst>
                <a:path w="29358" h="15375" extrusionOk="0">
                  <a:moveTo>
                    <a:pt x="6163" y="0"/>
                  </a:moveTo>
                  <a:cubicBezTo>
                    <a:pt x="6130" y="0"/>
                    <a:pt x="6097" y="0"/>
                    <a:pt x="6065" y="1"/>
                  </a:cubicBezTo>
                  <a:cubicBezTo>
                    <a:pt x="3461" y="55"/>
                    <a:pt x="232" y="215"/>
                    <a:pt x="144" y="840"/>
                  </a:cubicBezTo>
                  <a:cubicBezTo>
                    <a:pt x="1" y="1874"/>
                    <a:pt x="4905" y="2390"/>
                    <a:pt x="4905" y="2390"/>
                  </a:cubicBezTo>
                  <a:cubicBezTo>
                    <a:pt x="4905" y="2390"/>
                    <a:pt x="4602" y="5191"/>
                    <a:pt x="7349" y="5762"/>
                  </a:cubicBezTo>
                  <a:cubicBezTo>
                    <a:pt x="7349" y="5762"/>
                    <a:pt x="15071" y="12485"/>
                    <a:pt x="20243" y="13752"/>
                  </a:cubicBezTo>
                  <a:cubicBezTo>
                    <a:pt x="24952" y="14894"/>
                    <a:pt x="29358" y="15374"/>
                    <a:pt x="29358" y="15374"/>
                  </a:cubicBezTo>
                  <a:lnTo>
                    <a:pt x="29358" y="11522"/>
                  </a:lnTo>
                  <a:lnTo>
                    <a:pt x="28644" y="8704"/>
                  </a:lnTo>
                  <a:lnTo>
                    <a:pt x="21385" y="7117"/>
                  </a:lnTo>
                  <a:cubicBezTo>
                    <a:pt x="20778" y="6992"/>
                    <a:pt x="20207" y="6761"/>
                    <a:pt x="19691" y="6421"/>
                  </a:cubicBezTo>
                  <a:lnTo>
                    <a:pt x="11861" y="1517"/>
                  </a:lnTo>
                  <a:cubicBezTo>
                    <a:pt x="10124" y="516"/>
                    <a:pt x="8162" y="0"/>
                    <a:pt x="61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0"/>
            <p:cNvSpPr/>
            <p:nvPr/>
          </p:nvSpPr>
          <p:spPr>
            <a:xfrm flipH="1">
              <a:off x="3252472" y="1323604"/>
              <a:ext cx="131784" cy="95893"/>
            </a:xfrm>
            <a:custGeom>
              <a:avLst/>
              <a:gdLst/>
              <a:ahLst/>
              <a:cxnLst/>
              <a:rect l="l" t="t" r="r" b="b"/>
              <a:pathLst>
                <a:path w="3782" h="2752" extrusionOk="0">
                  <a:moveTo>
                    <a:pt x="3263" y="0"/>
                  </a:moveTo>
                  <a:cubicBezTo>
                    <a:pt x="3263" y="0"/>
                    <a:pt x="0" y="1232"/>
                    <a:pt x="286" y="2283"/>
                  </a:cubicBezTo>
                  <a:cubicBezTo>
                    <a:pt x="386" y="2634"/>
                    <a:pt x="808" y="2751"/>
                    <a:pt x="1326" y="2751"/>
                  </a:cubicBezTo>
                  <a:cubicBezTo>
                    <a:pt x="2362" y="2751"/>
                    <a:pt x="3781" y="2283"/>
                    <a:pt x="3781" y="2283"/>
                  </a:cubicBezTo>
                  <a:lnTo>
                    <a:pt x="3263" y="0"/>
                  </a:lnTo>
                  <a:close/>
                </a:path>
              </a:pathLst>
            </a:custGeom>
            <a:solidFill>
              <a:srgbClr val="FF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0"/>
            <p:cNvSpPr/>
            <p:nvPr/>
          </p:nvSpPr>
          <p:spPr>
            <a:xfrm flipH="1">
              <a:off x="2322190" y="2196118"/>
              <a:ext cx="204470" cy="431346"/>
            </a:xfrm>
            <a:custGeom>
              <a:avLst/>
              <a:gdLst/>
              <a:ahLst/>
              <a:cxnLst/>
              <a:rect l="l" t="t" r="r" b="b"/>
              <a:pathLst>
                <a:path w="5868" h="12379" extrusionOk="0">
                  <a:moveTo>
                    <a:pt x="1" y="1"/>
                  </a:moveTo>
                  <a:cubicBezTo>
                    <a:pt x="53" y="4585"/>
                    <a:pt x="1784" y="9543"/>
                    <a:pt x="2764" y="12005"/>
                  </a:cubicBezTo>
                  <a:cubicBezTo>
                    <a:pt x="3853" y="12200"/>
                    <a:pt x="4887" y="12326"/>
                    <a:pt x="5868" y="12378"/>
                  </a:cubicBezTo>
                  <a:cubicBezTo>
                    <a:pt x="2764" y="7955"/>
                    <a:pt x="2070" y="1"/>
                    <a:pt x="2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0"/>
            <p:cNvSpPr/>
            <p:nvPr/>
          </p:nvSpPr>
          <p:spPr>
            <a:xfrm flipH="1">
              <a:off x="2245113" y="1155792"/>
              <a:ext cx="283429" cy="339181"/>
            </a:xfrm>
            <a:custGeom>
              <a:avLst/>
              <a:gdLst/>
              <a:ahLst/>
              <a:cxnLst/>
              <a:rect l="l" t="t" r="r" b="b"/>
              <a:pathLst>
                <a:path w="8134" h="9734" extrusionOk="0">
                  <a:moveTo>
                    <a:pt x="2426" y="1"/>
                  </a:moveTo>
                  <a:lnTo>
                    <a:pt x="785" y="412"/>
                  </a:lnTo>
                  <a:cubicBezTo>
                    <a:pt x="785" y="412"/>
                    <a:pt x="0" y="3480"/>
                    <a:pt x="90" y="5637"/>
                  </a:cubicBezTo>
                  <a:cubicBezTo>
                    <a:pt x="179" y="7599"/>
                    <a:pt x="714" y="9258"/>
                    <a:pt x="2124" y="9615"/>
                  </a:cubicBezTo>
                  <a:cubicBezTo>
                    <a:pt x="2430" y="9696"/>
                    <a:pt x="2744" y="9734"/>
                    <a:pt x="3056" y="9734"/>
                  </a:cubicBezTo>
                  <a:cubicBezTo>
                    <a:pt x="4177" y="9734"/>
                    <a:pt x="5278" y="9250"/>
                    <a:pt x="5976" y="8580"/>
                  </a:cubicBezTo>
                  <a:cubicBezTo>
                    <a:pt x="6885" y="7706"/>
                    <a:pt x="7777" y="7296"/>
                    <a:pt x="7955" y="6119"/>
                  </a:cubicBezTo>
                  <a:cubicBezTo>
                    <a:pt x="8133" y="4923"/>
                    <a:pt x="7955" y="2783"/>
                    <a:pt x="7955" y="2783"/>
                  </a:cubicBezTo>
                  <a:lnTo>
                    <a:pt x="24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0"/>
            <p:cNvSpPr/>
            <p:nvPr/>
          </p:nvSpPr>
          <p:spPr>
            <a:xfrm flipH="1">
              <a:off x="2008972" y="1019026"/>
              <a:ext cx="155409" cy="239978"/>
            </a:xfrm>
            <a:custGeom>
              <a:avLst/>
              <a:gdLst/>
              <a:ahLst/>
              <a:cxnLst/>
              <a:rect l="l" t="t" r="r" b="b"/>
              <a:pathLst>
                <a:path w="4460" h="6887" extrusionOk="0">
                  <a:moveTo>
                    <a:pt x="1501" y="1"/>
                  </a:moveTo>
                  <a:cubicBezTo>
                    <a:pt x="1235" y="1"/>
                    <a:pt x="986" y="122"/>
                    <a:pt x="786" y="323"/>
                  </a:cubicBezTo>
                  <a:cubicBezTo>
                    <a:pt x="590" y="520"/>
                    <a:pt x="465" y="770"/>
                    <a:pt x="358" y="1037"/>
                  </a:cubicBezTo>
                  <a:cubicBezTo>
                    <a:pt x="19" y="1893"/>
                    <a:pt x="1" y="2874"/>
                    <a:pt x="305" y="3766"/>
                  </a:cubicBezTo>
                  <a:lnTo>
                    <a:pt x="911" y="5122"/>
                  </a:lnTo>
                  <a:cubicBezTo>
                    <a:pt x="982" y="5602"/>
                    <a:pt x="1161" y="6066"/>
                    <a:pt x="1446" y="6477"/>
                  </a:cubicBezTo>
                  <a:cubicBezTo>
                    <a:pt x="1606" y="6691"/>
                    <a:pt x="1820" y="6887"/>
                    <a:pt x="2088" y="6887"/>
                  </a:cubicBezTo>
                  <a:cubicBezTo>
                    <a:pt x="2338" y="6869"/>
                    <a:pt x="2533" y="6673"/>
                    <a:pt x="2588" y="6423"/>
                  </a:cubicBezTo>
                  <a:cubicBezTo>
                    <a:pt x="2640" y="6192"/>
                    <a:pt x="2569" y="5942"/>
                    <a:pt x="2445" y="5745"/>
                  </a:cubicBezTo>
                  <a:cubicBezTo>
                    <a:pt x="2319" y="5531"/>
                    <a:pt x="2070" y="5353"/>
                    <a:pt x="1891" y="5193"/>
                  </a:cubicBezTo>
                  <a:lnTo>
                    <a:pt x="1891" y="5193"/>
                  </a:lnTo>
                  <a:cubicBezTo>
                    <a:pt x="2279" y="5297"/>
                    <a:pt x="2679" y="5401"/>
                    <a:pt x="3081" y="5401"/>
                  </a:cubicBezTo>
                  <a:cubicBezTo>
                    <a:pt x="3160" y="5401"/>
                    <a:pt x="3239" y="5397"/>
                    <a:pt x="3318" y="5388"/>
                  </a:cubicBezTo>
                  <a:cubicBezTo>
                    <a:pt x="3782" y="5317"/>
                    <a:pt x="4264" y="4996"/>
                    <a:pt x="4371" y="4515"/>
                  </a:cubicBezTo>
                  <a:cubicBezTo>
                    <a:pt x="4460" y="4069"/>
                    <a:pt x="4157" y="3588"/>
                    <a:pt x="3729" y="3374"/>
                  </a:cubicBezTo>
                  <a:cubicBezTo>
                    <a:pt x="3534" y="3280"/>
                    <a:pt x="3318" y="3239"/>
                    <a:pt x="3099" y="3239"/>
                  </a:cubicBezTo>
                  <a:cubicBezTo>
                    <a:pt x="2856" y="3239"/>
                    <a:pt x="2607" y="3289"/>
                    <a:pt x="2374" y="3374"/>
                  </a:cubicBezTo>
                  <a:cubicBezTo>
                    <a:pt x="1927" y="3516"/>
                    <a:pt x="1410" y="3730"/>
                    <a:pt x="1018" y="3997"/>
                  </a:cubicBezTo>
                  <a:cubicBezTo>
                    <a:pt x="1767" y="3462"/>
                    <a:pt x="2284" y="2642"/>
                    <a:pt x="2445" y="1733"/>
                  </a:cubicBezTo>
                  <a:cubicBezTo>
                    <a:pt x="2516" y="1376"/>
                    <a:pt x="2516" y="984"/>
                    <a:pt x="2374" y="644"/>
                  </a:cubicBezTo>
                  <a:cubicBezTo>
                    <a:pt x="2231" y="306"/>
                    <a:pt x="1910" y="21"/>
                    <a:pt x="1553" y="2"/>
                  </a:cubicBezTo>
                  <a:cubicBezTo>
                    <a:pt x="1536" y="1"/>
                    <a:pt x="1518" y="1"/>
                    <a:pt x="1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0"/>
            <p:cNvSpPr/>
            <p:nvPr/>
          </p:nvSpPr>
          <p:spPr>
            <a:xfrm flipH="1">
              <a:off x="2112740" y="1137812"/>
              <a:ext cx="78332" cy="78924"/>
            </a:xfrm>
            <a:custGeom>
              <a:avLst/>
              <a:gdLst/>
              <a:ahLst/>
              <a:cxnLst/>
              <a:rect l="l" t="t" r="r" b="b"/>
              <a:pathLst>
                <a:path w="2248" h="2265" extrusionOk="0">
                  <a:moveTo>
                    <a:pt x="1124" y="0"/>
                  </a:moveTo>
                  <a:cubicBezTo>
                    <a:pt x="500" y="0"/>
                    <a:pt x="1" y="517"/>
                    <a:pt x="1" y="1123"/>
                  </a:cubicBezTo>
                  <a:cubicBezTo>
                    <a:pt x="1" y="1748"/>
                    <a:pt x="500" y="2265"/>
                    <a:pt x="1124" y="2265"/>
                  </a:cubicBezTo>
                  <a:cubicBezTo>
                    <a:pt x="1748" y="2265"/>
                    <a:pt x="2248" y="1748"/>
                    <a:pt x="2248" y="1123"/>
                  </a:cubicBezTo>
                  <a:cubicBezTo>
                    <a:pt x="2248" y="517"/>
                    <a:pt x="1748" y="0"/>
                    <a:pt x="1124" y="0"/>
                  </a:cubicBezTo>
                  <a:close/>
                </a:path>
              </a:pathLst>
            </a:custGeom>
            <a:solidFill>
              <a:srgbClr val="703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0"/>
            <p:cNvSpPr/>
            <p:nvPr/>
          </p:nvSpPr>
          <p:spPr>
            <a:xfrm flipH="1">
              <a:off x="2128278" y="1065718"/>
              <a:ext cx="372911" cy="341551"/>
            </a:xfrm>
            <a:custGeom>
              <a:avLst/>
              <a:gdLst/>
              <a:ahLst/>
              <a:cxnLst/>
              <a:rect l="l" t="t" r="r" b="b"/>
              <a:pathLst>
                <a:path w="10702" h="9802" extrusionOk="0">
                  <a:moveTo>
                    <a:pt x="4994" y="1"/>
                  </a:moveTo>
                  <a:cubicBezTo>
                    <a:pt x="197" y="1"/>
                    <a:pt x="0" y="2997"/>
                    <a:pt x="0" y="2997"/>
                  </a:cubicBezTo>
                  <a:cubicBezTo>
                    <a:pt x="530" y="3471"/>
                    <a:pt x="1247" y="3738"/>
                    <a:pt x="1960" y="3738"/>
                  </a:cubicBezTo>
                  <a:cubicBezTo>
                    <a:pt x="2159" y="3738"/>
                    <a:pt x="2357" y="3717"/>
                    <a:pt x="2551" y="3675"/>
                  </a:cubicBezTo>
                  <a:lnTo>
                    <a:pt x="2551" y="3675"/>
                  </a:lnTo>
                  <a:cubicBezTo>
                    <a:pt x="2461" y="4726"/>
                    <a:pt x="3246" y="5850"/>
                    <a:pt x="4209" y="6279"/>
                  </a:cubicBezTo>
                  <a:cubicBezTo>
                    <a:pt x="4281" y="6314"/>
                    <a:pt x="4138" y="6992"/>
                    <a:pt x="4406" y="7028"/>
                  </a:cubicBezTo>
                  <a:cubicBezTo>
                    <a:pt x="4408" y="7028"/>
                    <a:pt x="4411" y="7028"/>
                    <a:pt x="4413" y="7028"/>
                  </a:cubicBezTo>
                  <a:cubicBezTo>
                    <a:pt x="4560" y="7028"/>
                    <a:pt x="4908" y="6527"/>
                    <a:pt x="5030" y="6438"/>
                  </a:cubicBezTo>
                  <a:cubicBezTo>
                    <a:pt x="5206" y="6292"/>
                    <a:pt x="5443" y="6193"/>
                    <a:pt x="5680" y="6193"/>
                  </a:cubicBezTo>
                  <a:cubicBezTo>
                    <a:pt x="5731" y="6193"/>
                    <a:pt x="5783" y="6198"/>
                    <a:pt x="5833" y="6207"/>
                  </a:cubicBezTo>
                  <a:cubicBezTo>
                    <a:pt x="6154" y="6260"/>
                    <a:pt x="6421" y="6528"/>
                    <a:pt x="6528" y="6831"/>
                  </a:cubicBezTo>
                  <a:cubicBezTo>
                    <a:pt x="6635" y="7152"/>
                    <a:pt x="6582" y="7508"/>
                    <a:pt x="6439" y="7794"/>
                  </a:cubicBezTo>
                  <a:cubicBezTo>
                    <a:pt x="6278" y="8098"/>
                    <a:pt x="6028" y="8329"/>
                    <a:pt x="5762" y="8507"/>
                  </a:cubicBezTo>
                  <a:cubicBezTo>
                    <a:pt x="6250" y="9280"/>
                    <a:pt x="7185" y="9802"/>
                    <a:pt x="8097" y="9802"/>
                  </a:cubicBezTo>
                  <a:cubicBezTo>
                    <a:pt x="8217" y="9802"/>
                    <a:pt x="8336" y="9793"/>
                    <a:pt x="8454" y="9774"/>
                  </a:cubicBezTo>
                  <a:cubicBezTo>
                    <a:pt x="10059" y="9275"/>
                    <a:pt x="10701" y="5886"/>
                    <a:pt x="10273" y="3960"/>
                  </a:cubicBezTo>
                  <a:cubicBezTo>
                    <a:pt x="9864" y="2176"/>
                    <a:pt x="7759" y="1"/>
                    <a:pt x="49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0"/>
            <p:cNvSpPr/>
            <p:nvPr/>
          </p:nvSpPr>
          <p:spPr>
            <a:xfrm flipH="1">
              <a:off x="1937640" y="1547796"/>
              <a:ext cx="590902" cy="332665"/>
            </a:xfrm>
            <a:custGeom>
              <a:avLst/>
              <a:gdLst/>
              <a:ahLst/>
              <a:cxnLst/>
              <a:rect l="l" t="t" r="r" b="b"/>
              <a:pathLst>
                <a:path w="16958" h="9547" extrusionOk="0">
                  <a:moveTo>
                    <a:pt x="4119" y="1"/>
                  </a:moveTo>
                  <a:cubicBezTo>
                    <a:pt x="3893" y="1"/>
                    <a:pt x="3673" y="3"/>
                    <a:pt x="3460" y="6"/>
                  </a:cubicBezTo>
                  <a:cubicBezTo>
                    <a:pt x="2659" y="23"/>
                    <a:pt x="1945" y="58"/>
                    <a:pt x="1410" y="94"/>
                  </a:cubicBezTo>
                  <a:cubicBezTo>
                    <a:pt x="1410" y="94"/>
                    <a:pt x="0" y="4910"/>
                    <a:pt x="1410" y="9511"/>
                  </a:cubicBezTo>
                  <a:cubicBezTo>
                    <a:pt x="1410" y="9511"/>
                    <a:pt x="2069" y="9547"/>
                    <a:pt x="3122" y="9547"/>
                  </a:cubicBezTo>
                  <a:cubicBezTo>
                    <a:pt x="6975" y="9547"/>
                    <a:pt x="15999" y="9083"/>
                    <a:pt x="16463" y="4803"/>
                  </a:cubicBezTo>
                  <a:cubicBezTo>
                    <a:pt x="16957" y="810"/>
                    <a:pt x="9109" y="1"/>
                    <a:pt x="41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0"/>
            <p:cNvSpPr/>
            <p:nvPr/>
          </p:nvSpPr>
          <p:spPr>
            <a:xfrm flipH="1">
              <a:off x="2407943" y="1547970"/>
              <a:ext cx="120599" cy="332491"/>
            </a:xfrm>
            <a:custGeom>
              <a:avLst/>
              <a:gdLst/>
              <a:ahLst/>
              <a:cxnLst/>
              <a:rect l="l" t="t" r="r" b="b"/>
              <a:pathLst>
                <a:path w="3461" h="9542" extrusionOk="0">
                  <a:moveTo>
                    <a:pt x="3460" y="1"/>
                  </a:moveTo>
                  <a:cubicBezTo>
                    <a:pt x="2659" y="18"/>
                    <a:pt x="1945" y="53"/>
                    <a:pt x="1410" y="89"/>
                  </a:cubicBezTo>
                  <a:cubicBezTo>
                    <a:pt x="1410" y="89"/>
                    <a:pt x="0" y="4905"/>
                    <a:pt x="1410" y="9506"/>
                  </a:cubicBezTo>
                  <a:cubicBezTo>
                    <a:pt x="1410" y="9506"/>
                    <a:pt x="2069" y="9542"/>
                    <a:pt x="3122" y="9542"/>
                  </a:cubicBezTo>
                  <a:cubicBezTo>
                    <a:pt x="2587" y="6386"/>
                    <a:pt x="2694" y="3121"/>
                    <a:pt x="34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0"/>
            <p:cNvSpPr/>
            <p:nvPr/>
          </p:nvSpPr>
          <p:spPr>
            <a:xfrm flipH="1">
              <a:off x="2421777" y="1264995"/>
              <a:ext cx="77530" cy="34671"/>
            </a:xfrm>
            <a:custGeom>
              <a:avLst/>
              <a:gdLst/>
              <a:ahLst/>
              <a:cxnLst/>
              <a:rect l="l" t="t" r="r" b="b"/>
              <a:pathLst>
                <a:path w="2225" h="995" extrusionOk="0">
                  <a:moveTo>
                    <a:pt x="736" y="0"/>
                  </a:moveTo>
                  <a:cubicBezTo>
                    <a:pt x="628" y="0"/>
                    <a:pt x="520" y="9"/>
                    <a:pt x="410" y="24"/>
                  </a:cubicBezTo>
                  <a:cubicBezTo>
                    <a:pt x="0" y="96"/>
                    <a:pt x="107" y="719"/>
                    <a:pt x="500" y="719"/>
                  </a:cubicBezTo>
                  <a:cubicBezTo>
                    <a:pt x="785" y="719"/>
                    <a:pt x="1035" y="738"/>
                    <a:pt x="1302" y="809"/>
                  </a:cubicBezTo>
                  <a:cubicBezTo>
                    <a:pt x="1570" y="881"/>
                    <a:pt x="1820" y="916"/>
                    <a:pt x="2069" y="988"/>
                  </a:cubicBezTo>
                  <a:cubicBezTo>
                    <a:pt x="2084" y="992"/>
                    <a:pt x="2098" y="995"/>
                    <a:pt x="2110" y="995"/>
                  </a:cubicBezTo>
                  <a:cubicBezTo>
                    <a:pt x="2189" y="995"/>
                    <a:pt x="2224" y="906"/>
                    <a:pt x="2193" y="845"/>
                  </a:cubicBezTo>
                  <a:cubicBezTo>
                    <a:pt x="2034" y="505"/>
                    <a:pt x="1855" y="274"/>
                    <a:pt x="1499" y="149"/>
                  </a:cubicBezTo>
                  <a:cubicBezTo>
                    <a:pt x="1246" y="48"/>
                    <a:pt x="994" y="0"/>
                    <a:pt x="7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0"/>
            <p:cNvSpPr/>
            <p:nvPr/>
          </p:nvSpPr>
          <p:spPr>
            <a:xfrm flipH="1">
              <a:off x="2446482" y="1302976"/>
              <a:ext cx="44114" cy="36239"/>
            </a:xfrm>
            <a:custGeom>
              <a:avLst/>
              <a:gdLst/>
              <a:ahLst/>
              <a:cxnLst/>
              <a:rect l="l" t="t" r="r" b="b"/>
              <a:pathLst>
                <a:path w="1266" h="1040" extrusionOk="0">
                  <a:moveTo>
                    <a:pt x="774" y="1"/>
                  </a:moveTo>
                  <a:cubicBezTo>
                    <a:pt x="364" y="1"/>
                    <a:pt x="0" y="878"/>
                    <a:pt x="0" y="878"/>
                  </a:cubicBezTo>
                  <a:lnTo>
                    <a:pt x="713" y="378"/>
                  </a:lnTo>
                  <a:lnTo>
                    <a:pt x="1159" y="1039"/>
                  </a:lnTo>
                  <a:cubicBezTo>
                    <a:pt x="1159" y="1039"/>
                    <a:pt x="1266" y="57"/>
                    <a:pt x="821" y="5"/>
                  </a:cubicBezTo>
                  <a:cubicBezTo>
                    <a:pt x="805" y="2"/>
                    <a:pt x="789" y="1"/>
                    <a:pt x="7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0"/>
            <p:cNvSpPr/>
            <p:nvPr/>
          </p:nvSpPr>
          <p:spPr>
            <a:xfrm flipH="1">
              <a:off x="2444601" y="1379774"/>
              <a:ext cx="50386" cy="75544"/>
            </a:xfrm>
            <a:custGeom>
              <a:avLst/>
              <a:gdLst/>
              <a:ahLst/>
              <a:cxnLst/>
              <a:rect l="l" t="t" r="r" b="b"/>
              <a:pathLst>
                <a:path w="1446" h="2168" extrusionOk="0">
                  <a:moveTo>
                    <a:pt x="488" y="1"/>
                  </a:moveTo>
                  <a:cubicBezTo>
                    <a:pt x="378" y="1"/>
                    <a:pt x="271" y="36"/>
                    <a:pt x="197" y="119"/>
                  </a:cubicBezTo>
                  <a:cubicBezTo>
                    <a:pt x="1" y="315"/>
                    <a:pt x="90" y="636"/>
                    <a:pt x="179" y="904"/>
                  </a:cubicBezTo>
                  <a:cubicBezTo>
                    <a:pt x="269" y="1118"/>
                    <a:pt x="340" y="1313"/>
                    <a:pt x="411" y="1527"/>
                  </a:cubicBezTo>
                  <a:cubicBezTo>
                    <a:pt x="483" y="1689"/>
                    <a:pt x="554" y="1867"/>
                    <a:pt x="661" y="1991"/>
                  </a:cubicBezTo>
                  <a:cubicBezTo>
                    <a:pt x="760" y="2091"/>
                    <a:pt x="894" y="2168"/>
                    <a:pt x="1026" y="2168"/>
                  </a:cubicBezTo>
                  <a:cubicBezTo>
                    <a:pt x="1059" y="2168"/>
                    <a:pt x="1092" y="2163"/>
                    <a:pt x="1125" y="2152"/>
                  </a:cubicBezTo>
                  <a:cubicBezTo>
                    <a:pt x="1268" y="2098"/>
                    <a:pt x="1375" y="1974"/>
                    <a:pt x="1410" y="1831"/>
                  </a:cubicBezTo>
                  <a:cubicBezTo>
                    <a:pt x="1446" y="1670"/>
                    <a:pt x="1427" y="1527"/>
                    <a:pt x="1410" y="1385"/>
                  </a:cubicBezTo>
                  <a:cubicBezTo>
                    <a:pt x="1356" y="1118"/>
                    <a:pt x="1285" y="850"/>
                    <a:pt x="1178" y="600"/>
                  </a:cubicBezTo>
                  <a:cubicBezTo>
                    <a:pt x="1089" y="405"/>
                    <a:pt x="982" y="208"/>
                    <a:pt x="785" y="83"/>
                  </a:cubicBezTo>
                  <a:cubicBezTo>
                    <a:pt x="699" y="32"/>
                    <a:pt x="592" y="1"/>
                    <a:pt x="4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6" name="Google Shape;1976;p40"/>
          <p:cNvGrpSpPr/>
          <p:nvPr/>
        </p:nvGrpSpPr>
        <p:grpSpPr>
          <a:xfrm>
            <a:off x="4043255" y="1404448"/>
            <a:ext cx="1057488" cy="1687438"/>
            <a:chOff x="6765125" y="1510200"/>
            <a:chExt cx="1665597" cy="2657801"/>
          </a:xfrm>
        </p:grpSpPr>
        <p:sp>
          <p:nvSpPr>
            <p:cNvPr id="1977" name="Google Shape;1977;p40"/>
            <p:cNvSpPr/>
            <p:nvPr/>
          </p:nvSpPr>
          <p:spPr>
            <a:xfrm>
              <a:off x="6940340" y="3747998"/>
              <a:ext cx="324775" cy="324775"/>
            </a:xfrm>
            <a:custGeom>
              <a:avLst/>
              <a:gdLst/>
              <a:ahLst/>
              <a:cxnLst/>
              <a:rect l="l" t="t" r="r" b="b"/>
              <a:pathLst>
                <a:path w="12165" h="12165" extrusionOk="0">
                  <a:moveTo>
                    <a:pt x="6082" y="1"/>
                  </a:moveTo>
                  <a:cubicBezTo>
                    <a:pt x="5280" y="1"/>
                    <a:pt x="4513" y="161"/>
                    <a:pt x="3818" y="429"/>
                  </a:cubicBezTo>
                  <a:cubicBezTo>
                    <a:pt x="2979" y="767"/>
                    <a:pt x="2230" y="1285"/>
                    <a:pt x="1642" y="1927"/>
                  </a:cubicBezTo>
                  <a:cubicBezTo>
                    <a:pt x="607" y="3014"/>
                    <a:pt x="1" y="4477"/>
                    <a:pt x="1" y="6082"/>
                  </a:cubicBezTo>
                  <a:lnTo>
                    <a:pt x="1" y="6403"/>
                  </a:lnTo>
                  <a:cubicBezTo>
                    <a:pt x="54" y="7330"/>
                    <a:pt x="303" y="8205"/>
                    <a:pt x="714" y="8971"/>
                  </a:cubicBezTo>
                  <a:cubicBezTo>
                    <a:pt x="1499" y="10398"/>
                    <a:pt x="2819" y="11487"/>
                    <a:pt x="4424" y="11932"/>
                  </a:cubicBezTo>
                  <a:cubicBezTo>
                    <a:pt x="4941" y="12093"/>
                    <a:pt x="5511" y="12164"/>
                    <a:pt x="6082" y="12164"/>
                  </a:cubicBezTo>
                  <a:cubicBezTo>
                    <a:pt x="6474" y="12164"/>
                    <a:pt x="6885" y="12129"/>
                    <a:pt x="7259" y="12039"/>
                  </a:cubicBezTo>
                  <a:cubicBezTo>
                    <a:pt x="8883" y="11736"/>
                    <a:pt x="10291" y="10755"/>
                    <a:pt x="11166" y="9418"/>
                  </a:cubicBezTo>
                  <a:cubicBezTo>
                    <a:pt x="11682" y="8633"/>
                    <a:pt x="12022" y="7723"/>
                    <a:pt x="12129" y="6724"/>
                  </a:cubicBezTo>
                  <a:cubicBezTo>
                    <a:pt x="12146" y="6510"/>
                    <a:pt x="12165" y="6296"/>
                    <a:pt x="12165" y="6082"/>
                  </a:cubicBezTo>
                  <a:cubicBezTo>
                    <a:pt x="12165" y="4602"/>
                    <a:pt x="11629" y="3247"/>
                    <a:pt x="10755" y="2194"/>
                  </a:cubicBezTo>
                  <a:cubicBezTo>
                    <a:pt x="10167" y="1499"/>
                    <a:pt x="9435" y="928"/>
                    <a:pt x="8598" y="536"/>
                  </a:cubicBezTo>
                  <a:cubicBezTo>
                    <a:pt x="7830" y="196"/>
                    <a:pt x="6974" y="1"/>
                    <a:pt x="60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0"/>
            <p:cNvSpPr/>
            <p:nvPr/>
          </p:nvSpPr>
          <p:spPr>
            <a:xfrm>
              <a:off x="6959402" y="3770370"/>
              <a:ext cx="256643" cy="256189"/>
            </a:xfrm>
            <a:custGeom>
              <a:avLst/>
              <a:gdLst/>
              <a:ahLst/>
              <a:cxnLst/>
              <a:rect l="l" t="t" r="r" b="b"/>
              <a:pathLst>
                <a:path w="9613" h="9596" extrusionOk="0">
                  <a:moveTo>
                    <a:pt x="4816" y="0"/>
                  </a:moveTo>
                  <a:cubicBezTo>
                    <a:pt x="4174" y="0"/>
                    <a:pt x="3567" y="126"/>
                    <a:pt x="3014" y="340"/>
                  </a:cubicBezTo>
                  <a:cubicBezTo>
                    <a:pt x="2372" y="607"/>
                    <a:pt x="1784" y="1018"/>
                    <a:pt x="1302" y="1517"/>
                  </a:cubicBezTo>
                  <a:cubicBezTo>
                    <a:pt x="500" y="2373"/>
                    <a:pt x="0" y="3532"/>
                    <a:pt x="0" y="4799"/>
                  </a:cubicBezTo>
                  <a:cubicBezTo>
                    <a:pt x="0" y="4887"/>
                    <a:pt x="0" y="4977"/>
                    <a:pt x="18" y="5048"/>
                  </a:cubicBezTo>
                  <a:cubicBezTo>
                    <a:pt x="53" y="5779"/>
                    <a:pt x="250" y="6475"/>
                    <a:pt x="588" y="7082"/>
                  </a:cubicBezTo>
                  <a:cubicBezTo>
                    <a:pt x="1195" y="8205"/>
                    <a:pt x="2248" y="9079"/>
                    <a:pt x="3513" y="9417"/>
                  </a:cubicBezTo>
                  <a:cubicBezTo>
                    <a:pt x="3924" y="9543"/>
                    <a:pt x="4352" y="9596"/>
                    <a:pt x="4816" y="9596"/>
                  </a:cubicBezTo>
                  <a:cubicBezTo>
                    <a:pt x="5137" y="9596"/>
                    <a:pt x="5439" y="9579"/>
                    <a:pt x="5743" y="9507"/>
                  </a:cubicBezTo>
                  <a:cubicBezTo>
                    <a:pt x="7027" y="9258"/>
                    <a:pt x="8133" y="8490"/>
                    <a:pt x="8828" y="7438"/>
                  </a:cubicBezTo>
                  <a:cubicBezTo>
                    <a:pt x="9239" y="6813"/>
                    <a:pt x="9506" y="6083"/>
                    <a:pt x="9577" y="5315"/>
                  </a:cubicBezTo>
                  <a:lnTo>
                    <a:pt x="9577" y="5298"/>
                  </a:lnTo>
                  <a:cubicBezTo>
                    <a:pt x="9596" y="5137"/>
                    <a:pt x="9613" y="4977"/>
                    <a:pt x="9613" y="4799"/>
                  </a:cubicBezTo>
                  <a:cubicBezTo>
                    <a:pt x="9613" y="3639"/>
                    <a:pt x="9203" y="2569"/>
                    <a:pt x="8507" y="1731"/>
                  </a:cubicBezTo>
                  <a:cubicBezTo>
                    <a:pt x="8043" y="1177"/>
                    <a:pt x="7455" y="732"/>
                    <a:pt x="6795" y="428"/>
                  </a:cubicBezTo>
                  <a:cubicBezTo>
                    <a:pt x="6188" y="162"/>
                    <a:pt x="5511" y="0"/>
                    <a:pt x="4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0"/>
            <p:cNvSpPr/>
            <p:nvPr/>
          </p:nvSpPr>
          <p:spPr>
            <a:xfrm>
              <a:off x="7132214" y="3944464"/>
              <a:ext cx="37163" cy="70214"/>
            </a:xfrm>
            <a:custGeom>
              <a:avLst/>
              <a:gdLst/>
              <a:ahLst/>
              <a:cxnLst/>
              <a:rect l="l" t="t" r="r" b="b"/>
              <a:pathLst>
                <a:path w="1392" h="2630" extrusionOk="0">
                  <a:moveTo>
                    <a:pt x="86" y="0"/>
                  </a:moveTo>
                  <a:cubicBezTo>
                    <a:pt x="75" y="0"/>
                    <a:pt x="65" y="2"/>
                    <a:pt x="55" y="7"/>
                  </a:cubicBezTo>
                  <a:cubicBezTo>
                    <a:pt x="19" y="43"/>
                    <a:pt x="1" y="78"/>
                    <a:pt x="19" y="114"/>
                  </a:cubicBezTo>
                  <a:lnTo>
                    <a:pt x="322" y="613"/>
                  </a:lnTo>
                  <a:lnTo>
                    <a:pt x="821" y="1809"/>
                  </a:lnTo>
                  <a:lnTo>
                    <a:pt x="1249" y="2594"/>
                  </a:lnTo>
                  <a:cubicBezTo>
                    <a:pt x="1249" y="2611"/>
                    <a:pt x="1285" y="2629"/>
                    <a:pt x="1303" y="2629"/>
                  </a:cubicBezTo>
                  <a:lnTo>
                    <a:pt x="1339" y="2629"/>
                  </a:lnTo>
                  <a:cubicBezTo>
                    <a:pt x="1375" y="2594"/>
                    <a:pt x="1392" y="2558"/>
                    <a:pt x="1375" y="2522"/>
                  </a:cubicBezTo>
                  <a:lnTo>
                    <a:pt x="964" y="1738"/>
                  </a:lnTo>
                  <a:lnTo>
                    <a:pt x="447" y="561"/>
                  </a:lnTo>
                  <a:lnTo>
                    <a:pt x="162" y="43"/>
                  </a:lnTo>
                  <a:cubicBezTo>
                    <a:pt x="148" y="17"/>
                    <a:pt x="116" y="0"/>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0"/>
            <p:cNvSpPr/>
            <p:nvPr/>
          </p:nvSpPr>
          <p:spPr>
            <a:xfrm>
              <a:off x="7143187" y="3880363"/>
              <a:ext cx="77636" cy="5767"/>
            </a:xfrm>
            <a:custGeom>
              <a:avLst/>
              <a:gdLst/>
              <a:ahLst/>
              <a:cxnLst/>
              <a:rect l="l" t="t" r="r" b="b"/>
              <a:pathLst>
                <a:path w="2908" h="216" extrusionOk="0">
                  <a:moveTo>
                    <a:pt x="2819" y="1"/>
                  </a:moveTo>
                  <a:lnTo>
                    <a:pt x="72" y="72"/>
                  </a:lnTo>
                  <a:cubicBezTo>
                    <a:pt x="36" y="72"/>
                    <a:pt x="1" y="108"/>
                    <a:pt x="1" y="144"/>
                  </a:cubicBezTo>
                  <a:cubicBezTo>
                    <a:pt x="1" y="196"/>
                    <a:pt x="36" y="215"/>
                    <a:pt x="72" y="215"/>
                  </a:cubicBezTo>
                  <a:lnTo>
                    <a:pt x="2836" y="161"/>
                  </a:lnTo>
                  <a:cubicBezTo>
                    <a:pt x="2871" y="161"/>
                    <a:pt x="2907" y="125"/>
                    <a:pt x="2907" y="72"/>
                  </a:cubicBezTo>
                  <a:cubicBezTo>
                    <a:pt x="2907" y="37"/>
                    <a:pt x="2871" y="1"/>
                    <a:pt x="2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0"/>
            <p:cNvSpPr/>
            <p:nvPr/>
          </p:nvSpPr>
          <p:spPr>
            <a:xfrm>
              <a:off x="7100337" y="3792769"/>
              <a:ext cx="7155" cy="61912"/>
            </a:xfrm>
            <a:custGeom>
              <a:avLst/>
              <a:gdLst/>
              <a:ahLst/>
              <a:cxnLst/>
              <a:rect l="l" t="t" r="r" b="b"/>
              <a:pathLst>
                <a:path w="268" h="2319" extrusionOk="0">
                  <a:moveTo>
                    <a:pt x="196" y="0"/>
                  </a:moveTo>
                  <a:cubicBezTo>
                    <a:pt x="143" y="0"/>
                    <a:pt x="125" y="36"/>
                    <a:pt x="125" y="89"/>
                  </a:cubicBezTo>
                  <a:lnTo>
                    <a:pt x="1" y="2229"/>
                  </a:lnTo>
                  <a:cubicBezTo>
                    <a:pt x="1" y="2283"/>
                    <a:pt x="36" y="2319"/>
                    <a:pt x="72" y="2319"/>
                  </a:cubicBezTo>
                  <a:lnTo>
                    <a:pt x="89" y="2319"/>
                  </a:lnTo>
                  <a:cubicBezTo>
                    <a:pt x="125" y="2319"/>
                    <a:pt x="160" y="2283"/>
                    <a:pt x="160" y="2248"/>
                  </a:cubicBezTo>
                  <a:lnTo>
                    <a:pt x="267" y="89"/>
                  </a:lnTo>
                  <a:cubicBezTo>
                    <a:pt x="267" y="53"/>
                    <a:pt x="232" y="17"/>
                    <a:pt x="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0"/>
            <p:cNvSpPr/>
            <p:nvPr/>
          </p:nvSpPr>
          <p:spPr>
            <a:xfrm>
              <a:off x="6996031" y="3868750"/>
              <a:ext cx="54329" cy="21171"/>
            </a:xfrm>
            <a:custGeom>
              <a:avLst/>
              <a:gdLst/>
              <a:ahLst/>
              <a:cxnLst/>
              <a:rect l="l" t="t" r="r" b="b"/>
              <a:pathLst>
                <a:path w="2035" h="793" extrusionOk="0">
                  <a:moveTo>
                    <a:pt x="80" y="1"/>
                  </a:moveTo>
                  <a:cubicBezTo>
                    <a:pt x="54" y="1"/>
                    <a:pt x="32" y="18"/>
                    <a:pt x="20" y="44"/>
                  </a:cubicBezTo>
                  <a:cubicBezTo>
                    <a:pt x="1" y="79"/>
                    <a:pt x="20" y="132"/>
                    <a:pt x="55" y="151"/>
                  </a:cubicBezTo>
                  <a:lnTo>
                    <a:pt x="1927" y="793"/>
                  </a:lnTo>
                  <a:lnTo>
                    <a:pt x="1946" y="793"/>
                  </a:lnTo>
                  <a:cubicBezTo>
                    <a:pt x="1981" y="793"/>
                    <a:pt x="2017" y="774"/>
                    <a:pt x="2017" y="738"/>
                  </a:cubicBezTo>
                  <a:cubicBezTo>
                    <a:pt x="2034" y="703"/>
                    <a:pt x="2017" y="667"/>
                    <a:pt x="1981" y="650"/>
                  </a:cubicBezTo>
                  <a:lnTo>
                    <a:pt x="108" y="8"/>
                  </a:lnTo>
                  <a:cubicBezTo>
                    <a:pt x="98" y="3"/>
                    <a:pt x="89" y="1"/>
                    <a:pt x="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0"/>
            <p:cNvSpPr/>
            <p:nvPr/>
          </p:nvSpPr>
          <p:spPr>
            <a:xfrm>
              <a:off x="7030337" y="3944597"/>
              <a:ext cx="41915" cy="57693"/>
            </a:xfrm>
            <a:custGeom>
              <a:avLst/>
              <a:gdLst/>
              <a:ahLst/>
              <a:cxnLst/>
              <a:rect l="l" t="t" r="r" b="b"/>
              <a:pathLst>
                <a:path w="1570" h="2161" extrusionOk="0">
                  <a:moveTo>
                    <a:pt x="1475" y="1"/>
                  </a:moveTo>
                  <a:cubicBezTo>
                    <a:pt x="1454" y="1"/>
                    <a:pt x="1432" y="16"/>
                    <a:pt x="1410" y="38"/>
                  </a:cubicBezTo>
                  <a:lnTo>
                    <a:pt x="19" y="2035"/>
                  </a:lnTo>
                  <a:cubicBezTo>
                    <a:pt x="0" y="2071"/>
                    <a:pt x="0" y="2125"/>
                    <a:pt x="36" y="2142"/>
                  </a:cubicBezTo>
                  <a:cubicBezTo>
                    <a:pt x="54" y="2161"/>
                    <a:pt x="71" y="2161"/>
                    <a:pt x="90" y="2161"/>
                  </a:cubicBezTo>
                  <a:cubicBezTo>
                    <a:pt x="107" y="2161"/>
                    <a:pt x="126" y="2142"/>
                    <a:pt x="143" y="2125"/>
                  </a:cubicBezTo>
                  <a:lnTo>
                    <a:pt x="1534" y="128"/>
                  </a:lnTo>
                  <a:cubicBezTo>
                    <a:pt x="1570" y="92"/>
                    <a:pt x="1552" y="38"/>
                    <a:pt x="1517" y="21"/>
                  </a:cubicBezTo>
                  <a:cubicBezTo>
                    <a:pt x="1503" y="7"/>
                    <a:pt x="1489" y="1"/>
                    <a:pt x="1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0"/>
            <p:cNvSpPr/>
            <p:nvPr/>
          </p:nvSpPr>
          <p:spPr>
            <a:xfrm>
              <a:off x="7037946" y="3837514"/>
              <a:ext cx="129082" cy="122889"/>
            </a:xfrm>
            <a:custGeom>
              <a:avLst/>
              <a:gdLst/>
              <a:ahLst/>
              <a:cxnLst/>
              <a:rect l="l" t="t" r="r" b="b"/>
              <a:pathLst>
                <a:path w="4835" h="4603" extrusionOk="0">
                  <a:moveTo>
                    <a:pt x="2426" y="1"/>
                  </a:moveTo>
                  <a:lnTo>
                    <a:pt x="0" y="1749"/>
                  </a:lnTo>
                  <a:lnTo>
                    <a:pt x="928" y="4602"/>
                  </a:lnTo>
                  <a:lnTo>
                    <a:pt x="3907" y="4602"/>
                  </a:lnTo>
                  <a:lnTo>
                    <a:pt x="4834" y="1749"/>
                  </a:lnTo>
                  <a:lnTo>
                    <a:pt x="24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0"/>
            <p:cNvSpPr/>
            <p:nvPr/>
          </p:nvSpPr>
          <p:spPr>
            <a:xfrm>
              <a:off x="7040802" y="3747998"/>
              <a:ext cx="129082" cy="62392"/>
            </a:xfrm>
            <a:custGeom>
              <a:avLst/>
              <a:gdLst/>
              <a:ahLst/>
              <a:cxnLst/>
              <a:rect l="l" t="t" r="r" b="b"/>
              <a:pathLst>
                <a:path w="4835" h="2337" extrusionOk="0">
                  <a:moveTo>
                    <a:pt x="2319" y="1"/>
                  </a:moveTo>
                  <a:cubicBezTo>
                    <a:pt x="1517" y="1"/>
                    <a:pt x="750" y="161"/>
                    <a:pt x="55" y="429"/>
                  </a:cubicBezTo>
                  <a:lnTo>
                    <a:pt x="0" y="572"/>
                  </a:lnTo>
                  <a:lnTo>
                    <a:pt x="2426" y="2337"/>
                  </a:lnTo>
                  <a:lnTo>
                    <a:pt x="4835" y="572"/>
                  </a:lnTo>
                  <a:lnTo>
                    <a:pt x="4835" y="536"/>
                  </a:lnTo>
                  <a:cubicBezTo>
                    <a:pt x="4067" y="196"/>
                    <a:pt x="3211" y="1"/>
                    <a:pt x="2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0"/>
            <p:cNvSpPr/>
            <p:nvPr/>
          </p:nvSpPr>
          <p:spPr>
            <a:xfrm>
              <a:off x="6940340" y="3799444"/>
              <a:ext cx="68105" cy="121901"/>
            </a:xfrm>
            <a:custGeom>
              <a:avLst/>
              <a:gdLst/>
              <a:ahLst/>
              <a:cxnLst/>
              <a:rect l="l" t="t" r="r" b="b"/>
              <a:pathLst>
                <a:path w="2551" h="4566" extrusionOk="0">
                  <a:moveTo>
                    <a:pt x="1642" y="0"/>
                  </a:moveTo>
                  <a:cubicBezTo>
                    <a:pt x="607" y="1087"/>
                    <a:pt x="1" y="2550"/>
                    <a:pt x="1" y="4155"/>
                  </a:cubicBezTo>
                  <a:lnTo>
                    <a:pt x="1" y="4476"/>
                  </a:lnTo>
                  <a:lnTo>
                    <a:pt x="125" y="4566"/>
                  </a:lnTo>
                  <a:lnTo>
                    <a:pt x="2551" y="2799"/>
                  </a:lnTo>
                  <a:lnTo>
                    <a:pt x="16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0"/>
            <p:cNvSpPr/>
            <p:nvPr/>
          </p:nvSpPr>
          <p:spPr>
            <a:xfrm>
              <a:off x="6959402" y="3986539"/>
              <a:ext cx="104788" cy="80012"/>
            </a:xfrm>
            <a:custGeom>
              <a:avLst/>
              <a:gdLst/>
              <a:ahLst/>
              <a:cxnLst/>
              <a:rect l="l" t="t" r="r" b="b"/>
              <a:pathLst>
                <a:path w="3925" h="2997" extrusionOk="0">
                  <a:moveTo>
                    <a:pt x="18" y="1"/>
                  </a:moveTo>
                  <a:lnTo>
                    <a:pt x="0" y="36"/>
                  </a:lnTo>
                  <a:cubicBezTo>
                    <a:pt x="785" y="1463"/>
                    <a:pt x="2105" y="2552"/>
                    <a:pt x="3710" y="2997"/>
                  </a:cubicBezTo>
                  <a:lnTo>
                    <a:pt x="3924" y="2837"/>
                  </a:lnTo>
                  <a:lnTo>
                    <a:pt x="2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0"/>
            <p:cNvSpPr/>
            <p:nvPr/>
          </p:nvSpPr>
          <p:spPr>
            <a:xfrm>
              <a:off x="7131280" y="3991798"/>
              <a:ext cx="107164" cy="77610"/>
            </a:xfrm>
            <a:custGeom>
              <a:avLst/>
              <a:gdLst/>
              <a:ahLst/>
              <a:cxnLst/>
              <a:rect l="l" t="t" r="r" b="b"/>
              <a:pathLst>
                <a:path w="4014" h="2907" extrusionOk="0">
                  <a:moveTo>
                    <a:pt x="928" y="0"/>
                  </a:moveTo>
                  <a:lnTo>
                    <a:pt x="0" y="2835"/>
                  </a:lnTo>
                  <a:lnTo>
                    <a:pt x="107" y="2907"/>
                  </a:lnTo>
                  <a:cubicBezTo>
                    <a:pt x="1731" y="2604"/>
                    <a:pt x="3139" y="1623"/>
                    <a:pt x="4014" y="286"/>
                  </a:cubicBezTo>
                  <a:lnTo>
                    <a:pt x="39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0"/>
            <p:cNvSpPr/>
            <p:nvPr/>
          </p:nvSpPr>
          <p:spPr>
            <a:xfrm>
              <a:off x="7196528" y="3806545"/>
              <a:ext cx="68586" cy="122889"/>
            </a:xfrm>
            <a:custGeom>
              <a:avLst/>
              <a:gdLst/>
              <a:ahLst/>
              <a:cxnLst/>
              <a:rect l="l" t="t" r="r" b="b"/>
              <a:pathLst>
                <a:path w="2569" h="4603" extrusionOk="0">
                  <a:moveTo>
                    <a:pt x="928" y="1"/>
                  </a:moveTo>
                  <a:lnTo>
                    <a:pt x="0" y="2854"/>
                  </a:lnTo>
                  <a:lnTo>
                    <a:pt x="2426" y="4602"/>
                  </a:lnTo>
                  <a:lnTo>
                    <a:pt x="2533" y="4531"/>
                  </a:lnTo>
                  <a:cubicBezTo>
                    <a:pt x="2550" y="4317"/>
                    <a:pt x="2569" y="4103"/>
                    <a:pt x="2569" y="3889"/>
                  </a:cubicBezTo>
                  <a:cubicBezTo>
                    <a:pt x="2569" y="2409"/>
                    <a:pt x="2033" y="1054"/>
                    <a:pt x="1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0"/>
            <p:cNvSpPr/>
            <p:nvPr/>
          </p:nvSpPr>
          <p:spPr>
            <a:xfrm>
              <a:off x="6902269" y="2664753"/>
              <a:ext cx="51900" cy="84524"/>
            </a:xfrm>
            <a:custGeom>
              <a:avLst/>
              <a:gdLst/>
              <a:ahLst/>
              <a:cxnLst/>
              <a:rect l="l" t="t" r="r" b="b"/>
              <a:pathLst>
                <a:path w="1944" h="3166" extrusionOk="0">
                  <a:moveTo>
                    <a:pt x="481" y="0"/>
                  </a:moveTo>
                  <a:lnTo>
                    <a:pt x="481" y="0"/>
                  </a:lnTo>
                  <a:cubicBezTo>
                    <a:pt x="428" y="447"/>
                    <a:pt x="0" y="3015"/>
                    <a:pt x="714" y="3158"/>
                  </a:cubicBezTo>
                  <a:cubicBezTo>
                    <a:pt x="740" y="3163"/>
                    <a:pt x="767" y="3166"/>
                    <a:pt x="792" y="3166"/>
                  </a:cubicBezTo>
                  <a:cubicBezTo>
                    <a:pt x="1641" y="3166"/>
                    <a:pt x="1943" y="393"/>
                    <a:pt x="1943" y="393"/>
                  </a:cubicBezTo>
                  <a:lnTo>
                    <a:pt x="4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0"/>
            <p:cNvSpPr/>
            <p:nvPr/>
          </p:nvSpPr>
          <p:spPr>
            <a:xfrm>
              <a:off x="6828932" y="2645691"/>
              <a:ext cx="94776" cy="127881"/>
            </a:xfrm>
            <a:custGeom>
              <a:avLst/>
              <a:gdLst/>
              <a:ahLst/>
              <a:cxnLst/>
              <a:rect l="l" t="t" r="r" b="b"/>
              <a:pathLst>
                <a:path w="3550" h="4790" extrusionOk="0">
                  <a:moveTo>
                    <a:pt x="2569" y="1"/>
                  </a:moveTo>
                  <a:cubicBezTo>
                    <a:pt x="2569" y="1"/>
                    <a:pt x="1" y="4210"/>
                    <a:pt x="802" y="4745"/>
                  </a:cubicBezTo>
                  <a:cubicBezTo>
                    <a:pt x="848" y="4775"/>
                    <a:pt x="897" y="4789"/>
                    <a:pt x="950" y="4789"/>
                  </a:cubicBezTo>
                  <a:cubicBezTo>
                    <a:pt x="1808" y="4789"/>
                    <a:pt x="3549" y="1054"/>
                    <a:pt x="3549" y="1054"/>
                  </a:cubicBezTo>
                  <a:lnTo>
                    <a:pt x="25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0"/>
            <p:cNvSpPr/>
            <p:nvPr/>
          </p:nvSpPr>
          <p:spPr>
            <a:xfrm>
              <a:off x="6797002" y="2617632"/>
              <a:ext cx="100516" cy="123930"/>
            </a:xfrm>
            <a:custGeom>
              <a:avLst/>
              <a:gdLst/>
              <a:ahLst/>
              <a:cxnLst/>
              <a:rect l="l" t="t" r="r" b="b"/>
              <a:pathLst>
                <a:path w="3765" h="4642" extrusionOk="0">
                  <a:moveTo>
                    <a:pt x="2837" y="0"/>
                  </a:moveTo>
                  <a:cubicBezTo>
                    <a:pt x="2837" y="0"/>
                    <a:pt x="1" y="3995"/>
                    <a:pt x="750" y="4583"/>
                  </a:cubicBezTo>
                  <a:cubicBezTo>
                    <a:pt x="801" y="4623"/>
                    <a:pt x="858" y="4642"/>
                    <a:pt x="921" y="4642"/>
                  </a:cubicBezTo>
                  <a:cubicBezTo>
                    <a:pt x="1795" y="4642"/>
                    <a:pt x="3765" y="1106"/>
                    <a:pt x="3765" y="1106"/>
                  </a:cubicBezTo>
                  <a:lnTo>
                    <a:pt x="28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0"/>
            <p:cNvSpPr/>
            <p:nvPr/>
          </p:nvSpPr>
          <p:spPr>
            <a:xfrm>
              <a:off x="6765125" y="2603803"/>
              <a:ext cx="120032" cy="100116"/>
            </a:xfrm>
            <a:custGeom>
              <a:avLst/>
              <a:gdLst/>
              <a:ahLst/>
              <a:cxnLst/>
              <a:rect l="l" t="t" r="r" b="b"/>
              <a:pathLst>
                <a:path w="4496" h="3750" extrusionOk="0">
                  <a:moveTo>
                    <a:pt x="3763" y="0"/>
                  </a:moveTo>
                  <a:cubicBezTo>
                    <a:pt x="3763" y="0"/>
                    <a:pt x="1" y="2961"/>
                    <a:pt x="660" y="3657"/>
                  </a:cubicBezTo>
                  <a:cubicBezTo>
                    <a:pt x="720" y="3721"/>
                    <a:pt x="801" y="3750"/>
                    <a:pt x="899" y="3750"/>
                  </a:cubicBezTo>
                  <a:cubicBezTo>
                    <a:pt x="1873" y="3750"/>
                    <a:pt x="4495" y="892"/>
                    <a:pt x="4495" y="892"/>
                  </a:cubicBezTo>
                  <a:lnTo>
                    <a:pt x="37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0"/>
            <p:cNvSpPr/>
            <p:nvPr/>
          </p:nvSpPr>
          <p:spPr>
            <a:xfrm>
              <a:off x="6765579" y="2582846"/>
              <a:ext cx="131939" cy="63914"/>
            </a:xfrm>
            <a:custGeom>
              <a:avLst/>
              <a:gdLst/>
              <a:ahLst/>
              <a:cxnLst/>
              <a:rect l="l" t="t" r="r" b="b"/>
              <a:pathLst>
                <a:path w="4942" h="2394" extrusionOk="0">
                  <a:moveTo>
                    <a:pt x="4602" y="1"/>
                  </a:moveTo>
                  <a:cubicBezTo>
                    <a:pt x="4602" y="1"/>
                    <a:pt x="1" y="1268"/>
                    <a:pt x="340" y="2159"/>
                  </a:cubicBezTo>
                  <a:cubicBezTo>
                    <a:pt x="403" y="2326"/>
                    <a:pt x="603" y="2393"/>
                    <a:pt x="886" y="2393"/>
                  </a:cubicBezTo>
                  <a:cubicBezTo>
                    <a:pt x="2121" y="2393"/>
                    <a:pt x="4942" y="1106"/>
                    <a:pt x="4942" y="1106"/>
                  </a:cubicBezTo>
                  <a:lnTo>
                    <a:pt x="46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0"/>
            <p:cNvSpPr/>
            <p:nvPr/>
          </p:nvSpPr>
          <p:spPr>
            <a:xfrm>
              <a:off x="6846071" y="2373832"/>
              <a:ext cx="307635" cy="324775"/>
            </a:xfrm>
            <a:custGeom>
              <a:avLst/>
              <a:gdLst/>
              <a:ahLst/>
              <a:cxnLst/>
              <a:rect l="l" t="t" r="r" b="b"/>
              <a:pathLst>
                <a:path w="11523" h="12165" extrusionOk="0">
                  <a:moveTo>
                    <a:pt x="8864" y="1"/>
                  </a:moveTo>
                  <a:lnTo>
                    <a:pt x="8062" y="2087"/>
                  </a:lnTo>
                  <a:lnTo>
                    <a:pt x="1" y="9221"/>
                  </a:lnTo>
                  <a:lnTo>
                    <a:pt x="3620" y="12164"/>
                  </a:lnTo>
                  <a:cubicBezTo>
                    <a:pt x="4512" y="12164"/>
                    <a:pt x="5387" y="11451"/>
                    <a:pt x="5511" y="10648"/>
                  </a:cubicBezTo>
                  <a:cubicBezTo>
                    <a:pt x="5511" y="10648"/>
                    <a:pt x="10488" y="7670"/>
                    <a:pt x="11522" y="5404"/>
                  </a:cubicBezTo>
                  <a:lnTo>
                    <a:pt x="88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0"/>
            <p:cNvSpPr/>
            <p:nvPr/>
          </p:nvSpPr>
          <p:spPr>
            <a:xfrm>
              <a:off x="7375561" y="3652288"/>
              <a:ext cx="231441" cy="280003"/>
            </a:xfrm>
            <a:custGeom>
              <a:avLst/>
              <a:gdLst/>
              <a:ahLst/>
              <a:cxnLst/>
              <a:rect l="l" t="t" r="r" b="b"/>
              <a:pathLst>
                <a:path w="8669" h="10488" extrusionOk="0">
                  <a:moveTo>
                    <a:pt x="5261" y="0"/>
                  </a:moveTo>
                  <a:lnTo>
                    <a:pt x="2212" y="2569"/>
                  </a:lnTo>
                  <a:lnTo>
                    <a:pt x="2176" y="2961"/>
                  </a:lnTo>
                  <a:cubicBezTo>
                    <a:pt x="2158" y="3211"/>
                    <a:pt x="2105" y="3460"/>
                    <a:pt x="2033" y="3693"/>
                  </a:cubicBezTo>
                  <a:cubicBezTo>
                    <a:pt x="1891" y="4174"/>
                    <a:pt x="1641" y="4620"/>
                    <a:pt x="1302" y="5013"/>
                  </a:cubicBezTo>
                  <a:cubicBezTo>
                    <a:pt x="1230" y="5084"/>
                    <a:pt x="1177" y="5172"/>
                    <a:pt x="1106" y="5244"/>
                  </a:cubicBezTo>
                  <a:cubicBezTo>
                    <a:pt x="945" y="5458"/>
                    <a:pt x="802" y="5672"/>
                    <a:pt x="678" y="5904"/>
                  </a:cubicBezTo>
                  <a:cubicBezTo>
                    <a:pt x="552" y="6100"/>
                    <a:pt x="445" y="6314"/>
                    <a:pt x="357" y="6528"/>
                  </a:cubicBezTo>
                  <a:cubicBezTo>
                    <a:pt x="231" y="6832"/>
                    <a:pt x="143" y="7153"/>
                    <a:pt x="89" y="7474"/>
                  </a:cubicBezTo>
                  <a:cubicBezTo>
                    <a:pt x="36" y="7741"/>
                    <a:pt x="0" y="7990"/>
                    <a:pt x="0" y="8259"/>
                  </a:cubicBezTo>
                  <a:cubicBezTo>
                    <a:pt x="0" y="9008"/>
                    <a:pt x="143" y="9774"/>
                    <a:pt x="481" y="10487"/>
                  </a:cubicBezTo>
                  <a:lnTo>
                    <a:pt x="8668" y="3622"/>
                  </a:lnTo>
                  <a:lnTo>
                    <a:pt x="6706" y="1534"/>
                  </a:lnTo>
                  <a:lnTo>
                    <a:pt x="52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0"/>
            <p:cNvSpPr/>
            <p:nvPr/>
          </p:nvSpPr>
          <p:spPr>
            <a:xfrm>
              <a:off x="7513132" y="3693242"/>
              <a:ext cx="93868" cy="114799"/>
            </a:xfrm>
            <a:custGeom>
              <a:avLst/>
              <a:gdLst/>
              <a:ahLst/>
              <a:cxnLst/>
              <a:rect l="l" t="t" r="r" b="b"/>
              <a:pathLst>
                <a:path w="3516" h="4300" extrusionOk="0">
                  <a:moveTo>
                    <a:pt x="1553" y="0"/>
                  </a:moveTo>
                  <a:lnTo>
                    <a:pt x="1518" y="19"/>
                  </a:lnTo>
                  <a:cubicBezTo>
                    <a:pt x="251" y="1089"/>
                    <a:pt x="1" y="2944"/>
                    <a:pt x="876" y="4299"/>
                  </a:cubicBezTo>
                  <a:lnTo>
                    <a:pt x="3515" y="2088"/>
                  </a:lnTo>
                  <a:lnTo>
                    <a:pt x="15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0"/>
            <p:cNvSpPr/>
            <p:nvPr/>
          </p:nvSpPr>
          <p:spPr>
            <a:xfrm>
              <a:off x="7405088" y="3750854"/>
              <a:ext cx="62873" cy="44852"/>
            </a:xfrm>
            <a:custGeom>
              <a:avLst/>
              <a:gdLst/>
              <a:ahLst/>
              <a:cxnLst/>
              <a:rect l="l" t="t" r="r" b="b"/>
              <a:pathLst>
                <a:path w="2355" h="1680" extrusionOk="0">
                  <a:moveTo>
                    <a:pt x="927" y="1"/>
                  </a:moveTo>
                  <a:cubicBezTo>
                    <a:pt x="785" y="482"/>
                    <a:pt x="535" y="928"/>
                    <a:pt x="196" y="1321"/>
                  </a:cubicBezTo>
                  <a:cubicBezTo>
                    <a:pt x="124" y="1392"/>
                    <a:pt x="71" y="1480"/>
                    <a:pt x="0" y="1552"/>
                  </a:cubicBezTo>
                  <a:lnTo>
                    <a:pt x="1427" y="1677"/>
                  </a:lnTo>
                  <a:cubicBezTo>
                    <a:pt x="1448" y="1679"/>
                    <a:pt x="1469" y="1680"/>
                    <a:pt x="1490" y="1680"/>
                  </a:cubicBezTo>
                  <a:cubicBezTo>
                    <a:pt x="1682" y="1680"/>
                    <a:pt x="1871" y="1609"/>
                    <a:pt x="2015" y="1480"/>
                  </a:cubicBezTo>
                  <a:cubicBezTo>
                    <a:pt x="2176" y="1356"/>
                    <a:pt x="2283" y="1159"/>
                    <a:pt x="2300" y="945"/>
                  </a:cubicBezTo>
                  <a:cubicBezTo>
                    <a:pt x="2354" y="482"/>
                    <a:pt x="2015" y="89"/>
                    <a:pt x="1570" y="54"/>
                  </a:cubicBezTo>
                  <a:lnTo>
                    <a:pt x="9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0"/>
            <p:cNvSpPr/>
            <p:nvPr/>
          </p:nvSpPr>
          <p:spPr>
            <a:xfrm>
              <a:off x="7377910" y="3809909"/>
              <a:ext cx="84337" cy="47361"/>
            </a:xfrm>
            <a:custGeom>
              <a:avLst/>
              <a:gdLst/>
              <a:ahLst/>
              <a:cxnLst/>
              <a:rect l="l" t="t" r="r" b="b"/>
              <a:pathLst>
                <a:path w="3159" h="1774" extrusionOk="0">
                  <a:moveTo>
                    <a:pt x="590" y="0"/>
                  </a:moveTo>
                  <a:cubicBezTo>
                    <a:pt x="464" y="196"/>
                    <a:pt x="357" y="410"/>
                    <a:pt x="269" y="624"/>
                  </a:cubicBezTo>
                  <a:cubicBezTo>
                    <a:pt x="143" y="928"/>
                    <a:pt x="55" y="1249"/>
                    <a:pt x="1" y="1570"/>
                  </a:cubicBezTo>
                  <a:lnTo>
                    <a:pt x="2231" y="1765"/>
                  </a:lnTo>
                  <a:cubicBezTo>
                    <a:pt x="2266" y="1771"/>
                    <a:pt x="2301" y="1773"/>
                    <a:pt x="2335" y="1773"/>
                  </a:cubicBezTo>
                  <a:cubicBezTo>
                    <a:pt x="2526" y="1773"/>
                    <a:pt x="2700" y="1694"/>
                    <a:pt x="2837" y="1587"/>
                  </a:cubicBezTo>
                  <a:cubicBezTo>
                    <a:pt x="2997" y="1444"/>
                    <a:pt x="3104" y="1249"/>
                    <a:pt x="3123" y="1035"/>
                  </a:cubicBezTo>
                  <a:cubicBezTo>
                    <a:pt x="3158" y="588"/>
                    <a:pt x="2837" y="196"/>
                    <a:pt x="2374" y="160"/>
                  </a:cubicBezTo>
                  <a:lnTo>
                    <a:pt x="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0"/>
            <p:cNvSpPr/>
            <p:nvPr/>
          </p:nvSpPr>
          <p:spPr>
            <a:xfrm>
              <a:off x="7388402" y="3748959"/>
              <a:ext cx="237634" cy="206185"/>
            </a:xfrm>
            <a:custGeom>
              <a:avLst/>
              <a:gdLst/>
              <a:ahLst/>
              <a:cxnLst/>
              <a:rect l="l" t="t" r="r" b="b"/>
              <a:pathLst>
                <a:path w="8901" h="7723" extrusionOk="0">
                  <a:moveTo>
                    <a:pt x="8187" y="1"/>
                  </a:moveTo>
                  <a:lnTo>
                    <a:pt x="0" y="6866"/>
                  </a:lnTo>
                  <a:lnTo>
                    <a:pt x="714" y="7722"/>
                  </a:lnTo>
                  <a:lnTo>
                    <a:pt x="8901" y="857"/>
                  </a:lnTo>
                  <a:lnTo>
                    <a:pt x="81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0"/>
            <p:cNvSpPr/>
            <p:nvPr/>
          </p:nvSpPr>
          <p:spPr>
            <a:xfrm>
              <a:off x="7407437" y="3923693"/>
              <a:ext cx="43383" cy="40981"/>
            </a:xfrm>
            <a:custGeom>
              <a:avLst/>
              <a:gdLst/>
              <a:ahLst/>
              <a:cxnLst/>
              <a:rect l="l" t="t" r="r" b="b"/>
              <a:pathLst>
                <a:path w="1625" h="1535" extrusionOk="0">
                  <a:moveTo>
                    <a:pt x="1410" y="0"/>
                  </a:moveTo>
                  <a:lnTo>
                    <a:pt x="1" y="1177"/>
                  </a:lnTo>
                  <a:lnTo>
                    <a:pt x="804" y="1534"/>
                  </a:lnTo>
                  <a:lnTo>
                    <a:pt x="1624" y="856"/>
                  </a:lnTo>
                  <a:lnTo>
                    <a:pt x="14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0"/>
            <p:cNvSpPr/>
            <p:nvPr/>
          </p:nvSpPr>
          <p:spPr>
            <a:xfrm>
              <a:off x="7491240" y="3853719"/>
              <a:ext cx="43383" cy="40981"/>
            </a:xfrm>
            <a:custGeom>
              <a:avLst/>
              <a:gdLst/>
              <a:ahLst/>
              <a:cxnLst/>
              <a:rect l="l" t="t" r="r" b="b"/>
              <a:pathLst>
                <a:path w="1625" h="1535" extrusionOk="0">
                  <a:moveTo>
                    <a:pt x="1410" y="0"/>
                  </a:moveTo>
                  <a:lnTo>
                    <a:pt x="1" y="1159"/>
                  </a:lnTo>
                  <a:lnTo>
                    <a:pt x="804" y="1534"/>
                  </a:lnTo>
                  <a:lnTo>
                    <a:pt x="1624" y="856"/>
                  </a:lnTo>
                  <a:lnTo>
                    <a:pt x="14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0"/>
            <p:cNvSpPr/>
            <p:nvPr/>
          </p:nvSpPr>
          <p:spPr>
            <a:xfrm>
              <a:off x="7575043" y="3783238"/>
              <a:ext cx="43383" cy="40981"/>
            </a:xfrm>
            <a:custGeom>
              <a:avLst/>
              <a:gdLst/>
              <a:ahLst/>
              <a:cxnLst/>
              <a:rect l="l" t="t" r="r" b="b"/>
              <a:pathLst>
                <a:path w="1625" h="1535" extrusionOk="0">
                  <a:moveTo>
                    <a:pt x="1410" y="1"/>
                  </a:moveTo>
                  <a:lnTo>
                    <a:pt x="0" y="1178"/>
                  </a:lnTo>
                  <a:lnTo>
                    <a:pt x="804" y="1534"/>
                  </a:lnTo>
                  <a:lnTo>
                    <a:pt x="1624" y="874"/>
                  </a:lnTo>
                  <a:lnTo>
                    <a:pt x="14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0"/>
            <p:cNvSpPr/>
            <p:nvPr/>
          </p:nvSpPr>
          <p:spPr>
            <a:xfrm>
              <a:off x="6942262" y="2655730"/>
              <a:ext cx="551864" cy="512352"/>
            </a:xfrm>
            <a:custGeom>
              <a:avLst/>
              <a:gdLst/>
              <a:ahLst/>
              <a:cxnLst/>
              <a:rect l="l" t="t" r="r" b="b"/>
              <a:pathLst>
                <a:path w="20671" h="19191" extrusionOk="0">
                  <a:moveTo>
                    <a:pt x="10041" y="0"/>
                  </a:moveTo>
                  <a:lnTo>
                    <a:pt x="7865" y="1230"/>
                  </a:lnTo>
                  <a:cubicBezTo>
                    <a:pt x="7865" y="1230"/>
                    <a:pt x="4690" y="3995"/>
                    <a:pt x="1677" y="7705"/>
                  </a:cubicBezTo>
                  <a:cubicBezTo>
                    <a:pt x="1088" y="8400"/>
                    <a:pt x="535" y="9132"/>
                    <a:pt x="0" y="9898"/>
                  </a:cubicBezTo>
                  <a:cubicBezTo>
                    <a:pt x="1463" y="14357"/>
                    <a:pt x="5297" y="17959"/>
                    <a:pt x="9827" y="19191"/>
                  </a:cubicBezTo>
                  <a:cubicBezTo>
                    <a:pt x="10397" y="18922"/>
                    <a:pt x="11075" y="18566"/>
                    <a:pt x="11824" y="18173"/>
                  </a:cubicBezTo>
                  <a:cubicBezTo>
                    <a:pt x="14999" y="16480"/>
                    <a:pt x="19351" y="13876"/>
                    <a:pt x="20671" y="11646"/>
                  </a:cubicBezTo>
                  <a:lnTo>
                    <a:pt x="13198" y="1016"/>
                  </a:lnTo>
                  <a:lnTo>
                    <a:pt x="10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0"/>
            <p:cNvSpPr/>
            <p:nvPr/>
          </p:nvSpPr>
          <p:spPr>
            <a:xfrm>
              <a:off x="6829386" y="2919953"/>
              <a:ext cx="421901" cy="470971"/>
            </a:xfrm>
            <a:custGeom>
              <a:avLst/>
              <a:gdLst/>
              <a:ahLst/>
              <a:cxnLst/>
              <a:rect l="l" t="t" r="r" b="b"/>
              <a:pathLst>
                <a:path w="15803" h="17641" extrusionOk="0">
                  <a:moveTo>
                    <a:pt x="4228" y="1"/>
                  </a:moveTo>
                  <a:cubicBezTo>
                    <a:pt x="3354" y="1214"/>
                    <a:pt x="2552" y="2481"/>
                    <a:pt x="1927" y="3765"/>
                  </a:cubicBezTo>
                  <a:cubicBezTo>
                    <a:pt x="1" y="7617"/>
                    <a:pt x="840" y="12343"/>
                    <a:pt x="4138" y="15125"/>
                  </a:cubicBezTo>
                  <a:cubicBezTo>
                    <a:pt x="5370" y="16160"/>
                    <a:pt x="6742" y="16944"/>
                    <a:pt x="8062" y="17641"/>
                  </a:cubicBezTo>
                  <a:cubicBezTo>
                    <a:pt x="9097" y="16071"/>
                    <a:pt x="11612" y="12896"/>
                    <a:pt x="15803" y="11594"/>
                  </a:cubicBezTo>
                  <a:cubicBezTo>
                    <a:pt x="13182" y="10221"/>
                    <a:pt x="12504" y="10043"/>
                    <a:pt x="12504" y="10043"/>
                  </a:cubicBezTo>
                  <a:cubicBezTo>
                    <a:pt x="12504" y="10043"/>
                    <a:pt x="13110" y="9775"/>
                    <a:pt x="14055" y="9294"/>
                  </a:cubicBezTo>
                  <a:cubicBezTo>
                    <a:pt x="9525" y="8062"/>
                    <a:pt x="5691" y="4460"/>
                    <a:pt x="4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0"/>
            <p:cNvSpPr/>
            <p:nvPr/>
          </p:nvSpPr>
          <p:spPr>
            <a:xfrm>
              <a:off x="7044620" y="3229455"/>
              <a:ext cx="266655" cy="190487"/>
            </a:xfrm>
            <a:custGeom>
              <a:avLst/>
              <a:gdLst/>
              <a:ahLst/>
              <a:cxnLst/>
              <a:rect l="l" t="t" r="r" b="b"/>
              <a:pathLst>
                <a:path w="9988" h="7135" extrusionOk="0">
                  <a:moveTo>
                    <a:pt x="7741" y="1"/>
                  </a:moveTo>
                  <a:cubicBezTo>
                    <a:pt x="3550" y="1303"/>
                    <a:pt x="1035" y="4478"/>
                    <a:pt x="0" y="6048"/>
                  </a:cubicBezTo>
                  <a:cubicBezTo>
                    <a:pt x="749" y="6440"/>
                    <a:pt x="1481" y="6797"/>
                    <a:pt x="2176" y="7135"/>
                  </a:cubicBezTo>
                  <a:cubicBezTo>
                    <a:pt x="3389" y="5423"/>
                    <a:pt x="5940" y="2552"/>
                    <a:pt x="9988" y="1428"/>
                  </a:cubicBezTo>
                  <a:cubicBezTo>
                    <a:pt x="9614" y="1071"/>
                    <a:pt x="9239" y="785"/>
                    <a:pt x="8865" y="590"/>
                  </a:cubicBezTo>
                  <a:cubicBezTo>
                    <a:pt x="8454" y="376"/>
                    <a:pt x="8080" y="179"/>
                    <a:pt x="77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0"/>
            <p:cNvSpPr/>
            <p:nvPr/>
          </p:nvSpPr>
          <p:spPr>
            <a:xfrm>
              <a:off x="7102713" y="3267553"/>
              <a:ext cx="424277" cy="453324"/>
            </a:xfrm>
            <a:custGeom>
              <a:avLst/>
              <a:gdLst/>
              <a:ahLst/>
              <a:cxnLst/>
              <a:rect l="l" t="t" r="r" b="b"/>
              <a:pathLst>
                <a:path w="15892" h="16980" extrusionOk="0">
                  <a:moveTo>
                    <a:pt x="7812" y="1"/>
                  </a:moveTo>
                  <a:cubicBezTo>
                    <a:pt x="3764" y="1125"/>
                    <a:pt x="1213" y="3996"/>
                    <a:pt x="0" y="5708"/>
                  </a:cubicBezTo>
                  <a:cubicBezTo>
                    <a:pt x="340" y="5886"/>
                    <a:pt x="661" y="6064"/>
                    <a:pt x="982" y="6226"/>
                  </a:cubicBezTo>
                  <a:cubicBezTo>
                    <a:pt x="9364" y="10880"/>
                    <a:pt x="12432" y="16980"/>
                    <a:pt x="12432" y="16980"/>
                  </a:cubicBezTo>
                  <a:cubicBezTo>
                    <a:pt x="12432" y="16980"/>
                    <a:pt x="15321" y="16713"/>
                    <a:pt x="15892" y="14822"/>
                  </a:cubicBezTo>
                  <a:cubicBezTo>
                    <a:pt x="15892" y="14822"/>
                    <a:pt x="11718" y="3675"/>
                    <a:pt x="78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0"/>
            <p:cNvSpPr/>
            <p:nvPr/>
          </p:nvSpPr>
          <p:spPr>
            <a:xfrm>
              <a:off x="8171676" y="3863224"/>
              <a:ext cx="241906" cy="269538"/>
            </a:xfrm>
            <a:custGeom>
              <a:avLst/>
              <a:gdLst/>
              <a:ahLst/>
              <a:cxnLst/>
              <a:rect l="l" t="t" r="r" b="b"/>
              <a:pathLst>
                <a:path w="9061" h="10096" extrusionOk="0">
                  <a:moveTo>
                    <a:pt x="5939" y="1"/>
                  </a:moveTo>
                  <a:lnTo>
                    <a:pt x="2693" y="2319"/>
                  </a:lnTo>
                  <a:lnTo>
                    <a:pt x="2640" y="2712"/>
                  </a:lnTo>
                  <a:cubicBezTo>
                    <a:pt x="2605" y="2962"/>
                    <a:pt x="2533" y="3193"/>
                    <a:pt x="2443" y="3425"/>
                  </a:cubicBezTo>
                  <a:cubicBezTo>
                    <a:pt x="2265" y="3906"/>
                    <a:pt x="1980" y="4334"/>
                    <a:pt x="1606" y="4691"/>
                  </a:cubicBezTo>
                  <a:cubicBezTo>
                    <a:pt x="1534" y="4762"/>
                    <a:pt x="1480" y="4834"/>
                    <a:pt x="1409" y="4905"/>
                  </a:cubicBezTo>
                  <a:cubicBezTo>
                    <a:pt x="1231" y="5102"/>
                    <a:pt x="1071" y="5316"/>
                    <a:pt x="909" y="5530"/>
                  </a:cubicBezTo>
                  <a:cubicBezTo>
                    <a:pt x="785" y="5725"/>
                    <a:pt x="660" y="5922"/>
                    <a:pt x="571" y="6136"/>
                  </a:cubicBezTo>
                  <a:cubicBezTo>
                    <a:pt x="410" y="6439"/>
                    <a:pt x="303" y="6743"/>
                    <a:pt x="215" y="7064"/>
                  </a:cubicBezTo>
                  <a:cubicBezTo>
                    <a:pt x="143" y="7313"/>
                    <a:pt x="108" y="7580"/>
                    <a:pt x="72" y="7830"/>
                  </a:cubicBezTo>
                  <a:cubicBezTo>
                    <a:pt x="1" y="8597"/>
                    <a:pt x="108" y="9364"/>
                    <a:pt x="374" y="10096"/>
                  </a:cubicBezTo>
                  <a:lnTo>
                    <a:pt x="9061" y="3853"/>
                  </a:lnTo>
                  <a:lnTo>
                    <a:pt x="7259" y="1623"/>
                  </a:lnTo>
                  <a:lnTo>
                    <a:pt x="5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0"/>
            <p:cNvSpPr/>
            <p:nvPr/>
          </p:nvSpPr>
          <p:spPr>
            <a:xfrm>
              <a:off x="8318325" y="3906553"/>
              <a:ext cx="95257" cy="113331"/>
            </a:xfrm>
            <a:custGeom>
              <a:avLst/>
              <a:gdLst/>
              <a:ahLst/>
              <a:cxnLst/>
              <a:rect l="l" t="t" r="r" b="b"/>
              <a:pathLst>
                <a:path w="3568" h="4245" extrusionOk="0">
                  <a:moveTo>
                    <a:pt x="1766" y="0"/>
                  </a:moveTo>
                  <a:lnTo>
                    <a:pt x="1730" y="19"/>
                  </a:lnTo>
                  <a:cubicBezTo>
                    <a:pt x="375" y="999"/>
                    <a:pt x="1" y="2818"/>
                    <a:pt x="767" y="4245"/>
                  </a:cubicBezTo>
                  <a:lnTo>
                    <a:pt x="3568" y="2230"/>
                  </a:lnTo>
                  <a:lnTo>
                    <a:pt x="17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0"/>
            <p:cNvSpPr/>
            <p:nvPr/>
          </p:nvSpPr>
          <p:spPr>
            <a:xfrm>
              <a:off x="8209266" y="3954662"/>
              <a:ext cx="64341" cy="46026"/>
            </a:xfrm>
            <a:custGeom>
              <a:avLst/>
              <a:gdLst/>
              <a:ahLst/>
              <a:cxnLst/>
              <a:rect l="l" t="t" r="r" b="b"/>
              <a:pathLst>
                <a:path w="2410" h="1724" extrusionOk="0">
                  <a:moveTo>
                    <a:pt x="1035" y="0"/>
                  </a:moveTo>
                  <a:cubicBezTo>
                    <a:pt x="857" y="481"/>
                    <a:pt x="572" y="909"/>
                    <a:pt x="198" y="1266"/>
                  </a:cubicBezTo>
                  <a:cubicBezTo>
                    <a:pt x="126" y="1337"/>
                    <a:pt x="72" y="1409"/>
                    <a:pt x="1" y="1480"/>
                  </a:cubicBezTo>
                  <a:lnTo>
                    <a:pt x="1411" y="1712"/>
                  </a:lnTo>
                  <a:cubicBezTo>
                    <a:pt x="1454" y="1720"/>
                    <a:pt x="1497" y="1723"/>
                    <a:pt x="1540" y="1723"/>
                  </a:cubicBezTo>
                  <a:cubicBezTo>
                    <a:pt x="1709" y="1723"/>
                    <a:pt x="1871" y="1669"/>
                    <a:pt x="1998" y="1570"/>
                  </a:cubicBezTo>
                  <a:cubicBezTo>
                    <a:pt x="2177" y="1444"/>
                    <a:pt x="2302" y="1266"/>
                    <a:pt x="2338" y="1052"/>
                  </a:cubicBezTo>
                  <a:cubicBezTo>
                    <a:pt x="2409" y="607"/>
                    <a:pt x="2105" y="179"/>
                    <a:pt x="1660" y="107"/>
                  </a:cubicBezTo>
                  <a:lnTo>
                    <a:pt x="10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0"/>
            <p:cNvSpPr/>
            <p:nvPr/>
          </p:nvSpPr>
          <p:spPr>
            <a:xfrm>
              <a:off x="8177390" y="4010833"/>
              <a:ext cx="86206" cy="50805"/>
            </a:xfrm>
            <a:custGeom>
              <a:avLst/>
              <a:gdLst/>
              <a:ahLst/>
              <a:cxnLst/>
              <a:rect l="l" t="t" r="r" b="b"/>
              <a:pathLst>
                <a:path w="3229" h="1903" extrusionOk="0">
                  <a:moveTo>
                    <a:pt x="695" y="1"/>
                  </a:moveTo>
                  <a:cubicBezTo>
                    <a:pt x="571" y="196"/>
                    <a:pt x="446" y="393"/>
                    <a:pt x="357" y="607"/>
                  </a:cubicBezTo>
                  <a:cubicBezTo>
                    <a:pt x="196" y="910"/>
                    <a:pt x="89" y="1214"/>
                    <a:pt x="1" y="1535"/>
                  </a:cubicBezTo>
                  <a:lnTo>
                    <a:pt x="2229" y="1891"/>
                  </a:lnTo>
                  <a:cubicBezTo>
                    <a:pt x="2274" y="1899"/>
                    <a:pt x="2318" y="1902"/>
                    <a:pt x="2362" y="1902"/>
                  </a:cubicBezTo>
                  <a:cubicBezTo>
                    <a:pt x="2530" y="1902"/>
                    <a:pt x="2691" y="1851"/>
                    <a:pt x="2819" y="1766"/>
                  </a:cubicBezTo>
                  <a:cubicBezTo>
                    <a:pt x="2997" y="1642"/>
                    <a:pt x="3121" y="1445"/>
                    <a:pt x="3157" y="1231"/>
                  </a:cubicBezTo>
                  <a:cubicBezTo>
                    <a:pt x="3228" y="786"/>
                    <a:pt x="2926" y="375"/>
                    <a:pt x="2479" y="286"/>
                  </a:cubicBez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0"/>
            <p:cNvSpPr/>
            <p:nvPr/>
          </p:nvSpPr>
          <p:spPr>
            <a:xfrm>
              <a:off x="8181661" y="3966088"/>
              <a:ext cx="249061" cy="190941"/>
            </a:xfrm>
            <a:custGeom>
              <a:avLst/>
              <a:gdLst/>
              <a:ahLst/>
              <a:cxnLst/>
              <a:rect l="l" t="t" r="r" b="b"/>
              <a:pathLst>
                <a:path w="9329" h="7152" extrusionOk="0">
                  <a:moveTo>
                    <a:pt x="8687" y="0"/>
                  </a:moveTo>
                  <a:lnTo>
                    <a:pt x="0" y="6243"/>
                  </a:lnTo>
                  <a:lnTo>
                    <a:pt x="661" y="7151"/>
                  </a:lnTo>
                  <a:lnTo>
                    <a:pt x="9329" y="909"/>
                  </a:lnTo>
                  <a:lnTo>
                    <a:pt x="86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0"/>
            <p:cNvSpPr/>
            <p:nvPr/>
          </p:nvSpPr>
          <p:spPr>
            <a:xfrm>
              <a:off x="8199308" y="4128435"/>
              <a:ext cx="43811" cy="39566"/>
            </a:xfrm>
            <a:custGeom>
              <a:avLst/>
              <a:gdLst/>
              <a:ahLst/>
              <a:cxnLst/>
              <a:rect l="l" t="t" r="r" b="b"/>
              <a:pathLst>
                <a:path w="1641" h="1482" extrusionOk="0">
                  <a:moveTo>
                    <a:pt x="1480" y="0"/>
                  </a:moveTo>
                  <a:lnTo>
                    <a:pt x="0" y="1070"/>
                  </a:lnTo>
                  <a:lnTo>
                    <a:pt x="785" y="1481"/>
                  </a:lnTo>
                  <a:lnTo>
                    <a:pt x="1641" y="875"/>
                  </a:lnTo>
                  <a:lnTo>
                    <a:pt x="1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0"/>
            <p:cNvSpPr/>
            <p:nvPr/>
          </p:nvSpPr>
          <p:spPr>
            <a:xfrm>
              <a:off x="8287863" y="4064628"/>
              <a:ext cx="43837" cy="39566"/>
            </a:xfrm>
            <a:custGeom>
              <a:avLst/>
              <a:gdLst/>
              <a:ahLst/>
              <a:cxnLst/>
              <a:rect l="l" t="t" r="r" b="b"/>
              <a:pathLst>
                <a:path w="1642" h="1482" extrusionOk="0">
                  <a:moveTo>
                    <a:pt x="1499" y="0"/>
                  </a:moveTo>
                  <a:lnTo>
                    <a:pt x="0" y="1071"/>
                  </a:lnTo>
                  <a:lnTo>
                    <a:pt x="785" y="1481"/>
                  </a:lnTo>
                  <a:lnTo>
                    <a:pt x="1641" y="875"/>
                  </a:lnTo>
                  <a:lnTo>
                    <a:pt x="14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0"/>
            <p:cNvSpPr/>
            <p:nvPr/>
          </p:nvSpPr>
          <p:spPr>
            <a:xfrm>
              <a:off x="8376872" y="4000822"/>
              <a:ext cx="43837" cy="39566"/>
            </a:xfrm>
            <a:custGeom>
              <a:avLst/>
              <a:gdLst/>
              <a:ahLst/>
              <a:cxnLst/>
              <a:rect l="l" t="t" r="r" b="b"/>
              <a:pathLst>
                <a:path w="1642" h="1482" extrusionOk="0">
                  <a:moveTo>
                    <a:pt x="1482" y="1"/>
                  </a:moveTo>
                  <a:lnTo>
                    <a:pt x="1" y="1071"/>
                  </a:lnTo>
                  <a:lnTo>
                    <a:pt x="786" y="1482"/>
                  </a:lnTo>
                  <a:lnTo>
                    <a:pt x="1642" y="875"/>
                  </a:lnTo>
                  <a:lnTo>
                    <a:pt x="14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0"/>
            <p:cNvSpPr/>
            <p:nvPr/>
          </p:nvSpPr>
          <p:spPr>
            <a:xfrm>
              <a:off x="7606466" y="2986163"/>
              <a:ext cx="477618" cy="498095"/>
            </a:xfrm>
            <a:custGeom>
              <a:avLst/>
              <a:gdLst/>
              <a:ahLst/>
              <a:cxnLst/>
              <a:rect l="l" t="t" r="r" b="b"/>
              <a:pathLst>
                <a:path w="17890" h="18657" extrusionOk="0">
                  <a:moveTo>
                    <a:pt x="9472" y="1"/>
                  </a:moveTo>
                  <a:lnTo>
                    <a:pt x="6600" y="964"/>
                  </a:lnTo>
                  <a:lnTo>
                    <a:pt x="1196" y="4405"/>
                  </a:lnTo>
                  <a:lnTo>
                    <a:pt x="1" y="8704"/>
                  </a:lnTo>
                  <a:lnTo>
                    <a:pt x="9489" y="18656"/>
                  </a:lnTo>
                  <a:cubicBezTo>
                    <a:pt x="10899" y="17051"/>
                    <a:pt x="13734" y="14447"/>
                    <a:pt x="17890" y="13751"/>
                  </a:cubicBezTo>
                  <a:cubicBezTo>
                    <a:pt x="17693" y="13537"/>
                    <a:pt x="17515" y="13306"/>
                    <a:pt x="17336" y="13127"/>
                  </a:cubicBezTo>
                  <a:cubicBezTo>
                    <a:pt x="14965" y="10648"/>
                    <a:pt x="12164" y="10969"/>
                    <a:pt x="11629" y="7206"/>
                  </a:cubicBezTo>
                  <a:cubicBezTo>
                    <a:pt x="11094" y="3442"/>
                    <a:pt x="9472" y="1"/>
                    <a:pt x="9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0"/>
            <p:cNvSpPr/>
            <p:nvPr/>
          </p:nvSpPr>
          <p:spPr>
            <a:xfrm>
              <a:off x="7859771" y="3353251"/>
              <a:ext cx="258111" cy="178126"/>
            </a:xfrm>
            <a:custGeom>
              <a:avLst/>
              <a:gdLst/>
              <a:ahLst/>
              <a:cxnLst/>
              <a:rect l="l" t="t" r="r" b="b"/>
              <a:pathLst>
                <a:path w="9668" h="6672" extrusionOk="0">
                  <a:moveTo>
                    <a:pt x="8402" y="1"/>
                  </a:moveTo>
                  <a:cubicBezTo>
                    <a:pt x="4246" y="697"/>
                    <a:pt x="1411" y="3301"/>
                    <a:pt x="1" y="4906"/>
                  </a:cubicBezTo>
                  <a:lnTo>
                    <a:pt x="1677" y="6671"/>
                  </a:lnTo>
                  <a:cubicBezTo>
                    <a:pt x="3016" y="5120"/>
                    <a:pt x="5727" y="2605"/>
                    <a:pt x="9668" y="1803"/>
                  </a:cubicBezTo>
                  <a:cubicBezTo>
                    <a:pt x="9239" y="1125"/>
                    <a:pt x="8811" y="519"/>
                    <a:pt x="84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0"/>
            <p:cNvSpPr/>
            <p:nvPr/>
          </p:nvSpPr>
          <p:spPr>
            <a:xfrm>
              <a:off x="7904542" y="3401360"/>
              <a:ext cx="429056" cy="523805"/>
            </a:xfrm>
            <a:custGeom>
              <a:avLst/>
              <a:gdLst/>
              <a:ahLst/>
              <a:cxnLst/>
              <a:rect l="l" t="t" r="r" b="b"/>
              <a:pathLst>
                <a:path w="16071" h="19620" extrusionOk="0">
                  <a:moveTo>
                    <a:pt x="7991" y="1"/>
                  </a:moveTo>
                  <a:cubicBezTo>
                    <a:pt x="4050" y="803"/>
                    <a:pt x="1339" y="3318"/>
                    <a:pt x="0" y="4869"/>
                  </a:cubicBezTo>
                  <a:lnTo>
                    <a:pt x="12699" y="19619"/>
                  </a:lnTo>
                  <a:cubicBezTo>
                    <a:pt x="12699" y="19619"/>
                    <a:pt x="15321" y="19423"/>
                    <a:pt x="16071" y="17479"/>
                  </a:cubicBezTo>
                  <a:cubicBezTo>
                    <a:pt x="16071" y="17479"/>
                    <a:pt x="11843" y="6011"/>
                    <a:pt x="79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0"/>
            <p:cNvSpPr/>
            <p:nvPr/>
          </p:nvSpPr>
          <p:spPr>
            <a:xfrm>
              <a:off x="7757440" y="2223366"/>
              <a:ext cx="317593" cy="477592"/>
            </a:xfrm>
            <a:custGeom>
              <a:avLst/>
              <a:gdLst/>
              <a:ahLst/>
              <a:cxnLst/>
              <a:rect l="l" t="t" r="r" b="b"/>
              <a:pathLst>
                <a:path w="11896" h="17889" extrusionOk="0">
                  <a:moveTo>
                    <a:pt x="3817" y="1"/>
                  </a:moveTo>
                  <a:lnTo>
                    <a:pt x="0" y="5494"/>
                  </a:lnTo>
                  <a:cubicBezTo>
                    <a:pt x="2818" y="7223"/>
                    <a:pt x="4851" y="12022"/>
                    <a:pt x="4851" y="12022"/>
                  </a:cubicBezTo>
                  <a:lnTo>
                    <a:pt x="10130" y="17889"/>
                  </a:lnTo>
                  <a:cubicBezTo>
                    <a:pt x="11895" y="16302"/>
                    <a:pt x="11522" y="14305"/>
                    <a:pt x="11236" y="12557"/>
                  </a:cubicBezTo>
                  <a:cubicBezTo>
                    <a:pt x="9774" y="5494"/>
                    <a:pt x="4547" y="72"/>
                    <a:pt x="4547" y="72"/>
                  </a:cubicBezTo>
                  <a:lnTo>
                    <a:pt x="38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0"/>
            <p:cNvSpPr/>
            <p:nvPr/>
          </p:nvSpPr>
          <p:spPr>
            <a:xfrm>
              <a:off x="7273657" y="2655730"/>
              <a:ext cx="585690" cy="562837"/>
            </a:xfrm>
            <a:custGeom>
              <a:avLst/>
              <a:gdLst/>
              <a:ahLst/>
              <a:cxnLst/>
              <a:rect l="l" t="t" r="r" b="b"/>
              <a:pathLst>
                <a:path w="21938" h="21082" extrusionOk="0">
                  <a:moveTo>
                    <a:pt x="13769" y="0"/>
                  </a:moveTo>
                  <a:lnTo>
                    <a:pt x="945" y="1926"/>
                  </a:lnTo>
                  <a:cubicBezTo>
                    <a:pt x="945" y="1926"/>
                    <a:pt x="1" y="7206"/>
                    <a:pt x="2943" y="11182"/>
                  </a:cubicBezTo>
                  <a:cubicBezTo>
                    <a:pt x="4905" y="13805"/>
                    <a:pt x="8419" y="17282"/>
                    <a:pt x="10595" y="19333"/>
                  </a:cubicBezTo>
                  <a:cubicBezTo>
                    <a:pt x="11718" y="20403"/>
                    <a:pt x="12467" y="21081"/>
                    <a:pt x="12467" y="21081"/>
                  </a:cubicBezTo>
                  <a:cubicBezTo>
                    <a:pt x="12467" y="21081"/>
                    <a:pt x="21724" y="18299"/>
                    <a:pt x="21938" y="12378"/>
                  </a:cubicBezTo>
                  <a:cubicBezTo>
                    <a:pt x="21938" y="12378"/>
                    <a:pt x="21545" y="11593"/>
                    <a:pt x="20903" y="10397"/>
                  </a:cubicBezTo>
                  <a:cubicBezTo>
                    <a:pt x="19351" y="7579"/>
                    <a:pt x="16338" y="2426"/>
                    <a:pt x="137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0"/>
            <p:cNvSpPr/>
            <p:nvPr/>
          </p:nvSpPr>
          <p:spPr>
            <a:xfrm>
              <a:off x="6894634" y="1874832"/>
              <a:ext cx="498549" cy="883901"/>
            </a:xfrm>
            <a:custGeom>
              <a:avLst/>
              <a:gdLst/>
              <a:ahLst/>
              <a:cxnLst/>
              <a:rect l="l" t="t" r="r" b="b"/>
              <a:pathLst>
                <a:path w="18674" h="33108" extrusionOk="0">
                  <a:moveTo>
                    <a:pt x="16319" y="1"/>
                  </a:moveTo>
                  <a:lnTo>
                    <a:pt x="15142" y="179"/>
                  </a:lnTo>
                  <a:cubicBezTo>
                    <a:pt x="14590" y="232"/>
                    <a:pt x="14091" y="286"/>
                    <a:pt x="13591" y="374"/>
                  </a:cubicBezTo>
                  <a:cubicBezTo>
                    <a:pt x="1" y="2515"/>
                    <a:pt x="4317" y="15018"/>
                    <a:pt x="4317" y="15178"/>
                  </a:cubicBezTo>
                  <a:cubicBezTo>
                    <a:pt x="4317" y="15339"/>
                    <a:pt x="9649" y="30480"/>
                    <a:pt x="9649" y="30480"/>
                  </a:cubicBezTo>
                  <a:cubicBezTo>
                    <a:pt x="12635" y="32432"/>
                    <a:pt x="15588" y="33108"/>
                    <a:pt x="18264" y="33108"/>
                  </a:cubicBezTo>
                  <a:cubicBezTo>
                    <a:pt x="18401" y="33108"/>
                    <a:pt x="18538" y="33106"/>
                    <a:pt x="18673" y="33103"/>
                  </a:cubicBezTo>
                  <a:cubicBezTo>
                    <a:pt x="17230" y="31212"/>
                    <a:pt x="14875" y="27538"/>
                    <a:pt x="13109" y="21795"/>
                  </a:cubicBezTo>
                  <a:cubicBezTo>
                    <a:pt x="10434" y="13092"/>
                    <a:pt x="14464" y="3656"/>
                    <a:pt x="163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0"/>
            <p:cNvSpPr/>
            <p:nvPr/>
          </p:nvSpPr>
          <p:spPr>
            <a:xfrm>
              <a:off x="7173168" y="1865782"/>
              <a:ext cx="659989" cy="892818"/>
            </a:xfrm>
            <a:custGeom>
              <a:avLst/>
              <a:gdLst/>
              <a:ahLst/>
              <a:cxnLst/>
              <a:rect l="l" t="t" r="r" b="b"/>
              <a:pathLst>
                <a:path w="24721" h="33442" extrusionOk="0">
                  <a:moveTo>
                    <a:pt x="8009" y="0"/>
                  </a:moveTo>
                  <a:lnTo>
                    <a:pt x="5886" y="321"/>
                  </a:lnTo>
                  <a:cubicBezTo>
                    <a:pt x="4031" y="3995"/>
                    <a:pt x="1" y="13431"/>
                    <a:pt x="2676" y="22134"/>
                  </a:cubicBezTo>
                  <a:cubicBezTo>
                    <a:pt x="4442" y="27877"/>
                    <a:pt x="6797" y="31551"/>
                    <a:pt x="8240" y="33442"/>
                  </a:cubicBezTo>
                  <a:cubicBezTo>
                    <a:pt x="9186" y="33406"/>
                    <a:pt x="10078" y="33299"/>
                    <a:pt x="10934" y="33138"/>
                  </a:cubicBezTo>
                  <a:cubicBezTo>
                    <a:pt x="11736" y="32978"/>
                    <a:pt x="12485" y="32781"/>
                    <a:pt x="13182" y="32550"/>
                  </a:cubicBezTo>
                  <a:cubicBezTo>
                    <a:pt x="13788" y="32353"/>
                    <a:pt x="14340" y="32139"/>
                    <a:pt x="14858" y="31925"/>
                  </a:cubicBezTo>
                  <a:cubicBezTo>
                    <a:pt x="17229" y="30909"/>
                    <a:pt x="18692" y="29768"/>
                    <a:pt x="18692" y="29768"/>
                  </a:cubicBezTo>
                  <a:cubicBezTo>
                    <a:pt x="16088" y="24648"/>
                    <a:pt x="18085" y="19352"/>
                    <a:pt x="18085" y="19352"/>
                  </a:cubicBezTo>
                  <a:lnTo>
                    <a:pt x="18085" y="19352"/>
                  </a:lnTo>
                  <a:lnTo>
                    <a:pt x="19245" y="19940"/>
                  </a:lnTo>
                  <a:cubicBezTo>
                    <a:pt x="20066" y="18995"/>
                    <a:pt x="21956" y="16677"/>
                    <a:pt x="23543" y="13645"/>
                  </a:cubicBezTo>
                  <a:cubicBezTo>
                    <a:pt x="23971" y="12824"/>
                    <a:pt x="24363" y="11950"/>
                    <a:pt x="24720" y="11041"/>
                  </a:cubicBezTo>
                  <a:cubicBezTo>
                    <a:pt x="20119" y="5333"/>
                    <a:pt x="13074" y="1998"/>
                    <a:pt x="9810" y="661"/>
                  </a:cubicBezTo>
                  <a:cubicBezTo>
                    <a:pt x="8704" y="214"/>
                    <a:pt x="8009" y="0"/>
                    <a:pt x="8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0"/>
            <p:cNvSpPr/>
            <p:nvPr/>
          </p:nvSpPr>
          <p:spPr>
            <a:xfrm>
              <a:off x="7686959" y="2160521"/>
              <a:ext cx="191902" cy="263825"/>
            </a:xfrm>
            <a:custGeom>
              <a:avLst/>
              <a:gdLst/>
              <a:ahLst/>
              <a:cxnLst/>
              <a:rect l="l" t="t" r="r" b="b"/>
              <a:pathLst>
                <a:path w="7188" h="9882" extrusionOk="0">
                  <a:moveTo>
                    <a:pt x="5475" y="1"/>
                  </a:moveTo>
                  <a:cubicBezTo>
                    <a:pt x="3817" y="4281"/>
                    <a:pt x="1052" y="7687"/>
                    <a:pt x="0" y="8900"/>
                  </a:cubicBezTo>
                  <a:lnTo>
                    <a:pt x="1908" y="9881"/>
                  </a:lnTo>
                  <a:cubicBezTo>
                    <a:pt x="4459" y="8365"/>
                    <a:pt x="7187" y="2426"/>
                    <a:pt x="7187" y="2426"/>
                  </a:cubicBezTo>
                  <a:cubicBezTo>
                    <a:pt x="6671" y="1570"/>
                    <a:pt x="6100" y="767"/>
                    <a:pt x="5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0"/>
            <p:cNvSpPr/>
            <p:nvPr/>
          </p:nvSpPr>
          <p:spPr>
            <a:xfrm>
              <a:off x="7257478" y="1865782"/>
              <a:ext cx="177592" cy="93842"/>
            </a:xfrm>
            <a:custGeom>
              <a:avLst/>
              <a:gdLst/>
              <a:ahLst/>
              <a:cxnLst/>
              <a:rect l="l" t="t" r="r" b="b"/>
              <a:pathLst>
                <a:path w="6652" h="3515" extrusionOk="0">
                  <a:moveTo>
                    <a:pt x="4851" y="0"/>
                  </a:moveTo>
                  <a:lnTo>
                    <a:pt x="1551" y="518"/>
                  </a:lnTo>
                  <a:cubicBezTo>
                    <a:pt x="999" y="571"/>
                    <a:pt x="500" y="625"/>
                    <a:pt x="0" y="713"/>
                  </a:cubicBezTo>
                  <a:cubicBezTo>
                    <a:pt x="36" y="1374"/>
                    <a:pt x="286" y="1998"/>
                    <a:pt x="731" y="2515"/>
                  </a:cubicBezTo>
                  <a:cubicBezTo>
                    <a:pt x="1284" y="3139"/>
                    <a:pt x="2086" y="3514"/>
                    <a:pt x="2942" y="3514"/>
                  </a:cubicBezTo>
                  <a:cubicBezTo>
                    <a:pt x="3121" y="3514"/>
                    <a:pt x="3299" y="3496"/>
                    <a:pt x="3460" y="3460"/>
                  </a:cubicBezTo>
                  <a:cubicBezTo>
                    <a:pt x="4262" y="3317"/>
                    <a:pt x="5011" y="2979"/>
                    <a:pt x="5636" y="2480"/>
                  </a:cubicBezTo>
                  <a:cubicBezTo>
                    <a:pt x="6207" y="2016"/>
                    <a:pt x="6563" y="1374"/>
                    <a:pt x="6652" y="661"/>
                  </a:cubicBezTo>
                  <a:cubicBezTo>
                    <a:pt x="5546" y="214"/>
                    <a:pt x="4851" y="0"/>
                    <a:pt x="48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0"/>
            <p:cNvSpPr/>
            <p:nvPr/>
          </p:nvSpPr>
          <p:spPr>
            <a:xfrm>
              <a:off x="7292211" y="1741506"/>
              <a:ext cx="109540" cy="182584"/>
            </a:xfrm>
            <a:custGeom>
              <a:avLst/>
              <a:gdLst/>
              <a:ahLst/>
              <a:cxnLst/>
              <a:rect l="l" t="t" r="r" b="b"/>
              <a:pathLst>
                <a:path w="4103" h="6839" extrusionOk="0">
                  <a:moveTo>
                    <a:pt x="2390" y="1"/>
                  </a:moveTo>
                  <a:lnTo>
                    <a:pt x="340" y="2747"/>
                  </a:lnTo>
                  <a:lnTo>
                    <a:pt x="36" y="5012"/>
                  </a:lnTo>
                  <a:cubicBezTo>
                    <a:pt x="0" y="5261"/>
                    <a:pt x="36" y="5511"/>
                    <a:pt x="107" y="5744"/>
                  </a:cubicBezTo>
                  <a:cubicBezTo>
                    <a:pt x="328" y="6375"/>
                    <a:pt x="940" y="6838"/>
                    <a:pt x="1646" y="6838"/>
                  </a:cubicBezTo>
                  <a:cubicBezTo>
                    <a:pt x="1738" y="6838"/>
                    <a:pt x="1832" y="6830"/>
                    <a:pt x="1927" y="6814"/>
                  </a:cubicBezTo>
                  <a:cubicBezTo>
                    <a:pt x="2623" y="6688"/>
                    <a:pt x="3139" y="6386"/>
                    <a:pt x="3496" y="6100"/>
                  </a:cubicBezTo>
                  <a:cubicBezTo>
                    <a:pt x="3907" y="5761"/>
                    <a:pt x="4102" y="5244"/>
                    <a:pt x="4031" y="4745"/>
                  </a:cubicBezTo>
                  <a:lnTo>
                    <a:pt x="3853" y="3193"/>
                  </a:lnTo>
                  <a:lnTo>
                    <a:pt x="34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0"/>
            <p:cNvSpPr/>
            <p:nvPr/>
          </p:nvSpPr>
          <p:spPr>
            <a:xfrm>
              <a:off x="7292211" y="1741506"/>
              <a:ext cx="102865" cy="154151"/>
            </a:xfrm>
            <a:custGeom>
              <a:avLst/>
              <a:gdLst/>
              <a:ahLst/>
              <a:cxnLst/>
              <a:rect l="l" t="t" r="r" b="b"/>
              <a:pathLst>
                <a:path w="3853" h="5774" extrusionOk="0">
                  <a:moveTo>
                    <a:pt x="2390" y="1"/>
                  </a:moveTo>
                  <a:lnTo>
                    <a:pt x="340" y="2747"/>
                  </a:lnTo>
                  <a:lnTo>
                    <a:pt x="36" y="5012"/>
                  </a:lnTo>
                  <a:cubicBezTo>
                    <a:pt x="0" y="5261"/>
                    <a:pt x="36" y="5511"/>
                    <a:pt x="107" y="5744"/>
                  </a:cubicBezTo>
                  <a:cubicBezTo>
                    <a:pt x="243" y="5764"/>
                    <a:pt x="371" y="5773"/>
                    <a:pt x="501" y="5773"/>
                  </a:cubicBezTo>
                  <a:cubicBezTo>
                    <a:pt x="594" y="5773"/>
                    <a:pt x="688" y="5769"/>
                    <a:pt x="785" y="5761"/>
                  </a:cubicBezTo>
                  <a:lnTo>
                    <a:pt x="875" y="5761"/>
                  </a:lnTo>
                  <a:cubicBezTo>
                    <a:pt x="2319" y="5654"/>
                    <a:pt x="3515" y="4602"/>
                    <a:pt x="3853" y="3193"/>
                  </a:cubicBezTo>
                  <a:lnTo>
                    <a:pt x="3496" y="1"/>
                  </a:lnTo>
                  <a:close/>
                </a:path>
              </a:pathLst>
            </a:custGeom>
            <a:solidFill>
              <a:srgbClr val="000000">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0"/>
            <p:cNvSpPr/>
            <p:nvPr/>
          </p:nvSpPr>
          <p:spPr>
            <a:xfrm>
              <a:off x="7169350" y="1602947"/>
              <a:ext cx="260007" cy="276853"/>
            </a:xfrm>
            <a:custGeom>
              <a:avLst/>
              <a:gdLst/>
              <a:ahLst/>
              <a:cxnLst/>
              <a:rect l="l" t="t" r="r" b="b"/>
              <a:pathLst>
                <a:path w="9739" h="10370" extrusionOk="0">
                  <a:moveTo>
                    <a:pt x="7420" y="0"/>
                  </a:moveTo>
                  <a:lnTo>
                    <a:pt x="1570" y="178"/>
                  </a:lnTo>
                  <a:lnTo>
                    <a:pt x="448" y="875"/>
                  </a:lnTo>
                  <a:cubicBezTo>
                    <a:pt x="1" y="3603"/>
                    <a:pt x="305" y="6047"/>
                    <a:pt x="662" y="7688"/>
                  </a:cubicBezTo>
                  <a:cubicBezTo>
                    <a:pt x="985" y="9241"/>
                    <a:pt x="2356" y="10370"/>
                    <a:pt x="3927" y="10370"/>
                  </a:cubicBezTo>
                  <a:cubicBezTo>
                    <a:pt x="3997" y="10370"/>
                    <a:pt x="4068" y="10368"/>
                    <a:pt x="4139" y="10363"/>
                  </a:cubicBezTo>
                  <a:cubicBezTo>
                    <a:pt x="4157" y="10363"/>
                    <a:pt x="4193" y="10363"/>
                    <a:pt x="4210" y="10344"/>
                  </a:cubicBezTo>
                  <a:cubicBezTo>
                    <a:pt x="5727" y="10237"/>
                    <a:pt x="6957" y="9096"/>
                    <a:pt x="7261" y="7616"/>
                  </a:cubicBezTo>
                  <a:lnTo>
                    <a:pt x="7634" y="5672"/>
                  </a:lnTo>
                  <a:cubicBezTo>
                    <a:pt x="8152" y="5636"/>
                    <a:pt x="8652" y="5512"/>
                    <a:pt x="9061" y="5191"/>
                  </a:cubicBezTo>
                  <a:cubicBezTo>
                    <a:pt x="9472" y="4887"/>
                    <a:pt x="9739" y="4370"/>
                    <a:pt x="9668" y="3871"/>
                  </a:cubicBezTo>
                  <a:cubicBezTo>
                    <a:pt x="9585" y="3407"/>
                    <a:pt x="9163" y="2989"/>
                    <a:pt x="8704" y="2989"/>
                  </a:cubicBezTo>
                  <a:cubicBezTo>
                    <a:pt x="8668" y="2989"/>
                    <a:pt x="8633" y="2991"/>
                    <a:pt x="8597" y="2996"/>
                  </a:cubicBezTo>
                  <a:lnTo>
                    <a:pt x="74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0"/>
            <p:cNvSpPr/>
            <p:nvPr/>
          </p:nvSpPr>
          <p:spPr>
            <a:xfrm>
              <a:off x="7159392" y="1510200"/>
              <a:ext cx="279042" cy="217505"/>
            </a:xfrm>
            <a:custGeom>
              <a:avLst/>
              <a:gdLst/>
              <a:ahLst/>
              <a:cxnLst/>
              <a:rect l="l" t="t" r="r" b="b"/>
              <a:pathLst>
                <a:path w="10452" h="8147" extrusionOk="0">
                  <a:moveTo>
                    <a:pt x="5580" y="1"/>
                  </a:moveTo>
                  <a:cubicBezTo>
                    <a:pt x="5063" y="1"/>
                    <a:pt x="4543" y="53"/>
                    <a:pt x="4031" y="140"/>
                  </a:cubicBezTo>
                  <a:cubicBezTo>
                    <a:pt x="3121" y="282"/>
                    <a:pt x="2193" y="568"/>
                    <a:pt x="1444" y="1103"/>
                  </a:cubicBezTo>
                  <a:cubicBezTo>
                    <a:pt x="695" y="1638"/>
                    <a:pt x="107" y="2458"/>
                    <a:pt x="36" y="3386"/>
                  </a:cubicBezTo>
                  <a:cubicBezTo>
                    <a:pt x="0" y="3759"/>
                    <a:pt x="71" y="4135"/>
                    <a:pt x="267" y="4437"/>
                  </a:cubicBezTo>
                  <a:cubicBezTo>
                    <a:pt x="456" y="4746"/>
                    <a:pt x="777" y="4973"/>
                    <a:pt x="1135" y="4973"/>
                  </a:cubicBezTo>
                  <a:cubicBezTo>
                    <a:pt x="1149" y="4973"/>
                    <a:pt x="1163" y="4973"/>
                    <a:pt x="1177" y="4972"/>
                  </a:cubicBezTo>
                  <a:cubicBezTo>
                    <a:pt x="1534" y="4972"/>
                    <a:pt x="1729" y="4687"/>
                    <a:pt x="1765" y="4313"/>
                  </a:cubicBezTo>
                  <a:cubicBezTo>
                    <a:pt x="1998" y="4491"/>
                    <a:pt x="2212" y="4651"/>
                    <a:pt x="2479" y="4758"/>
                  </a:cubicBezTo>
                  <a:cubicBezTo>
                    <a:pt x="2633" y="4824"/>
                    <a:pt x="2809" y="4871"/>
                    <a:pt x="2979" y="4871"/>
                  </a:cubicBezTo>
                  <a:cubicBezTo>
                    <a:pt x="3084" y="4871"/>
                    <a:pt x="3187" y="4853"/>
                    <a:pt x="3282" y="4812"/>
                  </a:cubicBezTo>
                  <a:cubicBezTo>
                    <a:pt x="3549" y="4723"/>
                    <a:pt x="3763" y="4491"/>
                    <a:pt x="3746" y="4223"/>
                  </a:cubicBezTo>
                  <a:lnTo>
                    <a:pt x="3746" y="4223"/>
                  </a:lnTo>
                  <a:cubicBezTo>
                    <a:pt x="3941" y="4384"/>
                    <a:pt x="4119" y="4544"/>
                    <a:pt x="4333" y="4670"/>
                  </a:cubicBezTo>
                  <a:cubicBezTo>
                    <a:pt x="4484" y="4739"/>
                    <a:pt x="4642" y="4786"/>
                    <a:pt x="4798" y="4786"/>
                  </a:cubicBezTo>
                  <a:cubicBezTo>
                    <a:pt x="4882" y="4786"/>
                    <a:pt x="4966" y="4772"/>
                    <a:pt x="5047" y="4741"/>
                  </a:cubicBezTo>
                  <a:cubicBezTo>
                    <a:pt x="5279" y="4670"/>
                    <a:pt x="5458" y="4437"/>
                    <a:pt x="5439" y="4206"/>
                  </a:cubicBezTo>
                  <a:lnTo>
                    <a:pt x="5439" y="4206"/>
                  </a:lnTo>
                  <a:cubicBezTo>
                    <a:pt x="5546" y="4420"/>
                    <a:pt x="5724" y="4598"/>
                    <a:pt x="5957" y="4705"/>
                  </a:cubicBezTo>
                  <a:cubicBezTo>
                    <a:pt x="6061" y="4745"/>
                    <a:pt x="6180" y="4764"/>
                    <a:pt x="6300" y="4764"/>
                  </a:cubicBezTo>
                  <a:cubicBezTo>
                    <a:pt x="6447" y="4764"/>
                    <a:pt x="6596" y="4736"/>
                    <a:pt x="6723" y="4687"/>
                  </a:cubicBezTo>
                  <a:lnTo>
                    <a:pt x="6723" y="4687"/>
                  </a:lnTo>
                  <a:cubicBezTo>
                    <a:pt x="6616" y="5115"/>
                    <a:pt x="6652" y="5579"/>
                    <a:pt x="6849" y="5990"/>
                  </a:cubicBezTo>
                  <a:cubicBezTo>
                    <a:pt x="7027" y="6382"/>
                    <a:pt x="7365" y="6684"/>
                    <a:pt x="7758" y="6881"/>
                  </a:cubicBezTo>
                  <a:cubicBezTo>
                    <a:pt x="7793" y="7362"/>
                    <a:pt x="8043" y="7844"/>
                    <a:pt x="8418" y="8147"/>
                  </a:cubicBezTo>
                  <a:cubicBezTo>
                    <a:pt x="8347" y="7773"/>
                    <a:pt x="8507" y="7381"/>
                    <a:pt x="8811" y="7131"/>
                  </a:cubicBezTo>
                  <a:cubicBezTo>
                    <a:pt x="8994" y="6958"/>
                    <a:pt x="9229" y="6867"/>
                    <a:pt x="9469" y="6867"/>
                  </a:cubicBezTo>
                  <a:cubicBezTo>
                    <a:pt x="9601" y="6867"/>
                    <a:pt x="9735" y="6895"/>
                    <a:pt x="9862" y="6953"/>
                  </a:cubicBezTo>
                  <a:cubicBezTo>
                    <a:pt x="10095" y="6221"/>
                    <a:pt x="10290" y="5490"/>
                    <a:pt x="10380" y="4741"/>
                  </a:cubicBezTo>
                  <a:cubicBezTo>
                    <a:pt x="10452" y="3973"/>
                    <a:pt x="10397" y="3207"/>
                    <a:pt x="10095" y="2511"/>
                  </a:cubicBezTo>
                  <a:cubicBezTo>
                    <a:pt x="9631" y="1424"/>
                    <a:pt x="8614" y="656"/>
                    <a:pt x="7508" y="282"/>
                  </a:cubicBezTo>
                  <a:cubicBezTo>
                    <a:pt x="6882" y="83"/>
                    <a:pt x="6232" y="1"/>
                    <a:pt x="55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0"/>
            <p:cNvSpPr/>
            <p:nvPr/>
          </p:nvSpPr>
          <p:spPr>
            <a:xfrm>
              <a:off x="7337917" y="2300521"/>
              <a:ext cx="231948" cy="449960"/>
            </a:xfrm>
            <a:custGeom>
              <a:avLst/>
              <a:gdLst/>
              <a:ahLst/>
              <a:cxnLst/>
              <a:rect l="l" t="t" r="r" b="b"/>
              <a:pathLst>
                <a:path w="8688" h="16854" extrusionOk="0">
                  <a:moveTo>
                    <a:pt x="4193" y="0"/>
                  </a:moveTo>
                  <a:cubicBezTo>
                    <a:pt x="3051" y="214"/>
                    <a:pt x="1891" y="428"/>
                    <a:pt x="733" y="642"/>
                  </a:cubicBezTo>
                  <a:cubicBezTo>
                    <a:pt x="1" y="6331"/>
                    <a:pt x="1410" y="12235"/>
                    <a:pt x="4763" y="16854"/>
                  </a:cubicBezTo>
                  <a:cubicBezTo>
                    <a:pt x="6226" y="16568"/>
                    <a:pt x="7563" y="16123"/>
                    <a:pt x="8687" y="15641"/>
                  </a:cubicBezTo>
                  <a:cubicBezTo>
                    <a:pt x="7260" y="13626"/>
                    <a:pt x="6279" y="11289"/>
                    <a:pt x="5601" y="8899"/>
                  </a:cubicBezTo>
                  <a:cubicBezTo>
                    <a:pt x="4780" y="5974"/>
                    <a:pt x="4602" y="2996"/>
                    <a:pt x="41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0"/>
            <p:cNvSpPr/>
            <p:nvPr/>
          </p:nvSpPr>
          <p:spPr>
            <a:xfrm>
              <a:off x="7831712" y="2527636"/>
              <a:ext cx="74299" cy="103346"/>
            </a:xfrm>
            <a:custGeom>
              <a:avLst/>
              <a:gdLst/>
              <a:ahLst/>
              <a:cxnLst/>
              <a:rect l="l" t="t" r="r" b="b"/>
              <a:pathLst>
                <a:path w="2783" h="3871" extrusionOk="0">
                  <a:moveTo>
                    <a:pt x="1891" y="1"/>
                  </a:moveTo>
                  <a:cubicBezTo>
                    <a:pt x="1794" y="1"/>
                    <a:pt x="1698" y="12"/>
                    <a:pt x="1605" y="35"/>
                  </a:cubicBezTo>
                  <a:cubicBezTo>
                    <a:pt x="1177" y="142"/>
                    <a:pt x="821" y="464"/>
                    <a:pt x="588" y="839"/>
                  </a:cubicBezTo>
                  <a:cubicBezTo>
                    <a:pt x="0" y="1731"/>
                    <a:pt x="0" y="2979"/>
                    <a:pt x="624" y="3871"/>
                  </a:cubicBezTo>
                  <a:lnTo>
                    <a:pt x="2783" y="446"/>
                  </a:lnTo>
                  <a:cubicBezTo>
                    <a:pt x="2600" y="152"/>
                    <a:pt x="2243" y="1"/>
                    <a:pt x="1891" y="1"/>
                  </a:cubicBezTo>
                  <a:close/>
                </a:path>
              </a:pathLst>
            </a:custGeom>
            <a:solidFill>
              <a:srgbClr val="E68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0"/>
            <p:cNvSpPr/>
            <p:nvPr/>
          </p:nvSpPr>
          <p:spPr>
            <a:xfrm>
              <a:off x="7820552" y="2523257"/>
              <a:ext cx="241799" cy="218653"/>
            </a:xfrm>
            <a:custGeom>
              <a:avLst/>
              <a:gdLst/>
              <a:ahLst/>
              <a:cxnLst/>
              <a:rect l="l" t="t" r="r" b="b"/>
              <a:pathLst>
                <a:path w="9057" h="8190" extrusionOk="0">
                  <a:moveTo>
                    <a:pt x="3592" y="0"/>
                  </a:moveTo>
                  <a:cubicBezTo>
                    <a:pt x="2482" y="0"/>
                    <a:pt x="1" y="4397"/>
                    <a:pt x="739" y="5015"/>
                  </a:cubicBezTo>
                  <a:cubicBezTo>
                    <a:pt x="902" y="5151"/>
                    <a:pt x="1064" y="5205"/>
                    <a:pt x="1219" y="5205"/>
                  </a:cubicBezTo>
                  <a:cubicBezTo>
                    <a:pt x="1796" y="5205"/>
                    <a:pt x="2273" y="4463"/>
                    <a:pt x="2273" y="4463"/>
                  </a:cubicBezTo>
                  <a:lnTo>
                    <a:pt x="2273" y="4463"/>
                  </a:lnTo>
                  <a:cubicBezTo>
                    <a:pt x="2273" y="4463"/>
                    <a:pt x="1667" y="5711"/>
                    <a:pt x="2309" y="6068"/>
                  </a:cubicBezTo>
                  <a:cubicBezTo>
                    <a:pt x="2414" y="6126"/>
                    <a:pt x="2523" y="6151"/>
                    <a:pt x="2630" y="6151"/>
                  </a:cubicBezTo>
                  <a:cubicBezTo>
                    <a:pt x="3181" y="6151"/>
                    <a:pt x="3717" y="5514"/>
                    <a:pt x="3717" y="5514"/>
                  </a:cubicBezTo>
                  <a:lnTo>
                    <a:pt x="3717" y="5514"/>
                  </a:lnTo>
                  <a:cubicBezTo>
                    <a:pt x="3717" y="5514"/>
                    <a:pt x="3146" y="6513"/>
                    <a:pt x="3717" y="6977"/>
                  </a:cubicBezTo>
                  <a:cubicBezTo>
                    <a:pt x="3835" y="7072"/>
                    <a:pt x="3971" y="7110"/>
                    <a:pt x="4113" y="7110"/>
                  </a:cubicBezTo>
                  <a:cubicBezTo>
                    <a:pt x="4657" y="7110"/>
                    <a:pt x="5286" y="6549"/>
                    <a:pt x="5287" y="6549"/>
                  </a:cubicBezTo>
                  <a:lnTo>
                    <a:pt x="5287" y="6549"/>
                  </a:lnTo>
                  <a:cubicBezTo>
                    <a:pt x="4699" y="7191"/>
                    <a:pt x="4806" y="7762"/>
                    <a:pt x="5287" y="8118"/>
                  </a:cubicBezTo>
                  <a:cubicBezTo>
                    <a:pt x="5366" y="8167"/>
                    <a:pt x="5460" y="8190"/>
                    <a:pt x="5564" y="8190"/>
                  </a:cubicBezTo>
                  <a:cubicBezTo>
                    <a:pt x="6684" y="8190"/>
                    <a:pt x="9056" y="5605"/>
                    <a:pt x="8354" y="4855"/>
                  </a:cubicBezTo>
                  <a:cubicBezTo>
                    <a:pt x="8030" y="4500"/>
                    <a:pt x="7756" y="4397"/>
                    <a:pt x="7548" y="4397"/>
                  </a:cubicBezTo>
                  <a:cubicBezTo>
                    <a:pt x="7266" y="4397"/>
                    <a:pt x="7106" y="4587"/>
                    <a:pt x="7106" y="4587"/>
                  </a:cubicBezTo>
                  <a:cubicBezTo>
                    <a:pt x="7106" y="4587"/>
                    <a:pt x="7909" y="3250"/>
                    <a:pt x="7267" y="2644"/>
                  </a:cubicBezTo>
                  <a:cubicBezTo>
                    <a:pt x="7085" y="2472"/>
                    <a:pt x="6903" y="2410"/>
                    <a:pt x="6736" y="2410"/>
                  </a:cubicBezTo>
                  <a:cubicBezTo>
                    <a:pt x="6312" y="2410"/>
                    <a:pt x="5983" y="2803"/>
                    <a:pt x="5983" y="2803"/>
                  </a:cubicBezTo>
                  <a:cubicBezTo>
                    <a:pt x="5983" y="2803"/>
                    <a:pt x="6625" y="1680"/>
                    <a:pt x="5983" y="1324"/>
                  </a:cubicBezTo>
                  <a:cubicBezTo>
                    <a:pt x="5673" y="1188"/>
                    <a:pt x="5409" y="1134"/>
                    <a:pt x="5185" y="1134"/>
                  </a:cubicBezTo>
                  <a:cubicBezTo>
                    <a:pt x="4457" y="1134"/>
                    <a:pt x="4154" y="1699"/>
                    <a:pt x="4088" y="1843"/>
                  </a:cubicBezTo>
                  <a:lnTo>
                    <a:pt x="4088" y="1843"/>
                  </a:lnTo>
                  <a:cubicBezTo>
                    <a:pt x="4178" y="1624"/>
                    <a:pt x="4644" y="379"/>
                    <a:pt x="3717" y="21"/>
                  </a:cubicBezTo>
                  <a:cubicBezTo>
                    <a:pt x="3678" y="7"/>
                    <a:pt x="3636" y="0"/>
                    <a:pt x="35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0"/>
            <p:cNvSpPr/>
            <p:nvPr/>
          </p:nvSpPr>
          <p:spPr>
            <a:xfrm>
              <a:off x="7816468" y="2518212"/>
              <a:ext cx="132393" cy="147691"/>
            </a:xfrm>
            <a:custGeom>
              <a:avLst/>
              <a:gdLst/>
              <a:ahLst/>
              <a:cxnLst/>
              <a:rect l="l" t="t" r="r" b="b"/>
              <a:pathLst>
                <a:path w="4959" h="5532" extrusionOk="0">
                  <a:moveTo>
                    <a:pt x="3746" y="0"/>
                  </a:moveTo>
                  <a:cubicBezTo>
                    <a:pt x="2958" y="0"/>
                    <a:pt x="2203" y="1288"/>
                    <a:pt x="1855" y="1762"/>
                  </a:cubicBezTo>
                  <a:cubicBezTo>
                    <a:pt x="1213" y="2619"/>
                    <a:pt x="1" y="4402"/>
                    <a:pt x="945" y="5275"/>
                  </a:cubicBezTo>
                  <a:cubicBezTo>
                    <a:pt x="1149" y="5457"/>
                    <a:pt x="1348" y="5531"/>
                    <a:pt x="1535" y="5531"/>
                  </a:cubicBezTo>
                  <a:cubicBezTo>
                    <a:pt x="2100" y="5531"/>
                    <a:pt x="2560" y="4857"/>
                    <a:pt x="2747" y="4455"/>
                  </a:cubicBezTo>
                  <a:cubicBezTo>
                    <a:pt x="2821" y="4306"/>
                    <a:pt x="2690" y="4167"/>
                    <a:pt x="2566" y="4167"/>
                  </a:cubicBezTo>
                  <a:cubicBezTo>
                    <a:pt x="2512" y="4167"/>
                    <a:pt x="2459" y="4194"/>
                    <a:pt x="2426" y="4259"/>
                  </a:cubicBezTo>
                  <a:cubicBezTo>
                    <a:pt x="2326" y="4604"/>
                    <a:pt x="1773" y="5033"/>
                    <a:pt x="1403" y="5033"/>
                  </a:cubicBezTo>
                  <a:cubicBezTo>
                    <a:pt x="1180" y="5033"/>
                    <a:pt x="1024" y="4877"/>
                    <a:pt x="1071" y="4455"/>
                  </a:cubicBezTo>
                  <a:cubicBezTo>
                    <a:pt x="1106" y="4152"/>
                    <a:pt x="1159" y="3848"/>
                    <a:pt x="1266" y="3563"/>
                  </a:cubicBezTo>
                  <a:cubicBezTo>
                    <a:pt x="1427" y="3082"/>
                    <a:pt x="1713" y="2636"/>
                    <a:pt x="1998" y="2226"/>
                  </a:cubicBezTo>
                  <a:cubicBezTo>
                    <a:pt x="2283" y="1798"/>
                    <a:pt x="2622" y="1406"/>
                    <a:pt x="2943" y="995"/>
                  </a:cubicBezTo>
                  <a:cubicBezTo>
                    <a:pt x="3050" y="871"/>
                    <a:pt x="3140" y="764"/>
                    <a:pt x="3264" y="657"/>
                  </a:cubicBezTo>
                  <a:cubicBezTo>
                    <a:pt x="3370" y="556"/>
                    <a:pt x="3522" y="508"/>
                    <a:pt x="3677" y="508"/>
                  </a:cubicBezTo>
                  <a:cubicBezTo>
                    <a:pt x="3989" y="508"/>
                    <a:pt x="4317" y="703"/>
                    <a:pt x="4317" y="1049"/>
                  </a:cubicBezTo>
                  <a:cubicBezTo>
                    <a:pt x="4298" y="1387"/>
                    <a:pt x="4210" y="1691"/>
                    <a:pt x="4048" y="1977"/>
                  </a:cubicBezTo>
                  <a:cubicBezTo>
                    <a:pt x="3988" y="2134"/>
                    <a:pt x="4119" y="2276"/>
                    <a:pt x="4242" y="2276"/>
                  </a:cubicBezTo>
                  <a:cubicBezTo>
                    <a:pt x="4299" y="2276"/>
                    <a:pt x="4354" y="2246"/>
                    <a:pt x="4388" y="2172"/>
                  </a:cubicBezTo>
                  <a:cubicBezTo>
                    <a:pt x="4709" y="1441"/>
                    <a:pt x="4959" y="460"/>
                    <a:pt x="4048" y="67"/>
                  </a:cubicBezTo>
                  <a:cubicBezTo>
                    <a:pt x="3947" y="21"/>
                    <a:pt x="3846" y="0"/>
                    <a:pt x="3746" y="0"/>
                  </a:cubicBezTo>
                  <a:close/>
                </a:path>
              </a:pathLst>
            </a:custGeom>
            <a:solidFill>
              <a:srgbClr val="E68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0"/>
            <p:cNvSpPr/>
            <p:nvPr/>
          </p:nvSpPr>
          <p:spPr>
            <a:xfrm>
              <a:off x="7855019" y="2547739"/>
              <a:ext cx="131939" cy="148144"/>
            </a:xfrm>
            <a:custGeom>
              <a:avLst/>
              <a:gdLst/>
              <a:ahLst/>
              <a:cxnLst/>
              <a:rect l="l" t="t" r="r" b="b"/>
              <a:pathLst>
                <a:path w="4942" h="5549" extrusionOk="0">
                  <a:moveTo>
                    <a:pt x="3745" y="0"/>
                  </a:moveTo>
                  <a:cubicBezTo>
                    <a:pt x="2946" y="0"/>
                    <a:pt x="2202" y="1304"/>
                    <a:pt x="1838" y="1779"/>
                  </a:cubicBezTo>
                  <a:cubicBezTo>
                    <a:pt x="1213" y="2635"/>
                    <a:pt x="1" y="4419"/>
                    <a:pt x="947" y="5294"/>
                  </a:cubicBezTo>
                  <a:cubicBezTo>
                    <a:pt x="1146" y="5475"/>
                    <a:pt x="1342" y="5549"/>
                    <a:pt x="1528" y="5549"/>
                  </a:cubicBezTo>
                  <a:cubicBezTo>
                    <a:pt x="2090" y="5549"/>
                    <a:pt x="2560" y="4875"/>
                    <a:pt x="2747" y="4473"/>
                  </a:cubicBezTo>
                  <a:cubicBezTo>
                    <a:pt x="2822" y="4324"/>
                    <a:pt x="2689" y="4184"/>
                    <a:pt x="2560" y="4184"/>
                  </a:cubicBezTo>
                  <a:cubicBezTo>
                    <a:pt x="2503" y="4184"/>
                    <a:pt x="2447" y="4211"/>
                    <a:pt x="2409" y="4276"/>
                  </a:cubicBezTo>
                  <a:cubicBezTo>
                    <a:pt x="2308" y="4622"/>
                    <a:pt x="1756" y="5050"/>
                    <a:pt x="1390" y="5050"/>
                  </a:cubicBezTo>
                  <a:cubicBezTo>
                    <a:pt x="1170" y="5050"/>
                    <a:pt x="1017" y="4895"/>
                    <a:pt x="1071" y="4473"/>
                  </a:cubicBezTo>
                  <a:cubicBezTo>
                    <a:pt x="1089" y="4169"/>
                    <a:pt x="1161" y="3867"/>
                    <a:pt x="1268" y="3581"/>
                  </a:cubicBezTo>
                  <a:cubicBezTo>
                    <a:pt x="1427" y="3099"/>
                    <a:pt x="1713" y="2654"/>
                    <a:pt x="1981" y="2243"/>
                  </a:cubicBezTo>
                  <a:cubicBezTo>
                    <a:pt x="2266" y="1798"/>
                    <a:pt x="2604" y="1406"/>
                    <a:pt x="2944" y="1013"/>
                  </a:cubicBezTo>
                  <a:cubicBezTo>
                    <a:pt x="3033" y="888"/>
                    <a:pt x="3140" y="781"/>
                    <a:pt x="3247" y="674"/>
                  </a:cubicBezTo>
                  <a:cubicBezTo>
                    <a:pt x="3353" y="574"/>
                    <a:pt x="3506" y="526"/>
                    <a:pt x="3663" y="526"/>
                  </a:cubicBezTo>
                  <a:cubicBezTo>
                    <a:pt x="3981" y="526"/>
                    <a:pt x="4317" y="720"/>
                    <a:pt x="4317" y="1066"/>
                  </a:cubicBezTo>
                  <a:cubicBezTo>
                    <a:pt x="4281" y="1387"/>
                    <a:pt x="4192" y="1708"/>
                    <a:pt x="4050" y="1993"/>
                  </a:cubicBezTo>
                  <a:cubicBezTo>
                    <a:pt x="3977" y="2153"/>
                    <a:pt x="4112" y="2286"/>
                    <a:pt x="4233" y="2286"/>
                  </a:cubicBezTo>
                  <a:cubicBezTo>
                    <a:pt x="4289" y="2286"/>
                    <a:pt x="4342" y="2258"/>
                    <a:pt x="4371" y="2190"/>
                  </a:cubicBezTo>
                  <a:cubicBezTo>
                    <a:pt x="4692" y="1458"/>
                    <a:pt x="4942" y="478"/>
                    <a:pt x="4050" y="67"/>
                  </a:cubicBezTo>
                  <a:cubicBezTo>
                    <a:pt x="3948" y="21"/>
                    <a:pt x="3846" y="0"/>
                    <a:pt x="3745" y="0"/>
                  </a:cubicBezTo>
                  <a:close/>
                </a:path>
              </a:pathLst>
            </a:custGeom>
            <a:solidFill>
              <a:srgbClr val="E68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0"/>
            <p:cNvSpPr/>
            <p:nvPr/>
          </p:nvSpPr>
          <p:spPr>
            <a:xfrm>
              <a:off x="7895011" y="2573448"/>
              <a:ext cx="132393" cy="147958"/>
            </a:xfrm>
            <a:custGeom>
              <a:avLst/>
              <a:gdLst/>
              <a:ahLst/>
              <a:cxnLst/>
              <a:rect l="l" t="t" r="r" b="b"/>
              <a:pathLst>
                <a:path w="4959" h="5542" extrusionOk="0">
                  <a:moveTo>
                    <a:pt x="3745" y="1"/>
                  </a:moveTo>
                  <a:cubicBezTo>
                    <a:pt x="2946" y="1"/>
                    <a:pt x="2204" y="1304"/>
                    <a:pt x="1856" y="1779"/>
                  </a:cubicBezTo>
                  <a:cubicBezTo>
                    <a:pt x="1213" y="2618"/>
                    <a:pt x="1" y="4419"/>
                    <a:pt x="947" y="5275"/>
                  </a:cubicBezTo>
                  <a:cubicBezTo>
                    <a:pt x="1154" y="5465"/>
                    <a:pt x="1356" y="5541"/>
                    <a:pt x="1546" y="5541"/>
                  </a:cubicBezTo>
                  <a:cubicBezTo>
                    <a:pt x="2106" y="5541"/>
                    <a:pt x="2561" y="4873"/>
                    <a:pt x="2747" y="4473"/>
                  </a:cubicBezTo>
                  <a:cubicBezTo>
                    <a:pt x="2820" y="4314"/>
                    <a:pt x="2694" y="4173"/>
                    <a:pt x="2572" y="4173"/>
                  </a:cubicBezTo>
                  <a:cubicBezTo>
                    <a:pt x="2516" y="4173"/>
                    <a:pt x="2460" y="4203"/>
                    <a:pt x="2426" y="4276"/>
                  </a:cubicBezTo>
                  <a:cubicBezTo>
                    <a:pt x="2316" y="4620"/>
                    <a:pt x="1772" y="5046"/>
                    <a:pt x="1405" y="5046"/>
                  </a:cubicBezTo>
                  <a:cubicBezTo>
                    <a:pt x="1181" y="5046"/>
                    <a:pt x="1024" y="4887"/>
                    <a:pt x="1071" y="4455"/>
                  </a:cubicBezTo>
                  <a:cubicBezTo>
                    <a:pt x="1106" y="4152"/>
                    <a:pt x="1161" y="3867"/>
                    <a:pt x="1268" y="3582"/>
                  </a:cubicBezTo>
                  <a:cubicBezTo>
                    <a:pt x="1427" y="3099"/>
                    <a:pt x="1713" y="2654"/>
                    <a:pt x="1998" y="2226"/>
                  </a:cubicBezTo>
                  <a:cubicBezTo>
                    <a:pt x="2284" y="1798"/>
                    <a:pt x="2623" y="1406"/>
                    <a:pt x="2944" y="1013"/>
                  </a:cubicBezTo>
                  <a:cubicBezTo>
                    <a:pt x="3033" y="888"/>
                    <a:pt x="3140" y="764"/>
                    <a:pt x="3247" y="657"/>
                  </a:cubicBezTo>
                  <a:cubicBezTo>
                    <a:pt x="3356" y="565"/>
                    <a:pt x="3506" y="521"/>
                    <a:pt x="3658" y="521"/>
                  </a:cubicBezTo>
                  <a:cubicBezTo>
                    <a:pt x="3981" y="521"/>
                    <a:pt x="4317" y="716"/>
                    <a:pt x="4317" y="1066"/>
                  </a:cubicBezTo>
                  <a:cubicBezTo>
                    <a:pt x="4300" y="1387"/>
                    <a:pt x="4210" y="1708"/>
                    <a:pt x="4050" y="1994"/>
                  </a:cubicBezTo>
                  <a:cubicBezTo>
                    <a:pt x="3976" y="2142"/>
                    <a:pt x="4116" y="2283"/>
                    <a:pt x="4245" y="2283"/>
                  </a:cubicBezTo>
                  <a:cubicBezTo>
                    <a:pt x="4301" y="2283"/>
                    <a:pt x="4355" y="2256"/>
                    <a:pt x="4388" y="2190"/>
                  </a:cubicBezTo>
                  <a:cubicBezTo>
                    <a:pt x="4709" y="1458"/>
                    <a:pt x="4959" y="478"/>
                    <a:pt x="4050" y="67"/>
                  </a:cubicBezTo>
                  <a:cubicBezTo>
                    <a:pt x="3948" y="21"/>
                    <a:pt x="3846" y="1"/>
                    <a:pt x="3745" y="1"/>
                  </a:cubicBezTo>
                  <a:close/>
                </a:path>
              </a:pathLst>
            </a:custGeom>
            <a:solidFill>
              <a:srgbClr val="E68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0"/>
            <p:cNvSpPr/>
            <p:nvPr/>
          </p:nvSpPr>
          <p:spPr>
            <a:xfrm>
              <a:off x="7933616" y="2602014"/>
              <a:ext cx="131886" cy="147691"/>
            </a:xfrm>
            <a:custGeom>
              <a:avLst/>
              <a:gdLst/>
              <a:ahLst/>
              <a:cxnLst/>
              <a:rect l="l" t="t" r="r" b="b"/>
              <a:pathLst>
                <a:path w="4940" h="5532" extrusionOk="0">
                  <a:moveTo>
                    <a:pt x="3741" y="0"/>
                  </a:moveTo>
                  <a:cubicBezTo>
                    <a:pt x="2943" y="0"/>
                    <a:pt x="2201" y="1288"/>
                    <a:pt x="1836" y="1762"/>
                  </a:cubicBezTo>
                  <a:cubicBezTo>
                    <a:pt x="1213" y="2619"/>
                    <a:pt x="0" y="4402"/>
                    <a:pt x="945" y="5275"/>
                  </a:cubicBezTo>
                  <a:cubicBezTo>
                    <a:pt x="1144" y="5457"/>
                    <a:pt x="1341" y="5531"/>
                    <a:pt x="1527" y="5531"/>
                  </a:cubicBezTo>
                  <a:cubicBezTo>
                    <a:pt x="2090" y="5531"/>
                    <a:pt x="2559" y="4857"/>
                    <a:pt x="2747" y="4455"/>
                  </a:cubicBezTo>
                  <a:cubicBezTo>
                    <a:pt x="2821" y="4306"/>
                    <a:pt x="2689" y="4167"/>
                    <a:pt x="2566" y="4167"/>
                  </a:cubicBezTo>
                  <a:cubicBezTo>
                    <a:pt x="2511" y="4167"/>
                    <a:pt x="2458" y="4194"/>
                    <a:pt x="2426" y="4259"/>
                  </a:cubicBezTo>
                  <a:cubicBezTo>
                    <a:pt x="2314" y="4604"/>
                    <a:pt x="1758" y="5033"/>
                    <a:pt x="1391" y="5033"/>
                  </a:cubicBezTo>
                  <a:cubicBezTo>
                    <a:pt x="1169" y="5033"/>
                    <a:pt x="1017" y="4877"/>
                    <a:pt x="1070" y="4455"/>
                  </a:cubicBezTo>
                  <a:cubicBezTo>
                    <a:pt x="1087" y="4152"/>
                    <a:pt x="1159" y="3848"/>
                    <a:pt x="1266" y="3563"/>
                  </a:cubicBezTo>
                  <a:cubicBezTo>
                    <a:pt x="1427" y="3082"/>
                    <a:pt x="1712" y="2636"/>
                    <a:pt x="1979" y="2226"/>
                  </a:cubicBezTo>
                  <a:cubicBezTo>
                    <a:pt x="2264" y="1798"/>
                    <a:pt x="2604" y="1387"/>
                    <a:pt x="2942" y="995"/>
                  </a:cubicBezTo>
                  <a:cubicBezTo>
                    <a:pt x="3032" y="871"/>
                    <a:pt x="3139" y="764"/>
                    <a:pt x="3246" y="657"/>
                  </a:cubicBezTo>
                  <a:cubicBezTo>
                    <a:pt x="3352" y="556"/>
                    <a:pt x="3506" y="508"/>
                    <a:pt x="3663" y="508"/>
                  </a:cubicBezTo>
                  <a:cubicBezTo>
                    <a:pt x="3981" y="508"/>
                    <a:pt x="4316" y="703"/>
                    <a:pt x="4316" y="1049"/>
                  </a:cubicBezTo>
                  <a:cubicBezTo>
                    <a:pt x="4280" y="1387"/>
                    <a:pt x="4191" y="1691"/>
                    <a:pt x="4048" y="1976"/>
                  </a:cubicBezTo>
                  <a:cubicBezTo>
                    <a:pt x="3975" y="2134"/>
                    <a:pt x="4110" y="2276"/>
                    <a:pt x="4231" y="2276"/>
                  </a:cubicBezTo>
                  <a:cubicBezTo>
                    <a:pt x="4288" y="2276"/>
                    <a:pt x="4341" y="2246"/>
                    <a:pt x="4369" y="2172"/>
                  </a:cubicBezTo>
                  <a:cubicBezTo>
                    <a:pt x="4690" y="1441"/>
                    <a:pt x="4940" y="460"/>
                    <a:pt x="4048" y="67"/>
                  </a:cubicBezTo>
                  <a:cubicBezTo>
                    <a:pt x="3945" y="21"/>
                    <a:pt x="3842" y="0"/>
                    <a:pt x="3741" y="0"/>
                  </a:cubicBezTo>
                  <a:close/>
                </a:path>
              </a:pathLst>
            </a:custGeom>
            <a:solidFill>
              <a:srgbClr val="E68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0"/>
            <p:cNvSpPr/>
            <p:nvPr/>
          </p:nvSpPr>
          <p:spPr>
            <a:xfrm>
              <a:off x="7273657" y="1674682"/>
              <a:ext cx="48509" cy="19596"/>
            </a:xfrm>
            <a:custGeom>
              <a:avLst/>
              <a:gdLst/>
              <a:ahLst/>
              <a:cxnLst/>
              <a:rect l="l" t="t" r="r" b="b"/>
              <a:pathLst>
                <a:path w="1817" h="734" extrusionOk="0">
                  <a:moveTo>
                    <a:pt x="459" y="0"/>
                  </a:moveTo>
                  <a:cubicBezTo>
                    <a:pt x="402" y="0"/>
                    <a:pt x="344" y="2"/>
                    <a:pt x="286" y="7"/>
                  </a:cubicBezTo>
                  <a:cubicBezTo>
                    <a:pt x="6" y="24"/>
                    <a:pt x="1" y="453"/>
                    <a:pt x="269" y="453"/>
                  </a:cubicBezTo>
                  <a:cubicBezTo>
                    <a:pt x="274" y="453"/>
                    <a:pt x="280" y="452"/>
                    <a:pt x="286" y="452"/>
                  </a:cubicBezTo>
                  <a:cubicBezTo>
                    <a:pt x="342" y="447"/>
                    <a:pt x="398" y="444"/>
                    <a:pt x="453" y="444"/>
                  </a:cubicBezTo>
                  <a:cubicBezTo>
                    <a:pt x="780" y="444"/>
                    <a:pt x="1084" y="534"/>
                    <a:pt x="1373" y="702"/>
                  </a:cubicBezTo>
                  <a:cubicBezTo>
                    <a:pt x="1412" y="724"/>
                    <a:pt x="1450" y="734"/>
                    <a:pt x="1487" y="734"/>
                  </a:cubicBezTo>
                  <a:cubicBezTo>
                    <a:pt x="1684" y="734"/>
                    <a:pt x="1817" y="448"/>
                    <a:pt x="1606" y="328"/>
                  </a:cubicBezTo>
                  <a:cubicBezTo>
                    <a:pt x="1246" y="109"/>
                    <a:pt x="860" y="0"/>
                    <a:pt x="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0"/>
            <p:cNvSpPr/>
            <p:nvPr/>
          </p:nvSpPr>
          <p:spPr>
            <a:xfrm>
              <a:off x="7181417" y="1678286"/>
              <a:ext cx="47014" cy="19489"/>
            </a:xfrm>
            <a:custGeom>
              <a:avLst/>
              <a:gdLst/>
              <a:ahLst/>
              <a:cxnLst/>
              <a:rect l="l" t="t" r="r" b="b"/>
              <a:pathLst>
                <a:path w="1761" h="730" extrusionOk="0">
                  <a:moveTo>
                    <a:pt x="1247" y="1"/>
                  </a:moveTo>
                  <a:cubicBezTo>
                    <a:pt x="879" y="1"/>
                    <a:pt x="519" y="107"/>
                    <a:pt x="210" y="300"/>
                  </a:cubicBezTo>
                  <a:cubicBezTo>
                    <a:pt x="1" y="434"/>
                    <a:pt x="128" y="730"/>
                    <a:pt x="312" y="730"/>
                  </a:cubicBezTo>
                  <a:cubicBezTo>
                    <a:pt x="347" y="730"/>
                    <a:pt x="386" y="718"/>
                    <a:pt x="424" y="692"/>
                  </a:cubicBezTo>
                  <a:cubicBezTo>
                    <a:pt x="677" y="523"/>
                    <a:pt x="954" y="443"/>
                    <a:pt x="1243" y="443"/>
                  </a:cubicBezTo>
                  <a:cubicBezTo>
                    <a:pt x="1319" y="443"/>
                    <a:pt x="1397" y="449"/>
                    <a:pt x="1475" y="460"/>
                  </a:cubicBezTo>
                  <a:cubicBezTo>
                    <a:pt x="1481" y="460"/>
                    <a:pt x="1487" y="460"/>
                    <a:pt x="1492" y="460"/>
                  </a:cubicBezTo>
                  <a:cubicBezTo>
                    <a:pt x="1760" y="460"/>
                    <a:pt x="1755" y="31"/>
                    <a:pt x="1475" y="15"/>
                  </a:cubicBezTo>
                  <a:cubicBezTo>
                    <a:pt x="1399" y="5"/>
                    <a:pt x="1323" y="1"/>
                    <a:pt x="1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0"/>
            <p:cNvSpPr/>
            <p:nvPr/>
          </p:nvSpPr>
          <p:spPr>
            <a:xfrm>
              <a:off x="7283641" y="1697695"/>
              <a:ext cx="22880" cy="22906"/>
            </a:xfrm>
            <a:custGeom>
              <a:avLst/>
              <a:gdLst/>
              <a:ahLst/>
              <a:cxnLst/>
              <a:rect l="l" t="t" r="r" b="b"/>
              <a:pathLst>
                <a:path w="857" h="858" extrusionOk="0">
                  <a:moveTo>
                    <a:pt x="428" y="1"/>
                  </a:moveTo>
                  <a:cubicBezTo>
                    <a:pt x="179" y="1"/>
                    <a:pt x="0" y="196"/>
                    <a:pt x="0" y="429"/>
                  </a:cubicBezTo>
                  <a:cubicBezTo>
                    <a:pt x="0" y="660"/>
                    <a:pt x="179" y="857"/>
                    <a:pt x="428" y="857"/>
                  </a:cubicBezTo>
                  <a:cubicBezTo>
                    <a:pt x="661" y="857"/>
                    <a:pt x="856" y="660"/>
                    <a:pt x="856" y="429"/>
                  </a:cubicBezTo>
                  <a:cubicBezTo>
                    <a:pt x="856" y="196"/>
                    <a:pt x="661" y="1"/>
                    <a:pt x="4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0"/>
            <p:cNvSpPr/>
            <p:nvPr/>
          </p:nvSpPr>
          <p:spPr>
            <a:xfrm>
              <a:off x="7192710" y="1701967"/>
              <a:ext cx="22880" cy="22880"/>
            </a:xfrm>
            <a:custGeom>
              <a:avLst/>
              <a:gdLst/>
              <a:ahLst/>
              <a:cxnLst/>
              <a:rect l="l" t="t" r="r" b="b"/>
              <a:pathLst>
                <a:path w="857" h="857" extrusionOk="0">
                  <a:moveTo>
                    <a:pt x="429" y="1"/>
                  </a:moveTo>
                  <a:cubicBezTo>
                    <a:pt x="196" y="1"/>
                    <a:pt x="1" y="198"/>
                    <a:pt x="1" y="429"/>
                  </a:cubicBezTo>
                  <a:cubicBezTo>
                    <a:pt x="1" y="678"/>
                    <a:pt x="196" y="857"/>
                    <a:pt x="429" y="857"/>
                  </a:cubicBezTo>
                  <a:cubicBezTo>
                    <a:pt x="660" y="857"/>
                    <a:pt x="857" y="678"/>
                    <a:pt x="857" y="429"/>
                  </a:cubicBezTo>
                  <a:cubicBezTo>
                    <a:pt x="857" y="198"/>
                    <a:pt x="660" y="1"/>
                    <a:pt x="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0"/>
            <p:cNvSpPr/>
            <p:nvPr/>
          </p:nvSpPr>
          <p:spPr>
            <a:xfrm>
              <a:off x="7220796" y="1713393"/>
              <a:ext cx="35748" cy="61858"/>
            </a:xfrm>
            <a:custGeom>
              <a:avLst/>
              <a:gdLst/>
              <a:ahLst/>
              <a:cxnLst/>
              <a:rect l="l" t="t" r="r" b="b"/>
              <a:pathLst>
                <a:path w="1339" h="2317" extrusionOk="0">
                  <a:moveTo>
                    <a:pt x="928" y="1"/>
                  </a:moveTo>
                  <a:cubicBezTo>
                    <a:pt x="928" y="1"/>
                    <a:pt x="749" y="1696"/>
                    <a:pt x="0" y="1891"/>
                  </a:cubicBezTo>
                  <a:cubicBezTo>
                    <a:pt x="0" y="1891"/>
                    <a:pt x="403" y="2316"/>
                    <a:pt x="827" y="2316"/>
                  </a:cubicBezTo>
                  <a:cubicBezTo>
                    <a:pt x="939" y="2316"/>
                    <a:pt x="1052" y="2287"/>
                    <a:pt x="1160" y="2212"/>
                  </a:cubicBezTo>
                  <a:cubicBezTo>
                    <a:pt x="1160" y="2212"/>
                    <a:pt x="1338" y="1107"/>
                    <a:pt x="928" y="1"/>
                  </a:cubicBezTo>
                  <a:close/>
                </a:path>
              </a:pathLst>
            </a:custGeom>
            <a:solidFill>
              <a:srgbClr val="E68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0"/>
            <p:cNvSpPr/>
            <p:nvPr/>
          </p:nvSpPr>
          <p:spPr>
            <a:xfrm>
              <a:off x="7245544" y="1780057"/>
              <a:ext cx="48136" cy="28086"/>
            </a:xfrm>
            <a:custGeom>
              <a:avLst/>
              <a:gdLst/>
              <a:ahLst/>
              <a:cxnLst/>
              <a:rect l="l" t="t" r="r" b="b"/>
              <a:pathLst>
                <a:path w="1803" h="1052" extrusionOk="0">
                  <a:moveTo>
                    <a:pt x="1784" y="1"/>
                  </a:moveTo>
                  <a:lnTo>
                    <a:pt x="1" y="536"/>
                  </a:lnTo>
                  <a:cubicBezTo>
                    <a:pt x="1" y="536"/>
                    <a:pt x="369" y="1052"/>
                    <a:pt x="945" y="1052"/>
                  </a:cubicBezTo>
                  <a:cubicBezTo>
                    <a:pt x="1003" y="1052"/>
                    <a:pt x="1063" y="1047"/>
                    <a:pt x="1125" y="1035"/>
                  </a:cubicBezTo>
                  <a:cubicBezTo>
                    <a:pt x="1803" y="911"/>
                    <a:pt x="1784" y="1"/>
                    <a:pt x="1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0"/>
            <p:cNvSpPr/>
            <p:nvPr/>
          </p:nvSpPr>
          <p:spPr>
            <a:xfrm>
              <a:off x="7556489" y="2933302"/>
              <a:ext cx="302856" cy="285263"/>
            </a:xfrm>
            <a:custGeom>
              <a:avLst/>
              <a:gdLst/>
              <a:ahLst/>
              <a:cxnLst/>
              <a:rect l="l" t="t" r="r" b="b"/>
              <a:pathLst>
                <a:path w="11344" h="10685" extrusionOk="0">
                  <a:moveTo>
                    <a:pt x="10309" y="0"/>
                  </a:moveTo>
                  <a:cubicBezTo>
                    <a:pt x="8614" y="6136"/>
                    <a:pt x="2515" y="8294"/>
                    <a:pt x="1" y="8936"/>
                  </a:cubicBezTo>
                  <a:cubicBezTo>
                    <a:pt x="1124" y="10006"/>
                    <a:pt x="1873" y="10684"/>
                    <a:pt x="1873" y="10684"/>
                  </a:cubicBezTo>
                  <a:cubicBezTo>
                    <a:pt x="1873" y="10684"/>
                    <a:pt x="11130" y="7902"/>
                    <a:pt x="11344" y="1981"/>
                  </a:cubicBezTo>
                  <a:cubicBezTo>
                    <a:pt x="11344" y="1981"/>
                    <a:pt x="10951" y="1196"/>
                    <a:pt x="10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0"/>
            <p:cNvSpPr/>
            <p:nvPr/>
          </p:nvSpPr>
          <p:spPr>
            <a:xfrm>
              <a:off x="6942262" y="2861406"/>
              <a:ext cx="315698" cy="306674"/>
            </a:xfrm>
            <a:custGeom>
              <a:avLst/>
              <a:gdLst/>
              <a:ahLst/>
              <a:cxnLst/>
              <a:rect l="l" t="t" r="r" b="b"/>
              <a:pathLst>
                <a:path w="11825" h="11487" extrusionOk="0">
                  <a:moveTo>
                    <a:pt x="1677" y="1"/>
                  </a:moveTo>
                  <a:cubicBezTo>
                    <a:pt x="1088" y="696"/>
                    <a:pt x="535" y="1428"/>
                    <a:pt x="0" y="2194"/>
                  </a:cubicBezTo>
                  <a:cubicBezTo>
                    <a:pt x="1463" y="6653"/>
                    <a:pt x="5297" y="10255"/>
                    <a:pt x="9827" y="11487"/>
                  </a:cubicBezTo>
                  <a:cubicBezTo>
                    <a:pt x="10397" y="11218"/>
                    <a:pt x="11075" y="10862"/>
                    <a:pt x="11824" y="10469"/>
                  </a:cubicBezTo>
                  <a:cubicBezTo>
                    <a:pt x="3781" y="7473"/>
                    <a:pt x="2034" y="1944"/>
                    <a:pt x="16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4" name="Google Shape;2044;p40"/>
          <p:cNvGrpSpPr/>
          <p:nvPr/>
        </p:nvGrpSpPr>
        <p:grpSpPr>
          <a:xfrm>
            <a:off x="6104510" y="1964944"/>
            <a:ext cx="1429078" cy="1702535"/>
            <a:chOff x="268004" y="1213250"/>
            <a:chExt cx="2722054" cy="3242924"/>
          </a:xfrm>
        </p:grpSpPr>
        <p:sp>
          <p:nvSpPr>
            <p:cNvPr id="2045" name="Google Shape;2045;p40"/>
            <p:cNvSpPr/>
            <p:nvPr/>
          </p:nvSpPr>
          <p:spPr>
            <a:xfrm>
              <a:off x="2175709" y="3976402"/>
              <a:ext cx="425583" cy="425583"/>
            </a:xfrm>
            <a:custGeom>
              <a:avLst/>
              <a:gdLst/>
              <a:ahLst/>
              <a:cxnLst/>
              <a:rect l="l" t="t" r="r" b="b"/>
              <a:pathLst>
                <a:path w="12183" h="12183" extrusionOk="0">
                  <a:moveTo>
                    <a:pt x="6083" y="0"/>
                  </a:moveTo>
                  <a:cubicBezTo>
                    <a:pt x="5280" y="0"/>
                    <a:pt x="4531" y="161"/>
                    <a:pt x="3817" y="447"/>
                  </a:cubicBezTo>
                  <a:cubicBezTo>
                    <a:pt x="2997" y="768"/>
                    <a:pt x="2248" y="1284"/>
                    <a:pt x="1660" y="1926"/>
                  </a:cubicBezTo>
                  <a:cubicBezTo>
                    <a:pt x="625" y="3015"/>
                    <a:pt x="0" y="4478"/>
                    <a:pt x="0" y="6100"/>
                  </a:cubicBezTo>
                  <a:cubicBezTo>
                    <a:pt x="0" y="6190"/>
                    <a:pt x="0" y="6297"/>
                    <a:pt x="19" y="6404"/>
                  </a:cubicBezTo>
                  <a:cubicBezTo>
                    <a:pt x="55" y="7331"/>
                    <a:pt x="322" y="8204"/>
                    <a:pt x="732" y="8972"/>
                  </a:cubicBezTo>
                  <a:cubicBezTo>
                    <a:pt x="1499" y="10416"/>
                    <a:pt x="2837" y="11505"/>
                    <a:pt x="4442" y="11950"/>
                  </a:cubicBezTo>
                  <a:cubicBezTo>
                    <a:pt x="4959" y="12092"/>
                    <a:pt x="5512" y="12182"/>
                    <a:pt x="6083" y="12182"/>
                  </a:cubicBezTo>
                  <a:cubicBezTo>
                    <a:pt x="6492" y="12182"/>
                    <a:pt x="6885" y="12128"/>
                    <a:pt x="7277" y="12057"/>
                  </a:cubicBezTo>
                  <a:cubicBezTo>
                    <a:pt x="8901" y="11736"/>
                    <a:pt x="10292" y="10773"/>
                    <a:pt x="11184" y="9436"/>
                  </a:cubicBezTo>
                  <a:cubicBezTo>
                    <a:pt x="11700" y="8632"/>
                    <a:pt x="12040" y="7724"/>
                    <a:pt x="12147" y="6725"/>
                  </a:cubicBezTo>
                  <a:cubicBezTo>
                    <a:pt x="12164" y="6528"/>
                    <a:pt x="12183" y="6314"/>
                    <a:pt x="12183" y="6100"/>
                  </a:cubicBezTo>
                  <a:cubicBezTo>
                    <a:pt x="12183" y="4620"/>
                    <a:pt x="11648" y="3265"/>
                    <a:pt x="10773" y="2212"/>
                  </a:cubicBezTo>
                  <a:cubicBezTo>
                    <a:pt x="10185" y="1498"/>
                    <a:pt x="9453" y="928"/>
                    <a:pt x="8616" y="554"/>
                  </a:cubicBezTo>
                  <a:cubicBezTo>
                    <a:pt x="7848" y="197"/>
                    <a:pt x="6992" y="0"/>
                    <a:pt x="60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0"/>
            <p:cNvSpPr/>
            <p:nvPr/>
          </p:nvSpPr>
          <p:spPr>
            <a:xfrm>
              <a:off x="2201280" y="4006304"/>
              <a:ext cx="335806" cy="335212"/>
            </a:xfrm>
            <a:custGeom>
              <a:avLst/>
              <a:gdLst/>
              <a:ahLst/>
              <a:cxnLst/>
              <a:rect l="l" t="t" r="r" b="b"/>
              <a:pathLst>
                <a:path w="9613" h="9596" extrusionOk="0">
                  <a:moveTo>
                    <a:pt x="4797" y="0"/>
                  </a:moveTo>
                  <a:cubicBezTo>
                    <a:pt x="4174" y="0"/>
                    <a:pt x="3567" y="107"/>
                    <a:pt x="3014" y="340"/>
                  </a:cubicBezTo>
                  <a:cubicBezTo>
                    <a:pt x="2355" y="590"/>
                    <a:pt x="1765" y="999"/>
                    <a:pt x="1302" y="1517"/>
                  </a:cubicBezTo>
                  <a:cubicBezTo>
                    <a:pt x="500" y="2373"/>
                    <a:pt x="0" y="3532"/>
                    <a:pt x="0" y="4799"/>
                  </a:cubicBezTo>
                  <a:cubicBezTo>
                    <a:pt x="0" y="4870"/>
                    <a:pt x="0" y="4958"/>
                    <a:pt x="18" y="5048"/>
                  </a:cubicBezTo>
                  <a:cubicBezTo>
                    <a:pt x="53" y="5779"/>
                    <a:pt x="250" y="6457"/>
                    <a:pt x="571" y="7063"/>
                  </a:cubicBezTo>
                  <a:cubicBezTo>
                    <a:pt x="1178" y="8204"/>
                    <a:pt x="2248" y="9061"/>
                    <a:pt x="3496" y="9417"/>
                  </a:cubicBezTo>
                  <a:cubicBezTo>
                    <a:pt x="3924" y="9543"/>
                    <a:pt x="4352" y="9596"/>
                    <a:pt x="4797" y="9596"/>
                  </a:cubicBezTo>
                  <a:cubicBezTo>
                    <a:pt x="5118" y="9596"/>
                    <a:pt x="5439" y="9560"/>
                    <a:pt x="5743" y="9507"/>
                  </a:cubicBezTo>
                  <a:cubicBezTo>
                    <a:pt x="7027" y="9257"/>
                    <a:pt x="8133" y="8490"/>
                    <a:pt x="8811" y="7438"/>
                  </a:cubicBezTo>
                  <a:cubicBezTo>
                    <a:pt x="9239" y="6813"/>
                    <a:pt x="9506" y="6083"/>
                    <a:pt x="9577" y="5298"/>
                  </a:cubicBezTo>
                  <a:cubicBezTo>
                    <a:pt x="9596" y="5137"/>
                    <a:pt x="9613" y="4958"/>
                    <a:pt x="9613" y="4799"/>
                  </a:cubicBezTo>
                  <a:cubicBezTo>
                    <a:pt x="9613" y="3622"/>
                    <a:pt x="9203" y="2551"/>
                    <a:pt x="8507" y="1731"/>
                  </a:cubicBezTo>
                  <a:cubicBezTo>
                    <a:pt x="8043" y="1177"/>
                    <a:pt x="7456" y="714"/>
                    <a:pt x="6795" y="428"/>
                  </a:cubicBezTo>
                  <a:cubicBezTo>
                    <a:pt x="6188" y="143"/>
                    <a:pt x="5511" y="0"/>
                    <a:pt x="4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0"/>
            <p:cNvSpPr/>
            <p:nvPr/>
          </p:nvSpPr>
          <p:spPr>
            <a:xfrm>
              <a:off x="2427403" y="4234104"/>
              <a:ext cx="48626" cy="91872"/>
            </a:xfrm>
            <a:custGeom>
              <a:avLst/>
              <a:gdLst/>
              <a:ahLst/>
              <a:cxnLst/>
              <a:rect l="l" t="t" r="r" b="b"/>
              <a:pathLst>
                <a:path w="1392" h="2630" extrusionOk="0">
                  <a:moveTo>
                    <a:pt x="84" y="0"/>
                  </a:moveTo>
                  <a:cubicBezTo>
                    <a:pt x="74" y="0"/>
                    <a:pt x="65" y="2"/>
                    <a:pt x="55" y="7"/>
                  </a:cubicBezTo>
                  <a:cubicBezTo>
                    <a:pt x="19" y="25"/>
                    <a:pt x="1" y="78"/>
                    <a:pt x="19" y="114"/>
                  </a:cubicBezTo>
                  <a:lnTo>
                    <a:pt x="305" y="613"/>
                  </a:lnTo>
                  <a:lnTo>
                    <a:pt x="821" y="1790"/>
                  </a:lnTo>
                  <a:lnTo>
                    <a:pt x="1232" y="2575"/>
                  </a:lnTo>
                  <a:cubicBezTo>
                    <a:pt x="1249" y="2611"/>
                    <a:pt x="1285" y="2629"/>
                    <a:pt x="1304" y="2629"/>
                  </a:cubicBezTo>
                  <a:cubicBezTo>
                    <a:pt x="1321" y="2629"/>
                    <a:pt x="1321" y="2629"/>
                    <a:pt x="1339" y="2611"/>
                  </a:cubicBezTo>
                  <a:cubicBezTo>
                    <a:pt x="1375" y="2594"/>
                    <a:pt x="1392" y="2540"/>
                    <a:pt x="1375" y="2504"/>
                  </a:cubicBezTo>
                  <a:lnTo>
                    <a:pt x="947" y="1738"/>
                  </a:lnTo>
                  <a:lnTo>
                    <a:pt x="447" y="542"/>
                  </a:lnTo>
                  <a:lnTo>
                    <a:pt x="162" y="43"/>
                  </a:lnTo>
                  <a:cubicBezTo>
                    <a:pt x="136" y="16"/>
                    <a:pt x="110"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0"/>
            <p:cNvSpPr/>
            <p:nvPr/>
          </p:nvSpPr>
          <p:spPr>
            <a:xfrm>
              <a:off x="2441132" y="4150229"/>
              <a:ext cx="102212" cy="7510"/>
            </a:xfrm>
            <a:custGeom>
              <a:avLst/>
              <a:gdLst/>
              <a:ahLst/>
              <a:cxnLst/>
              <a:rect l="l" t="t" r="r" b="b"/>
              <a:pathLst>
                <a:path w="2926" h="215" extrusionOk="0">
                  <a:moveTo>
                    <a:pt x="2837" y="1"/>
                  </a:moveTo>
                  <a:lnTo>
                    <a:pt x="90" y="72"/>
                  </a:lnTo>
                  <a:cubicBezTo>
                    <a:pt x="36" y="72"/>
                    <a:pt x="0" y="108"/>
                    <a:pt x="19" y="144"/>
                  </a:cubicBezTo>
                  <a:cubicBezTo>
                    <a:pt x="19" y="179"/>
                    <a:pt x="36" y="215"/>
                    <a:pt x="90" y="215"/>
                  </a:cubicBezTo>
                  <a:lnTo>
                    <a:pt x="2837" y="144"/>
                  </a:lnTo>
                  <a:cubicBezTo>
                    <a:pt x="2890" y="144"/>
                    <a:pt x="2925" y="108"/>
                    <a:pt x="2925" y="72"/>
                  </a:cubicBezTo>
                  <a:cubicBezTo>
                    <a:pt x="2925" y="37"/>
                    <a:pt x="2890" y="1"/>
                    <a:pt x="2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0"/>
            <p:cNvSpPr/>
            <p:nvPr/>
          </p:nvSpPr>
          <p:spPr>
            <a:xfrm>
              <a:off x="2385693" y="4035613"/>
              <a:ext cx="9362" cy="80380"/>
            </a:xfrm>
            <a:custGeom>
              <a:avLst/>
              <a:gdLst/>
              <a:ahLst/>
              <a:cxnLst/>
              <a:rect l="l" t="t" r="r" b="b"/>
              <a:pathLst>
                <a:path w="268" h="2301" extrusionOk="0">
                  <a:moveTo>
                    <a:pt x="196" y="0"/>
                  </a:moveTo>
                  <a:cubicBezTo>
                    <a:pt x="143" y="0"/>
                    <a:pt x="108" y="36"/>
                    <a:pt x="108" y="72"/>
                  </a:cubicBezTo>
                  <a:lnTo>
                    <a:pt x="1" y="2229"/>
                  </a:lnTo>
                  <a:cubicBezTo>
                    <a:pt x="1" y="2265"/>
                    <a:pt x="36" y="2300"/>
                    <a:pt x="72" y="2300"/>
                  </a:cubicBezTo>
                  <a:cubicBezTo>
                    <a:pt x="125" y="2300"/>
                    <a:pt x="160" y="2283"/>
                    <a:pt x="160" y="2229"/>
                  </a:cubicBezTo>
                  <a:lnTo>
                    <a:pt x="267" y="89"/>
                  </a:lnTo>
                  <a:cubicBezTo>
                    <a:pt x="267" y="36"/>
                    <a:pt x="232" y="0"/>
                    <a:pt x="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0"/>
            <p:cNvSpPr/>
            <p:nvPr/>
          </p:nvSpPr>
          <p:spPr>
            <a:xfrm>
              <a:off x="2249243" y="4134649"/>
              <a:ext cx="71053" cy="28086"/>
            </a:xfrm>
            <a:custGeom>
              <a:avLst/>
              <a:gdLst/>
              <a:ahLst/>
              <a:cxnLst/>
              <a:rect l="l" t="t" r="r" b="b"/>
              <a:pathLst>
                <a:path w="2034" h="804" extrusionOk="0">
                  <a:moveTo>
                    <a:pt x="107" y="0"/>
                  </a:moveTo>
                  <a:cubicBezTo>
                    <a:pt x="71" y="0"/>
                    <a:pt x="19" y="19"/>
                    <a:pt x="19" y="55"/>
                  </a:cubicBezTo>
                  <a:cubicBezTo>
                    <a:pt x="0" y="90"/>
                    <a:pt x="19" y="143"/>
                    <a:pt x="54" y="143"/>
                  </a:cubicBezTo>
                  <a:lnTo>
                    <a:pt x="1926" y="804"/>
                  </a:lnTo>
                  <a:lnTo>
                    <a:pt x="1945" y="804"/>
                  </a:lnTo>
                  <a:cubicBezTo>
                    <a:pt x="1980" y="804"/>
                    <a:pt x="1998" y="785"/>
                    <a:pt x="2016" y="749"/>
                  </a:cubicBezTo>
                  <a:cubicBezTo>
                    <a:pt x="2033" y="714"/>
                    <a:pt x="2016" y="661"/>
                    <a:pt x="1962" y="661"/>
                  </a:cubicBezTo>
                  <a:lnTo>
                    <a:pt x="1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0"/>
            <p:cNvSpPr/>
            <p:nvPr/>
          </p:nvSpPr>
          <p:spPr>
            <a:xfrm>
              <a:off x="2293504" y="4233930"/>
              <a:ext cx="54844" cy="75210"/>
            </a:xfrm>
            <a:custGeom>
              <a:avLst/>
              <a:gdLst/>
              <a:ahLst/>
              <a:cxnLst/>
              <a:rect l="l" t="t" r="r" b="b"/>
              <a:pathLst>
                <a:path w="1570" h="2153" extrusionOk="0">
                  <a:moveTo>
                    <a:pt x="1485" y="1"/>
                  </a:moveTo>
                  <a:cubicBezTo>
                    <a:pt x="1460" y="1"/>
                    <a:pt x="1437" y="9"/>
                    <a:pt x="1427" y="30"/>
                  </a:cubicBezTo>
                  <a:lnTo>
                    <a:pt x="36" y="2045"/>
                  </a:lnTo>
                  <a:cubicBezTo>
                    <a:pt x="0" y="2081"/>
                    <a:pt x="17" y="2116"/>
                    <a:pt x="53" y="2152"/>
                  </a:cubicBezTo>
                  <a:lnTo>
                    <a:pt x="88" y="2152"/>
                  </a:lnTo>
                  <a:cubicBezTo>
                    <a:pt x="124" y="2152"/>
                    <a:pt x="143" y="2152"/>
                    <a:pt x="160" y="2135"/>
                  </a:cubicBezTo>
                  <a:lnTo>
                    <a:pt x="1551" y="119"/>
                  </a:lnTo>
                  <a:cubicBezTo>
                    <a:pt x="1570" y="83"/>
                    <a:pt x="1570" y="48"/>
                    <a:pt x="1534" y="12"/>
                  </a:cubicBezTo>
                  <a:cubicBezTo>
                    <a:pt x="1519" y="5"/>
                    <a:pt x="1502" y="1"/>
                    <a:pt x="1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0"/>
            <p:cNvSpPr/>
            <p:nvPr/>
          </p:nvSpPr>
          <p:spPr>
            <a:xfrm>
              <a:off x="2304054" y="4093533"/>
              <a:ext cx="168899" cy="160759"/>
            </a:xfrm>
            <a:custGeom>
              <a:avLst/>
              <a:gdLst/>
              <a:ahLst/>
              <a:cxnLst/>
              <a:rect l="l" t="t" r="r" b="b"/>
              <a:pathLst>
                <a:path w="4835" h="4602" extrusionOk="0">
                  <a:moveTo>
                    <a:pt x="2409" y="0"/>
                  </a:moveTo>
                  <a:lnTo>
                    <a:pt x="1" y="1767"/>
                  </a:lnTo>
                  <a:lnTo>
                    <a:pt x="928" y="4602"/>
                  </a:lnTo>
                  <a:lnTo>
                    <a:pt x="3907" y="4602"/>
                  </a:lnTo>
                  <a:lnTo>
                    <a:pt x="4835" y="1767"/>
                  </a:lnTo>
                  <a:lnTo>
                    <a:pt x="24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0"/>
            <p:cNvSpPr/>
            <p:nvPr/>
          </p:nvSpPr>
          <p:spPr>
            <a:xfrm>
              <a:off x="2307792" y="3976402"/>
              <a:ext cx="168899" cy="81672"/>
            </a:xfrm>
            <a:custGeom>
              <a:avLst/>
              <a:gdLst/>
              <a:ahLst/>
              <a:cxnLst/>
              <a:rect l="l" t="t" r="r" b="b"/>
              <a:pathLst>
                <a:path w="4835" h="2338" extrusionOk="0">
                  <a:moveTo>
                    <a:pt x="2302" y="0"/>
                  </a:moveTo>
                  <a:cubicBezTo>
                    <a:pt x="1499" y="0"/>
                    <a:pt x="750" y="161"/>
                    <a:pt x="36" y="447"/>
                  </a:cubicBezTo>
                  <a:lnTo>
                    <a:pt x="1" y="589"/>
                  </a:lnTo>
                  <a:lnTo>
                    <a:pt x="2426" y="2337"/>
                  </a:lnTo>
                  <a:lnTo>
                    <a:pt x="4835" y="589"/>
                  </a:lnTo>
                  <a:lnTo>
                    <a:pt x="4835" y="554"/>
                  </a:lnTo>
                  <a:cubicBezTo>
                    <a:pt x="4067" y="197"/>
                    <a:pt x="3211" y="0"/>
                    <a:pt x="2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0"/>
            <p:cNvSpPr/>
            <p:nvPr/>
          </p:nvSpPr>
          <p:spPr>
            <a:xfrm>
              <a:off x="2175709" y="4043683"/>
              <a:ext cx="89742" cy="160166"/>
            </a:xfrm>
            <a:custGeom>
              <a:avLst/>
              <a:gdLst/>
              <a:ahLst/>
              <a:cxnLst/>
              <a:rect l="l" t="t" r="r" b="b"/>
              <a:pathLst>
                <a:path w="2569" h="4585" extrusionOk="0">
                  <a:moveTo>
                    <a:pt x="1660" y="0"/>
                  </a:moveTo>
                  <a:cubicBezTo>
                    <a:pt x="625" y="1089"/>
                    <a:pt x="0" y="2552"/>
                    <a:pt x="0" y="4174"/>
                  </a:cubicBezTo>
                  <a:cubicBezTo>
                    <a:pt x="0" y="4264"/>
                    <a:pt x="0" y="4371"/>
                    <a:pt x="19" y="4478"/>
                  </a:cubicBezTo>
                  <a:lnTo>
                    <a:pt x="143" y="4585"/>
                  </a:lnTo>
                  <a:lnTo>
                    <a:pt x="2569" y="2818"/>
                  </a:lnTo>
                  <a:lnTo>
                    <a:pt x="16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0"/>
            <p:cNvSpPr/>
            <p:nvPr/>
          </p:nvSpPr>
          <p:spPr>
            <a:xfrm>
              <a:off x="2201280" y="4289159"/>
              <a:ext cx="137110" cy="104693"/>
            </a:xfrm>
            <a:custGeom>
              <a:avLst/>
              <a:gdLst/>
              <a:ahLst/>
              <a:cxnLst/>
              <a:rect l="l" t="t" r="r" b="b"/>
              <a:pathLst>
                <a:path w="3925" h="2997" extrusionOk="0">
                  <a:moveTo>
                    <a:pt x="18" y="0"/>
                  </a:moveTo>
                  <a:lnTo>
                    <a:pt x="0" y="19"/>
                  </a:lnTo>
                  <a:cubicBezTo>
                    <a:pt x="767" y="1463"/>
                    <a:pt x="2105" y="2552"/>
                    <a:pt x="3710" y="2997"/>
                  </a:cubicBezTo>
                  <a:lnTo>
                    <a:pt x="3924" y="2837"/>
                  </a:lnTo>
                  <a:lnTo>
                    <a:pt x="29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0"/>
            <p:cNvSpPr/>
            <p:nvPr/>
          </p:nvSpPr>
          <p:spPr>
            <a:xfrm>
              <a:off x="2426181" y="4295377"/>
              <a:ext cx="140219" cy="102212"/>
            </a:xfrm>
            <a:custGeom>
              <a:avLst/>
              <a:gdLst/>
              <a:ahLst/>
              <a:cxnLst/>
              <a:rect l="l" t="t" r="r" b="b"/>
              <a:pathLst>
                <a:path w="4014" h="2926" extrusionOk="0">
                  <a:moveTo>
                    <a:pt x="910" y="1"/>
                  </a:moveTo>
                  <a:lnTo>
                    <a:pt x="0" y="2854"/>
                  </a:lnTo>
                  <a:lnTo>
                    <a:pt x="107" y="2926"/>
                  </a:lnTo>
                  <a:cubicBezTo>
                    <a:pt x="1731" y="2605"/>
                    <a:pt x="3122" y="1642"/>
                    <a:pt x="4014" y="305"/>
                  </a:cubicBezTo>
                  <a:lnTo>
                    <a:pt x="39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0"/>
            <p:cNvSpPr/>
            <p:nvPr/>
          </p:nvSpPr>
          <p:spPr>
            <a:xfrm>
              <a:off x="2511558" y="4053639"/>
              <a:ext cx="89742" cy="160794"/>
            </a:xfrm>
            <a:custGeom>
              <a:avLst/>
              <a:gdLst/>
              <a:ahLst/>
              <a:cxnLst/>
              <a:rect l="l" t="t" r="r" b="b"/>
              <a:pathLst>
                <a:path w="2569" h="4603" extrusionOk="0">
                  <a:moveTo>
                    <a:pt x="928" y="1"/>
                  </a:moveTo>
                  <a:lnTo>
                    <a:pt x="0" y="2837"/>
                  </a:lnTo>
                  <a:lnTo>
                    <a:pt x="2426" y="4602"/>
                  </a:lnTo>
                  <a:lnTo>
                    <a:pt x="2533" y="4514"/>
                  </a:lnTo>
                  <a:cubicBezTo>
                    <a:pt x="2550" y="4317"/>
                    <a:pt x="2569" y="4103"/>
                    <a:pt x="2569" y="3889"/>
                  </a:cubicBezTo>
                  <a:cubicBezTo>
                    <a:pt x="2569" y="2409"/>
                    <a:pt x="2034" y="1054"/>
                    <a:pt x="1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0"/>
            <p:cNvSpPr/>
            <p:nvPr/>
          </p:nvSpPr>
          <p:spPr>
            <a:xfrm>
              <a:off x="1786935" y="4145269"/>
              <a:ext cx="363892" cy="249243"/>
            </a:xfrm>
            <a:custGeom>
              <a:avLst/>
              <a:gdLst/>
              <a:ahLst/>
              <a:cxnLst/>
              <a:rect l="l" t="t" r="r" b="b"/>
              <a:pathLst>
                <a:path w="10417" h="7135" extrusionOk="0">
                  <a:moveTo>
                    <a:pt x="1356" y="0"/>
                  </a:moveTo>
                  <a:lnTo>
                    <a:pt x="785" y="2015"/>
                  </a:lnTo>
                  <a:lnTo>
                    <a:pt x="0" y="4780"/>
                  </a:lnTo>
                  <a:lnTo>
                    <a:pt x="10416" y="7134"/>
                  </a:lnTo>
                  <a:cubicBezTo>
                    <a:pt x="10399" y="6350"/>
                    <a:pt x="10185" y="5600"/>
                    <a:pt x="9828" y="4923"/>
                  </a:cubicBezTo>
                  <a:cubicBezTo>
                    <a:pt x="9703" y="4690"/>
                    <a:pt x="9560" y="4476"/>
                    <a:pt x="9400" y="4262"/>
                  </a:cubicBezTo>
                  <a:cubicBezTo>
                    <a:pt x="9186" y="4012"/>
                    <a:pt x="8954" y="3763"/>
                    <a:pt x="8704" y="3549"/>
                  </a:cubicBezTo>
                  <a:cubicBezTo>
                    <a:pt x="8526" y="3406"/>
                    <a:pt x="8347" y="3263"/>
                    <a:pt x="8152" y="3139"/>
                  </a:cubicBezTo>
                  <a:cubicBezTo>
                    <a:pt x="7919" y="2997"/>
                    <a:pt x="7688" y="2871"/>
                    <a:pt x="7455" y="2747"/>
                  </a:cubicBezTo>
                  <a:lnTo>
                    <a:pt x="7189" y="2640"/>
                  </a:lnTo>
                  <a:cubicBezTo>
                    <a:pt x="6706" y="2443"/>
                    <a:pt x="6278" y="2158"/>
                    <a:pt x="5922" y="1801"/>
                  </a:cubicBezTo>
                  <a:cubicBezTo>
                    <a:pt x="5743" y="1623"/>
                    <a:pt x="5601" y="1427"/>
                    <a:pt x="5458" y="1213"/>
                  </a:cubicBezTo>
                  <a:lnTo>
                    <a:pt x="5244" y="873"/>
                  </a:lnTo>
                  <a:lnTo>
                    <a:pt x="13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0"/>
            <p:cNvSpPr/>
            <p:nvPr/>
          </p:nvSpPr>
          <p:spPr>
            <a:xfrm>
              <a:off x="1786935" y="4215625"/>
              <a:ext cx="122788" cy="122823"/>
            </a:xfrm>
            <a:custGeom>
              <a:avLst/>
              <a:gdLst/>
              <a:ahLst/>
              <a:cxnLst/>
              <a:rect l="l" t="t" r="r" b="b"/>
              <a:pathLst>
                <a:path w="3515" h="3516" extrusionOk="0">
                  <a:moveTo>
                    <a:pt x="785" y="1"/>
                  </a:moveTo>
                  <a:lnTo>
                    <a:pt x="0" y="2766"/>
                  </a:lnTo>
                  <a:lnTo>
                    <a:pt x="3353" y="3515"/>
                  </a:lnTo>
                  <a:cubicBezTo>
                    <a:pt x="3515" y="1910"/>
                    <a:pt x="2444" y="376"/>
                    <a:pt x="821" y="19"/>
                  </a:cubicBezTo>
                  <a:lnTo>
                    <a:pt x="7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0"/>
            <p:cNvSpPr/>
            <p:nvPr/>
          </p:nvSpPr>
          <p:spPr>
            <a:xfrm>
              <a:off x="1957655" y="4208149"/>
              <a:ext cx="89742" cy="64450"/>
            </a:xfrm>
            <a:custGeom>
              <a:avLst/>
              <a:gdLst/>
              <a:ahLst/>
              <a:cxnLst/>
              <a:rect l="l" t="t" r="r" b="b"/>
              <a:pathLst>
                <a:path w="2569" h="1845" extrusionOk="0">
                  <a:moveTo>
                    <a:pt x="1035" y="1"/>
                  </a:moveTo>
                  <a:lnTo>
                    <a:pt x="500" y="340"/>
                  </a:lnTo>
                  <a:cubicBezTo>
                    <a:pt x="107" y="590"/>
                    <a:pt x="0" y="1090"/>
                    <a:pt x="250" y="1463"/>
                  </a:cubicBezTo>
                  <a:cubicBezTo>
                    <a:pt x="357" y="1642"/>
                    <a:pt x="554" y="1767"/>
                    <a:pt x="749" y="1820"/>
                  </a:cubicBezTo>
                  <a:cubicBezTo>
                    <a:pt x="814" y="1836"/>
                    <a:pt x="878" y="1845"/>
                    <a:pt x="942" y="1845"/>
                  </a:cubicBezTo>
                  <a:cubicBezTo>
                    <a:pt x="1091" y="1845"/>
                    <a:pt x="1237" y="1801"/>
                    <a:pt x="1374" y="1713"/>
                  </a:cubicBezTo>
                  <a:lnTo>
                    <a:pt x="2568" y="947"/>
                  </a:lnTo>
                  <a:lnTo>
                    <a:pt x="2302" y="840"/>
                  </a:lnTo>
                  <a:cubicBezTo>
                    <a:pt x="1819" y="643"/>
                    <a:pt x="1391" y="358"/>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0"/>
            <p:cNvSpPr/>
            <p:nvPr/>
          </p:nvSpPr>
          <p:spPr>
            <a:xfrm>
              <a:off x="2001251" y="4254924"/>
              <a:ext cx="114090" cy="85934"/>
            </a:xfrm>
            <a:custGeom>
              <a:avLst/>
              <a:gdLst/>
              <a:ahLst/>
              <a:cxnLst/>
              <a:rect l="l" t="t" r="r" b="b"/>
              <a:pathLst>
                <a:path w="3266" h="2460" extrusionOk="0">
                  <a:moveTo>
                    <a:pt x="2017" y="0"/>
                  </a:moveTo>
                  <a:lnTo>
                    <a:pt x="483" y="963"/>
                  </a:lnTo>
                  <a:cubicBezTo>
                    <a:pt x="108" y="1194"/>
                    <a:pt x="1" y="1694"/>
                    <a:pt x="233" y="2086"/>
                  </a:cubicBezTo>
                  <a:cubicBezTo>
                    <a:pt x="357" y="2265"/>
                    <a:pt x="536" y="2390"/>
                    <a:pt x="750" y="2443"/>
                  </a:cubicBezTo>
                  <a:cubicBezTo>
                    <a:pt x="807" y="2453"/>
                    <a:pt x="868" y="2459"/>
                    <a:pt x="929" y="2459"/>
                  </a:cubicBezTo>
                  <a:cubicBezTo>
                    <a:pt x="1077" y="2459"/>
                    <a:pt x="1230" y="2425"/>
                    <a:pt x="1356" y="2336"/>
                  </a:cubicBezTo>
                  <a:lnTo>
                    <a:pt x="3265" y="1123"/>
                  </a:lnTo>
                  <a:cubicBezTo>
                    <a:pt x="3051" y="873"/>
                    <a:pt x="2819" y="624"/>
                    <a:pt x="2569" y="410"/>
                  </a:cubicBezTo>
                  <a:cubicBezTo>
                    <a:pt x="2391" y="267"/>
                    <a:pt x="2212" y="124"/>
                    <a:pt x="20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0"/>
            <p:cNvSpPr/>
            <p:nvPr/>
          </p:nvSpPr>
          <p:spPr>
            <a:xfrm>
              <a:off x="1778202" y="4312250"/>
              <a:ext cx="372625" cy="120238"/>
            </a:xfrm>
            <a:custGeom>
              <a:avLst/>
              <a:gdLst/>
              <a:ahLst/>
              <a:cxnLst/>
              <a:rect l="l" t="t" r="r" b="b"/>
              <a:pathLst>
                <a:path w="10667" h="3442" extrusionOk="0">
                  <a:moveTo>
                    <a:pt x="250" y="0"/>
                  </a:moveTo>
                  <a:lnTo>
                    <a:pt x="1" y="1087"/>
                  </a:lnTo>
                  <a:lnTo>
                    <a:pt x="10435" y="3441"/>
                  </a:lnTo>
                  <a:lnTo>
                    <a:pt x="10666" y="2354"/>
                  </a:lnTo>
                  <a:lnTo>
                    <a:pt x="2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0"/>
            <p:cNvSpPr/>
            <p:nvPr/>
          </p:nvSpPr>
          <p:spPr>
            <a:xfrm>
              <a:off x="2079747" y="4418133"/>
              <a:ext cx="62983" cy="38041"/>
            </a:xfrm>
            <a:custGeom>
              <a:avLst/>
              <a:gdLst/>
              <a:ahLst/>
              <a:cxnLst/>
              <a:rect l="l" t="t" r="r" b="b"/>
              <a:pathLst>
                <a:path w="1803" h="1089" extrusionOk="0">
                  <a:moveTo>
                    <a:pt x="1" y="1"/>
                  </a:moveTo>
                  <a:lnTo>
                    <a:pt x="215" y="857"/>
                  </a:lnTo>
                  <a:lnTo>
                    <a:pt x="1232" y="1088"/>
                  </a:lnTo>
                  <a:lnTo>
                    <a:pt x="1803" y="41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0"/>
            <p:cNvSpPr/>
            <p:nvPr/>
          </p:nvSpPr>
          <p:spPr>
            <a:xfrm>
              <a:off x="1940188" y="4387007"/>
              <a:ext cx="62983" cy="38007"/>
            </a:xfrm>
            <a:custGeom>
              <a:avLst/>
              <a:gdLst/>
              <a:ahLst/>
              <a:cxnLst/>
              <a:rect l="l" t="t" r="r" b="b"/>
              <a:pathLst>
                <a:path w="1803" h="1088" extrusionOk="0">
                  <a:moveTo>
                    <a:pt x="1" y="0"/>
                  </a:moveTo>
                  <a:lnTo>
                    <a:pt x="215" y="856"/>
                  </a:lnTo>
                  <a:lnTo>
                    <a:pt x="1249" y="1087"/>
                  </a:lnTo>
                  <a:lnTo>
                    <a:pt x="1803" y="39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0"/>
            <p:cNvSpPr/>
            <p:nvPr/>
          </p:nvSpPr>
          <p:spPr>
            <a:xfrm>
              <a:off x="1801293" y="4355183"/>
              <a:ext cx="62320" cy="38670"/>
            </a:xfrm>
            <a:custGeom>
              <a:avLst/>
              <a:gdLst/>
              <a:ahLst/>
              <a:cxnLst/>
              <a:rect l="l" t="t" r="r" b="b"/>
              <a:pathLst>
                <a:path w="1784" h="1107" extrusionOk="0">
                  <a:moveTo>
                    <a:pt x="0" y="1"/>
                  </a:moveTo>
                  <a:lnTo>
                    <a:pt x="196" y="876"/>
                  </a:lnTo>
                  <a:lnTo>
                    <a:pt x="1230" y="1107"/>
                  </a:lnTo>
                  <a:lnTo>
                    <a:pt x="1784" y="41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0"/>
            <p:cNvSpPr/>
            <p:nvPr/>
          </p:nvSpPr>
          <p:spPr>
            <a:xfrm>
              <a:off x="1819318" y="2978288"/>
              <a:ext cx="563915" cy="1211180"/>
            </a:xfrm>
            <a:custGeom>
              <a:avLst/>
              <a:gdLst/>
              <a:ahLst/>
              <a:cxnLst/>
              <a:rect l="l" t="t" r="r" b="b"/>
              <a:pathLst>
                <a:path w="16143" h="34672" extrusionOk="0">
                  <a:moveTo>
                    <a:pt x="8490" y="0"/>
                  </a:moveTo>
                  <a:lnTo>
                    <a:pt x="1946" y="3907"/>
                  </a:lnTo>
                  <a:lnTo>
                    <a:pt x="1268" y="6064"/>
                  </a:lnTo>
                  <a:lnTo>
                    <a:pt x="5173" y="13288"/>
                  </a:lnTo>
                  <a:cubicBezTo>
                    <a:pt x="4852" y="13484"/>
                    <a:pt x="4549" y="13681"/>
                    <a:pt x="4281" y="13876"/>
                  </a:cubicBezTo>
                  <a:cubicBezTo>
                    <a:pt x="1" y="17034"/>
                    <a:pt x="1142" y="21759"/>
                    <a:pt x="1142" y="25433"/>
                  </a:cubicBezTo>
                  <a:cubicBezTo>
                    <a:pt x="1142" y="29321"/>
                    <a:pt x="376" y="33637"/>
                    <a:pt x="376" y="33637"/>
                  </a:cubicBezTo>
                  <a:cubicBezTo>
                    <a:pt x="2783" y="34636"/>
                    <a:pt x="4549" y="34672"/>
                    <a:pt x="4549" y="34672"/>
                  </a:cubicBezTo>
                  <a:cubicBezTo>
                    <a:pt x="4549" y="34672"/>
                    <a:pt x="10452" y="23043"/>
                    <a:pt x="13591" y="15802"/>
                  </a:cubicBezTo>
                  <a:cubicBezTo>
                    <a:pt x="14608" y="13484"/>
                    <a:pt x="15339" y="11612"/>
                    <a:pt x="15482" y="10701"/>
                  </a:cubicBezTo>
                  <a:cubicBezTo>
                    <a:pt x="16142" y="7010"/>
                    <a:pt x="13948" y="1285"/>
                    <a:pt x="13948" y="1285"/>
                  </a:cubicBezTo>
                  <a:lnTo>
                    <a:pt x="8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0"/>
            <p:cNvSpPr/>
            <p:nvPr/>
          </p:nvSpPr>
          <p:spPr>
            <a:xfrm>
              <a:off x="1819318" y="3454149"/>
              <a:ext cx="474803" cy="737530"/>
            </a:xfrm>
            <a:custGeom>
              <a:avLst/>
              <a:gdLst/>
              <a:ahLst/>
              <a:cxnLst/>
              <a:rect l="l" t="t" r="r" b="b"/>
              <a:pathLst>
                <a:path w="13592" h="21113" extrusionOk="0">
                  <a:moveTo>
                    <a:pt x="6431" y="0"/>
                  </a:moveTo>
                  <a:cubicBezTo>
                    <a:pt x="5089" y="0"/>
                    <a:pt x="4300" y="254"/>
                    <a:pt x="4300" y="254"/>
                  </a:cubicBezTo>
                  <a:lnTo>
                    <a:pt x="4281" y="254"/>
                  </a:lnTo>
                  <a:cubicBezTo>
                    <a:pt x="1" y="3412"/>
                    <a:pt x="1142" y="8137"/>
                    <a:pt x="1142" y="11811"/>
                  </a:cubicBezTo>
                  <a:cubicBezTo>
                    <a:pt x="1142" y="15699"/>
                    <a:pt x="376" y="20015"/>
                    <a:pt x="376" y="20015"/>
                  </a:cubicBezTo>
                  <a:cubicBezTo>
                    <a:pt x="1667" y="20939"/>
                    <a:pt x="2971" y="21113"/>
                    <a:pt x="3770" y="21113"/>
                  </a:cubicBezTo>
                  <a:cubicBezTo>
                    <a:pt x="4252" y="21113"/>
                    <a:pt x="4549" y="21050"/>
                    <a:pt x="4549" y="21050"/>
                  </a:cubicBezTo>
                  <a:cubicBezTo>
                    <a:pt x="4549" y="21050"/>
                    <a:pt x="10452" y="9421"/>
                    <a:pt x="13591" y="2180"/>
                  </a:cubicBezTo>
                  <a:cubicBezTo>
                    <a:pt x="10649" y="397"/>
                    <a:pt x="8108" y="0"/>
                    <a:pt x="64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0"/>
            <p:cNvSpPr/>
            <p:nvPr/>
          </p:nvSpPr>
          <p:spPr>
            <a:xfrm>
              <a:off x="1909691" y="3454149"/>
              <a:ext cx="384432" cy="150943"/>
            </a:xfrm>
            <a:custGeom>
              <a:avLst/>
              <a:gdLst/>
              <a:ahLst/>
              <a:cxnLst/>
              <a:rect l="l" t="t" r="r" b="b"/>
              <a:pathLst>
                <a:path w="11005" h="4321" extrusionOk="0">
                  <a:moveTo>
                    <a:pt x="3844" y="0"/>
                  </a:moveTo>
                  <a:cubicBezTo>
                    <a:pt x="2502" y="0"/>
                    <a:pt x="1713" y="254"/>
                    <a:pt x="1713" y="254"/>
                  </a:cubicBezTo>
                  <a:lnTo>
                    <a:pt x="1694" y="254"/>
                  </a:lnTo>
                  <a:cubicBezTo>
                    <a:pt x="981" y="772"/>
                    <a:pt x="429" y="1324"/>
                    <a:pt x="1" y="1931"/>
                  </a:cubicBezTo>
                  <a:cubicBezTo>
                    <a:pt x="412" y="1853"/>
                    <a:pt x="1035" y="1773"/>
                    <a:pt x="1829" y="1773"/>
                  </a:cubicBezTo>
                  <a:cubicBezTo>
                    <a:pt x="3751" y="1773"/>
                    <a:pt x="6678" y="2239"/>
                    <a:pt x="10060" y="4320"/>
                  </a:cubicBezTo>
                  <a:cubicBezTo>
                    <a:pt x="10398" y="3590"/>
                    <a:pt x="10719" y="2858"/>
                    <a:pt x="11004" y="2180"/>
                  </a:cubicBezTo>
                  <a:cubicBezTo>
                    <a:pt x="8062" y="397"/>
                    <a:pt x="5521" y="0"/>
                    <a:pt x="3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0"/>
            <p:cNvSpPr/>
            <p:nvPr/>
          </p:nvSpPr>
          <p:spPr>
            <a:xfrm>
              <a:off x="1649263" y="2514130"/>
              <a:ext cx="657290" cy="694179"/>
            </a:xfrm>
            <a:custGeom>
              <a:avLst/>
              <a:gdLst/>
              <a:ahLst/>
              <a:cxnLst/>
              <a:rect l="l" t="t" r="r" b="b"/>
              <a:pathLst>
                <a:path w="18816" h="19872" extrusionOk="0">
                  <a:moveTo>
                    <a:pt x="5975" y="1"/>
                  </a:moveTo>
                  <a:lnTo>
                    <a:pt x="1" y="9756"/>
                  </a:lnTo>
                  <a:lnTo>
                    <a:pt x="5440" y="18264"/>
                  </a:lnTo>
                  <a:lnTo>
                    <a:pt x="6136" y="19351"/>
                  </a:lnTo>
                  <a:cubicBezTo>
                    <a:pt x="7096" y="19714"/>
                    <a:pt x="8095" y="19871"/>
                    <a:pt x="9093" y="19871"/>
                  </a:cubicBezTo>
                  <a:cubicBezTo>
                    <a:pt x="13878" y="19871"/>
                    <a:pt x="18625" y="16269"/>
                    <a:pt x="18816" y="14572"/>
                  </a:cubicBezTo>
                  <a:lnTo>
                    <a:pt x="18281" y="13287"/>
                  </a:lnTo>
                  <a:lnTo>
                    <a:pt x="13591" y="1980"/>
                  </a:lnTo>
                  <a:lnTo>
                    <a:pt x="59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0"/>
            <p:cNvSpPr/>
            <p:nvPr/>
          </p:nvSpPr>
          <p:spPr>
            <a:xfrm>
              <a:off x="1839265" y="2978288"/>
              <a:ext cx="467292" cy="230031"/>
            </a:xfrm>
            <a:custGeom>
              <a:avLst/>
              <a:gdLst/>
              <a:ahLst/>
              <a:cxnLst/>
              <a:rect l="l" t="t" r="r" b="b"/>
              <a:pathLst>
                <a:path w="13377" h="6585" extrusionOk="0">
                  <a:moveTo>
                    <a:pt x="12842" y="0"/>
                  </a:moveTo>
                  <a:cubicBezTo>
                    <a:pt x="8026" y="4192"/>
                    <a:pt x="2587" y="4906"/>
                    <a:pt x="1" y="4977"/>
                  </a:cubicBezTo>
                  <a:lnTo>
                    <a:pt x="697" y="6064"/>
                  </a:lnTo>
                  <a:cubicBezTo>
                    <a:pt x="1657" y="6427"/>
                    <a:pt x="2656" y="6584"/>
                    <a:pt x="3654" y="6584"/>
                  </a:cubicBezTo>
                  <a:cubicBezTo>
                    <a:pt x="8439" y="6584"/>
                    <a:pt x="13186" y="2982"/>
                    <a:pt x="13377" y="1285"/>
                  </a:cubicBezTo>
                  <a:lnTo>
                    <a:pt x="12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0"/>
            <p:cNvSpPr/>
            <p:nvPr/>
          </p:nvSpPr>
          <p:spPr>
            <a:xfrm>
              <a:off x="2310936" y="2018217"/>
              <a:ext cx="679123" cy="862938"/>
            </a:xfrm>
            <a:custGeom>
              <a:avLst/>
              <a:gdLst/>
              <a:ahLst/>
              <a:cxnLst/>
              <a:rect l="l" t="t" r="r" b="b"/>
              <a:pathLst>
                <a:path w="19441" h="24703" extrusionOk="0">
                  <a:moveTo>
                    <a:pt x="3371" y="0"/>
                  </a:moveTo>
                  <a:lnTo>
                    <a:pt x="410" y="1623"/>
                  </a:lnTo>
                  <a:cubicBezTo>
                    <a:pt x="410" y="1623"/>
                    <a:pt x="0" y="3817"/>
                    <a:pt x="143" y="6723"/>
                  </a:cubicBezTo>
                  <a:cubicBezTo>
                    <a:pt x="481" y="13287"/>
                    <a:pt x="4298" y="18423"/>
                    <a:pt x="10666" y="20118"/>
                  </a:cubicBezTo>
                  <a:cubicBezTo>
                    <a:pt x="10701" y="20118"/>
                    <a:pt x="10754" y="20135"/>
                    <a:pt x="10790" y="20154"/>
                  </a:cubicBezTo>
                  <a:cubicBezTo>
                    <a:pt x="10790" y="20154"/>
                    <a:pt x="11539" y="21545"/>
                    <a:pt x="12716" y="22187"/>
                  </a:cubicBezTo>
                  <a:cubicBezTo>
                    <a:pt x="12716" y="22187"/>
                    <a:pt x="14144" y="24702"/>
                    <a:pt x="14895" y="24702"/>
                  </a:cubicBezTo>
                  <a:cubicBezTo>
                    <a:pt x="14932" y="24702"/>
                    <a:pt x="14966" y="24696"/>
                    <a:pt x="14999" y="24684"/>
                  </a:cubicBezTo>
                  <a:cubicBezTo>
                    <a:pt x="15731" y="24434"/>
                    <a:pt x="14643" y="22420"/>
                    <a:pt x="14642" y="22418"/>
                  </a:cubicBezTo>
                  <a:lnTo>
                    <a:pt x="14642" y="22418"/>
                  </a:lnTo>
                  <a:cubicBezTo>
                    <a:pt x="14643" y="22420"/>
                    <a:pt x="15720" y="24338"/>
                    <a:pt x="16297" y="24338"/>
                  </a:cubicBezTo>
                  <a:cubicBezTo>
                    <a:pt x="16336" y="24338"/>
                    <a:pt x="16374" y="24328"/>
                    <a:pt x="16409" y="24309"/>
                  </a:cubicBezTo>
                  <a:cubicBezTo>
                    <a:pt x="16944" y="24023"/>
                    <a:pt x="15998" y="21689"/>
                    <a:pt x="15998" y="21688"/>
                  </a:cubicBezTo>
                  <a:lnTo>
                    <a:pt x="15998" y="21688"/>
                  </a:lnTo>
                  <a:cubicBezTo>
                    <a:pt x="15998" y="21689"/>
                    <a:pt x="17035" y="23865"/>
                    <a:pt x="17714" y="23865"/>
                  </a:cubicBezTo>
                  <a:cubicBezTo>
                    <a:pt x="17724" y="23865"/>
                    <a:pt x="17735" y="23865"/>
                    <a:pt x="17746" y="23864"/>
                  </a:cubicBezTo>
                  <a:cubicBezTo>
                    <a:pt x="18442" y="23809"/>
                    <a:pt x="17460" y="21312"/>
                    <a:pt x="17175" y="20849"/>
                  </a:cubicBezTo>
                  <a:lnTo>
                    <a:pt x="17175" y="20849"/>
                  </a:lnTo>
                  <a:cubicBezTo>
                    <a:pt x="17176" y="20850"/>
                    <a:pt x="18291" y="22554"/>
                    <a:pt x="18847" y="22554"/>
                  </a:cubicBezTo>
                  <a:cubicBezTo>
                    <a:pt x="18887" y="22554"/>
                    <a:pt x="18925" y="22545"/>
                    <a:pt x="18958" y="22525"/>
                  </a:cubicBezTo>
                  <a:cubicBezTo>
                    <a:pt x="19441" y="22223"/>
                    <a:pt x="17460" y="19493"/>
                    <a:pt x="15945" y="18173"/>
                  </a:cubicBezTo>
                  <a:lnTo>
                    <a:pt x="13091" y="15945"/>
                  </a:lnTo>
                  <a:lnTo>
                    <a:pt x="10131" y="13322"/>
                  </a:lnTo>
                  <a:cubicBezTo>
                    <a:pt x="8614" y="11860"/>
                    <a:pt x="7829" y="9810"/>
                    <a:pt x="7936" y="7686"/>
                  </a:cubicBezTo>
                  <a:lnTo>
                    <a:pt x="8205" y="2676"/>
                  </a:lnTo>
                  <a:lnTo>
                    <a:pt x="33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0"/>
            <p:cNvSpPr/>
            <p:nvPr/>
          </p:nvSpPr>
          <p:spPr>
            <a:xfrm>
              <a:off x="2224965" y="1747834"/>
              <a:ext cx="424290" cy="498976"/>
            </a:xfrm>
            <a:custGeom>
              <a:avLst/>
              <a:gdLst/>
              <a:ahLst/>
              <a:cxnLst/>
              <a:rect l="l" t="t" r="r" b="b"/>
              <a:pathLst>
                <a:path w="12146" h="14284" extrusionOk="0">
                  <a:moveTo>
                    <a:pt x="5903" y="0"/>
                  </a:moveTo>
                  <a:cubicBezTo>
                    <a:pt x="5317" y="0"/>
                    <a:pt x="4730" y="180"/>
                    <a:pt x="4226" y="552"/>
                  </a:cubicBezTo>
                  <a:cubicBezTo>
                    <a:pt x="0" y="3638"/>
                    <a:pt x="2157" y="13322"/>
                    <a:pt x="2157" y="13322"/>
                  </a:cubicBezTo>
                  <a:cubicBezTo>
                    <a:pt x="3719" y="14022"/>
                    <a:pt x="5127" y="14284"/>
                    <a:pt x="6360" y="14284"/>
                  </a:cubicBezTo>
                  <a:cubicBezTo>
                    <a:pt x="10027" y="14284"/>
                    <a:pt x="12145" y="11966"/>
                    <a:pt x="12145" y="11966"/>
                  </a:cubicBezTo>
                  <a:cubicBezTo>
                    <a:pt x="11360" y="6295"/>
                    <a:pt x="9292" y="2247"/>
                    <a:pt x="7990" y="892"/>
                  </a:cubicBezTo>
                  <a:cubicBezTo>
                    <a:pt x="7425" y="306"/>
                    <a:pt x="6666" y="0"/>
                    <a:pt x="5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0"/>
            <p:cNvSpPr/>
            <p:nvPr/>
          </p:nvSpPr>
          <p:spPr>
            <a:xfrm>
              <a:off x="2290360" y="2104782"/>
              <a:ext cx="358897" cy="142036"/>
            </a:xfrm>
            <a:custGeom>
              <a:avLst/>
              <a:gdLst/>
              <a:ahLst/>
              <a:cxnLst/>
              <a:rect l="l" t="t" r="r" b="b"/>
              <a:pathLst>
                <a:path w="10274" h="4066" extrusionOk="0">
                  <a:moveTo>
                    <a:pt x="9988" y="1"/>
                  </a:moveTo>
                  <a:cubicBezTo>
                    <a:pt x="9402" y="548"/>
                    <a:pt x="7301" y="2277"/>
                    <a:pt x="4047" y="2277"/>
                  </a:cubicBezTo>
                  <a:cubicBezTo>
                    <a:pt x="2849" y="2277"/>
                    <a:pt x="1494" y="2042"/>
                    <a:pt x="0" y="1427"/>
                  </a:cubicBezTo>
                  <a:lnTo>
                    <a:pt x="0" y="1427"/>
                  </a:lnTo>
                  <a:cubicBezTo>
                    <a:pt x="143" y="2445"/>
                    <a:pt x="285" y="3104"/>
                    <a:pt x="285" y="3104"/>
                  </a:cubicBezTo>
                  <a:cubicBezTo>
                    <a:pt x="1847" y="3804"/>
                    <a:pt x="3255" y="4066"/>
                    <a:pt x="4488" y="4066"/>
                  </a:cubicBezTo>
                  <a:cubicBezTo>
                    <a:pt x="8155" y="4066"/>
                    <a:pt x="10273" y="1748"/>
                    <a:pt x="10273" y="1748"/>
                  </a:cubicBezTo>
                  <a:cubicBezTo>
                    <a:pt x="10185" y="1125"/>
                    <a:pt x="10095" y="554"/>
                    <a:pt x="99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0"/>
            <p:cNvSpPr/>
            <p:nvPr/>
          </p:nvSpPr>
          <p:spPr>
            <a:xfrm>
              <a:off x="1459854" y="1601149"/>
              <a:ext cx="1097824" cy="1081755"/>
            </a:xfrm>
            <a:custGeom>
              <a:avLst/>
              <a:gdLst/>
              <a:ahLst/>
              <a:cxnLst/>
              <a:rect l="l" t="t" r="r" b="b"/>
              <a:pathLst>
                <a:path w="31427" h="30967" extrusionOk="0">
                  <a:moveTo>
                    <a:pt x="22889" y="0"/>
                  </a:moveTo>
                  <a:cubicBezTo>
                    <a:pt x="20137" y="0"/>
                    <a:pt x="17419" y="1193"/>
                    <a:pt x="15160" y="2646"/>
                  </a:cubicBezTo>
                  <a:cubicBezTo>
                    <a:pt x="12592" y="4270"/>
                    <a:pt x="10077" y="5999"/>
                    <a:pt x="7884" y="8104"/>
                  </a:cubicBezTo>
                  <a:cubicBezTo>
                    <a:pt x="5530" y="10370"/>
                    <a:pt x="3496" y="12974"/>
                    <a:pt x="1908" y="15827"/>
                  </a:cubicBezTo>
                  <a:cubicBezTo>
                    <a:pt x="1659" y="16291"/>
                    <a:pt x="1" y="18769"/>
                    <a:pt x="267" y="19323"/>
                  </a:cubicBezTo>
                  <a:cubicBezTo>
                    <a:pt x="3603" y="26314"/>
                    <a:pt x="10167" y="29292"/>
                    <a:pt x="14732" y="30523"/>
                  </a:cubicBezTo>
                  <a:cubicBezTo>
                    <a:pt x="15213" y="30666"/>
                    <a:pt x="15696" y="30790"/>
                    <a:pt x="16124" y="30880"/>
                  </a:cubicBezTo>
                  <a:cubicBezTo>
                    <a:pt x="16385" y="30938"/>
                    <a:pt x="16646" y="30966"/>
                    <a:pt x="16904" y="30966"/>
                  </a:cubicBezTo>
                  <a:cubicBezTo>
                    <a:pt x="18390" y="30966"/>
                    <a:pt x="19756" y="30038"/>
                    <a:pt x="20243" y="28579"/>
                  </a:cubicBezTo>
                  <a:cubicBezTo>
                    <a:pt x="20725" y="27188"/>
                    <a:pt x="21384" y="25903"/>
                    <a:pt x="22062" y="24619"/>
                  </a:cubicBezTo>
                  <a:cubicBezTo>
                    <a:pt x="23132" y="22657"/>
                    <a:pt x="24559" y="20945"/>
                    <a:pt x="26218" y="19447"/>
                  </a:cubicBezTo>
                  <a:cubicBezTo>
                    <a:pt x="26913" y="18841"/>
                    <a:pt x="27520" y="18199"/>
                    <a:pt x="28019" y="17575"/>
                  </a:cubicBezTo>
                  <a:cubicBezTo>
                    <a:pt x="30730" y="14329"/>
                    <a:pt x="31426" y="9852"/>
                    <a:pt x="29821" y="6035"/>
                  </a:cubicBezTo>
                  <a:cubicBezTo>
                    <a:pt x="29660" y="5643"/>
                    <a:pt x="29464" y="5269"/>
                    <a:pt x="29267" y="4894"/>
                  </a:cubicBezTo>
                  <a:cubicBezTo>
                    <a:pt x="28982" y="4394"/>
                    <a:pt x="28768" y="4127"/>
                    <a:pt x="28768" y="4127"/>
                  </a:cubicBezTo>
                  <a:cubicBezTo>
                    <a:pt x="27662" y="2772"/>
                    <a:pt x="26646" y="1255"/>
                    <a:pt x="25148" y="506"/>
                  </a:cubicBezTo>
                  <a:cubicBezTo>
                    <a:pt x="24684" y="275"/>
                    <a:pt x="24185" y="114"/>
                    <a:pt x="23631" y="43"/>
                  </a:cubicBezTo>
                  <a:cubicBezTo>
                    <a:pt x="23507" y="25"/>
                    <a:pt x="23365" y="7"/>
                    <a:pt x="23239" y="7"/>
                  </a:cubicBezTo>
                  <a:cubicBezTo>
                    <a:pt x="23122" y="3"/>
                    <a:pt x="23006" y="0"/>
                    <a:pt x="228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0"/>
            <p:cNvSpPr/>
            <p:nvPr/>
          </p:nvSpPr>
          <p:spPr>
            <a:xfrm>
              <a:off x="2743620" y="2554618"/>
              <a:ext cx="130333" cy="184548"/>
            </a:xfrm>
            <a:custGeom>
              <a:avLst/>
              <a:gdLst/>
              <a:ahLst/>
              <a:cxnLst/>
              <a:rect l="l" t="t" r="r" b="b"/>
              <a:pathLst>
                <a:path w="3731" h="5283" extrusionOk="0">
                  <a:moveTo>
                    <a:pt x="45" y="1"/>
                  </a:moveTo>
                  <a:cubicBezTo>
                    <a:pt x="0" y="3069"/>
                    <a:pt x="1667" y="3309"/>
                    <a:pt x="2191" y="3309"/>
                  </a:cubicBezTo>
                  <a:cubicBezTo>
                    <a:pt x="2288" y="3309"/>
                    <a:pt x="2346" y="3301"/>
                    <a:pt x="2346" y="3301"/>
                  </a:cubicBezTo>
                  <a:cubicBezTo>
                    <a:pt x="2346" y="3301"/>
                    <a:pt x="2453" y="5173"/>
                    <a:pt x="3095" y="5280"/>
                  </a:cubicBezTo>
                  <a:cubicBezTo>
                    <a:pt x="3108" y="5282"/>
                    <a:pt x="3121" y="5283"/>
                    <a:pt x="3134" y="5283"/>
                  </a:cubicBezTo>
                  <a:cubicBezTo>
                    <a:pt x="3730" y="5283"/>
                    <a:pt x="3559" y="2818"/>
                    <a:pt x="3559" y="2818"/>
                  </a:cubicBezTo>
                  <a:cubicBezTo>
                    <a:pt x="2934" y="1106"/>
                    <a:pt x="45" y="1"/>
                    <a:pt x="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0"/>
            <p:cNvSpPr/>
            <p:nvPr/>
          </p:nvSpPr>
          <p:spPr>
            <a:xfrm>
              <a:off x="309079" y="3760828"/>
              <a:ext cx="257383" cy="396903"/>
            </a:xfrm>
            <a:custGeom>
              <a:avLst/>
              <a:gdLst/>
              <a:ahLst/>
              <a:cxnLst/>
              <a:rect l="l" t="t" r="r" b="b"/>
              <a:pathLst>
                <a:path w="7368" h="11362" extrusionOk="0">
                  <a:moveTo>
                    <a:pt x="4210" y="0"/>
                  </a:moveTo>
                  <a:lnTo>
                    <a:pt x="2426" y="1125"/>
                  </a:lnTo>
                  <a:lnTo>
                    <a:pt x="0" y="2658"/>
                  </a:lnTo>
                  <a:lnTo>
                    <a:pt x="6190" y="11362"/>
                  </a:lnTo>
                  <a:cubicBezTo>
                    <a:pt x="6689" y="10756"/>
                    <a:pt x="7046" y="10059"/>
                    <a:pt x="7224" y="9310"/>
                  </a:cubicBezTo>
                  <a:cubicBezTo>
                    <a:pt x="7277" y="9060"/>
                    <a:pt x="7313" y="8811"/>
                    <a:pt x="7331" y="8544"/>
                  </a:cubicBezTo>
                  <a:cubicBezTo>
                    <a:pt x="7367" y="8204"/>
                    <a:pt x="7349" y="7883"/>
                    <a:pt x="7313" y="7545"/>
                  </a:cubicBezTo>
                  <a:cubicBezTo>
                    <a:pt x="7277" y="7331"/>
                    <a:pt x="7224" y="7099"/>
                    <a:pt x="7170" y="6867"/>
                  </a:cubicBezTo>
                  <a:cubicBezTo>
                    <a:pt x="7099" y="6618"/>
                    <a:pt x="7010" y="6368"/>
                    <a:pt x="6903" y="6118"/>
                  </a:cubicBezTo>
                  <a:cubicBezTo>
                    <a:pt x="6868" y="6029"/>
                    <a:pt x="6832" y="5940"/>
                    <a:pt x="6778" y="5850"/>
                  </a:cubicBezTo>
                  <a:cubicBezTo>
                    <a:pt x="6547" y="5386"/>
                    <a:pt x="6421" y="4887"/>
                    <a:pt x="6404" y="4388"/>
                  </a:cubicBezTo>
                  <a:cubicBezTo>
                    <a:pt x="6385" y="4138"/>
                    <a:pt x="6404" y="3888"/>
                    <a:pt x="6457" y="3639"/>
                  </a:cubicBezTo>
                  <a:lnTo>
                    <a:pt x="6511" y="3246"/>
                  </a:lnTo>
                  <a:lnTo>
                    <a:pt x="42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0"/>
            <p:cNvSpPr/>
            <p:nvPr/>
          </p:nvSpPr>
          <p:spPr>
            <a:xfrm>
              <a:off x="309079" y="3800093"/>
              <a:ext cx="119050" cy="151397"/>
            </a:xfrm>
            <a:custGeom>
              <a:avLst/>
              <a:gdLst/>
              <a:ahLst/>
              <a:cxnLst/>
              <a:rect l="l" t="t" r="r" b="b"/>
              <a:pathLst>
                <a:path w="3408" h="4334" extrusionOk="0">
                  <a:moveTo>
                    <a:pt x="2426" y="1"/>
                  </a:moveTo>
                  <a:lnTo>
                    <a:pt x="0" y="1534"/>
                  </a:lnTo>
                  <a:lnTo>
                    <a:pt x="1998" y="4334"/>
                  </a:lnTo>
                  <a:cubicBezTo>
                    <a:pt x="3194" y="3228"/>
                    <a:pt x="3408" y="1392"/>
                    <a:pt x="2445" y="36"/>
                  </a:cubicBezTo>
                  <a:lnTo>
                    <a:pt x="24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0"/>
            <p:cNvSpPr/>
            <p:nvPr/>
          </p:nvSpPr>
          <p:spPr>
            <a:xfrm>
              <a:off x="476690" y="3909993"/>
              <a:ext cx="73568" cy="64590"/>
            </a:xfrm>
            <a:custGeom>
              <a:avLst/>
              <a:gdLst/>
              <a:ahLst/>
              <a:cxnLst/>
              <a:rect l="l" t="t" r="r" b="b"/>
              <a:pathLst>
                <a:path w="2106" h="1849" extrusionOk="0">
                  <a:moveTo>
                    <a:pt x="851" y="0"/>
                  </a:moveTo>
                  <a:cubicBezTo>
                    <a:pt x="455" y="0"/>
                    <a:pt x="101" y="287"/>
                    <a:pt x="36" y="688"/>
                  </a:cubicBezTo>
                  <a:cubicBezTo>
                    <a:pt x="1" y="902"/>
                    <a:pt x="54" y="1116"/>
                    <a:pt x="179" y="1278"/>
                  </a:cubicBezTo>
                  <a:cubicBezTo>
                    <a:pt x="303" y="1456"/>
                    <a:pt x="482" y="1580"/>
                    <a:pt x="696" y="1616"/>
                  </a:cubicBezTo>
                  <a:lnTo>
                    <a:pt x="2105" y="1848"/>
                  </a:lnTo>
                  <a:cubicBezTo>
                    <a:pt x="2070" y="1759"/>
                    <a:pt x="2034" y="1670"/>
                    <a:pt x="1980" y="1580"/>
                  </a:cubicBezTo>
                  <a:cubicBezTo>
                    <a:pt x="1749" y="1116"/>
                    <a:pt x="1623" y="617"/>
                    <a:pt x="1606" y="118"/>
                  </a:cubicBezTo>
                  <a:lnTo>
                    <a:pt x="981" y="11"/>
                  </a:lnTo>
                  <a:cubicBezTo>
                    <a:pt x="937" y="4"/>
                    <a:pt x="894" y="0"/>
                    <a:pt x="8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0"/>
            <p:cNvSpPr/>
            <p:nvPr/>
          </p:nvSpPr>
          <p:spPr>
            <a:xfrm>
              <a:off x="463590" y="3989746"/>
              <a:ext cx="102876" cy="69551"/>
            </a:xfrm>
            <a:custGeom>
              <a:avLst/>
              <a:gdLst/>
              <a:ahLst/>
              <a:cxnLst/>
              <a:rect l="l" t="t" r="r" b="b"/>
              <a:pathLst>
                <a:path w="2945" h="1991" extrusionOk="0">
                  <a:moveTo>
                    <a:pt x="834" y="0"/>
                  </a:moveTo>
                  <a:cubicBezTo>
                    <a:pt x="441" y="0"/>
                    <a:pt x="99" y="287"/>
                    <a:pt x="19" y="688"/>
                  </a:cubicBezTo>
                  <a:cubicBezTo>
                    <a:pt x="1" y="902"/>
                    <a:pt x="55" y="1116"/>
                    <a:pt x="162" y="1295"/>
                  </a:cubicBezTo>
                  <a:cubicBezTo>
                    <a:pt x="286" y="1456"/>
                    <a:pt x="483" y="1580"/>
                    <a:pt x="697" y="1616"/>
                  </a:cubicBezTo>
                  <a:lnTo>
                    <a:pt x="2908" y="1991"/>
                  </a:lnTo>
                  <a:cubicBezTo>
                    <a:pt x="2944" y="1651"/>
                    <a:pt x="2926" y="1330"/>
                    <a:pt x="2890" y="992"/>
                  </a:cubicBezTo>
                  <a:cubicBezTo>
                    <a:pt x="2854" y="778"/>
                    <a:pt x="2801" y="546"/>
                    <a:pt x="2747" y="314"/>
                  </a:cubicBezTo>
                  <a:lnTo>
                    <a:pt x="964" y="11"/>
                  </a:lnTo>
                  <a:cubicBezTo>
                    <a:pt x="920" y="4"/>
                    <a:pt x="877" y="0"/>
                    <a:pt x="8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0"/>
            <p:cNvSpPr/>
            <p:nvPr/>
          </p:nvSpPr>
          <p:spPr>
            <a:xfrm>
              <a:off x="277325" y="3853681"/>
              <a:ext cx="247986" cy="326479"/>
            </a:xfrm>
            <a:custGeom>
              <a:avLst/>
              <a:gdLst/>
              <a:ahLst/>
              <a:cxnLst/>
              <a:rect l="l" t="t" r="r" b="b"/>
              <a:pathLst>
                <a:path w="7099" h="9346" extrusionOk="0">
                  <a:moveTo>
                    <a:pt x="909" y="0"/>
                  </a:moveTo>
                  <a:lnTo>
                    <a:pt x="1" y="642"/>
                  </a:lnTo>
                  <a:lnTo>
                    <a:pt x="6207" y="9346"/>
                  </a:lnTo>
                  <a:lnTo>
                    <a:pt x="7099" y="8704"/>
                  </a:lnTo>
                  <a:lnTo>
                    <a:pt x="9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0"/>
            <p:cNvSpPr/>
            <p:nvPr/>
          </p:nvSpPr>
          <p:spPr>
            <a:xfrm>
              <a:off x="441826" y="4127802"/>
              <a:ext cx="52364" cy="57359"/>
            </a:xfrm>
            <a:custGeom>
              <a:avLst/>
              <a:gdLst/>
              <a:ahLst/>
              <a:cxnLst/>
              <a:rect l="l" t="t" r="r" b="b"/>
              <a:pathLst>
                <a:path w="1499" h="1642" extrusionOk="0">
                  <a:moveTo>
                    <a:pt x="428" y="1"/>
                  </a:moveTo>
                  <a:lnTo>
                    <a:pt x="0" y="786"/>
                  </a:lnTo>
                  <a:lnTo>
                    <a:pt x="606" y="1642"/>
                  </a:lnTo>
                  <a:lnTo>
                    <a:pt x="1498" y="1499"/>
                  </a:lnTo>
                  <a:lnTo>
                    <a:pt x="4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0"/>
            <p:cNvSpPr/>
            <p:nvPr/>
          </p:nvSpPr>
          <p:spPr>
            <a:xfrm>
              <a:off x="358929" y="4011265"/>
              <a:ext cx="51770" cy="57359"/>
            </a:xfrm>
            <a:custGeom>
              <a:avLst/>
              <a:gdLst/>
              <a:ahLst/>
              <a:cxnLst/>
              <a:rect l="l" t="t" r="r" b="b"/>
              <a:pathLst>
                <a:path w="1482" h="1642" extrusionOk="0">
                  <a:moveTo>
                    <a:pt x="428" y="1"/>
                  </a:moveTo>
                  <a:lnTo>
                    <a:pt x="0" y="786"/>
                  </a:lnTo>
                  <a:lnTo>
                    <a:pt x="607" y="1642"/>
                  </a:lnTo>
                  <a:lnTo>
                    <a:pt x="1481" y="1499"/>
                  </a:lnTo>
                  <a:lnTo>
                    <a:pt x="4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0"/>
            <p:cNvSpPr/>
            <p:nvPr/>
          </p:nvSpPr>
          <p:spPr>
            <a:xfrm>
              <a:off x="447381" y="2790138"/>
              <a:ext cx="1118399" cy="1084095"/>
            </a:xfrm>
            <a:custGeom>
              <a:avLst/>
              <a:gdLst/>
              <a:ahLst/>
              <a:cxnLst/>
              <a:rect l="l" t="t" r="r" b="b"/>
              <a:pathLst>
                <a:path w="32016" h="31034" extrusionOk="0">
                  <a:moveTo>
                    <a:pt x="21296" y="0"/>
                  </a:moveTo>
                  <a:lnTo>
                    <a:pt x="15767" y="13270"/>
                  </a:lnTo>
                  <a:cubicBezTo>
                    <a:pt x="15426" y="13180"/>
                    <a:pt x="15072" y="13141"/>
                    <a:pt x="14705" y="13141"/>
                  </a:cubicBezTo>
                  <a:cubicBezTo>
                    <a:pt x="14631" y="13141"/>
                    <a:pt x="14557" y="13142"/>
                    <a:pt x="14483" y="13145"/>
                  </a:cubicBezTo>
                  <a:cubicBezTo>
                    <a:pt x="11327" y="13234"/>
                    <a:pt x="7082" y="16035"/>
                    <a:pt x="5120" y="19495"/>
                  </a:cubicBezTo>
                  <a:cubicBezTo>
                    <a:pt x="2873" y="23471"/>
                    <a:pt x="1" y="27966"/>
                    <a:pt x="1" y="27966"/>
                  </a:cubicBezTo>
                  <a:cubicBezTo>
                    <a:pt x="1304" y="30160"/>
                    <a:pt x="2552" y="31033"/>
                    <a:pt x="2552" y="31033"/>
                  </a:cubicBezTo>
                  <a:cubicBezTo>
                    <a:pt x="2552" y="31033"/>
                    <a:pt x="13396" y="24524"/>
                    <a:pt x="19781" y="20458"/>
                  </a:cubicBezTo>
                  <a:cubicBezTo>
                    <a:pt x="20583" y="19940"/>
                    <a:pt x="21296" y="19495"/>
                    <a:pt x="21902" y="19102"/>
                  </a:cubicBezTo>
                  <a:cubicBezTo>
                    <a:pt x="27324" y="15731"/>
                    <a:pt x="32016" y="7848"/>
                    <a:pt x="32016" y="7848"/>
                  </a:cubicBezTo>
                  <a:lnTo>
                    <a:pt x="31124" y="6885"/>
                  </a:lnTo>
                  <a:lnTo>
                    <a:pt x="24061" y="1712"/>
                  </a:lnTo>
                  <a:lnTo>
                    <a:pt x="21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0"/>
            <p:cNvSpPr/>
            <p:nvPr/>
          </p:nvSpPr>
          <p:spPr>
            <a:xfrm>
              <a:off x="447381" y="3249335"/>
              <a:ext cx="691000" cy="624907"/>
            </a:xfrm>
            <a:custGeom>
              <a:avLst/>
              <a:gdLst/>
              <a:ahLst/>
              <a:cxnLst/>
              <a:rect l="l" t="t" r="r" b="b"/>
              <a:pathLst>
                <a:path w="19781" h="17889" extrusionOk="0">
                  <a:moveTo>
                    <a:pt x="14483" y="0"/>
                  </a:moveTo>
                  <a:cubicBezTo>
                    <a:pt x="11327" y="89"/>
                    <a:pt x="7082" y="2890"/>
                    <a:pt x="5120" y="6350"/>
                  </a:cubicBezTo>
                  <a:cubicBezTo>
                    <a:pt x="2873" y="10326"/>
                    <a:pt x="1" y="14821"/>
                    <a:pt x="1" y="14821"/>
                  </a:cubicBezTo>
                  <a:cubicBezTo>
                    <a:pt x="875" y="17353"/>
                    <a:pt x="2552" y="17888"/>
                    <a:pt x="2552" y="17888"/>
                  </a:cubicBezTo>
                  <a:cubicBezTo>
                    <a:pt x="2552" y="17888"/>
                    <a:pt x="13396" y="11379"/>
                    <a:pt x="19781" y="7313"/>
                  </a:cubicBezTo>
                  <a:cubicBezTo>
                    <a:pt x="19013" y="3496"/>
                    <a:pt x="16088" y="1070"/>
                    <a:pt x="144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0"/>
            <p:cNvSpPr/>
            <p:nvPr/>
          </p:nvSpPr>
          <p:spPr>
            <a:xfrm>
              <a:off x="864834" y="3249335"/>
              <a:ext cx="273556" cy="294097"/>
            </a:xfrm>
            <a:custGeom>
              <a:avLst/>
              <a:gdLst/>
              <a:ahLst/>
              <a:cxnLst/>
              <a:rect l="l" t="t" r="r" b="b"/>
              <a:pathLst>
                <a:path w="7831" h="8419" extrusionOk="0">
                  <a:moveTo>
                    <a:pt x="2533" y="0"/>
                  </a:moveTo>
                  <a:cubicBezTo>
                    <a:pt x="1731" y="17"/>
                    <a:pt x="875" y="214"/>
                    <a:pt x="0" y="553"/>
                  </a:cubicBezTo>
                  <a:cubicBezTo>
                    <a:pt x="1106" y="1177"/>
                    <a:pt x="5191" y="3781"/>
                    <a:pt x="6100" y="8419"/>
                  </a:cubicBezTo>
                  <a:cubicBezTo>
                    <a:pt x="6706" y="8026"/>
                    <a:pt x="7277" y="7651"/>
                    <a:pt x="7831" y="7313"/>
                  </a:cubicBezTo>
                  <a:cubicBezTo>
                    <a:pt x="7063" y="3496"/>
                    <a:pt x="4138" y="1070"/>
                    <a:pt x="25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0"/>
            <p:cNvSpPr/>
            <p:nvPr/>
          </p:nvSpPr>
          <p:spPr>
            <a:xfrm>
              <a:off x="1191286" y="2259292"/>
              <a:ext cx="748918" cy="804985"/>
            </a:xfrm>
            <a:custGeom>
              <a:avLst/>
              <a:gdLst/>
              <a:ahLst/>
              <a:cxnLst/>
              <a:rect l="l" t="t" r="r" b="b"/>
              <a:pathLst>
                <a:path w="21439" h="23044" extrusionOk="0">
                  <a:moveTo>
                    <a:pt x="8152" y="1"/>
                  </a:moveTo>
                  <a:cubicBezTo>
                    <a:pt x="4353" y="2338"/>
                    <a:pt x="1839" y="9008"/>
                    <a:pt x="697" y="12682"/>
                  </a:cubicBezTo>
                  <a:cubicBezTo>
                    <a:pt x="234" y="14180"/>
                    <a:pt x="1" y="15196"/>
                    <a:pt x="1" y="15196"/>
                  </a:cubicBezTo>
                  <a:cubicBezTo>
                    <a:pt x="4300" y="22384"/>
                    <a:pt x="10721" y="23044"/>
                    <a:pt x="10721" y="23044"/>
                  </a:cubicBezTo>
                  <a:lnTo>
                    <a:pt x="12450" y="20993"/>
                  </a:lnTo>
                  <a:lnTo>
                    <a:pt x="21439" y="10309"/>
                  </a:lnTo>
                  <a:lnTo>
                    <a:pt x="19834" y="7332"/>
                  </a:lnTo>
                  <a:lnTo>
                    <a:pt x="13306" y="2569"/>
                  </a:lnTo>
                  <a:lnTo>
                    <a:pt x="81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0"/>
            <p:cNvSpPr/>
            <p:nvPr/>
          </p:nvSpPr>
          <p:spPr>
            <a:xfrm>
              <a:off x="1191286" y="2702315"/>
              <a:ext cx="434910" cy="361971"/>
            </a:xfrm>
            <a:custGeom>
              <a:avLst/>
              <a:gdLst/>
              <a:ahLst/>
              <a:cxnLst/>
              <a:rect l="l" t="t" r="r" b="b"/>
              <a:pathLst>
                <a:path w="12450" h="10362" extrusionOk="0">
                  <a:moveTo>
                    <a:pt x="697" y="0"/>
                  </a:moveTo>
                  <a:cubicBezTo>
                    <a:pt x="234" y="1498"/>
                    <a:pt x="1" y="2514"/>
                    <a:pt x="1" y="2514"/>
                  </a:cubicBezTo>
                  <a:cubicBezTo>
                    <a:pt x="4300" y="9702"/>
                    <a:pt x="10721" y="10362"/>
                    <a:pt x="10721" y="10362"/>
                  </a:cubicBezTo>
                  <a:lnTo>
                    <a:pt x="12450" y="8311"/>
                  </a:lnTo>
                  <a:cubicBezTo>
                    <a:pt x="6029" y="7027"/>
                    <a:pt x="2177" y="2229"/>
                    <a:pt x="6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0"/>
            <p:cNvSpPr/>
            <p:nvPr/>
          </p:nvSpPr>
          <p:spPr>
            <a:xfrm>
              <a:off x="1466701" y="1601149"/>
              <a:ext cx="986284" cy="1066280"/>
            </a:xfrm>
            <a:custGeom>
              <a:avLst/>
              <a:gdLst/>
              <a:ahLst/>
              <a:cxnLst/>
              <a:rect l="l" t="t" r="r" b="b"/>
              <a:pathLst>
                <a:path w="28234" h="30524" extrusionOk="0">
                  <a:moveTo>
                    <a:pt x="22693" y="0"/>
                  </a:moveTo>
                  <a:cubicBezTo>
                    <a:pt x="19941" y="0"/>
                    <a:pt x="17223" y="1193"/>
                    <a:pt x="14964" y="2646"/>
                  </a:cubicBezTo>
                  <a:cubicBezTo>
                    <a:pt x="12396" y="4270"/>
                    <a:pt x="9881" y="5999"/>
                    <a:pt x="7688" y="8104"/>
                  </a:cubicBezTo>
                  <a:cubicBezTo>
                    <a:pt x="5334" y="10370"/>
                    <a:pt x="3300" y="12974"/>
                    <a:pt x="1712" y="15827"/>
                  </a:cubicBezTo>
                  <a:cubicBezTo>
                    <a:pt x="1534" y="16148"/>
                    <a:pt x="625" y="17521"/>
                    <a:pt x="233" y="18467"/>
                  </a:cubicBezTo>
                  <a:cubicBezTo>
                    <a:pt x="71" y="18859"/>
                    <a:pt x="0" y="19162"/>
                    <a:pt x="71" y="19323"/>
                  </a:cubicBezTo>
                  <a:cubicBezTo>
                    <a:pt x="3407" y="26314"/>
                    <a:pt x="9971" y="29292"/>
                    <a:pt x="14536" y="30523"/>
                  </a:cubicBezTo>
                  <a:cubicBezTo>
                    <a:pt x="16391" y="29382"/>
                    <a:pt x="17568" y="26635"/>
                    <a:pt x="18263" y="24281"/>
                  </a:cubicBezTo>
                  <a:cubicBezTo>
                    <a:pt x="19102" y="21445"/>
                    <a:pt x="21830" y="19875"/>
                    <a:pt x="24256" y="17164"/>
                  </a:cubicBezTo>
                  <a:cubicBezTo>
                    <a:pt x="24720" y="16648"/>
                    <a:pt x="25166" y="16094"/>
                    <a:pt x="25576" y="15488"/>
                  </a:cubicBezTo>
                  <a:cubicBezTo>
                    <a:pt x="28234" y="11635"/>
                    <a:pt x="27128" y="5376"/>
                    <a:pt x="27128" y="5376"/>
                  </a:cubicBezTo>
                  <a:lnTo>
                    <a:pt x="24952" y="506"/>
                  </a:lnTo>
                  <a:cubicBezTo>
                    <a:pt x="24488" y="275"/>
                    <a:pt x="23989" y="114"/>
                    <a:pt x="23435" y="43"/>
                  </a:cubicBezTo>
                  <a:cubicBezTo>
                    <a:pt x="23311" y="25"/>
                    <a:pt x="23169" y="7"/>
                    <a:pt x="23043" y="7"/>
                  </a:cubicBezTo>
                  <a:cubicBezTo>
                    <a:pt x="22926" y="3"/>
                    <a:pt x="22810" y="0"/>
                    <a:pt x="22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0"/>
            <p:cNvSpPr/>
            <p:nvPr/>
          </p:nvSpPr>
          <p:spPr>
            <a:xfrm>
              <a:off x="2224965" y="1213250"/>
              <a:ext cx="168235" cy="230555"/>
            </a:xfrm>
            <a:custGeom>
              <a:avLst/>
              <a:gdLst/>
              <a:ahLst/>
              <a:cxnLst/>
              <a:rect l="l" t="t" r="r" b="b"/>
              <a:pathLst>
                <a:path w="4816" h="6600" extrusionOk="0">
                  <a:moveTo>
                    <a:pt x="3639" y="0"/>
                  </a:moveTo>
                  <a:cubicBezTo>
                    <a:pt x="3639" y="0"/>
                    <a:pt x="2782" y="17"/>
                    <a:pt x="2640" y="802"/>
                  </a:cubicBezTo>
                  <a:lnTo>
                    <a:pt x="3584" y="2871"/>
                  </a:lnTo>
                  <a:lnTo>
                    <a:pt x="1622" y="1230"/>
                  </a:lnTo>
                  <a:cubicBezTo>
                    <a:pt x="1622" y="1230"/>
                    <a:pt x="838" y="1391"/>
                    <a:pt x="873" y="2426"/>
                  </a:cubicBezTo>
                  <a:lnTo>
                    <a:pt x="3068" y="3639"/>
                  </a:lnTo>
                  <a:lnTo>
                    <a:pt x="714" y="3299"/>
                  </a:lnTo>
                  <a:cubicBezTo>
                    <a:pt x="714" y="3299"/>
                    <a:pt x="0" y="3977"/>
                    <a:pt x="393" y="4851"/>
                  </a:cubicBezTo>
                  <a:lnTo>
                    <a:pt x="2871" y="4655"/>
                  </a:lnTo>
                  <a:lnTo>
                    <a:pt x="1016" y="5601"/>
                  </a:lnTo>
                  <a:cubicBezTo>
                    <a:pt x="1016" y="5601"/>
                    <a:pt x="766" y="6243"/>
                    <a:pt x="1463" y="6599"/>
                  </a:cubicBezTo>
                  <a:lnTo>
                    <a:pt x="4048" y="5172"/>
                  </a:lnTo>
                  <a:lnTo>
                    <a:pt x="4816" y="4067"/>
                  </a:lnTo>
                  <a:lnTo>
                    <a:pt x="36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0"/>
            <p:cNvSpPr/>
            <p:nvPr/>
          </p:nvSpPr>
          <p:spPr>
            <a:xfrm>
              <a:off x="2342690" y="1347813"/>
              <a:ext cx="122788" cy="122753"/>
            </a:xfrm>
            <a:custGeom>
              <a:avLst/>
              <a:gdLst/>
              <a:ahLst/>
              <a:cxnLst/>
              <a:rect l="l" t="t" r="r" b="b"/>
              <a:pathLst>
                <a:path w="3515" h="3514" extrusionOk="0">
                  <a:moveTo>
                    <a:pt x="1748" y="1"/>
                  </a:moveTo>
                  <a:cubicBezTo>
                    <a:pt x="785" y="1"/>
                    <a:pt x="0" y="785"/>
                    <a:pt x="0" y="1749"/>
                  </a:cubicBezTo>
                  <a:cubicBezTo>
                    <a:pt x="0" y="2729"/>
                    <a:pt x="785" y="3513"/>
                    <a:pt x="1748" y="3513"/>
                  </a:cubicBezTo>
                  <a:cubicBezTo>
                    <a:pt x="2730" y="3513"/>
                    <a:pt x="3515" y="2729"/>
                    <a:pt x="3515" y="1749"/>
                  </a:cubicBezTo>
                  <a:cubicBezTo>
                    <a:pt x="3515" y="785"/>
                    <a:pt x="2730"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0"/>
            <p:cNvSpPr/>
            <p:nvPr/>
          </p:nvSpPr>
          <p:spPr>
            <a:xfrm>
              <a:off x="2327145" y="1313474"/>
              <a:ext cx="382546" cy="324698"/>
            </a:xfrm>
            <a:custGeom>
              <a:avLst/>
              <a:gdLst/>
              <a:ahLst/>
              <a:cxnLst/>
              <a:rect l="l" t="t" r="r" b="b"/>
              <a:pathLst>
                <a:path w="10951" h="9295" extrusionOk="0">
                  <a:moveTo>
                    <a:pt x="5551" y="0"/>
                  </a:moveTo>
                  <a:cubicBezTo>
                    <a:pt x="5508" y="0"/>
                    <a:pt x="5465" y="1"/>
                    <a:pt x="5422" y="2"/>
                  </a:cubicBezTo>
                  <a:cubicBezTo>
                    <a:pt x="4602" y="21"/>
                    <a:pt x="3781" y="235"/>
                    <a:pt x="3049" y="627"/>
                  </a:cubicBezTo>
                  <a:cubicBezTo>
                    <a:pt x="2371" y="984"/>
                    <a:pt x="1765" y="1483"/>
                    <a:pt x="1301" y="2089"/>
                  </a:cubicBezTo>
                  <a:cubicBezTo>
                    <a:pt x="428" y="3177"/>
                    <a:pt x="0" y="4622"/>
                    <a:pt x="196" y="5995"/>
                  </a:cubicBezTo>
                  <a:cubicBezTo>
                    <a:pt x="392" y="7369"/>
                    <a:pt x="1249" y="8653"/>
                    <a:pt x="2478" y="9295"/>
                  </a:cubicBezTo>
                  <a:lnTo>
                    <a:pt x="9613" y="8171"/>
                  </a:lnTo>
                  <a:cubicBezTo>
                    <a:pt x="10773" y="6655"/>
                    <a:pt x="10951" y="4461"/>
                    <a:pt x="10076" y="2767"/>
                  </a:cubicBezTo>
                  <a:cubicBezTo>
                    <a:pt x="9239" y="1110"/>
                    <a:pt x="7414" y="0"/>
                    <a:pt x="55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0"/>
            <p:cNvSpPr/>
            <p:nvPr/>
          </p:nvSpPr>
          <p:spPr>
            <a:xfrm>
              <a:off x="2487754" y="1310430"/>
              <a:ext cx="68630" cy="147663"/>
            </a:xfrm>
            <a:custGeom>
              <a:avLst/>
              <a:gdLst/>
              <a:ahLst/>
              <a:cxnLst/>
              <a:rect l="l" t="t" r="r" b="b"/>
              <a:pathLst>
                <a:path w="2067" h="4447" extrusionOk="0">
                  <a:moveTo>
                    <a:pt x="358" y="1"/>
                  </a:moveTo>
                  <a:cubicBezTo>
                    <a:pt x="175" y="1"/>
                    <a:pt x="1" y="181"/>
                    <a:pt x="16" y="361"/>
                  </a:cubicBezTo>
                  <a:cubicBezTo>
                    <a:pt x="52" y="877"/>
                    <a:pt x="319" y="1376"/>
                    <a:pt x="480" y="1859"/>
                  </a:cubicBezTo>
                  <a:cubicBezTo>
                    <a:pt x="675" y="2518"/>
                    <a:pt x="658" y="3160"/>
                    <a:pt x="587" y="3838"/>
                  </a:cubicBezTo>
                  <a:cubicBezTo>
                    <a:pt x="537" y="4226"/>
                    <a:pt x="880" y="4447"/>
                    <a:pt x="1218" y="4447"/>
                  </a:cubicBezTo>
                  <a:cubicBezTo>
                    <a:pt x="1487" y="4447"/>
                    <a:pt x="1754" y="4307"/>
                    <a:pt x="1817" y="3999"/>
                  </a:cubicBezTo>
                  <a:cubicBezTo>
                    <a:pt x="2067" y="2750"/>
                    <a:pt x="1835" y="556"/>
                    <a:pt x="461" y="21"/>
                  </a:cubicBezTo>
                  <a:cubicBezTo>
                    <a:pt x="427" y="7"/>
                    <a:pt x="393" y="1"/>
                    <a:pt x="358"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0"/>
            <p:cNvSpPr/>
            <p:nvPr/>
          </p:nvSpPr>
          <p:spPr>
            <a:xfrm>
              <a:off x="2571261" y="1339419"/>
              <a:ext cx="61557" cy="134945"/>
            </a:xfrm>
            <a:custGeom>
              <a:avLst/>
              <a:gdLst/>
              <a:ahLst/>
              <a:cxnLst/>
              <a:rect l="l" t="t" r="r" b="b"/>
              <a:pathLst>
                <a:path w="1854" h="4064" extrusionOk="0">
                  <a:moveTo>
                    <a:pt x="791" y="1"/>
                  </a:moveTo>
                  <a:cubicBezTo>
                    <a:pt x="682" y="1"/>
                    <a:pt x="580" y="57"/>
                    <a:pt x="533" y="182"/>
                  </a:cubicBezTo>
                  <a:cubicBezTo>
                    <a:pt x="408" y="610"/>
                    <a:pt x="640" y="1074"/>
                    <a:pt x="693" y="1502"/>
                  </a:cubicBezTo>
                  <a:cubicBezTo>
                    <a:pt x="764" y="2144"/>
                    <a:pt x="569" y="2698"/>
                    <a:pt x="248" y="3250"/>
                  </a:cubicBezTo>
                  <a:cubicBezTo>
                    <a:pt x="1" y="3695"/>
                    <a:pt x="361" y="4063"/>
                    <a:pt x="748" y="4063"/>
                  </a:cubicBezTo>
                  <a:cubicBezTo>
                    <a:pt x="920" y="4063"/>
                    <a:pt x="1097" y="3991"/>
                    <a:pt x="1228" y="3821"/>
                  </a:cubicBezTo>
                  <a:cubicBezTo>
                    <a:pt x="1675" y="3233"/>
                    <a:pt x="1853" y="2430"/>
                    <a:pt x="1799" y="1699"/>
                  </a:cubicBezTo>
                  <a:cubicBezTo>
                    <a:pt x="1763" y="1110"/>
                    <a:pt x="1532" y="111"/>
                    <a:pt x="836" y="4"/>
                  </a:cubicBezTo>
                  <a:cubicBezTo>
                    <a:pt x="821" y="2"/>
                    <a:pt x="806" y="1"/>
                    <a:pt x="791"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0"/>
            <p:cNvSpPr/>
            <p:nvPr/>
          </p:nvSpPr>
          <p:spPr>
            <a:xfrm>
              <a:off x="2628605" y="1423928"/>
              <a:ext cx="58669" cy="110838"/>
            </a:xfrm>
            <a:custGeom>
              <a:avLst/>
              <a:gdLst/>
              <a:ahLst/>
              <a:cxnLst/>
              <a:rect l="l" t="t" r="r" b="b"/>
              <a:pathLst>
                <a:path w="1767" h="3338" extrusionOk="0">
                  <a:moveTo>
                    <a:pt x="1115" y="1"/>
                  </a:moveTo>
                  <a:cubicBezTo>
                    <a:pt x="1048" y="1"/>
                    <a:pt x="982" y="48"/>
                    <a:pt x="982" y="134"/>
                  </a:cubicBezTo>
                  <a:cubicBezTo>
                    <a:pt x="1018" y="1009"/>
                    <a:pt x="643" y="1794"/>
                    <a:pt x="215" y="2543"/>
                  </a:cubicBezTo>
                  <a:cubicBezTo>
                    <a:pt x="1" y="2930"/>
                    <a:pt x="348" y="3338"/>
                    <a:pt x="708" y="3338"/>
                  </a:cubicBezTo>
                  <a:cubicBezTo>
                    <a:pt x="829" y="3338"/>
                    <a:pt x="950" y="3292"/>
                    <a:pt x="1053" y="3185"/>
                  </a:cubicBezTo>
                  <a:cubicBezTo>
                    <a:pt x="1463" y="2774"/>
                    <a:pt x="1677" y="2168"/>
                    <a:pt x="1731" y="1597"/>
                  </a:cubicBezTo>
                  <a:cubicBezTo>
                    <a:pt x="1767" y="990"/>
                    <a:pt x="1570" y="545"/>
                    <a:pt x="1232" y="63"/>
                  </a:cubicBezTo>
                  <a:cubicBezTo>
                    <a:pt x="1204" y="21"/>
                    <a:pt x="1159" y="1"/>
                    <a:pt x="1115"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0"/>
            <p:cNvSpPr/>
            <p:nvPr/>
          </p:nvSpPr>
          <p:spPr>
            <a:xfrm>
              <a:off x="2385817" y="1346891"/>
              <a:ext cx="81745" cy="147995"/>
            </a:xfrm>
            <a:custGeom>
              <a:avLst/>
              <a:gdLst/>
              <a:ahLst/>
              <a:cxnLst/>
              <a:rect l="l" t="t" r="r" b="b"/>
              <a:pathLst>
                <a:path w="2462" h="4457" extrusionOk="0">
                  <a:moveTo>
                    <a:pt x="960" y="0"/>
                  </a:moveTo>
                  <a:cubicBezTo>
                    <a:pt x="938" y="0"/>
                    <a:pt x="915" y="4"/>
                    <a:pt x="892" y="12"/>
                  </a:cubicBezTo>
                  <a:cubicBezTo>
                    <a:pt x="0" y="385"/>
                    <a:pt x="54" y="1634"/>
                    <a:pt x="214" y="2437"/>
                  </a:cubicBezTo>
                  <a:cubicBezTo>
                    <a:pt x="370" y="3162"/>
                    <a:pt x="1027" y="4456"/>
                    <a:pt x="1877" y="4456"/>
                  </a:cubicBezTo>
                  <a:cubicBezTo>
                    <a:pt x="1905" y="4456"/>
                    <a:pt x="1934" y="4455"/>
                    <a:pt x="1962" y="4452"/>
                  </a:cubicBezTo>
                  <a:cubicBezTo>
                    <a:pt x="2212" y="4416"/>
                    <a:pt x="2461" y="4256"/>
                    <a:pt x="2444" y="3971"/>
                  </a:cubicBezTo>
                  <a:cubicBezTo>
                    <a:pt x="2409" y="3310"/>
                    <a:pt x="1784" y="2918"/>
                    <a:pt x="1552" y="2312"/>
                  </a:cubicBezTo>
                  <a:cubicBezTo>
                    <a:pt x="1267" y="1617"/>
                    <a:pt x="1534" y="761"/>
                    <a:pt x="1160" y="119"/>
                  </a:cubicBezTo>
                  <a:cubicBezTo>
                    <a:pt x="1118" y="48"/>
                    <a:pt x="1042" y="0"/>
                    <a:pt x="960"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0"/>
            <p:cNvSpPr/>
            <p:nvPr/>
          </p:nvSpPr>
          <p:spPr>
            <a:xfrm>
              <a:off x="2328375" y="1423364"/>
              <a:ext cx="122584" cy="128835"/>
            </a:xfrm>
            <a:custGeom>
              <a:avLst/>
              <a:gdLst/>
              <a:ahLst/>
              <a:cxnLst/>
              <a:rect l="l" t="t" r="r" b="b"/>
              <a:pathLst>
                <a:path w="3692" h="3880" extrusionOk="0">
                  <a:moveTo>
                    <a:pt x="711" y="0"/>
                  </a:moveTo>
                  <a:cubicBezTo>
                    <a:pt x="656" y="0"/>
                    <a:pt x="606" y="28"/>
                    <a:pt x="572" y="63"/>
                  </a:cubicBezTo>
                  <a:cubicBezTo>
                    <a:pt x="1" y="491"/>
                    <a:pt x="357" y="1542"/>
                    <a:pt x="589" y="2060"/>
                  </a:cubicBezTo>
                  <a:cubicBezTo>
                    <a:pt x="945" y="2881"/>
                    <a:pt x="1659" y="3523"/>
                    <a:pt x="2462" y="3844"/>
                  </a:cubicBezTo>
                  <a:cubicBezTo>
                    <a:pt x="2516" y="3868"/>
                    <a:pt x="2573" y="3879"/>
                    <a:pt x="2630" y="3879"/>
                  </a:cubicBezTo>
                  <a:cubicBezTo>
                    <a:pt x="2779" y="3879"/>
                    <a:pt x="2930" y="3804"/>
                    <a:pt x="3033" y="3701"/>
                  </a:cubicBezTo>
                  <a:cubicBezTo>
                    <a:pt x="3692" y="3076"/>
                    <a:pt x="2391" y="2453"/>
                    <a:pt x="2034" y="2096"/>
                  </a:cubicBezTo>
                  <a:cubicBezTo>
                    <a:pt x="1713" y="1775"/>
                    <a:pt x="1535" y="1400"/>
                    <a:pt x="1338" y="1007"/>
                  </a:cubicBezTo>
                  <a:cubicBezTo>
                    <a:pt x="1159" y="651"/>
                    <a:pt x="1124" y="258"/>
                    <a:pt x="803" y="27"/>
                  </a:cubicBezTo>
                  <a:cubicBezTo>
                    <a:pt x="772" y="8"/>
                    <a:pt x="741" y="0"/>
                    <a:pt x="711"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0"/>
            <p:cNvSpPr/>
            <p:nvPr/>
          </p:nvSpPr>
          <p:spPr>
            <a:xfrm>
              <a:off x="2259828" y="1602616"/>
              <a:ext cx="241768" cy="241628"/>
            </a:xfrm>
            <a:custGeom>
              <a:avLst/>
              <a:gdLst/>
              <a:ahLst/>
              <a:cxnLst/>
              <a:rect l="l" t="t" r="r" b="b"/>
              <a:pathLst>
                <a:path w="6921" h="6917" extrusionOk="0">
                  <a:moveTo>
                    <a:pt x="731" y="1"/>
                  </a:moveTo>
                  <a:lnTo>
                    <a:pt x="731" y="1"/>
                  </a:lnTo>
                  <a:cubicBezTo>
                    <a:pt x="1" y="2105"/>
                    <a:pt x="714" y="4673"/>
                    <a:pt x="2498" y="6029"/>
                  </a:cubicBezTo>
                  <a:cubicBezTo>
                    <a:pt x="3173" y="6560"/>
                    <a:pt x="4023" y="6916"/>
                    <a:pt x="4889" y="6916"/>
                  </a:cubicBezTo>
                  <a:cubicBezTo>
                    <a:pt x="4984" y="6916"/>
                    <a:pt x="5078" y="6912"/>
                    <a:pt x="5173" y="6903"/>
                  </a:cubicBezTo>
                  <a:cubicBezTo>
                    <a:pt x="5851" y="6832"/>
                    <a:pt x="6493" y="6511"/>
                    <a:pt x="6921" y="5993"/>
                  </a:cubicBezTo>
                  <a:cubicBezTo>
                    <a:pt x="6760" y="5601"/>
                    <a:pt x="6564" y="5227"/>
                    <a:pt x="6367" y="4852"/>
                  </a:cubicBezTo>
                  <a:cubicBezTo>
                    <a:pt x="6082" y="4352"/>
                    <a:pt x="5868" y="4085"/>
                    <a:pt x="5868" y="4085"/>
                  </a:cubicBezTo>
                  <a:cubicBezTo>
                    <a:pt x="4424" y="2319"/>
                    <a:pt x="3121" y="286"/>
                    <a:pt x="7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0"/>
            <p:cNvSpPr/>
            <p:nvPr/>
          </p:nvSpPr>
          <p:spPr>
            <a:xfrm>
              <a:off x="2302202" y="1568975"/>
              <a:ext cx="162611" cy="220040"/>
            </a:xfrm>
            <a:custGeom>
              <a:avLst/>
              <a:gdLst/>
              <a:ahLst/>
              <a:cxnLst/>
              <a:rect l="l" t="t" r="r" b="b"/>
              <a:pathLst>
                <a:path w="4655" h="6299" extrusionOk="0">
                  <a:moveTo>
                    <a:pt x="2319" y="0"/>
                  </a:moveTo>
                  <a:lnTo>
                    <a:pt x="536" y="1588"/>
                  </a:lnTo>
                  <a:cubicBezTo>
                    <a:pt x="536" y="1588"/>
                    <a:pt x="1" y="3674"/>
                    <a:pt x="999" y="5013"/>
                  </a:cubicBezTo>
                  <a:cubicBezTo>
                    <a:pt x="1606" y="5798"/>
                    <a:pt x="2284" y="6100"/>
                    <a:pt x="2712" y="6226"/>
                  </a:cubicBezTo>
                  <a:cubicBezTo>
                    <a:pt x="2930" y="6289"/>
                    <a:pt x="3093" y="6298"/>
                    <a:pt x="3167" y="6298"/>
                  </a:cubicBezTo>
                  <a:cubicBezTo>
                    <a:pt x="3196" y="6298"/>
                    <a:pt x="3211" y="6297"/>
                    <a:pt x="3211" y="6297"/>
                  </a:cubicBezTo>
                  <a:lnTo>
                    <a:pt x="4655" y="5048"/>
                  </a:lnTo>
                  <a:cubicBezTo>
                    <a:pt x="4655" y="5048"/>
                    <a:pt x="4245" y="2552"/>
                    <a:pt x="3389" y="1053"/>
                  </a:cubicBezTo>
                  <a:cubicBezTo>
                    <a:pt x="3085" y="518"/>
                    <a:pt x="2729" y="107"/>
                    <a:pt x="2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0"/>
            <p:cNvSpPr/>
            <p:nvPr/>
          </p:nvSpPr>
          <p:spPr>
            <a:xfrm>
              <a:off x="2376331" y="1605271"/>
              <a:ext cx="88484" cy="183745"/>
            </a:xfrm>
            <a:custGeom>
              <a:avLst/>
              <a:gdLst/>
              <a:ahLst/>
              <a:cxnLst/>
              <a:rect l="l" t="t" r="r" b="b"/>
              <a:pathLst>
                <a:path w="2533" h="5260" extrusionOk="0">
                  <a:moveTo>
                    <a:pt x="944" y="1"/>
                  </a:moveTo>
                  <a:cubicBezTo>
                    <a:pt x="835" y="1"/>
                    <a:pt x="723" y="5"/>
                    <a:pt x="607" y="14"/>
                  </a:cubicBezTo>
                  <a:cubicBezTo>
                    <a:pt x="321" y="978"/>
                    <a:pt x="19" y="1958"/>
                    <a:pt x="19" y="2975"/>
                  </a:cubicBezTo>
                  <a:cubicBezTo>
                    <a:pt x="0" y="3741"/>
                    <a:pt x="179" y="4545"/>
                    <a:pt x="590" y="5187"/>
                  </a:cubicBezTo>
                  <a:cubicBezTo>
                    <a:pt x="808" y="5250"/>
                    <a:pt x="971" y="5259"/>
                    <a:pt x="1045" y="5259"/>
                  </a:cubicBezTo>
                  <a:cubicBezTo>
                    <a:pt x="1074" y="5259"/>
                    <a:pt x="1089" y="5258"/>
                    <a:pt x="1089" y="5258"/>
                  </a:cubicBezTo>
                  <a:lnTo>
                    <a:pt x="2533" y="4009"/>
                  </a:lnTo>
                  <a:cubicBezTo>
                    <a:pt x="2533" y="4009"/>
                    <a:pt x="2123" y="1513"/>
                    <a:pt x="1267" y="14"/>
                  </a:cubicBezTo>
                  <a:cubicBezTo>
                    <a:pt x="1160" y="5"/>
                    <a:pt x="1053" y="1"/>
                    <a:pt x="944" y="1"/>
                  </a:cubicBezTo>
                  <a:close/>
                </a:path>
              </a:pathLst>
            </a:custGeom>
            <a:solidFill>
              <a:srgbClr val="E68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0"/>
            <p:cNvSpPr/>
            <p:nvPr/>
          </p:nvSpPr>
          <p:spPr>
            <a:xfrm>
              <a:off x="2358270" y="1427531"/>
              <a:ext cx="333990" cy="372520"/>
            </a:xfrm>
            <a:custGeom>
              <a:avLst/>
              <a:gdLst/>
              <a:ahLst/>
              <a:cxnLst/>
              <a:rect l="l" t="t" r="r" b="b"/>
              <a:pathLst>
                <a:path w="9561" h="10664" extrusionOk="0">
                  <a:moveTo>
                    <a:pt x="5428" y="0"/>
                  </a:moveTo>
                  <a:cubicBezTo>
                    <a:pt x="3505" y="0"/>
                    <a:pt x="1838" y="751"/>
                    <a:pt x="1891" y="3747"/>
                  </a:cubicBezTo>
                  <a:cubicBezTo>
                    <a:pt x="1894" y="3802"/>
                    <a:pt x="1884" y="3826"/>
                    <a:pt x="1863" y="3826"/>
                  </a:cubicBezTo>
                  <a:cubicBezTo>
                    <a:pt x="1755" y="3826"/>
                    <a:pt x="1372" y="3217"/>
                    <a:pt x="1088" y="3158"/>
                  </a:cubicBezTo>
                  <a:cubicBezTo>
                    <a:pt x="1039" y="3148"/>
                    <a:pt x="989" y="3143"/>
                    <a:pt x="940" y="3143"/>
                  </a:cubicBezTo>
                  <a:cubicBezTo>
                    <a:pt x="632" y="3143"/>
                    <a:pt x="333" y="3328"/>
                    <a:pt x="179" y="3604"/>
                  </a:cubicBezTo>
                  <a:cubicBezTo>
                    <a:pt x="1" y="3925"/>
                    <a:pt x="37" y="4335"/>
                    <a:pt x="232" y="4639"/>
                  </a:cubicBezTo>
                  <a:cubicBezTo>
                    <a:pt x="410" y="4960"/>
                    <a:pt x="750" y="5155"/>
                    <a:pt x="1107" y="5227"/>
                  </a:cubicBezTo>
                  <a:cubicBezTo>
                    <a:pt x="1107" y="5227"/>
                    <a:pt x="1249" y="6529"/>
                    <a:pt x="1480" y="8044"/>
                  </a:cubicBezTo>
                  <a:cubicBezTo>
                    <a:pt x="1659" y="9293"/>
                    <a:pt x="2586" y="10327"/>
                    <a:pt x="3835" y="10596"/>
                  </a:cubicBezTo>
                  <a:cubicBezTo>
                    <a:pt x="3870" y="10596"/>
                    <a:pt x="3906" y="10596"/>
                    <a:pt x="3925" y="10613"/>
                  </a:cubicBezTo>
                  <a:cubicBezTo>
                    <a:pt x="4109" y="10647"/>
                    <a:pt x="4293" y="10663"/>
                    <a:pt x="4476" y="10663"/>
                  </a:cubicBezTo>
                  <a:cubicBezTo>
                    <a:pt x="5547" y="10663"/>
                    <a:pt x="6556" y="10098"/>
                    <a:pt x="7135" y="9169"/>
                  </a:cubicBezTo>
                  <a:cubicBezTo>
                    <a:pt x="7901" y="7885"/>
                    <a:pt x="8864" y="6315"/>
                    <a:pt x="9239" y="4175"/>
                  </a:cubicBezTo>
                  <a:cubicBezTo>
                    <a:pt x="9560" y="2427"/>
                    <a:pt x="8543" y="696"/>
                    <a:pt x="6850" y="197"/>
                  </a:cubicBezTo>
                  <a:cubicBezTo>
                    <a:pt x="6831" y="180"/>
                    <a:pt x="6795" y="180"/>
                    <a:pt x="6760" y="161"/>
                  </a:cubicBezTo>
                  <a:cubicBezTo>
                    <a:pt x="6367" y="54"/>
                    <a:pt x="5958" y="2"/>
                    <a:pt x="5565" y="2"/>
                  </a:cubicBezTo>
                  <a:cubicBezTo>
                    <a:pt x="5519" y="1"/>
                    <a:pt x="5474" y="0"/>
                    <a:pt x="54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0"/>
            <p:cNvSpPr/>
            <p:nvPr/>
          </p:nvSpPr>
          <p:spPr>
            <a:xfrm>
              <a:off x="2543312" y="2809456"/>
              <a:ext cx="120901" cy="90370"/>
            </a:xfrm>
            <a:custGeom>
              <a:avLst/>
              <a:gdLst/>
              <a:ahLst/>
              <a:cxnLst/>
              <a:rect l="l" t="t" r="r" b="b"/>
              <a:pathLst>
                <a:path w="3461" h="2587" extrusionOk="0">
                  <a:moveTo>
                    <a:pt x="0" y="1"/>
                  </a:moveTo>
                  <a:lnTo>
                    <a:pt x="3336" y="2586"/>
                  </a:lnTo>
                  <a:cubicBezTo>
                    <a:pt x="3460" y="2070"/>
                    <a:pt x="3265" y="1516"/>
                    <a:pt x="2925" y="1107"/>
                  </a:cubicBezTo>
                  <a:cubicBezTo>
                    <a:pt x="2568" y="714"/>
                    <a:pt x="2088" y="446"/>
                    <a:pt x="1570" y="286"/>
                  </a:cubicBezTo>
                  <a:cubicBezTo>
                    <a:pt x="1070" y="125"/>
                    <a:pt x="535" y="7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0"/>
            <p:cNvSpPr/>
            <p:nvPr/>
          </p:nvSpPr>
          <p:spPr>
            <a:xfrm>
              <a:off x="1906547" y="2106039"/>
              <a:ext cx="861715" cy="1008396"/>
            </a:xfrm>
            <a:custGeom>
              <a:avLst/>
              <a:gdLst/>
              <a:ahLst/>
              <a:cxnLst/>
              <a:rect l="l" t="t" r="r" b="b"/>
              <a:pathLst>
                <a:path w="24668" h="28867" extrusionOk="0">
                  <a:moveTo>
                    <a:pt x="3658" y="0"/>
                  </a:moveTo>
                  <a:lnTo>
                    <a:pt x="340" y="2052"/>
                  </a:lnTo>
                  <a:cubicBezTo>
                    <a:pt x="340" y="2052"/>
                    <a:pt x="1" y="4602"/>
                    <a:pt x="357" y="7938"/>
                  </a:cubicBezTo>
                  <a:cubicBezTo>
                    <a:pt x="1142" y="15481"/>
                    <a:pt x="6654" y="21759"/>
                    <a:pt x="14073" y="23311"/>
                  </a:cubicBezTo>
                  <a:cubicBezTo>
                    <a:pt x="14126" y="23329"/>
                    <a:pt x="14180" y="23347"/>
                    <a:pt x="14233" y="23347"/>
                  </a:cubicBezTo>
                  <a:cubicBezTo>
                    <a:pt x="14233" y="23347"/>
                    <a:pt x="15500" y="25433"/>
                    <a:pt x="16891" y="26094"/>
                  </a:cubicBezTo>
                  <a:cubicBezTo>
                    <a:pt x="16891" y="26094"/>
                    <a:pt x="18670" y="28866"/>
                    <a:pt x="19554" y="28866"/>
                  </a:cubicBezTo>
                  <a:cubicBezTo>
                    <a:pt x="19602" y="28866"/>
                    <a:pt x="19648" y="28858"/>
                    <a:pt x="19691" y="28840"/>
                  </a:cubicBezTo>
                  <a:cubicBezTo>
                    <a:pt x="20511" y="28501"/>
                    <a:pt x="19139" y="26255"/>
                    <a:pt x="19138" y="26254"/>
                  </a:cubicBezTo>
                  <a:lnTo>
                    <a:pt x="19138" y="26254"/>
                  </a:lnTo>
                  <a:cubicBezTo>
                    <a:pt x="19139" y="26255"/>
                    <a:pt x="20476" y="28362"/>
                    <a:pt x="21139" y="28362"/>
                  </a:cubicBezTo>
                  <a:cubicBezTo>
                    <a:pt x="21190" y="28362"/>
                    <a:pt x="21237" y="28349"/>
                    <a:pt x="21279" y="28322"/>
                  </a:cubicBezTo>
                  <a:cubicBezTo>
                    <a:pt x="21885" y="27949"/>
                    <a:pt x="20654" y="25327"/>
                    <a:pt x="20654" y="25326"/>
                  </a:cubicBezTo>
                  <a:lnTo>
                    <a:pt x="20654" y="25326"/>
                  </a:lnTo>
                  <a:cubicBezTo>
                    <a:pt x="20654" y="25327"/>
                    <a:pt x="21971" y="27738"/>
                    <a:pt x="22763" y="27738"/>
                  </a:cubicBezTo>
                  <a:cubicBezTo>
                    <a:pt x="22780" y="27738"/>
                    <a:pt x="22796" y="27737"/>
                    <a:pt x="22813" y="27735"/>
                  </a:cubicBezTo>
                  <a:cubicBezTo>
                    <a:pt x="23579" y="27609"/>
                    <a:pt x="22330" y="24791"/>
                    <a:pt x="21956" y="24275"/>
                  </a:cubicBezTo>
                  <a:lnTo>
                    <a:pt x="21956" y="24275"/>
                  </a:lnTo>
                  <a:cubicBezTo>
                    <a:pt x="21966" y="24288"/>
                    <a:pt x="23306" y="26137"/>
                    <a:pt x="23948" y="26137"/>
                  </a:cubicBezTo>
                  <a:cubicBezTo>
                    <a:pt x="24003" y="26137"/>
                    <a:pt x="24053" y="26123"/>
                    <a:pt x="24097" y="26094"/>
                  </a:cubicBezTo>
                  <a:cubicBezTo>
                    <a:pt x="24667" y="25718"/>
                    <a:pt x="22206" y="22687"/>
                    <a:pt x="20387" y="21278"/>
                  </a:cubicBezTo>
                  <a:lnTo>
                    <a:pt x="16963" y="18870"/>
                  </a:lnTo>
                  <a:lnTo>
                    <a:pt x="12254" y="14965"/>
                  </a:lnTo>
                  <a:cubicBezTo>
                    <a:pt x="10435" y="13341"/>
                    <a:pt x="9401" y="11022"/>
                    <a:pt x="9401" y="8597"/>
                  </a:cubicBezTo>
                  <a:lnTo>
                    <a:pt x="9401" y="2801"/>
                  </a:lnTo>
                  <a:lnTo>
                    <a:pt x="3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0"/>
            <p:cNvSpPr/>
            <p:nvPr/>
          </p:nvSpPr>
          <p:spPr>
            <a:xfrm>
              <a:off x="1887264" y="1694770"/>
              <a:ext cx="418072" cy="561924"/>
            </a:xfrm>
            <a:custGeom>
              <a:avLst/>
              <a:gdLst/>
              <a:ahLst/>
              <a:cxnLst/>
              <a:rect l="l" t="t" r="r" b="b"/>
              <a:pathLst>
                <a:path w="11968" h="16086" extrusionOk="0">
                  <a:moveTo>
                    <a:pt x="6943" y="0"/>
                  </a:moveTo>
                  <a:cubicBezTo>
                    <a:pt x="6542" y="0"/>
                    <a:pt x="6135" y="76"/>
                    <a:pt x="5743" y="235"/>
                  </a:cubicBezTo>
                  <a:cubicBezTo>
                    <a:pt x="286" y="2463"/>
                    <a:pt x="1" y="13611"/>
                    <a:pt x="1" y="13611"/>
                  </a:cubicBezTo>
                  <a:cubicBezTo>
                    <a:pt x="2432" y="15517"/>
                    <a:pt x="4735" y="16085"/>
                    <a:pt x="6619" y="16085"/>
                  </a:cubicBezTo>
                  <a:cubicBezTo>
                    <a:pt x="9405" y="16085"/>
                    <a:pt x="11272" y="14841"/>
                    <a:pt x="11272" y="14841"/>
                  </a:cubicBezTo>
                  <a:cubicBezTo>
                    <a:pt x="11967" y="8456"/>
                    <a:pt x="10809" y="3481"/>
                    <a:pt x="9756" y="1643"/>
                  </a:cubicBezTo>
                  <a:cubicBezTo>
                    <a:pt x="9164" y="603"/>
                    <a:pt x="8075" y="0"/>
                    <a:pt x="6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0"/>
            <p:cNvSpPr/>
            <p:nvPr/>
          </p:nvSpPr>
          <p:spPr>
            <a:xfrm>
              <a:off x="1887264" y="2103524"/>
              <a:ext cx="399383" cy="153424"/>
            </a:xfrm>
            <a:custGeom>
              <a:avLst/>
              <a:gdLst/>
              <a:ahLst/>
              <a:cxnLst/>
              <a:rect l="l" t="t" r="r" b="b"/>
              <a:pathLst>
                <a:path w="11433" h="4392" extrusionOk="0">
                  <a:moveTo>
                    <a:pt x="160" y="1"/>
                  </a:moveTo>
                  <a:cubicBezTo>
                    <a:pt x="18" y="1161"/>
                    <a:pt x="1" y="1910"/>
                    <a:pt x="1" y="1910"/>
                  </a:cubicBezTo>
                  <a:cubicBezTo>
                    <a:pt x="2440" y="3822"/>
                    <a:pt x="4750" y="4391"/>
                    <a:pt x="6637" y="4391"/>
                  </a:cubicBezTo>
                  <a:cubicBezTo>
                    <a:pt x="9413" y="4391"/>
                    <a:pt x="11272" y="3158"/>
                    <a:pt x="11272" y="3158"/>
                  </a:cubicBezTo>
                  <a:cubicBezTo>
                    <a:pt x="11344" y="2462"/>
                    <a:pt x="11396" y="1803"/>
                    <a:pt x="11432" y="1161"/>
                  </a:cubicBezTo>
                  <a:lnTo>
                    <a:pt x="11432" y="1161"/>
                  </a:lnTo>
                  <a:cubicBezTo>
                    <a:pt x="10831" y="1496"/>
                    <a:pt x="9104" y="2328"/>
                    <a:pt x="6764" y="2328"/>
                  </a:cubicBezTo>
                  <a:cubicBezTo>
                    <a:pt x="4873" y="2328"/>
                    <a:pt x="2583" y="1786"/>
                    <a:pt x="1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0"/>
            <p:cNvSpPr/>
            <p:nvPr/>
          </p:nvSpPr>
          <p:spPr>
            <a:xfrm>
              <a:off x="2733944" y="2566285"/>
              <a:ext cx="167012" cy="182243"/>
            </a:xfrm>
            <a:custGeom>
              <a:avLst/>
              <a:gdLst/>
              <a:ahLst/>
              <a:cxnLst/>
              <a:rect l="l" t="t" r="r" b="b"/>
              <a:pathLst>
                <a:path w="4781" h="5217" extrusionOk="0">
                  <a:moveTo>
                    <a:pt x="1456" y="1"/>
                  </a:moveTo>
                  <a:cubicBezTo>
                    <a:pt x="1277" y="1"/>
                    <a:pt x="1173" y="238"/>
                    <a:pt x="1356" y="344"/>
                  </a:cubicBezTo>
                  <a:cubicBezTo>
                    <a:pt x="2319" y="898"/>
                    <a:pt x="3301" y="1362"/>
                    <a:pt x="3675" y="2503"/>
                  </a:cubicBezTo>
                  <a:cubicBezTo>
                    <a:pt x="3853" y="3074"/>
                    <a:pt x="3658" y="3876"/>
                    <a:pt x="3532" y="4446"/>
                  </a:cubicBezTo>
                  <a:cubicBezTo>
                    <a:pt x="3469" y="4503"/>
                    <a:pt x="3405" y="4527"/>
                    <a:pt x="3344" y="4527"/>
                  </a:cubicBezTo>
                  <a:cubicBezTo>
                    <a:pt x="3096" y="4527"/>
                    <a:pt x="2883" y="4123"/>
                    <a:pt x="2854" y="3823"/>
                  </a:cubicBezTo>
                  <a:cubicBezTo>
                    <a:pt x="2819" y="3716"/>
                    <a:pt x="2766" y="3359"/>
                    <a:pt x="2730" y="3091"/>
                  </a:cubicBezTo>
                  <a:cubicBezTo>
                    <a:pt x="2695" y="2895"/>
                    <a:pt x="2695" y="2806"/>
                    <a:pt x="2605" y="2753"/>
                  </a:cubicBezTo>
                  <a:cubicBezTo>
                    <a:pt x="1482" y="2111"/>
                    <a:pt x="500" y="1540"/>
                    <a:pt x="519" y="202"/>
                  </a:cubicBezTo>
                  <a:cubicBezTo>
                    <a:pt x="519" y="131"/>
                    <a:pt x="449" y="89"/>
                    <a:pt x="383" y="89"/>
                  </a:cubicBezTo>
                  <a:cubicBezTo>
                    <a:pt x="333" y="89"/>
                    <a:pt x="284" y="113"/>
                    <a:pt x="269" y="166"/>
                  </a:cubicBezTo>
                  <a:cubicBezTo>
                    <a:pt x="1" y="1611"/>
                    <a:pt x="982" y="3038"/>
                    <a:pt x="2445" y="3181"/>
                  </a:cubicBezTo>
                  <a:cubicBezTo>
                    <a:pt x="2338" y="3840"/>
                    <a:pt x="2481" y="4572"/>
                    <a:pt x="2961" y="5053"/>
                  </a:cubicBezTo>
                  <a:cubicBezTo>
                    <a:pt x="3068" y="5169"/>
                    <a:pt x="3182" y="5216"/>
                    <a:pt x="3292" y="5216"/>
                  </a:cubicBezTo>
                  <a:cubicBezTo>
                    <a:pt x="3607" y="5216"/>
                    <a:pt x="3904" y="4836"/>
                    <a:pt x="3996" y="4572"/>
                  </a:cubicBezTo>
                  <a:cubicBezTo>
                    <a:pt x="4781" y="2467"/>
                    <a:pt x="3337" y="808"/>
                    <a:pt x="1553" y="23"/>
                  </a:cubicBezTo>
                  <a:cubicBezTo>
                    <a:pt x="1519" y="8"/>
                    <a:pt x="1487" y="1"/>
                    <a:pt x="14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0"/>
            <p:cNvSpPr/>
            <p:nvPr/>
          </p:nvSpPr>
          <p:spPr>
            <a:xfrm>
              <a:off x="2466703" y="1550286"/>
              <a:ext cx="75384" cy="25990"/>
            </a:xfrm>
            <a:custGeom>
              <a:avLst/>
              <a:gdLst/>
              <a:ahLst/>
              <a:cxnLst/>
              <a:rect l="l" t="t" r="r" b="b"/>
              <a:pathLst>
                <a:path w="2158" h="744" extrusionOk="0">
                  <a:moveTo>
                    <a:pt x="1123" y="0"/>
                  </a:moveTo>
                  <a:cubicBezTo>
                    <a:pt x="785" y="0"/>
                    <a:pt x="286" y="19"/>
                    <a:pt x="53" y="304"/>
                  </a:cubicBezTo>
                  <a:cubicBezTo>
                    <a:pt x="0" y="357"/>
                    <a:pt x="0" y="428"/>
                    <a:pt x="53" y="483"/>
                  </a:cubicBezTo>
                  <a:cubicBezTo>
                    <a:pt x="303" y="642"/>
                    <a:pt x="695" y="625"/>
                    <a:pt x="980" y="642"/>
                  </a:cubicBezTo>
                  <a:cubicBezTo>
                    <a:pt x="1180" y="666"/>
                    <a:pt x="1425" y="743"/>
                    <a:pt x="1651" y="743"/>
                  </a:cubicBezTo>
                  <a:cubicBezTo>
                    <a:pt x="1769" y="743"/>
                    <a:pt x="1881" y="722"/>
                    <a:pt x="1979" y="661"/>
                  </a:cubicBezTo>
                  <a:cubicBezTo>
                    <a:pt x="2086" y="590"/>
                    <a:pt x="2158" y="447"/>
                    <a:pt x="2069" y="321"/>
                  </a:cubicBezTo>
                  <a:cubicBezTo>
                    <a:pt x="1872" y="0"/>
                    <a:pt x="1480" y="19"/>
                    <a:pt x="1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0"/>
            <p:cNvSpPr/>
            <p:nvPr/>
          </p:nvSpPr>
          <p:spPr>
            <a:xfrm>
              <a:off x="2481655" y="1579595"/>
              <a:ext cx="39264" cy="29937"/>
            </a:xfrm>
            <a:custGeom>
              <a:avLst/>
              <a:gdLst/>
              <a:ahLst/>
              <a:cxnLst/>
              <a:rect l="l" t="t" r="r" b="b"/>
              <a:pathLst>
                <a:path w="1124" h="857" extrusionOk="0">
                  <a:moveTo>
                    <a:pt x="552" y="0"/>
                  </a:moveTo>
                  <a:cubicBezTo>
                    <a:pt x="0" y="0"/>
                    <a:pt x="0" y="856"/>
                    <a:pt x="552" y="856"/>
                  </a:cubicBezTo>
                  <a:cubicBezTo>
                    <a:pt x="1123" y="856"/>
                    <a:pt x="1123" y="0"/>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0"/>
            <p:cNvSpPr/>
            <p:nvPr/>
          </p:nvSpPr>
          <p:spPr>
            <a:xfrm>
              <a:off x="2588167" y="1564714"/>
              <a:ext cx="75454" cy="24942"/>
            </a:xfrm>
            <a:custGeom>
              <a:avLst/>
              <a:gdLst/>
              <a:ahLst/>
              <a:cxnLst/>
              <a:rect l="l" t="t" r="r" b="b"/>
              <a:pathLst>
                <a:path w="2160" h="714" extrusionOk="0">
                  <a:moveTo>
                    <a:pt x="708" y="1"/>
                  </a:moveTo>
                  <a:cubicBezTo>
                    <a:pt x="470" y="1"/>
                    <a:pt x="247" y="42"/>
                    <a:pt x="90" y="248"/>
                  </a:cubicBezTo>
                  <a:cubicBezTo>
                    <a:pt x="0" y="372"/>
                    <a:pt x="72" y="533"/>
                    <a:pt x="162" y="605"/>
                  </a:cubicBezTo>
                  <a:cubicBezTo>
                    <a:pt x="276" y="688"/>
                    <a:pt x="416" y="713"/>
                    <a:pt x="564" y="713"/>
                  </a:cubicBezTo>
                  <a:cubicBezTo>
                    <a:pt x="763" y="713"/>
                    <a:pt x="976" y="668"/>
                    <a:pt x="1160" y="657"/>
                  </a:cubicBezTo>
                  <a:cubicBezTo>
                    <a:pt x="1275" y="657"/>
                    <a:pt x="1404" y="666"/>
                    <a:pt x="1535" y="666"/>
                  </a:cubicBezTo>
                  <a:cubicBezTo>
                    <a:pt x="1729" y="666"/>
                    <a:pt x="1927" y="647"/>
                    <a:pt x="2088" y="550"/>
                  </a:cubicBezTo>
                  <a:cubicBezTo>
                    <a:pt x="2159" y="515"/>
                    <a:pt x="2159" y="443"/>
                    <a:pt x="2105" y="372"/>
                  </a:cubicBezTo>
                  <a:cubicBezTo>
                    <a:pt x="1891" y="87"/>
                    <a:pt x="1391" y="34"/>
                    <a:pt x="1053" y="15"/>
                  </a:cubicBezTo>
                  <a:cubicBezTo>
                    <a:pt x="938" y="10"/>
                    <a:pt x="822" y="1"/>
                    <a:pt x="7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0"/>
            <p:cNvSpPr/>
            <p:nvPr/>
          </p:nvSpPr>
          <p:spPr>
            <a:xfrm>
              <a:off x="2606821" y="1594442"/>
              <a:ext cx="40207" cy="30077"/>
            </a:xfrm>
            <a:custGeom>
              <a:avLst/>
              <a:gdLst/>
              <a:ahLst/>
              <a:cxnLst/>
              <a:rect l="l" t="t" r="r" b="b"/>
              <a:pathLst>
                <a:path w="1151" h="861" extrusionOk="0">
                  <a:moveTo>
                    <a:pt x="559" y="1"/>
                  </a:moveTo>
                  <a:cubicBezTo>
                    <a:pt x="52" y="1"/>
                    <a:pt x="1" y="825"/>
                    <a:pt x="536" y="859"/>
                  </a:cubicBezTo>
                  <a:cubicBezTo>
                    <a:pt x="548" y="860"/>
                    <a:pt x="559" y="861"/>
                    <a:pt x="570" y="861"/>
                  </a:cubicBezTo>
                  <a:cubicBezTo>
                    <a:pt x="1093" y="861"/>
                    <a:pt x="1150" y="38"/>
                    <a:pt x="608" y="3"/>
                  </a:cubicBezTo>
                  <a:cubicBezTo>
                    <a:pt x="591" y="2"/>
                    <a:pt x="575" y="1"/>
                    <a:pt x="5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0"/>
            <p:cNvSpPr/>
            <p:nvPr/>
          </p:nvSpPr>
          <p:spPr>
            <a:xfrm>
              <a:off x="2549530" y="1615716"/>
              <a:ext cx="45552" cy="73323"/>
            </a:xfrm>
            <a:custGeom>
              <a:avLst/>
              <a:gdLst/>
              <a:ahLst/>
              <a:cxnLst/>
              <a:rect l="l" t="t" r="r" b="b"/>
              <a:pathLst>
                <a:path w="1304" h="2099" extrusionOk="0">
                  <a:moveTo>
                    <a:pt x="768" y="1"/>
                  </a:moveTo>
                  <a:lnTo>
                    <a:pt x="768" y="1"/>
                  </a:lnTo>
                  <a:cubicBezTo>
                    <a:pt x="269" y="536"/>
                    <a:pt x="1" y="1266"/>
                    <a:pt x="250" y="1963"/>
                  </a:cubicBezTo>
                  <a:cubicBezTo>
                    <a:pt x="415" y="2054"/>
                    <a:pt x="598" y="2099"/>
                    <a:pt x="783" y="2099"/>
                  </a:cubicBezTo>
                  <a:cubicBezTo>
                    <a:pt x="960" y="2099"/>
                    <a:pt x="1138" y="2058"/>
                    <a:pt x="1303" y="1980"/>
                  </a:cubicBezTo>
                  <a:cubicBezTo>
                    <a:pt x="857" y="1428"/>
                    <a:pt x="661" y="696"/>
                    <a:pt x="7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0"/>
            <p:cNvSpPr/>
            <p:nvPr/>
          </p:nvSpPr>
          <p:spPr>
            <a:xfrm>
              <a:off x="2469778" y="1675487"/>
              <a:ext cx="63577" cy="62948"/>
            </a:xfrm>
            <a:custGeom>
              <a:avLst/>
              <a:gdLst/>
              <a:ahLst/>
              <a:cxnLst/>
              <a:rect l="l" t="t" r="r" b="b"/>
              <a:pathLst>
                <a:path w="1820" h="1802" extrusionOk="0">
                  <a:moveTo>
                    <a:pt x="122" y="0"/>
                  </a:moveTo>
                  <a:cubicBezTo>
                    <a:pt x="99" y="0"/>
                    <a:pt x="77" y="1"/>
                    <a:pt x="55" y="2"/>
                  </a:cubicBezTo>
                  <a:cubicBezTo>
                    <a:pt x="1" y="340"/>
                    <a:pt x="19" y="732"/>
                    <a:pt x="143" y="1036"/>
                  </a:cubicBezTo>
                  <a:cubicBezTo>
                    <a:pt x="269" y="1357"/>
                    <a:pt x="500" y="1643"/>
                    <a:pt x="840" y="1750"/>
                  </a:cubicBezTo>
                  <a:cubicBezTo>
                    <a:pt x="941" y="1784"/>
                    <a:pt x="1055" y="1801"/>
                    <a:pt x="1170" y="1801"/>
                  </a:cubicBezTo>
                  <a:cubicBezTo>
                    <a:pt x="1419" y="1801"/>
                    <a:pt x="1673" y="1718"/>
                    <a:pt x="1820" y="1536"/>
                  </a:cubicBezTo>
                  <a:cubicBezTo>
                    <a:pt x="1767" y="1108"/>
                    <a:pt x="1553" y="697"/>
                    <a:pt x="1232" y="430"/>
                  </a:cubicBezTo>
                  <a:cubicBezTo>
                    <a:pt x="928" y="159"/>
                    <a:pt x="527" y="0"/>
                    <a:pt x="1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0"/>
            <p:cNvSpPr/>
            <p:nvPr/>
          </p:nvSpPr>
          <p:spPr>
            <a:xfrm>
              <a:off x="268004" y="3883215"/>
              <a:ext cx="51770" cy="57359"/>
            </a:xfrm>
            <a:custGeom>
              <a:avLst/>
              <a:gdLst/>
              <a:ahLst/>
              <a:cxnLst/>
              <a:rect l="l" t="t" r="r" b="b"/>
              <a:pathLst>
                <a:path w="1482" h="1642" extrusionOk="0">
                  <a:moveTo>
                    <a:pt x="428" y="1"/>
                  </a:moveTo>
                  <a:lnTo>
                    <a:pt x="0" y="786"/>
                  </a:lnTo>
                  <a:lnTo>
                    <a:pt x="607" y="1642"/>
                  </a:lnTo>
                  <a:lnTo>
                    <a:pt x="1481" y="1499"/>
                  </a:lnTo>
                  <a:lnTo>
                    <a:pt x="4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2345E518-D5FA-9D4F-0056-7F0E6880916A}"/>
              </a:ext>
            </a:extLst>
          </p:cNvPr>
          <p:cNvSpPr txBox="1"/>
          <p:nvPr/>
        </p:nvSpPr>
        <p:spPr>
          <a:xfrm>
            <a:off x="273234" y="802032"/>
            <a:ext cx="3152932" cy="400110"/>
          </a:xfrm>
          <a:prstGeom prst="rect">
            <a:avLst/>
          </a:prstGeom>
          <a:noFill/>
        </p:spPr>
        <p:txBody>
          <a:bodyPr wrap="square" rtlCol="0">
            <a:spAutoFit/>
          </a:bodyPr>
          <a:lstStyle/>
          <a:p>
            <a:r>
              <a:rPr lang="en-US" sz="2000" b="1">
                <a:solidFill>
                  <a:srgbClr val="24292F"/>
                </a:solidFill>
                <a:latin typeface="Roboto" panose="02000000000000000000" pitchFamily="2" charset="0"/>
                <a:ea typeface="Roboto" panose="02000000000000000000" pitchFamily="2" charset="0"/>
                <a:cs typeface="Roboto" panose="02000000000000000000" pitchFamily="2" charset="0"/>
              </a:rPr>
              <a:t>5.2. Lựa chọn mô hình</a:t>
            </a:r>
          </a:p>
        </p:txBody>
      </p:sp>
      <p:grpSp>
        <p:nvGrpSpPr>
          <p:cNvPr id="4" name="Google Shape;694;p24">
            <a:extLst>
              <a:ext uri="{FF2B5EF4-FFF2-40B4-BE49-F238E27FC236}">
                <a16:creationId xmlns:a16="http://schemas.microsoft.com/office/drawing/2014/main" id="{20B89987-1196-BFAA-4B7F-6F359EF2F32A}"/>
              </a:ext>
            </a:extLst>
          </p:cNvPr>
          <p:cNvGrpSpPr/>
          <p:nvPr/>
        </p:nvGrpSpPr>
        <p:grpSpPr>
          <a:xfrm>
            <a:off x="5615762" y="728213"/>
            <a:ext cx="1747784" cy="1048173"/>
            <a:chOff x="713113" y="1345125"/>
            <a:chExt cx="1747784" cy="1048173"/>
          </a:xfrm>
        </p:grpSpPr>
        <p:sp>
          <p:nvSpPr>
            <p:cNvPr id="5" name="Google Shape;695;p24">
              <a:extLst>
                <a:ext uri="{FF2B5EF4-FFF2-40B4-BE49-F238E27FC236}">
                  <a16:creationId xmlns:a16="http://schemas.microsoft.com/office/drawing/2014/main" id="{56FDB290-D117-343F-4CA9-CF09E6D31C0A}"/>
                </a:ext>
              </a:extLst>
            </p:cNvPr>
            <p:cNvSpPr/>
            <p:nvPr/>
          </p:nvSpPr>
          <p:spPr>
            <a:xfrm>
              <a:off x="713113" y="1345125"/>
              <a:ext cx="1747784" cy="359387"/>
            </a:xfrm>
            <a:custGeom>
              <a:avLst/>
              <a:gdLst/>
              <a:ahLst/>
              <a:cxnLst/>
              <a:rect l="l" t="t" r="r" b="b"/>
              <a:pathLst>
                <a:path w="76456" h="17514" extrusionOk="0">
                  <a:moveTo>
                    <a:pt x="1" y="1"/>
                  </a:moveTo>
                  <a:lnTo>
                    <a:pt x="76456" y="1"/>
                  </a:lnTo>
                  <a:lnTo>
                    <a:pt x="76456" y="17513"/>
                  </a:lnTo>
                  <a:lnTo>
                    <a:pt x="1" y="17513"/>
                  </a:lnTo>
                  <a:close/>
                </a:path>
              </a:pathLst>
            </a:cu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2"/>
                  </a:solidFill>
                  <a:latin typeface="Fira Sans Extra Condensed SemiBold"/>
                  <a:ea typeface="Fira Sans Extra Condensed SemiBold"/>
                  <a:cs typeface="Fira Sans Extra Condensed SemiBold"/>
                  <a:sym typeface="Fira Sans Extra Condensed SemiBold"/>
                </a:rPr>
                <a:t>Độ chính xác</a:t>
              </a:r>
              <a:endParaRPr sz="1800">
                <a:solidFill>
                  <a:schemeClr val="dk2"/>
                </a:solidFill>
                <a:latin typeface="Fira Sans Extra Condensed SemiBold"/>
                <a:ea typeface="Fira Sans Extra Condensed SemiBold"/>
                <a:cs typeface="Fira Sans Extra Condensed SemiBold"/>
                <a:sym typeface="Fira Sans Extra Condensed SemiBold"/>
              </a:endParaRPr>
            </a:p>
          </p:txBody>
        </p:sp>
        <p:sp>
          <p:nvSpPr>
            <p:cNvPr id="6" name="Google Shape;696;p24">
              <a:extLst>
                <a:ext uri="{FF2B5EF4-FFF2-40B4-BE49-F238E27FC236}">
                  <a16:creationId xmlns:a16="http://schemas.microsoft.com/office/drawing/2014/main" id="{0791E75A-60CB-67ED-85D9-56D09EB8884B}"/>
                </a:ext>
              </a:extLst>
            </p:cNvPr>
            <p:cNvSpPr/>
            <p:nvPr/>
          </p:nvSpPr>
          <p:spPr>
            <a:xfrm>
              <a:off x="713695" y="1704498"/>
              <a:ext cx="1746600" cy="688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200">
                  <a:solidFill>
                    <a:schemeClr val="dk1"/>
                  </a:solidFill>
                  <a:latin typeface="Roboto"/>
                  <a:ea typeface="Roboto"/>
                  <a:cs typeface="Roboto"/>
                </a:rPr>
                <a:t>C</a:t>
              </a:r>
              <a:r>
                <a:rPr lang="vi-VN" sz="1200">
                  <a:solidFill>
                    <a:schemeClr val="dk1"/>
                  </a:solidFill>
                  <a:latin typeface="Roboto"/>
                  <a:ea typeface="Roboto"/>
                  <a:cs typeface="Roboto"/>
                </a:rPr>
                <a:t>ó độ chính xác tương đối cao.</a:t>
              </a:r>
              <a:endParaRPr lang="en-US" sz="1200">
                <a:solidFill>
                  <a:schemeClr val="dk1"/>
                </a:solidFill>
                <a:latin typeface="Roboto"/>
                <a:ea typeface="Roboto"/>
                <a:cs typeface="Roboto"/>
                <a:sym typeface="Roboto"/>
              </a:endParaRPr>
            </a:p>
          </p:txBody>
        </p:sp>
      </p:grpSp>
      <p:cxnSp>
        <p:nvCxnSpPr>
          <p:cNvPr id="7" name="Google Shape;702;p24">
            <a:extLst>
              <a:ext uri="{FF2B5EF4-FFF2-40B4-BE49-F238E27FC236}">
                <a16:creationId xmlns:a16="http://schemas.microsoft.com/office/drawing/2014/main" id="{156E610D-064A-68F2-F08D-1B8F146C97E4}"/>
              </a:ext>
            </a:extLst>
          </p:cNvPr>
          <p:cNvCxnSpPr>
            <a:cxnSpLocks/>
          </p:cNvCxnSpPr>
          <p:nvPr/>
        </p:nvCxnSpPr>
        <p:spPr>
          <a:xfrm flipV="1">
            <a:off x="4680007" y="1354837"/>
            <a:ext cx="862518" cy="151906"/>
          </a:xfrm>
          <a:prstGeom prst="bentConnector3">
            <a:avLst>
              <a:gd name="adj1" fmla="val 50000"/>
            </a:avLst>
          </a:prstGeom>
          <a:noFill/>
          <a:ln w="19050" cap="flat" cmpd="sng">
            <a:solidFill>
              <a:schemeClr val="dk2"/>
            </a:solidFill>
            <a:prstDash val="solid"/>
            <a:round/>
            <a:headEnd type="oval" w="med" len="med"/>
            <a:tailEnd type="none" w="med" len="med"/>
          </a:ln>
        </p:spPr>
      </p:cxnSp>
      <p:grpSp>
        <p:nvGrpSpPr>
          <p:cNvPr id="13" name="Google Shape;662;p24">
            <a:extLst>
              <a:ext uri="{FF2B5EF4-FFF2-40B4-BE49-F238E27FC236}">
                <a16:creationId xmlns:a16="http://schemas.microsoft.com/office/drawing/2014/main" id="{0F1AAB92-398C-E7CD-C043-B4FF9F9B44B4}"/>
              </a:ext>
            </a:extLst>
          </p:cNvPr>
          <p:cNvGrpSpPr/>
          <p:nvPr/>
        </p:nvGrpSpPr>
        <p:grpSpPr>
          <a:xfrm>
            <a:off x="3682" y="1332892"/>
            <a:ext cx="1689711" cy="1597288"/>
            <a:chOff x="569936" y="1447295"/>
            <a:chExt cx="2096631" cy="1117955"/>
          </a:xfrm>
        </p:grpSpPr>
        <p:sp>
          <p:nvSpPr>
            <p:cNvPr id="14" name="Google Shape;663;p24">
              <a:extLst>
                <a:ext uri="{FF2B5EF4-FFF2-40B4-BE49-F238E27FC236}">
                  <a16:creationId xmlns:a16="http://schemas.microsoft.com/office/drawing/2014/main" id="{5C105058-9A45-C8AE-01D9-0D997D806444}"/>
                </a:ext>
              </a:extLst>
            </p:cNvPr>
            <p:cNvSpPr/>
            <p:nvPr/>
          </p:nvSpPr>
          <p:spPr>
            <a:xfrm>
              <a:off x="569936" y="1447295"/>
              <a:ext cx="2096631" cy="359387"/>
            </a:xfrm>
            <a:custGeom>
              <a:avLst/>
              <a:gdLst/>
              <a:ahLst/>
              <a:cxnLst/>
              <a:rect l="l" t="t" r="r" b="b"/>
              <a:pathLst>
                <a:path w="76456" h="17514" extrusionOk="0">
                  <a:moveTo>
                    <a:pt x="1" y="1"/>
                  </a:moveTo>
                  <a:lnTo>
                    <a:pt x="76456" y="1"/>
                  </a:lnTo>
                  <a:lnTo>
                    <a:pt x="76456" y="17513"/>
                  </a:lnTo>
                  <a:lnTo>
                    <a:pt x="1" y="17513"/>
                  </a:lnTo>
                  <a:close/>
                </a:path>
              </a:pathLst>
            </a:cu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Khả năng phát hiện và phân loại</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5" name="Google Shape;664;p24">
              <a:extLst>
                <a:ext uri="{FF2B5EF4-FFF2-40B4-BE49-F238E27FC236}">
                  <a16:creationId xmlns:a16="http://schemas.microsoft.com/office/drawing/2014/main" id="{DF5BEA1E-2E8A-AC32-15F8-9FC018322184}"/>
                </a:ext>
              </a:extLst>
            </p:cNvPr>
            <p:cNvSpPr/>
            <p:nvPr/>
          </p:nvSpPr>
          <p:spPr>
            <a:xfrm>
              <a:off x="760070" y="1876450"/>
              <a:ext cx="1746600" cy="688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1200">
                  <a:solidFill>
                    <a:srgbClr val="FFFFFF"/>
                  </a:solidFill>
                  <a:latin typeface="Roboto"/>
                  <a:ea typeface="Roboto"/>
                  <a:cs typeface="Roboto"/>
                </a:rPr>
                <a:t>C</a:t>
              </a:r>
              <a:r>
                <a:rPr lang="vi-VN" sz="1200">
                  <a:solidFill>
                    <a:srgbClr val="FFFFFF"/>
                  </a:solidFill>
                  <a:latin typeface="Roboto"/>
                  <a:ea typeface="Roboto"/>
                  <a:cs typeface="Roboto"/>
                </a:rPr>
                <a:t>ó recall và F1-score cao hơn so với các mô hình khác.</a:t>
              </a:r>
              <a:endParaRPr sz="1200">
                <a:solidFill>
                  <a:srgbClr val="FFFFFF"/>
                </a:solidFill>
                <a:latin typeface="Roboto"/>
                <a:ea typeface="Roboto"/>
                <a:cs typeface="Roboto"/>
                <a:sym typeface="Roboto"/>
              </a:endParaRPr>
            </a:p>
          </p:txBody>
        </p:sp>
      </p:grpSp>
      <p:cxnSp>
        <p:nvCxnSpPr>
          <p:cNvPr id="16" name="Google Shape;670;p24">
            <a:extLst>
              <a:ext uri="{FF2B5EF4-FFF2-40B4-BE49-F238E27FC236}">
                <a16:creationId xmlns:a16="http://schemas.microsoft.com/office/drawing/2014/main" id="{C7DBCBA1-5454-7182-7342-49CC84B552AA}"/>
              </a:ext>
            </a:extLst>
          </p:cNvPr>
          <p:cNvCxnSpPr>
            <a:cxnSpLocks/>
            <a:endCxn id="15" idx="3"/>
          </p:cNvCxnSpPr>
          <p:nvPr/>
        </p:nvCxnSpPr>
        <p:spPr>
          <a:xfrm rot="10800000" flipV="1">
            <a:off x="1564530" y="2272306"/>
            <a:ext cx="514339" cy="165810"/>
          </a:xfrm>
          <a:prstGeom prst="bentConnector3">
            <a:avLst>
              <a:gd name="adj1" fmla="val 50000"/>
            </a:avLst>
          </a:prstGeom>
          <a:noFill/>
          <a:ln w="19050" cap="flat" cmpd="sng">
            <a:solidFill>
              <a:schemeClr val="lt1"/>
            </a:solidFill>
            <a:prstDash val="solid"/>
            <a:round/>
            <a:headEnd type="oval" w="med" len="med"/>
            <a:tailEnd type="none" w="med" len="med"/>
          </a:ln>
        </p:spPr>
      </p:cxnSp>
      <p:grpSp>
        <p:nvGrpSpPr>
          <p:cNvPr id="21" name="Google Shape;712;p24">
            <a:extLst>
              <a:ext uri="{FF2B5EF4-FFF2-40B4-BE49-F238E27FC236}">
                <a16:creationId xmlns:a16="http://schemas.microsoft.com/office/drawing/2014/main" id="{369C527A-1B82-1EAF-D7FA-9981C2D7187C}"/>
              </a:ext>
            </a:extLst>
          </p:cNvPr>
          <p:cNvGrpSpPr/>
          <p:nvPr/>
        </p:nvGrpSpPr>
        <p:grpSpPr>
          <a:xfrm>
            <a:off x="5673242" y="717781"/>
            <a:ext cx="1747784" cy="1065148"/>
            <a:chOff x="713113" y="1345125"/>
            <a:chExt cx="1747784" cy="1065148"/>
          </a:xfrm>
        </p:grpSpPr>
        <p:sp>
          <p:nvSpPr>
            <p:cNvPr id="22" name="Google Shape;713;p24">
              <a:extLst>
                <a:ext uri="{FF2B5EF4-FFF2-40B4-BE49-F238E27FC236}">
                  <a16:creationId xmlns:a16="http://schemas.microsoft.com/office/drawing/2014/main" id="{D65C0DE9-B557-5635-1E41-7531A13467DF}"/>
                </a:ext>
              </a:extLst>
            </p:cNvPr>
            <p:cNvSpPr/>
            <p:nvPr/>
          </p:nvSpPr>
          <p:spPr>
            <a:xfrm>
              <a:off x="713113" y="1345125"/>
              <a:ext cx="1747784" cy="359387"/>
            </a:xfrm>
            <a:custGeom>
              <a:avLst/>
              <a:gdLst/>
              <a:ahLst/>
              <a:cxnLst/>
              <a:rect l="l" t="t" r="r" b="b"/>
              <a:pathLst>
                <a:path w="76456" h="17514" extrusionOk="0">
                  <a:moveTo>
                    <a:pt x="1" y="1"/>
                  </a:moveTo>
                  <a:lnTo>
                    <a:pt x="76456" y="1"/>
                  </a:lnTo>
                  <a:lnTo>
                    <a:pt x="76456" y="17513"/>
                  </a:lnTo>
                  <a:lnTo>
                    <a:pt x="1" y="17513"/>
                  </a:lnTo>
                  <a:close/>
                </a:path>
              </a:pathLst>
            </a:cu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2"/>
                  </a:solidFill>
                  <a:latin typeface="Fira Sans Extra Condensed SemiBold"/>
                  <a:ea typeface="Fira Sans Extra Condensed SemiBold"/>
                  <a:cs typeface="Fira Sans Extra Condensed SemiBold"/>
                  <a:sym typeface="Fira Sans Extra Condensed SemiBold"/>
                </a:rPr>
                <a:t>Cân bằng</a:t>
              </a:r>
              <a:endParaRPr sz="1800">
                <a:solidFill>
                  <a:schemeClr val="accent2"/>
                </a:solidFill>
                <a:latin typeface="Fira Sans Extra Condensed SemiBold"/>
                <a:ea typeface="Fira Sans Extra Condensed SemiBold"/>
                <a:cs typeface="Fira Sans Extra Condensed SemiBold"/>
                <a:sym typeface="Fira Sans Extra Condensed SemiBold"/>
              </a:endParaRPr>
            </a:p>
          </p:txBody>
        </p:sp>
        <p:sp>
          <p:nvSpPr>
            <p:cNvPr id="23" name="Google Shape;714;p24">
              <a:extLst>
                <a:ext uri="{FF2B5EF4-FFF2-40B4-BE49-F238E27FC236}">
                  <a16:creationId xmlns:a16="http://schemas.microsoft.com/office/drawing/2014/main" id="{3B6B5A7A-5FA3-C511-22D7-A53C82486E37}"/>
                </a:ext>
              </a:extLst>
            </p:cNvPr>
            <p:cNvSpPr/>
            <p:nvPr/>
          </p:nvSpPr>
          <p:spPr>
            <a:xfrm>
              <a:off x="713695" y="1721473"/>
              <a:ext cx="1746600" cy="688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1200">
                  <a:solidFill>
                    <a:srgbClr val="FFFFFF"/>
                  </a:solidFill>
                  <a:latin typeface="Roboto"/>
                  <a:ea typeface="Roboto"/>
                  <a:cs typeface="Roboto"/>
                </a:rPr>
                <a:t>C</a:t>
              </a:r>
              <a:r>
                <a:rPr lang="vi-VN" sz="1200">
                  <a:solidFill>
                    <a:srgbClr val="FFFFFF"/>
                  </a:solidFill>
                  <a:latin typeface="Roboto"/>
                  <a:ea typeface="Roboto"/>
                  <a:cs typeface="Roboto"/>
                </a:rPr>
                <a:t>ó F1-score tương đối cao.</a:t>
              </a:r>
              <a:endParaRPr sz="1200">
                <a:solidFill>
                  <a:srgbClr val="FFFFFF"/>
                </a:solidFill>
                <a:latin typeface="Roboto"/>
                <a:ea typeface="Roboto"/>
                <a:cs typeface="Roboto"/>
                <a:sym typeface="Roboto"/>
              </a:endParaRPr>
            </a:p>
          </p:txBody>
        </p:sp>
      </p:grpSp>
      <p:cxnSp>
        <p:nvCxnSpPr>
          <p:cNvPr id="24" name="Google Shape;720;p24">
            <a:extLst>
              <a:ext uri="{FF2B5EF4-FFF2-40B4-BE49-F238E27FC236}">
                <a16:creationId xmlns:a16="http://schemas.microsoft.com/office/drawing/2014/main" id="{F0C1BFB7-372F-5118-8095-EB04F7FE87FC}"/>
              </a:ext>
            </a:extLst>
          </p:cNvPr>
          <p:cNvCxnSpPr>
            <a:cxnSpLocks/>
          </p:cNvCxnSpPr>
          <p:nvPr/>
        </p:nvCxnSpPr>
        <p:spPr>
          <a:xfrm rot="16200000" flipV="1">
            <a:off x="6569794" y="1838205"/>
            <a:ext cx="399316" cy="261455"/>
          </a:xfrm>
          <a:prstGeom prst="bentConnector3">
            <a:avLst>
              <a:gd name="adj1" fmla="val 50000"/>
            </a:avLst>
          </a:prstGeom>
          <a:noFill/>
          <a:ln w="19050" cap="flat" cmpd="sng">
            <a:solidFill>
              <a:schemeClr val="accent2"/>
            </a:solidFill>
            <a:prstDash val="solid"/>
            <a:round/>
            <a:headEnd type="oval" w="med" len="med"/>
            <a:tailEnd type="none" w="med" len="med"/>
          </a:ln>
        </p:spPr>
      </p:cxnSp>
    </p:spTree>
    <p:extLst>
      <p:ext uri="{BB962C8B-B14F-4D97-AF65-F5344CB8AC3E}">
        <p14:creationId xmlns:p14="http://schemas.microsoft.com/office/powerpoint/2010/main" val="730893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16"/>
                                        </p:tgtEl>
                                        <p:attrNameLst>
                                          <p:attrName>style.visibility</p:attrName>
                                        </p:attrNameLst>
                                      </p:cBhvr>
                                      <p:to>
                                        <p:strVal val="visible"/>
                                      </p:to>
                                    </p:set>
                                    <p:animEffect transition="in" filter="wipe(down)">
                                      <p:cBhvr>
                                        <p:cTn id="7" dur="500"/>
                                        <p:tgtEl>
                                          <p:spTgt spid="19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76"/>
                                        </p:tgtEl>
                                        <p:attrNameLst>
                                          <p:attrName>style.visibility</p:attrName>
                                        </p:attrNameLst>
                                      </p:cBhvr>
                                      <p:to>
                                        <p:strVal val="visible"/>
                                      </p:to>
                                    </p:set>
                                    <p:animEffect transition="in" filter="fade">
                                      <p:cBhvr>
                                        <p:cTn id="11" dur="500"/>
                                        <p:tgtEl>
                                          <p:spTgt spid="197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921"/>
                                        </p:tgtEl>
                                        <p:attrNameLst>
                                          <p:attrName>style.visibility</p:attrName>
                                        </p:attrNameLst>
                                      </p:cBhvr>
                                      <p:to>
                                        <p:strVal val="visible"/>
                                      </p:to>
                                    </p:set>
                                    <p:animEffect transition="in" filter="fade">
                                      <p:cBhvr>
                                        <p:cTn id="23" dur="500"/>
                                        <p:tgtEl>
                                          <p:spTgt spid="1921"/>
                                        </p:tgtEl>
                                      </p:cBhvr>
                                    </p:animEffect>
                                  </p:childTnLst>
                                </p:cTn>
                              </p:par>
                            </p:childTnLst>
                          </p:cTn>
                        </p:par>
                        <p:par>
                          <p:cTn id="24" fill="hold">
                            <p:stCondLst>
                              <p:cond delay="2500"/>
                            </p:stCondLst>
                            <p:childTnLst>
                              <p:par>
                                <p:cTn id="25" presetID="10" presetClass="exit" presetSubtype="0" fill="hold" nodeType="after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childTnLst>
                          </p:cTn>
                        </p:par>
                        <p:par>
                          <p:cTn id="28" fill="hold">
                            <p:stCondLst>
                              <p:cond delay="3000"/>
                            </p:stCondLst>
                            <p:childTnLst>
                              <p:par>
                                <p:cTn id="29" presetID="10" presetClass="exit" presetSubtype="0" fill="hold" nodeType="after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1914"/>
                                        </p:tgtEl>
                                        <p:attrNameLst>
                                          <p:attrName>style.visibility</p:attrName>
                                        </p:attrNameLst>
                                      </p:cBhvr>
                                      <p:to>
                                        <p:strVal val="visible"/>
                                      </p:to>
                                    </p:set>
                                    <p:animEffect transition="in" filter="wipe(down)">
                                      <p:cBhvr>
                                        <p:cTn id="35" dur="500"/>
                                        <p:tgtEl>
                                          <p:spTgt spid="1914"/>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927"/>
                                        </p:tgtEl>
                                        <p:attrNameLst>
                                          <p:attrName>style.visibility</p:attrName>
                                        </p:attrNameLst>
                                      </p:cBhvr>
                                      <p:to>
                                        <p:strVal val="visible"/>
                                      </p:to>
                                    </p:set>
                                    <p:animEffect transition="in" filter="fade">
                                      <p:cBhvr>
                                        <p:cTn id="39" dur="500"/>
                                        <p:tgtEl>
                                          <p:spTgt spid="1927"/>
                                        </p:tgtEl>
                                      </p:cBhvr>
                                    </p:animEffect>
                                  </p:childTnLst>
                                </p:cTn>
                              </p:par>
                            </p:childTnLst>
                          </p:cTn>
                        </p:par>
                        <p:par>
                          <p:cTn id="40" fill="hold">
                            <p:stCondLst>
                              <p:cond delay="4500"/>
                            </p:stCondLst>
                            <p:childTnLst>
                              <p:par>
                                <p:cTn id="41" presetID="22" presetClass="entr" presetSubtype="2"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right)">
                                      <p:cBhvr>
                                        <p:cTn id="43" dur="500"/>
                                        <p:tgtEl>
                                          <p:spTgt spid="16"/>
                                        </p:tgtEl>
                                      </p:cBhvr>
                                    </p:animEffect>
                                  </p:childTnLst>
                                </p:cTn>
                              </p:par>
                            </p:childTnLst>
                          </p:cTn>
                        </p:par>
                        <p:par>
                          <p:cTn id="44" fill="hold">
                            <p:stCondLst>
                              <p:cond delay="5000"/>
                            </p:stCondLst>
                            <p:childTnLst>
                              <p:par>
                                <p:cTn id="45" presetID="22" presetClass="entr" presetSubtype="2"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right)">
                                      <p:cBhvr>
                                        <p:cTn id="47" dur="500"/>
                                        <p:tgtEl>
                                          <p:spTgt spid="13"/>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918"/>
                                        </p:tgtEl>
                                        <p:attrNameLst>
                                          <p:attrName>style.visibility</p:attrName>
                                        </p:attrNameLst>
                                      </p:cBhvr>
                                      <p:to>
                                        <p:strVal val="visible"/>
                                      </p:to>
                                    </p:set>
                                    <p:animEffect transition="in" filter="fade">
                                      <p:cBhvr>
                                        <p:cTn id="51" dur="500"/>
                                        <p:tgtEl>
                                          <p:spTgt spid="1918"/>
                                        </p:tgtEl>
                                      </p:cBhvr>
                                    </p:animEffect>
                                  </p:childTnLst>
                                </p:cTn>
                              </p:par>
                            </p:childTnLst>
                          </p:cTn>
                        </p:par>
                        <p:par>
                          <p:cTn id="52" fill="hold">
                            <p:stCondLst>
                              <p:cond delay="6000"/>
                            </p:stCondLst>
                            <p:childTnLst>
                              <p:par>
                                <p:cTn id="53" presetID="10" presetClass="exit" presetSubtype="0" fill="hold" nodeType="afterEffect">
                                  <p:stCondLst>
                                    <p:cond delay="0"/>
                                  </p:stCondLst>
                                  <p:childTnLst>
                                    <p:animEffect transition="out" filter="fade">
                                      <p:cBhvr>
                                        <p:cTn id="54" dur="500"/>
                                        <p:tgtEl>
                                          <p:spTgt spid="16"/>
                                        </p:tgtEl>
                                      </p:cBhvr>
                                    </p:animEffect>
                                    <p:set>
                                      <p:cBhvr>
                                        <p:cTn id="55" dur="1" fill="hold">
                                          <p:stCondLst>
                                            <p:cond delay="499"/>
                                          </p:stCondLst>
                                        </p:cTn>
                                        <p:tgtEl>
                                          <p:spTgt spid="16"/>
                                        </p:tgtEl>
                                        <p:attrNameLst>
                                          <p:attrName>style.visibility</p:attrName>
                                        </p:attrNameLst>
                                      </p:cBhvr>
                                      <p:to>
                                        <p:strVal val="hidden"/>
                                      </p:to>
                                    </p:set>
                                  </p:childTnLst>
                                </p:cTn>
                              </p:par>
                            </p:childTnLst>
                          </p:cTn>
                        </p:par>
                        <p:par>
                          <p:cTn id="56" fill="hold">
                            <p:stCondLst>
                              <p:cond delay="6500"/>
                            </p:stCondLst>
                            <p:childTnLst>
                              <p:par>
                                <p:cTn id="57" presetID="10" presetClass="exit" presetSubtype="0" fill="hold" nodeType="afterEffect">
                                  <p:stCondLst>
                                    <p:cond delay="0"/>
                                  </p:stCondLst>
                                  <p:childTnLst>
                                    <p:animEffect transition="out" filter="fade">
                                      <p:cBhvr>
                                        <p:cTn id="58" dur="500"/>
                                        <p:tgtEl>
                                          <p:spTgt spid="13"/>
                                        </p:tgtEl>
                                      </p:cBhvr>
                                    </p:animEffect>
                                    <p:set>
                                      <p:cBhvr>
                                        <p:cTn id="59" dur="1" fill="hold">
                                          <p:stCondLst>
                                            <p:cond delay="499"/>
                                          </p:stCondLst>
                                        </p:cTn>
                                        <p:tgtEl>
                                          <p:spTgt spid="13"/>
                                        </p:tgtEl>
                                        <p:attrNameLst>
                                          <p:attrName>style.visibility</p:attrName>
                                        </p:attrNameLst>
                                      </p:cBhvr>
                                      <p:to>
                                        <p:strVal val="hidden"/>
                                      </p:to>
                                    </p:se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1915"/>
                                        </p:tgtEl>
                                        <p:attrNameLst>
                                          <p:attrName>style.visibility</p:attrName>
                                        </p:attrNameLst>
                                      </p:cBhvr>
                                      <p:to>
                                        <p:strVal val="visible"/>
                                      </p:to>
                                    </p:set>
                                    <p:animEffect transition="in" filter="wipe(down)">
                                      <p:cBhvr>
                                        <p:cTn id="63" dur="500"/>
                                        <p:tgtEl>
                                          <p:spTgt spid="1915"/>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2044"/>
                                        </p:tgtEl>
                                        <p:attrNameLst>
                                          <p:attrName>style.visibility</p:attrName>
                                        </p:attrNameLst>
                                      </p:cBhvr>
                                      <p:to>
                                        <p:strVal val="visible"/>
                                      </p:to>
                                    </p:set>
                                    <p:animEffect transition="in" filter="fade">
                                      <p:cBhvr>
                                        <p:cTn id="67" dur="500"/>
                                        <p:tgtEl>
                                          <p:spTgt spid="2044"/>
                                        </p:tgtEl>
                                      </p:cBhvr>
                                    </p:animEffect>
                                  </p:childTnLst>
                                </p:cTn>
                              </p:par>
                            </p:childTnLst>
                          </p:cTn>
                        </p:par>
                        <p:par>
                          <p:cTn id="68" fill="hold">
                            <p:stCondLst>
                              <p:cond delay="8000"/>
                            </p:stCondLst>
                            <p:childTnLst>
                              <p:par>
                                <p:cTn id="69" presetID="22" presetClass="entr" presetSubtype="4" fill="hold" nodeType="after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wipe(down)">
                                      <p:cBhvr>
                                        <p:cTn id="71" dur="500"/>
                                        <p:tgtEl>
                                          <p:spTgt spid="24"/>
                                        </p:tgtEl>
                                      </p:cBhvr>
                                    </p:animEffect>
                                  </p:childTnLst>
                                </p:cTn>
                              </p:par>
                            </p:childTnLst>
                          </p:cTn>
                        </p:par>
                        <p:par>
                          <p:cTn id="72" fill="hold">
                            <p:stCondLst>
                              <p:cond delay="8500"/>
                            </p:stCondLst>
                            <p:childTnLst>
                              <p:par>
                                <p:cTn id="73" presetID="22" presetClass="entr" presetSubtype="4" fill="hold" nodeType="after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wipe(down)">
                                      <p:cBhvr>
                                        <p:cTn id="75" dur="500"/>
                                        <p:tgtEl>
                                          <p:spTgt spid="21"/>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1924"/>
                                        </p:tgtEl>
                                        <p:attrNameLst>
                                          <p:attrName>style.visibility</p:attrName>
                                        </p:attrNameLst>
                                      </p:cBhvr>
                                      <p:to>
                                        <p:strVal val="visible"/>
                                      </p:to>
                                    </p:set>
                                    <p:animEffect transition="in" filter="fade">
                                      <p:cBhvr>
                                        <p:cTn id="79" dur="500"/>
                                        <p:tgtEl>
                                          <p:spTgt spid="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 grpId="0" animBg="1"/>
      <p:bldP spid="1915" grpId="0" animBg="1"/>
      <p:bldP spid="191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56BC-2454-A313-5FF9-E52ECAD6D9BC}"/>
              </a:ext>
            </a:extLst>
          </p:cNvPr>
          <p:cNvSpPr>
            <a:spLocks noGrp="1"/>
          </p:cNvSpPr>
          <p:nvPr>
            <p:ph type="title"/>
          </p:nvPr>
        </p:nvSpPr>
        <p:spPr/>
        <p:txBody>
          <a:bodyPr/>
          <a:lstStyle/>
          <a:p>
            <a:r>
              <a:rPr lang="en-US"/>
              <a:t>6. Kết luận</a:t>
            </a:r>
          </a:p>
        </p:txBody>
      </p:sp>
      <p:sp>
        <p:nvSpPr>
          <p:cNvPr id="6" name="TextBox 5">
            <a:extLst>
              <a:ext uri="{FF2B5EF4-FFF2-40B4-BE49-F238E27FC236}">
                <a16:creationId xmlns:a16="http://schemas.microsoft.com/office/drawing/2014/main" id="{C3D7E061-FED1-90A0-A603-ECD0FB069D96}"/>
              </a:ext>
            </a:extLst>
          </p:cNvPr>
          <p:cNvSpPr txBox="1"/>
          <p:nvPr/>
        </p:nvSpPr>
        <p:spPr>
          <a:xfrm>
            <a:off x="1386565" y="1236589"/>
            <a:ext cx="6370819" cy="3046988"/>
          </a:xfrm>
          <a:prstGeom prst="rect">
            <a:avLst/>
          </a:prstGeom>
          <a:noFill/>
        </p:spPr>
        <p:txBody>
          <a:bodyPr wrap="square">
            <a:spAutoFit/>
          </a:bodyPr>
          <a:lstStyle/>
          <a:p>
            <a:pPr marL="285750" indent="-285750" algn="l">
              <a:buFont typeface="Roboto" panose="02000000000000000000" pitchFamily="2" charset="0"/>
              <a:buChar char="-"/>
            </a:pPr>
            <a:r>
              <a:rPr lang="vi-VN" sz="1600" b="0" i="0">
                <a:solidFill>
                  <a:srgbClr val="24292F"/>
                </a:solidFill>
                <a:effectLst/>
                <a:latin typeface="Roboto" panose="02000000000000000000" pitchFamily="2" charset="0"/>
                <a:ea typeface="Roboto" panose="02000000000000000000" pitchFamily="2" charset="0"/>
                <a:cs typeface="Roboto" panose="02000000000000000000" pitchFamily="2" charset="0"/>
              </a:rPr>
              <a:t>Với dữ liệu được chuẩn bị, sau khi thực hiện tiền xử lý dữ liệu, tối ưu lại dữ liệu thì đã xây dựng được mô hình dự đoán duy trì độ chính xác trung bình là 60% và có thể đạt tới 70%</a:t>
            </a:r>
          </a:p>
          <a:p>
            <a:pPr marL="285750" indent="-285750" algn="l">
              <a:buFont typeface="Roboto" panose="02000000000000000000" pitchFamily="2" charset="0"/>
              <a:buChar char="-"/>
            </a:pPr>
            <a:r>
              <a:rPr lang="vi-VN" sz="1600" b="0" i="0">
                <a:solidFill>
                  <a:srgbClr val="24292F"/>
                </a:solidFill>
                <a:effectLst/>
                <a:latin typeface="Roboto" panose="02000000000000000000" pitchFamily="2" charset="0"/>
                <a:ea typeface="Roboto" panose="02000000000000000000" pitchFamily="2" charset="0"/>
                <a:cs typeface="Roboto" panose="02000000000000000000" pitchFamily="2" charset="0"/>
              </a:rPr>
              <a:t>Tuy nhiên với sự khắc nghiệt của bóng đá giải Ngoại Hạng Anh nơi mà bất cứ kịch bản nào cũng có thể xảy ra thì 1 đội bóng được đánh giá thấp hơn cũng có thể có được chiến thắng. Đó cũng chính là vấn đề mà mô hình dự đoán này gặp phải.</a:t>
            </a:r>
          </a:p>
          <a:p>
            <a:pPr marL="285750" indent="-285750" algn="l">
              <a:buFont typeface="Roboto" panose="02000000000000000000" pitchFamily="2" charset="0"/>
              <a:buChar char="-"/>
            </a:pPr>
            <a:r>
              <a:rPr lang="vi-VN" sz="1600" b="0" i="0">
                <a:solidFill>
                  <a:srgbClr val="24292F"/>
                </a:solidFill>
                <a:effectLst/>
                <a:latin typeface="Roboto" panose="02000000000000000000" pitchFamily="2" charset="0"/>
                <a:ea typeface="Roboto" panose="02000000000000000000" pitchFamily="2" charset="0"/>
                <a:cs typeface="Roboto" panose="02000000000000000000" pitchFamily="2" charset="0"/>
              </a:rPr>
              <a:t>Những việc sẽ được làm tiếp theo để cải thiện mô hình dự đoán</a:t>
            </a:r>
          </a:p>
          <a:p>
            <a:pPr marL="285750" indent="-285750" algn="l">
              <a:buFont typeface="Roboto" panose="02000000000000000000" pitchFamily="2" charset="0"/>
              <a:buChar char="-"/>
            </a:pPr>
            <a:r>
              <a:rPr lang="vi-VN" sz="1600" b="0" i="0">
                <a:solidFill>
                  <a:srgbClr val="24292F"/>
                </a:solidFill>
                <a:effectLst/>
                <a:latin typeface="Roboto" panose="02000000000000000000" pitchFamily="2" charset="0"/>
                <a:ea typeface="Roboto" panose="02000000000000000000" pitchFamily="2" charset="0"/>
                <a:cs typeface="Roboto" panose="02000000000000000000" pitchFamily="2" charset="0"/>
              </a:rPr>
              <a:t>Thu thập thêm nhiều dữ liệu của nhiều mùa trước đó</a:t>
            </a:r>
          </a:p>
          <a:p>
            <a:pPr marL="285750" indent="-285750" algn="l">
              <a:buFont typeface="Roboto" panose="02000000000000000000" pitchFamily="2" charset="0"/>
              <a:buChar char="-"/>
            </a:pPr>
            <a:r>
              <a:rPr lang="vi-VN" sz="1600" b="0" i="0">
                <a:solidFill>
                  <a:srgbClr val="24292F"/>
                </a:solidFill>
                <a:effectLst/>
                <a:latin typeface="Roboto" panose="02000000000000000000" pitchFamily="2" charset="0"/>
                <a:ea typeface="Roboto" panose="02000000000000000000" pitchFamily="2" charset="0"/>
                <a:cs typeface="Roboto" panose="02000000000000000000" pitchFamily="2" charset="0"/>
              </a:rPr>
              <a:t>Dùng thêm nhiều phương pháp khác nhau để giải quyết(PCA, LDA)</a:t>
            </a:r>
          </a:p>
          <a:p>
            <a:pPr marL="285750" indent="-285750" algn="l">
              <a:buFont typeface="Roboto" panose="02000000000000000000" pitchFamily="2" charset="0"/>
              <a:buChar char="-"/>
            </a:pPr>
            <a:r>
              <a:rPr lang="vi-VN" sz="1600" b="0" i="0">
                <a:solidFill>
                  <a:srgbClr val="24292F"/>
                </a:solidFill>
                <a:effectLst/>
                <a:latin typeface="Roboto" panose="02000000000000000000" pitchFamily="2" charset="0"/>
                <a:ea typeface="Roboto" panose="02000000000000000000" pitchFamily="2" charset="0"/>
                <a:cs typeface="Roboto" panose="02000000000000000000" pitchFamily="2" charset="0"/>
              </a:rPr>
              <a:t>Tìm thêm các đặc trưng ảnh hưởng đến kết quả dự đoán</a:t>
            </a:r>
          </a:p>
        </p:txBody>
      </p:sp>
    </p:spTree>
    <p:extLst>
      <p:ext uri="{BB962C8B-B14F-4D97-AF65-F5344CB8AC3E}">
        <p14:creationId xmlns:p14="http://schemas.microsoft.com/office/powerpoint/2010/main" val="13795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grpSp>
        <p:nvGrpSpPr>
          <p:cNvPr id="625" name="Google Shape;625;p23"/>
          <p:cNvGrpSpPr/>
          <p:nvPr/>
        </p:nvGrpSpPr>
        <p:grpSpPr>
          <a:xfrm>
            <a:off x="2669522" y="1595303"/>
            <a:ext cx="3805048" cy="1354869"/>
            <a:chOff x="2562150" y="1900125"/>
            <a:chExt cx="4019700" cy="1431300"/>
          </a:xfrm>
        </p:grpSpPr>
        <p:sp>
          <p:nvSpPr>
            <p:cNvPr id="626" name="Google Shape;626;p23"/>
            <p:cNvSpPr/>
            <p:nvPr/>
          </p:nvSpPr>
          <p:spPr>
            <a:xfrm>
              <a:off x="2562150" y="2326425"/>
              <a:ext cx="4019700" cy="10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3619500" y="1900125"/>
              <a:ext cx="1905000" cy="504900"/>
            </a:xfrm>
            <a:prstGeom prst="trapezoid">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23"/>
          <p:cNvSpPr txBox="1">
            <a:spLocks noGrp="1"/>
          </p:cNvSpPr>
          <p:nvPr>
            <p:ph type="title"/>
          </p:nvPr>
        </p:nvSpPr>
        <p:spPr>
          <a:xfrm>
            <a:off x="713225" y="539500"/>
            <a:ext cx="77175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1. Giới thiệu</a:t>
            </a:r>
            <a:endParaRPr/>
          </a:p>
        </p:txBody>
      </p:sp>
      <p:sp>
        <p:nvSpPr>
          <p:cNvPr id="629" name="Google Shape;629;p23"/>
          <p:cNvSpPr/>
          <p:nvPr/>
        </p:nvSpPr>
        <p:spPr>
          <a:xfrm>
            <a:off x="919338" y="1748676"/>
            <a:ext cx="2172900" cy="14517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6051771" y="1748676"/>
            <a:ext cx="2172900" cy="1451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31" name="Google Shape;631;p23"/>
          <p:cNvSpPr txBox="1"/>
          <p:nvPr/>
        </p:nvSpPr>
        <p:spPr>
          <a:xfrm>
            <a:off x="3738169" y="1595325"/>
            <a:ext cx="1667700" cy="47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5"/>
                </a:solidFill>
                <a:latin typeface="Fira Sans Extra Condensed SemiBold"/>
                <a:ea typeface="Fira Sans Extra Condensed SemiBold"/>
                <a:cs typeface="Fira Sans Extra Condensed SemiBold"/>
                <a:sym typeface="Fira Sans Extra Condensed SemiBold"/>
              </a:rPr>
              <a:t>90:00</a:t>
            </a:r>
            <a:endParaRPr sz="1800">
              <a:solidFill>
                <a:schemeClr val="accent5"/>
              </a:solidFill>
              <a:latin typeface="Fira Sans Extra Condensed SemiBold"/>
              <a:ea typeface="Fira Sans Extra Condensed SemiBold"/>
              <a:cs typeface="Fira Sans Extra Condensed SemiBold"/>
              <a:sym typeface="Fira Sans Extra Condensed SemiBold"/>
            </a:endParaRPr>
          </a:p>
        </p:txBody>
      </p:sp>
      <p:sp>
        <p:nvSpPr>
          <p:cNvPr id="632" name="Google Shape;632;p23"/>
          <p:cNvSpPr txBox="1"/>
          <p:nvPr/>
        </p:nvSpPr>
        <p:spPr>
          <a:xfrm>
            <a:off x="6304374" y="2044019"/>
            <a:ext cx="1667700" cy="86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accent5"/>
                </a:solidFill>
                <a:latin typeface="Fira Sans Extra Condensed SemiBold"/>
                <a:ea typeface="Fira Sans Extra Condensed SemiBold"/>
                <a:cs typeface="Fira Sans Extra Condensed SemiBold"/>
                <a:sym typeface="Fira Sans Extra Condensed SemiBold"/>
              </a:rPr>
              <a:t>Giới hạn</a:t>
            </a:r>
            <a:endParaRPr sz="3000">
              <a:solidFill>
                <a:schemeClr val="accent5"/>
              </a:solidFill>
              <a:latin typeface="Fira Sans Extra Condensed SemiBold"/>
              <a:ea typeface="Fira Sans Extra Condensed SemiBold"/>
              <a:cs typeface="Fira Sans Extra Condensed SemiBold"/>
              <a:sym typeface="Fira Sans Extra Condensed SemiBold"/>
            </a:endParaRPr>
          </a:p>
        </p:txBody>
      </p:sp>
      <p:sp>
        <p:nvSpPr>
          <p:cNvPr id="633" name="Google Shape;633;p23"/>
          <p:cNvSpPr txBox="1"/>
          <p:nvPr/>
        </p:nvSpPr>
        <p:spPr>
          <a:xfrm>
            <a:off x="1171988" y="2044019"/>
            <a:ext cx="1667700" cy="86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dk1"/>
                </a:solidFill>
                <a:latin typeface="Fira Sans Extra Condensed SemiBold"/>
                <a:ea typeface="Fira Sans Extra Condensed SemiBold"/>
                <a:cs typeface="Fira Sans Extra Condensed SemiBold"/>
                <a:sym typeface="Fira Sans Extra Condensed SemiBold"/>
              </a:rPr>
              <a:t>Mục tiêu</a:t>
            </a:r>
            <a:endParaRPr sz="30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634" name="Google Shape;634;p23"/>
          <p:cNvSpPr txBox="1"/>
          <p:nvPr/>
        </p:nvSpPr>
        <p:spPr>
          <a:xfrm>
            <a:off x="3738158" y="2235708"/>
            <a:ext cx="1667700" cy="4776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Fira Sans Extra Condensed SemiBold"/>
                <a:ea typeface="Fira Sans Extra Condensed SemiBold"/>
                <a:cs typeface="Fira Sans Extra Condensed SemiBold"/>
                <a:sym typeface="Fira Sans Extra Condensed SemiBold"/>
              </a:rPr>
              <a:t>0:0</a:t>
            </a:r>
            <a:endParaRPr sz="3000">
              <a:solidFill>
                <a:schemeClr val="dk1"/>
              </a:solidFill>
              <a:latin typeface="Fira Sans Extra Condensed SemiBold"/>
              <a:ea typeface="Fira Sans Extra Condensed SemiBold"/>
              <a:cs typeface="Fira Sans Extra Condensed SemiBold"/>
              <a:sym typeface="Fira Sans Extra Condensed SemiBold"/>
            </a:endParaRPr>
          </a:p>
        </p:txBody>
      </p:sp>
      <p:grpSp>
        <p:nvGrpSpPr>
          <p:cNvPr id="635" name="Google Shape;635;p23"/>
          <p:cNvGrpSpPr/>
          <p:nvPr/>
        </p:nvGrpSpPr>
        <p:grpSpPr>
          <a:xfrm>
            <a:off x="3953246" y="3445242"/>
            <a:ext cx="1237505" cy="1163331"/>
            <a:chOff x="3953246" y="3445242"/>
            <a:chExt cx="1237505" cy="1163331"/>
          </a:xfrm>
        </p:grpSpPr>
        <p:sp>
          <p:nvSpPr>
            <p:cNvPr id="636" name="Google Shape;636;p23"/>
            <p:cNvSpPr/>
            <p:nvPr/>
          </p:nvSpPr>
          <p:spPr>
            <a:xfrm>
              <a:off x="3981299" y="4384173"/>
              <a:ext cx="1181400" cy="224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7" name="Google Shape;637;p23"/>
            <p:cNvGrpSpPr/>
            <p:nvPr/>
          </p:nvGrpSpPr>
          <p:grpSpPr>
            <a:xfrm>
              <a:off x="3953246" y="3445242"/>
              <a:ext cx="1237505" cy="1087772"/>
              <a:chOff x="4182481" y="2340959"/>
              <a:chExt cx="368218" cy="323665"/>
            </a:xfrm>
          </p:grpSpPr>
          <p:sp>
            <p:nvSpPr>
              <p:cNvPr id="638" name="Google Shape;638;p23"/>
              <p:cNvSpPr/>
              <p:nvPr/>
            </p:nvSpPr>
            <p:spPr>
              <a:xfrm>
                <a:off x="4182481" y="2340959"/>
                <a:ext cx="368218" cy="323466"/>
              </a:xfrm>
              <a:custGeom>
                <a:avLst/>
                <a:gdLst/>
                <a:ahLst/>
                <a:cxnLst/>
                <a:rect l="l" t="t" r="r" b="b"/>
                <a:pathLst>
                  <a:path w="20414" h="17933" extrusionOk="0">
                    <a:moveTo>
                      <a:pt x="10192" y="0"/>
                    </a:moveTo>
                    <a:cubicBezTo>
                      <a:pt x="8484" y="0"/>
                      <a:pt x="6757" y="487"/>
                      <a:pt x="5229" y="1506"/>
                    </a:cubicBezTo>
                    <a:cubicBezTo>
                      <a:pt x="1106" y="4255"/>
                      <a:pt x="0" y="9819"/>
                      <a:pt x="2731" y="13942"/>
                    </a:cubicBezTo>
                    <a:cubicBezTo>
                      <a:pt x="4459" y="16533"/>
                      <a:pt x="7305" y="17933"/>
                      <a:pt x="10201" y="17933"/>
                    </a:cubicBezTo>
                    <a:cubicBezTo>
                      <a:pt x="11913" y="17933"/>
                      <a:pt x="13642" y="17443"/>
                      <a:pt x="15167" y="16422"/>
                    </a:cubicBezTo>
                    <a:cubicBezTo>
                      <a:pt x="19290" y="13674"/>
                      <a:pt x="20413" y="8109"/>
                      <a:pt x="17665" y="3987"/>
                    </a:cubicBezTo>
                    <a:cubicBezTo>
                      <a:pt x="15935" y="1403"/>
                      <a:pt x="13090" y="0"/>
                      <a:pt x="10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3"/>
              <p:cNvSpPr/>
              <p:nvPr/>
            </p:nvSpPr>
            <p:spPr>
              <a:xfrm>
                <a:off x="4205134" y="2346658"/>
                <a:ext cx="325000" cy="317965"/>
              </a:xfrm>
              <a:custGeom>
                <a:avLst/>
                <a:gdLst/>
                <a:ahLst/>
                <a:cxnLst/>
                <a:rect l="l" t="t" r="r" b="b"/>
                <a:pathLst>
                  <a:path w="18018" h="17628" extrusionOk="0">
                    <a:moveTo>
                      <a:pt x="9537" y="593"/>
                    </a:moveTo>
                    <a:cubicBezTo>
                      <a:pt x="10272" y="593"/>
                      <a:pt x="11431" y="634"/>
                      <a:pt x="12503" y="839"/>
                    </a:cubicBezTo>
                    <a:cubicBezTo>
                      <a:pt x="12822" y="1123"/>
                      <a:pt x="13124" y="1409"/>
                      <a:pt x="13408" y="1677"/>
                    </a:cubicBezTo>
                    <a:cubicBezTo>
                      <a:pt x="13978" y="2280"/>
                      <a:pt x="14465" y="2933"/>
                      <a:pt x="14816" y="3738"/>
                    </a:cubicBezTo>
                    <a:cubicBezTo>
                      <a:pt x="14682" y="4057"/>
                      <a:pt x="14246" y="5096"/>
                      <a:pt x="13643" y="6017"/>
                    </a:cubicBezTo>
                    <a:cubicBezTo>
                      <a:pt x="12252" y="5800"/>
                      <a:pt x="10040" y="5749"/>
                      <a:pt x="9620" y="5749"/>
                    </a:cubicBezTo>
                    <a:cubicBezTo>
                      <a:pt x="9453" y="5481"/>
                      <a:pt x="8548" y="4157"/>
                      <a:pt x="7493" y="3018"/>
                    </a:cubicBezTo>
                    <a:cubicBezTo>
                      <a:pt x="7627" y="2749"/>
                      <a:pt x="8380" y="1257"/>
                      <a:pt x="8900" y="604"/>
                    </a:cubicBezTo>
                    <a:cubicBezTo>
                      <a:pt x="9027" y="599"/>
                      <a:pt x="9250" y="593"/>
                      <a:pt x="9537" y="593"/>
                    </a:cubicBezTo>
                    <a:close/>
                    <a:moveTo>
                      <a:pt x="7426" y="3051"/>
                    </a:moveTo>
                    <a:cubicBezTo>
                      <a:pt x="8481" y="4191"/>
                      <a:pt x="9386" y="5532"/>
                      <a:pt x="9553" y="5782"/>
                    </a:cubicBezTo>
                    <a:cubicBezTo>
                      <a:pt x="9386" y="6202"/>
                      <a:pt x="8465" y="8397"/>
                      <a:pt x="8112" y="9688"/>
                    </a:cubicBezTo>
                    <a:lnTo>
                      <a:pt x="4458" y="10576"/>
                    </a:lnTo>
                    <a:cubicBezTo>
                      <a:pt x="3721" y="9755"/>
                      <a:pt x="2565" y="8012"/>
                      <a:pt x="2264" y="7576"/>
                    </a:cubicBezTo>
                    <a:cubicBezTo>
                      <a:pt x="2347" y="7123"/>
                      <a:pt x="2682" y="5280"/>
                      <a:pt x="3453" y="4090"/>
                    </a:cubicBezTo>
                    <a:cubicBezTo>
                      <a:pt x="3805" y="3956"/>
                      <a:pt x="5615" y="3235"/>
                      <a:pt x="7426" y="3051"/>
                    </a:cubicBezTo>
                    <a:close/>
                    <a:moveTo>
                      <a:pt x="8112" y="9771"/>
                    </a:moveTo>
                    <a:cubicBezTo>
                      <a:pt x="9185" y="10694"/>
                      <a:pt x="10912" y="12017"/>
                      <a:pt x="11296" y="12319"/>
                    </a:cubicBezTo>
                    <a:cubicBezTo>
                      <a:pt x="11213" y="12671"/>
                      <a:pt x="10794" y="14347"/>
                      <a:pt x="10391" y="15520"/>
                    </a:cubicBezTo>
                    <a:cubicBezTo>
                      <a:pt x="10074" y="15621"/>
                      <a:pt x="8599" y="16039"/>
                      <a:pt x="7325" y="16207"/>
                    </a:cubicBezTo>
                    <a:cubicBezTo>
                      <a:pt x="7090" y="16240"/>
                      <a:pt x="6872" y="16258"/>
                      <a:pt x="6671" y="16258"/>
                    </a:cubicBezTo>
                    <a:cubicBezTo>
                      <a:pt x="6554" y="16207"/>
                      <a:pt x="5347" y="15536"/>
                      <a:pt x="3687" y="13961"/>
                    </a:cubicBezTo>
                    <a:cubicBezTo>
                      <a:pt x="3772" y="13509"/>
                      <a:pt x="4174" y="11682"/>
                      <a:pt x="4476" y="10643"/>
                    </a:cubicBezTo>
                    <a:lnTo>
                      <a:pt x="8112" y="9771"/>
                    </a:lnTo>
                    <a:close/>
                    <a:moveTo>
                      <a:pt x="6554" y="1"/>
                    </a:moveTo>
                    <a:cubicBezTo>
                      <a:pt x="6201" y="101"/>
                      <a:pt x="5833" y="236"/>
                      <a:pt x="5481" y="386"/>
                    </a:cubicBezTo>
                    <a:lnTo>
                      <a:pt x="5464" y="386"/>
                    </a:lnTo>
                    <a:cubicBezTo>
                      <a:pt x="5381" y="419"/>
                      <a:pt x="5280" y="470"/>
                      <a:pt x="5180" y="520"/>
                    </a:cubicBezTo>
                    <a:cubicBezTo>
                      <a:pt x="5162" y="520"/>
                      <a:pt x="5146" y="537"/>
                      <a:pt x="5129" y="537"/>
                    </a:cubicBezTo>
                    <a:cubicBezTo>
                      <a:pt x="5046" y="571"/>
                      <a:pt x="4961" y="620"/>
                      <a:pt x="4878" y="654"/>
                    </a:cubicBezTo>
                    <a:lnTo>
                      <a:pt x="4777" y="705"/>
                    </a:lnTo>
                    <a:cubicBezTo>
                      <a:pt x="4710" y="754"/>
                      <a:pt x="4643" y="788"/>
                      <a:pt x="4576" y="821"/>
                    </a:cubicBezTo>
                    <a:cubicBezTo>
                      <a:pt x="4525" y="855"/>
                      <a:pt x="4476" y="888"/>
                      <a:pt x="4425" y="906"/>
                    </a:cubicBezTo>
                    <a:lnTo>
                      <a:pt x="4275" y="1006"/>
                    </a:lnTo>
                    <a:cubicBezTo>
                      <a:pt x="4174" y="1056"/>
                      <a:pt x="4074" y="1123"/>
                      <a:pt x="3973" y="1190"/>
                    </a:cubicBezTo>
                    <a:cubicBezTo>
                      <a:pt x="3906" y="1224"/>
                      <a:pt x="3855" y="1275"/>
                      <a:pt x="3805" y="1308"/>
                    </a:cubicBezTo>
                    <a:cubicBezTo>
                      <a:pt x="3788" y="1308"/>
                      <a:pt x="3788" y="1324"/>
                      <a:pt x="3772" y="1324"/>
                    </a:cubicBezTo>
                    <a:cubicBezTo>
                      <a:pt x="3754" y="1342"/>
                      <a:pt x="3721" y="1358"/>
                      <a:pt x="3705" y="1375"/>
                    </a:cubicBezTo>
                    <a:cubicBezTo>
                      <a:pt x="3671" y="1391"/>
                      <a:pt x="3638" y="1425"/>
                      <a:pt x="3604" y="1442"/>
                    </a:cubicBezTo>
                    <a:cubicBezTo>
                      <a:pt x="3537" y="1492"/>
                      <a:pt x="3470" y="1559"/>
                      <a:pt x="3403" y="1610"/>
                    </a:cubicBezTo>
                    <a:cubicBezTo>
                      <a:pt x="3386" y="1626"/>
                      <a:pt x="3370" y="1643"/>
                      <a:pt x="3336" y="1643"/>
                    </a:cubicBezTo>
                    <a:cubicBezTo>
                      <a:pt x="3151" y="1811"/>
                      <a:pt x="2950" y="1979"/>
                      <a:pt x="2766" y="2146"/>
                    </a:cubicBezTo>
                    <a:cubicBezTo>
                      <a:pt x="2833" y="2363"/>
                      <a:pt x="3151" y="3335"/>
                      <a:pt x="3403" y="4023"/>
                    </a:cubicBezTo>
                    <a:cubicBezTo>
                      <a:pt x="2632" y="5196"/>
                      <a:pt x="2280" y="7023"/>
                      <a:pt x="2196" y="7543"/>
                    </a:cubicBezTo>
                    <a:cubicBezTo>
                      <a:pt x="1944" y="7726"/>
                      <a:pt x="923" y="8497"/>
                      <a:pt x="436" y="9085"/>
                    </a:cubicBezTo>
                    <a:cubicBezTo>
                      <a:pt x="302" y="8866"/>
                      <a:pt x="67" y="8363"/>
                      <a:pt x="34" y="7576"/>
                    </a:cubicBezTo>
                    <a:cubicBezTo>
                      <a:pt x="18" y="7693"/>
                      <a:pt x="0" y="7860"/>
                      <a:pt x="0" y="7995"/>
                    </a:cubicBezTo>
                    <a:cubicBezTo>
                      <a:pt x="85" y="8631"/>
                      <a:pt x="302" y="9018"/>
                      <a:pt x="403" y="9185"/>
                    </a:cubicBezTo>
                    <a:cubicBezTo>
                      <a:pt x="470" y="11263"/>
                      <a:pt x="1325" y="12788"/>
                      <a:pt x="1493" y="13090"/>
                    </a:cubicBezTo>
                    <a:cubicBezTo>
                      <a:pt x="1459" y="13174"/>
                      <a:pt x="1426" y="13324"/>
                      <a:pt x="1408" y="13509"/>
                    </a:cubicBezTo>
                    <a:cubicBezTo>
                      <a:pt x="1442" y="13559"/>
                      <a:pt x="1459" y="13592"/>
                      <a:pt x="1475" y="13626"/>
                    </a:cubicBezTo>
                    <a:lnTo>
                      <a:pt x="1493" y="13626"/>
                    </a:lnTo>
                    <a:cubicBezTo>
                      <a:pt x="1475" y="13425"/>
                      <a:pt x="1526" y="13257"/>
                      <a:pt x="1560" y="13140"/>
                    </a:cubicBezTo>
                    <a:lnTo>
                      <a:pt x="3587" y="13978"/>
                    </a:lnTo>
                    <a:cubicBezTo>
                      <a:pt x="5196" y="15503"/>
                      <a:pt x="6386" y="16191"/>
                      <a:pt x="6604" y="16307"/>
                    </a:cubicBezTo>
                    <a:cubicBezTo>
                      <a:pt x="6688" y="16626"/>
                      <a:pt x="6822" y="17129"/>
                      <a:pt x="6889" y="17380"/>
                    </a:cubicBezTo>
                    <a:cubicBezTo>
                      <a:pt x="7006" y="17413"/>
                      <a:pt x="7124" y="17431"/>
                      <a:pt x="7240" y="17447"/>
                    </a:cubicBezTo>
                    <a:cubicBezTo>
                      <a:pt x="7624" y="17526"/>
                      <a:pt x="8214" y="17627"/>
                      <a:pt x="8964" y="17627"/>
                    </a:cubicBezTo>
                    <a:cubicBezTo>
                      <a:pt x="9494" y="17627"/>
                      <a:pt x="10104" y="17576"/>
                      <a:pt x="10777" y="17431"/>
                    </a:cubicBezTo>
                    <a:lnTo>
                      <a:pt x="10794" y="17431"/>
                    </a:lnTo>
                    <a:cubicBezTo>
                      <a:pt x="10878" y="17413"/>
                      <a:pt x="10945" y="17397"/>
                      <a:pt x="11028" y="17380"/>
                    </a:cubicBezTo>
                    <a:cubicBezTo>
                      <a:pt x="11381" y="17297"/>
                      <a:pt x="11716" y="17179"/>
                      <a:pt x="12067" y="17062"/>
                    </a:cubicBezTo>
                    <a:cubicBezTo>
                      <a:pt x="12353" y="16844"/>
                      <a:pt x="12604" y="16626"/>
                      <a:pt x="12738" y="16508"/>
                    </a:cubicBezTo>
                    <a:cubicBezTo>
                      <a:pt x="13057" y="16392"/>
                      <a:pt x="13911" y="16039"/>
                      <a:pt x="14849" y="15386"/>
                    </a:cubicBezTo>
                    <a:cubicBezTo>
                      <a:pt x="15001" y="15252"/>
                      <a:pt x="15151" y="15118"/>
                      <a:pt x="15303" y="14967"/>
                    </a:cubicBezTo>
                    <a:lnTo>
                      <a:pt x="15303" y="14967"/>
                    </a:lnTo>
                    <a:cubicBezTo>
                      <a:pt x="14213" y="15822"/>
                      <a:pt x="13106" y="16291"/>
                      <a:pt x="12738" y="16441"/>
                    </a:cubicBezTo>
                    <a:lnTo>
                      <a:pt x="10476" y="15520"/>
                    </a:lnTo>
                    <a:cubicBezTo>
                      <a:pt x="10861" y="14363"/>
                      <a:pt x="11280" y="12738"/>
                      <a:pt x="11363" y="12352"/>
                    </a:cubicBezTo>
                    <a:cubicBezTo>
                      <a:pt x="11632" y="12218"/>
                      <a:pt x="13459" y="11212"/>
                      <a:pt x="14632" y="10073"/>
                    </a:cubicBezTo>
                    <a:lnTo>
                      <a:pt x="16659" y="11096"/>
                    </a:lnTo>
                    <a:cubicBezTo>
                      <a:pt x="16559" y="12336"/>
                      <a:pt x="15906" y="13978"/>
                      <a:pt x="15336" y="14933"/>
                    </a:cubicBezTo>
                    <a:cubicBezTo>
                      <a:pt x="17113" y="13140"/>
                      <a:pt x="18018" y="10694"/>
                      <a:pt x="17900" y="8247"/>
                    </a:cubicBezTo>
                    <a:lnTo>
                      <a:pt x="17900" y="8247"/>
                    </a:lnTo>
                    <a:cubicBezTo>
                      <a:pt x="17732" y="8884"/>
                      <a:pt x="17330" y="10006"/>
                      <a:pt x="16677" y="11029"/>
                    </a:cubicBezTo>
                    <a:lnTo>
                      <a:pt x="14666" y="10006"/>
                    </a:lnTo>
                    <a:cubicBezTo>
                      <a:pt x="14648" y="9671"/>
                      <a:pt x="14532" y="8046"/>
                      <a:pt x="13710" y="6050"/>
                    </a:cubicBezTo>
                    <a:cubicBezTo>
                      <a:pt x="14297" y="5163"/>
                      <a:pt x="14733" y="4157"/>
                      <a:pt x="14867" y="3789"/>
                    </a:cubicBezTo>
                    <a:cubicBezTo>
                      <a:pt x="15754" y="4006"/>
                      <a:pt x="16509" y="4358"/>
                      <a:pt x="17095" y="4928"/>
                    </a:cubicBezTo>
                    <a:cubicBezTo>
                      <a:pt x="17095" y="4895"/>
                      <a:pt x="17079" y="4877"/>
                      <a:pt x="17062" y="4861"/>
                    </a:cubicBezTo>
                    <a:lnTo>
                      <a:pt x="17062" y="4844"/>
                    </a:lnTo>
                    <a:cubicBezTo>
                      <a:pt x="17012" y="4743"/>
                      <a:pt x="16961" y="4643"/>
                      <a:pt x="16912" y="4560"/>
                    </a:cubicBezTo>
                    <a:lnTo>
                      <a:pt x="16912" y="4542"/>
                    </a:lnTo>
                    <a:cubicBezTo>
                      <a:pt x="16861" y="4459"/>
                      <a:pt x="16811" y="4358"/>
                      <a:pt x="16760" y="4258"/>
                    </a:cubicBezTo>
                    <a:cubicBezTo>
                      <a:pt x="16744" y="4240"/>
                      <a:pt x="16744" y="4224"/>
                      <a:pt x="16726" y="4207"/>
                    </a:cubicBezTo>
                    <a:cubicBezTo>
                      <a:pt x="16677" y="4124"/>
                      <a:pt x="16643" y="4039"/>
                      <a:pt x="16592" y="3972"/>
                    </a:cubicBezTo>
                    <a:cubicBezTo>
                      <a:pt x="16525" y="3872"/>
                      <a:pt x="16476" y="3771"/>
                      <a:pt x="16409" y="3671"/>
                    </a:cubicBezTo>
                    <a:cubicBezTo>
                      <a:pt x="16342" y="3587"/>
                      <a:pt x="16291" y="3503"/>
                      <a:pt x="16224" y="3420"/>
                    </a:cubicBezTo>
                    <a:cubicBezTo>
                      <a:pt x="16208" y="3402"/>
                      <a:pt x="16190" y="3369"/>
                      <a:pt x="16174" y="3335"/>
                    </a:cubicBezTo>
                    <a:cubicBezTo>
                      <a:pt x="16123" y="3286"/>
                      <a:pt x="16090" y="3235"/>
                      <a:pt x="16056" y="3185"/>
                    </a:cubicBezTo>
                    <a:cubicBezTo>
                      <a:pt x="16023" y="3152"/>
                      <a:pt x="15989" y="3118"/>
                      <a:pt x="15973" y="3085"/>
                    </a:cubicBezTo>
                    <a:cubicBezTo>
                      <a:pt x="15939" y="3034"/>
                      <a:pt x="15906" y="3000"/>
                      <a:pt x="15872" y="2951"/>
                    </a:cubicBezTo>
                    <a:cubicBezTo>
                      <a:pt x="15839" y="2917"/>
                      <a:pt x="15805" y="2884"/>
                      <a:pt x="15772" y="2833"/>
                    </a:cubicBezTo>
                    <a:lnTo>
                      <a:pt x="15671" y="2732"/>
                    </a:lnTo>
                    <a:cubicBezTo>
                      <a:pt x="15638" y="2682"/>
                      <a:pt x="15604" y="2649"/>
                      <a:pt x="15571" y="2615"/>
                    </a:cubicBezTo>
                    <a:lnTo>
                      <a:pt x="15470" y="2515"/>
                    </a:lnTo>
                    <a:cubicBezTo>
                      <a:pt x="15437" y="2464"/>
                      <a:pt x="15403" y="2430"/>
                      <a:pt x="15370" y="2397"/>
                    </a:cubicBezTo>
                    <a:lnTo>
                      <a:pt x="15269" y="2296"/>
                    </a:lnTo>
                    <a:lnTo>
                      <a:pt x="15151" y="2180"/>
                    </a:lnTo>
                    <a:cubicBezTo>
                      <a:pt x="15118" y="2146"/>
                      <a:pt x="15084" y="2129"/>
                      <a:pt x="15068" y="2095"/>
                    </a:cubicBezTo>
                    <a:cubicBezTo>
                      <a:pt x="15017" y="2062"/>
                      <a:pt x="14983" y="2012"/>
                      <a:pt x="14934" y="1979"/>
                    </a:cubicBezTo>
                    <a:lnTo>
                      <a:pt x="14849" y="1894"/>
                    </a:lnTo>
                    <a:cubicBezTo>
                      <a:pt x="14800" y="1861"/>
                      <a:pt x="14749" y="1827"/>
                      <a:pt x="14715" y="1777"/>
                    </a:cubicBezTo>
                    <a:cubicBezTo>
                      <a:pt x="14682" y="1760"/>
                      <a:pt x="14648" y="1744"/>
                      <a:pt x="14632" y="1710"/>
                    </a:cubicBezTo>
                    <a:cubicBezTo>
                      <a:pt x="14581" y="1677"/>
                      <a:pt x="14532" y="1643"/>
                      <a:pt x="14481" y="1592"/>
                    </a:cubicBezTo>
                    <a:cubicBezTo>
                      <a:pt x="14465" y="1576"/>
                      <a:pt x="14431" y="1559"/>
                      <a:pt x="14414" y="1543"/>
                    </a:cubicBezTo>
                    <a:cubicBezTo>
                      <a:pt x="14347" y="1509"/>
                      <a:pt x="14297" y="1458"/>
                      <a:pt x="14246" y="1425"/>
                    </a:cubicBezTo>
                    <a:cubicBezTo>
                      <a:pt x="14230" y="1409"/>
                      <a:pt x="14196" y="1391"/>
                      <a:pt x="14179" y="1375"/>
                    </a:cubicBezTo>
                    <a:cubicBezTo>
                      <a:pt x="14129" y="1324"/>
                      <a:pt x="14062" y="1291"/>
                      <a:pt x="14011" y="1257"/>
                    </a:cubicBezTo>
                    <a:cubicBezTo>
                      <a:pt x="13995" y="1241"/>
                      <a:pt x="13978" y="1224"/>
                      <a:pt x="13944" y="1208"/>
                    </a:cubicBezTo>
                    <a:cubicBezTo>
                      <a:pt x="13895" y="1174"/>
                      <a:pt x="13828" y="1141"/>
                      <a:pt x="13777" y="1090"/>
                    </a:cubicBezTo>
                    <a:cubicBezTo>
                      <a:pt x="13761" y="1090"/>
                      <a:pt x="13743" y="1074"/>
                      <a:pt x="13710" y="1056"/>
                    </a:cubicBezTo>
                    <a:cubicBezTo>
                      <a:pt x="13660" y="1023"/>
                      <a:pt x="13593" y="989"/>
                      <a:pt x="13526" y="939"/>
                    </a:cubicBezTo>
                    <a:cubicBezTo>
                      <a:pt x="13509" y="939"/>
                      <a:pt x="13493" y="922"/>
                      <a:pt x="13475" y="922"/>
                    </a:cubicBezTo>
                    <a:cubicBezTo>
                      <a:pt x="13408" y="872"/>
                      <a:pt x="13341" y="839"/>
                      <a:pt x="13274" y="805"/>
                    </a:cubicBezTo>
                    <a:cubicBezTo>
                      <a:pt x="13274" y="805"/>
                      <a:pt x="13258" y="788"/>
                      <a:pt x="13240" y="788"/>
                    </a:cubicBezTo>
                    <a:cubicBezTo>
                      <a:pt x="13173" y="738"/>
                      <a:pt x="13106" y="705"/>
                      <a:pt x="13023" y="671"/>
                    </a:cubicBezTo>
                    <a:lnTo>
                      <a:pt x="12822" y="571"/>
                    </a:lnTo>
                    <a:lnTo>
                      <a:pt x="12503" y="772"/>
                    </a:lnTo>
                    <a:cubicBezTo>
                      <a:pt x="11435" y="560"/>
                      <a:pt x="10294" y="515"/>
                      <a:pt x="9559" y="515"/>
                    </a:cubicBezTo>
                    <a:cubicBezTo>
                      <a:pt x="9129" y="515"/>
                      <a:pt x="8838" y="531"/>
                      <a:pt x="8782" y="537"/>
                    </a:cubicBezTo>
                    <a:cubicBezTo>
                      <a:pt x="8699" y="504"/>
                      <a:pt x="8380" y="370"/>
                      <a:pt x="7962" y="269"/>
                    </a:cubicBezTo>
                    <a:cubicBezTo>
                      <a:pt x="7526" y="135"/>
                      <a:pt x="7023" y="17"/>
                      <a:pt x="6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40" name="Google Shape;640;p23"/>
          <p:cNvSpPr txBox="1"/>
          <p:nvPr/>
        </p:nvSpPr>
        <p:spPr>
          <a:xfrm>
            <a:off x="439411" y="3362217"/>
            <a:ext cx="3103418" cy="1528437"/>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0" indent="0" algn="ctr">
              <a:buNone/>
              <a:defRPr sz="1200">
                <a:latin typeface="Roboto"/>
                <a:ea typeface="Roboto"/>
                <a:cs typeface="Roboto"/>
              </a:defRPr>
            </a:lvl1pPr>
          </a:lstStyle>
          <a:p>
            <a:pPr marL="171450" indent="-171450" algn="r">
              <a:buFont typeface="Arial" panose="020B0604020202020204" pitchFamily="34" charset="0"/>
              <a:buChar char="•"/>
            </a:pPr>
            <a:r>
              <a:rPr lang="vi-VN"/>
              <a:t>Xây dựng được mô hình dự đoán một trận đấu bóng đá và so sánh độ chính xác giữa các phương pháp phân lớp (đạt độ chính xác hơn 50% và duy trì được 60%).</a:t>
            </a:r>
            <a:endParaRPr lang="en-US"/>
          </a:p>
          <a:p>
            <a:pPr algn="r"/>
            <a:endParaRPr lang="en-US"/>
          </a:p>
          <a:p>
            <a:pPr marL="171450" indent="-171450" algn="r">
              <a:buFont typeface="Arial" panose="020B0604020202020204" pitchFamily="34" charset="0"/>
              <a:buChar char="•"/>
            </a:pPr>
            <a:r>
              <a:rPr lang="vi-VN"/>
              <a:t>Giải thích được các yếu tố ảnh hưởng đến kết quả của các trận đấu diễn ra.</a:t>
            </a:r>
          </a:p>
          <a:p>
            <a:pPr marL="171450" indent="-171450" algn="r">
              <a:buFont typeface="Arial" panose="020B0604020202020204" pitchFamily="34" charset="0"/>
              <a:buChar char="•"/>
            </a:pPr>
            <a:endParaRPr lang="vi-VN"/>
          </a:p>
        </p:txBody>
      </p:sp>
      <p:sp>
        <p:nvSpPr>
          <p:cNvPr id="641" name="Google Shape;641;p23"/>
          <p:cNvSpPr txBox="1"/>
          <p:nvPr/>
        </p:nvSpPr>
        <p:spPr>
          <a:xfrm>
            <a:off x="6004783" y="3495718"/>
            <a:ext cx="2425942" cy="1394935"/>
          </a:xfrm>
          <a:prstGeom prst="rect">
            <a:avLst/>
          </a:prstGeom>
          <a:noFill/>
          <a:ln>
            <a:noFill/>
          </a:ln>
        </p:spPr>
        <p:txBody>
          <a:bodyPr spcFirstLastPara="1" wrap="square" lIns="0" tIns="91425" rIns="0" bIns="91425" anchor="ctr" anchorCtr="0">
            <a:noAutofit/>
          </a:bodyPr>
          <a:lstStyle/>
          <a:p>
            <a:pPr algn="l">
              <a:buFont typeface="Arial" panose="020B0604020202020204" pitchFamily="34" charset="0"/>
              <a:buChar char="•"/>
            </a:pPr>
            <a:r>
              <a:rPr lang="vi-VN" sz="1200">
                <a:latin typeface="Roboto"/>
                <a:ea typeface="Roboto"/>
                <a:cs typeface="Roboto"/>
              </a:rPr>
              <a:t>Dữ liệu (dataset) được lấy từ trang </a:t>
            </a:r>
            <a:r>
              <a:rPr lang="vi-VN" sz="1200">
                <a:solidFill>
                  <a:srgbClr val="0070C0"/>
                </a:solidFill>
                <a:latin typeface="Roboto"/>
                <a:ea typeface="Roboto"/>
                <a:cs typeface="Roboto"/>
                <a:hlinkClick r:id="rId3">
                  <a:extLst>
                    <a:ext uri="{A12FA001-AC4F-418D-AE19-62706E023703}">
                      <ahyp:hlinkClr xmlns:ahyp="http://schemas.microsoft.com/office/drawing/2018/hyperlinkcolor" val="tx"/>
                    </a:ext>
                  </a:extLst>
                </a:hlinkClick>
              </a:rPr>
              <a:t>fbref</a:t>
            </a:r>
            <a:endParaRPr lang="en-US" sz="1200">
              <a:solidFill>
                <a:srgbClr val="0070C0"/>
              </a:solidFill>
              <a:latin typeface="Roboto"/>
              <a:ea typeface="Roboto"/>
              <a:cs typeface="Roboto"/>
            </a:endParaRPr>
          </a:p>
          <a:p>
            <a:pPr algn="l"/>
            <a:endParaRPr lang="en-US" sz="1200">
              <a:solidFill>
                <a:srgbClr val="0070C0"/>
              </a:solidFill>
              <a:latin typeface="Roboto"/>
              <a:ea typeface="Roboto"/>
              <a:cs typeface="Roboto"/>
            </a:endParaRPr>
          </a:p>
          <a:p>
            <a:pPr>
              <a:buFont typeface="Arial" panose="020B0604020202020204" pitchFamily="34" charset="0"/>
              <a:buChar char="•"/>
            </a:pPr>
            <a:r>
              <a:rPr lang="vi-VN" sz="1200">
                <a:latin typeface="Roboto"/>
                <a:ea typeface="Roboto"/>
                <a:cs typeface="Roboto"/>
              </a:rPr>
              <a:t>Thuật toán được sử dụng để xây dựng mô hình gồm có: RandomForest, SVM, kNN và Neural Network</a:t>
            </a:r>
          </a:p>
          <a:p>
            <a:pPr algn="l">
              <a:buFont typeface="Arial" panose="020B0604020202020204" pitchFamily="34" charset="0"/>
              <a:buChar char="•"/>
            </a:pPr>
            <a:endParaRPr lang="vi-VN" sz="1600" b="0" i="0">
              <a:solidFill>
                <a:srgbClr val="E6EDF3"/>
              </a:solidFill>
              <a:effectLst/>
              <a:latin typeface="-apple-system"/>
            </a:endParaRPr>
          </a:p>
        </p:txBody>
      </p:sp>
    </p:spTree>
    <p:extLst>
      <p:ext uri="{BB962C8B-B14F-4D97-AF65-F5344CB8AC3E}">
        <p14:creationId xmlns:p14="http://schemas.microsoft.com/office/powerpoint/2010/main" val="849729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33"/>
                                        </p:tgtEl>
                                        <p:attrNameLst>
                                          <p:attrName>style.visibility</p:attrName>
                                        </p:attrNameLst>
                                      </p:cBhvr>
                                      <p:to>
                                        <p:strVal val="visible"/>
                                      </p:to>
                                    </p:set>
                                    <p:animEffect transition="in" filter="fade">
                                      <p:cBhvr>
                                        <p:cTn id="7" dur="500"/>
                                        <p:tgtEl>
                                          <p:spTgt spid="6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29"/>
                                        </p:tgtEl>
                                        <p:attrNameLst>
                                          <p:attrName>style.visibility</p:attrName>
                                        </p:attrNameLst>
                                      </p:cBhvr>
                                      <p:to>
                                        <p:strVal val="visible"/>
                                      </p:to>
                                    </p:set>
                                    <p:animEffect transition="in" filter="fade">
                                      <p:cBhvr>
                                        <p:cTn id="10" dur="500"/>
                                        <p:tgtEl>
                                          <p:spTgt spid="629"/>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40">
                                            <p:txEl>
                                              <p:pRg st="0" end="0"/>
                                            </p:txEl>
                                          </p:spTgt>
                                        </p:tgtEl>
                                        <p:attrNameLst>
                                          <p:attrName>style.visibility</p:attrName>
                                        </p:attrNameLst>
                                      </p:cBhvr>
                                      <p:to>
                                        <p:strVal val="visible"/>
                                      </p:to>
                                    </p:set>
                                    <p:animEffect transition="in" filter="fade">
                                      <p:cBhvr>
                                        <p:cTn id="14" dur="500"/>
                                        <p:tgtEl>
                                          <p:spTgt spid="640">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40">
                                            <p:txEl>
                                              <p:pRg st="2" end="2"/>
                                            </p:txEl>
                                          </p:spTgt>
                                        </p:tgtEl>
                                        <p:attrNameLst>
                                          <p:attrName>style.visibility</p:attrName>
                                        </p:attrNameLst>
                                      </p:cBhvr>
                                      <p:to>
                                        <p:strVal val="visible"/>
                                      </p:to>
                                    </p:set>
                                    <p:animEffect transition="in" filter="fade">
                                      <p:cBhvr>
                                        <p:cTn id="18" dur="500"/>
                                        <p:tgtEl>
                                          <p:spTgt spid="640">
                                            <p:txEl>
                                              <p:pRg st="2" end="2"/>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630"/>
                                        </p:tgtEl>
                                        <p:attrNameLst>
                                          <p:attrName>style.visibility</p:attrName>
                                        </p:attrNameLst>
                                      </p:cBhvr>
                                      <p:to>
                                        <p:strVal val="visible"/>
                                      </p:to>
                                    </p:set>
                                    <p:animEffect transition="in" filter="fade">
                                      <p:cBhvr>
                                        <p:cTn id="22" dur="500"/>
                                        <p:tgtEl>
                                          <p:spTgt spid="630"/>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641">
                                            <p:txEl>
                                              <p:pRg st="0" end="0"/>
                                            </p:txEl>
                                          </p:spTgt>
                                        </p:tgtEl>
                                        <p:attrNameLst>
                                          <p:attrName>style.visibility</p:attrName>
                                        </p:attrNameLst>
                                      </p:cBhvr>
                                      <p:to>
                                        <p:strVal val="visible"/>
                                      </p:to>
                                    </p:set>
                                    <p:animEffect transition="in" filter="fade">
                                      <p:cBhvr>
                                        <p:cTn id="26" dur="500"/>
                                        <p:tgtEl>
                                          <p:spTgt spid="64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41">
                                            <p:txEl>
                                              <p:pRg st="2" end="2"/>
                                            </p:txEl>
                                          </p:spTgt>
                                        </p:tgtEl>
                                        <p:attrNameLst>
                                          <p:attrName>style.visibility</p:attrName>
                                        </p:attrNameLst>
                                      </p:cBhvr>
                                      <p:to>
                                        <p:strVal val="visible"/>
                                      </p:to>
                                    </p:set>
                                    <p:animEffect transition="in" filter="fade">
                                      <p:cBhvr>
                                        <p:cTn id="31" dur="500"/>
                                        <p:tgtEl>
                                          <p:spTgt spid="64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 grpId="0" animBg="1"/>
      <p:bldP spid="630" grpId="0" animBg="1"/>
      <p:bldP spid="633" grpId="0"/>
      <p:bldP spid="640" grpId="0" build="p"/>
      <p:bldP spid="64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28"/>
          <p:cNvSpPr txBox="1">
            <a:spLocks noGrp="1"/>
          </p:cNvSpPr>
          <p:nvPr>
            <p:ph type="title"/>
          </p:nvPr>
        </p:nvSpPr>
        <p:spPr>
          <a:xfrm>
            <a:off x="713225" y="539500"/>
            <a:ext cx="77175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2. Chuẩn bị dữ liệu</a:t>
            </a:r>
            <a:endParaRPr/>
          </a:p>
        </p:txBody>
      </p:sp>
      <p:grpSp>
        <p:nvGrpSpPr>
          <p:cNvPr id="931" name="Google Shape;931;p28"/>
          <p:cNvGrpSpPr/>
          <p:nvPr/>
        </p:nvGrpSpPr>
        <p:grpSpPr>
          <a:xfrm>
            <a:off x="3492949" y="1424971"/>
            <a:ext cx="2967095" cy="1190447"/>
            <a:chOff x="6617150" y="1702062"/>
            <a:chExt cx="1931100" cy="774789"/>
          </a:xfrm>
        </p:grpSpPr>
        <p:sp>
          <p:nvSpPr>
            <p:cNvPr id="932" name="Google Shape;932;p28"/>
            <p:cNvSpPr txBox="1"/>
            <p:nvPr/>
          </p:nvSpPr>
          <p:spPr>
            <a:xfrm>
              <a:off x="6617150" y="1702062"/>
              <a:ext cx="1351800" cy="17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a:solidFill>
                    <a:srgbClr val="000000"/>
                  </a:solidFill>
                  <a:latin typeface="Fira Sans Extra Condensed"/>
                  <a:ea typeface="Fira Sans Extra Condensed"/>
                  <a:cs typeface="Fira Sans Extra Condensed"/>
                  <a:sym typeface="Fira Sans Extra Condensed"/>
                </a:rPr>
                <a:t>2.1 Thu thập dữ liệu</a:t>
              </a:r>
            </a:p>
          </p:txBody>
        </p:sp>
        <p:sp>
          <p:nvSpPr>
            <p:cNvPr id="933" name="Google Shape;933;p28"/>
            <p:cNvSpPr txBox="1"/>
            <p:nvPr/>
          </p:nvSpPr>
          <p:spPr>
            <a:xfrm>
              <a:off x="6617150" y="2004951"/>
              <a:ext cx="1931100" cy="47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en" sz="1200">
                  <a:solidFill>
                    <a:schemeClr val="dk1"/>
                  </a:solidFill>
                  <a:latin typeface="Roboto"/>
                  <a:ea typeface="Roboto"/>
                  <a:cs typeface="Roboto"/>
                  <a:sym typeface="Roboto"/>
                </a:rPr>
                <a:t>Nguồn của dữ liệu và mô tả chi tiết dữ liệu</a:t>
              </a:r>
              <a:endParaRPr sz="1200">
                <a:latin typeface="Roboto"/>
                <a:ea typeface="Roboto"/>
                <a:cs typeface="Roboto"/>
                <a:sym typeface="Roboto"/>
              </a:endParaRPr>
            </a:p>
          </p:txBody>
        </p:sp>
      </p:grpSp>
      <p:grpSp>
        <p:nvGrpSpPr>
          <p:cNvPr id="934" name="Google Shape;934;p28"/>
          <p:cNvGrpSpPr/>
          <p:nvPr/>
        </p:nvGrpSpPr>
        <p:grpSpPr>
          <a:xfrm>
            <a:off x="1350981" y="1313572"/>
            <a:ext cx="1966273" cy="1532820"/>
            <a:chOff x="5535850" y="948100"/>
            <a:chExt cx="2430168" cy="1894454"/>
          </a:xfrm>
        </p:grpSpPr>
        <p:sp>
          <p:nvSpPr>
            <p:cNvPr id="935" name="Google Shape;935;p28"/>
            <p:cNvSpPr/>
            <p:nvPr/>
          </p:nvSpPr>
          <p:spPr>
            <a:xfrm>
              <a:off x="5594090" y="948100"/>
              <a:ext cx="2299280" cy="1894454"/>
            </a:xfrm>
            <a:custGeom>
              <a:avLst/>
              <a:gdLst/>
              <a:ahLst/>
              <a:cxnLst/>
              <a:rect l="l" t="t" r="r" b="b"/>
              <a:pathLst>
                <a:path w="108919" h="89742" extrusionOk="0">
                  <a:moveTo>
                    <a:pt x="50784" y="1"/>
                  </a:moveTo>
                  <a:cubicBezTo>
                    <a:pt x="45379" y="1"/>
                    <a:pt x="35871" y="382"/>
                    <a:pt x="24122" y="2434"/>
                  </a:cubicBezTo>
                  <a:cubicBezTo>
                    <a:pt x="24122" y="2434"/>
                    <a:pt x="27132" y="14515"/>
                    <a:pt x="11584" y="15448"/>
                  </a:cubicBezTo>
                  <a:cubicBezTo>
                    <a:pt x="11584" y="15448"/>
                    <a:pt x="1" y="67343"/>
                    <a:pt x="54367" y="89678"/>
                  </a:cubicBezTo>
                  <a:lnTo>
                    <a:pt x="54367" y="89741"/>
                  </a:lnTo>
                  <a:cubicBezTo>
                    <a:pt x="54408" y="89720"/>
                    <a:pt x="54428" y="89720"/>
                    <a:pt x="54450" y="89700"/>
                  </a:cubicBezTo>
                  <a:cubicBezTo>
                    <a:pt x="54470" y="89720"/>
                    <a:pt x="54511" y="89720"/>
                    <a:pt x="54533" y="89741"/>
                  </a:cubicBezTo>
                  <a:lnTo>
                    <a:pt x="54533" y="89678"/>
                  </a:lnTo>
                  <a:cubicBezTo>
                    <a:pt x="108918" y="67343"/>
                    <a:pt x="97335" y="15448"/>
                    <a:pt x="97335" y="15448"/>
                  </a:cubicBezTo>
                  <a:cubicBezTo>
                    <a:pt x="81767" y="14515"/>
                    <a:pt x="84798" y="2434"/>
                    <a:pt x="84798" y="2434"/>
                  </a:cubicBezTo>
                  <a:cubicBezTo>
                    <a:pt x="73049" y="382"/>
                    <a:pt x="63528" y="1"/>
                    <a:pt x="58118" y="1"/>
                  </a:cubicBezTo>
                  <a:cubicBezTo>
                    <a:pt x="56521" y="1"/>
                    <a:pt x="55282" y="34"/>
                    <a:pt x="54450" y="67"/>
                  </a:cubicBezTo>
                  <a:cubicBezTo>
                    <a:pt x="53617" y="34"/>
                    <a:pt x="52379" y="1"/>
                    <a:pt x="50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p:cNvSpPr/>
            <p:nvPr/>
          </p:nvSpPr>
          <p:spPr>
            <a:xfrm>
              <a:off x="6012575" y="2051962"/>
              <a:ext cx="1464485" cy="715587"/>
            </a:xfrm>
            <a:custGeom>
              <a:avLst/>
              <a:gdLst/>
              <a:ahLst/>
              <a:cxnLst/>
              <a:rect l="l" t="t" r="r" b="b"/>
              <a:pathLst>
                <a:path w="69374" h="33898" extrusionOk="0">
                  <a:moveTo>
                    <a:pt x="35312" y="0"/>
                  </a:moveTo>
                  <a:cubicBezTo>
                    <a:pt x="23422" y="0"/>
                    <a:pt x="11536" y="861"/>
                    <a:pt x="1" y="2617"/>
                  </a:cubicBezTo>
                  <a:cubicBezTo>
                    <a:pt x="1993" y="6810"/>
                    <a:pt x="4484" y="10712"/>
                    <a:pt x="7432" y="14302"/>
                  </a:cubicBezTo>
                  <a:cubicBezTo>
                    <a:pt x="14116" y="22481"/>
                    <a:pt x="23269" y="29062"/>
                    <a:pt x="34625" y="33898"/>
                  </a:cubicBezTo>
                  <a:cubicBezTo>
                    <a:pt x="45937" y="29082"/>
                    <a:pt x="55050" y="22544"/>
                    <a:pt x="61734" y="14449"/>
                  </a:cubicBezTo>
                  <a:cubicBezTo>
                    <a:pt x="64765" y="10732"/>
                    <a:pt x="67339" y="6705"/>
                    <a:pt x="69373" y="2367"/>
                  </a:cubicBezTo>
                  <a:cubicBezTo>
                    <a:pt x="58221" y="799"/>
                    <a:pt x="46764" y="0"/>
                    <a:pt x="353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8"/>
            <p:cNvSpPr/>
            <p:nvPr/>
          </p:nvSpPr>
          <p:spPr>
            <a:xfrm>
              <a:off x="5878913" y="1016114"/>
              <a:ext cx="1728276" cy="1091134"/>
            </a:xfrm>
            <a:custGeom>
              <a:avLst/>
              <a:gdLst/>
              <a:ahLst/>
              <a:cxnLst/>
              <a:rect l="l" t="t" r="r" b="b"/>
              <a:pathLst>
                <a:path w="81870" h="51688" extrusionOk="0">
                  <a:moveTo>
                    <a:pt x="37386" y="0"/>
                  </a:moveTo>
                  <a:cubicBezTo>
                    <a:pt x="32175" y="0"/>
                    <a:pt x="24060" y="352"/>
                    <a:pt x="14074" y="1930"/>
                  </a:cubicBezTo>
                  <a:cubicBezTo>
                    <a:pt x="14033" y="4069"/>
                    <a:pt x="13515" y="6870"/>
                    <a:pt x="11625" y="9425"/>
                  </a:cubicBezTo>
                  <a:cubicBezTo>
                    <a:pt x="9363" y="12538"/>
                    <a:pt x="5751" y="14468"/>
                    <a:pt x="872" y="15195"/>
                  </a:cubicBezTo>
                  <a:cubicBezTo>
                    <a:pt x="479" y="17955"/>
                    <a:pt x="1" y="23062"/>
                    <a:pt x="499" y="29394"/>
                  </a:cubicBezTo>
                  <a:cubicBezTo>
                    <a:pt x="769" y="32715"/>
                    <a:pt x="1288" y="36368"/>
                    <a:pt x="2223" y="40188"/>
                  </a:cubicBezTo>
                  <a:cubicBezTo>
                    <a:pt x="3219" y="44215"/>
                    <a:pt x="4609" y="48054"/>
                    <a:pt x="6333" y="51688"/>
                  </a:cubicBezTo>
                  <a:cubicBezTo>
                    <a:pt x="17868" y="49932"/>
                    <a:pt x="29754" y="49071"/>
                    <a:pt x="41644" y="49071"/>
                  </a:cubicBezTo>
                  <a:cubicBezTo>
                    <a:pt x="53096" y="49071"/>
                    <a:pt x="64553" y="49870"/>
                    <a:pt x="75705" y="51438"/>
                  </a:cubicBezTo>
                  <a:cubicBezTo>
                    <a:pt x="77344" y="47971"/>
                    <a:pt x="78653" y="44298"/>
                    <a:pt x="79628" y="40437"/>
                  </a:cubicBezTo>
                  <a:cubicBezTo>
                    <a:pt x="80646" y="36368"/>
                    <a:pt x="81205" y="32466"/>
                    <a:pt x="81454" y="28937"/>
                  </a:cubicBezTo>
                  <a:cubicBezTo>
                    <a:pt x="81870" y="22834"/>
                    <a:pt x="81413" y="17894"/>
                    <a:pt x="81061" y="15195"/>
                  </a:cubicBezTo>
                  <a:cubicBezTo>
                    <a:pt x="76182" y="14468"/>
                    <a:pt x="72550" y="12538"/>
                    <a:pt x="70287" y="9425"/>
                  </a:cubicBezTo>
                  <a:cubicBezTo>
                    <a:pt x="68418" y="6870"/>
                    <a:pt x="67900" y="4069"/>
                    <a:pt x="67837" y="1930"/>
                  </a:cubicBezTo>
                  <a:cubicBezTo>
                    <a:pt x="57854" y="352"/>
                    <a:pt x="49736" y="0"/>
                    <a:pt x="44527" y="0"/>
                  </a:cubicBezTo>
                  <a:cubicBezTo>
                    <a:pt x="42991" y="0"/>
                    <a:pt x="41807" y="42"/>
                    <a:pt x="41081" y="62"/>
                  </a:cubicBezTo>
                  <a:lnTo>
                    <a:pt x="40957" y="83"/>
                  </a:lnTo>
                  <a:lnTo>
                    <a:pt x="40832" y="62"/>
                  </a:lnTo>
                  <a:cubicBezTo>
                    <a:pt x="40126" y="42"/>
                    <a:pt x="38942" y="0"/>
                    <a:pt x="37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8"/>
            <p:cNvSpPr/>
            <p:nvPr/>
          </p:nvSpPr>
          <p:spPr>
            <a:xfrm>
              <a:off x="5754476" y="1563981"/>
              <a:ext cx="1979379" cy="566909"/>
            </a:xfrm>
            <a:custGeom>
              <a:avLst/>
              <a:gdLst/>
              <a:ahLst/>
              <a:cxnLst/>
              <a:rect l="l" t="t" r="r" b="b"/>
              <a:pathLst>
                <a:path w="93765" h="26855" extrusionOk="0">
                  <a:moveTo>
                    <a:pt x="48222" y="0"/>
                  </a:moveTo>
                  <a:cubicBezTo>
                    <a:pt x="34139" y="0"/>
                    <a:pt x="20056" y="1143"/>
                    <a:pt x="6394" y="3440"/>
                  </a:cubicBezTo>
                  <a:cubicBezTo>
                    <a:pt x="4257" y="3792"/>
                    <a:pt x="2118" y="4187"/>
                    <a:pt x="0" y="4602"/>
                  </a:cubicBezTo>
                  <a:cubicBezTo>
                    <a:pt x="291" y="8068"/>
                    <a:pt x="872" y="11846"/>
                    <a:pt x="1849" y="15790"/>
                  </a:cubicBezTo>
                  <a:cubicBezTo>
                    <a:pt x="2804" y="19631"/>
                    <a:pt x="4049" y="23326"/>
                    <a:pt x="5627" y="26854"/>
                  </a:cubicBezTo>
                  <a:cubicBezTo>
                    <a:pt x="7805" y="26439"/>
                    <a:pt x="10006" y="26086"/>
                    <a:pt x="12228" y="25734"/>
                  </a:cubicBezTo>
                  <a:cubicBezTo>
                    <a:pt x="23763" y="23978"/>
                    <a:pt x="35649" y="23117"/>
                    <a:pt x="47539" y="23117"/>
                  </a:cubicBezTo>
                  <a:cubicBezTo>
                    <a:pt x="58991" y="23117"/>
                    <a:pt x="70448" y="23916"/>
                    <a:pt x="81600" y="25484"/>
                  </a:cubicBezTo>
                  <a:cubicBezTo>
                    <a:pt x="83821" y="25795"/>
                    <a:pt x="86043" y="26149"/>
                    <a:pt x="88243" y="26522"/>
                  </a:cubicBezTo>
                  <a:cubicBezTo>
                    <a:pt x="89737" y="23096"/>
                    <a:pt x="90941" y="19526"/>
                    <a:pt x="91855" y="15790"/>
                  </a:cubicBezTo>
                  <a:cubicBezTo>
                    <a:pt x="92851" y="11763"/>
                    <a:pt x="93432" y="7902"/>
                    <a:pt x="93743" y="4394"/>
                  </a:cubicBezTo>
                  <a:cubicBezTo>
                    <a:pt x="93743" y="4270"/>
                    <a:pt x="93764" y="4165"/>
                    <a:pt x="93764" y="4062"/>
                  </a:cubicBezTo>
                  <a:cubicBezTo>
                    <a:pt x="91626" y="3689"/>
                    <a:pt x="89488" y="3315"/>
                    <a:pt x="87349" y="2983"/>
                  </a:cubicBezTo>
                  <a:cubicBezTo>
                    <a:pt x="74536" y="998"/>
                    <a:pt x="61379" y="0"/>
                    <a:pt x="4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8"/>
            <p:cNvSpPr/>
            <p:nvPr/>
          </p:nvSpPr>
          <p:spPr>
            <a:xfrm>
              <a:off x="6354350" y="1657601"/>
              <a:ext cx="802813" cy="802813"/>
            </a:xfrm>
            <a:custGeom>
              <a:avLst/>
              <a:gdLst/>
              <a:ahLst/>
              <a:cxnLst/>
              <a:rect l="l" t="t" r="r" b="b"/>
              <a:pathLst>
                <a:path w="38030" h="38030" extrusionOk="0">
                  <a:moveTo>
                    <a:pt x="19015" y="1"/>
                  </a:moveTo>
                  <a:cubicBezTo>
                    <a:pt x="8511" y="1"/>
                    <a:pt x="1" y="8512"/>
                    <a:pt x="1" y="19015"/>
                  </a:cubicBezTo>
                  <a:cubicBezTo>
                    <a:pt x="1" y="29519"/>
                    <a:pt x="8511" y="38029"/>
                    <a:pt x="19015" y="38029"/>
                  </a:cubicBezTo>
                  <a:cubicBezTo>
                    <a:pt x="29518" y="38029"/>
                    <a:pt x="38029" y="29519"/>
                    <a:pt x="38029" y="19015"/>
                  </a:cubicBezTo>
                  <a:cubicBezTo>
                    <a:pt x="38029" y="8512"/>
                    <a:pt x="29518" y="1"/>
                    <a:pt x="190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8"/>
            <p:cNvSpPr/>
            <p:nvPr/>
          </p:nvSpPr>
          <p:spPr>
            <a:xfrm>
              <a:off x="6401212" y="1705202"/>
              <a:ext cx="709043" cy="707882"/>
            </a:xfrm>
            <a:custGeom>
              <a:avLst/>
              <a:gdLst/>
              <a:ahLst/>
              <a:cxnLst/>
              <a:rect l="l" t="t" r="r" b="b"/>
              <a:pathLst>
                <a:path w="33588" h="33533" extrusionOk="0">
                  <a:moveTo>
                    <a:pt x="18019" y="1170"/>
                  </a:moveTo>
                  <a:lnTo>
                    <a:pt x="18019" y="1170"/>
                  </a:lnTo>
                  <a:cubicBezTo>
                    <a:pt x="18600" y="1212"/>
                    <a:pt x="19161" y="1275"/>
                    <a:pt x="19721" y="1399"/>
                  </a:cubicBezTo>
                  <a:cubicBezTo>
                    <a:pt x="20468" y="1524"/>
                    <a:pt x="21196" y="1731"/>
                    <a:pt x="21943" y="1981"/>
                  </a:cubicBezTo>
                  <a:cubicBezTo>
                    <a:pt x="23396" y="2479"/>
                    <a:pt x="24724" y="3185"/>
                    <a:pt x="25928" y="4056"/>
                  </a:cubicBezTo>
                  <a:cubicBezTo>
                    <a:pt x="25948" y="4056"/>
                    <a:pt x="25948" y="4076"/>
                    <a:pt x="25970" y="4076"/>
                  </a:cubicBezTo>
                  <a:cubicBezTo>
                    <a:pt x="25928" y="4139"/>
                    <a:pt x="25887" y="4181"/>
                    <a:pt x="25845" y="4222"/>
                  </a:cubicBezTo>
                  <a:cubicBezTo>
                    <a:pt x="25741" y="4159"/>
                    <a:pt x="25616" y="4076"/>
                    <a:pt x="25513" y="4015"/>
                  </a:cubicBezTo>
                  <a:cubicBezTo>
                    <a:pt x="23936" y="3102"/>
                    <a:pt x="22129" y="2479"/>
                    <a:pt x="20780" y="2105"/>
                  </a:cubicBezTo>
                  <a:cubicBezTo>
                    <a:pt x="19679" y="1793"/>
                    <a:pt x="18912" y="1648"/>
                    <a:pt x="18829" y="1627"/>
                  </a:cubicBezTo>
                  <a:lnTo>
                    <a:pt x="18829" y="1648"/>
                  </a:lnTo>
                  <a:lnTo>
                    <a:pt x="18019" y="1170"/>
                  </a:lnTo>
                  <a:close/>
                  <a:moveTo>
                    <a:pt x="18705" y="2291"/>
                  </a:moveTo>
                  <a:cubicBezTo>
                    <a:pt x="18746" y="2291"/>
                    <a:pt x="20282" y="2582"/>
                    <a:pt x="22109" y="3226"/>
                  </a:cubicBezTo>
                  <a:cubicBezTo>
                    <a:pt x="22669" y="3434"/>
                    <a:pt x="23271" y="3661"/>
                    <a:pt x="23853" y="3910"/>
                  </a:cubicBezTo>
                  <a:cubicBezTo>
                    <a:pt x="24641" y="4284"/>
                    <a:pt x="25409" y="4699"/>
                    <a:pt x="26094" y="5177"/>
                  </a:cubicBezTo>
                  <a:cubicBezTo>
                    <a:pt x="26820" y="6008"/>
                    <a:pt x="27983" y="7398"/>
                    <a:pt x="28232" y="8435"/>
                  </a:cubicBezTo>
                  <a:cubicBezTo>
                    <a:pt x="27609" y="8892"/>
                    <a:pt x="26883" y="9412"/>
                    <a:pt x="26197" y="9889"/>
                  </a:cubicBezTo>
                  <a:cubicBezTo>
                    <a:pt x="25679" y="10242"/>
                    <a:pt x="25201" y="10574"/>
                    <a:pt x="24807" y="10823"/>
                  </a:cubicBezTo>
                  <a:cubicBezTo>
                    <a:pt x="23770" y="10179"/>
                    <a:pt x="20136" y="8748"/>
                    <a:pt x="18788" y="8685"/>
                  </a:cubicBezTo>
                  <a:cubicBezTo>
                    <a:pt x="18019" y="6755"/>
                    <a:pt x="16629" y="4638"/>
                    <a:pt x="16026" y="3744"/>
                  </a:cubicBezTo>
                  <a:cubicBezTo>
                    <a:pt x="16026" y="3744"/>
                    <a:pt x="16026" y="3724"/>
                    <a:pt x="16006" y="3724"/>
                  </a:cubicBezTo>
                  <a:cubicBezTo>
                    <a:pt x="16649" y="3246"/>
                    <a:pt x="18705" y="2291"/>
                    <a:pt x="18705" y="2291"/>
                  </a:cubicBezTo>
                  <a:close/>
                  <a:moveTo>
                    <a:pt x="8761" y="3351"/>
                  </a:moveTo>
                  <a:lnTo>
                    <a:pt x="8907" y="4015"/>
                  </a:lnTo>
                  <a:lnTo>
                    <a:pt x="8990" y="4430"/>
                  </a:lnTo>
                  <a:cubicBezTo>
                    <a:pt x="8160" y="5343"/>
                    <a:pt x="6291" y="7627"/>
                    <a:pt x="5212" y="10616"/>
                  </a:cubicBezTo>
                  <a:cubicBezTo>
                    <a:pt x="4568" y="10948"/>
                    <a:pt x="3302" y="11674"/>
                    <a:pt x="2513" y="12526"/>
                  </a:cubicBezTo>
                  <a:cubicBezTo>
                    <a:pt x="2367" y="12172"/>
                    <a:pt x="2223" y="11695"/>
                    <a:pt x="2201" y="11092"/>
                  </a:cubicBezTo>
                  <a:cubicBezTo>
                    <a:pt x="3322" y="8208"/>
                    <a:pt x="5232" y="5820"/>
                    <a:pt x="7598" y="4118"/>
                  </a:cubicBezTo>
                  <a:cubicBezTo>
                    <a:pt x="7972" y="3849"/>
                    <a:pt x="8346" y="3578"/>
                    <a:pt x="8761" y="3351"/>
                  </a:cubicBezTo>
                  <a:close/>
                  <a:moveTo>
                    <a:pt x="14383" y="3959"/>
                  </a:moveTo>
                  <a:cubicBezTo>
                    <a:pt x="14749" y="3959"/>
                    <a:pt x="15094" y="3982"/>
                    <a:pt x="15403" y="4035"/>
                  </a:cubicBezTo>
                  <a:cubicBezTo>
                    <a:pt x="15965" y="4845"/>
                    <a:pt x="17438" y="7087"/>
                    <a:pt x="18206" y="9017"/>
                  </a:cubicBezTo>
                  <a:cubicBezTo>
                    <a:pt x="17479" y="10055"/>
                    <a:pt x="15134" y="13356"/>
                    <a:pt x="14512" y="14394"/>
                  </a:cubicBezTo>
                  <a:cubicBezTo>
                    <a:pt x="12331" y="14518"/>
                    <a:pt x="8741" y="14621"/>
                    <a:pt x="7806" y="14643"/>
                  </a:cubicBezTo>
                  <a:cubicBezTo>
                    <a:pt x="7288" y="13916"/>
                    <a:pt x="6125" y="12193"/>
                    <a:pt x="5752" y="11134"/>
                  </a:cubicBezTo>
                  <a:cubicBezTo>
                    <a:pt x="6831" y="7896"/>
                    <a:pt x="9010" y="5385"/>
                    <a:pt x="9674" y="4658"/>
                  </a:cubicBezTo>
                  <a:cubicBezTo>
                    <a:pt x="10677" y="4420"/>
                    <a:pt x="12736" y="3959"/>
                    <a:pt x="14383" y="3959"/>
                  </a:cubicBezTo>
                  <a:close/>
                  <a:moveTo>
                    <a:pt x="19280" y="9554"/>
                  </a:moveTo>
                  <a:cubicBezTo>
                    <a:pt x="19289" y="9554"/>
                    <a:pt x="19298" y="9555"/>
                    <a:pt x="19306" y="9556"/>
                  </a:cubicBezTo>
                  <a:cubicBezTo>
                    <a:pt x="20385" y="9786"/>
                    <a:pt x="23997" y="11197"/>
                    <a:pt x="24288" y="11654"/>
                  </a:cubicBezTo>
                  <a:cubicBezTo>
                    <a:pt x="24578" y="12110"/>
                    <a:pt x="24724" y="15701"/>
                    <a:pt x="24724" y="15701"/>
                  </a:cubicBezTo>
                  <a:cubicBezTo>
                    <a:pt x="24724" y="15701"/>
                    <a:pt x="24102" y="12006"/>
                    <a:pt x="23894" y="11903"/>
                  </a:cubicBezTo>
                  <a:cubicBezTo>
                    <a:pt x="22541" y="11226"/>
                    <a:pt x="20272" y="10351"/>
                    <a:pt x="19339" y="10351"/>
                  </a:cubicBezTo>
                  <a:cubicBezTo>
                    <a:pt x="19184" y="10351"/>
                    <a:pt x="19066" y="10375"/>
                    <a:pt x="18995" y="10428"/>
                  </a:cubicBezTo>
                  <a:cubicBezTo>
                    <a:pt x="17002" y="11964"/>
                    <a:pt x="17127" y="12235"/>
                    <a:pt x="16607" y="12526"/>
                  </a:cubicBezTo>
                  <a:cubicBezTo>
                    <a:pt x="16607" y="12526"/>
                    <a:pt x="18736" y="9554"/>
                    <a:pt x="19280" y="9554"/>
                  </a:cubicBezTo>
                  <a:close/>
                  <a:moveTo>
                    <a:pt x="5028" y="11297"/>
                  </a:moveTo>
                  <a:cubicBezTo>
                    <a:pt x="5055" y="11297"/>
                    <a:pt x="5075" y="11305"/>
                    <a:pt x="5087" y="11322"/>
                  </a:cubicBezTo>
                  <a:cubicBezTo>
                    <a:pt x="5232" y="11549"/>
                    <a:pt x="7205" y="14518"/>
                    <a:pt x="7163" y="14809"/>
                  </a:cubicBezTo>
                  <a:cubicBezTo>
                    <a:pt x="7122" y="15078"/>
                    <a:pt x="6707" y="16802"/>
                    <a:pt x="6707" y="16802"/>
                  </a:cubicBezTo>
                  <a:cubicBezTo>
                    <a:pt x="6707" y="16802"/>
                    <a:pt x="6831" y="14934"/>
                    <a:pt x="6727" y="14684"/>
                  </a:cubicBezTo>
                  <a:cubicBezTo>
                    <a:pt x="6560" y="14228"/>
                    <a:pt x="4941" y="11881"/>
                    <a:pt x="4775" y="11881"/>
                  </a:cubicBezTo>
                  <a:cubicBezTo>
                    <a:pt x="4773" y="11881"/>
                    <a:pt x="4770" y="11881"/>
                    <a:pt x="4767" y="11881"/>
                  </a:cubicBezTo>
                  <a:cubicBezTo>
                    <a:pt x="4550" y="11881"/>
                    <a:pt x="3219" y="12546"/>
                    <a:pt x="3219" y="12546"/>
                  </a:cubicBezTo>
                  <a:cubicBezTo>
                    <a:pt x="3219" y="12546"/>
                    <a:pt x="4682" y="11297"/>
                    <a:pt x="5028" y="11297"/>
                  </a:cubicBezTo>
                  <a:close/>
                  <a:moveTo>
                    <a:pt x="32262" y="14320"/>
                  </a:moveTo>
                  <a:lnTo>
                    <a:pt x="32262" y="14320"/>
                  </a:lnTo>
                  <a:cubicBezTo>
                    <a:pt x="32284" y="14537"/>
                    <a:pt x="32323" y="14736"/>
                    <a:pt x="32342" y="14953"/>
                  </a:cubicBezTo>
                  <a:cubicBezTo>
                    <a:pt x="32405" y="15432"/>
                    <a:pt x="32425" y="15908"/>
                    <a:pt x="32446" y="16387"/>
                  </a:cubicBezTo>
                  <a:cubicBezTo>
                    <a:pt x="32466" y="17361"/>
                    <a:pt x="32405" y="18338"/>
                    <a:pt x="32239" y="19313"/>
                  </a:cubicBezTo>
                  <a:cubicBezTo>
                    <a:pt x="32197" y="19645"/>
                    <a:pt x="32114" y="19977"/>
                    <a:pt x="32051" y="20331"/>
                  </a:cubicBezTo>
                  <a:cubicBezTo>
                    <a:pt x="32031" y="20289"/>
                    <a:pt x="32010" y="20267"/>
                    <a:pt x="32010" y="20248"/>
                  </a:cubicBezTo>
                  <a:cubicBezTo>
                    <a:pt x="32073" y="19894"/>
                    <a:pt x="32114" y="19562"/>
                    <a:pt x="32156" y="19230"/>
                  </a:cubicBezTo>
                  <a:cubicBezTo>
                    <a:pt x="32280" y="18233"/>
                    <a:pt x="32342" y="17258"/>
                    <a:pt x="32342" y="16387"/>
                  </a:cubicBezTo>
                  <a:cubicBezTo>
                    <a:pt x="32342" y="15867"/>
                    <a:pt x="32322" y="15390"/>
                    <a:pt x="32300" y="14953"/>
                  </a:cubicBezTo>
                  <a:cubicBezTo>
                    <a:pt x="32281" y="14737"/>
                    <a:pt x="32280" y="14520"/>
                    <a:pt x="32262" y="14320"/>
                  </a:cubicBezTo>
                  <a:close/>
                  <a:moveTo>
                    <a:pt x="1766" y="12421"/>
                  </a:moveTo>
                  <a:cubicBezTo>
                    <a:pt x="1869" y="12733"/>
                    <a:pt x="1994" y="13002"/>
                    <a:pt x="2098" y="13210"/>
                  </a:cubicBezTo>
                  <a:cubicBezTo>
                    <a:pt x="2035" y="13563"/>
                    <a:pt x="1911" y="14186"/>
                    <a:pt x="1828" y="14953"/>
                  </a:cubicBezTo>
                  <a:cubicBezTo>
                    <a:pt x="1786" y="15390"/>
                    <a:pt x="1745" y="15888"/>
                    <a:pt x="1725" y="16387"/>
                  </a:cubicBezTo>
                  <a:cubicBezTo>
                    <a:pt x="1703" y="17341"/>
                    <a:pt x="1808" y="18338"/>
                    <a:pt x="2098" y="19210"/>
                  </a:cubicBezTo>
                  <a:cubicBezTo>
                    <a:pt x="2077" y="19251"/>
                    <a:pt x="2057" y="19313"/>
                    <a:pt x="2035" y="19354"/>
                  </a:cubicBezTo>
                  <a:cubicBezTo>
                    <a:pt x="1932" y="19708"/>
                    <a:pt x="1808" y="20226"/>
                    <a:pt x="1683" y="20787"/>
                  </a:cubicBezTo>
                  <a:cubicBezTo>
                    <a:pt x="1559" y="20350"/>
                    <a:pt x="1454" y="19894"/>
                    <a:pt x="1371" y="19459"/>
                  </a:cubicBezTo>
                  <a:cubicBezTo>
                    <a:pt x="1205" y="18441"/>
                    <a:pt x="1122" y="17424"/>
                    <a:pt x="1143" y="16387"/>
                  </a:cubicBezTo>
                  <a:cubicBezTo>
                    <a:pt x="1163" y="15908"/>
                    <a:pt x="1185" y="15432"/>
                    <a:pt x="1246" y="14953"/>
                  </a:cubicBezTo>
                  <a:cubicBezTo>
                    <a:pt x="1351" y="14103"/>
                    <a:pt x="1517" y="13251"/>
                    <a:pt x="1766" y="12421"/>
                  </a:cubicBezTo>
                  <a:close/>
                  <a:moveTo>
                    <a:pt x="28585" y="9017"/>
                  </a:moveTo>
                  <a:cubicBezTo>
                    <a:pt x="29228" y="9681"/>
                    <a:pt x="31262" y="12110"/>
                    <a:pt x="31262" y="12110"/>
                  </a:cubicBezTo>
                  <a:cubicBezTo>
                    <a:pt x="31284" y="12130"/>
                    <a:pt x="31533" y="13251"/>
                    <a:pt x="31616" y="14953"/>
                  </a:cubicBezTo>
                  <a:cubicBezTo>
                    <a:pt x="31658" y="15390"/>
                    <a:pt x="31677" y="15867"/>
                    <a:pt x="31677" y="16387"/>
                  </a:cubicBezTo>
                  <a:cubicBezTo>
                    <a:pt x="31677" y="17154"/>
                    <a:pt x="31636" y="17984"/>
                    <a:pt x="31533" y="18856"/>
                  </a:cubicBezTo>
                  <a:cubicBezTo>
                    <a:pt x="31470" y="19334"/>
                    <a:pt x="31408" y="19832"/>
                    <a:pt x="31304" y="20309"/>
                  </a:cubicBezTo>
                  <a:cubicBezTo>
                    <a:pt x="31304" y="20309"/>
                    <a:pt x="29851" y="21471"/>
                    <a:pt x="29333" y="21742"/>
                  </a:cubicBezTo>
                  <a:cubicBezTo>
                    <a:pt x="28461" y="20766"/>
                    <a:pt x="27028" y="19479"/>
                    <a:pt x="26073" y="18628"/>
                  </a:cubicBezTo>
                  <a:cubicBezTo>
                    <a:pt x="25804" y="18379"/>
                    <a:pt x="25555" y="18172"/>
                    <a:pt x="25367" y="18026"/>
                  </a:cubicBezTo>
                  <a:lnTo>
                    <a:pt x="25367" y="17693"/>
                  </a:lnTo>
                  <a:cubicBezTo>
                    <a:pt x="25367" y="17361"/>
                    <a:pt x="25367" y="16885"/>
                    <a:pt x="25347" y="16323"/>
                  </a:cubicBezTo>
                  <a:cubicBezTo>
                    <a:pt x="25347" y="15908"/>
                    <a:pt x="25326" y="15432"/>
                    <a:pt x="25326" y="14953"/>
                  </a:cubicBezTo>
                  <a:cubicBezTo>
                    <a:pt x="25284" y="13542"/>
                    <a:pt x="25243" y="12069"/>
                    <a:pt x="25159" y="11383"/>
                  </a:cubicBezTo>
                  <a:cubicBezTo>
                    <a:pt x="25533" y="11156"/>
                    <a:pt x="25948" y="10865"/>
                    <a:pt x="26363" y="10574"/>
                  </a:cubicBezTo>
                  <a:cubicBezTo>
                    <a:pt x="27194" y="9993"/>
                    <a:pt x="28066" y="9390"/>
                    <a:pt x="28585" y="9017"/>
                  </a:cubicBezTo>
                  <a:close/>
                  <a:moveTo>
                    <a:pt x="14470" y="15058"/>
                  </a:moveTo>
                  <a:cubicBezTo>
                    <a:pt x="14636" y="15369"/>
                    <a:pt x="14927" y="15784"/>
                    <a:pt x="15320" y="16282"/>
                  </a:cubicBezTo>
                  <a:cubicBezTo>
                    <a:pt x="15694" y="16760"/>
                    <a:pt x="16151" y="17300"/>
                    <a:pt x="16607" y="17818"/>
                  </a:cubicBezTo>
                  <a:lnTo>
                    <a:pt x="16629" y="17840"/>
                  </a:lnTo>
                  <a:cubicBezTo>
                    <a:pt x="16690" y="17901"/>
                    <a:pt x="16732" y="17964"/>
                    <a:pt x="16795" y="18026"/>
                  </a:cubicBezTo>
                  <a:cubicBezTo>
                    <a:pt x="17584" y="18897"/>
                    <a:pt x="18351" y="19686"/>
                    <a:pt x="18788" y="20018"/>
                  </a:cubicBezTo>
                  <a:cubicBezTo>
                    <a:pt x="18497" y="20766"/>
                    <a:pt x="17584" y="22988"/>
                    <a:pt x="16795" y="24876"/>
                  </a:cubicBezTo>
                  <a:cubicBezTo>
                    <a:pt x="16732" y="25022"/>
                    <a:pt x="16690" y="25146"/>
                    <a:pt x="16629" y="25291"/>
                  </a:cubicBezTo>
                  <a:cubicBezTo>
                    <a:pt x="16483" y="25603"/>
                    <a:pt x="16358" y="25914"/>
                    <a:pt x="16255" y="26204"/>
                  </a:cubicBezTo>
                  <a:cubicBezTo>
                    <a:pt x="15739" y="26371"/>
                    <a:pt x="14490" y="26684"/>
                    <a:pt x="12380" y="26684"/>
                  </a:cubicBezTo>
                  <a:cubicBezTo>
                    <a:pt x="11857" y="26684"/>
                    <a:pt x="11281" y="26665"/>
                    <a:pt x="10651" y="26619"/>
                  </a:cubicBezTo>
                  <a:cubicBezTo>
                    <a:pt x="8907" y="25395"/>
                    <a:pt x="6394" y="21119"/>
                    <a:pt x="5959" y="20372"/>
                  </a:cubicBezTo>
                  <a:cubicBezTo>
                    <a:pt x="5855" y="20704"/>
                    <a:pt x="5793" y="20890"/>
                    <a:pt x="5793" y="20890"/>
                  </a:cubicBezTo>
                  <a:lnTo>
                    <a:pt x="5896" y="20267"/>
                  </a:lnTo>
                  <a:cubicBezTo>
                    <a:pt x="5896" y="20267"/>
                    <a:pt x="5918" y="20309"/>
                    <a:pt x="5959" y="20372"/>
                  </a:cubicBezTo>
                  <a:cubicBezTo>
                    <a:pt x="6084" y="19977"/>
                    <a:pt x="6291" y="19396"/>
                    <a:pt x="6519" y="18773"/>
                  </a:cubicBezTo>
                  <a:cubicBezTo>
                    <a:pt x="6790" y="17964"/>
                    <a:pt x="7122" y="17051"/>
                    <a:pt x="7412" y="16345"/>
                  </a:cubicBezTo>
                  <a:cubicBezTo>
                    <a:pt x="7578" y="15908"/>
                    <a:pt x="7744" y="15556"/>
                    <a:pt x="7869" y="15327"/>
                  </a:cubicBezTo>
                  <a:cubicBezTo>
                    <a:pt x="8824" y="15286"/>
                    <a:pt x="12311" y="15183"/>
                    <a:pt x="14470" y="15058"/>
                  </a:cubicBezTo>
                  <a:close/>
                  <a:moveTo>
                    <a:pt x="15652" y="27165"/>
                  </a:moveTo>
                  <a:cubicBezTo>
                    <a:pt x="15923" y="27165"/>
                    <a:pt x="16117" y="27187"/>
                    <a:pt x="16172" y="27242"/>
                  </a:cubicBezTo>
                  <a:cubicBezTo>
                    <a:pt x="16421" y="27491"/>
                    <a:pt x="18185" y="29152"/>
                    <a:pt x="18185" y="29152"/>
                  </a:cubicBezTo>
                  <a:cubicBezTo>
                    <a:pt x="18185" y="29152"/>
                    <a:pt x="16400" y="27803"/>
                    <a:pt x="15882" y="27699"/>
                  </a:cubicBezTo>
                  <a:cubicBezTo>
                    <a:pt x="15402" y="27579"/>
                    <a:pt x="12902" y="27420"/>
                    <a:pt x="12716" y="27409"/>
                  </a:cubicBezTo>
                  <a:lnTo>
                    <a:pt x="12716" y="27409"/>
                  </a:lnTo>
                  <a:cubicBezTo>
                    <a:pt x="12718" y="27409"/>
                    <a:pt x="12721" y="27409"/>
                    <a:pt x="12723" y="27409"/>
                  </a:cubicBezTo>
                  <a:cubicBezTo>
                    <a:pt x="12966" y="27409"/>
                    <a:pt x="14742" y="27165"/>
                    <a:pt x="15652" y="27165"/>
                  </a:cubicBezTo>
                  <a:close/>
                  <a:moveTo>
                    <a:pt x="24890" y="18482"/>
                  </a:moveTo>
                  <a:cubicBezTo>
                    <a:pt x="25159" y="18711"/>
                    <a:pt x="25472" y="19002"/>
                    <a:pt x="25845" y="19313"/>
                  </a:cubicBezTo>
                  <a:cubicBezTo>
                    <a:pt x="26925" y="20267"/>
                    <a:pt x="28253" y="21493"/>
                    <a:pt x="28979" y="22343"/>
                  </a:cubicBezTo>
                  <a:cubicBezTo>
                    <a:pt x="28771" y="24004"/>
                    <a:pt x="27900" y="25728"/>
                    <a:pt x="27340" y="26702"/>
                  </a:cubicBezTo>
                  <a:cubicBezTo>
                    <a:pt x="24890" y="28820"/>
                    <a:pt x="20988" y="29359"/>
                    <a:pt x="19762" y="29484"/>
                  </a:cubicBezTo>
                  <a:cubicBezTo>
                    <a:pt x="19327" y="29193"/>
                    <a:pt x="18497" y="28571"/>
                    <a:pt x="17750" y="27803"/>
                  </a:cubicBezTo>
                  <a:cubicBezTo>
                    <a:pt x="17396" y="27450"/>
                    <a:pt x="17064" y="27056"/>
                    <a:pt x="16795" y="26641"/>
                  </a:cubicBezTo>
                  <a:lnTo>
                    <a:pt x="16795" y="26619"/>
                  </a:lnTo>
                  <a:lnTo>
                    <a:pt x="16795" y="26599"/>
                  </a:lnTo>
                  <a:cubicBezTo>
                    <a:pt x="17708" y="24419"/>
                    <a:pt x="19244" y="20683"/>
                    <a:pt x="19493" y="20081"/>
                  </a:cubicBezTo>
                  <a:cubicBezTo>
                    <a:pt x="20634" y="19791"/>
                    <a:pt x="23665" y="19002"/>
                    <a:pt x="24890" y="18482"/>
                  </a:cubicBezTo>
                  <a:close/>
                  <a:moveTo>
                    <a:pt x="2597" y="19852"/>
                  </a:moveTo>
                  <a:cubicBezTo>
                    <a:pt x="3136" y="20123"/>
                    <a:pt x="4277" y="20663"/>
                    <a:pt x="5398" y="20849"/>
                  </a:cubicBezTo>
                  <a:cubicBezTo>
                    <a:pt x="5378" y="20807"/>
                    <a:pt x="5378" y="20787"/>
                    <a:pt x="5356" y="20766"/>
                  </a:cubicBezTo>
                  <a:lnTo>
                    <a:pt x="5356" y="20766"/>
                  </a:lnTo>
                  <a:lnTo>
                    <a:pt x="5793" y="20890"/>
                  </a:lnTo>
                  <a:cubicBezTo>
                    <a:pt x="5669" y="20870"/>
                    <a:pt x="5523" y="20870"/>
                    <a:pt x="5398" y="20849"/>
                  </a:cubicBezTo>
                  <a:lnTo>
                    <a:pt x="5398" y="20849"/>
                  </a:lnTo>
                  <a:cubicBezTo>
                    <a:pt x="5772" y="21471"/>
                    <a:pt x="8138" y="25479"/>
                    <a:pt x="10028" y="26973"/>
                  </a:cubicBezTo>
                  <a:cubicBezTo>
                    <a:pt x="10006" y="27430"/>
                    <a:pt x="9986" y="28197"/>
                    <a:pt x="9986" y="28883"/>
                  </a:cubicBezTo>
                  <a:cubicBezTo>
                    <a:pt x="9986" y="29235"/>
                    <a:pt x="10006" y="29567"/>
                    <a:pt x="10006" y="29816"/>
                  </a:cubicBezTo>
                  <a:cubicBezTo>
                    <a:pt x="8885" y="29796"/>
                    <a:pt x="7764" y="29359"/>
                    <a:pt x="7080" y="29049"/>
                  </a:cubicBezTo>
                  <a:cubicBezTo>
                    <a:pt x="6499" y="28592"/>
                    <a:pt x="5979" y="28094"/>
                    <a:pt x="5481" y="27574"/>
                  </a:cubicBezTo>
                  <a:cubicBezTo>
                    <a:pt x="3986" y="25997"/>
                    <a:pt x="2846" y="24150"/>
                    <a:pt x="2098" y="22116"/>
                  </a:cubicBezTo>
                  <a:cubicBezTo>
                    <a:pt x="2181" y="21471"/>
                    <a:pt x="2389" y="20600"/>
                    <a:pt x="2597" y="19852"/>
                  </a:cubicBezTo>
                  <a:close/>
                  <a:moveTo>
                    <a:pt x="27132" y="27720"/>
                  </a:moveTo>
                  <a:lnTo>
                    <a:pt x="27672" y="28031"/>
                  </a:lnTo>
                  <a:cubicBezTo>
                    <a:pt x="25243" y="30356"/>
                    <a:pt x="22109" y="31850"/>
                    <a:pt x="18788" y="32287"/>
                  </a:cubicBezTo>
                  <a:cubicBezTo>
                    <a:pt x="17874" y="32266"/>
                    <a:pt x="17252" y="32163"/>
                    <a:pt x="16795" y="32038"/>
                  </a:cubicBezTo>
                  <a:cubicBezTo>
                    <a:pt x="16732" y="32016"/>
                    <a:pt x="16690" y="32016"/>
                    <a:pt x="16629" y="31996"/>
                  </a:cubicBezTo>
                  <a:cubicBezTo>
                    <a:pt x="16463" y="31933"/>
                    <a:pt x="16317" y="31872"/>
                    <a:pt x="16214" y="31830"/>
                  </a:cubicBezTo>
                  <a:cubicBezTo>
                    <a:pt x="16338" y="31767"/>
                    <a:pt x="16483" y="31706"/>
                    <a:pt x="16629" y="31643"/>
                  </a:cubicBezTo>
                  <a:cubicBezTo>
                    <a:pt x="16690" y="31623"/>
                    <a:pt x="16732" y="31581"/>
                    <a:pt x="16795" y="31560"/>
                  </a:cubicBezTo>
                  <a:cubicBezTo>
                    <a:pt x="17645" y="31186"/>
                    <a:pt x="18808" y="30626"/>
                    <a:pt x="19493" y="30190"/>
                  </a:cubicBezTo>
                  <a:cubicBezTo>
                    <a:pt x="20178" y="30128"/>
                    <a:pt x="24226" y="29775"/>
                    <a:pt x="27132" y="27720"/>
                  </a:cubicBezTo>
                  <a:close/>
                  <a:moveTo>
                    <a:pt x="9093" y="30397"/>
                  </a:moveTo>
                  <a:cubicBezTo>
                    <a:pt x="9383" y="30448"/>
                    <a:pt x="9680" y="30475"/>
                    <a:pt x="9980" y="30475"/>
                  </a:cubicBezTo>
                  <a:cubicBezTo>
                    <a:pt x="10175" y="30475"/>
                    <a:pt x="10371" y="30464"/>
                    <a:pt x="10568" y="30439"/>
                  </a:cubicBezTo>
                  <a:cubicBezTo>
                    <a:pt x="11625" y="30834"/>
                    <a:pt x="14013" y="31706"/>
                    <a:pt x="15300" y="31933"/>
                  </a:cubicBezTo>
                  <a:cubicBezTo>
                    <a:pt x="15403" y="32080"/>
                    <a:pt x="15569" y="32246"/>
                    <a:pt x="15860" y="32390"/>
                  </a:cubicBezTo>
                  <a:cubicBezTo>
                    <a:pt x="14448" y="32307"/>
                    <a:pt x="13037" y="32038"/>
                    <a:pt x="11667" y="31560"/>
                  </a:cubicBezTo>
                  <a:cubicBezTo>
                    <a:pt x="10754" y="31249"/>
                    <a:pt x="9903" y="30854"/>
                    <a:pt x="9093" y="30397"/>
                  </a:cubicBezTo>
                  <a:close/>
                  <a:moveTo>
                    <a:pt x="16823" y="0"/>
                  </a:moveTo>
                  <a:cubicBezTo>
                    <a:pt x="12667" y="0"/>
                    <a:pt x="8668" y="1554"/>
                    <a:pt x="5606" y="4284"/>
                  </a:cubicBezTo>
                  <a:cubicBezTo>
                    <a:pt x="4111" y="5612"/>
                    <a:pt x="2846" y="7231"/>
                    <a:pt x="1891" y="9100"/>
                  </a:cubicBezTo>
                  <a:cubicBezTo>
                    <a:pt x="1869" y="9100"/>
                    <a:pt x="1869" y="9121"/>
                    <a:pt x="1869" y="9141"/>
                  </a:cubicBezTo>
                  <a:cubicBezTo>
                    <a:pt x="1517" y="9827"/>
                    <a:pt x="1227" y="10533"/>
                    <a:pt x="956" y="11259"/>
                  </a:cubicBezTo>
                  <a:cubicBezTo>
                    <a:pt x="541" y="12484"/>
                    <a:pt x="272" y="13708"/>
                    <a:pt x="126" y="14953"/>
                  </a:cubicBezTo>
                  <a:cubicBezTo>
                    <a:pt x="84" y="15432"/>
                    <a:pt x="42" y="15908"/>
                    <a:pt x="42" y="16406"/>
                  </a:cubicBezTo>
                  <a:cubicBezTo>
                    <a:pt x="1" y="17486"/>
                    <a:pt x="106" y="18565"/>
                    <a:pt x="272" y="19625"/>
                  </a:cubicBezTo>
                  <a:lnTo>
                    <a:pt x="333" y="19874"/>
                  </a:lnTo>
                  <a:cubicBezTo>
                    <a:pt x="1413" y="25581"/>
                    <a:pt x="5440" y="30563"/>
                    <a:pt x="11293" y="32598"/>
                  </a:cubicBezTo>
                  <a:cubicBezTo>
                    <a:pt x="13058" y="33220"/>
                    <a:pt x="14864" y="33511"/>
                    <a:pt x="16629" y="33533"/>
                  </a:cubicBezTo>
                  <a:lnTo>
                    <a:pt x="16795" y="33533"/>
                  </a:lnTo>
                  <a:cubicBezTo>
                    <a:pt x="23728" y="33533"/>
                    <a:pt x="30224" y="29173"/>
                    <a:pt x="32632" y="22260"/>
                  </a:cubicBezTo>
                  <a:cubicBezTo>
                    <a:pt x="32695" y="22074"/>
                    <a:pt x="32757" y="21867"/>
                    <a:pt x="32820" y="21679"/>
                  </a:cubicBezTo>
                  <a:cubicBezTo>
                    <a:pt x="32861" y="21576"/>
                    <a:pt x="32881" y="21493"/>
                    <a:pt x="32903" y="21388"/>
                  </a:cubicBezTo>
                  <a:cubicBezTo>
                    <a:pt x="32923" y="21368"/>
                    <a:pt x="32923" y="21347"/>
                    <a:pt x="32923" y="21327"/>
                  </a:cubicBezTo>
                  <a:cubicBezTo>
                    <a:pt x="33401" y="19686"/>
                    <a:pt x="33587" y="18026"/>
                    <a:pt x="33567" y="16406"/>
                  </a:cubicBezTo>
                  <a:cubicBezTo>
                    <a:pt x="33546" y="15908"/>
                    <a:pt x="33504" y="15432"/>
                    <a:pt x="33463" y="14953"/>
                  </a:cubicBezTo>
                  <a:cubicBezTo>
                    <a:pt x="33006" y="10823"/>
                    <a:pt x="31013" y="6962"/>
                    <a:pt x="27900" y="4201"/>
                  </a:cubicBezTo>
                  <a:cubicBezTo>
                    <a:pt x="26302" y="2789"/>
                    <a:pt x="24434" y="1668"/>
                    <a:pt x="22295" y="921"/>
                  </a:cubicBezTo>
                  <a:cubicBezTo>
                    <a:pt x="20484" y="297"/>
                    <a:pt x="18638" y="0"/>
                    <a:pt x="16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8"/>
            <p:cNvSpPr/>
            <p:nvPr/>
          </p:nvSpPr>
          <p:spPr>
            <a:xfrm>
              <a:off x="6082678" y="1797829"/>
              <a:ext cx="116126" cy="111735"/>
            </a:xfrm>
            <a:custGeom>
              <a:avLst/>
              <a:gdLst/>
              <a:ahLst/>
              <a:cxnLst/>
              <a:rect l="l" t="t" r="r" b="b"/>
              <a:pathLst>
                <a:path w="5501" h="5293" extrusionOk="0">
                  <a:moveTo>
                    <a:pt x="2678" y="0"/>
                  </a:moveTo>
                  <a:lnTo>
                    <a:pt x="1889" y="1764"/>
                  </a:lnTo>
                  <a:lnTo>
                    <a:pt x="1" y="2096"/>
                  </a:lnTo>
                  <a:lnTo>
                    <a:pt x="1412" y="3405"/>
                  </a:lnTo>
                  <a:lnTo>
                    <a:pt x="1142" y="5293"/>
                  </a:lnTo>
                  <a:lnTo>
                    <a:pt x="2824" y="4360"/>
                  </a:lnTo>
                  <a:lnTo>
                    <a:pt x="4546" y="5190"/>
                  </a:lnTo>
                  <a:lnTo>
                    <a:pt x="4172" y="3300"/>
                  </a:lnTo>
                  <a:lnTo>
                    <a:pt x="5501" y="1930"/>
                  </a:lnTo>
                  <a:lnTo>
                    <a:pt x="3591" y="1703"/>
                  </a:lnTo>
                  <a:lnTo>
                    <a:pt x="26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8"/>
            <p:cNvSpPr/>
            <p:nvPr/>
          </p:nvSpPr>
          <p:spPr>
            <a:xfrm>
              <a:off x="7313078" y="1797829"/>
              <a:ext cx="116591" cy="111735"/>
            </a:xfrm>
            <a:custGeom>
              <a:avLst/>
              <a:gdLst/>
              <a:ahLst/>
              <a:cxnLst/>
              <a:rect l="l" t="t" r="r" b="b"/>
              <a:pathLst>
                <a:path w="5523" h="5293" extrusionOk="0">
                  <a:moveTo>
                    <a:pt x="2699" y="0"/>
                  </a:moveTo>
                  <a:lnTo>
                    <a:pt x="1889" y="1764"/>
                  </a:lnTo>
                  <a:lnTo>
                    <a:pt x="1" y="2096"/>
                  </a:lnTo>
                  <a:lnTo>
                    <a:pt x="1412" y="3405"/>
                  </a:lnTo>
                  <a:lnTo>
                    <a:pt x="1142" y="5293"/>
                  </a:lnTo>
                  <a:lnTo>
                    <a:pt x="2824" y="4360"/>
                  </a:lnTo>
                  <a:lnTo>
                    <a:pt x="4568" y="5190"/>
                  </a:lnTo>
                  <a:lnTo>
                    <a:pt x="4172" y="3300"/>
                  </a:lnTo>
                  <a:lnTo>
                    <a:pt x="5522" y="1930"/>
                  </a:lnTo>
                  <a:lnTo>
                    <a:pt x="3591" y="1703"/>
                  </a:lnTo>
                  <a:lnTo>
                    <a:pt x="26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8"/>
            <p:cNvSpPr/>
            <p:nvPr/>
          </p:nvSpPr>
          <p:spPr>
            <a:xfrm>
              <a:off x="5535850" y="1797829"/>
              <a:ext cx="396150" cy="436006"/>
            </a:xfrm>
            <a:custGeom>
              <a:avLst/>
              <a:gdLst/>
              <a:ahLst/>
              <a:cxnLst/>
              <a:rect l="l" t="t" r="r" b="b"/>
              <a:pathLst>
                <a:path w="18766" h="20654" extrusionOk="0">
                  <a:moveTo>
                    <a:pt x="8614" y="0"/>
                  </a:moveTo>
                  <a:lnTo>
                    <a:pt x="0" y="2055"/>
                  </a:lnTo>
                  <a:lnTo>
                    <a:pt x="7368" y="10338"/>
                  </a:lnTo>
                  <a:lnTo>
                    <a:pt x="3715" y="20654"/>
                  </a:lnTo>
                  <a:lnTo>
                    <a:pt x="3715" y="20654"/>
                  </a:lnTo>
                  <a:lnTo>
                    <a:pt x="18765" y="18827"/>
                  </a:lnTo>
                  <a:lnTo>
                    <a:pt x="18765" y="17208"/>
                  </a:lnTo>
                  <a:lnTo>
                    <a:pt x="14384" y="17374"/>
                  </a:lnTo>
                  <a:lnTo>
                    <a:pt x="86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8"/>
            <p:cNvSpPr/>
            <p:nvPr/>
          </p:nvSpPr>
          <p:spPr>
            <a:xfrm>
              <a:off x="7569847" y="1797829"/>
              <a:ext cx="396171" cy="436006"/>
            </a:xfrm>
            <a:custGeom>
              <a:avLst/>
              <a:gdLst/>
              <a:ahLst/>
              <a:cxnLst/>
              <a:rect l="l" t="t" r="r" b="b"/>
              <a:pathLst>
                <a:path w="18767" h="20654" extrusionOk="0">
                  <a:moveTo>
                    <a:pt x="10131" y="0"/>
                  </a:moveTo>
                  <a:lnTo>
                    <a:pt x="4360" y="17374"/>
                  </a:lnTo>
                  <a:lnTo>
                    <a:pt x="1" y="17208"/>
                  </a:lnTo>
                  <a:lnTo>
                    <a:pt x="1" y="18827"/>
                  </a:lnTo>
                  <a:lnTo>
                    <a:pt x="15050" y="20654"/>
                  </a:lnTo>
                  <a:lnTo>
                    <a:pt x="15050" y="20654"/>
                  </a:lnTo>
                  <a:lnTo>
                    <a:pt x="11376" y="10338"/>
                  </a:lnTo>
                  <a:lnTo>
                    <a:pt x="18766" y="2055"/>
                  </a:lnTo>
                  <a:lnTo>
                    <a:pt x="10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28"/>
          <p:cNvGrpSpPr/>
          <p:nvPr/>
        </p:nvGrpSpPr>
        <p:grpSpPr>
          <a:xfrm>
            <a:off x="1506693" y="3104255"/>
            <a:ext cx="1487443" cy="1534770"/>
            <a:chOff x="1465148" y="945525"/>
            <a:chExt cx="1838370" cy="1896862"/>
          </a:xfrm>
        </p:grpSpPr>
        <p:sp>
          <p:nvSpPr>
            <p:cNvPr id="946" name="Google Shape;946;p28"/>
            <p:cNvSpPr/>
            <p:nvPr/>
          </p:nvSpPr>
          <p:spPr>
            <a:xfrm>
              <a:off x="1465148" y="1701869"/>
              <a:ext cx="1838370" cy="1140519"/>
            </a:xfrm>
            <a:custGeom>
              <a:avLst/>
              <a:gdLst/>
              <a:ahLst/>
              <a:cxnLst/>
              <a:rect l="l" t="t" r="r" b="b"/>
              <a:pathLst>
                <a:path w="88034" h="54616" extrusionOk="0">
                  <a:moveTo>
                    <a:pt x="0" y="1"/>
                  </a:moveTo>
                  <a:lnTo>
                    <a:pt x="0" y="15860"/>
                  </a:lnTo>
                  <a:lnTo>
                    <a:pt x="394" y="16192"/>
                  </a:lnTo>
                  <a:cubicBezTo>
                    <a:pt x="706" y="16463"/>
                    <a:pt x="32236" y="43593"/>
                    <a:pt x="42989" y="53910"/>
                  </a:cubicBezTo>
                  <a:lnTo>
                    <a:pt x="43716" y="54616"/>
                  </a:lnTo>
                  <a:lnTo>
                    <a:pt x="88033" y="15217"/>
                  </a:lnTo>
                  <a:lnTo>
                    <a:pt x="88033" y="1"/>
                  </a:lnTo>
                  <a:lnTo>
                    <a:pt x="69642" y="1"/>
                  </a:lnTo>
                  <a:lnTo>
                    <a:pt x="69642" y="2201"/>
                  </a:lnTo>
                  <a:lnTo>
                    <a:pt x="85833" y="2201"/>
                  </a:lnTo>
                  <a:lnTo>
                    <a:pt x="85833" y="14221"/>
                  </a:lnTo>
                  <a:lnTo>
                    <a:pt x="43778" y="51605"/>
                  </a:lnTo>
                  <a:cubicBezTo>
                    <a:pt x="33047" y="41434"/>
                    <a:pt x="5771" y="17916"/>
                    <a:pt x="2220" y="14844"/>
                  </a:cubicBezTo>
                  <a:lnTo>
                    <a:pt x="2220" y="2201"/>
                  </a:lnTo>
                  <a:lnTo>
                    <a:pt x="18578" y="2201"/>
                  </a:lnTo>
                  <a:lnTo>
                    <a:pt x="18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8"/>
            <p:cNvSpPr/>
            <p:nvPr/>
          </p:nvSpPr>
          <p:spPr>
            <a:xfrm>
              <a:off x="1606879" y="1815032"/>
              <a:ext cx="176875" cy="169942"/>
            </a:xfrm>
            <a:custGeom>
              <a:avLst/>
              <a:gdLst/>
              <a:ahLst/>
              <a:cxnLst/>
              <a:rect l="l" t="t" r="r" b="b"/>
              <a:pathLst>
                <a:path w="8470" h="8138" extrusionOk="0">
                  <a:moveTo>
                    <a:pt x="4152" y="1"/>
                  </a:moveTo>
                  <a:lnTo>
                    <a:pt x="2928" y="2699"/>
                  </a:lnTo>
                  <a:lnTo>
                    <a:pt x="0" y="3217"/>
                  </a:lnTo>
                  <a:lnTo>
                    <a:pt x="2180" y="5210"/>
                  </a:lnTo>
                  <a:lnTo>
                    <a:pt x="1785" y="8138"/>
                  </a:lnTo>
                  <a:lnTo>
                    <a:pt x="1785" y="8138"/>
                  </a:lnTo>
                  <a:lnTo>
                    <a:pt x="4359" y="6685"/>
                  </a:lnTo>
                  <a:lnTo>
                    <a:pt x="7016" y="7972"/>
                  </a:lnTo>
                  <a:lnTo>
                    <a:pt x="6415" y="5085"/>
                  </a:lnTo>
                  <a:lnTo>
                    <a:pt x="8469" y="2948"/>
                  </a:lnTo>
                  <a:lnTo>
                    <a:pt x="5543" y="2616"/>
                  </a:lnTo>
                  <a:lnTo>
                    <a:pt x="41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8"/>
            <p:cNvSpPr/>
            <p:nvPr/>
          </p:nvSpPr>
          <p:spPr>
            <a:xfrm>
              <a:off x="2991859" y="1815032"/>
              <a:ext cx="176875" cy="169942"/>
            </a:xfrm>
            <a:custGeom>
              <a:avLst/>
              <a:gdLst/>
              <a:ahLst/>
              <a:cxnLst/>
              <a:rect l="l" t="t" r="r" b="b"/>
              <a:pathLst>
                <a:path w="8470" h="8138" extrusionOk="0">
                  <a:moveTo>
                    <a:pt x="4152" y="1"/>
                  </a:moveTo>
                  <a:lnTo>
                    <a:pt x="2926" y="2699"/>
                  </a:lnTo>
                  <a:lnTo>
                    <a:pt x="0" y="3217"/>
                  </a:lnTo>
                  <a:lnTo>
                    <a:pt x="2179" y="5210"/>
                  </a:lnTo>
                  <a:lnTo>
                    <a:pt x="1785" y="8138"/>
                  </a:lnTo>
                  <a:lnTo>
                    <a:pt x="4359" y="6685"/>
                  </a:lnTo>
                  <a:lnTo>
                    <a:pt x="7016" y="7972"/>
                  </a:lnTo>
                  <a:lnTo>
                    <a:pt x="6414" y="5085"/>
                  </a:lnTo>
                  <a:lnTo>
                    <a:pt x="8469" y="2948"/>
                  </a:lnTo>
                  <a:lnTo>
                    <a:pt x="5542" y="2616"/>
                  </a:lnTo>
                  <a:lnTo>
                    <a:pt x="41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8"/>
            <p:cNvSpPr/>
            <p:nvPr/>
          </p:nvSpPr>
          <p:spPr>
            <a:xfrm>
              <a:off x="1465232" y="945525"/>
              <a:ext cx="1838282" cy="701978"/>
            </a:xfrm>
            <a:custGeom>
              <a:avLst/>
              <a:gdLst/>
              <a:ahLst/>
              <a:cxnLst/>
              <a:rect l="l" t="t" r="r" b="b"/>
              <a:pathLst>
                <a:path w="78009" h="29789" extrusionOk="0">
                  <a:moveTo>
                    <a:pt x="39004" y="1"/>
                  </a:moveTo>
                  <a:cubicBezTo>
                    <a:pt x="38962" y="1"/>
                    <a:pt x="38444" y="1"/>
                    <a:pt x="37509" y="22"/>
                  </a:cubicBezTo>
                  <a:cubicBezTo>
                    <a:pt x="36596" y="42"/>
                    <a:pt x="35267" y="105"/>
                    <a:pt x="33670" y="230"/>
                  </a:cubicBezTo>
                  <a:cubicBezTo>
                    <a:pt x="32320" y="313"/>
                    <a:pt x="30784" y="457"/>
                    <a:pt x="29123" y="665"/>
                  </a:cubicBezTo>
                  <a:cubicBezTo>
                    <a:pt x="27774" y="811"/>
                    <a:pt x="26341" y="1019"/>
                    <a:pt x="24868" y="1268"/>
                  </a:cubicBezTo>
                  <a:cubicBezTo>
                    <a:pt x="23208" y="1537"/>
                    <a:pt x="21484" y="1869"/>
                    <a:pt x="19740" y="2284"/>
                  </a:cubicBezTo>
                  <a:cubicBezTo>
                    <a:pt x="18060" y="2658"/>
                    <a:pt x="16378" y="3114"/>
                    <a:pt x="14697" y="3654"/>
                  </a:cubicBezTo>
                  <a:cubicBezTo>
                    <a:pt x="10233" y="5066"/>
                    <a:pt x="5916" y="7058"/>
                    <a:pt x="2491" y="9798"/>
                  </a:cubicBezTo>
                  <a:cubicBezTo>
                    <a:pt x="997" y="11002"/>
                    <a:pt x="0" y="13576"/>
                    <a:pt x="0" y="15361"/>
                  </a:cubicBezTo>
                  <a:lnTo>
                    <a:pt x="0" y="29789"/>
                  </a:lnTo>
                  <a:lnTo>
                    <a:pt x="78008" y="29789"/>
                  </a:lnTo>
                  <a:lnTo>
                    <a:pt x="78008" y="15361"/>
                  </a:lnTo>
                  <a:cubicBezTo>
                    <a:pt x="78008" y="14968"/>
                    <a:pt x="77945" y="14511"/>
                    <a:pt x="77842" y="14055"/>
                  </a:cubicBezTo>
                  <a:cubicBezTo>
                    <a:pt x="77676" y="13161"/>
                    <a:pt x="77303" y="12228"/>
                    <a:pt x="76824" y="11417"/>
                  </a:cubicBezTo>
                  <a:cubicBezTo>
                    <a:pt x="76451" y="10775"/>
                    <a:pt x="76016" y="10194"/>
                    <a:pt x="75496" y="9798"/>
                  </a:cubicBezTo>
                  <a:cubicBezTo>
                    <a:pt x="75288" y="9632"/>
                    <a:pt x="75061" y="9446"/>
                    <a:pt x="74853" y="9280"/>
                  </a:cubicBezTo>
                  <a:cubicBezTo>
                    <a:pt x="74147" y="8760"/>
                    <a:pt x="73420" y="8262"/>
                    <a:pt x="72653" y="7806"/>
                  </a:cubicBezTo>
                  <a:cubicBezTo>
                    <a:pt x="71200" y="6914"/>
                    <a:pt x="69642" y="6103"/>
                    <a:pt x="68023" y="5419"/>
                  </a:cubicBezTo>
                  <a:lnTo>
                    <a:pt x="68003" y="5398"/>
                  </a:lnTo>
                  <a:cubicBezTo>
                    <a:pt x="67837" y="5336"/>
                    <a:pt x="67671" y="5253"/>
                    <a:pt x="67505" y="5190"/>
                  </a:cubicBezTo>
                  <a:cubicBezTo>
                    <a:pt x="66529" y="4775"/>
                    <a:pt x="65554" y="4401"/>
                    <a:pt x="64536" y="4069"/>
                  </a:cubicBezTo>
                  <a:cubicBezTo>
                    <a:pt x="63622" y="3737"/>
                    <a:pt x="62689" y="3446"/>
                    <a:pt x="61754" y="3177"/>
                  </a:cubicBezTo>
                  <a:cubicBezTo>
                    <a:pt x="60675" y="2865"/>
                    <a:pt x="59575" y="2575"/>
                    <a:pt x="58496" y="2325"/>
                  </a:cubicBezTo>
                  <a:cubicBezTo>
                    <a:pt x="57500" y="2098"/>
                    <a:pt x="56482" y="1869"/>
                    <a:pt x="55485" y="1683"/>
                  </a:cubicBezTo>
                  <a:cubicBezTo>
                    <a:pt x="54303" y="1454"/>
                    <a:pt x="53119" y="1246"/>
                    <a:pt x="51998" y="1080"/>
                  </a:cubicBezTo>
                  <a:cubicBezTo>
                    <a:pt x="50877" y="914"/>
                    <a:pt x="49798" y="769"/>
                    <a:pt x="48760" y="645"/>
                  </a:cubicBezTo>
                  <a:cubicBezTo>
                    <a:pt x="47431" y="479"/>
                    <a:pt x="46166" y="374"/>
                    <a:pt x="45023" y="271"/>
                  </a:cubicBezTo>
                  <a:cubicBezTo>
                    <a:pt x="43695" y="167"/>
                    <a:pt x="42532" y="105"/>
                    <a:pt x="41578" y="64"/>
                  </a:cubicBezTo>
                  <a:cubicBezTo>
                    <a:pt x="39980" y="1"/>
                    <a:pt x="39045" y="1"/>
                    <a:pt x="390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8"/>
            <p:cNvSpPr/>
            <p:nvPr/>
          </p:nvSpPr>
          <p:spPr>
            <a:xfrm>
              <a:off x="1908048" y="1120912"/>
              <a:ext cx="959497" cy="959497"/>
            </a:xfrm>
            <a:custGeom>
              <a:avLst/>
              <a:gdLst/>
              <a:ahLst/>
              <a:cxnLst/>
              <a:rect l="l" t="t" r="r" b="b"/>
              <a:pathLst>
                <a:path w="38030" h="38030" extrusionOk="0">
                  <a:moveTo>
                    <a:pt x="19015" y="1"/>
                  </a:moveTo>
                  <a:cubicBezTo>
                    <a:pt x="8512" y="1"/>
                    <a:pt x="1" y="8512"/>
                    <a:pt x="1" y="19015"/>
                  </a:cubicBezTo>
                  <a:cubicBezTo>
                    <a:pt x="1" y="29519"/>
                    <a:pt x="8512" y="38029"/>
                    <a:pt x="19015" y="38029"/>
                  </a:cubicBezTo>
                  <a:cubicBezTo>
                    <a:pt x="29519" y="38029"/>
                    <a:pt x="38029" y="29519"/>
                    <a:pt x="38029" y="19015"/>
                  </a:cubicBezTo>
                  <a:cubicBezTo>
                    <a:pt x="38029" y="8512"/>
                    <a:pt x="29519" y="1"/>
                    <a:pt x="190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8"/>
            <p:cNvSpPr/>
            <p:nvPr/>
          </p:nvSpPr>
          <p:spPr>
            <a:xfrm>
              <a:off x="1972562" y="1185948"/>
              <a:ext cx="830463" cy="829425"/>
            </a:xfrm>
            <a:custGeom>
              <a:avLst/>
              <a:gdLst/>
              <a:ahLst/>
              <a:cxnLst/>
              <a:rect l="l" t="t" r="r" b="b"/>
              <a:pathLst>
                <a:path w="33588" h="33546" extrusionOk="0">
                  <a:moveTo>
                    <a:pt x="18019" y="1163"/>
                  </a:moveTo>
                  <a:lnTo>
                    <a:pt x="18019" y="1163"/>
                  </a:lnTo>
                  <a:cubicBezTo>
                    <a:pt x="18578" y="1205"/>
                    <a:pt x="19160" y="1288"/>
                    <a:pt x="19721" y="1392"/>
                  </a:cubicBezTo>
                  <a:cubicBezTo>
                    <a:pt x="20468" y="1537"/>
                    <a:pt x="21194" y="1724"/>
                    <a:pt x="21921" y="1973"/>
                  </a:cubicBezTo>
                  <a:cubicBezTo>
                    <a:pt x="23394" y="2492"/>
                    <a:pt x="24723" y="3197"/>
                    <a:pt x="25907" y="4049"/>
                  </a:cubicBezTo>
                  <a:cubicBezTo>
                    <a:pt x="25927" y="4069"/>
                    <a:pt x="25948" y="4069"/>
                    <a:pt x="25968" y="4091"/>
                  </a:cubicBezTo>
                  <a:cubicBezTo>
                    <a:pt x="25927" y="4132"/>
                    <a:pt x="25885" y="4174"/>
                    <a:pt x="25844" y="4235"/>
                  </a:cubicBezTo>
                  <a:cubicBezTo>
                    <a:pt x="25719" y="4152"/>
                    <a:pt x="25616" y="4091"/>
                    <a:pt x="25511" y="4028"/>
                  </a:cubicBezTo>
                  <a:cubicBezTo>
                    <a:pt x="23934" y="3114"/>
                    <a:pt x="22107" y="2492"/>
                    <a:pt x="20779" y="2098"/>
                  </a:cubicBezTo>
                  <a:cubicBezTo>
                    <a:pt x="19679" y="1807"/>
                    <a:pt x="18910" y="1641"/>
                    <a:pt x="18827" y="1641"/>
                  </a:cubicBezTo>
                  <a:lnTo>
                    <a:pt x="18019" y="1163"/>
                  </a:lnTo>
                  <a:close/>
                  <a:moveTo>
                    <a:pt x="18703" y="2284"/>
                  </a:moveTo>
                  <a:cubicBezTo>
                    <a:pt x="18724" y="2306"/>
                    <a:pt x="20281" y="2596"/>
                    <a:pt x="22107" y="3239"/>
                  </a:cubicBezTo>
                  <a:cubicBezTo>
                    <a:pt x="22668" y="3427"/>
                    <a:pt x="23250" y="3654"/>
                    <a:pt x="23851" y="3925"/>
                  </a:cubicBezTo>
                  <a:cubicBezTo>
                    <a:pt x="24640" y="4277"/>
                    <a:pt x="25409" y="4692"/>
                    <a:pt x="26073" y="5190"/>
                  </a:cubicBezTo>
                  <a:cubicBezTo>
                    <a:pt x="26820" y="6001"/>
                    <a:pt x="27961" y="7390"/>
                    <a:pt x="28232" y="8428"/>
                  </a:cubicBezTo>
                  <a:cubicBezTo>
                    <a:pt x="27609" y="8885"/>
                    <a:pt x="26882" y="9405"/>
                    <a:pt x="26176" y="9881"/>
                  </a:cubicBezTo>
                  <a:cubicBezTo>
                    <a:pt x="25678" y="10235"/>
                    <a:pt x="25201" y="10567"/>
                    <a:pt x="24806" y="10816"/>
                  </a:cubicBezTo>
                  <a:cubicBezTo>
                    <a:pt x="23768" y="10194"/>
                    <a:pt x="20136" y="8741"/>
                    <a:pt x="18786" y="8677"/>
                  </a:cubicBezTo>
                  <a:cubicBezTo>
                    <a:pt x="18019" y="6748"/>
                    <a:pt x="16627" y="4630"/>
                    <a:pt x="16026" y="3759"/>
                  </a:cubicBezTo>
                  <a:cubicBezTo>
                    <a:pt x="16026" y="3737"/>
                    <a:pt x="16004" y="3737"/>
                    <a:pt x="16004" y="3717"/>
                  </a:cubicBezTo>
                  <a:cubicBezTo>
                    <a:pt x="16649" y="3260"/>
                    <a:pt x="18703" y="2284"/>
                    <a:pt x="18703" y="2284"/>
                  </a:cubicBezTo>
                  <a:close/>
                  <a:moveTo>
                    <a:pt x="8739" y="3344"/>
                  </a:moveTo>
                  <a:lnTo>
                    <a:pt x="8885" y="4028"/>
                  </a:lnTo>
                  <a:lnTo>
                    <a:pt x="8988" y="4423"/>
                  </a:lnTo>
                  <a:cubicBezTo>
                    <a:pt x="8158" y="5356"/>
                    <a:pt x="6290" y="7640"/>
                    <a:pt x="5210" y="10609"/>
                  </a:cubicBezTo>
                  <a:cubicBezTo>
                    <a:pt x="4568" y="10961"/>
                    <a:pt x="3301" y="11667"/>
                    <a:pt x="2492" y="12518"/>
                  </a:cubicBezTo>
                  <a:cubicBezTo>
                    <a:pt x="2346" y="12165"/>
                    <a:pt x="2221" y="11688"/>
                    <a:pt x="2201" y="11107"/>
                  </a:cubicBezTo>
                  <a:cubicBezTo>
                    <a:pt x="3322" y="8201"/>
                    <a:pt x="5232" y="5834"/>
                    <a:pt x="7577" y="4111"/>
                  </a:cubicBezTo>
                  <a:cubicBezTo>
                    <a:pt x="7950" y="3842"/>
                    <a:pt x="8346" y="3593"/>
                    <a:pt x="8739" y="3344"/>
                  </a:cubicBezTo>
                  <a:close/>
                  <a:moveTo>
                    <a:pt x="14386" y="3952"/>
                  </a:moveTo>
                  <a:cubicBezTo>
                    <a:pt x="14751" y="3952"/>
                    <a:pt x="15095" y="3975"/>
                    <a:pt x="15403" y="4028"/>
                  </a:cubicBezTo>
                  <a:cubicBezTo>
                    <a:pt x="15963" y="4838"/>
                    <a:pt x="17438" y="7080"/>
                    <a:pt x="18205" y="9031"/>
                  </a:cubicBezTo>
                  <a:cubicBezTo>
                    <a:pt x="17479" y="10047"/>
                    <a:pt x="15133" y="13349"/>
                    <a:pt x="14490" y="14387"/>
                  </a:cubicBezTo>
                  <a:cubicBezTo>
                    <a:pt x="12331" y="14531"/>
                    <a:pt x="8719" y="14636"/>
                    <a:pt x="7806" y="14656"/>
                  </a:cubicBezTo>
                  <a:cubicBezTo>
                    <a:pt x="7286" y="13908"/>
                    <a:pt x="6124" y="12206"/>
                    <a:pt x="5730" y="11148"/>
                  </a:cubicBezTo>
                  <a:cubicBezTo>
                    <a:pt x="6829" y="7889"/>
                    <a:pt x="9010" y="5378"/>
                    <a:pt x="9674" y="4672"/>
                  </a:cubicBezTo>
                  <a:cubicBezTo>
                    <a:pt x="10676" y="4416"/>
                    <a:pt x="12738" y="3952"/>
                    <a:pt x="14386" y="3952"/>
                  </a:cubicBezTo>
                  <a:close/>
                  <a:moveTo>
                    <a:pt x="19280" y="9547"/>
                  </a:moveTo>
                  <a:cubicBezTo>
                    <a:pt x="19289" y="9547"/>
                    <a:pt x="19298" y="9548"/>
                    <a:pt x="19306" y="9549"/>
                  </a:cubicBezTo>
                  <a:cubicBezTo>
                    <a:pt x="20385" y="9798"/>
                    <a:pt x="23997" y="11210"/>
                    <a:pt x="24288" y="11647"/>
                  </a:cubicBezTo>
                  <a:cubicBezTo>
                    <a:pt x="24557" y="12103"/>
                    <a:pt x="24723" y="15715"/>
                    <a:pt x="24723" y="15715"/>
                  </a:cubicBezTo>
                  <a:cubicBezTo>
                    <a:pt x="24723" y="15715"/>
                    <a:pt x="24100" y="12020"/>
                    <a:pt x="23872" y="11896"/>
                  </a:cubicBezTo>
                  <a:cubicBezTo>
                    <a:pt x="22544" y="11240"/>
                    <a:pt x="20295" y="10358"/>
                    <a:pt x="19353" y="10358"/>
                  </a:cubicBezTo>
                  <a:cubicBezTo>
                    <a:pt x="19190" y="10358"/>
                    <a:pt x="19067" y="10385"/>
                    <a:pt x="18994" y="10443"/>
                  </a:cubicBezTo>
                  <a:cubicBezTo>
                    <a:pt x="16981" y="11979"/>
                    <a:pt x="17125" y="12248"/>
                    <a:pt x="16586" y="12538"/>
                  </a:cubicBezTo>
                  <a:cubicBezTo>
                    <a:pt x="16586" y="12538"/>
                    <a:pt x="18735" y="9547"/>
                    <a:pt x="19280" y="9547"/>
                  </a:cubicBezTo>
                  <a:close/>
                  <a:moveTo>
                    <a:pt x="5011" y="11290"/>
                  </a:moveTo>
                  <a:cubicBezTo>
                    <a:pt x="5037" y="11290"/>
                    <a:pt x="5055" y="11298"/>
                    <a:pt x="5066" y="11315"/>
                  </a:cubicBezTo>
                  <a:cubicBezTo>
                    <a:pt x="5232" y="11542"/>
                    <a:pt x="7203" y="14531"/>
                    <a:pt x="7162" y="14802"/>
                  </a:cubicBezTo>
                  <a:cubicBezTo>
                    <a:pt x="7120" y="15092"/>
                    <a:pt x="6705" y="16795"/>
                    <a:pt x="6705" y="16795"/>
                  </a:cubicBezTo>
                  <a:cubicBezTo>
                    <a:pt x="6705" y="16795"/>
                    <a:pt x="6809" y="14946"/>
                    <a:pt x="6726" y="14697"/>
                  </a:cubicBezTo>
                  <a:cubicBezTo>
                    <a:pt x="6560" y="14221"/>
                    <a:pt x="4941" y="11874"/>
                    <a:pt x="4754" y="11874"/>
                  </a:cubicBezTo>
                  <a:cubicBezTo>
                    <a:pt x="4588" y="11874"/>
                    <a:pt x="3198" y="12560"/>
                    <a:pt x="3198" y="12560"/>
                  </a:cubicBezTo>
                  <a:cubicBezTo>
                    <a:pt x="3198" y="12560"/>
                    <a:pt x="4680" y="11290"/>
                    <a:pt x="5011" y="11290"/>
                  </a:cubicBezTo>
                  <a:close/>
                  <a:moveTo>
                    <a:pt x="32237" y="14304"/>
                  </a:moveTo>
                  <a:cubicBezTo>
                    <a:pt x="32279" y="14511"/>
                    <a:pt x="32300" y="14739"/>
                    <a:pt x="32342" y="14946"/>
                  </a:cubicBezTo>
                  <a:cubicBezTo>
                    <a:pt x="32383" y="15425"/>
                    <a:pt x="32425" y="15901"/>
                    <a:pt x="32445" y="16399"/>
                  </a:cubicBezTo>
                  <a:cubicBezTo>
                    <a:pt x="32466" y="17354"/>
                    <a:pt x="32403" y="18331"/>
                    <a:pt x="32237" y="19305"/>
                  </a:cubicBezTo>
                  <a:cubicBezTo>
                    <a:pt x="32176" y="19638"/>
                    <a:pt x="32112" y="19991"/>
                    <a:pt x="32029" y="20323"/>
                  </a:cubicBezTo>
                  <a:cubicBezTo>
                    <a:pt x="32029" y="20302"/>
                    <a:pt x="32010" y="20260"/>
                    <a:pt x="31988" y="20240"/>
                  </a:cubicBezTo>
                  <a:cubicBezTo>
                    <a:pt x="32051" y="19908"/>
                    <a:pt x="32112" y="19576"/>
                    <a:pt x="32154" y="19244"/>
                  </a:cubicBezTo>
                  <a:cubicBezTo>
                    <a:pt x="32279" y="18226"/>
                    <a:pt x="32342" y="17271"/>
                    <a:pt x="32342" y="16399"/>
                  </a:cubicBezTo>
                  <a:cubicBezTo>
                    <a:pt x="32342" y="15881"/>
                    <a:pt x="32320" y="15403"/>
                    <a:pt x="32300" y="14946"/>
                  </a:cubicBezTo>
                  <a:cubicBezTo>
                    <a:pt x="32279" y="14719"/>
                    <a:pt x="32259" y="14511"/>
                    <a:pt x="32237" y="14304"/>
                  </a:cubicBezTo>
                  <a:close/>
                  <a:moveTo>
                    <a:pt x="1745" y="12414"/>
                  </a:moveTo>
                  <a:cubicBezTo>
                    <a:pt x="1848" y="12746"/>
                    <a:pt x="1994" y="13017"/>
                    <a:pt x="2097" y="13224"/>
                  </a:cubicBezTo>
                  <a:cubicBezTo>
                    <a:pt x="2014" y="13556"/>
                    <a:pt x="1911" y="14179"/>
                    <a:pt x="1828" y="14946"/>
                  </a:cubicBezTo>
                  <a:cubicBezTo>
                    <a:pt x="1765" y="15383"/>
                    <a:pt x="1745" y="15881"/>
                    <a:pt x="1723" y="16379"/>
                  </a:cubicBezTo>
                  <a:cubicBezTo>
                    <a:pt x="1703" y="17334"/>
                    <a:pt x="1786" y="18351"/>
                    <a:pt x="2077" y="19203"/>
                  </a:cubicBezTo>
                  <a:cubicBezTo>
                    <a:pt x="2077" y="19264"/>
                    <a:pt x="2055" y="19305"/>
                    <a:pt x="2035" y="19369"/>
                  </a:cubicBezTo>
                  <a:cubicBezTo>
                    <a:pt x="1931" y="19721"/>
                    <a:pt x="1786" y="20240"/>
                    <a:pt x="1662" y="20780"/>
                  </a:cubicBezTo>
                  <a:cubicBezTo>
                    <a:pt x="1557" y="20343"/>
                    <a:pt x="1454" y="19908"/>
                    <a:pt x="1371" y="19452"/>
                  </a:cubicBezTo>
                  <a:cubicBezTo>
                    <a:pt x="1205" y="18455"/>
                    <a:pt x="1122" y="17417"/>
                    <a:pt x="1142" y="16399"/>
                  </a:cubicBezTo>
                  <a:cubicBezTo>
                    <a:pt x="1142" y="15923"/>
                    <a:pt x="1183" y="15425"/>
                    <a:pt x="1246" y="14946"/>
                  </a:cubicBezTo>
                  <a:cubicBezTo>
                    <a:pt x="1349" y="14096"/>
                    <a:pt x="1515" y="13266"/>
                    <a:pt x="1745" y="12414"/>
                  </a:cubicBezTo>
                  <a:close/>
                  <a:moveTo>
                    <a:pt x="28564" y="9010"/>
                  </a:moveTo>
                  <a:cubicBezTo>
                    <a:pt x="29228" y="9695"/>
                    <a:pt x="31262" y="12103"/>
                    <a:pt x="31262" y="12103"/>
                  </a:cubicBezTo>
                  <a:cubicBezTo>
                    <a:pt x="31262" y="12123"/>
                    <a:pt x="31511" y="13244"/>
                    <a:pt x="31614" y="14946"/>
                  </a:cubicBezTo>
                  <a:cubicBezTo>
                    <a:pt x="31636" y="15383"/>
                    <a:pt x="31656" y="15881"/>
                    <a:pt x="31656" y="16379"/>
                  </a:cubicBezTo>
                  <a:cubicBezTo>
                    <a:pt x="31656" y="17147"/>
                    <a:pt x="31614" y="17999"/>
                    <a:pt x="31531" y="18849"/>
                  </a:cubicBezTo>
                  <a:cubicBezTo>
                    <a:pt x="31470" y="19347"/>
                    <a:pt x="31407" y="19825"/>
                    <a:pt x="31304" y="20323"/>
                  </a:cubicBezTo>
                  <a:cubicBezTo>
                    <a:pt x="31304" y="20323"/>
                    <a:pt x="29851" y="21464"/>
                    <a:pt x="29331" y="21735"/>
                  </a:cubicBezTo>
                  <a:cubicBezTo>
                    <a:pt x="28439" y="20759"/>
                    <a:pt x="27028" y="19472"/>
                    <a:pt x="26073" y="18641"/>
                  </a:cubicBezTo>
                  <a:cubicBezTo>
                    <a:pt x="25782" y="18392"/>
                    <a:pt x="25553" y="18185"/>
                    <a:pt x="25367" y="18019"/>
                  </a:cubicBezTo>
                  <a:lnTo>
                    <a:pt x="25367" y="17686"/>
                  </a:lnTo>
                  <a:cubicBezTo>
                    <a:pt x="25367" y="17354"/>
                    <a:pt x="25345" y="16878"/>
                    <a:pt x="25345" y="16338"/>
                  </a:cubicBezTo>
                  <a:cubicBezTo>
                    <a:pt x="25345" y="15901"/>
                    <a:pt x="25325" y="15425"/>
                    <a:pt x="25325" y="14946"/>
                  </a:cubicBezTo>
                  <a:cubicBezTo>
                    <a:pt x="25284" y="13535"/>
                    <a:pt x="25221" y="12062"/>
                    <a:pt x="25159" y="11398"/>
                  </a:cubicBezTo>
                  <a:cubicBezTo>
                    <a:pt x="25511" y="11148"/>
                    <a:pt x="25927" y="10878"/>
                    <a:pt x="26363" y="10587"/>
                  </a:cubicBezTo>
                  <a:cubicBezTo>
                    <a:pt x="27194" y="10006"/>
                    <a:pt x="28044" y="9383"/>
                    <a:pt x="28564" y="9010"/>
                  </a:cubicBezTo>
                  <a:close/>
                  <a:moveTo>
                    <a:pt x="14468" y="15071"/>
                  </a:moveTo>
                  <a:cubicBezTo>
                    <a:pt x="14614" y="15361"/>
                    <a:pt x="14925" y="15798"/>
                    <a:pt x="15299" y="16275"/>
                  </a:cubicBezTo>
                  <a:cubicBezTo>
                    <a:pt x="15694" y="16773"/>
                    <a:pt x="16151" y="17313"/>
                    <a:pt x="16607" y="17833"/>
                  </a:cubicBezTo>
                  <a:lnTo>
                    <a:pt x="16627" y="17833"/>
                  </a:lnTo>
                  <a:cubicBezTo>
                    <a:pt x="16669" y="17894"/>
                    <a:pt x="16732" y="17957"/>
                    <a:pt x="16793" y="18019"/>
                  </a:cubicBezTo>
                  <a:cubicBezTo>
                    <a:pt x="17582" y="18890"/>
                    <a:pt x="18351" y="19679"/>
                    <a:pt x="18786" y="20011"/>
                  </a:cubicBezTo>
                  <a:cubicBezTo>
                    <a:pt x="18475" y="20780"/>
                    <a:pt x="17582" y="22980"/>
                    <a:pt x="16793" y="24869"/>
                  </a:cubicBezTo>
                  <a:cubicBezTo>
                    <a:pt x="16732" y="25015"/>
                    <a:pt x="16669" y="25159"/>
                    <a:pt x="16627" y="25284"/>
                  </a:cubicBezTo>
                  <a:cubicBezTo>
                    <a:pt x="16483" y="25616"/>
                    <a:pt x="16358" y="25907"/>
                    <a:pt x="16234" y="26197"/>
                  </a:cubicBezTo>
                  <a:cubicBezTo>
                    <a:pt x="15738" y="26362"/>
                    <a:pt x="14508" y="26685"/>
                    <a:pt x="12428" y="26685"/>
                  </a:cubicBezTo>
                  <a:cubicBezTo>
                    <a:pt x="11892" y="26685"/>
                    <a:pt x="11300" y="26663"/>
                    <a:pt x="10649" y="26612"/>
                  </a:cubicBezTo>
                  <a:cubicBezTo>
                    <a:pt x="8905" y="25408"/>
                    <a:pt x="6373" y="21132"/>
                    <a:pt x="5958" y="20385"/>
                  </a:cubicBezTo>
                  <a:cubicBezTo>
                    <a:pt x="5833" y="20697"/>
                    <a:pt x="5772" y="20883"/>
                    <a:pt x="5772" y="20883"/>
                  </a:cubicBezTo>
                  <a:lnTo>
                    <a:pt x="5896" y="20260"/>
                  </a:lnTo>
                  <a:lnTo>
                    <a:pt x="5958" y="20385"/>
                  </a:lnTo>
                  <a:cubicBezTo>
                    <a:pt x="6082" y="19991"/>
                    <a:pt x="6290" y="19410"/>
                    <a:pt x="6497" y="18766"/>
                  </a:cubicBezTo>
                  <a:cubicBezTo>
                    <a:pt x="6788" y="17957"/>
                    <a:pt x="7120" y="17064"/>
                    <a:pt x="7411" y="16338"/>
                  </a:cubicBezTo>
                  <a:cubicBezTo>
                    <a:pt x="7577" y="15923"/>
                    <a:pt x="7723" y="15569"/>
                    <a:pt x="7847" y="15320"/>
                  </a:cubicBezTo>
                  <a:cubicBezTo>
                    <a:pt x="8822" y="15300"/>
                    <a:pt x="12290" y="15195"/>
                    <a:pt x="14468" y="15071"/>
                  </a:cubicBezTo>
                  <a:close/>
                  <a:moveTo>
                    <a:pt x="15680" y="27169"/>
                  </a:moveTo>
                  <a:cubicBezTo>
                    <a:pt x="15924" y="27169"/>
                    <a:pt x="16098" y="27187"/>
                    <a:pt x="16151" y="27235"/>
                  </a:cubicBezTo>
                  <a:cubicBezTo>
                    <a:pt x="16400" y="27484"/>
                    <a:pt x="18185" y="29166"/>
                    <a:pt x="18185" y="29166"/>
                  </a:cubicBezTo>
                  <a:cubicBezTo>
                    <a:pt x="18185" y="29166"/>
                    <a:pt x="16400" y="27816"/>
                    <a:pt x="15880" y="27692"/>
                  </a:cubicBezTo>
                  <a:cubicBezTo>
                    <a:pt x="15420" y="27577"/>
                    <a:pt x="13082" y="27426"/>
                    <a:pt x="12728" y="27404"/>
                  </a:cubicBezTo>
                  <a:lnTo>
                    <a:pt x="12728" y="27404"/>
                  </a:lnTo>
                  <a:cubicBezTo>
                    <a:pt x="13058" y="27403"/>
                    <a:pt x="14812" y="27169"/>
                    <a:pt x="15680" y="27169"/>
                  </a:cubicBezTo>
                  <a:close/>
                  <a:moveTo>
                    <a:pt x="24869" y="18475"/>
                  </a:moveTo>
                  <a:cubicBezTo>
                    <a:pt x="25138" y="18704"/>
                    <a:pt x="25470" y="18995"/>
                    <a:pt x="25844" y="19305"/>
                  </a:cubicBezTo>
                  <a:cubicBezTo>
                    <a:pt x="26903" y="20260"/>
                    <a:pt x="28252" y="21506"/>
                    <a:pt x="28979" y="22358"/>
                  </a:cubicBezTo>
                  <a:cubicBezTo>
                    <a:pt x="28750" y="23997"/>
                    <a:pt x="27899" y="25721"/>
                    <a:pt x="27338" y="26717"/>
                  </a:cubicBezTo>
                  <a:cubicBezTo>
                    <a:pt x="24889" y="28813"/>
                    <a:pt x="20986" y="29374"/>
                    <a:pt x="19762" y="29498"/>
                  </a:cubicBezTo>
                  <a:cubicBezTo>
                    <a:pt x="19306" y="29186"/>
                    <a:pt x="18475" y="28585"/>
                    <a:pt x="17728" y="27796"/>
                  </a:cubicBezTo>
                  <a:cubicBezTo>
                    <a:pt x="17374" y="27443"/>
                    <a:pt x="17064" y="27049"/>
                    <a:pt x="16793" y="26634"/>
                  </a:cubicBezTo>
                  <a:lnTo>
                    <a:pt x="16773" y="26634"/>
                  </a:lnTo>
                  <a:lnTo>
                    <a:pt x="16793" y="26612"/>
                  </a:lnTo>
                  <a:cubicBezTo>
                    <a:pt x="17707" y="24434"/>
                    <a:pt x="19243" y="20676"/>
                    <a:pt x="19492" y="20074"/>
                  </a:cubicBezTo>
                  <a:cubicBezTo>
                    <a:pt x="20613" y="19784"/>
                    <a:pt x="23665" y="19015"/>
                    <a:pt x="24869" y="18475"/>
                  </a:cubicBezTo>
                  <a:close/>
                  <a:moveTo>
                    <a:pt x="2595" y="19845"/>
                  </a:moveTo>
                  <a:cubicBezTo>
                    <a:pt x="3135" y="20136"/>
                    <a:pt x="4277" y="20676"/>
                    <a:pt x="5398" y="20842"/>
                  </a:cubicBezTo>
                  <a:cubicBezTo>
                    <a:pt x="5376" y="20800"/>
                    <a:pt x="5356" y="20780"/>
                    <a:pt x="5356" y="20780"/>
                  </a:cubicBezTo>
                  <a:lnTo>
                    <a:pt x="5356" y="20780"/>
                  </a:lnTo>
                  <a:lnTo>
                    <a:pt x="5772" y="20883"/>
                  </a:lnTo>
                  <a:cubicBezTo>
                    <a:pt x="5647" y="20883"/>
                    <a:pt x="5523" y="20863"/>
                    <a:pt x="5398" y="20842"/>
                  </a:cubicBezTo>
                  <a:lnTo>
                    <a:pt x="5398" y="20842"/>
                  </a:lnTo>
                  <a:cubicBezTo>
                    <a:pt x="5750" y="21464"/>
                    <a:pt x="8138" y="25471"/>
                    <a:pt x="10006" y="26966"/>
                  </a:cubicBezTo>
                  <a:cubicBezTo>
                    <a:pt x="10006" y="27443"/>
                    <a:pt x="9985" y="28211"/>
                    <a:pt x="9985" y="28896"/>
                  </a:cubicBezTo>
                  <a:cubicBezTo>
                    <a:pt x="9985" y="29249"/>
                    <a:pt x="9985" y="29560"/>
                    <a:pt x="10006" y="29809"/>
                  </a:cubicBezTo>
                  <a:cubicBezTo>
                    <a:pt x="8885" y="29789"/>
                    <a:pt x="7764" y="29374"/>
                    <a:pt x="7079" y="29042"/>
                  </a:cubicBezTo>
                  <a:cubicBezTo>
                    <a:pt x="6497" y="28585"/>
                    <a:pt x="5958" y="28107"/>
                    <a:pt x="5459" y="27567"/>
                  </a:cubicBezTo>
                  <a:cubicBezTo>
                    <a:pt x="3965" y="26011"/>
                    <a:pt x="2824" y="24143"/>
                    <a:pt x="2097" y="22129"/>
                  </a:cubicBezTo>
                  <a:cubicBezTo>
                    <a:pt x="2180" y="21464"/>
                    <a:pt x="2387" y="20592"/>
                    <a:pt x="2595" y="19845"/>
                  </a:cubicBezTo>
                  <a:close/>
                  <a:moveTo>
                    <a:pt x="27131" y="27713"/>
                  </a:moveTo>
                  <a:lnTo>
                    <a:pt x="27670" y="28024"/>
                  </a:lnTo>
                  <a:cubicBezTo>
                    <a:pt x="25242" y="30370"/>
                    <a:pt x="22107" y="31865"/>
                    <a:pt x="18766" y="32300"/>
                  </a:cubicBezTo>
                  <a:cubicBezTo>
                    <a:pt x="17873" y="32280"/>
                    <a:pt x="17230" y="32175"/>
                    <a:pt x="16793" y="32051"/>
                  </a:cubicBezTo>
                  <a:cubicBezTo>
                    <a:pt x="16732" y="32031"/>
                    <a:pt x="16669" y="32009"/>
                    <a:pt x="16627" y="31989"/>
                  </a:cubicBezTo>
                  <a:cubicBezTo>
                    <a:pt x="16461" y="31948"/>
                    <a:pt x="16317" y="31885"/>
                    <a:pt x="16212" y="31823"/>
                  </a:cubicBezTo>
                  <a:cubicBezTo>
                    <a:pt x="16337" y="31782"/>
                    <a:pt x="16461" y="31719"/>
                    <a:pt x="16627" y="31636"/>
                  </a:cubicBezTo>
                  <a:cubicBezTo>
                    <a:pt x="16669" y="31616"/>
                    <a:pt x="16732" y="31594"/>
                    <a:pt x="16793" y="31553"/>
                  </a:cubicBezTo>
                  <a:cubicBezTo>
                    <a:pt x="17624" y="31179"/>
                    <a:pt x="18808" y="30619"/>
                    <a:pt x="19492" y="30183"/>
                  </a:cubicBezTo>
                  <a:cubicBezTo>
                    <a:pt x="20178" y="30141"/>
                    <a:pt x="24225" y="29767"/>
                    <a:pt x="27131" y="27713"/>
                  </a:cubicBezTo>
                  <a:close/>
                  <a:moveTo>
                    <a:pt x="9071" y="30390"/>
                  </a:moveTo>
                  <a:lnTo>
                    <a:pt x="9071" y="30390"/>
                  </a:lnTo>
                  <a:cubicBezTo>
                    <a:pt x="9405" y="30446"/>
                    <a:pt x="9738" y="30474"/>
                    <a:pt x="10072" y="30474"/>
                  </a:cubicBezTo>
                  <a:cubicBezTo>
                    <a:pt x="10237" y="30474"/>
                    <a:pt x="10401" y="30467"/>
                    <a:pt x="10566" y="30453"/>
                  </a:cubicBezTo>
                  <a:cubicBezTo>
                    <a:pt x="11625" y="30847"/>
                    <a:pt x="14012" y="31699"/>
                    <a:pt x="15279" y="31948"/>
                  </a:cubicBezTo>
                  <a:cubicBezTo>
                    <a:pt x="15403" y="32092"/>
                    <a:pt x="15569" y="32238"/>
                    <a:pt x="15838" y="32405"/>
                  </a:cubicBezTo>
                  <a:cubicBezTo>
                    <a:pt x="14448" y="32322"/>
                    <a:pt x="13037" y="32031"/>
                    <a:pt x="11645" y="31553"/>
                  </a:cubicBezTo>
                  <a:cubicBezTo>
                    <a:pt x="10753" y="31242"/>
                    <a:pt x="9882" y="30847"/>
                    <a:pt x="9071" y="30390"/>
                  </a:cubicBezTo>
                  <a:close/>
                  <a:moveTo>
                    <a:pt x="16799" y="1"/>
                  </a:moveTo>
                  <a:cubicBezTo>
                    <a:pt x="12651" y="1"/>
                    <a:pt x="8663" y="1559"/>
                    <a:pt x="5606" y="4298"/>
                  </a:cubicBezTo>
                  <a:cubicBezTo>
                    <a:pt x="4111" y="5627"/>
                    <a:pt x="2844" y="7246"/>
                    <a:pt x="1889" y="9093"/>
                  </a:cubicBezTo>
                  <a:lnTo>
                    <a:pt x="1869" y="9093"/>
                  </a:lnTo>
                  <a:lnTo>
                    <a:pt x="1869" y="9156"/>
                  </a:lnTo>
                  <a:cubicBezTo>
                    <a:pt x="1515" y="9820"/>
                    <a:pt x="1205" y="10526"/>
                    <a:pt x="956" y="11273"/>
                  </a:cubicBezTo>
                  <a:cubicBezTo>
                    <a:pt x="541" y="12477"/>
                    <a:pt x="250" y="13722"/>
                    <a:pt x="125" y="14946"/>
                  </a:cubicBezTo>
                  <a:cubicBezTo>
                    <a:pt x="62" y="15445"/>
                    <a:pt x="42" y="15923"/>
                    <a:pt x="21" y="16399"/>
                  </a:cubicBezTo>
                  <a:cubicBezTo>
                    <a:pt x="1" y="17479"/>
                    <a:pt x="84" y="18558"/>
                    <a:pt x="270" y="19618"/>
                  </a:cubicBezTo>
                  <a:lnTo>
                    <a:pt x="311" y="19887"/>
                  </a:lnTo>
                  <a:cubicBezTo>
                    <a:pt x="1412" y="25574"/>
                    <a:pt x="5418" y="30578"/>
                    <a:pt x="11293" y="32612"/>
                  </a:cubicBezTo>
                  <a:cubicBezTo>
                    <a:pt x="13057" y="33213"/>
                    <a:pt x="14842" y="33525"/>
                    <a:pt x="16627" y="33525"/>
                  </a:cubicBezTo>
                  <a:cubicBezTo>
                    <a:pt x="16669" y="33545"/>
                    <a:pt x="16732" y="33545"/>
                    <a:pt x="16793" y="33545"/>
                  </a:cubicBezTo>
                  <a:cubicBezTo>
                    <a:pt x="23726" y="33525"/>
                    <a:pt x="30224" y="29186"/>
                    <a:pt x="32632" y="22275"/>
                  </a:cubicBezTo>
                  <a:cubicBezTo>
                    <a:pt x="32694" y="22067"/>
                    <a:pt x="32757" y="21879"/>
                    <a:pt x="32818" y="21672"/>
                  </a:cubicBezTo>
                  <a:cubicBezTo>
                    <a:pt x="32840" y="21589"/>
                    <a:pt x="32881" y="21486"/>
                    <a:pt x="32901" y="21381"/>
                  </a:cubicBezTo>
                  <a:cubicBezTo>
                    <a:pt x="32901" y="21381"/>
                    <a:pt x="32923" y="21361"/>
                    <a:pt x="32923" y="21340"/>
                  </a:cubicBezTo>
                  <a:cubicBezTo>
                    <a:pt x="33380" y="19701"/>
                    <a:pt x="33587" y="18040"/>
                    <a:pt x="33546" y="16399"/>
                  </a:cubicBezTo>
                  <a:cubicBezTo>
                    <a:pt x="33546" y="15923"/>
                    <a:pt x="33504" y="15425"/>
                    <a:pt x="33463" y="14946"/>
                  </a:cubicBezTo>
                  <a:cubicBezTo>
                    <a:pt x="33006" y="10816"/>
                    <a:pt x="31013" y="6975"/>
                    <a:pt x="27899" y="4215"/>
                  </a:cubicBezTo>
                  <a:cubicBezTo>
                    <a:pt x="26300" y="2804"/>
                    <a:pt x="24412" y="1661"/>
                    <a:pt x="22295" y="936"/>
                  </a:cubicBezTo>
                  <a:cubicBezTo>
                    <a:pt x="20476" y="302"/>
                    <a:pt x="18622" y="1"/>
                    <a:pt x="16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8"/>
            <p:cNvSpPr/>
            <p:nvPr/>
          </p:nvSpPr>
          <p:spPr>
            <a:xfrm rot="10800000">
              <a:off x="1968690" y="2243800"/>
              <a:ext cx="831300" cy="3870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28"/>
          <p:cNvGrpSpPr/>
          <p:nvPr/>
        </p:nvGrpSpPr>
        <p:grpSpPr>
          <a:xfrm>
            <a:off x="3492949" y="3505790"/>
            <a:ext cx="4424924" cy="839672"/>
            <a:chOff x="6617150" y="3289150"/>
            <a:chExt cx="2005500" cy="685870"/>
          </a:xfrm>
        </p:grpSpPr>
        <p:sp>
          <p:nvSpPr>
            <p:cNvPr id="954" name="Google Shape;954;p28"/>
            <p:cNvSpPr txBox="1"/>
            <p:nvPr/>
          </p:nvSpPr>
          <p:spPr>
            <a:xfrm>
              <a:off x="6617150" y="3289150"/>
              <a:ext cx="1485900" cy="156600"/>
            </a:xfrm>
            <a:prstGeom prst="rect">
              <a:avLst/>
            </a:prstGeom>
            <a:noFill/>
            <a:ln>
              <a:noFill/>
            </a:ln>
          </p:spPr>
          <p:txBody>
            <a:bodyPr spcFirstLastPara="1" wrap="square" lIns="91425" tIns="91425" rIns="91425" bIns="91425" anchor="ctr" anchorCtr="0">
              <a:noAutofit/>
            </a:bodyPr>
            <a:lstStyle/>
            <a:p>
              <a:r>
                <a:rPr lang="en" sz="1800" b="1">
                  <a:latin typeface="Fira Sans Extra Condensed"/>
                  <a:ea typeface="Fira Sans Extra Condensed"/>
                  <a:cs typeface="Fira Sans Extra Condensed"/>
                  <a:sym typeface="Fira Sans Extra Condensed"/>
                </a:rPr>
                <a:t>2.2 Sơ chế dữ liệu </a:t>
              </a:r>
              <a:r>
                <a:rPr lang="en-US" sz="1800" b="1">
                  <a:latin typeface="Fira Sans Extra Condensed"/>
                </a:rPr>
                <a:t>(Data Wrangling)</a:t>
              </a:r>
            </a:p>
            <a:p>
              <a:pPr marL="0" lvl="0" indent="0" algn="l" rtl="0">
                <a:spcBef>
                  <a:spcPts val="0"/>
                </a:spcBef>
                <a:spcAft>
                  <a:spcPts val="0"/>
                </a:spcAft>
                <a:buNone/>
              </a:pPr>
              <a:endParaRPr sz="1800" b="1">
                <a:solidFill>
                  <a:srgbClr val="000000"/>
                </a:solidFill>
                <a:latin typeface="Fira Sans Extra Condensed"/>
                <a:ea typeface="Fira Sans Extra Condensed"/>
                <a:cs typeface="Fira Sans Extra Condensed"/>
                <a:sym typeface="Fira Sans Extra Condensed"/>
              </a:endParaRPr>
            </a:p>
          </p:txBody>
        </p:sp>
        <p:sp>
          <p:nvSpPr>
            <p:cNvPr id="955" name="Google Shape;955;p28"/>
            <p:cNvSpPr txBox="1"/>
            <p:nvPr/>
          </p:nvSpPr>
          <p:spPr>
            <a:xfrm>
              <a:off x="6617150" y="3503120"/>
              <a:ext cx="2005500" cy="47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en" sz="1200">
                  <a:solidFill>
                    <a:schemeClr val="dk1"/>
                  </a:solidFill>
                  <a:latin typeface="Roboto"/>
                  <a:ea typeface="Roboto"/>
                  <a:cs typeface="Roboto"/>
                  <a:sym typeface="Roboto"/>
                </a:rPr>
                <a:t>Mô tả về các đặc trựng của dữ liệu</a:t>
              </a:r>
              <a:endParaRPr sz="1200">
                <a:latin typeface="Roboto"/>
                <a:ea typeface="Roboto"/>
                <a:cs typeface="Roboto"/>
                <a:sym typeface="Roboto"/>
              </a:endParaRPr>
            </a:p>
          </p:txBody>
        </p:sp>
      </p:grpSp>
    </p:spTree>
    <p:extLst>
      <p:ext uri="{BB962C8B-B14F-4D97-AF65-F5344CB8AC3E}">
        <p14:creationId xmlns:p14="http://schemas.microsoft.com/office/powerpoint/2010/main" val="2921358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34"/>
                                        </p:tgtEl>
                                        <p:attrNameLst>
                                          <p:attrName>style.visibility</p:attrName>
                                        </p:attrNameLst>
                                      </p:cBhvr>
                                      <p:to>
                                        <p:strVal val="visible"/>
                                      </p:to>
                                    </p:set>
                                    <p:animEffect transition="in" filter="fade">
                                      <p:cBhvr>
                                        <p:cTn id="7" dur="500"/>
                                        <p:tgtEl>
                                          <p:spTgt spid="9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31"/>
                                        </p:tgtEl>
                                        <p:attrNameLst>
                                          <p:attrName>style.visibility</p:attrName>
                                        </p:attrNameLst>
                                      </p:cBhvr>
                                      <p:to>
                                        <p:strVal val="visible"/>
                                      </p:to>
                                    </p:set>
                                    <p:animEffect transition="in" filter="fade">
                                      <p:cBhvr>
                                        <p:cTn id="11" dur="500"/>
                                        <p:tgtEl>
                                          <p:spTgt spid="93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45"/>
                                        </p:tgtEl>
                                        <p:attrNameLst>
                                          <p:attrName>style.visibility</p:attrName>
                                        </p:attrNameLst>
                                      </p:cBhvr>
                                      <p:to>
                                        <p:strVal val="visible"/>
                                      </p:to>
                                    </p:set>
                                    <p:animEffect transition="in" filter="fade">
                                      <p:cBhvr>
                                        <p:cTn id="15" dur="500"/>
                                        <p:tgtEl>
                                          <p:spTgt spid="94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53"/>
                                        </p:tgtEl>
                                        <p:attrNameLst>
                                          <p:attrName>style.visibility</p:attrName>
                                        </p:attrNameLst>
                                      </p:cBhvr>
                                      <p:to>
                                        <p:strVal val="visible"/>
                                      </p:to>
                                    </p:set>
                                    <p:animEffect transition="in" filter="fade">
                                      <p:cBhvr>
                                        <p:cTn id="19" dur="500"/>
                                        <p:tgtEl>
                                          <p:spTgt spid="9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28"/>
          <p:cNvSpPr txBox="1">
            <a:spLocks noGrp="1"/>
          </p:cNvSpPr>
          <p:nvPr>
            <p:ph type="title"/>
          </p:nvPr>
        </p:nvSpPr>
        <p:spPr>
          <a:xfrm>
            <a:off x="713225" y="539500"/>
            <a:ext cx="77175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Soccer infographics</a:t>
            </a:r>
            <a:endParaRPr/>
          </a:p>
        </p:txBody>
      </p:sp>
      <p:sp>
        <p:nvSpPr>
          <p:cNvPr id="932" name="Google Shape;932;p28"/>
          <p:cNvSpPr txBox="1"/>
          <p:nvPr/>
        </p:nvSpPr>
        <p:spPr>
          <a:xfrm>
            <a:off x="7268315" y="1307207"/>
            <a:ext cx="1975560" cy="982725"/>
          </a:xfrm>
          <a:prstGeom prst="rect">
            <a:avLst/>
          </a:prstGeom>
          <a:noFill/>
          <a:ln>
            <a:noFill/>
          </a:ln>
        </p:spPr>
        <p:txBody>
          <a:bodyPr spcFirstLastPara="1" wrap="square" lIns="91425" tIns="91425" rIns="91425" bIns="91425" anchor="ctr" anchorCtr="0">
            <a:noAutofit/>
          </a:bodyPr>
          <a:lstStyle/>
          <a:p>
            <a:r>
              <a:rPr lang="en-US" sz="1800" b="1">
                <a:solidFill>
                  <a:srgbClr val="000000"/>
                </a:solidFill>
                <a:latin typeface="Fira Sans Extra Condensed"/>
                <a:ea typeface="Fira Sans Extra Condensed"/>
                <a:cs typeface="Fira Sans Extra Condensed"/>
                <a:sym typeface="Fira Sans Extra Condensed"/>
              </a:rPr>
              <a:t>2.1 Thu thập dữ liệu</a:t>
            </a:r>
          </a:p>
          <a:p>
            <a:pPr marL="0" lvl="0" indent="0" algn="l" rtl="0">
              <a:spcBef>
                <a:spcPts val="0"/>
              </a:spcBef>
              <a:spcAft>
                <a:spcPts val="0"/>
              </a:spcAft>
              <a:buNone/>
            </a:pPr>
            <a:endParaRPr sz="1800" b="1">
              <a:solidFill>
                <a:srgbClr val="000000"/>
              </a:solidFill>
              <a:latin typeface="Fira Sans Extra Condensed"/>
              <a:ea typeface="Fira Sans Extra Condensed"/>
              <a:cs typeface="Fira Sans Extra Condensed"/>
              <a:sym typeface="Fira Sans Extra Condensed"/>
            </a:endParaRPr>
          </a:p>
        </p:txBody>
      </p:sp>
      <p:grpSp>
        <p:nvGrpSpPr>
          <p:cNvPr id="934" name="Google Shape;934;p28"/>
          <p:cNvGrpSpPr/>
          <p:nvPr/>
        </p:nvGrpSpPr>
        <p:grpSpPr>
          <a:xfrm>
            <a:off x="5978401" y="1195809"/>
            <a:ext cx="1260623" cy="982726"/>
            <a:chOff x="5535850" y="948100"/>
            <a:chExt cx="2430168" cy="1894454"/>
          </a:xfrm>
        </p:grpSpPr>
        <p:sp>
          <p:nvSpPr>
            <p:cNvPr id="935" name="Google Shape;935;p28"/>
            <p:cNvSpPr/>
            <p:nvPr/>
          </p:nvSpPr>
          <p:spPr>
            <a:xfrm>
              <a:off x="5594090" y="948100"/>
              <a:ext cx="2299280" cy="1894454"/>
            </a:xfrm>
            <a:custGeom>
              <a:avLst/>
              <a:gdLst/>
              <a:ahLst/>
              <a:cxnLst/>
              <a:rect l="l" t="t" r="r" b="b"/>
              <a:pathLst>
                <a:path w="108919" h="89742" extrusionOk="0">
                  <a:moveTo>
                    <a:pt x="50784" y="1"/>
                  </a:moveTo>
                  <a:cubicBezTo>
                    <a:pt x="45379" y="1"/>
                    <a:pt x="35871" y="382"/>
                    <a:pt x="24122" y="2434"/>
                  </a:cubicBezTo>
                  <a:cubicBezTo>
                    <a:pt x="24122" y="2434"/>
                    <a:pt x="27132" y="14515"/>
                    <a:pt x="11584" y="15448"/>
                  </a:cubicBezTo>
                  <a:cubicBezTo>
                    <a:pt x="11584" y="15448"/>
                    <a:pt x="1" y="67343"/>
                    <a:pt x="54367" y="89678"/>
                  </a:cubicBezTo>
                  <a:lnTo>
                    <a:pt x="54367" y="89741"/>
                  </a:lnTo>
                  <a:cubicBezTo>
                    <a:pt x="54408" y="89720"/>
                    <a:pt x="54428" y="89720"/>
                    <a:pt x="54450" y="89700"/>
                  </a:cubicBezTo>
                  <a:cubicBezTo>
                    <a:pt x="54470" y="89720"/>
                    <a:pt x="54511" y="89720"/>
                    <a:pt x="54533" y="89741"/>
                  </a:cubicBezTo>
                  <a:lnTo>
                    <a:pt x="54533" y="89678"/>
                  </a:lnTo>
                  <a:cubicBezTo>
                    <a:pt x="108918" y="67343"/>
                    <a:pt x="97335" y="15448"/>
                    <a:pt x="97335" y="15448"/>
                  </a:cubicBezTo>
                  <a:cubicBezTo>
                    <a:pt x="81767" y="14515"/>
                    <a:pt x="84798" y="2434"/>
                    <a:pt x="84798" y="2434"/>
                  </a:cubicBezTo>
                  <a:cubicBezTo>
                    <a:pt x="73049" y="382"/>
                    <a:pt x="63528" y="1"/>
                    <a:pt x="58118" y="1"/>
                  </a:cubicBezTo>
                  <a:cubicBezTo>
                    <a:pt x="56521" y="1"/>
                    <a:pt x="55282" y="34"/>
                    <a:pt x="54450" y="67"/>
                  </a:cubicBezTo>
                  <a:cubicBezTo>
                    <a:pt x="53617" y="34"/>
                    <a:pt x="52379" y="1"/>
                    <a:pt x="50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p:cNvSpPr/>
            <p:nvPr/>
          </p:nvSpPr>
          <p:spPr>
            <a:xfrm>
              <a:off x="6012575" y="2051962"/>
              <a:ext cx="1464485" cy="715587"/>
            </a:xfrm>
            <a:custGeom>
              <a:avLst/>
              <a:gdLst/>
              <a:ahLst/>
              <a:cxnLst/>
              <a:rect l="l" t="t" r="r" b="b"/>
              <a:pathLst>
                <a:path w="69374" h="33898" extrusionOk="0">
                  <a:moveTo>
                    <a:pt x="35312" y="0"/>
                  </a:moveTo>
                  <a:cubicBezTo>
                    <a:pt x="23422" y="0"/>
                    <a:pt x="11536" y="861"/>
                    <a:pt x="1" y="2617"/>
                  </a:cubicBezTo>
                  <a:cubicBezTo>
                    <a:pt x="1993" y="6810"/>
                    <a:pt x="4484" y="10712"/>
                    <a:pt x="7432" y="14302"/>
                  </a:cubicBezTo>
                  <a:cubicBezTo>
                    <a:pt x="14116" y="22481"/>
                    <a:pt x="23269" y="29062"/>
                    <a:pt x="34625" y="33898"/>
                  </a:cubicBezTo>
                  <a:cubicBezTo>
                    <a:pt x="45937" y="29082"/>
                    <a:pt x="55050" y="22544"/>
                    <a:pt x="61734" y="14449"/>
                  </a:cubicBezTo>
                  <a:cubicBezTo>
                    <a:pt x="64765" y="10732"/>
                    <a:pt x="67339" y="6705"/>
                    <a:pt x="69373" y="2367"/>
                  </a:cubicBezTo>
                  <a:cubicBezTo>
                    <a:pt x="58221" y="799"/>
                    <a:pt x="46764" y="0"/>
                    <a:pt x="353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8"/>
            <p:cNvSpPr/>
            <p:nvPr/>
          </p:nvSpPr>
          <p:spPr>
            <a:xfrm>
              <a:off x="5878913" y="1016114"/>
              <a:ext cx="1728276" cy="1091134"/>
            </a:xfrm>
            <a:custGeom>
              <a:avLst/>
              <a:gdLst/>
              <a:ahLst/>
              <a:cxnLst/>
              <a:rect l="l" t="t" r="r" b="b"/>
              <a:pathLst>
                <a:path w="81870" h="51688" extrusionOk="0">
                  <a:moveTo>
                    <a:pt x="37386" y="0"/>
                  </a:moveTo>
                  <a:cubicBezTo>
                    <a:pt x="32175" y="0"/>
                    <a:pt x="24060" y="352"/>
                    <a:pt x="14074" y="1930"/>
                  </a:cubicBezTo>
                  <a:cubicBezTo>
                    <a:pt x="14033" y="4069"/>
                    <a:pt x="13515" y="6870"/>
                    <a:pt x="11625" y="9425"/>
                  </a:cubicBezTo>
                  <a:cubicBezTo>
                    <a:pt x="9363" y="12538"/>
                    <a:pt x="5751" y="14468"/>
                    <a:pt x="872" y="15195"/>
                  </a:cubicBezTo>
                  <a:cubicBezTo>
                    <a:pt x="479" y="17955"/>
                    <a:pt x="1" y="23062"/>
                    <a:pt x="499" y="29394"/>
                  </a:cubicBezTo>
                  <a:cubicBezTo>
                    <a:pt x="769" y="32715"/>
                    <a:pt x="1288" y="36368"/>
                    <a:pt x="2223" y="40188"/>
                  </a:cubicBezTo>
                  <a:cubicBezTo>
                    <a:pt x="3219" y="44215"/>
                    <a:pt x="4609" y="48054"/>
                    <a:pt x="6333" y="51688"/>
                  </a:cubicBezTo>
                  <a:cubicBezTo>
                    <a:pt x="17868" y="49932"/>
                    <a:pt x="29754" y="49071"/>
                    <a:pt x="41644" y="49071"/>
                  </a:cubicBezTo>
                  <a:cubicBezTo>
                    <a:pt x="53096" y="49071"/>
                    <a:pt x="64553" y="49870"/>
                    <a:pt x="75705" y="51438"/>
                  </a:cubicBezTo>
                  <a:cubicBezTo>
                    <a:pt x="77344" y="47971"/>
                    <a:pt x="78653" y="44298"/>
                    <a:pt x="79628" y="40437"/>
                  </a:cubicBezTo>
                  <a:cubicBezTo>
                    <a:pt x="80646" y="36368"/>
                    <a:pt x="81205" y="32466"/>
                    <a:pt x="81454" y="28937"/>
                  </a:cubicBezTo>
                  <a:cubicBezTo>
                    <a:pt x="81870" y="22834"/>
                    <a:pt x="81413" y="17894"/>
                    <a:pt x="81061" y="15195"/>
                  </a:cubicBezTo>
                  <a:cubicBezTo>
                    <a:pt x="76182" y="14468"/>
                    <a:pt x="72550" y="12538"/>
                    <a:pt x="70287" y="9425"/>
                  </a:cubicBezTo>
                  <a:cubicBezTo>
                    <a:pt x="68418" y="6870"/>
                    <a:pt x="67900" y="4069"/>
                    <a:pt x="67837" y="1930"/>
                  </a:cubicBezTo>
                  <a:cubicBezTo>
                    <a:pt x="57854" y="352"/>
                    <a:pt x="49736" y="0"/>
                    <a:pt x="44527" y="0"/>
                  </a:cubicBezTo>
                  <a:cubicBezTo>
                    <a:pt x="42991" y="0"/>
                    <a:pt x="41807" y="42"/>
                    <a:pt x="41081" y="62"/>
                  </a:cubicBezTo>
                  <a:lnTo>
                    <a:pt x="40957" y="83"/>
                  </a:lnTo>
                  <a:lnTo>
                    <a:pt x="40832" y="62"/>
                  </a:lnTo>
                  <a:cubicBezTo>
                    <a:pt x="40126" y="42"/>
                    <a:pt x="38942" y="0"/>
                    <a:pt x="37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8"/>
            <p:cNvSpPr/>
            <p:nvPr/>
          </p:nvSpPr>
          <p:spPr>
            <a:xfrm>
              <a:off x="5754476" y="1563981"/>
              <a:ext cx="1979379" cy="566909"/>
            </a:xfrm>
            <a:custGeom>
              <a:avLst/>
              <a:gdLst/>
              <a:ahLst/>
              <a:cxnLst/>
              <a:rect l="l" t="t" r="r" b="b"/>
              <a:pathLst>
                <a:path w="93765" h="26855" extrusionOk="0">
                  <a:moveTo>
                    <a:pt x="48222" y="0"/>
                  </a:moveTo>
                  <a:cubicBezTo>
                    <a:pt x="34139" y="0"/>
                    <a:pt x="20056" y="1143"/>
                    <a:pt x="6394" y="3440"/>
                  </a:cubicBezTo>
                  <a:cubicBezTo>
                    <a:pt x="4257" y="3792"/>
                    <a:pt x="2118" y="4187"/>
                    <a:pt x="0" y="4602"/>
                  </a:cubicBezTo>
                  <a:cubicBezTo>
                    <a:pt x="291" y="8068"/>
                    <a:pt x="872" y="11846"/>
                    <a:pt x="1849" y="15790"/>
                  </a:cubicBezTo>
                  <a:cubicBezTo>
                    <a:pt x="2804" y="19631"/>
                    <a:pt x="4049" y="23326"/>
                    <a:pt x="5627" y="26854"/>
                  </a:cubicBezTo>
                  <a:cubicBezTo>
                    <a:pt x="7805" y="26439"/>
                    <a:pt x="10006" y="26086"/>
                    <a:pt x="12228" y="25734"/>
                  </a:cubicBezTo>
                  <a:cubicBezTo>
                    <a:pt x="23763" y="23978"/>
                    <a:pt x="35649" y="23117"/>
                    <a:pt x="47539" y="23117"/>
                  </a:cubicBezTo>
                  <a:cubicBezTo>
                    <a:pt x="58991" y="23117"/>
                    <a:pt x="70448" y="23916"/>
                    <a:pt x="81600" y="25484"/>
                  </a:cubicBezTo>
                  <a:cubicBezTo>
                    <a:pt x="83821" y="25795"/>
                    <a:pt x="86043" y="26149"/>
                    <a:pt x="88243" y="26522"/>
                  </a:cubicBezTo>
                  <a:cubicBezTo>
                    <a:pt x="89737" y="23096"/>
                    <a:pt x="90941" y="19526"/>
                    <a:pt x="91855" y="15790"/>
                  </a:cubicBezTo>
                  <a:cubicBezTo>
                    <a:pt x="92851" y="11763"/>
                    <a:pt x="93432" y="7902"/>
                    <a:pt x="93743" y="4394"/>
                  </a:cubicBezTo>
                  <a:cubicBezTo>
                    <a:pt x="93743" y="4270"/>
                    <a:pt x="93764" y="4165"/>
                    <a:pt x="93764" y="4062"/>
                  </a:cubicBezTo>
                  <a:cubicBezTo>
                    <a:pt x="91626" y="3689"/>
                    <a:pt x="89488" y="3315"/>
                    <a:pt x="87349" y="2983"/>
                  </a:cubicBezTo>
                  <a:cubicBezTo>
                    <a:pt x="74536" y="998"/>
                    <a:pt x="61379" y="0"/>
                    <a:pt x="4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8"/>
            <p:cNvSpPr/>
            <p:nvPr/>
          </p:nvSpPr>
          <p:spPr>
            <a:xfrm>
              <a:off x="6354350" y="1657601"/>
              <a:ext cx="802813" cy="802813"/>
            </a:xfrm>
            <a:custGeom>
              <a:avLst/>
              <a:gdLst/>
              <a:ahLst/>
              <a:cxnLst/>
              <a:rect l="l" t="t" r="r" b="b"/>
              <a:pathLst>
                <a:path w="38030" h="38030" extrusionOk="0">
                  <a:moveTo>
                    <a:pt x="19015" y="1"/>
                  </a:moveTo>
                  <a:cubicBezTo>
                    <a:pt x="8511" y="1"/>
                    <a:pt x="1" y="8512"/>
                    <a:pt x="1" y="19015"/>
                  </a:cubicBezTo>
                  <a:cubicBezTo>
                    <a:pt x="1" y="29519"/>
                    <a:pt x="8511" y="38029"/>
                    <a:pt x="19015" y="38029"/>
                  </a:cubicBezTo>
                  <a:cubicBezTo>
                    <a:pt x="29518" y="38029"/>
                    <a:pt x="38029" y="29519"/>
                    <a:pt x="38029" y="19015"/>
                  </a:cubicBezTo>
                  <a:cubicBezTo>
                    <a:pt x="38029" y="8512"/>
                    <a:pt x="29518" y="1"/>
                    <a:pt x="190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8"/>
            <p:cNvSpPr/>
            <p:nvPr/>
          </p:nvSpPr>
          <p:spPr>
            <a:xfrm>
              <a:off x="6401212" y="1705202"/>
              <a:ext cx="709043" cy="707882"/>
            </a:xfrm>
            <a:custGeom>
              <a:avLst/>
              <a:gdLst/>
              <a:ahLst/>
              <a:cxnLst/>
              <a:rect l="l" t="t" r="r" b="b"/>
              <a:pathLst>
                <a:path w="33588" h="33533" extrusionOk="0">
                  <a:moveTo>
                    <a:pt x="18019" y="1170"/>
                  </a:moveTo>
                  <a:lnTo>
                    <a:pt x="18019" y="1170"/>
                  </a:lnTo>
                  <a:cubicBezTo>
                    <a:pt x="18600" y="1212"/>
                    <a:pt x="19161" y="1275"/>
                    <a:pt x="19721" y="1399"/>
                  </a:cubicBezTo>
                  <a:cubicBezTo>
                    <a:pt x="20468" y="1524"/>
                    <a:pt x="21196" y="1731"/>
                    <a:pt x="21943" y="1981"/>
                  </a:cubicBezTo>
                  <a:cubicBezTo>
                    <a:pt x="23396" y="2479"/>
                    <a:pt x="24724" y="3185"/>
                    <a:pt x="25928" y="4056"/>
                  </a:cubicBezTo>
                  <a:cubicBezTo>
                    <a:pt x="25948" y="4056"/>
                    <a:pt x="25948" y="4076"/>
                    <a:pt x="25970" y="4076"/>
                  </a:cubicBezTo>
                  <a:cubicBezTo>
                    <a:pt x="25928" y="4139"/>
                    <a:pt x="25887" y="4181"/>
                    <a:pt x="25845" y="4222"/>
                  </a:cubicBezTo>
                  <a:cubicBezTo>
                    <a:pt x="25741" y="4159"/>
                    <a:pt x="25616" y="4076"/>
                    <a:pt x="25513" y="4015"/>
                  </a:cubicBezTo>
                  <a:cubicBezTo>
                    <a:pt x="23936" y="3102"/>
                    <a:pt x="22129" y="2479"/>
                    <a:pt x="20780" y="2105"/>
                  </a:cubicBezTo>
                  <a:cubicBezTo>
                    <a:pt x="19679" y="1793"/>
                    <a:pt x="18912" y="1648"/>
                    <a:pt x="18829" y="1627"/>
                  </a:cubicBezTo>
                  <a:lnTo>
                    <a:pt x="18829" y="1648"/>
                  </a:lnTo>
                  <a:lnTo>
                    <a:pt x="18019" y="1170"/>
                  </a:lnTo>
                  <a:close/>
                  <a:moveTo>
                    <a:pt x="18705" y="2291"/>
                  </a:moveTo>
                  <a:cubicBezTo>
                    <a:pt x="18746" y="2291"/>
                    <a:pt x="20282" y="2582"/>
                    <a:pt x="22109" y="3226"/>
                  </a:cubicBezTo>
                  <a:cubicBezTo>
                    <a:pt x="22669" y="3434"/>
                    <a:pt x="23271" y="3661"/>
                    <a:pt x="23853" y="3910"/>
                  </a:cubicBezTo>
                  <a:cubicBezTo>
                    <a:pt x="24641" y="4284"/>
                    <a:pt x="25409" y="4699"/>
                    <a:pt x="26094" y="5177"/>
                  </a:cubicBezTo>
                  <a:cubicBezTo>
                    <a:pt x="26820" y="6008"/>
                    <a:pt x="27983" y="7398"/>
                    <a:pt x="28232" y="8435"/>
                  </a:cubicBezTo>
                  <a:cubicBezTo>
                    <a:pt x="27609" y="8892"/>
                    <a:pt x="26883" y="9412"/>
                    <a:pt x="26197" y="9889"/>
                  </a:cubicBezTo>
                  <a:cubicBezTo>
                    <a:pt x="25679" y="10242"/>
                    <a:pt x="25201" y="10574"/>
                    <a:pt x="24807" y="10823"/>
                  </a:cubicBezTo>
                  <a:cubicBezTo>
                    <a:pt x="23770" y="10179"/>
                    <a:pt x="20136" y="8748"/>
                    <a:pt x="18788" y="8685"/>
                  </a:cubicBezTo>
                  <a:cubicBezTo>
                    <a:pt x="18019" y="6755"/>
                    <a:pt x="16629" y="4638"/>
                    <a:pt x="16026" y="3744"/>
                  </a:cubicBezTo>
                  <a:cubicBezTo>
                    <a:pt x="16026" y="3744"/>
                    <a:pt x="16026" y="3724"/>
                    <a:pt x="16006" y="3724"/>
                  </a:cubicBezTo>
                  <a:cubicBezTo>
                    <a:pt x="16649" y="3246"/>
                    <a:pt x="18705" y="2291"/>
                    <a:pt x="18705" y="2291"/>
                  </a:cubicBezTo>
                  <a:close/>
                  <a:moveTo>
                    <a:pt x="8761" y="3351"/>
                  </a:moveTo>
                  <a:lnTo>
                    <a:pt x="8907" y="4015"/>
                  </a:lnTo>
                  <a:lnTo>
                    <a:pt x="8990" y="4430"/>
                  </a:lnTo>
                  <a:cubicBezTo>
                    <a:pt x="8160" y="5343"/>
                    <a:pt x="6291" y="7627"/>
                    <a:pt x="5212" y="10616"/>
                  </a:cubicBezTo>
                  <a:cubicBezTo>
                    <a:pt x="4568" y="10948"/>
                    <a:pt x="3302" y="11674"/>
                    <a:pt x="2513" y="12526"/>
                  </a:cubicBezTo>
                  <a:cubicBezTo>
                    <a:pt x="2367" y="12172"/>
                    <a:pt x="2223" y="11695"/>
                    <a:pt x="2201" y="11092"/>
                  </a:cubicBezTo>
                  <a:cubicBezTo>
                    <a:pt x="3322" y="8208"/>
                    <a:pt x="5232" y="5820"/>
                    <a:pt x="7598" y="4118"/>
                  </a:cubicBezTo>
                  <a:cubicBezTo>
                    <a:pt x="7972" y="3849"/>
                    <a:pt x="8346" y="3578"/>
                    <a:pt x="8761" y="3351"/>
                  </a:cubicBezTo>
                  <a:close/>
                  <a:moveTo>
                    <a:pt x="14383" y="3959"/>
                  </a:moveTo>
                  <a:cubicBezTo>
                    <a:pt x="14749" y="3959"/>
                    <a:pt x="15094" y="3982"/>
                    <a:pt x="15403" y="4035"/>
                  </a:cubicBezTo>
                  <a:cubicBezTo>
                    <a:pt x="15965" y="4845"/>
                    <a:pt x="17438" y="7087"/>
                    <a:pt x="18206" y="9017"/>
                  </a:cubicBezTo>
                  <a:cubicBezTo>
                    <a:pt x="17479" y="10055"/>
                    <a:pt x="15134" y="13356"/>
                    <a:pt x="14512" y="14394"/>
                  </a:cubicBezTo>
                  <a:cubicBezTo>
                    <a:pt x="12331" y="14518"/>
                    <a:pt x="8741" y="14621"/>
                    <a:pt x="7806" y="14643"/>
                  </a:cubicBezTo>
                  <a:cubicBezTo>
                    <a:pt x="7288" y="13916"/>
                    <a:pt x="6125" y="12193"/>
                    <a:pt x="5752" y="11134"/>
                  </a:cubicBezTo>
                  <a:cubicBezTo>
                    <a:pt x="6831" y="7896"/>
                    <a:pt x="9010" y="5385"/>
                    <a:pt x="9674" y="4658"/>
                  </a:cubicBezTo>
                  <a:cubicBezTo>
                    <a:pt x="10677" y="4420"/>
                    <a:pt x="12736" y="3959"/>
                    <a:pt x="14383" y="3959"/>
                  </a:cubicBezTo>
                  <a:close/>
                  <a:moveTo>
                    <a:pt x="19280" y="9554"/>
                  </a:moveTo>
                  <a:cubicBezTo>
                    <a:pt x="19289" y="9554"/>
                    <a:pt x="19298" y="9555"/>
                    <a:pt x="19306" y="9556"/>
                  </a:cubicBezTo>
                  <a:cubicBezTo>
                    <a:pt x="20385" y="9786"/>
                    <a:pt x="23997" y="11197"/>
                    <a:pt x="24288" y="11654"/>
                  </a:cubicBezTo>
                  <a:cubicBezTo>
                    <a:pt x="24578" y="12110"/>
                    <a:pt x="24724" y="15701"/>
                    <a:pt x="24724" y="15701"/>
                  </a:cubicBezTo>
                  <a:cubicBezTo>
                    <a:pt x="24724" y="15701"/>
                    <a:pt x="24102" y="12006"/>
                    <a:pt x="23894" y="11903"/>
                  </a:cubicBezTo>
                  <a:cubicBezTo>
                    <a:pt x="22541" y="11226"/>
                    <a:pt x="20272" y="10351"/>
                    <a:pt x="19339" y="10351"/>
                  </a:cubicBezTo>
                  <a:cubicBezTo>
                    <a:pt x="19184" y="10351"/>
                    <a:pt x="19066" y="10375"/>
                    <a:pt x="18995" y="10428"/>
                  </a:cubicBezTo>
                  <a:cubicBezTo>
                    <a:pt x="17002" y="11964"/>
                    <a:pt x="17127" y="12235"/>
                    <a:pt x="16607" y="12526"/>
                  </a:cubicBezTo>
                  <a:cubicBezTo>
                    <a:pt x="16607" y="12526"/>
                    <a:pt x="18736" y="9554"/>
                    <a:pt x="19280" y="9554"/>
                  </a:cubicBezTo>
                  <a:close/>
                  <a:moveTo>
                    <a:pt x="5028" y="11297"/>
                  </a:moveTo>
                  <a:cubicBezTo>
                    <a:pt x="5055" y="11297"/>
                    <a:pt x="5075" y="11305"/>
                    <a:pt x="5087" y="11322"/>
                  </a:cubicBezTo>
                  <a:cubicBezTo>
                    <a:pt x="5232" y="11549"/>
                    <a:pt x="7205" y="14518"/>
                    <a:pt x="7163" y="14809"/>
                  </a:cubicBezTo>
                  <a:cubicBezTo>
                    <a:pt x="7122" y="15078"/>
                    <a:pt x="6707" y="16802"/>
                    <a:pt x="6707" y="16802"/>
                  </a:cubicBezTo>
                  <a:cubicBezTo>
                    <a:pt x="6707" y="16802"/>
                    <a:pt x="6831" y="14934"/>
                    <a:pt x="6727" y="14684"/>
                  </a:cubicBezTo>
                  <a:cubicBezTo>
                    <a:pt x="6560" y="14228"/>
                    <a:pt x="4941" y="11881"/>
                    <a:pt x="4775" y="11881"/>
                  </a:cubicBezTo>
                  <a:cubicBezTo>
                    <a:pt x="4773" y="11881"/>
                    <a:pt x="4770" y="11881"/>
                    <a:pt x="4767" y="11881"/>
                  </a:cubicBezTo>
                  <a:cubicBezTo>
                    <a:pt x="4550" y="11881"/>
                    <a:pt x="3219" y="12546"/>
                    <a:pt x="3219" y="12546"/>
                  </a:cubicBezTo>
                  <a:cubicBezTo>
                    <a:pt x="3219" y="12546"/>
                    <a:pt x="4682" y="11297"/>
                    <a:pt x="5028" y="11297"/>
                  </a:cubicBezTo>
                  <a:close/>
                  <a:moveTo>
                    <a:pt x="32262" y="14320"/>
                  </a:moveTo>
                  <a:lnTo>
                    <a:pt x="32262" y="14320"/>
                  </a:lnTo>
                  <a:cubicBezTo>
                    <a:pt x="32284" y="14537"/>
                    <a:pt x="32323" y="14736"/>
                    <a:pt x="32342" y="14953"/>
                  </a:cubicBezTo>
                  <a:cubicBezTo>
                    <a:pt x="32405" y="15432"/>
                    <a:pt x="32425" y="15908"/>
                    <a:pt x="32446" y="16387"/>
                  </a:cubicBezTo>
                  <a:cubicBezTo>
                    <a:pt x="32466" y="17361"/>
                    <a:pt x="32405" y="18338"/>
                    <a:pt x="32239" y="19313"/>
                  </a:cubicBezTo>
                  <a:cubicBezTo>
                    <a:pt x="32197" y="19645"/>
                    <a:pt x="32114" y="19977"/>
                    <a:pt x="32051" y="20331"/>
                  </a:cubicBezTo>
                  <a:cubicBezTo>
                    <a:pt x="32031" y="20289"/>
                    <a:pt x="32010" y="20267"/>
                    <a:pt x="32010" y="20248"/>
                  </a:cubicBezTo>
                  <a:cubicBezTo>
                    <a:pt x="32073" y="19894"/>
                    <a:pt x="32114" y="19562"/>
                    <a:pt x="32156" y="19230"/>
                  </a:cubicBezTo>
                  <a:cubicBezTo>
                    <a:pt x="32280" y="18233"/>
                    <a:pt x="32342" y="17258"/>
                    <a:pt x="32342" y="16387"/>
                  </a:cubicBezTo>
                  <a:cubicBezTo>
                    <a:pt x="32342" y="15867"/>
                    <a:pt x="32322" y="15390"/>
                    <a:pt x="32300" y="14953"/>
                  </a:cubicBezTo>
                  <a:cubicBezTo>
                    <a:pt x="32281" y="14737"/>
                    <a:pt x="32280" y="14520"/>
                    <a:pt x="32262" y="14320"/>
                  </a:cubicBezTo>
                  <a:close/>
                  <a:moveTo>
                    <a:pt x="1766" y="12421"/>
                  </a:moveTo>
                  <a:cubicBezTo>
                    <a:pt x="1869" y="12733"/>
                    <a:pt x="1994" y="13002"/>
                    <a:pt x="2098" y="13210"/>
                  </a:cubicBezTo>
                  <a:cubicBezTo>
                    <a:pt x="2035" y="13563"/>
                    <a:pt x="1911" y="14186"/>
                    <a:pt x="1828" y="14953"/>
                  </a:cubicBezTo>
                  <a:cubicBezTo>
                    <a:pt x="1786" y="15390"/>
                    <a:pt x="1745" y="15888"/>
                    <a:pt x="1725" y="16387"/>
                  </a:cubicBezTo>
                  <a:cubicBezTo>
                    <a:pt x="1703" y="17341"/>
                    <a:pt x="1808" y="18338"/>
                    <a:pt x="2098" y="19210"/>
                  </a:cubicBezTo>
                  <a:cubicBezTo>
                    <a:pt x="2077" y="19251"/>
                    <a:pt x="2057" y="19313"/>
                    <a:pt x="2035" y="19354"/>
                  </a:cubicBezTo>
                  <a:cubicBezTo>
                    <a:pt x="1932" y="19708"/>
                    <a:pt x="1808" y="20226"/>
                    <a:pt x="1683" y="20787"/>
                  </a:cubicBezTo>
                  <a:cubicBezTo>
                    <a:pt x="1559" y="20350"/>
                    <a:pt x="1454" y="19894"/>
                    <a:pt x="1371" y="19459"/>
                  </a:cubicBezTo>
                  <a:cubicBezTo>
                    <a:pt x="1205" y="18441"/>
                    <a:pt x="1122" y="17424"/>
                    <a:pt x="1143" y="16387"/>
                  </a:cubicBezTo>
                  <a:cubicBezTo>
                    <a:pt x="1163" y="15908"/>
                    <a:pt x="1185" y="15432"/>
                    <a:pt x="1246" y="14953"/>
                  </a:cubicBezTo>
                  <a:cubicBezTo>
                    <a:pt x="1351" y="14103"/>
                    <a:pt x="1517" y="13251"/>
                    <a:pt x="1766" y="12421"/>
                  </a:cubicBezTo>
                  <a:close/>
                  <a:moveTo>
                    <a:pt x="28585" y="9017"/>
                  </a:moveTo>
                  <a:cubicBezTo>
                    <a:pt x="29228" y="9681"/>
                    <a:pt x="31262" y="12110"/>
                    <a:pt x="31262" y="12110"/>
                  </a:cubicBezTo>
                  <a:cubicBezTo>
                    <a:pt x="31284" y="12130"/>
                    <a:pt x="31533" y="13251"/>
                    <a:pt x="31616" y="14953"/>
                  </a:cubicBezTo>
                  <a:cubicBezTo>
                    <a:pt x="31658" y="15390"/>
                    <a:pt x="31677" y="15867"/>
                    <a:pt x="31677" y="16387"/>
                  </a:cubicBezTo>
                  <a:cubicBezTo>
                    <a:pt x="31677" y="17154"/>
                    <a:pt x="31636" y="17984"/>
                    <a:pt x="31533" y="18856"/>
                  </a:cubicBezTo>
                  <a:cubicBezTo>
                    <a:pt x="31470" y="19334"/>
                    <a:pt x="31408" y="19832"/>
                    <a:pt x="31304" y="20309"/>
                  </a:cubicBezTo>
                  <a:cubicBezTo>
                    <a:pt x="31304" y="20309"/>
                    <a:pt x="29851" y="21471"/>
                    <a:pt x="29333" y="21742"/>
                  </a:cubicBezTo>
                  <a:cubicBezTo>
                    <a:pt x="28461" y="20766"/>
                    <a:pt x="27028" y="19479"/>
                    <a:pt x="26073" y="18628"/>
                  </a:cubicBezTo>
                  <a:cubicBezTo>
                    <a:pt x="25804" y="18379"/>
                    <a:pt x="25555" y="18172"/>
                    <a:pt x="25367" y="18026"/>
                  </a:cubicBezTo>
                  <a:lnTo>
                    <a:pt x="25367" y="17693"/>
                  </a:lnTo>
                  <a:cubicBezTo>
                    <a:pt x="25367" y="17361"/>
                    <a:pt x="25367" y="16885"/>
                    <a:pt x="25347" y="16323"/>
                  </a:cubicBezTo>
                  <a:cubicBezTo>
                    <a:pt x="25347" y="15908"/>
                    <a:pt x="25326" y="15432"/>
                    <a:pt x="25326" y="14953"/>
                  </a:cubicBezTo>
                  <a:cubicBezTo>
                    <a:pt x="25284" y="13542"/>
                    <a:pt x="25243" y="12069"/>
                    <a:pt x="25159" y="11383"/>
                  </a:cubicBezTo>
                  <a:cubicBezTo>
                    <a:pt x="25533" y="11156"/>
                    <a:pt x="25948" y="10865"/>
                    <a:pt x="26363" y="10574"/>
                  </a:cubicBezTo>
                  <a:cubicBezTo>
                    <a:pt x="27194" y="9993"/>
                    <a:pt x="28066" y="9390"/>
                    <a:pt x="28585" y="9017"/>
                  </a:cubicBezTo>
                  <a:close/>
                  <a:moveTo>
                    <a:pt x="14470" y="15058"/>
                  </a:moveTo>
                  <a:cubicBezTo>
                    <a:pt x="14636" y="15369"/>
                    <a:pt x="14927" y="15784"/>
                    <a:pt x="15320" y="16282"/>
                  </a:cubicBezTo>
                  <a:cubicBezTo>
                    <a:pt x="15694" y="16760"/>
                    <a:pt x="16151" y="17300"/>
                    <a:pt x="16607" y="17818"/>
                  </a:cubicBezTo>
                  <a:lnTo>
                    <a:pt x="16629" y="17840"/>
                  </a:lnTo>
                  <a:cubicBezTo>
                    <a:pt x="16690" y="17901"/>
                    <a:pt x="16732" y="17964"/>
                    <a:pt x="16795" y="18026"/>
                  </a:cubicBezTo>
                  <a:cubicBezTo>
                    <a:pt x="17584" y="18897"/>
                    <a:pt x="18351" y="19686"/>
                    <a:pt x="18788" y="20018"/>
                  </a:cubicBezTo>
                  <a:cubicBezTo>
                    <a:pt x="18497" y="20766"/>
                    <a:pt x="17584" y="22988"/>
                    <a:pt x="16795" y="24876"/>
                  </a:cubicBezTo>
                  <a:cubicBezTo>
                    <a:pt x="16732" y="25022"/>
                    <a:pt x="16690" y="25146"/>
                    <a:pt x="16629" y="25291"/>
                  </a:cubicBezTo>
                  <a:cubicBezTo>
                    <a:pt x="16483" y="25603"/>
                    <a:pt x="16358" y="25914"/>
                    <a:pt x="16255" y="26204"/>
                  </a:cubicBezTo>
                  <a:cubicBezTo>
                    <a:pt x="15739" y="26371"/>
                    <a:pt x="14490" y="26684"/>
                    <a:pt x="12380" y="26684"/>
                  </a:cubicBezTo>
                  <a:cubicBezTo>
                    <a:pt x="11857" y="26684"/>
                    <a:pt x="11281" y="26665"/>
                    <a:pt x="10651" y="26619"/>
                  </a:cubicBezTo>
                  <a:cubicBezTo>
                    <a:pt x="8907" y="25395"/>
                    <a:pt x="6394" y="21119"/>
                    <a:pt x="5959" y="20372"/>
                  </a:cubicBezTo>
                  <a:cubicBezTo>
                    <a:pt x="5855" y="20704"/>
                    <a:pt x="5793" y="20890"/>
                    <a:pt x="5793" y="20890"/>
                  </a:cubicBezTo>
                  <a:lnTo>
                    <a:pt x="5896" y="20267"/>
                  </a:lnTo>
                  <a:cubicBezTo>
                    <a:pt x="5896" y="20267"/>
                    <a:pt x="5918" y="20309"/>
                    <a:pt x="5959" y="20372"/>
                  </a:cubicBezTo>
                  <a:cubicBezTo>
                    <a:pt x="6084" y="19977"/>
                    <a:pt x="6291" y="19396"/>
                    <a:pt x="6519" y="18773"/>
                  </a:cubicBezTo>
                  <a:cubicBezTo>
                    <a:pt x="6790" y="17964"/>
                    <a:pt x="7122" y="17051"/>
                    <a:pt x="7412" y="16345"/>
                  </a:cubicBezTo>
                  <a:cubicBezTo>
                    <a:pt x="7578" y="15908"/>
                    <a:pt x="7744" y="15556"/>
                    <a:pt x="7869" y="15327"/>
                  </a:cubicBezTo>
                  <a:cubicBezTo>
                    <a:pt x="8824" y="15286"/>
                    <a:pt x="12311" y="15183"/>
                    <a:pt x="14470" y="15058"/>
                  </a:cubicBezTo>
                  <a:close/>
                  <a:moveTo>
                    <a:pt x="15652" y="27165"/>
                  </a:moveTo>
                  <a:cubicBezTo>
                    <a:pt x="15923" y="27165"/>
                    <a:pt x="16117" y="27187"/>
                    <a:pt x="16172" y="27242"/>
                  </a:cubicBezTo>
                  <a:cubicBezTo>
                    <a:pt x="16421" y="27491"/>
                    <a:pt x="18185" y="29152"/>
                    <a:pt x="18185" y="29152"/>
                  </a:cubicBezTo>
                  <a:cubicBezTo>
                    <a:pt x="18185" y="29152"/>
                    <a:pt x="16400" y="27803"/>
                    <a:pt x="15882" y="27699"/>
                  </a:cubicBezTo>
                  <a:cubicBezTo>
                    <a:pt x="15402" y="27579"/>
                    <a:pt x="12902" y="27420"/>
                    <a:pt x="12716" y="27409"/>
                  </a:cubicBezTo>
                  <a:lnTo>
                    <a:pt x="12716" y="27409"/>
                  </a:lnTo>
                  <a:cubicBezTo>
                    <a:pt x="12718" y="27409"/>
                    <a:pt x="12721" y="27409"/>
                    <a:pt x="12723" y="27409"/>
                  </a:cubicBezTo>
                  <a:cubicBezTo>
                    <a:pt x="12966" y="27409"/>
                    <a:pt x="14742" y="27165"/>
                    <a:pt x="15652" y="27165"/>
                  </a:cubicBezTo>
                  <a:close/>
                  <a:moveTo>
                    <a:pt x="24890" y="18482"/>
                  </a:moveTo>
                  <a:cubicBezTo>
                    <a:pt x="25159" y="18711"/>
                    <a:pt x="25472" y="19002"/>
                    <a:pt x="25845" y="19313"/>
                  </a:cubicBezTo>
                  <a:cubicBezTo>
                    <a:pt x="26925" y="20267"/>
                    <a:pt x="28253" y="21493"/>
                    <a:pt x="28979" y="22343"/>
                  </a:cubicBezTo>
                  <a:cubicBezTo>
                    <a:pt x="28771" y="24004"/>
                    <a:pt x="27900" y="25728"/>
                    <a:pt x="27340" y="26702"/>
                  </a:cubicBezTo>
                  <a:cubicBezTo>
                    <a:pt x="24890" y="28820"/>
                    <a:pt x="20988" y="29359"/>
                    <a:pt x="19762" y="29484"/>
                  </a:cubicBezTo>
                  <a:cubicBezTo>
                    <a:pt x="19327" y="29193"/>
                    <a:pt x="18497" y="28571"/>
                    <a:pt x="17750" y="27803"/>
                  </a:cubicBezTo>
                  <a:cubicBezTo>
                    <a:pt x="17396" y="27450"/>
                    <a:pt x="17064" y="27056"/>
                    <a:pt x="16795" y="26641"/>
                  </a:cubicBezTo>
                  <a:lnTo>
                    <a:pt x="16795" y="26619"/>
                  </a:lnTo>
                  <a:lnTo>
                    <a:pt x="16795" y="26599"/>
                  </a:lnTo>
                  <a:cubicBezTo>
                    <a:pt x="17708" y="24419"/>
                    <a:pt x="19244" y="20683"/>
                    <a:pt x="19493" y="20081"/>
                  </a:cubicBezTo>
                  <a:cubicBezTo>
                    <a:pt x="20634" y="19791"/>
                    <a:pt x="23665" y="19002"/>
                    <a:pt x="24890" y="18482"/>
                  </a:cubicBezTo>
                  <a:close/>
                  <a:moveTo>
                    <a:pt x="2597" y="19852"/>
                  </a:moveTo>
                  <a:cubicBezTo>
                    <a:pt x="3136" y="20123"/>
                    <a:pt x="4277" y="20663"/>
                    <a:pt x="5398" y="20849"/>
                  </a:cubicBezTo>
                  <a:cubicBezTo>
                    <a:pt x="5378" y="20807"/>
                    <a:pt x="5378" y="20787"/>
                    <a:pt x="5356" y="20766"/>
                  </a:cubicBezTo>
                  <a:lnTo>
                    <a:pt x="5356" y="20766"/>
                  </a:lnTo>
                  <a:lnTo>
                    <a:pt x="5793" y="20890"/>
                  </a:lnTo>
                  <a:cubicBezTo>
                    <a:pt x="5669" y="20870"/>
                    <a:pt x="5523" y="20870"/>
                    <a:pt x="5398" y="20849"/>
                  </a:cubicBezTo>
                  <a:lnTo>
                    <a:pt x="5398" y="20849"/>
                  </a:lnTo>
                  <a:cubicBezTo>
                    <a:pt x="5772" y="21471"/>
                    <a:pt x="8138" y="25479"/>
                    <a:pt x="10028" y="26973"/>
                  </a:cubicBezTo>
                  <a:cubicBezTo>
                    <a:pt x="10006" y="27430"/>
                    <a:pt x="9986" y="28197"/>
                    <a:pt x="9986" y="28883"/>
                  </a:cubicBezTo>
                  <a:cubicBezTo>
                    <a:pt x="9986" y="29235"/>
                    <a:pt x="10006" y="29567"/>
                    <a:pt x="10006" y="29816"/>
                  </a:cubicBezTo>
                  <a:cubicBezTo>
                    <a:pt x="8885" y="29796"/>
                    <a:pt x="7764" y="29359"/>
                    <a:pt x="7080" y="29049"/>
                  </a:cubicBezTo>
                  <a:cubicBezTo>
                    <a:pt x="6499" y="28592"/>
                    <a:pt x="5979" y="28094"/>
                    <a:pt x="5481" y="27574"/>
                  </a:cubicBezTo>
                  <a:cubicBezTo>
                    <a:pt x="3986" y="25997"/>
                    <a:pt x="2846" y="24150"/>
                    <a:pt x="2098" y="22116"/>
                  </a:cubicBezTo>
                  <a:cubicBezTo>
                    <a:pt x="2181" y="21471"/>
                    <a:pt x="2389" y="20600"/>
                    <a:pt x="2597" y="19852"/>
                  </a:cubicBezTo>
                  <a:close/>
                  <a:moveTo>
                    <a:pt x="27132" y="27720"/>
                  </a:moveTo>
                  <a:lnTo>
                    <a:pt x="27672" y="28031"/>
                  </a:lnTo>
                  <a:cubicBezTo>
                    <a:pt x="25243" y="30356"/>
                    <a:pt x="22109" y="31850"/>
                    <a:pt x="18788" y="32287"/>
                  </a:cubicBezTo>
                  <a:cubicBezTo>
                    <a:pt x="17874" y="32266"/>
                    <a:pt x="17252" y="32163"/>
                    <a:pt x="16795" y="32038"/>
                  </a:cubicBezTo>
                  <a:cubicBezTo>
                    <a:pt x="16732" y="32016"/>
                    <a:pt x="16690" y="32016"/>
                    <a:pt x="16629" y="31996"/>
                  </a:cubicBezTo>
                  <a:cubicBezTo>
                    <a:pt x="16463" y="31933"/>
                    <a:pt x="16317" y="31872"/>
                    <a:pt x="16214" y="31830"/>
                  </a:cubicBezTo>
                  <a:cubicBezTo>
                    <a:pt x="16338" y="31767"/>
                    <a:pt x="16483" y="31706"/>
                    <a:pt x="16629" y="31643"/>
                  </a:cubicBezTo>
                  <a:cubicBezTo>
                    <a:pt x="16690" y="31623"/>
                    <a:pt x="16732" y="31581"/>
                    <a:pt x="16795" y="31560"/>
                  </a:cubicBezTo>
                  <a:cubicBezTo>
                    <a:pt x="17645" y="31186"/>
                    <a:pt x="18808" y="30626"/>
                    <a:pt x="19493" y="30190"/>
                  </a:cubicBezTo>
                  <a:cubicBezTo>
                    <a:pt x="20178" y="30128"/>
                    <a:pt x="24226" y="29775"/>
                    <a:pt x="27132" y="27720"/>
                  </a:cubicBezTo>
                  <a:close/>
                  <a:moveTo>
                    <a:pt x="9093" y="30397"/>
                  </a:moveTo>
                  <a:cubicBezTo>
                    <a:pt x="9383" y="30448"/>
                    <a:pt x="9680" y="30475"/>
                    <a:pt x="9980" y="30475"/>
                  </a:cubicBezTo>
                  <a:cubicBezTo>
                    <a:pt x="10175" y="30475"/>
                    <a:pt x="10371" y="30464"/>
                    <a:pt x="10568" y="30439"/>
                  </a:cubicBezTo>
                  <a:cubicBezTo>
                    <a:pt x="11625" y="30834"/>
                    <a:pt x="14013" y="31706"/>
                    <a:pt x="15300" y="31933"/>
                  </a:cubicBezTo>
                  <a:cubicBezTo>
                    <a:pt x="15403" y="32080"/>
                    <a:pt x="15569" y="32246"/>
                    <a:pt x="15860" y="32390"/>
                  </a:cubicBezTo>
                  <a:cubicBezTo>
                    <a:pt x="14448" y="32307"/>
                    <a:pt x="13037" y="32038"/>
                    <a:pt x="11667" y="31560"/>
                  </a:cubicBezTo>
                  <a:cubicBezTo>
                    <a:pt x="10754" y="31249"/>
                    <a:pt x="9903" y="30854"/>
                    <a:pt x="9093" y="30397"/>
                  </a:cubicBezTo>
                  <a:close/>
                  <a:moveTo>
                    <a:pt x="16823" y="0"/>
                  </a:moveTo>
                  <a:cubicBezTo>
                    <a:pt x="12667" y="0"/>
                    <a:pt x="8668" y="1554"/>
                    <a:pt x="5606" y="4284"/>
                  </a:cubicBezTo>
                  <a:cubicBezTo>
                    <a:pt x="4111" y="5612"/>
                    <a:pt x="2846" y="7231"/>
                    <a:pt x="1891" y="9100"/>
                  </a:cubicBezTo>
                  <a:cubicBezTo>
                    <a:pt x="1869" y="9100"/>
                    <a:pt x="1869" y="9121"/>
                    <a:pt x="1869" y="9141"/>
                  </a:cubicBezTo>
                  <a:cubicBezTo>
                    <a:pt x="1517" y="9827"/>
                    <a:pt x="1227" y="10533"/>
                    <a:pt x="956" y="11259"/>
                  </a:cubicBezTo>
                  <a:cubicBezTo>
                    <a:pt x="541" y="12484"/>
                    <a:pt x="272" y="13708"/>
                    <a:pt x="126" y="14953"/>
                  </a:cubicBezTo>
                  <a:cubicBezTo>
                    <a:pt x="84" y="15432"/>
                    <a:pt x="42" y="15908"/>
                    <a:pt x="42" y="16406"/>
                  </a:cubicBezTo>
                  <a:cubicBezTo>
                    <a:pt x="1" y="17486"/>
                    <a:pt x="106" y="18565"/>
                    <a:pt x="272" y="19625"/>
                  </a:cubicBezTo>
                  <a:lnTo>
                    <a:pt x="333" y="19874"/>
                  </a:lnTo>
                  <a:cubicBezTo>
                    <a:pt x="1413" y="25581"/>
                    <a:pt x="5440" y="30563"/>
                    <a:pt x="11293" y="32598"/>
                  </a:cubicBezTo>
                  <a:cubicBezTo>
                    <a:pt x="13058" y="33220"/>
                    <a:pt x="14864" y="33511"/>
                    <a:pt x="16629" y="33533"/>
                  </a:cubicBezTo>
                  <a:lnTo>
                    <a:pt x="16795" y="33533"/>
                  </a:lnTo>
                  <a:cubicBezTo>
                    <a:pt x="23728" y="33533"/>
                    <a:pt x="30224" y="29173"/>
                    <a:pt x="32632" y="22260"/>
                  </a:cubicBezTo>
                  <a:cubicBezTo>
                    <a:pt x="32695" y="22074"/>
                    <a:pt x="32757" y="21867"/>
                    <a:pt x="32820" y="21679"/>
                  </a:cubicBezTo>
                  <a:cubicBezTo>
                    <a:pt x="32861" y="21576"/>
                    <a:pt x="32881" y="21493"/>
                    <a:pt x="32903" y="21388"/>
                  </a:cubicBezTo>
                  <a:cubicBezTo>
                    <a:pt x="32923" y="21368"/>
                    <a:pt x="32923" y="21347"/>
                    <a:pt x="32923" y="21327"/>
                  </a:cubicBezTo>
                  <a:cubicBezTo>
                    <a:pt x="33401" y="19686"/>
                    <a:pt x="33587" y="18026"/>
                    <a:pt x="33567" y="16406"/>
                  </a:cubicBezTo>
                  <a:cubicBezTo>
                    <a:pt x="33546" y="15908"/>
                    <a:pt x="33504" y="15432"/>
                    <a:pt x="33463" y="14953"/>
                  </a:cubicBezTo>
                  <a:cubicBezTo>
                    <a:pt x="33006" y="10823"/>
                    <a:pt x="31013" y="6962"/>
                    <a:pt x="27900" y="4201"/>
                  </a:cubicBezTo>
                  <a:cubicBezTo>
                    <a:pt x="26302" y="2789"/>
                    <a:pt x="24434" y="1668"/>
                    <a:pt x="22295" y="921"/>
                  </a:cubicBezTo>
                  <a:cubicBezTo>
                    <a:pt x="20484" y="297"/>
                    <a:pt x="18638" y="0"/>
                    <a:pt x="16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8"/>
            <p:cNvSpPr/>
            <p:nvPr/>
          </p:nvSpPr>
          <p:spPr>
            <a:xfrm>
              <a:off x="6082678" y="1797829"/>
              <a:ext cx="116126" cy="111735"/>
            </a:xfrm>
            <a:custGeom>
              <a:avLst/>
              <a:gdLst/>
              <a:ahLst/>
              <a:cxnLst/>
              <a:rect l="l" t="t" r="r" b="b"/>
              <a:pathLst>
                <a:path w="5501" h="5293" extrusionOk="0">
                  <a:moveTo>
                    <a:pt x="2678" y="0"/>
                  </a:moveTo>
                  <a:lnTo>
                    <a:pt x="1889" y="1764"/>
                  </a:lnTo>
                  <a:lnTo>
                    <a:pt x="1" y="2096"/>
                  </a:lnTo>
                  <a:lnTo>
                    <a:pt x="1412" y="3405"/>
                  </a:lnTo>
                  <a:lnTo>
                    <a:pt x="1142" y="5293"/>
                  </a:lnTo>
                  <a:lnTo>
                    <a:pt x="2824" y="4360"/>
                  </a:lnTo>
                  <a:lnTo>
                    <a:pt x="4546" y="5190"/>
                  </a:lnTo>
                  <a:lnTo>
                    <a:pt x="4172" y="3300"/>
                  </a:lnTo>
                  <a:lnTo>
                    <a:pt x="5501" y="1930"/>
                  </a:lnTo>
                  <a:lnTo>
                    <a:pt x="3591" y="1703"/>
                  </a:lnTo>
                  <a:lnTo>
                    <a:pt x="26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8"/>
            <p:cNvSpPr/>
            <p:nvPr/>
          </p:nvSpPr>
          <p:spPr>
            <a:xfrm>
              <a:off x="7313078" y="1797829"/>
              <a:ext cx="116591" cy="111735"/>
            </a:xfrm>
            <a:custGeom>
              <a:avLst/>
              <a:gdLst/>
              <a:ahLst/>
              <a:cxnLst/>
              <a:rect l="l" t="t" r="r" b="b"/>
              <a:pathLst>
                <a:path w="5523" h="5293" extrusionOk="0">
                  <a:moveTo>
                    <a:pt x="2699" y="0"/>
                  </a:moveTo>
                  <a:lnTo>
                    <a:pt x="1889" y="1764"/>
                  </a:lnTo>
                  <a:lnTo>
                    <a:pt x="1" y="2096"/>
                  </a:lnTo>
                  <a:lnTo>
                    <a:pt x="1412" y="3405"/>
                  </a:lnTo>
                  <a:lnTo>
                    <a:pt x="1142" y="5293"/>
                  </a:lnTo>
                  <a:lnTo>
                    <a:pt x="2824" y="4360"/>
                  </a:lnTo>
                  <a:lnTo>
                    <a:pt x="4568" y="5190"/>
                  </a:lnTo>
                  <a:lnTo>
                    <a:pt x="4172" y="3300"/>
                  </a:lnTo>
                  <a:lnTo>
                    <a:pt x="5522" y="1930"/>
                  </a:lnTo>
                  <a:lnTo>
                    <a:pt x="3591" y="1703"/>
                  </a:lnTo>
                  <a:lnTo>
                    <a:pt x="26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8"/>
            <p:cNvSpPr/>
            <p:nvPr/>
          </p:nvSpPr>
          <p:spPr>
            <a:xfrm>
              <a:off x="5535850" y="1797829"/>
              <a:ext cx="396150" cy="436006"/>
            </a:xfrm>
            <a:custGeom>
              <a:avLst/>
              <a:gdLst/>
              <a:ahLst/>
              <a:cxnLst/>
              <a:rect l="l" t="t" r="r" b="b"/>
              <a:pathLst>
                <a:path w="18766" h="20654" extrusionOk="0">
                  <a:moveTo>
                    <a:pt x="8614" y="0"/>
                  </a:moveTo>
                  <a:lnTo>
                    <a:pt x="0" y="2055"/>
                  </a:lnTo>
                  <a:lnTo>
                    <a:pt x="7368" y="10338"/>
                  </a:lnTo>
                  <a:lnTo>
                    <a:pt x="3715" y="20654"/>
                  </a:lnTo>
                  <a:lnTo>
                    <a:pt x="3715" y="20654"/>
                  </a:lnTo>
                  <a:lnTo>
                    <a:pt x="18765" y="18827"/>
                  </a:lnTo>
                  <a:lnTo>
                    <a:pt x="18765" y="17208"/>
                  </a:lnTo>
                  <a:lnTo>
                    <a:pt x="14384" y="17374"/>
                  </a:lnTo>
                  <a:lnTo>
                    <a:pt x="86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8"/>
            <p:cNvSpPr/>
            <p:nvPr/>
          </p:nvSpPr>
          <p:spPr>
            <a:xfrm>
              <a:off x="7569847" y="1797829"/>
              <a:ext cx="396171" cy="436006"/>
            </a:xfrm>
            <a:custGeom>
              <a:avLst/>
              <a:gdLst/>
              <a:ahLst/>
              <a:cxnLst/>
              <a:rect l="l" t="t" r="r" b="b"/>
              <a:pathLst>
                <a:path w="18767" h="20654" extrusionOk="0">
                  <a:moveTo>
                    <a:pt x="10131" y="0"/>
                  </a:moveTo>
                  <a:lnTo>
                    <a:pt x="4360" y="17374"/>
                  </a:lnTo>
                  <a:lnTo>
                    <a:pt x="1" y="17208"/>
                  </a:lnTo>
                  <a:lnTo>
                    <a:pt x="1" y="18827"/>
                  </a:lnTo>
                  <a:lnTo>
                    <a:pt x="15050" y="20654"/>
                  </a:lnTo>
                  <a:lnTo>
                    <a:pt x="15050" y="20654"/>
                  </a:lnTo>
                  <a:lnTo>
                    <a:pt x="11376" y="10338"/>
                  </a:lnTo>
                  <a:lnTo>
                    <a:pt x="18766" y="2055"/>
                  </a:lnTo>
                  <a:lnTo>
                    <a:pt x="10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28"/>
          <p:cNvGrpSpPr/>
          <p:nvPr/>
        </p:nvGrpSpPr>
        <p:grpSpPr>
          <a:xfrm>
            <a:off x="6044059" y="2695548"/>
            <a:ext cx="953634" cy="983976"/>
            <a:chOff x="1465148" y="945525"/>
            <a:chExt cx="1838370" cy="1896862"/>
          </a:xfrm>
        </p:grpSpPr>
        <p:sp>
          <p:nvSpPr>
            <p:cNvPr id="946" name="Google Shape;946;p28"/>
            <p:cNvSpPr/>
            <p:nvPr/>
          </p:nvSpPr>
          <p:spPr>
            <a:xfrm>
              <a:off x="1465148" y="1701869"/>
              <a:ext cx="1838370" cy="1140519"/>
            </a:xfrm>
            <a:custGeom>
              <a:avLst/>
              <a:gdLst/>
              <a:ahLst/>
              <a:cxnLst/>
              <a:rect l="l" t="t" r="r" b="b"/>
              <a:pathLst>
                <a:path w="88034" h="54616" extrusionOk="0">
                  <a:moveTo>
                    <a:pt x="0" y="1"/>
                  </a:moveTo>
                  <a:lnTo>
                    <a:pt x="0" y="15860"/>
                  </a:lnTo>
                  <a:lnTo>
                    <a:pt x="394" y="16192"/>
                  </a:lnTo>
                  <a:cubicBezTo>
                    <a:pt x="706" y="16463"/>
                    <a:pt x="32236" y="43593"/>
                    <a:pt x="42989" y="53910"/>
                  </a:cubicBezTo>
                  <a:lnTo>
                    <a:pt x="43716" y="54616"/>
                  </a:lnTo>
                  <a:lnTo>
                    <a:pt x="88033" y="15217"/>
                  </a:lnTo>
                  <a:lnTo>
                    <a:pt x="88033" y="1"/>
                  </a:lnTo>
                  <a:lnTo>
                    <a:pt x="69642" y="1"/>
                  </a:lnTo>
                  <a:lnTo>
                    <a:pt x="69642" y="2201"/>
                  </a:lnTo>
                  <a:lnTo>
                    <a:pt x="85833" y="2201"/>
                  </a:lnTo>
                  <a:lnTo>
                    <a:pt x="85833" y="14221"/>
                  </a:lnTo>
                  <a:lnTo>
                    <a:pt x="43778" y="51605"/>
                  </a:lnTo>
                  <a:cubicBezTo>
                    <a:pt x="33047" y="41434"/>
                    <a:pt x="5771" y="17916"/>
                    <a:pt x="2220" y="14844"/>
                  </a:cubicBezTo>
                  <a:lnTo>
                    <a:pt x="2220" y="2201"/>
                  </a:lnTo>
                  <a:lnTo>
                    <a:pt x="18578" y="2201"/>
                  </a:lnTo>
                  <a:lnTo>
                    <a:pt x="18578" y="1"/>
                  </a:lnTo>
                  <a:close/>
                </a:path>
              </a:pathLst>
            </a:custGeom>
            <a:solidFill>
              <a:srgbClr val="E8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FEFEF"/>
                </a:solidFill>
              </a:endParaRPr>
            </a:p>
          </p:txBody>
        </p:sp>
        <p:sp>
          <p:nvSpPr>
            <p:cNvPr id="947" name="Google Shape;947;p28"/>
            <p:cNvSpPr/>
            <p:nvPr/>
          </p:nvSpPr>
          <p:spPr>
            <a:xfrm>
              <a:off x="1606879" y="1815032"/>
              <a:ext cx="176875" cy="169942"/>
            </a:xfrm>
            <a:custGeom>
              <a:avLst/>
              <a:gdLst/>
              <a:ahLst/>
              <a:cxnLst/>
              <a:rect l="l" t="t" r="r" b="b"/>
              <a:pathLst>
                <a:path w="8470" h="8138" extrusionOk="0">
                  <a:moveTo>
                    <a:pt x="4152" y="1"/>
                  </a:moveTo>
                  <a:lnTo>
                    <a:pt x="2928" y="2699"/>
                  </a:lnTo>
                  <a:lnTo>
                    <a:pt x="0" y="3217"/>
                  </a:lnTo>
                  <a:lnTo>
                    <a:pt x="2180" y="5210"/>
                  </a:lnTo>
                  <a:lnTo>
                    <a:pt x="1785" y="8138"/>
                  </a:lnTo>
                  <a:lnTo>
                    <a:pt x="1785" y="8138"/>
                  </a:lnTo>
                  <a:lnTo>
                    <a:pt x="4359" y="6685"/>
                  </a:lnTo>
                  <a:lnTo>
                    <a:pt x="7016" y="7972"/>
                  </a:lnTo>
                  <a:lnTo>
                    <a:pt x="6415" y="5085"/>
                  </a:lnTo>
                  <a:lnTo>
                    <a:pt x="8469" y="2948"/>
                  </a:lnTo>
                  <a:lnTo>
                    <a:pt x="5543" y="2616"/>
                  </a:lnTo>
                  <a:lnTo>
                    <a:pt x="4152" y="1"/>
                  </a:lnTo>
                  <a:close/>
                </a:path>
              </a:pathLst>
            </a:custGeom>
            <a:solidFill>
              <a:srgbClr val="E8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FEFEF"/>
                </a:solidFill>
              </a:endParaRPr>
            </a:p>
          </p:txBody>
        </p:sp>
        <p:sp>
          <p:nvSpPr>
            <p:cNvPr id="948" name="Google Shape;948;p28"/>
            <p:cNvSpPr/>
            <p:nvPr/>
          </p:nvSpPr>
          <p:spPr>
            <a:xfrm>
              <a:off x="2991859" y="1815032"/>
              <a:ext cx="176875" cy="169942"/>
            </a:xfrm>
            <a:custGeom>
              <a:avLst/>
              <a:gdLst/>
              <a:ahLst/>
              <a:cxnLst/>
              <a:rect l="l" t="t" r="r" b="b"/>
              <a:pathLst>
                <a:path w="8470" h="8138" extrusionOk="0">
                  <a:moveTo>
                    <a:pt x="4152" y="1"/>
                  </a:moveTo>
                  <a:lnTo>
                    <a:pt x="2926" y="2699"/>
                  </a:lnTo>
                  <a:lnTo>
                    <a:pt x="0" y="3217"/>
                  </a:lnTo>
                  <a:lnTo>
                    <a:pt x="2179" y="5210"/>
                  </a:lnTo>
                  <a:lnTo>
                    <a:pt x="1785" y="8138"/>
                  </a:lnTo>
                  <a:lnTo>
                    <a:pt x="4359" y="6685"/>
                  </a:lnTo>
                  <a:lnTo>
                    <a:pt x="7016" y="7972"/>
                  </a:lnTo>
                  <a:lnTo>
                    <a:pt x="6414" y="5085"/>
                  </a:lnTo>
                  <a:lnTo>
                    <a:pt x="8469" y="2948"/>
                  </a:lnTo>
                  <a:lnTo>
                    <a:pt x="5542" y="2616"/>
                  </a:lnTo>
                  <a:lnTo>
                    <a:pt x="4152" y="1"/>
                  </a:lnTo>
                  <a:close/>
                </a:path>
              </a:pathLst>
            </a:custGeom>
            <a:solidFill>
              <a:srgbClr val="E8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FEFEF"/>
                </a:solidFill>
              </a:endParaRPr>
            </a:p>
          </p:txBody>
        </p:sp>
        <p:sp>
          <p:nvSpPr>
            <p:cNvPr id="949" name="Google Shape;949;p28"/>
            <p:cNvSpPr/>
            <p:nvPr/>
          </p:nvSpPr>
          <p:spPr>
            <a:xfrm>
              <a:off x="1465232" y="945525"/>
              <a:ext cx="1838282" cy="701978"/>
            </a:xfrm>
            <a:custGeom>
              <a:avLst/>
              <a:gdLst/>
              <a:ahLst/>
              <a:cxnLst/>
              <a:rect l="l" t="t" r="r" b="b"/>
              <a:pathLst>
                <a:path w="78009" h="29789" extrusionOk="0">
                  <a:moveTo>
                    <a:pt x="39004" y="1"/>
                  </a:moveTo>
                  <a:cubicBezTo>
                    <a:pt x="38962" y="1"/>
                    <a:pt x="38444" y="1"/>
                    <a:pt x="37509" y="22"/>
                  </a:cubicBezTo>
                  <a:cubicBezTo>
                    <a:pt x="36596" y="42"/>
                    <a:pt x="35267" y="105"/>
                    <a:pt x="33670" y="230"/>
                  </a:cubicBezTo>
                  <a:cubicBezTo>
                    <a:pt x="32320" y="313"/>
                    <a:pt x="30784" y="457"/>
                    <a:pt x="29123" y="665"/>
                  </a:cubicBezTo>
                  <a:cubicBezTo>
                    <a:pt x="27774" y="811"/>
                    <a:pt x="26341" y="1019"/>
                    <a:pt x="24868" y="1268"/>
                  </a:cubicBezTo>
                  <a:cubicBezTo>
                    <a:pt x="23208" y="1537"/>
                    <a:pt x="21484" y="1869"/>
                    <a:pt x="19740" y="2284"/>
                  </a:cubicBezTo>
                  <a:cubicBezTo>
                    <a:pt x="18060" y="2658"/>
                    <a:pt x="16378" y="3114"/>
                    <a:pt x="14697" y="3654"/>
                  </a:cubicBezTo>
                  <a:cubicBezTo>
                    <a:pt x="10233" y="5066"/>
                    <a:pt x="5916" y="7058"/>
                    <a:pt x="2491" y="9798"/>
                  </a:cubicBezTo>
                  <a:cubicBezTo>
                    <a:pt x="997" y="11002"/>
                    <a:pt x="0" y="13576"/>
                    <a:pt x="0" y="15361"/>
                  </a:cubicBezTo>
                  <a:lnTo>
                    <a:pt x="0" y="29789"/>
                  </a:lnTo>
                  <a:lnTo>
                    <a:pt x="78008" y="29789"/>
                  </a:lnTo>
                  <a:lnTo>
                    <a:pt x="78008" y="15361"/>
                  </a:lnTo>
                  <a:cubicBezTo>
                    <a:pt x="78008" y="14968"/>
                    <a:pt x="77945" y="14511"/>
                    <a:pt x="77842" y="14055"/>
                  </a:cubicBezTo>
                  <a:cubicBezTo>
                    <a:pt x="77676" y="13161"/>
                    <a:pt x="77303" y="12228"/>
                    <a:pt x="76824" y="11417"/>
                  </a:cubicBezTo>
                  <a:cubicBezTo>
                    <a:pt x="76451" y="10775"/>
                    <a:pt x="76016" y="10194"/>
                    <a:pt x="75496" y="9798"/>
                  </a:cubicBezTo>
                  <a:cubicBezTo>
                    <a:pt x="75288" y="9632"/>
                    <a:pt x="75061" y="9446"/>
                    <a:pt x="74853" y="9280"/>
                  </a:cubicBezTo>
                  <a:cubicBezTo>
                    <a:pt x="74147" y="8760"/>
                    <a:pt x="73420" y="8262"/>
                    <a:pt x="72653" y="7806"/>
                  </a:cubicBezTo>
                  <a:cubicBezTo>
                    <a:pt x="71200" y="6914"/>
                    <a:pt x="69642" y="6103"/>
                    <a:pt x="68023" y="5419"/>
                  </a:cubicBezTo>
                  <a:lnTo>
                    <a:pt x="68003" y="5398"/>
                  </a:lnTo>
                  <a:cubicBezTo>
                    <a:pt x="67837" y="5336"/>
                    <a:pt x="67671" y="5253"/>
                    <a:pt x="67505" y="5190"/>
                  </a:cubicBezTo>
                  <a:cubicBezTo>
                    <a:pt x="66529" y="4775"/>
                    <a:pt x="65554" y="4401"/>
                    <a:pt x="64536" y="4069"/>
                  </a:cubicBezTo>
                  <a:cubicBezTo>
                    <a:pt x="63622" y="3737"/>
                    <a:pt x="62689" y="3446"/>
                    <a:pt x="61754" y="3177"/>
                  </a:cubicBezTo>
                  <a:cubicBezTo>
                    <a:pt x="60675" y="2865"/>
                    <a:pt x="59575" y="2575"/>
                    <a:pt x="58496" y="2325"/>
                  </a:cubicBezTo>
                  <a:cubicBezTo>
                    <a:pt x="57500" y="2098"/>
                    <a:pt x="56482" y="1869"/>
                    <a:pt x="55485" y="1683"/>
                  </a:cubicBezTo>
                  <a:cubicBezTo>
                    <a:pt x="54303" y="1454"/>
                    <a:pt x="53119" y="1246"/>
                    <a:pt x="51998" y="1080"/>
                  </a:cubicBezTo>
                  <a:cubicBezTo>
                    <a:pt x="50877" y="914"/>
                    <a:pt x="49798" y="769"/>
                    <a:pt x="48760" y="645"/>
                  </a:cubicBezTo>
                  <a:cubicBezTo>
                    <a:pt x="47431" y="479"/>
                    <a:pt x="46166" y="374"/>
                    <a:pt x="45023" y="271"/>
                  </a:cubicBezTo>
                  <a:cubicBezTo>
                    <a:pt x="43695" y="167"/>
                    <a:pt x="42532" y="105"/>
                    <a:pt x="41578" y="64"/>
                  </a:cubicBezTo>
                  <a:cubicBezTo>
                    <a:pt x="39980" y="1"/>
                    <a:pt x="39045" y="1"/>
                    <a:pt x="39004" y="1"/>
                  </a:cubicBezTo>
                  <a:close/>
                </a:path>
              </a:pathLst>
            </a:custGeom>
            <a:solidFill>
              <a:srgbClr val="E8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FEFEF"/>
                </a:solidFill>
              </a:endParaRPr>
            </a:p>
          </p:txBody>
        </p:sp>
        <p:sp>
          <p:nvSpPr>
            <p:cNvPr id="950" name="Google Shape;950;p28"/>
            <p:cNvSpPr/>
            <p:nvPr/>
          </p:nvSpPr>
          <p:spPr>
            <a:xfrm>
              <a:off x="1908048" y="1120912"/>
              <a:ext cx="959497" cy="959497"/>
            </a:xfrm>
            <a:custGeom>
              <a:avLst/>
              <a:gdLst/>
              <a:ahLst/>
              <a:cxnLst/>
              <a:rect l="l" t="t" r="r" b="b"/>
              <a:pathLst>
                <a:path w="38030" h="38030" extrusionOk="0">
                  <a:moveTo>
                    <a:pt x="19015" y="1"/>
                  </a:moveTo>
                  <a:cubicBezTo>
                    <a:pt x="8512" y="1"/>
                    <a:pt x="1" y="8512"/>
                    <a:pt x="1" y="19015"/>
                  </a:cubicBezTo>
                  <a:cubicBezTo>
                    <a:pt x="1" y="29519"/>
                    <a:pt x="8512" y="38029"/>
                    <a:pt x="19015" y="38029"/>
                  </a:cubicBezTo>
                  <a:cubicBezTo>
                    <a:pt x="29519" y="38029"/>
                    <a:pt x="38029" y="29519"/>
                    <a:pt x="38029" y="19015"/>
                  </a:cubicBezTo>
                  <a:cubicBezTo>
                    <a:pt x="38029" y="8512"/>
                    <a:pt x="29519" y="1"/>
                    <a:pt x="190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8"/>
            <p:cNvSpPr/>
            <p:nvPr/>
          </p:nvSpPr>
          <p:spPr>
            <a:xfrm>
              <a:off x="1972562" y="1185948"/>
              <a:ext cx="830463" cy="829425"/>
            </a:xfrm>
            <a:custGeom>
              <a:avLst/>
              <a:gdLst/>
              <a:ahLst/>
              <a:cxnLst/>
              <a:rect l="l" t="t" r="r" b="b"/>
              <a:pathLst>
                <a:path w="33588" h="33546" extrusionOk="0">
                  <a:moveTo>
                    <a:pt x="18019" y="1163"/>
                  </a:moveTo>
                  <a:lnTo>
                    <a:pt x="18019" y="1163"/>
                  </a:lnTo>
                  <a:cubicBezTo>
                    <a:pt x="18578" y="1205"/>
                    <a:pt x="19160" y="1288"/>
                    <a:pt x="19721" y="1392"/>
                  </a:cubicBezTo>
                  <a:cubicBezTo>
                    <a:pt x="20468" y="1537"/>
                    <a:pt x="21194" y="1724"/>
                    <a:pt x="21921" y="1973"/>
                  </a:cubicBezTo>
                  <a:cubicBezTo>
                    <a:pt x="23394" y="2492"/>
                    <a:pt x="24723" y="3197"/>
                    <a:pt x="25907" y="4049"/>
                  </a:cubicBezTo>
                  <a:cubicBezTo>
                    <a:pt x="25927" y="4069"/>
                    <a:pt x="25948" y="4069"/>
                    <a:pt x="25968" y="4091"/>
                  </a:cubicBezTo>
                  <a:cubicBezTo>
                    <a:pt x="25927" y="4132"/>
                    <a:pt x="25885" y="4174"/>
                    <a:pt x="25844" y="4235"/>
                  </a:cubicBezTo>
                  <a:cubicBezTo>
                    <a:pt x="25719" y="4152"/>
                    <a:pt x="25616" y="4091"/>
                    <a:pt x="25511" y="4028"/>
                  </a:cubicBezTo>
                  <a:cubicBezTo>
                    <a:pt x="23934" y="3114"/>
                    <a:pt x="22107" y="2492"/>
                    <a:pt x="20779" y="2098"/>
                  </a:cubicBezTo>
                  <a:cubicBezTo>
                    <a:pt x="19679" y="1807"/>
                    <a:pt x="18910" y="1641"/>
                    <a:pt x="18827" y="1641"/>
                  </a:cubicBezTo>
                  <a:lnTo>
                    <a:pt x="18019" y="1163"/>
                  </a:lnTo>
                  <a:close/>
                  <a:moveTo>
                    <a:pt x="18703" y="2284"/>
                  </a:moveTo>
                  <a:cubicBezTo>
                    <a:pt x="18724" y="2306"/>
                    <a:pt x="20281" y="2596"/>
                    <a:pt x="22107" y="3239"/>
                  </a:cubicBezTo>
                  <a:cubicBezTo>
                    <a:pt x="22668" y="3427"/>
                    <a:pt x="23250" y="3654"/>
                    <a:pt x="23851" y="3925"/>
                  </a:cubicBezTo>
                  <a:cubicBezTo>
                    <a:pt x="24640" y="4277"/>
                    <a:pt x="25409" y="4692"/>
                    <a:pt x="26073" y="5190"/>
                  </a:cubicBezTo>
                  <a:cubicBezTo>
                    <a:pt x="26820" y="6001"/>
                    <a:pt x="27961" y="7390"/>
                    <a:pt x="28232" y="8428"/>
                  </a:cubicBezTo>
                  <a:cubicBezTo>
                    <a:pt x="27609" y="8885"/>
                    <a:pt x="26882" y="9405"/>
                    <a:pt x="26176" y="9881"/>
                  </a:cubicBezTo>
                  <a:cubicBezTo>
                    <a:pt x="25678" y="10235"/>
                    <a:pt x="25201" y="10567"/>
                    <a:pt x="24806" y="10816"/>
                  </a:cubicBezTo>
                  <a:cubicBezTo>
                    <a:pt x="23768" y="10194"/>
                    <a:pt x="20136" y="8741"/>
                    <a:pt x="18786" y="8677"/>
                  </a:cubicBezTo>
                  <a:cubicBezTo>
                    <a:pt x="18019" y="6748"/>
                    <a:pt x="16627" y="4630"/>
                    <a:pt x="16026" y="3759"/>
                  </a:cubicBezTo>
                  <a:cubicBezTo>
                    <a:pt x="16026" y="3737"/>
                    <a:pt x="16004" y="3737"/>
                    <a:pt x="16004" y="3717"/>
                  </a:cubicBezTo>
                  <a:cubicBezTo>
                    <a:pt x="16649" y="3260"/>
                    <a:pt x="18703" y="2284"/>
                    <a:pt x="18703" y="2284"/>
                  </a:cubicBezTo>
                  <a:close/>
                  <a:moveTo>
                    <a:pt x="8739" y="3344"/>
                  </a:moveTo>
                  <a:lnTo>
                    <a:pt x="8885" y="4028"/>
                  </a:lnTo>
                  <a:lnTo>
                    <a:pt x="8988" y="4423"/>
                  </a:lnTo>
                  <a:cubicBezTo>
                    <a:pt x="8158" y="5356"/>
                    <a:pt x="6290" y="7640"/>
                    <a:pt x="5210" y="10609"/>
                  </a:cubicBezTo>
                  <a:cubicBezTo>
                    <a:pt x="4568" y="10961"/>
                    <a:pt x="3301" y="11667"/>
                    <a:pt x="2492" y="12518"/>
                  </a:cubicBezTo>
                  <a:cubicBezTo>
                    <a:pt x="2346" y="12165"/>
                    <a:pt x="2221" y="11688"/>
                    <a:pt x="2201" y="11107"/>
                  </a:cubicBezTo>
                  <a:cubicBezTo>
                    <a:pt x="3322" y="8201"/>
                    <a:pt x="5232" y="5834"/>
                    <a:pt x="7577" y="4111"/>
                  </a:cubicBezTo>
                  <a:cubicBezTo>
                    <a:pt x="7950" y="3842"/>
                    <a:pt x="8346" y="3593"/>
                    <a:pt x="8739" y="3344"/>
                  </a:cubicBezTo>
                  <a:close/>
                  <a:moveTo>
                    <a:pt x="14386" y="3952"/>
                  </a:moveTo>
                  <a:cubicBezTo>
                    <a:pt x="14751" y="3952"/>
                    <a:pt x="15095" y="3975"/>
                    <a:pt x="15403" y="4028"/>
                  </a:cubicBezTo>
                  <a:cubicBezTo>
                    <a:pt x="15963" y="4838"/>
                    <a:pt x="17438" y="7080"/>
                    <a:pt x="18205" y="9031"/>
                  </a:cubicBezTo>
                  <a:cubicBezTo>
                    <a:pt x="17479" y="10047"/>
                    <a:pt x="15133" y="13349"/>
                    <a:pt x="14490" y="14387"/>
                  </a:cubicBezTo>
                  <a:cubicBezTo>
                    <a:pt x="12331" y="14531"/>
                    <a:pt x="8719" y="14636"/>
                    <a:pt x="7806" y="14656"/>
                  </a:cubicBezTo>
                  <a:cubicBezTo>
                    <a:pt x="7286" y="13908"/>
                    <a:pt x="6124" y="12206"/>
                    <a:pt x="5730" y="11148"/>
                  </a:cubicBezTo>
                  <a:cubicBezTo>
                    <a:pt x="6829" y="7889"/>
                    <a:pt x="9010" y="5378"/>
                    <a:pt x="9674" y="4672"/>
                  </a:cubicBezTo>
                  <a:cubicBezTo>
                    <a:pt x="10676" y="4416"/>
                    <a:pt x="12738" y="3952"/>
                    <a:pt x="14386" y="3952"/>
                  </a:cubicBezTo>
                  <a:close/>
                  <a:moveTo>
                    <a:pt x="19280" y="9547"/>
                  </a:moveTo>
                  <a:cubicBezTo>
                    <a:pt x="19289" y="9547"/>
                    <a:pt x="19298" y="9548"/>
                    <a:pt x="19306" y="9549"/>
                  </a:cubicBezTo>
                  <a:cubicBezTo>
                    <a:pt x="20385" y="9798"/>
                    <a:pt x="23997" y="11210"/>
                    <a:pt x="24288" y="11647"/>
                  </a:cubicBezTo>
                  <a:cubicBezTo>
                    <a:pt x="24557" y="12103"/>
                    <a:pt x="24723" y="15715"/>
                    <a:pt x="24723" y="15715"/>
                  </a:cubicBezTo>
                  <a:cubicBezTo>
                    <a:pt x="24723" y="15715"/>
                    <a:pt x="24100" y="12020"/>
                    <a:pt x="23872" y="11896"/>
                  </a:cubicBezTo>
                  <a:cubicBezTo>
                    <a:pt x="22544" y="11240"/>
                    <a:pt x="20295" y="10358"/>
                    <a:pt x="19353" y="10358"/>
                  </a:cubicBezTo>
                  <a:cubicBezTo>
                    <a:pt x="19190" y="10358"/>
                    <a:pt x="19067" y="10385"/>
                    <a:pt x="18994" y="10443"/>
                  </a:cubicBezTo>
                  <a:cubicBezTo>
                    <a:pt x="16981" y="11979"/>
                    <a:pt x="17125" y="12248"/>
                    <a:pt x="16586" y="12538"/>
                  </a:cubicBezTo>
                  <a:cubicBezTo>
                    <a:pt x="16586" y="12538"/>
                    <a:pt x="18735" y="9547"/>
                    <a:pt x="19280" y="9547"/>
                  </a:cubicBezTo>
                  <a:close/>
                  <a:moveTo>
                    <a:pt x="5011" y="11290"/>
                  </a:moveTo>
                  <a:cubicBezTo>
                    <a:pt x="5037" y="11290"/>
                    <a:pt x="5055" y="11298"/>
                    <a:pt x="5066" y="11315"/>
                  </a:cubicBezTo>
                  <a:cubicBezTo>
                    <a:pt x="5232" y="11542"/>
                    <a:pt x="7203" y="14531"/>
                    <a:pt x="7162" y="14802"/>
                  </a:cubicBezTo>
                  <a:cubicBezTo>
                    <a:pt x="7120" y="15092"/>
                    <a:pt x="6705" y="16795"/>
                    <a:pt x="6705" y="16795"/>
                  </a:cubicBezTo>
                  <a:cubicBezTo>
                    <a:pt x="6705" y="16795"/>
                    <a:pt x="6809" y="14946"/>
                    <a:pt x="6726" y="14697"/>
                  </a:cubicBezTo>
                  <a:cubicBezTo>
                    <a:pt x="6560" y="14221"/>
                    <a:pt x="4941" y="11874"/>
                    <a:pt x="4754" y="11874"/>
                  </a:cubicBezTo>
                  <a:cubicBezTo>
                    <a:pt x="4588" y="11874"/>
                    <a:pt x="3198" y="12560"/>
                    <a:pt x="3198" y="12560"/>
                  </a:cubicBezTo>
                  <a:cubicBezTo>
                    <a:pt x="3198" y="12560"/>
                    <a:pt x="4680" y="11290"/>
                    <a:pt x="5011" y="11290"/>
                  </a:cubicBezTo>
                  <a:close/>
                  <a:moveTo>
                    <a:pt x="32237" y="14304"/>
                  </a:moveTo>
                  <a:cubicBezTo>
                    <a:pt x="32279" y="14511"/>
                    <a:pt x="32300" y="14739"/>
                    <a:pt x="32342" y="14946"/>
                  </a:cubicBezTo>
                  <a:cubicBezTo>
                    <a:pt x="32383" y="15425"/>
                    <a:pt x="32425" y="15901"/>
                    <a:pt x="32445" y="16399"/>
                  </a:cubicBezTo>
                  <a:cubicBezTo>
                    <a:pt x="32466" y="17354"/>
                    <a:pt x="32403" y="18331"/>
                    <a:pt x="32237" y="19305"/>
                  </a:cubicBezTo>
                  <a:cubicBezTo>
                    <a:pt x="32176" y="19638"/>
                    <a:pt x="32112" y="19991"/>
                    <a:pt x="32029" y="20323"/>
                  </a:cubicBezTo>
                  <a:cubicBezTo>
                    <a:pt x="32029" y="20302"/>
                    <a:pt x="32010" y="20260"/>
                    <a:pt x="31988" y="20240"/>
                  </a:cubicBezTo>
                  <a:cubicBezTo>
                    <a:pt x="32051" y="19908"/>
                    <a:pt x="32112" y="19576"/>
                    <a:pt x="32154" y="19244"/>
                  </a:cubicBezTo>
                  <a:cubicBezTo>
                    <a:pt x="32279" y="18226"/>
                    <a:pt x="32342" y="17271"/>
                    <a:pt x="32342" y="16399"/>
                  </a:cubicBezTo>
                  <a:cubicBezTo>
                    <a:pt x="32342" y="15881"/>
                    <a:pt x="32320" y="15403"/>
                    <a:pt x="32300" y="14946"/>
                  </a:cubicBezTo>
                  <a:cubicBezTo>
                    <a:pt x="32279" y="14719"/>
                    <a:pt x="32259" y="14511"/>
                    <a:pt x="32237" y="14304"/>
                  </a:cubicBezTo>
                  <a:close/>
                  <a:moveTo>
                    <a:pt x="1745" y="12414"/>
                  </a:moveTo>
                  <a:cubicBezTo>
                    <a:pt x="1848" y="12746"/>
                    <a:pt x="1994" y="13017"/>
                    <a:pt x="2097" y="13224"/>
                  </a:cubicBezTo>
                  <a:cubicBezTo>
                    <a:pt x="2014" y="13556"/>
                    <a:pt x="1911" y="14179"/>
                    <a:pt x="1828" y="14946"/>
                  </a:cubicBezTo>
                  <a:cubicBezTo>
                    <a:pt x="1765" y="15383"/>
                    <a:pt x="1745" y="15881"/>
                    <a:pt x="1723" y="16379"/>
                  </a:cubicBezTo>
                  <a:cubicBezTo>
                    <a:pt x="1703" y="17334"/>
                    <a:pt x="1786" y="18351"/>
                    <a:pt x="2077" y="19203"/>
                  </a:cubicBezTo>
                  <a:cubicBezTo>
                    <a:pt x="2077" y="19264"/>
                    <a:pt x="2055" y="19305"/>
                    <a:pt x="2035" y="19369"/>
                  </a:cubicBezTo>
                  <a:cubicBezTo>
                    <a:pt x="1931" y="19721"/>
                    <a:pt x="1786" y="20240"/>
                    <a:pt x="1662" y="20780"/>
                  </a:cubicBezTo>
                  <a:cubicBezTo>
                    <a:pt x="1557" y="20343"/>
                    <a:pt x="1454" y="19908"/>
                    <a:pt x="1371" y="19452"/>
                  </a:cubicBezTo>
                  <a:cubicBezTo>
                    <a:pt x="1205" y="18455"/>
                    <a:pt x="1122" y="17417"/>
                    <a:pt x="1142" y="16399"/>
                  </a:cubicBezTo>
                  <a:cubicBezTo>
                    <a:pt x="1142" y="15923"/>
                    <a:pt x="1183" y="15425"/>
                    <a:pt x="1246" y="14946"/>
                  </a:cubicBezTo>
                  <a:cubicBezTo>
                    <a:pt x="1349" y="14096"/>
                    <a:pt x="1515" y="13266"/>
                    <a:pt x="1745" y="12414"/>
                  </a:cubicBezTo>
                  <a:close/>
                  <a:moveTo>
                    <a:pt x="28564" y="9010"/>
                  </a:moveTo>
                  <a:cubicBezTo>
                    <a:pt x="29228" y="9695"/>
                    <a:pt x="31262" y="12103"/>
                    <a:pt x="31262" y="12103"/>
                  </a:cubicBezTo>
                  <a:cubicBezTo>
                    <a:pt x="31262" y="12123"/>
                    <a:pt x="31511" y="13244"/>
                    <a:pt x="31614" y="14946"/>
                  </a:cubicBezTo>
                  <a:cubicBezTo>
                    <a:pt x="31636" y="15383"/>
                    <a:pt x="31656" y="15881"/>
                    <a:pt x="31656" y="16379"/>
                  </a:cubicBezTo>
                  <a:cubicBezTo>
                    <a:pt x="31656" y="17147"/>
                    <a:pt x="31614" y="17999"/>
                    <a:pt x="31531" y="18849"/>
                  </a:cubicBezTo>
                  <a:cubicBezTo>
                    <a:pt x="31470" y="19347"/>
                    <a:pt x="31407" y="19825"/>
                    <a:pt x="31304" y="20323"/>
                  </a:cubicBezTo>
                  <a:cubicBezTo>
                    <a:pt x="31304" y="20323"/>
                    <a:pt x="29851" y="21464"/>
                    <a:pt x="29331" y="21735"/>
                  </a:cubicBezTo>
                  <a:cubicBezTo>
                    <a:pt x="28439" y="20759"/>
                    <a:pt x="27028" y="19472"/>
                    <a:pt x="26073" y="18641"/>
                  </a:cubicBezTo>
                  <a:cubicBezTo>
                    <a:pt x="25782" y="18392"/>
                    <a:pt x="25553" y="18185"/>
                    <a:pt x="25367" y="18019"/>
                  </a:cubicBezTo>
                  <a:lnTo>
                    <a:pt x="25367" y="17686"/>
                  </a:lnTo>
                  <a:cubicBezTo>
                    <a:pt x="25367" y="17354"/>
                    <a:pt x="25345" y="16878"/>
                    <a:pt x="25345" y="16338"/>
                  </a:cubicBezTo>
                  <a:cubicBezTo>
                    <a:pt x="25345" y="15901"/>
                    <a:pt x="25325" y="15425"/>
                    <a:pt x="25325" y="14946"/>
                  </a:cubicBezTo>
                  <a:cubicBezTo>
                    <a:pt x="25284" y="13535"/>
                    <a:pt x="25221" y="12062"/>
                    <a:pt x="25159" y="11398"/>
                  </a:cubicBezTo>
                  <a:cubicBezTo>
                    <a:pt x="25511" y="11148"/>
                    <a:pt x="25927" y="10878"/>
                    <a:pt x="26363" y="10587"/>
                  </a:cubicBezTo>
                  <a:cubicBezTo>
                    <a:pt x="27194" y="10006"/>
                    <a:pt x="28044" y="9383"/>
                    <a:pt x="28564" y="9010"/>
                  </a:cubicBezTo>
                  <a:close/>
                  <a:moveTo>
                    <a:pt x="14468" y="15071"/>
                  </a:moveTo>
                  <a:cubicBezTo>
                    <a:pt x="14614" y="15361"/>
                    <a:pt x="14925" y="15798"/>
                    <a:pt x="15299" y="16275"/>
                  </a:cubicBezTo>
                  <a:cubicBezTo>
                    <a:pt x="15694" y="16773"/>
                    <a:pt x="16151" y="17313"/>
                    <a:pt x="16607" y="17833"/>
                  </a:cubicBezTo>
                  <a:lnTo>
                    <a:pt x="16627" y="17833"/>
                  </a:lnTo>
                  <a:cubicBezTo>
                    <a:pt x="16669" y="17894"/>
                    <a:pt x="16732" y="17957"/>
                    <a:pt x="16793" y="18019"/>
                  </a:cubicBezTo>
                  <a:cubicBezTo>
                    <a:pt x="17582" y="18890"/>
                    <a:pt x="18351" y="19679"/>
                    <a:pt x="18786" y="20011"/>
                  </a:cubicBezTo>
                  <a:cubicBezTo>
                    <a:pt x="18475" y="20780"/>
                    <a:pt x="17582" y="22980"/>
                    <a:pt x="16793" y="24869"/>
                  </a:cubicBezTo>
                  <a:cubicBezTo>
                    <a:pt x="16732" y="25015"/>
                    <a:pt x="16669" y="25159"/>
                    <a:pt x="16627" y="25284"/>
                  </a:cubicBezTo>
                  <a:cubicBezTo>
                    <a:pt x="16483" y="25616"/>
                    <a:pt x="16358" y="25907"/>
                    <a:pt x="16234" y="26197"/>
                  </a:cubicBezTo>
                  <a:cubicBezTo>
                    <a:pt x="15738" y="26362"/>
                    <a:pt x="14508" y="26685"/>
                    <a:pt x="12428" y="26685"/>
                  </a:cubicBezTo>
                  <a:cubicBezTo>
                    <a:pt x="11892" y="26685"/>
                    <a:pt x="11300" y="26663"/>
                    <a:pt x="10649" y="26612"/>
                  </a:cubicBezTo>
                  <a:cubicBezTo>
                    <a:pt x="8905" y="25408"/>
                    <a:pt x="6373" y="21132"/>
                    <a:pt x="5958" y="20385"/>
                  </a:cubicBezTo>
                  <a:cubicBezTo>
                    <a:pt x="5833" y="20697"/>
                    <a:pt x="5772" y="20883"/>
                    <a:pt x="5772" y="20883"/>
                  </a:cubicBezTo>
                  <a:lnTo>
                    <a:pt x="5896" y="20260"/>
                  </a:lnTo>
                  <a:lnTo>
                    <a:pt x="5958" y="20385"/>
                  </a:lnTo>
                  <a:cubicBezTo>
                    <a:pt x="6082" y="19991"/>
                    <a:pt x="6290" y="19410"/>
                    <a:pt x="6497" y="18766"/>
                  </a:cubicBezTo>
                  <a:cubicBezTo>
                    <a:pt x="6788" y="17957"/>
                    <a:pt x="7120" y="17064"/>
                    <a:pt x="7411" y="16338"/>
                  </a:cubicBezTo>
                  <a:cubicBezTo>
                    <a:pt x="7577" y="15923"/>
                    <a:pt x="7723" y="15569"/>
                    <a:pt x="7847" y="15320"/>
                  </a:cubicBezTo>
                  <a:cubicBezTo>
                    <a:pt x="8822" y="15300"/>
                    <a:pt x="12290" y="15195"/>
                    <a:pt x="14468" y="15071"/>
                  </a:cubicBezTo>
                  <a:close/>
                  <a:moveTo>
                    <a:pt x="15680" y="27169"/>
                  </a:moveTo>
                  <a:cubicBezTo>
                    <a:pt x="15924" y="27169"/>
                    <a:pt x="16098" y="27187"/>
                    <a:pt x="16151" y="27235"/>
                  </a:cubicBezTo>
                  <a:cubicBezTo>
                    <a:pt x="16400" y="27484"/>
                    <a:pt x="18185" y="29166"/>
                    <a:pt x="18185" y="29166"/>
                  </a:cubicBezTo>
                  <a:cubicBezTo>
                    <a:pt x="18185" y="29166"/>
                    <a:pt x="16400" y="27816"/>
                    <a:pt x="15880" y="27692"/>
                  </a:cubicBezTo>
                  <a:cubicBezTo>
                    <a:pt x="15420" y="27577"/>
                    <a:pt x="13082" y="27426"/>
                    <a:pt x="12728" y="27404"/>
                  </a:cubicBezTo>
                  <a:lnTo>
                    <a:pt x="12728" y="27404"/>
                  </a:lnTo>
                  <a:cubicBezTo>
                    <a:pt x="13058" y="27403"/>
                    <a:pt x="14812" y="27169"/>
                    <a:pt x="15680" y="27169"/>
                  </a:cubicBezTo>
                  <a:close/>
                  <a:moveTo>
                    <a:pt x="24869" y="18475"/>
                  </a:moveTo>
                  <a:cubicBezTo>
                    <a:pt x="25138" y="18704"/>
                    <a:pt x="25470" y="18995"/>
                    <a:pt x="25844" y="19305"/>
                  </a:cubicBezTo>
                  <a:cubicBezTo>
                    <a:pt x="26903" y="20260"/>
                    <a:pt x="28252" y="21506"/>
                    <a:pt x="28979" y="22358"/>
                  </a:cubicBezTo>
                  <a:cubicBezTo>
                    <a:pt x="28750" y="23997"/>
                    <a:pt x="27899" y="25721"/>
                    <a:pt x="27338" y="26717"/>
                  </a:cubicBezTo>
                  <a:cubicBezTo>
                    <a:pt x="24889" y="28813"/>
                    <a:pt x="20986" y="29374"/>
                    <a:pt x="19762" y="29498"/>
                  </a:cubicBezTo>
                  <a:cubicBezTo>
                    <a:pt x="19306" y="29186"/>
                    <a:pt x="18475" y="28585"/>
                    <a:pt x="17728" y="27796"/>
                  </a:cubicBezTo>
                  <a:cubicBezTo>
                    <a:pt x="17374" y="27443"/>
                    <a:pt x="17064" y="27049"/>
                    <a:pt x="16793" y="26634"/>
                  </a:cubicBezTo>
                  <a:lnTo>
                    <a:pt x="16773" y="26634"/>
                  </a:lnTo>
                  <a:lnTo>
                    <a:pt x="16793" y="26612"/>
                  </a:lnTo>
                  <a:cubicBezTo>
                    <a:pt x="17707" y="24434"/>
                    <a:pt x="19243" y="20676"/>
                    <a:pt x="19492" y="20074"/>
                  </a:cubicBezTo>
                  <a:cubicBezTo>
                    <a:pt x="20613" y="19784"/>
                    <a:pt x="23665" y="19015"/>
                    <a:pt x="24869" y="18475"/>
                  </a:cubicBezTo>
                  <a:close/>
                  <a:moveTo>
                    <a:pt x="2595" y="19845"/>
                  </a:moveTo>
                  <a:cubicBezTo>
                    <a:pt x="3135" y="20136"/>
                    <a:pt x="4277" y="20676"/>
                    <a:pt x="5398" y="20842"/>
                  </a:cubicBezTo>
                  <a:cubicBezTo>
                    <a:pt x="5376" y="20800"/>
                    <a:pt x="5356" y="20780"/>
                    <a:pt x="5356" y="20780"/>
                  </a:cubicBezTo>
                  <a:lnTo>
                    <a:pt x="5356" y="20780"/>
                  </a:lnTo>
                  <a:lnTo>
                    <a:pt x="5772" y="20883"/>
                  </a:lnTo>
                  <a:cubicBezTo>
                    <a:pt x="5647" y="20883"/>
                    <a:pt x="5523" y="20863"/>
                    <a:pt x="5398" y="20842"/>
                  </a:cubicBezTo>
                  <a:lnTo>
                    <a:pt x="5398" y="20842"/>
                  </a:lnTo>
                  <a:cubicBezTo>
                    <a:pt x="5750" y="21464"/>
                    <a:pt x="8138" y="25471"/>
                    <a:pt x="10006" y="26966"/>
                  </a:cubicBezTo>
                  <a:cubicBezTo>
                    <a:pt x="10006" y="27443"/>
                    <a:pt x="9985" y="28211"/>
                    <a:pt x="9985" y="28896"/>
                  </a:cubicBezTo>
                  <a:cubicBezTo>
                    <a:pt x="9985" y="29249"/>
                    <a:pt x="9985" y="29560"/>
                    <a:pt x="10006" y="29809"/>
                  </a:cubicBezTo>
                  <a:cubicBezTo>
                    <a:pt x="8885" y="29789"/>
                    <a:pt x="7764" y="29374"/>
                    <a:pt x="7079" y="29042"/>
                  </a:cubicBezTo>
                  <a:cubicBezTo>
                    <a:pt x="6497" y="28585"/>
                    <a:pt x="5958" y="28107"/>
                    <a:pt x="5459" y="27567"/>
                  </a:cubicBezTo>
                  <a:cubicBezTo>
                    <a:pt x="3965" y="26011"/>
                    <a:pt x="2824" y="24143"/>
                    <a:pt x="2097" y="22129"/>
                  </a:cubicBezTo>
                  <a:cubicBezTo>
                    <a:pt x="2180" y="21464"/>
                    <a:pt x="2387" y="20592"/>
                    <a:pt x="2595" y="19845"/>
                  </a:cubicBezTo>
                  <a:close/>
                  <a:moveTo>
                    <a:pt x="27131" y="27713"/>
                  </a:moveTo>
                  <a:lnTo>
                    <a:pt x="27670" y="28024"/>
                  </a:lnTo>
                  <a:cubicBezTo>
                    <a:pt x="25242" y="30370"/>
                    <a:pt x="22107" y="31865"/>
                    <a:pt x="18766" y="32300"/>
                  </a:cubicBezTo>
                  <a:cubicBezTo>
                    <a:pt x="17873" y="32280"/>
                    <a:pt x="17230" y="32175"/>
                    <a:pt x="16793" y="32051"/>
                  </a:cubicBezTo>
                  <a:cubicBezTo>
                    <a:pt x="16732" y="32031"/>
                    <a:pt x="16669" y="32009"/>
                    <a:pt x="16627" y="31989"/>
                  </a:cubicBezTo>
                  <a:cubicBezTo>
                    <a:pt x="16461" y="31948"/>
                    <a:pt x="16317" y="31885"/>
                    <a:pt x="16212" y="31823"/>
                  </a:cubicBezTo>
                  <a:cubicBezTo>
                    <a:pt x="16337" y="31782"/>
                    <a:pt x="16461" y="31719"/>
                    <a:pt x="16627" y="31636"/>
                  </a:cubicBezTo>
                  <a:cubicBezTo>
                    <a:pt x="16669" y="31616"/>
                    <a:pt x="16732" y="31594"/>
                    <a:pt x="16793" y="31553"/>
                  </a:cubicBezTo>
                  <a:cubicBezTo>
                    <a:pt x="17624" y="31179"/>
                    <a:pt x="18808" y="30619"/>
                    <a:pt x="19492" y="30183"/>
                  </a:cubicBezTo>
                  <a:cubicBezTo>
                    <a:pt x="20178" y="30141"/>
                    <a:pt x="24225" y="29767"/>
                    <a:pt x="27131" y="27713"/>
                  </a:cubicBezTo>
                  <a:close/>
                  <a:moveTo>
                    <a:pt x="9071" y="30390"/>
                  </a:moveTo>
                  <a:lnTo>
                    <a:pt x="9071" y="30390"/>
                  </a:lnTo>
                  <a:cubicBezTo>
                    <a:pt x="9405" y="30446"/>
                    <a:pt x="9738" y="30474"/>
                    <a:pt x="10072" y="30474"/>
                  </a:cubicBezTo>
                  <a:cubicBezTo>
                    <a:pt x="10237" y="30474"/>
                    <a:pt x="10401" y="30467"/>
                    <a:pt x="10566" y="30453"/>
                  </a:cubicBezTo>
                  <a:cubicBezTo>
                    <a:pt x="11625" y="30847"/>
                    <a:pt x="14012" y="31699"/>
                    <a:pt x="15279" y="31948"/>
                  </a:cubicBezTo>
                  <a:cubicBezTo>
                    <a:pt x="15403" y="32092"/>
                    <a:pt x="15569" y="32238"/>
                    <a:pt x="15838" y="32405"/>
                  </a:cubicBezTo>
                  <a:cubicBezTo>
                    <a:pt x="14448" y="32322"/>
                    <a:pt x="13037" y="32031"/>
                    <a:pt x="11645" y="31553"/>
                  </a:cubicBezTo>
                  <a:cubicBezTo>
                    <a:pt x="10753" y="31242"/>
                    <a:pt x="9882" y="30847"/>
                    <a:pt x="9071" y="30390"/>
                  </a:cubicBezTo>
                  <a:close/>
                  <a:moveTo>
                    <a:pt x="16799" y="1"/>
                  </a:moveTo>
                  <a:cubicBezTo>
                    <a:pt x="12651" y="1"/>
                    <a:pt x="8663" y="1559"/>
                    <a:pt x="5606" y="4298"/>
                  </a:cubicBezTo>
                  <a:cubicBezTo>
                    <a:pt x="4111" y="5627"/>
                    <a:pt x="2844" y="7246"/>
                    <a:pt x="1889" y="9093"/>
                  </a:cubicBezTo>
                  <a:lnTo>
                    <a:pt x="1869" y="9093"/>
                  </a:lnTo>
                  <a:lnTo>
                    <a:pt x="1869" y="9156"/>
                  </a:lnTo>
                  <a:cubicBezTo>
                    <a:pt x="1515" y="9820"/>
                    <a:pt x="1205" y="10526"/>
                    <a:pt x="956" y="11273"/>
                  </a:cubicBezTo>
                  <a:cubicBezTo>
                    <a:pt x="541" y="12477"/>
                    <a:pt x="250" y="13722"/>
                    <a:pt x="125" y="14946"/>
                  </a:cubicBezTo>
                  <a:cubicBezTo>
                    <a:pt x="62" y="15445"/>
                    <a:pt x="42" y="15923"/>
                    <a:pt x="21" y="16399"/>
                  </a:cubicBezTo>
                  <a:cubicBezTo>
                    <a:pt x="1" y="17479"/>
                    <a:pt x="84" y="18558"/>
                    <a:pt x="270" y="19618"/>
                  </a:cubicBezTo>
                  <a:lnTo>
                    <a:pt x="311" y="19887"/>
                  </a:lnTo>
                  <a:cubicBezTo>
                    <a:pt x="1412" y="25574"/>
                    <a:pt x="5418" y="30578"/>
                    <a:pt x="11293" y="32612"/>
                  </a:cubicBezTo>
                  <a:cubicBezTo>
                    <a:pt x="13057" y="33213"/>
                    <a:pt x="14842" y="33525"/>
                    <a:pt x="16627" y="33525"/>
                  </a:cubicBezTo>
                  <a:cubicBezTo>
                    <a:pt x="16669" y="33545"/>
                    <a:pt x="16732" y="33545"/>
                    <a:pt x="16793" y="33545"/>
                  </a:cubicBezTo>
                  <a:cubicBezTo>
                    <a:pt x="23726" y="33525"/>
                    <a:pt x="30224" y="29186"/>
                    <a:pt x="32632" y="22275"/>
                  </a:cubicBezTo>
                  <a:cubicBezTo>
                    <a:pt x="32694" y="22067"/>
                    <a:pt x="32757" y="21879"/>
                    <a:pt x="32818" y="21672"/>
                  </a:cubicBezTo>
                  <a:cubicBezTo>
                    <a:pt x="32840" y="21589"/>
                    <a:pt x="32881" y="21486"/>
                    <a:pt x="32901" y="21381"/>
                  </a:cubicBezTo>
                  <a:cubicBezTo>
                    <a:pt x="32901" y="21381"/>
                    <a:pt x="32923" y="21361"/>
                    <a:pt x="32923" y="21340"/>
                  </a:cubicBezTo>
                  <a:cubicBezTo>
                    <a:pt x="33380" y="19701"/>
                    <a:pt x="33587" y="18040"/>
                    <a:pt x="33546" y="16399"/>
                  </a:cubicBezTo>
                  <a:cubicBezTo>
                    <a:pt x="33546" y="15923"/>
                    <a:pt x="33504" y="15425"/>
                    <a:pt x="33463" y="14946"/>
                  </a:cubicBezTo>
                  <a:cubicBezTo>
                    <a:pt x="33006" y="10816"/>
                    <a:pt x="31013" y="6975"/>
                    <a:pt x="27899" y="4215"/>
                  </a:cubicBezTo>
                  <a:cubicBezTo>
                    <a:pt x="26300" y="2804"/>
                    <a:pt x="24412" y="1661"/>
                    <a:pt x="22295" y="936"/>
                  </a:cubicBezTo>
                  <a:cubicBezTo>
                    <a:pt x="20476" y="302"/>
                    <a:pt x="18622" y="1"/>
                    <a:pt x="16799" y="1"/>
                  </a:cubicBezTo>
                  <a:close/>
                </a:path>
              </a:pathLst>
            </a:custGeom>
            <a:solidFill>
              <a:schemeClr val="accent6">
                <a:lumMod val="6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8E3D9"/>
                </a:solidFill>
              </a:endParaRPr>
            </a:p>
          </p:txBody>
        </p:sp>
        <p:sp>
          <p:nvSpPr>
            <p:cNvPr id="952" name="Google Shape;952;p28"/>
            <p:cNvSpPr/>
            <p:nvPr/>
          </p:nvSpPr>
          <p:spPr>
            <a:xfrm rot="10800000">
              <a:off x="1968690" y="2243800"/>
              <a:ext cx="831300" cy="387000"/>
            </a:xfrm>
            <a:prstGeom prst="triangle">
              <a:avLst>
                <a:gd name="adj" fmla="val 50000"/>
              </a:avLst>
            </a:prstGeom>
            <a:solidFill>
              <a:srgbClr val="E8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FEFEF"/>
                </a:solidFill>
              </a:endParaRPr>
            </a:p>
          </p:txBody>
        </p:sp>
      </p:grpSp>
      <p:sp>
        <p:nvSpPr>
          <p:cNvPr id="954" name="Google Shape;954;p28"/>
          <p:cNvSpPr txBox="1"/>
          <p:nvPr/>
        </p:nvSpPr>
        <p:spPr>
          <a:xfrm>
            <a:off x="7393008" y="2818097"/>
            <a:ext cx="1975560" cy="861428"/>
          </a:xfrm>
          <a:prstGeom prst="rect">
            <a:avLst/>
          </a:prstGeom>
          <a:noFill/>
          <a:ln>
            <a:noFill/>
          </a:ln>
        </p:spPr>
        <p:txBody>
          <a:bodyPr spcFirstLastPara="1" wrap="square" lIns="91425" tIns="91425" rIns="91425" bIns="91425" anchor="ctr" anchorCtr="0">
            <a:noAutofit/>
          </a:bodyPr>
          <a:lstStyle/>
          <a:p>
            <a:r>
              <a:rPr lang="en" sz="1800" b="1">
                <a:solidFill>
                  <a:srgbClr val="E8E3D9"/>
                </a:solidFill>
                <a:latin typeface="Fira Sans Extra Condensed"/>
                <a:ea typeface="Fira Sans Extra Condensed"/>
                <a:cs typeface="Fira Sans Extra Condensed"/>
                <a:sym typeface="Fira Sans Extra Condensed"/>
              </a:rPr>
              <a:t>2.2 Sơ chế dữ liệu </a:t>
            </a:r>
            <a:r>
              <a:rPr lang="en-US" sz="1800" b="1">
                <a:solidFill>
                  <a:srgbClr val="E8E3D9"/>
                </a:solidFill>
                <a:latin typeface="Fira Sans Extra Condensed"/>
              </a:rPr>
              <a:t>(Data Wrangling)</a:t>
            </a:r>
          </a:p>
          <a:p>
            <a:pPr marL="0" lvl="0" indent="0" algn="l" rtl="0">
              <a:spcBef>
                <a:spcPts val="0"/>
              </a:spcBef>
              <a:spcAft>
                <a:spcPts val="0"/>
              </a:spcAft>
              <a:buNone/>
            </a:pPr>
            <a:endParaRPr sz="1800" b="1">
              <a:solidFill>
                <a:srgbClr val="E8E3D9"/>
              </a:solidFill>
              <a:latin typeface="Fira Sans Extra Condensed"/>
              <a:ea typeface="Fira Sans Extra Condensed"/>
              <a:cs typeface="Fira Sans Extra Condensed"/>
              <a:sym typeface="Fira Sans Extra Condensed"/>
            </a:endParaRPr>
          </a:p>
        </p:txBody>
      </p:sp>
      <p:pic>
        <p:nvPicPr>
          <p:cNvPr id="1026" name="Picture 2">
            <a:extLst>
              <a:ext uri="{FF2B5EF4-FFF2-40B4-BE49-F238E27FC236}">
                <a16:creationId xmlns:a16="http://schemas.microsoft.com/office/drawing/2014/main" id="{B3A8A2FE-9CED-B7B2-1F43-888CD2D22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24" y="1495686"/>
            <a:ext cx="5646517" cy="23782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DA13960-A783-06DD-34D2-FC63F48E925C}"/>
              </a:ext>
            </a:extLst>
          </p:cNvPr>
          <p:cNvSpPr txBox="1"/>
          <p:nvPr/>
        </p:nvSpPr>
        <p:spPr>
          <a:xfrm>
            <a:off x="1726971" y="3928149"/>
            <a:ext cx="2541080" cy="307777"/>
          </a:xfrm>
          <a:prstGeom prst="rect">
            <a:avLst/>
          </a:prstGeom>
          <a:noFill/>
        </p:spPr>
        <p:txBody>
          <a:bodyPr wrap="none" rtlCol="0">
            <a:spAutoFit/>
          </a:bodyPr>
          <a:lstStyle/>
          <a:p>
            <a:r>
              <a:rPr lang="en-US" b="0" i="1">
                <a:solidFill>
                  <a:schemeClr val="tx1"/>
                </a:solidFill>
                <a:effectLst/>
                <a:latin typeface="Roboto" panose="02000000000000000000" pitchFamily="2" charset="0"/>
                <a:ea typeface="Roboto" panose="02000000000000000000" pitchFamily="2" charset="0"/>
                <a:cs typeface="Roboto" panose="02000000000000000000" pitchFamily="2" charset="0"/>
              </a:rPr>
              <a:t>Dữ liệu ở bảng Regular season</a:t>
            </a:r>
            <a:endParaRPr lang="en-US">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588623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28"/>
          <p:cNvSpPr txBox="1">
            <a:spLocks noGrp="1"/>
          </p:cNvSpPr>
          <p:nvPr>
            <p:ph type="title"/>
          </p:nvPr>
        </p:nvSpPr>
        <p:spPr>
          <a:xfrm>
            <a:off x="713225" y="539500"/>
            <a:ext cx="77175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2. Chuẩn bị dữ liệu</a:t>
            </a:r>
            <a:endParaRPr/>
          </a:p>
        </p:txBody>
      </p:sp>
      <p:sp>
        <p:nvSpPr>
          <p:cNvPr id="932" name="Google Shape;932;p28"/>
          <p:cNvSpPr txBox="1"/>
          <p:nvPr/>
        </p:nvSpPr>
        <p:spPr>
          <a:xfrm>
            <a:off x="7268315" y="1307207"/>
            <a:ext cx="1975560" cy="982725"/>
          </a:xfrm>
          <a:prstGeom prst="rect">
            <a:avLst/>
          </a:prstGeom>
          <a:noFill/>
          <a:ln>
            <a:noFill/>
          </a:ln>
        </p:spPr>
        <p:txBody>
          <a:bodyPr spcFirstLastPara="1" wrap="square" lIns="91425" tIns="91425" rIns="91425" bIns="91425" anchor="ctr" anchorCtr="0">
            <a:noAutofit/>
          </a:bodyPr>
          <a:lstStyle/>
          <a:p>
            <a:r>
              <a:rPr lang="en-US" sz="1800" b="1">
                <a:solidFill>
                  <a:srgbClr val="000000"/>
                </a:solidFill>
                <a:latin typeface="Fira Sans Extra Condensed"/>
                <a:ea typeface="Fira Sans Extra Condensed"/>
                <a:cs typeface="Fira Sans Extra Condensed"/>
                <a:sym typeface="Fira Sans Extra Condensed"/>
              </a:rPr>
              <a:t>2.1 Thu thập dữ liệu</a:t>
            </a:r>
          </a:p>
          <a:p>
            <a:pPr marL="0" lvl="0" indent="0" algn="l" rtl="0">
              <a:spcBef>
                <a:spcPts val="0"/>
              </a:spcBef>
              <a:spcAft>
                <a:spcPts val="0"/>
              </a:spcAft>
              <a:buNone/>
            </a:pPr>
            <a:endParaRPr sz="1800" b="1">
              <a:solidFill>
                <a:srgbClr val="000000"/>
              </a:solidFill>
              <a:latin typeface="Fira Sans Extra Condensed"/>
              <a:ea typeface="Fira Sans Extra Condensed"/>
              <a:cs typeface="Fira Sans Extra Condensed"/>
              <a:sym typeface="Fira Sans Extra Condensed"/>
            </a:endParaRPr>
          </a:p>
        </p:txBody>
      </p:sp>
      <p:grpSp>
        <p:nvGrpSpPr>
          <p:cNvPr id="934" name="Google Shape;934;p28"/>
          <p:cNvGrpSpPr/>
          <p:nvPr/>
        </p:nvGrpSpPr>
        <p:grpSpPr>
          <a:xfrm>
            <a:off x="5978401" y="1195809"/>
            <a:ext cx="1260623" cy="982726"/>
            <a:chOff x="5535850" y="948100"/>
            <a:chExt cx="2430168" cy="1894454"/>
          </a:xfrm>
        </p:grpSpPr>
        <p:sp>
          <p:nvSpPr>
            <p:cNvPr id="935" name="Google Shape;935;p28"/>
            <p:cNvSpPr/>
            <p:nvPr/>
          </p:nvSpPr>
          <p:spPr>
            <a:xfrm>
              <a:off x="5594090" y="948100"/>
              <a:ext cx="2299280" cy="1894454"/>
            </a:xfrm>
            <a:custGeom>
              <a:avLst/>
              <a:gdLst/>
              <a:ahLst/>
              <a:cxnLst/>
              <a:rect l="l" t="t" r="r" b="b"/>
              <a:pathLst>
                <a:path w="108919" h="89742" extrusionOk="0">
                  <a:moveTo>
                    <a:pt x="50784" y="1"/>
                  </a:moveTo>
                  <a:cubicBezTo>
                    <a:pt x="45379" y="1"/>
                    <a:pt x="35871" y="382"/>
                    <a:pt x="24122" y="2434"/>
                  </a:cubicBezTo>
                  <a:cubicBezTo>
                    <a:pt x="24122" y="2434"/>
                    <a:pt x="27132" y="14515"/>
                    <a:pt x="11584" y="15448"/>
                  </a:cubicBezTo>
                  <a:cubicBezTo>
                    <a:pt x="11584" y="15448"/>
                    <a:pt x="1" y="67343"/>
                    <a:pt x="54367" y="89678"/>
                  </a:cubicBezTo>
                  <a:lnTo>
                    <a:pt x="54367" y="89741"/>
                  </a:lnTo>
                  <a:cubicBezTo>
                    <a:pt x="54408" y="89720"/>
                    <a:pt x="54428" y="89720"/>
                    <a:pt x="54450" y="89700"/>
                  </a:cubicBezTo>
                  <a:cubicBezTo>
                    <a:pt x="54470" y="89720"/>
                    <a:pt x="54511" y="89720"/>
                    <a:pt x="54533" y="89741"/>
                  </a:cubicBezTo>
                  <a:lnTo>
                    <a:pt x="54533" y="89678"/>
                  </a:lnTo>
                  <a:cubicBezTo>
                    <a:pt x="108918" y="67343"/>
                    <a:pt x="97335" y="15448"/>
                    <a:pt x="97335" y="15448"/>
                  </a:cubicBezTo>
                  <a:cubicBezTo>
                    <a:pt x="81767" y="14515"/>
                    <a:pt x="84798" y="2434"/>
                    <a:pt x="84798" y="2434"/>
                  </a:cubicBezTo>
                  <a:cubicBezTo>
                    <a:pt x="73049" y="382"/>
                    <a:pt x="63528" y="1"/>
                    <a:pt x="58118" y="1"/>
                  </a:cubicBezTo>
                  <a:cubicBezTo>
                    <a:pt x="56521" y="1"/>
                    <a:pt x="55282" y="34"/>
                    <a:pt x="54450" y="67"/>
                  </a:cubicBezTo>
                  <a:cubicBezTo>
                    <a:pt x="53617" y="34"/>
                    <a:pt x="52379" y="1"/>
                    <a:pt x="50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p:cNvSpPr/>
            <p:nvPr/>
          </p:nvSpPr>
          <p:spPr>
            <a:xfrm>
              <a:off x="6012575" y="2051962"/>
              <a:ext cx="1464485" cy="715587"/>
            </a:xfrm>
            <a:custGeom>
              <a:avLst/>
              <a:gdLst/>
              <a:ahLst/>
              <a:cxnLst/>
              <a:rect l="l" t="t" r="r" b="b"/>
              <a:pathLst>
                <a:path w="69374" h="33898" extrusionOk="0">
                  <a:moveTo>
                    <a:pt x="35312" y="0"/>
                  </a:moveTo>
                  <a:cubicBezTo>
                    <a:pt x="23422" y="0"/>
                    <a:pt x="11536" y="861"/>
                    <a:pt x="1" y="2617"/>
                  </a:cubicBezTo>
                  <a:cubicBezTo>
                    <a:pt x="1993" y="6810"/>
                    <a:pt x="4484" y="10712"/>
                    <a:pt x="7432" y="14302"/>
                  </a:cubicBezTo>
                  <a:cubicBezTo>
                    <a:pt x="14116" y="22481"/>
                    <a:pt x="23269" y="29062"/>
                    <a:pt x="34625" y="33898"/>
                  </a:cubicBezTo>
                  <a:cubicBezTo>
                    <a:pt x="45937" y="29082"/>
                    <a:pt x="55050" y="22544"/>
                    <a:pt x="61734" y="14449"/>
                  </a:cubicBezTo>
                  <a:cubicBezTo>
                    <a:pt x="64765" y="10732"/>
                    <a:pt x="67339" y="6705"/>
                    <a:pt x="69373" y="2367"/>
                  </a:cubicBezTo>
                  <a:cubicBezTo>
                    <a:pt x="58221" y="799"/>
                    <a:pt x="46764" y="0"/>
                    <a:pt x="353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8"/>
            <p:cNvSpPr/>
            <p:nvPr/>
          </p:nvSpPr>
          <p:spPr>
            <a:xfrm>
              <a:off x="5878913" y="1016114"/>
              <a:ext cx="1728276" cy="1091134"/>
            </a:xfrm>
            <a:custGeom>
              <a:avLst/>
              <a:gdLst/>
              <a:ahLst/>
              <a:cxnLst/>
              <a:rect l="l" t="t" r="r" b="b"/>
              <a:pathLst>
                <a:path w="81870" h="51688" extrusionOk="0">
                  <a:moveTo>
                    <a:pt x="37386" y="0"/>
                  </a:moveTo>
                  <a:cubicBezTo>
                    <a:pt x="32175" y="0"/>
                    <a:pt x="24060" y="352"/>
                    <a:pt x="14074" y="1930"/>
                  </a:cubicBezTo>
                  <a:cubicBezTo>
                    <a:pt x="14033" y="4069"/>
                    <a:pt x="13515" y="6870"/>
                    <a:pt x="11625" y="9425"/>
                  </a:cubicBezTo>
                  <a:cubicBezTo>
                    <a:pt x="9363" y="12538"/>
                    <a:pt x="5751" y="14468"/>
                    <a:pt x="872" y="15195"/>
                  </a:cubicBezTo>
                  <a:cubicBezTo>
                    <a:pt x="479" y="17955"/>
                    <a:pt x="1" y="23062"/>
                    <a:pt x="499" y="29394"/>
                  </a:cubicBezTo>
                  <a:cubicBezTo>
                    <a:pt x="769" y="32715"/>
                    <a:pt x="1288" y="36368"/>
                    <a:pt x="2223" y="40188"/>
                  </a:cubicBezTo>
                  <a:cubicBezTo>
                    <a:pt x="3219" y="44215"/>
                    <a:pt x="4609" y="48054"/>
                    <a:pt x="6333" y="51688"/>
                  </a:cubicBezTo>
                  <a:cubicBezTo>
                    <a:pt x="17868" y="49932"/>
                    <a:pt x="29754" y="49071"/>
                    <a:pt x="41644" y="49071"/>
                  </a:cubicBezTo>
                  <a:cubicBezTo>
                    <a:pt x="53096" y="49071"/>
                    <a:pt x="64553" y="49870"/>
                    <a:pt x="75705" y="51438"/>
                  </a:cubicBezTo>
                  <a:cubicBezTo>
                    <a:pt x="77344" y="47971"/>
                    <a:pt x="78653" y="44298"/>
                    <a:pt x="79628" y="40437"/>
                  </a:cubicBezTo>
                  <a:cubicBezTo>
                    <a:pt x="80646" y="36368"/>
                    <a:pt x="81205" y="32466"/>
                    <a:pt x="81454" y="28937"/>
                  </a:cubicBezTo>
                  <a:cubicBezTo>
                    <a:pt x="81870" y="22834"/>
                    <a:pt x="81413" y="17894"/>
                    <a:pt x="81061" y="15195"/>
                  </a:cubicBezTo>
                  <a:cubicBezTo>
                    <a:pt x="76182" y="14468"/>
                    <a:pt x="72550" y="12538"/>
                    <a:pt x="70287" y="9425"/>
                  </a:cubicBezTo>
                  <a:cubicBezTo>
                    <a:pt x="68418" y="6870"/>
                    <a:pt x="67900" y="4069"/>
                    <a:pt x="67837" y="1930"/>
                  </a:cubicBezTo>
                  <a:cubicBezTo>
                    <a:pt x="57854" y="352"/>
                    <a:pt x="49736" y="0"/>
                    <a:pt x="44527" y="0"/>
                  </a:cubicBezTo>
                  <a:cubicBezTo>
                    <a:pt x="42991" y="0"/>
                    <a:pt x="41807" y="42"/>
                    <a:pt x="41081" y="62"/>
                  </a:cubicBezTo>
                  <a:lnTo>
                    <a:pt x="40957" y="83"/>
                  </a:lnTo>
                  <a:lnTo>
                    <a:pt x="40832" y="62"/>
                  </a:lnTo>
                  <a:cubicBezTo>
                    <a:pt x="40126" y="42"/>
                    <a:pt x="38942" y="0"/>
                    <a:pt x="37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8"/>
            <p:cNvSpPr/>
            <p:nvPr/>
          </p:nvSpPr>
          <p:spPr>
            <a:xfrm>
              <a:off x="5754476" y="1563981"/>
              <a:ext cx="1979379" cy="566909"/>
            </a:xfrm>
            <a:custGeom>
              <a:avLst/>
              <a:gdLst/>
              <a:ahLst/>
              <a:cxnLst/>
              <a:rect l="l" t="t" r="r" b="b"/>
              <a:pathLst>
                <a:path w="93765" h="26855" extrusionOk="0">
                  <a:moveTo>
                    <a:pt x="48222" y="0"/>
                  </a:moveTo>
                  <a:cubicBezTo>
                    <a:pt x="34139" y="0"/>
                    <a:pt x="20056" y="1143"/>
                    <a:pt x="6394" y="3440"/>
                  </a:cubicBezTo>
                  <a:cubicBezTo>
                    <a:pt x="4257" y="3792"/>
                    <a:pt x="2118" y="4187"/>
                    <a:pt x="0" y="4602"/>
                  </a:cubicBezTo>
                  <a:cubicBezTo>
                    <a:pt x="291" y="8068"/>
                    <a:pt x="872" y="11846"/>
                    <a:pt x="1849" y="15790"/>
                  </a:cubicBezTo>
                  <a:cubicBezTo>
                    <a:pt x="2804" y="19631"/>
                    <a:pt x="4049" y="23326"/>
                    <a:pt x="5627" y="26854"/>
                  </a:cubicBezTo>
                  <a:cubicBezTo>
                    <a:pt x="7805" y="26439"/>
                    <a:pt x="10006" y="26086"/>
                    <a:pt x="12228" y="25734"/>
                  </a:cubicBezTo>
                  <a:cubicBezTo>
                    <a:pt x="23763" y="23978"/>
                    <a:pt x="35649" y="23117"/>
                    <a:pt x="47539" y="23117"/>
                  </a:cubicBezTo>
                  <a:cubicBezTo>
                    <a:pt x="58991" y="23117"/>
                    <a:pt x="70448" y="23916"/>
                    <a:pt x="81600" y="25484"/>
                  </a:cubicBezTo>
                  <a:cubicBezTo>
                    <a:pt x="83821" y="25795"/>
                    <a:pt x="86043" y="26149"/>
                    <a:pt x="88243" y="26522"/>
                  </a:cubicBezTo>
                  <a:cubicBezTo>
                    <a:pt x="89737" y="23096"/>
                    <a:pt x="90941" y="19526"/>
                    <a:pt x="91855" y="15790"/>
                  </a:cubicBezTo>
                  <a:cubicBezTo>
                    <a:pt x="92851" y="11763"/>
                    <a:pt x="93432" y="7902"/>
                    <a:pt x="93743" y="4394"/>
                  </a:cubicBezTo>
                  <a:cubicBezTo>
                    <a:pt x="93743" y="4270"/>
                    <a:pt x="93764" y="4165"/>
                    <a:pt x="93764" y="4062"/>
                  </a:cubicBezTo>
                  <a:cubicBezTo>
                    <a:pt x="91626" y="3689"/>
                    <a:pt x="89488" y="3315"/>
                    <a:pt x="87349" y="2983"/>
                  </a:cubicBezTo>
                  <a:cubicBezTo>
                    <a:pt x="74536" y="998"/>
                    <a:pt x="61379" y="0"/>
                    <a:pt x="4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8"/>
            <p:cNvSpPr/>
            <p:nvPr/>
          </p:nvSpPr>
          <p:spPr>
            <a:xfrm>
              <a:off x="6354350" y="1657601"/>
              <a:ext cx="802813" cy="802813"/>
            </a:xfrm>
            <a:custGeom>
              <a:avLst/>
              <a:gdLst/>
              <a:ahLst/>
              <a:cxnLst/>
              <a:rect l="l" t="t" r="r" b="b"/>
              <a:pathLst>
                <a:path w="38030" h="38030" extrusionOk="0">
                  <a:moveTo>
                    <a:pt x="19015" y="1"/>
                  </a:moveTo>
                  <a:cubicBezTo>
                    <a:pt x="8511" y="1"/>
                    <a:pt x="1" y="8512"/>
                    <a:pt x="1" y="19015"/>
                  </a:cubicBezTo>
                  <a:cubicBezTo>
                    <a:pt x="1" y="29519"/>
                    <a:pt x="8511" y="38029"/>
                    <a:pt x="19015" y="38029"/>
                  </a:cubicBezTo>
                  <a:cubicBezTo>
                    <a:pt x="29518" y="38029"/>
                    <a:pt x="38029" y="29519"/>
                    <a:pt x="38029" y="19015"/>
                  </a:cubicBezTo>
                  <a:cubicBezTo>
                    <a:pt x="38029" y="8512"/>
                    <a:pt x="29518" y="1"/>
                    <a:pt x="190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8"/>
            <p:cNvSpPr/>
            <p:nvPr/>
          </p:nvSpPr>
          <p:spPr>
            <a:xfrm>
              <a:off x="6401212" y="1705202"/>
              <a:ext cx="709043" cy="707882"/>
            </a:xfrm>
            <a:custGeom>
              <a:avLst/>
              <a:gdLst/>
              <a:ahLst/>
              <a:cxnLst/>
              <a:rect l="l" t="t" r="r" b="b"/>
              <a:pathLst>
                <a:path w="33588" h="33533" extrusionOk="0">
                  <a:moveTo>
                    <a:pt x="18019" y="1170"/>
                  </a:moveTo>
                  <a:lnTo>
                    <a:pt x="18019" y="1170"/>
                  </a:lnTo>
                  <a:cubicBezTo>
                    <a:pt x="18600" y="1212"/>
                    <a:pt x="19161" y="1275"/>
                    <a:pt x="19721" y="1399"/>
                  </a:cubicBezTo>
                  <a:cubicBezTo>
                    <a:pt x="20468" y="1524"/>
                    <a:pt x="21196" y="1731"/>
                    <a:pt x="21943" y="1981"/>
                  </a:cubicBezTo>
                  <a:cubicBezTo>
                    <a:pt x="23396" y="2479"/>
                    <a:pt x="24724" y="3185"/>
                    <a:pt x="25928" y="4056"/>
                  </a:cubicBezTo>
                  <a:cubicBezTo>
                    <a:pt x="25948" y="4056"/>
                    <a:pt x="25948" y="4076"/>
                    <a:pt x="25970" y="4076"/>
                  </a:cubicBezTo>
                  <a:cubicBezTo>
                    <a:pt x="25928" y="4139"/>
                    <a:pt x="25887" y="4181"/>
                    <a:pt x="25845" y="4222"/>
                  </a:cubicBezTo>
                  <a:cubicBezTo>
                    <a:pt x="25741" y="4159"/>
                    <a:pt x="25616" y="4076"/>
                    <a:pt x="25513" y="4015"/>
                  </a:cubicBezTo>
                  <a:cubicBezTo>
                    <a:pt x="23936" y="3102"/>
                    <a:pt x="22129" y="2479"/>
                    <a:pt x="20780" y="2105"/>
                  </a:cubicBezTo>
                  <a:cubicBezTo>
                    <a:pt x="19679" y="1793"/>
                    <a:pt x="18912" y="1648"/>
                    <a:pt x="18829" y="1627"/>
                  </a:cubicBezTo>
                  <a:lnTo>
                    <a:pt x="18829" y="1648"/>
                  </a:lnTo>
                  <a:lnTo>
                    <a:pt x="18019" y="1170"/>
                  </a:lnTo>
                  <a:close/>
                  <a:moveTo>
                    <a:pt x="18705" y="2291"/>
                  </a:moveTo>
                  <a:cubicBezTo>
                    <a:pt x="18746" y="2291"/>
                    <a:pt x="20282" y="2582"/>
                    <a:pt x="22109" y="3226"/>
                  </a:cubicBezTo>
                  <a:cubicBezTo>
                    <a:pt x="22669" y="3434"/>
                    <a:pt x="23271" y="3661"/>
                    <a:pt x="23853" y="3910"/>
                  </a:cubicBezTo>
                  <a:cubicBezTo>
                    <a:pt x="24641" y="4284"/>
                    <a:pt x="25409" y="4699"/>
                    <a:pt x="26094" y="5177"/>
                  </a:cubicBezTo>
                  <a:cubicBezTo>
                    <a:pt x="26820" y="6008"/>
                    <a:pt x="27983" y="7398"/>
                    <a:pt x="28232" y="8435"/>
                  </a:cubicBezTo>
                  <a:cubicBezTo>
                    <a:pt x="27609" y="8892"/>
                    <a:pt x="26883" y="9412"/>
                    <a:pt x="26197" y="9889"/>
                  </a:cubicBezTo>
                  <a:cubicBezTo>
                    <a:pt x="25679" y="10242"/>
                    <a:pt x="25201" y="10574"/>
                    <a:pt x="24807" y="10823"/>
                  </a:cubicBezTo>
                  <a:cubicBezTo>
                    <a:pt x="23770" y="10179"/>
                    <a:pt x="20136" y="8748"/>
                    <a:pt x="18788" y="8685"/>
                  </a:cubicBezTo>
                  <a:cubicBezTo>
                    <a:pt x="18019" y="6755"/>
                    <a:pt x="16629" y="4638"/>
                    <a:pt x="16026" y="3744"/>
                  </a:cubicBezTo>
                  <a:cubicBezTo>
                    <a:pt x="16026" y="3744"/>
                    <a:pt x="16026" y="3724"/>
                    <a:pt x="16006" y="3724"/>
                  </a:cubicBezTo>
                  <a:cubicBezTo>
                    <a:pt x="16649" y="3246"/>
                    <a:pt x="18705" y="2291"/>
                    <a:pt x="18705" y="2291"/>
                  </a:cubicBezTo>
                  <a:close/>
                  <a:moveTo>
                    <a:pt x="8761" y="3351"/>
                  </a:moveTo>
                  <a:lnTo>
                    <a:pt x="8907" y="4015"/>
                  </a:lnTo>
                  <a:lnTo>
                    <a:pt x="8990" y="4430"/>
                  </a:lnTo>
                  <a:cubicBezTo>
                    <a:pt x="8160" y="5343"/>
                    <a:pt x="6291" y="7627"/>
                    <a:pt x="5212" y="10616"/>
                  </a:cubicBezTo>
                  <a:cubicBezTo>
                    <a:pt x="4568" y="10948"/>
                    <a:pt x="3302" y="11674"/>
                    <a:pt x="2513" y="12526"/>
                  </a:cubicBezTo>
                  <a:cubicBezTo>
                    <a:pt x="2367" y="12172"/>
                    <a:pt x="2223" y="11695"/>
                    <a:pt x="2201" y="11092"/>
                  </a:cubicBezTo>
                  <a:cubicBezTo>
                    <a:pt x="3322" y="8208"/>
                    <a:pt x="5232" y="5820"/>
                    <a:pt x="7598" y="4118"/>
                  </a:cubicBezTo>
                  <a:cubicBezTo>
                    <a:pt x="7972" y="3849"/>
                    <a:pt x="8346" y="3578"/>
                    <a:pt x="8761" y="3351"/>
                  </a:cubicBezTo>
                  <a:close/>
                  <a:moveTo>
                    <a:pt x="14383" y="3959"/>
                  </a:moveTo>
                  <a:cubicBezTo>
                    <a:pt x="14749" y="3959"/>
                    <a:pt x="15094" y="3982"/>
                    <a:pt x="15403" y="4035"/>
                  </a:cubicBezTo>
                  <a:cubicBezTo>
                    <a:pt x="15965" y="4845"/>
                    <a:pt x="17438" y="7087"/>
                    <a:pt x="18206" y="9017"/>
                  </a:cubicBezTo>
                  <a:cubicBezTo>
                    <a:pt x="17479" y="10055"/>
                    <a:pt x="15134" y="13356"/>
                    <a:pt x="14512" y="14394"/>
                  </a:cubicBezTo>
                  <a:cubicBezTo>
                    <a:pt x="12331" y="14518"/>
                    <a:pt x="8741" y="14621"/>
                    <a:pt x="7806" y="14643"/>
                  </a:cubicBezTo>
                  <a:cubicBezTo>
                    <a:pt x="7288" y="13916"/>
                    <a:pt x="6125" y="12193"/>
                    <a:pt x="5752" y="11134"/>
                  </a:cubicBezTo>
                  <a:cubicBezTo>
                    <a:pt x="6831" y="7896"/>
                    <a:pt x="9010" y="5385"/>
                    <a:pt x="9674" y="4658"/>
                  </a:cubicBezTo>
                  <a:cubicBezTo>
                    <a:pt x="10677" y="4420"/>
                    <a:pt x="12736" y="3959"/>
                    <a:pt x="14383" y="3959"/>
                  </a:cubicBezTo>
                  <a:close/>
                  <a:moveTo>
                    <a:pt x="19280" y="9554"/>
                  </a:moveTo>
                  <a:cubicBezTo>
                    <a:pt x="19289" y="9554"/>
                    <a:pt x="19298" y="9555"/>
                    <a:pt x="19306" y="9556"/>
                  </a:cubicBezTo>
                  <a:cubicBezTo>
                    <a:pt x="20385" y="9786"/>
                    <a:pt x="23997" y="11197"/>
                    <a:pt x="24288" y="11654"/>
                  </a:cubicBezTo>
                  <a:cubicBezTo>
                    <a:pt x="24578" y="12110"/>
                    <a:pt x="24724" y="15701"/>
                    <a:pt x="24724" y="15701"/>
                  </a:cubicBezTo>
                  <a:cubicBezTo>
                    <a:pt x="24724" y="15701"/>
                    <a:pt x="24102" y="12006"/>
                    <a:pt x="23894" y="11903"/>
                  </a:cubicBezTo>
                  <a:cubicBezTo>
                    <a:pt x="22541" y="11226"/>
                    <a:pt x="20272" y="10351"/>
                    <a:pt x="19339" y="10351"/>
                  </a:cubicBezTo>
                  <a:cubicBezTo>
                    <a:pt x="19184" y="10351"/>
                    <a:pt x="19066" y="10375"/>
                    <a:pt x="18995" y="10428"/>
                  </a:cubicBezTo>
                  <a:cubicBezTo>
                    <a:pt x="17002" y="11964"/>
                    <a:pt x="17127" y="12235"/>
                    <a:pt x="16607" y="12526"/>
                  </a:cubicBezTo>
                  <a:cubicBezTo>
                    <a:pt x="16607" y="12526"/>
                    <a:pt x="18736" y="9554"/>
                    <a:pt x="19280" y="9554"/>
                  </a:cubicBezTo>
                  <a:close/>
                  <a:moveTo>
                    <a:pt x="5028" y="11297"/>
                  </a:moveTo>
                  <a:cubicBezTo>
                    <a:pt x="5055" y="11297"/>
                    <a:pt x="5075" y="11305"/>
                    <a:pt x="5087" y="11322"/>
                  </a:cubicBezTo>
                  <a:cubicBezTo>
                    <a:pt x="5232" y="11549"/>
                    <a:pt x="7205" y="14518"/>
                    <a:pt x="7163" y="14809"/>
                  </a:cubicBezTo>
                  <a:cubicBezTo>
                    <a:pt x="7122" y="15078"/>
                    <a:pt x="6707" y="16802"/>
                    <a:pt x="6707" y="16802"/>
                  </a:cubicBezTo>
                  <a:cubicBezTo>
                    <a:pt x="6707" y="16802"/>
                    <a:pt x="6831" y="14934"/>
                    <a:pt x="6727" y="14684"/>
                  </a:cubicBezTo>
                  <a:cubicBezTo>
                    <a:pt x="6560" y="14228"/>
                    <a:pt x="4941" y="11881"/>
                    <a:pt x="4775" y="11881"/>
                  </a:cubicBezTo>
                  <a:cubicBezTo>
                    <a:pt x="4773" y="11881"/>
                    <a:pt x="4770" y="11881"/>
                    <a:pt x="4767" y="11881"/>
                  </a:cubicBezTo>
                  <a:cubicBezTo>
                    <a:pt x="4550" y="11881"/>
                    <a:pt x="3219" y="12546"/>
                    <a:pt x="3219" y="12546"/>
                  </a:cubicBezTo>
                  <a:cubicBezTo>
                    <a:pt x="3219" y="12546"/>
                    <a:pt x="4682" y="11297"/>
                    <a:pt x="5028" y="11297"/>
                  </a:cubicBezTo>
                  <a:close/>
                  <a:moveTo>
                    <a:pt x="32262" y="14320"/>
                  </a:moveTo>
                  <a:lnTo>
                    <a:pt x="32262" y="14320"/>
                  </a:lnTo>
                  <a:cubicBezTo>
                    <a:pt x="32284" y="14537"/>
                    <a:pt x="32323" y="14736"/>
                    <a:pt x="32342" y="14953"/>
                  </a:cubicBezTo>
                  <a:cubicBezTo>
                    <a:pt x="32405" y="15432"/>
                    <a:pt x="32425" y="15908"/>
                    <a:pt x="32446" y="16387"/>
                  </a:cubicBezTo>
                  <a:cubicBezTo>
                    <a:pt x="32466" y="17361"/>
                    <a:pt x="32405" y="18338"/>
                    <a:pt x="32239" y="19313"/>
                  </a:cubicBezTo>
                  <a:cubicBezTo>
                    <a:pt x="32197" y="19645"/>
                    <a:pt x="32114" y="19977"/>
                    <a:pt x="32051" y="20331"/>
                  </a:cubicBezTo>
                  <a:cubicBezTo>
                    <a:pt x="32031" y="20289"/>
                    <a:pt x="32010" y="20267"/>
                    <a:pt x="32010" y="20248"/>
                  </a:cubicBezTo>
                  <a:cubicBezTo>
                    <a:pt x="32073" y="19894"/>
                    <a:pt x="32114" y="19562"/>
                    <a:pt x="32156" y="19230"/>
                  </a:cubicBezTo>
                  <a:cubicBezTo>
                    <a:pt x="32280" y="18233"/>
                    <a:pt x="32342" y="17258"/>
                    <a:pt x="32342" y="16387"/>
                  </a:cubicBezTo>
                  <a:cubicBezTo>
                    <a:pt x="32342" y="15867"/>
                    <a:pt x="32322" y="15390"/>
                    <a:pt x="32300" y="14953"/>
                  </a:cubicBezTo>
                  <a:cubicBezTo>
                    <a:pt x="32281" y="14737"/>
                    <a:pt x="32280" y="14520"/>
                    <a:pt x="32262" y="14320"/>
                  </a:cubicBezTo>
                  <a:close/>
                  <a:moveTo>
                    <a:pt x="1766" y="12421"/>
                  </a:moveTo>
                  <a:cubicBezTo>
                    <a:pt x="1869" y="12733"/>
                    <a:pt x="1994" y="13002"/>
                    <a:pt x="2098" y="13210"/>
                  </a:cubicBezTo>
                  <a:cubicBezTo>
                    <a:pt x="2035" y="13563"/>
                    <a:pt x="1911" y="14186"/>
                    <a:pt x="1828" y="14953"/>
                  </a:cubicBezTo>
                  <a:cubicBezTo>
                    <a:pt x="1786" y="15390"/>
                    <a:pt x="1745" y="15888"/>
                    <a:pt x="1725" y="16387"/>
                  </a:cubicBezTo>
                  <a:cubicBezTo>
                    <a:pt x="1703" y="17341"/>
                    <a:pt x="1808" y="18338"/>
                    <a:pt x="2098" y="19210"/>
                  </a:cubicBezTo>
                  <a:cubicBezTo>
                    <a:pt x="2077" y="19251"/>
                    <a:pt x="2057" y="19313"/>
                    <a:pt x="2035" y="19354"/>
                  </a:cubicBezTo>
                  <a:cubicBezTo>
                    <a:pt x="1932" y="19708"/>
                    <a:pt x="1808" y="20226"/>
                    <a:pt x="1683" y="20787"/>
                  </a:cubicBezTo>
                  <a:cubicBezTo>
                    <a:pt x="1559" y="20350"/>
                    <a:pt x="1454" y="19894"/>
                    <a:pt x="1371" y="19459"/>
                  </a:cubicBezTo>
                  <a:cubicBezTo>
                    <a:pt x="1205" y="18441"/>
                    <a:pt x="1122" y="17424"/>
                    <a:pt x="1143" y="16387"/>
                  </a:cubicBezTo>
                  <a:cubicBezTo>
                    <a:pt x="1163" y="15908"/>
                    <a:pt x="1185" y="15432"/>
                    <a:pt x="1246" y="14953"/>
                  </a:cubicBezTo>
                  <a:cubicBezTo>
                    <a:pt x="1351" y="14103"/>
                    <a:pt x="1517" y="13251"/>
                    <a:pt x="1766" y="12421"/>
                  </a:cubicBezTo>
                  <a:close/>
                  <a:moveTo>
                    <a:pt x="28585" y="9017"/>
                  </a:moveTo>
                  <a:cubicBezTo>
                    <a:pt x="29228" y="9681"/>
                    <a:pt x="31262" y="12110"/>
                    <a:pt x="31262" y="12110"/>
                  </a:cubicBezTo>
                  <a:cubicBezTo>
                    <a:pt x="31284" y="12130"/>
                    <a:pt x="31533" y="13251"/>
                    <a:pt x="31616" y="14953"/>
                  </a:cubicBezTo>
                  <a:cubicBezTo>
                    <a:pt x="31658" y="15390"/>
                    <a:pt x="31677" y="15867"/>
                    <a:pt x="31677" y="16387"/>
                  </a:cubicBezTo>
                  <a:cubicBezTo>
                    <a:pt x="31677" y="17154"/>
                    <a:pt x="31636" y="17984"/>
                    <a:pt x="31533" y="18856"/>
                  </a:cubicBezTo>
                  <a:cubicBezTo>
                    <a:pt x="31470" y="19334"/>
                    <a:pt x="31408" y="19832"/>
                    <a:pt x="31304" y="20309"/>
                  </a:cubicBezTo>
                  <a:cubicBezTo>
                    <a:pt x="31304" y="20309"/>
                    <a:pt x="29851" y="21471"/>
                    <a:pt x="29333" y="21742"/>
                  </a:cubicBezTo>
                  <a:cubicBezTo>
                    <a:pt x="28461" y="20766"/>
                    <a:pt x="27028" y="19479"/>
                    <a:pt x="26073" y="18628"/>
                  </a:cubicBezTo>
                  <a:cubicBezTo>
                    <a:pt x="25804" y="18379"/>
                    <a:pt x="25555" y="18172"/>
                    <a:pt x="25367" y="18026"/>
                  </a:cubicBezTo>
                  <a:lnTo>
                    <a:pt x="25367" y="17693"/>
                  </a:lnTo>
                  <a:cubicBezTo>
                    <a:pt x="25367" y="17361"/>
                    <a:pt x="25367" y="16885"/>
                    <a:pt x="25347" y="16323"/>
                  </a:cubicBezTo>
                  <a:cubicBezTo>
                    <a:pt x="25347" y="15908"/>
                    <a:pt x="25326" y="15432"/>
                    <a:pt x="25326" y="14953"/>
                  </a:cubicBezTo>
                  <a:cubicBezTo>
                    <a:pt x="25284" y="13542"/>
                    <a:pt x="25243" y="12069"/>
                    <a:pt x="25159" y="11383"/>
                  </a:cubicBezTo>
                  <a:cubicBezTo>
                    <a:pt x="25533" y="11156"/>
                    <a:pt x="25948" y="10865"/>
                    <a:pt x="26363" y="10574"/>
                  </a:cubicBezTo>
                  <a:cubicBezTo>
                    <a:pt x="27194" y="9993"/>
                    <a:pt x="28066" y="9390"/>
                    <a:pt x="28585" y="9017"/>
                  </a:cubicBezTo>
                  <a:close/>
                  <a:moveTo>
                    <a:pt x="14470" y="15058"/>
                  </a:moveTo>
                  <a:cubicBezTo>
                    <a:pt x="14636" y="15369"/>
                    <a:pt x="14927" y="15784"/>
                    <a:pt x="15320" y="16282"/>
                  </a:cubicBezTo>
                  <a:cubicBezTo>
                    <a:pt x="15694" y="16760"/>
                    <a:pt x="16151" y="17300"/>
                    <a:pt x="16607" y="17818"/>
                  </a:cubicBezTo>
                  <a:lnTo>
                    <a:pt x="16629" y="17840"/>
                  </a:lnTo>
                  <a:cubicBezTo>
                    <a:pt x="16690" y="17901"/>
                    <a:pt x="16732" y="17964"/>
                    <a:pt x="16795" y="18026"/>
                  </a:cubicBezTo>
                  <a:cubicBezTo>
                    <a:pt x="17584" y="18897"/>
                    <a:pt x="18351" y="19686"/>
                    <a:pt x="18788" y="20018"/>
                  </a:cubicBezTo>
                  <a:cubicBezTo>
                    <a:pt x="18497" y="20766"/>
                    <a:pt x="17584" y="22988"/>
                    <a:pt x="16795" y="24876"/>
                  </a:cubicBezTo>
                  <a:cubicBezTo>
                    <a:pt x="16732" y="25022"/>
                    <a:pt x="16690" y="25146"/>
                    <a:pt x="16629" y="25291"/>
                  </a:cubicBezTo>
                  <a:cubicBezTo>
                    <a:pt x="16483" y="25603"/>
                    <a:pt x="16358" y="25914"/>
                    <a:pt x="16255" y="26204"/>
                  </a:cubicBezTo>
                  <a:cubicBezTo>
                    <a:pt x="15739" y="26371"/>
                    <a:pt x="14490" y="26684"/>
                    <a:pt x="12380" y="26684"/>
                  </a:cubicBezTo>
                  <a:cubicBezTo>
                    <a:pt x="11857" y="26684"/>
                    <a:pt x="11281" y="26665"/>
                    <a:pt x="10651" y="26619"/>
                  </a:cubicBezTo>
                  <a:cubicBezTo>
                    <a:pt x="8907" y="25395"/>
                    <a:pt x="6394" y="21119"/>
                    <a:pt x="5959" y="20372"/>
                  </a:cubicBezTo>
                  <a:cubicBezTo>
                    <a:pt x="5855" y="20704"/>
                    <a:pt x="5793" y="20890"/>
                    <a:pt x="5793" y="20890"/>
                  </a:cubicBezTo>
                  <a:lnTo>
                    <a:pt x="5896" y="20267"/>
                  </a:lnTo>
                  <a:cubicBezTo>
                    <a:pt x="5896" y="20267"/>
                    <a:pt x="5918" y="20309"/>
                    <a:pt x="5959" y="20372"/>
                  </a:cubicBezTo>
                  <a:cubicBezTo>
                    <a:pt x="6084" y="19977"/>
                    <a:pt x="6291" y="19396"/>
                    <a:pt x="6519" y="18773"/>
                  </a:cubicBezTo>
                  <a:cubicBezTo>
                    <a:pt x="6790" y="17964"/>
                    <a:pt x="7122" y="17051"/>
                    <a:pt x="7412" y="16345"/>
                  </a:cubicBezTo>
                  <a:cubicBezTo>
                    <a:pt x="7578" y="15908"/>
                    <a:pt x="7744" y="15556"/>
                    <a:pt x="7869" y="15327"/>
                  </a:cubicBezTo>
                  <a:cubicBezTo>
                    <a:pt x="8824" y="15286"/>
                    <a:pt x="12311" y="15183"/>
                    <a:pt x="14470" y="15058"/>
                  </a:cubicBezTo>
                  <a:close/>
                  <a:moveTo>
                    <a:pt x="15652" y="27165"/>
                  </a:moveTo>
                  <a:cubicBezTo>
                    <a:pt x="15923" y="27165"/>
                    <a:pt x="16117" y="27187"/>
                    <a:pt x="16172" y="27242"/>
                  </a:cubicBezTo>
                  <a:cubicBezTo>
                    <a:pt x="16421" y="27491"/>
                    <a:pt x="18185" y="29152"/>
                    <a:pt x="18185" y="29152"/>
                  </a:cubicBezTo>
                  <a:cubicBezTo>
                    <a:pt x="18185" y="29152"/>
                    <a:pt x="16400" y="27803"/>
                    <a:pt x="15882" y="27699"/>
                  </a:cubicBezTo>
                  <a:cubicBezTo>
                    <a:pt x="15402" y="27579"/>
                    <a:pt x="12902" y="27420"/>
                    <a:pt x="12716" y="27409"/>
                  </a:cubicBezTo>
                  <a:lnTo>
                    <a:pt x="12716" y="27409"/>
                  </a:lnTo>
                  <a:cubicBezTo>
                    <a:pt x="12718" y="27409"/>
                    <a:pt x="12721" y="27409"/>
                    <a:pt x="12723" y="27409"/>
                  </a:cubicBezTo>
                  <a:cubicBezTo>
                    <a:pt x="12966" y="27409"/>
                    <a:pt x="14742" y="27165"/>
                    <a:pt x="15652" y="27165"/>
                  </a:cubicBezTo>
                  <a:close/>
                  <a:moveTo>
                    <a:pt x="24890" y="18482"/>
                  </a:moveTo>
                  <a:cubicBezTo>
                    <a:pt x="25159" y="18711"/>
                    <a:pt x="25472" y="19002"/>
                    <a:pt x="25845" y="19313"/>
                  </a:cubicBezTo>
                  <a:cubicBezTo>
                    <a:pt x="26925" y="20267"/>
                    <a:pt x="28253" y="21493"/>
                    <a:pt x="28979" y="22343"/>
                  </a:cubicBezTo>
                  <a:cubicBezTo>
                    <a:pt x="28771" y="24004"/>
                    <a:pt x="27900" y="25728"/>
                    <a:pt x="27340" y="26702"/>
                  </a:cubicBezTo>
                  <a:cubicBezTo>
                    <a:pt x="24890" y="28820"/>
                    <a:pt x="20988" y="29359"/>
                    <a:pt x="19762" y="29484"/>
                  </a:cubicBezTo>
                  <a:cubicBezTo>
                    <a:pt x="19327" y="29193"/>
                    <a:pt x="18497" y="28571"/>
                    <a:pt x="17750" y="27803"/>
                  </a:cubicBezTo>
                  <a:cubicBezTo>
                    <a:pt x="17396" y="27450"/>
                    <a:pt x="17064" y="27056"/>
                    <a:pt x="16795" y="26641"/>
                  </a:cubicBezTo>
                  <a:lnTo>
                    <a:pt x="16795" y="26619"/>
                  </a:lnTo>
                  <a:lnTo>
                    <a:pt x="16795" y="26599"/>
                  </a:lnTo>
                  <a:cubicBezTo>
                    <a:pt x="17708" y="24419"/>
                    <a:pt x="19244" y="20683"/>
                    <a:pt x="19493" y="20081"/>
                  </a:cubicBezTo>
                  <a:cubicBezTo>
                    <a:pt x="20634" y="19791"/>
                    <a:pt x="23665" y="19002"/>
                    <a:pt x="24890" y="18482"/>
                  </a:cubicBezTo>
                  <a:close/>
                  <a:moveTo>
                    <a:pt x="2597" y="19852"/>
                  </a:moveTo>
                  <a:cubicBezTo>
                    <a:pt x="3136" y="20123"/>
                    <a:pt x="4277" y="20663"/>
                    <a:pt x="5398" y="20849"/>
                  </a:cubicBezTo>
                  <a:cubicBezTo>
                    <a:pt x="5378" y="20807"/>
                    <a:pt x="5378" y="20787"/>
                    <a:pt x="5356" y="20766"/>
                  </a:cubicBezTo>
                  <a:lnTo>
                    <a:pt x="5356" y="20766"/>
                  </a:lnTo>
                  <a:lnTo>
                    <a:pt x="5793" y="20890"/>
                  </a:lnTo>
                  <a:cubicBezTo>
                    <a:pt x="5669" y="20870"/>
                    <a:pt x="5523" y="20870"/>
                    <a:pt x="5398" y="20849"/>
                  </a:cubicBezTo>
                  <a:lnTo>
                    <a:pt x="5398" y="20849"/>
                  </a:lnTo>
                  <a:cubicBezTo>
                    <a:pt x="5772" y="21471"/>
                    <a:pt x="8138" y="25479"/>
                    <a:pt x="10028" y="26973"/>
                  </a:cubicBezTo>
                  <a:cubicBezTo>
                    <a:pt x="10006" y="27430"/>
                    <a:pt x="9986" y="28197"/>
                    <a:pt x="9986" y="28883"/>
                  </a:cubicBezTo>
                  <a:cubicBezTo>
                    <a:pt x="9986" y="29235"/>
                    <a:pt x="10006" y="29567"/>
                    <a:pt x="10006" y="29816"/>
                  </a:cubicBezTo>
                  <a:cubicBezTo>
                    <a:pt x="8885" y="29796"/>
                    <a:pt x="7764" y="29359"/>
                    <a:pt x="7080" y="29049"/>
                  </a:cubicBezTo>
                  <a:cubicBezTo>
                    <a:pt x="6499" y="28592"/>
                    <a:pt x="5979" y="28094"/>
                    <a:pt x="5481" y="27574"/>
                  </a:cubicBezTo>
                  <a:cubicBezTo>
                    <a:pt x="3986" y="25997"/>
                    <a:pt x="2846" y="24150"/>
                    <a:pt x="2098" y="22116"/>
                  </a:cubicBezTo>
                  <a:cubicBezTo>
                    <a:pt x="2181" y="21471"/>
                    <a:pt x="2389" y="20600"/>
                    <a:pt x="2597" y="19852"/>
                  </a:cubicBezTo>
                  <a:close/>
                  <a:moveTo>
                    <a:pt x="27132" y="27720"/>
                  </a:moveTo>
                  <a:lnTo>
                    <a:pt x="27672" y="28031"/>
                  </a:lnTo>
                  <a:cubicBezTo>
                    <a:pt x="25243" y="30356"/>
                    <a:pt x="22109" y="31850"/>
                    <a:pt x="18788" y="32287"/>
                  </a:cubicBezTo>
                  <a:cubicBezTo>
                    <a:pt x="17874" y="32266"/>
                    <a:pt x="17252" y="32163"/>
                    <a:pt x="16795" y="32038"/>
                  </a:cubicBezTo>
                  <a:cubicBezTo>
                    <a:pt x="16732" y="32016"/>
                    <a:pt x="16690" y="32016"/>
                    <a:pt x="16629" y="31996"/>
                  </a:cubicBezTo>
                  <a:cubicBezTo>
                    <a:pt x="16463" y="31933"/>
                    <a:pt x="16317" y="31872"/>
                    <a:pt x="16214" y="31830"/>
                  </a:cubicBezTo>
                  <a:cubicBezTo>
                    <a:pt x="16338" y="31767"/>
                    <a:pt x="16483" y="31706"/>
                    <a:pt x="16629" y="31643"/>
                  </a:cubicBezTo>
                  <a:cubicBezTo>
                    <a:pt x="16690" y="31623"/>
                    <a:pt x="16732" y="31581"/>
                    <a:pt x="16795" y="31560"/>
                  </a:cubicBezTo>
                  <a:cubicBezTo>
                    <a:pt x="17645" y="31186"/>
                    <a:pt x="18808" y="30626"/>
                    <a:pt x="19493" y="30190"/>
                  </a:cubicBezTo>
                  <a:cubicBezTo>
                    <a:pt x="20178" y="30128"/>
                    <a:pt x="24226" y="29775"/>
                    <a:pt x="27132" y="27720"/>
                  </a:cubicBezTo>
                  <a:close/>
                  <a:moveTo>
                    <a:pt x="9093" y="30397"/>
                  </a:moveTo>
                  <a:cubicBezTo>
                    <a:pt x="9383" y="30448"/>
                    <a:pt x="9680" y="30475"/>
                    <a:pt x="9980" y="30475"/>
                  </a:cubicBezTo>
                  <a:cubicBezTo>
                    <a:pt x="10175" y="30475"/>
                    <a:pt x="10371" y="30464"/>
                    <a:pt x="10568" y="30439"/>
                  </a:cubicBezTo>
                  <a:cubicBezTo>
                    <a:pt x="11625" y="30834"/>
                    <a:pt x="14013" y="31706"/>
                    <a:pt x="15300" y="31933"/>
                  </a:cubicBezTo>
                  <a:cubicBezTo>
                    <a:pt x="15403" y="32080"/>
                    <a:pt x="15569" y="32246"/>
                    <a:pt x="15860" y="32390"/>
                  </a:cubicBezTo>
                  <a:cubicBezTo>
                    <a:pt x="14448" y="32307"/>
                    <a:pt x="13037" y="32038"/>
                    <a:pt x="11667" y="31560"/>
                  </a:cubicBezTo>
                  <a:cubicBezTo>
                    <a:pt x="10754" y="31249"/>
                    <a:pt x="9903" y="30854"/>
                    <a:pt x="9093" y="30397"/>
                  </a:cubicBezTo>
                  <a:close/>
                  <a:moveTo>
                    <a:pt x="16823" y="0"/>
                  </a:moveTo>
                  <a:cubicBezTo>
                    <a:pt x="12667" y="0"/>
                    <a:pt x="8668" y="1554"/>
                    <a:pt x="5606" y="4284"/>
                  </a:cubicBezTo>
                  <a:cubicBezTo>
                    <a:pt x="4111" y="5612"/>
                    <a:pt x="2846" y="7231"/>
                    <a:pt x="1891" y="9100"/>
                  </a:cubicBezTo>
                  <a:cubicBezTo>
                    <a:pt x="1869" y="9100"/>
                    <a:pt x="1869" y="9121"/>
                    <a:pt x="1869" y="9141"/>
                  </a:cubicBezTo>
                  <a:cubicBezTo>
                    <a:pt x="1517" y="9827"/>
                    <a:pt x="1227" y="10533"/>
                    <a:pt x="956" y="11259"/>
                  </a:cubicBezTo>
                  <a:cubicBezTo>
                    <a:pt x="541" y="12484"/>
                    <a:pt x="272" y="13708"/>
                    <a:pt x="126" y="14953"/>
                  </a:cubicBezTo>
                  <a:cubicBezTo>
                    <a:pt x="84" y="15432"/>
                    <a:pt x="42" y="15908"/>
                    <a:pt x="42" y="16406"/>
                  </a:cubicBezTo>
                  <a:cubicBezTo>
                    <a:pt x="1" y="17486"/>
                    <a:pt x="106" y="18565"/>
                    <a:pt x="272" y="19625"/>
                  </a:cubicBezTo>
                  <a:lnTo>
                    <a:pt x="333" y="19874"/>
                  </a:lnTo>
                  <a:cubicBezTo>
                    <a:pt x="1413" y="25581"/>
                    <a:pt x="5440" y="30563"/>
                    <a:pt x="11293" y="32598"/>
                  </a:cubicBezTo>
                  <a:cubicBezTo>
                    <a:pt x="13058" y="33220"/>
                    <a:pt x="14864" y="33511"/>
                    <a:pt x="16629" y="33533"/>
                  </a:cubicBezTo>
                  <a:lnTo>
                    <a:pt x="16795" y="33533"/>
                  </a:lnTo>
                  <a:cubicBezTo>
                    <a:pt x="23728" y="33533"/>
                    <a:pt x="30224" y="29173"/>
                    <a:pt x="32632" y="22260"/>
                  </a:cubicBezTo>
                  <a:cubicBezTo>
                    <a:pt x="32695" y="22074"/>
                    <a:pt x="32757" y="21867"/>
                    <a:pt x="32820" y="21679"/>
                  </a:cubicBezTo>
                  <a:cubicBezTo>
                    <a:pt x="32861" y="21576"/>
                    <a:pt x="32881" y="21493"/>
                    <a:pt x="32903" y="21388"/>
                  </a:cubicBezTo>
                  <a:cubicBezTo>
                    <a:pt x="32923" y="21368"/>
                    <a:pt x="32923" y="21347"/>
                    <a:pt x="32923" y="21327"/>
                  </a:cubicBezTo>
                  <a:cubicBezTo>
                    <a:pt x="33401" y="19686"/>
                    <a:pt x="33587" y="18026"/>
                    <a:pt x="33567" y="16406"/>
                  </a:cubicBezTo>
                  <a:cubicBezTo>
                    <a:pt x="33546" y="15908"/>
                    <a:pt x="33504" y="15432"/>
                    <a:pt x="33463" y="14953"/>
                  </a:cubicBezTo>
                  <a:cubicBezTo>
                    <a:pt x="33006" y="10823"/>
                    <a:pt x="31013" y="6962"/>
                    <a:pt x="27900" y="4201"/>
                  </a:cubicBezTo>
                  <a:cubicBezTo>
                    <a:pt x="26302" y="2789"/>
                    <a:pt x="24434" y="1668"/>
                    <a:pt x="22295" y="921"/>
                  </a:cubicBezTo>
                  <a:cubicBezTo>
                    <a:pt x="20484" y="297"/>
                    <a:pt x="18638" y="0"/>
                    <a:pt x="16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8"/>
            <p:cNvSpPr/>
            <p:nvPr/>
          </p:nvSpPr>
          <p:spPr>
            <a:xfrm>
              <a:off x="6082678" y="1797829"/>
              <a:ext cx="116126" cy="111735"/>
            </a:xfrm>
            <a:custGeom>
              <a:avLst/>
              <a:gdLst/>
              <a:ahLst/>
              <a:cxnLst/>
              <a:rect l="l" t="t" r="r" b="b"/>
              <a:pathLst>
                <a:path w="5501" h="5293" extrusionOk="0">
                  <a:moveTo>
                    <a:pt x="2678" y="0"/>
                  </a:moveTo>
                  <a:lnTo>
                    <a:pt x="1889" y="1764"/>
                  </a:lnTo>
                  <a:lnTo>
                    <a:pt x="1" y="2096"/>
                  </a:lnTo>
                  <a:lnTo>
                    <a:pt x="1412" y="3405"/>
                  </a:lnTo>
                  <a:lnTo>
                    <a:pt x="1142" y="5293"/>
                  </a:lnTo>
                  <a:lnTo>
                    <a:pt x="2824" y="4360"/>
                  </a:lnTo>
                  <a:lnTo>
                    <a:pt x="4546" y="5190"/>
                  </a:lnTo>
                  <a:lnTo>
                    <a:pt x="4172" y="3300"/>
                  </a:lnTo>
                  <a:lnTo>
                    <a:pt x="5501" y="1930"/>
                  </a:lnTo>
                  <a:lnTo>
                    <a:pt x="3591" y="1703"/>
                  </a:lnTo>
                  <a:lnTo>
                    <a:pt x="26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8"/>
            <p:cNvSpPr/>
            <p:nvPr/>
          </p:nvSpPr>
          <p:spPr>
            <a:xfrm>
              <a:off x="7313078" y="1797829"/>
              <a:ext cx="116591" cy="111735"/>
            </a:xfrm>
            <a:custGeom>
              <a:avLst/>
              <a:gdLst/>
              <a:ahLst/>
              <a:cxnLst/>
              <a:rect l="l" t="t" r="r" b="b"/>
              <a:pathLst>
                <a:path w="5523" h="5293" extrusionOk="0">
                  <a:moveTo>
                    <a:pt x="2699" y="0"/>
                  </a:moveTo>
                  <a:lnTo>
                    <a:pt x="1889" y="1764"/>
                  </a:lnTo>
                  <a:lnTo>
                    <a:pt x="1" y="2096"/>
                  </a:lnTo>
                  <a:lnTo>
                    <a:pt x="1412" y="3405"/>
                  </a:lnTo>
                  <a:lnTo>
                    <a:pt x="1142" y="5293"/>
                  </a:lnTo>
                  <a:lnTo>
                    <a:pt x="2824" y="4360"/>
                  </a:lnTo>
                  <a:lnTo>
                    <a:pt x="4568" y="5190"/>
                  </a:lnTo>
                  <a:lnTo>
                    <a:pt x="4172" y="3300"/>
                  </a:lnTo>
                  <a:lnTo>
                    <a:pt x="5522" y="1930"/>
                  </a:lnTo>
                  <a:lnTo>
                    <a:pt x="3591" y="1703"/>
                  </a:lnTo>
                  <a:lnTo>
                    <a:pt x="26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8"/>
            <p:cNvSpPr/>
            <p:nvPr/>
          </p:nvSpPr>
          <p:spPr>
            <a:xfrm>
              <a:off x="5535850" y="1797829"/>
              <a:ext cx="396150" cy="436006"/>
            </a:xfrm>
            <a:custGeom>
              <a:avLst/>
              <a:gdLst/>
              <a:ahLst/>
              <a:cxnLst/>
              <a:rect l="l" t="t" r="r" b="b"/>
              <a:pathLst>
                <a:path w="18766" h="20654" extrusionOk="0">
                  <a:moveTo>
                    <a:pt x="8614" y="0"/>
                  </a:moveTo>
                  <a:lnTo>
                    <a:pt x="0" y="2055"/>
                  </a:lnTo>
                  <a:lnTo>
                    <a:pt x="7368" y="10338"/>
                  </a:lnTo>
                  <a:lnTo>
                    <a:pt x="3715" y="20654"/>
                  </a:lnTo>
                  <a:lnTo>
                    <a:pt x="3715" y="20654"/>
                  </a:lnTo>
                  <a:lnTo>
                    <a:pt x="18765" y="18827"/>
                  </a:lnTo>
                  <a:lnTo>
                    <a:pt x="18765" y="17208"/>
                  </a:lnTo>
                  <a:lnTo>
                    <a:pt x="14384" y="17374"/>
                  </a:lnTo>
                  <a:lnTo>
                    <a:pt x="86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8"/>
            <p:cNvSpPr/>
            <p:nvPr/>
          </p:nvSpPr>
          <p:spPr>
            <a:xfrm>
              <a:off x="7569847" y="1797829"/>
              <a:ext cx="396171" cy="436006"/>
            </a:xfrm>
            <a:custGeom>
              <a:avLst/>
              <a:gdLst/>
              <a:ahLst/>
              <a:cxnLst/>
              <a:rect l="l" t="t" r="r" b="b"/>
              <a:pathLst>
                <a:path w="18767" h="20654" extrusionOk="0">
                  <a:moveTo>
                    <a:pt x="10131" y="0"/>
                  </a:moveTo>
                  <a:lnTo>
                    <a:pt x="4360" y="17374"/>
                  </a:lnTo>
                  <a:lnTo>
                    <a:pt x="1" y="17208"/>
                  </a:lnTo>
                  <a:lnTo>
                    <a:pt x="1" y="18827"/>
                  </a:lnTo>
                  <a:lnTo>
                    <a:pt x="15050" y="20654"/>
                  </a:lnTo>
                  <a:lnTo>
                    <a:pt x="15050" y="20654"/>
                  </a:lnTo>
                  <a:lnTo>
                    <a:pt x="11376" y="10338"/>
                  </a:lnTo>
                  <a:lnTo>
                    <a:pt x="18766" y="2055"/>
                  </a:lnTo>
                  <a:lnTo>
                    <a:pt x="10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28"/>
          <p:cNvGrpSpPr/>
          <p:nvPr/>
        </p:nvGrpSpPr>
        <p:grpSpPr>
          <a:xfrm>
            <a:off x="6044059" y="2695548"/>
            <a:ext cx="953634" cy="983976"/>
            <a:chOff x="1465148" y="945525"/>
            <a:chExt cx="1838370" cy="1896862"/>
          </a:xfrm>
        </p:grpSpPr>
        <p:sp>
          <p:nvSpPr>
            <p:cNvPr id="946" name="Google Shape;946;p28"/>
            <p:cNvSpPr/>
            <p:nvPr/>
          </p:nvSpPr>
          <p:spPr>
            <a:xfrm>
              <a:off x="1465148" y="1701869"/>
              <a:ext cx="1838370" cy="1140519"/>
            </a:xfrm>
            <a:custGeom>
              <a:avLst/>
              <a:gdLst/>
              <a:ahLst/>
              <a:cxnLst/>
              <a:rect l="l" t="t" r="r" b="b"/>
              <a:pathLst>
                <a:path w="88034" h="54616" extrusionOk="0">
                  <a:moveTo>
                    <a:pt x="0" y="1"/>
                  </a:moveTo>
                  <a:lnTo>
                    <a:pt x="0" y="15860"/>
                  </a:lnTo>
                  <a:lnTo>
                    <a:pt x="394" y="16192"/>
                  </a:lnTo>
                  <a:cubicBezTo>
                    <a:pt x="706" y="16463"/>
                    <a:pt x="32236" y="43593"/>
                    <a:pt x="42989" y="53910"/>
                  </a:cubicBezTo>
                  <a:lnTo>
                    <a:pt x="43716" y="54616"/>
                  </a:lnTo>
                  <a:lnTo>
                    <a:pt x="88033" y="15217"/>
                  </a:lnTo>
                  <a:lnTo>
                    <a:pt x="88033" y="1"/>
                  </a:lnTo>
                  <a:lnTo>
                    <a:pt x="69642" y="1"/>
                  </a:lnTo>
                  <a:lnTo>
                    <a:pt x="69642" y="2201"/>
                  </a:lnTo>
                  <a:lnTo>
                    <a:pt x="85833" y="2201"/>
                  </a:lnTo>
                  <a:lnTo>
                    <a:pt x="85833" y="14221"/>
                  </a:lnTo>
                  <a:lnTo>
                    <a:pt x="43778" y="51605"/>
                  </a:lnTo>
                  <a:cubicBezTo>
                    <a:pt x="33047" y="41434"/>
                    <a:pt x="5771" y="17916"/>
                    <a:pt x="2220" y="14844"/>
                  </a:cubicBezTo>
                  <a:lnTo>
                    <a:pt x="2220" y="2201"/>
                  </a:lnTo>
                  <a:lnTo>
                    <a:pt x="18578" y="2201"/>
                  </a:lnTo>
                  <a:lnTo>
                    <a:pt x="18578" y="1"/>
                  </a:lnTo>
                  <a:close/>
                </a:path>
              </a:pathLst>
            </a:custGeom>
            <a:solidFill>
              <a:srgbClr val="E8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FEFEF"/>
                </a:solidFill>
              </a:endParaRPr>
            </a:p>
          </p:txBody>
        </p:sp>
        <p:sp>
          <p:nvSpPr>
            <p:cNvPr id="947" name="Google Shape;947;p28"/>
            <p:cNvSpPr/>
            <p:nvPr/>
          </p:nvSpPr>
          <p:spPr>
            <a:xfrm>
              <a:off x="1606879" y="1815032"/>
              <a:ext cx="176875" cy="169942"/>
            </a:xfrm>
            <a:custGeom>
              <a:avLst/>
              <a:gdLst/>
              <a:ahLst/>
              <a:cxnLst/>
              <a:rect l="l" t="t" r="r" b="b"/>
              <a:pathLst>
                <a:path w="8470" h="8138" extrusionOk="0">
                  <a:moveTo>
                    <a:pt x="4152" y="1"/>
                  </a:moveTo>
                  <a:lnTo>
                    <a:pt x="2928" y="2699"/>
                  </a:lnTo>
                  <a:lnTo>
                    <a:pt x="0" y="3217"/>
                  </a:lnTo>
                  <a:lnTo>
                    <a:pt x="2180" y="5210"/>
                  </a:lnTo>
                  <a:lnTo>
                    <a:pt x="1785" y="8138"/>
                  </a:lnTo>
                  <a:lnTo>
                    <a:pt x="1785" y="8138"/>
                  </a:lnTo>
                  <a:lnTo>
                    <a:pt x="4359" y="6685"/>
                  </a:lnTo>
                  <a:lnTo>
                    <a:pt x="7016" y="7972"/>
                  </a:lnTo>
                  <a:lnTo>
                    <a:pt x="6415" y="5085"/>
                  </a:lnTo>
                  <a:lnTo>
                    <a:pt x="8469" y="2948"/>
                  </a:lnTo>
                  <a:lnTo>
                    <a:pt x="5543" y="2616"/>
                  </a:lnTo>
                  <a:lnTo>
                    <a:pt x="4152" y="1"/>
                  </a:lnTo>
                  <a:close/>
                </a:path>
              </a:pathLst>
            </a:custGeom>
            <a:solidFill>
              <a:srgbClr val="E8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FEFEF"/>
                </a:solidFill>
              </a:endParaRPr>
            </a:p>
          </p:txBody>
        </p:sp>
        <p:sp>
          <p:nvSpPr>
            <p:cNvPr id="948" name="Google Shape;948;p28"/>
            <p:cNvSpPr/>
            <p:nvPr/>
          </p:nvSpPr>
          <p:spPr>
            <a:xfrm>
              <a:off x="2991859" y="1815032"/>
              <a:ext cx="176875" cy="169942"/>
            </a:xfrm>
            <a:custGeom>
              <a:avLst/>
              <a:gdLst/>
              <a:ahLst/>
              <a:cxnLst/>
              <a:rect l="l" t="t" r="r" b="b"/>
              <a:pathLst>
                <a:path w="8470" h="8138" extrusionOk="0">
                  <a:moveTo>
                    <a:pt x="4152" y="1"/>
                  </a:moveTo>
                  <a:lnTo>
                    <a:pt x="2926" y="2699"/>
                  </a:lnTo>
                  <a:lnTo>
                    <a:pt x="0" y="3217"/>
                  </a:lnTo>
                  <a:lnTo>
                    <a:pt x="2179" y="5210"/>
                  </a:lnTo>
                  <a:lnTo>
                    <a:pt x="1785" y="8138"/>
                  </a:lnTo>
                  <a:lnTo>
                    <a:pt x="4359" y="6685"/>
                  </a:lnTo>
                  <a:lnTo>
                    <a:pt x="7016" y="7972"/>
                  </a:lnTo>
                  <a:lnTo>
                    <a:pt x="6414" y="5085"/>
                  </a:lnTo>
                  <a:lnTo>
                    <a:pt x="8469" y="2948"/>
                  </a:lnTo>
                  <a:lnTo>
                    <a:pt x="5542" y="2616"/>
                  </a:lnTo>
                  <a:lnTo>
                    <a:pt x="4152" y="1"/>
                  </a:lnTo>
                  <a:close/>
                </a:path>
              </a:pathLst>
            </a:custGeom>
            <a:solidFill>
              <a:srgbClr val="E8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FEFEF"/>
                </a:solidFill>
              </a:endParaRPr>
            </a:p>
          </p:txBody>
        </p:sp>
        <p:sp>
          <p:nvSpPr>
            <p:cNvPr id="949" name="Google Shape;949;p28"/>
            <p:cNvSpPr/>
            <p:nvPr/>
          </p:nvSpPr>
          <p:spPr>
            <a:xfrm>
              <a:off x="1465232" y="945525"/>
              <a:ext cx="1838282" cy="701978"/>
            </a:xfrm>
            <a:custGeom>
              <a:avLst/>
              <a:gdLst/>
              <a:ahLst/>
              <a:cxnLst/>
              <a:rect l="l" t="t" r="r" b="b"/>
              <a:pathLst>
                <a:path w="78009" h="29789" extrusionOk="0">
                  <a:moveTo>
                    <a:pt x="39004" y="1"/>
                  </a:moveTo>
                  <a:cubicBezTo>
                    <a:pt x="38962" y="1"/>
                    <a:pt x="38444" y="1"/>
                    <a:pt x="37509" y="22"/>
                  </a:cubicBezTo>
                  <a:cubicBezTo>
                    <a:pt x="36596" y="42"/>
                    <a:pt x="35267" y="105"/>
                    <a:pt x="33670" y="230"/>
                  </a:cubicBezTo>
                  <a:cubicBezTo>
                    <a:pt x="32320" y="313"/>
                    <a:pt x="30784" y="457"/>
                    <a:pt x="29123" y="665"/>
                  </a:cubicBezTo>
                  <a:cubicBezTo>
                    <a:pt x="27774" y="811"/>
                    <a:pt x="26341" y="1019"/>
                    <a:pt x="24868" y="1268"/>
                  </a:cubicBezTo>
                  <a:cubicBezTo>
                    <a:pt x="23208" y="1537"/>
                    <a:pt x="21484" y="1869"/>
                    <a:pt x="19740" y="2284"/>
                  </a:cubicBezTo>
                  <a:cubicBezTo>
                    <a:pt x="18060" y="2658"/>
                    <a:pt x="16378" y="3114"/>
                    <a:pt x="14697" y="3654"/>
                  </a:cubicBezTo>
                  <a:cubicBezTo>
                    <a:pt x="10233" y="5066"/>
                    <a:pt x="5916" y="7058"/>
                    <a:pt x="2491" y="9798"/>
                  </a:cubicBezTo>
                  <a:cubicBezTo>
                    <a:pt x="997" y="11002"/>
                    <a:pt x="0" y="13576"/>
                    <a:pt x="0" y="15361"/>
                  </a:cubicBezTo>
                  <a:lnTo>
                    <a:pt x="0" y="29789"/>
                  </a:lnTo>
                  <a:lnTo>
                    <a:pt x="78008" y="29789"/>
                  </a:lnTo>
                  <a:lnTo>
                    <a:pt x="78008" y="15361"/>
                  </a:lnTo>
                  <a:cubicBezTo>
                    <a:pt x="78008" y="14968"/>
                    <a:pt x="77945" y="14511"/>
                    <a:pt x="77842" y="14055"/>
                  </a:cubicBezTo>
                  <a:cubicBezTo>
                    <a:pt x="77676" y="13161"/>
                    <a:pt x="77303" y="12228"/>
                    <a:pt x="76824" y="11417"/>
                  </a:cubicBezTo>
                  <a:cubicBezTo>
                    <a:pt x="76451" y="10775"/>
                    <a:pt x="76016" y="10194"/>
                    <a:pt x="75496" y="9798"/>
                  </a:cubicBezTo>
                  <a:cubicBezTo>
                    <a:pt x="75288" y="9632"/>
                    <a:pt x="75061" y="9446"/>
                    <a:pt x="74853" y="9280"/>
                  </a:cubicBezTo>
                  <a:cubicBezTo>
                    <a:pt x="74147" y="8760"/>
                    <a:pt x="73420" y="8262"/>
                    <a:pt x="72653" y="7806"/>
                  </a:cubicBezTo>
                  <a:cubicBezTo>
                    <a:pt x="71200" y="6914"/>
                    <a:pt x="69642" y="6103"/>
                    <a:pt x="68023" y="5419"/>
                  </a:cubicBezTo>
                  <a:lnTo>
                    <a:pt x="68003" y="5398"/>
                  </a:lnTo>
                  <a:cubicBezTo>
                    <a:pt x="67837" y="5336"/>
                    <a:pt x="67671" y="5253"/>
                    <a:pt x="67505" y="5190"/>
                  </a:cubicBezTo>
                  <a:cubicBezTo>
                    <a:pt x="66529" y="4775"/>
                    <a:pt x="65554" y="4401"/>
                    <a:pt x="64536" y="4069"/>
                  </a:cubicBezTo>
                  <a:cubicBezTo>
                    <a:pt x="63622" y="3737"/>
                    <a:pt x="62689" y="3446"/>
                    <a:pt x="61754" y="3177"/>
                  </a:cubicBezTo>
                  <a:cubicBezTo>
                    <a:pt x="60675" y="2865"/>
                    <a:pt x="59575" y="2575"/>
                    <a:pt x="58496" y="2325"/>
                  </a:cubicBezTo>
                  <a:cubicBezTo>
                    <a:pt x="57500" y="2098"/>
                    <a:pt x="56482" y="1869"/>
                    <a:pt x="55485" y="1683"/>
                  </a:cubicBezTo>
                  <a:cubicBezTo>
                    <a:pt x="54303" y="1454"/>
                    <a:pt x="53119" y="1246"/>
                    <a:pt x="51998" y="1080"/>
                  </a:cubicBezTo>
                  <a:cubicBezTo>
                    <a:pt x="50877" y="914"/>
                    <a:pt x="49798" y="769"/>
                    <a:pt x="48760" y="645"/>
                  </a:cubicBezTo>
                  <a:cubicBezTo>
                    <a:pt x="47431" y="479"/>
                    <a:pt x="46166" y="374"/>
                    <a:pt x="45023" y="271"/>
                  </a:cubicBezTo>
                  <a:cubicBezTo>
                    <a:pt x="43695" y="167"/>
                    <a:pt x="42532" y="105"/>
                    <a:pt x="41578" y="64"/>
                  </a:cubicBezTo>
                  <a:cubicBezTo>
                    <a:pt x="39980" y="1"/>
                    <a:pt x="39045" y="1"/>
                    <a:pt x="39004" y="1"/>
                  </a:cubicBezTo>
                  <a:close/>
                </a:path>
              </a:pathLst>
            </a:custGeom>
            <a:solidFill>
              <a:srgbClr val="E8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FEFEF"/>
                </a:solidFill>
              </a:endParaRPr>
            </a:p>
          </p:txBody>
        </p:sp>
        <p:sp>
          <p:nvSpPr>
            <p:cNvPr id="950" name="Google Shape;950;p28"/>
            <p:cNvSpPr/>
            <p:nvPr/>
          </p:nvSpPr>
          <p:spPr>
            <a:xfrm>
              <a:off x="1908048" y="1120912"/>
              <a:ext cx="959497" cy="959497"/>
            </a:xfrm>
            <a:custGeom>
              <a:avLst/>
              <a:gdLst/>
              <a:ahLst/>
              <a:cxnLst/>
              <a:rect l="l" t="t" r="r" b="b"/>
              <a:pathLst>
                <a:path w="38030" h="38030" extrusionOk="0">
                  <a:moveTo>
                    <a:pt x="19015" y="1"/>
                  </a:moveTo>
                  <a:cubicBezTo>
                    <a:pt x="8512" y="1"/>
                    <a:pt x="1" y="8512"/>
                    <a:pt x="1" y="19015"/>
                  </a:cubicBezTo>
                  <a:cubicBezTo>
                    <a:pt x="1" y="29519"/>
                    <a:pt x="8512" y="38029"/>
                    <a:pt x="19015" y="38029"/>
                  </a:cubicBezTo>
                  <a:cubicBezTo>
                    <a:pt x="29519" y="38029"/>
                    <a:pt x="38029" y="29519"/>
                    <a:pt x="38029" y="19015"/>
                  </a:cubicBezTo>
                  <a:cubicBezTo>
                    <a:pt x="38029" y="8512"/>
                    <a:pt x="29519" y="1"/>
                    <a:pt x="190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8"/>
            <p:cNvSpPr/>
            <p:nvPr/>
          </p:nvSpPr>
          <p:spPr>
            <a:xfrm>
              <a:off x="1972562" y="1185948"/>
              <a:ext cx="830463" cy="829425"/>
            </a:xfrm>
            <a:custGeom>
              <a:avLst/>
              <a:gdLst/>
              <a:ahLst/>
              <a:cxnLst/>
              <a:rect l="l" t="t" r="r" b="b"/>
              <a:pathLst>
                <a:path w="33588" h="33546" extrusionOk="0">
                  <a:moveTo>
                    <a:pt x="18019" y="1163"/>
                  </a:moveTo>
                  <a:lnTo>
                    <a:pt x="18019" y="1163"/>
                  </a:lnTo>
                  <a:cubicBezTo>
                    <a:pt x="18578" y="1205"/>
                    <a:pt x="19160" y="1288"/>
                    <a:pt x="19721" y="1392"/>
                  </a:cubicBezTo>
                  <a:cubicBezTo>
                    <a:pt x="20468" y="1537"/>
                    <a:pt x="21194" y="1724"/>
                    <a:pt x="21921" y="1973"/>
                  </a:cubicBezTo>
                  <a:cubicBezTo>
                    <a:pt x="23394" y="2492"/>
                    <a:pt x="24723" y="3197"/>
                    <a:pt x="25907" y="4049"/>
                  </a:cubicBezTo>
                  <a:cubicBezTo>
                    <a:pt x="25927" y="4069"/>
                    <a:pt x="25948" y="4069"/>
                    <a:pt x="25968" y="4091"/>
                  </a:cubicBezTo>
                  <a:cubicBezTo>
                    <a:pt x="25927" y="4132"/>
                    <a:pt x="25885" y="4174"/>
                    <a:pt x="25844" y="4235"/>
                  </a:cubicBezTo>
                  <a:cubicBezTo>
                    <a:pt x="25719" y="4152"/>
                    <a:pt x="25616" y="4091"/>
                    <a:pt x="25511" y="4028"/>
                  </a:cubicBezTo>
                  <a:cubicBezTo>
                    <a:pt x="23934" y="3114"/>
                    <a:pt x="22107" y="2492"/>
                    <a:pt x="20779" y="2098"/>
                  </a:cubicBezTo>
                  <a:cubicBezTo>
                    <a:pt x="19679" y="1807"/>
                    <a:pt x="18910" y="1641"/>
                    <a:pt x="18827" y="1641"/>
                  </a:cubicBezTo>
                  <a:lnTo>
                    <a:pt x="18019" y="1163"/>
                  </a:lnTo>
                  <a:close/>
                  <a:moveTo>
                    <a:pt x="18703" y="2284"/>
                  </a:moveTo>
                  <a:cubicBezTo>
                    <a:pt x="18724" y="2306"/>
                    <a:pt x="20281" y="2596"/>
                    <a:pt x="22107" y="3239"/>
                  </a:cubicBezTo>
                  <a:cubicBezTo>
                    <a:pt x="22668" y="3427"/>
                    <a:pt x="23250" y="3654"/>
                    <a:pt x="23851" y="3925"/>
                  </a:cubicBezTo>
                  <a:cubicBezTo>
                    <a:pt x="24640" y="4277"/>
                    <a:pt x="25409" y="4692"/>
                    <a:pt x="26073" y="5190"/>
                  </a:cubicBezTo>
                  <a:cubicBezTo>
                    <a:pt x="26820" y="6001"/>
                    <a:pt x="27961" y="7390"/>
                    <a:pt x="28232" y="8428"/>
                  </a:cubicBezTo>
                  <a:cubicBezTo>
                    <a:pt x="27609" y="8885"/>
                    <a:pt x="26882" y="9405"/>
                    <a:pt x="26176" y="9881"/>
                  </a:cubicBezTo>
                  <a:cubicBezTo>
                    <a:pt x="25678" y="10235"/>
                    <a:pt x="25201" y="10567"/>
                    <a:pt x="24806" y="10816"/>
                  </a:cubicBezTo>
                  <a:cubicBezTo>
                    <a:pt x="23768" y="10194"/>
                    <a:pt x="20136" y="8741"/>
                    <a:pt x="18786" y="8677"/>
                  </a:cubicBezTo>
                  <a:cubicBezTo>
                    <a:pt x="18019" y="6748"/>
                    <a:pt x="16627" y="4630"/>
                    <a:pt x="16026" y="3759"/>
                  </a:cubicBezTo>
                  <a:cubicBezTo>
                    <a:pt x="16026" y="3737"/>
                    <a:pt x="16004" y="3737"/>
                    <a:pt x="16004" y="3717"/>
                  </a:cubicBezTo>
                  <a:cubicBezTo>
                    <a:pt x="16649" y="3260"/>
                    <a:pt x="18703" y="2284"/>
                    <a:pt x="18703" y="2284"/>
                  </a:cubicBezTo>
                  <a:close/>
                  <a:moveTo>
                    <a:pt x="8739" y="3344"/>
                  </a:moveTo>
                  <a:lnTo>
                    <a:pt x="8885" y="4028"/>
                  </a:lnTo>
                  <a:lnTo>
                    <a:pt x="8988" y="4423"/>
                  </a:lnTo>
                  <a:cubicBezTo>
                    <a:pt x="8158" y="5356"/>
                    <a:pt x="6290" y="7640"/>
                    <a:pt x="5210" y="10609"/>
                  </a:cubicBezTo>
                  <a:cubicBezTo>
                    <a:pt x="4568" y="10961"/>
                    <a:pt x="3301" y="11667"/>
                    <a:pt x="2492" y="12518"/>
                  </a:cubicBezTo>
                  <a:cubicBezTo>
                    <a:pt x="2346" y="12165"/>
                    <a:pt x="2221" y="11688"/>
                    <a:pt x="2201" y="11107"/>
                  </a:cubicBezTo>
                  <a:cubicBezTo>
                    <a:pt x="3322" y="8201"/>
                    <a:pt x="5232" y="5834"/>
                    <a:pt x="7577" y="4111"/>
                  </a:cubicBezTo>
                  <a:cubicBezTo>
                    <a:pt x="7950" y="3842"/>
                    <a:pt x="8346" y="3593"/>
                    <a:pt x="8739" y="3344"/>
                  </a:cubicBezTo>
                  <a:close/>
                  <a:moveTo>
                    <a:pt x="14386" y="3952"/>
                  </a:moveTo>
                  <a:cubicBezTo>
                    <a:pt x="14751" y="3952"/>
                    <a:pt x="15095" y="3975"/>
                    <a:pt x="15403" y="4028"/>
                  </a:cubicBezTo>
                  <a:cubicBezTo>
                    <a:pt x="15963" y="4838"/>
                    <a:pt x="17438" y="7080"/>
                    <a:pt x="18205" y="9031"/>
                  </a:cubicBezTo>
                  <a:cubicBezTo>
                    <a:pt x="17479" y="10047"/>
                    <a:pt x="15133" y="13349"/>
                    <a:pt x="14490" y="14387"/>
                  </a:cubicBezTo>
                  <a:cubicBezTo>
                    <a:pt x="12331" y="14531"/>
                    <a:pt x="8719" y="14636"/>
                    <a:pt x="7806" y="14656"/>
                  </a:cubicBezTo>
                  <a:cubicBezTo>
                    <a:pt x="7286" y="13908"/>
                    <a:pt x="6124" y="12206"/>
                    <a:pt x="5730" y="11148"/>
                  </a:cubicBezTo>
                  <a:cubicBezTo>
                    <a:pt x="6829" y="7889"/>
                    <a:pt x="9010" y="5378"/>
                    <a:pt x="9674" y="4672"/>
                  </a:cubicBezTo>
                  <a:cubicBezTo>
                    <a:pt x="10676" y="4416"/>
                    <a:pt x="12738" y="3952"/>
                    <a:pt x="14386" y="3952"/>
                  </a:cubicBezTo>
                  <a:close/>
                  <a:moveTo>
                    <a:pt x="19280" y="9547"/>
                  </a:moveTo>
                  <a:cubicBezTo>
                    <a:pt x="19289" y="9547"/>
                    <a:pt x="19298" y="9548"/>
                    <a:pt x="19306" y="9549"/>
                  </a:cubicBezTo>
                  <a:cubicBezTo>
                    <a:pt x="20385" y="9798"/>
                    <a:pt x="23997" y="11210"/>
                    <a:pt x="24288" y="11647"/>
                  </a:cubicBezTo>
                  <a:cubicBezTo>
                    <a:pt x="24557" y="12103"/>
                    <a:pt x="24723" y="15715"/>
                    <a:pt x="24723" y="15715"/>
                  </a:cubicBezTo>
                  <a:cubicBezTo>
                    <a:pt x="24723" y="15715"/>
                    <a:pt x="24100" y="12020"/>
                    <a:pt x="23872" y="11896"/>
                  </a:cubicBezTo>
                  <a:cubicBezTo>
                    <a:pt x="22544" y="11240"/>
                    <a:pt x="20295" y="10358"/>
                    <a:pt x="19353" y="10358"/>
                  </a:cubicBezTo>
                  <a:cubicBezTo>
                    <a:pt x="19190" y="10358"/>
                    <a:pt x="19067" y="10385"/>
                    <a:pt x="18994" y="10443"/>
                  </a:cubicBezTo>
                  <a:cubicBezTo>
                    <a:pt x="16981" y="11979"/>
                    <a:pt x="17125" y="12248"/>
                    <a:pt x="16586" y="12538"/>
                  </a:cubicBezTo>
                  <a:cubicBezTo>
                    <a:pt x="16586" y="12538"/>
                    <a:pt x="18735" y="9547"/>
                    <a:pt x="19280" y="9547"/>
                  </a:cubicBezTo>
                  <a:close/>
                  <a:moveTo>
                    <a:pt x="5011" y="11290"/>
                  </a:moveTo>
                  <a:cubicBezTo>
                    <a:pt x="5037" y="11290"/>
                    <a:pt x="5055" y="11298"/>
                    <a:pt x="5066" y="11315"/>
                  </a:cubicBezTo>
                  <a:cubicBezTo>
                    <a:pt x="5232" y="11542"/>
                    <a:pt x="7203" y="14531"/>
                    <a:pt x="7162" y="14802"/>
                  </a:cubicBezTo>
                  <a:cubicBezTo>
                    <a:pt x="7120" y="15092"/>
                    <a:pt x="6705" y="16795"/>
                    <a:pt x="6705" y="16795"/>
                  </a:cubicBezTo>
                  <a:cubicBezTo>
                    <a:pt x="6705" y="16795"/>
                    <a:pt x="6809" y="14946"/>
                    <a:pt x="6726" y="14697"/>
                  </a:cubicBezTo>
                  <a:cubicBezTo>
                    <a:pt x="6560" y="14221"/>
                    <a:pt x="4941" y="11874"/>
                    <a:pt x="4754" y="11874"/>
                  </a:cubicBezTo>
                  <a:cubicBezTo>
                    <a:pt x="4588" y="11874"/>
                    <a:pt x="3198" y="12560"/>
                    <a:pt x="3198" y="12560"/>
                  </a:cubicBezTo>
                  <a:cubicBezTo>
                    <a:pt x="3198" y="12560"/>
                    <a:pt x="4680" y="11290"/>
                    <a:pt x="5011" y="11290"/>
                  </a:cubicBezTo>
                  <a:close/>
                  <a:moveTo>
                    <a:pt x="32237" y="14304"/>
                  </a:moveTo>
                  <a:cubicBezTo>
                    <a:pt x="32279" y="14511"/>
                    <a:pt x="32300" y="14739"/>
                    <a:pt x="32342" y="14946"/>
                  </a:cubicBezTo>
                  <a:cubicBezTo>
                    <a:pt x="32383" y="15425"/>
                    <a:pt x="32425" y="15901"/>
                    <a:pt x="32445" y="16399"/>
                  </a:cubicBezTo>
                  <a:cubicBezTo>
                    <a:pt x="32466" y="17354"/>
                    <a:pt x="32403" y="18331"/>
                    <a:pt x="32237" y="19305"/>
                  </a:cubicBezTo>
                  <a:cubicBezTo>
                    <a:pt x="32176" y="19638"/>
                    <a:pt x="32112" y="19991"/>
                    <a:pt x="32029" y="20323"/>
                  </a:cubicBezTo>
                  <a:cubicBezTo>
                    <a:pt x="32029" y="20302"/>
                    <a:pt x="32010" y="20260"/>
                    <a:pt x="31988" y="20240"/>
                  </a:cubicBezTo>
                  <a:cubicBezTo>
                    <a:pt x="32051" y="19908"/>
                    <a:pt x="32112" y="19576"/>
                    <a:pt x="32154" y="19244"/>
                  </a:cubicBezTo>
                  <a:cubicBezTo>
                    <a:pt x="32279" y="18226"/>
                    <a:pt x="32342" y="17271"/>
                    <a:pt x="32342" y="16399"/>
                  </a:cubicBezTo>
                  <a:cubicBezTo>
                    <a:pt x="32342" y="15881"/>
                    <a:pt x="32320" y="15403"/>
                    <a:pt x="32300" y="14946"/>
                  </a:cubicBezTo>
                  <a:cubicBezTo>
                    <a:pt x="32279" y="14719"/>
                    <a:pt x="32259" y="14511"/>
                    <a:pt x="32237" y="14304"/>
                  </a:cubicBezTo>
                  <a:close/>
                  <a:moveTo>
                    <a:pt x="1745" y="12414"/>
                  </a:moveTo>
                  <a:cubicBezTo>
                    <a:pt x="1848" y="12746"/>
                    <a:pt x="1994" y="13017"/>
                    <a:pt x="2097" y="13224"/>
                  </a:cubicBezTo>
                  <a:cubicBezTo>
                    <a:pt x="2014" y="13556"/>
                    <a:pt x="1911" y="14179"/>
                    <a:pt x="1828" y="14946"/>
                  </a:cubicBezTo>
                  <a:cubicBezTo>
                    <a:pt x="1765" y="15383"/>
                    <a:pt x="1745" y="15881"/>
                    <a:pt x="1723" y="16379"/>
                  </a:cubicBezTo>
                  <a:cubicBezTo>
                    <a:pt x="1703" y="17334"/>
                    <a:pt x="1786" y="18351"/>
                    <a:pt x="2077" y="19203"/>
                  </a:cubicBezTo>
                  <a:cubicBezTo>
                    <a:pt x="2077" y="19264"/>
                    <a:pt x="2055" y="19305"/>
                    <a:pt x="2035" y="19369"/>
                  </a:cubicBezTo>
                  <a:cubicBezTo>
                    <a:pt x="1931" y="19721"/>
                    <a:pt x="1786" y="20240"/>
                    <a:pt x="1662" y="20780"/>
                  </a:cubicBezTo>
                  <a:cubicBezTo>
                    <a:pt x="1557" y="20343"/>
                    <a:pt x="1454" y="19908"/>
                    <a:pt x="1371" y="19452"/>
                  </a:cubicBezTo>
                  <a:cubicBezTo>
                    <a:pt x="1205" y="18455"/>
                    <a:pt x="1122" y="17417"/>
                    <a:pt x="1142" y="16399"/>
                  </a:cubicBezTo>
                  <a:cubicBezTo>
                    <a:pt x="1142" y="15923"/>
                    <a:pt x="1183" y="15425"/>
                    <a:pt x="1246" y="14946"/>
                  </a:cubicBezTo>
                  <a:cubicBezTo>
                    <a:pt x="1349" y="14096"/>
                    <a:pt x="1515" y="13266"/>
                    <a:pt x="1745" y="12414"/>
                  </a:cubicBezTo>
                  <a:close/>
                  <a:moveTo>
                    <a:pt x="28564" y="9010"/>
                  </a:moveTo>
                  <a:cubicBezTo>
                    <a:pt x="29228" y="9695"/>
                    <a:pt x="31262" y="12103"/>
                    <a:pt x="31262" y="12103"/>
                  </a:cubicBezTo>
                  <a:cubicBezTo>
                    <a:pt x="31262" y="12123"/>
                    <a:pt x="31511" y="13244"/>
                    <a:pt x="31614" y="14946"/>
                  </a:cubicBezTo>
                  <a:cubicBezTo>
                    <a:pt x="31636" y="15383"/>
                    <a:pt x="31656" y="15881"/>
                    <a:pt x="31656" y="16379"/>
                  </a:cubicBezTo>
                  <a:cubicBezTo>
                    <a:pt x="31656" y="17147"/>
                    <a:pt x="31614" y="17999"/>
                    <a:pt x="31531" y="18849"/>
                  </a:cubicBezTo>
                  <a:cubicBezTo>
                    <a:pt x="31470" y="19347"/>
                    <a:pt x="31407" y="19825"/>
                    <a:pt x="31304" y="20323"/>
                  </a:cubicBezTo>
                  <a:cubicBezTo>
                    <a:pt x="31304" y="20323"/>
                    <a:pt x="29851" y="21464"/>
                    <a:pt x="29331" y="21735"/>
                  </a:cubicBezTo>
                  <a:cubicBezTo>
                    <a:pt x="28439" y="20759"/>
                    <a:pt x="27028" y="19472"/>
                    <a:pt x="26073" y="18641"/>
                  </a:cubicBezTo>
                  <a:cubicBezTo>
                    <a:pt x="25782" y="18392"/>
                    <a:pt x="25553" y="18185"/>
                    <a:pt x="25367" y="18019"/>
                  </a:cubicBezTo>
                  <a:lnTo>
                    <a:pt x="25367" y="17686"/>
                  </a:lnTo>
                  <a:cubicBezTo>
                    <a:pt x="25367" y="17354"/>
                    <a:pt x="25345" y="16878"/>
                    <a:pt x="25345" y="16338"/>
                  </a:cubicBezTo>
                  <a:cubicBezTo>
                    <a:pt x="25345" y="15901"/>
                    <a:pt x="25325" y="15425"/>
                    <a:pt x="25325" y="14946"/>
                  </a:cubicBezTo>
                  <a:cubicBezTo>
                    <a:pt x="25284" y="13535"/>
                    <a:pt x="25221" y="12062"/>
                    <a:pt x="25159" y="11398"/>
                  </a:cubicBezTo>
                  <a:cubicBezTo>
                    <a:pt x="25511" y="11148"/>
                    <a:pt x="25927" y="10878"/>
                    <a:pt x="26363" y="10587"/>
                  </a:cubicBezTo>
                  <a:cubicBezTo>
                    <a:pt x="27194" y="10006"/>
                    <a:pt x="28044" y="9383"/>
                    <a:pt x="28564" y="9010"/>
                  </a:cubicBezTo>
                  <a:close/>
                  <a:moveTo>
                    <a:pt x="14468" y="15071"/>
                  </a:moveTo>
                  <a:cubicBezTo>
                    <a:pt x="14614" y="15361"/>
                    <a:pt x="14925" y="15798"/>
                    <a:pt x="15299" y="16275"/>
                  </a:cubicBezTo>
                  <a:cubicBezTo>
                    <a:pt x="15694" y="16773"/>
                    <a:pt x="16151" y="17313"/>
                    <a:pt x="16607" y="17833"/>
                  </a:cubicBezTo>
                  <a:lnTo>
                    <a:pt x="16627" y="17833"/>
                  </a:lnTo>
                  <a:cubicBezTo>
                    <a:pt x="16669" y="17894"/>
                    <a:pt x="16732" y="17957"/>
                    <a:pt x="16793" y="18019"/>
                  </a:cubicBezTo>
                  <a:cubicBezTo>
                    <a:pt x="17582" y="18890"/>
                    <a:pt x="18351" y="19679"/>
                    <a:pt x="18786" y="20011"/>
                  </a:cubicBezTo>
                  <a:cubicBezTo>
                    <a:pt x="18475" y="20780"/>
                    <a:pt x="17582" y="22980"/>
                    <a:pt x="16793" y="24869"/>
                  </a:cubicBezTo>
                  <a:cubicBezTo>
                    <a:pt x="16732" y="25015"/>
                    <a:pt x="16669" y="25159"/>
                    <a:pt x="16627" y="25284"/>
                  </a:cubicBezTo>
                  <a:cubicBezTo>
                    <a:pt x="16483" y="25616"/>
                    <a:pt x="16358" y="25907"/>
                    <a:pt x="16234" y="26197"/>
                  </a:cubicBezTo>
                  <a:cubicBezTo>
                    <a:pt x="15738" y="26362"/>
                    <a:pt x="14508" y="26685"/>
                    <a:pt x="12428" y="26685"/>
                  </a:cubicBezTo>
                  <a:cubicBezTo>
                    <a:pt x="11892" y="26685"/>
                    <a:pt x="11300" y="26663"/>
                    <a:pt x="10649" y="26612"/>
                  </a:cubicBezTo>
                  <a:cubicBezTo>
                    <a:pt x="8905" y="25408"/>
                    <a:pt x="6373" y="21132"/>
                    <a:pt x="5958" y="20385"/>
                  </a:cubicBezTo>
                  <a:cubicBezTo>
                    <a:pt x="5833" y="20697"/>
                    <a:pt x="5772" y="20883"/>
                    <a:pt x="5772" y="20883"/>
                  </a:cubicBezTo>
                  <a:lnTo>
                    <a:pt x="5896" y="20260"/>
                  </a:lnTo>
                  <a:lnTo>
                    <a:pt x="5958" y="20385"/>
                  </a:lnTo>
                  <a:cubicBezTo>
                    <a:pt x="6082" y="19991"/>
                    <a:pt x="6290" y="19410"/>
                    <a:pt x="6497" y="18766"/>
                  </a:cubicBezTo>
                  <a:cubicBezTo>
                    <a:pt x="6788" y="17957"/>
                    <a:pt x="7120" y="17064"/>
                    <a:pt x="7411" y="16338"/>
                  </a:cubicBezTo>
                  <a:cubicBezTo>
                    <a:pt x="7577" y="15923"/>
                    <a:pt x="7723" y="15569"/>
                    <a:pt x="7847" y="15320"/>
                  </a:cubicBezTo>
                  <a:cubicBezTo>
                    <a:pt x="8822" y="15300"/>
                    <a:pt x="12290" y="15195"/>
                    <a:pt x="14468" y="15071"/>
                  </a:cubicBezTo>
                  <a:close/>
                  <a:moveTo>
                    <a:pt x="15680" y="27169"/>
                  </a:moveTo>
                  <a:cubicBezTo>
                    <a:pt x="15924" y="27169"/>
                    <a:pt x="16098" y="27187"/>
                    <a:pt x="16151" y="27235"/>
                  </a:cubicBezTo>
                  <a:cubicBezTo>
                    <a:pt x="16400" y="27484"/>
                    <a:pt x="18185" y="29166"/>
                    <a:pt x="18185" y="29166"/>
                  </a:cubicBezTo>
                  <a:cubicBezTo>
                    <a:pt x="18185" y="29166"/>
                    <a:pt x="16400" y="27816"/>
                    <a:pt x="15880" y="27692"/>
                  </a:cubicBezTo>
                  <a:cubicBezTo>
                    <a:pt x="15420" y="27577"/>
                    <a:pt x="13082" y="27426"/>
                    <a:pt x="12728" y="27404"/>
                  </a:cubicBezTo>
                  <a:lnTo>
                    <a:pt x="12728" y="27404"/>
                  </a:lnTo>
                  <a:cubicBezTo>
                    <a:pt x="13058" y="27403"/>
                    <a:pt x="14812" y="27169"/>
                    <a:pt x="15680" y="27169"/>
                  </a:cubicBezTo>
                  <a:close/>
                  <a:moveTo>
                    <a:pt x="24869" y="18475"/>
                  </a:moveTo>
                  <a:cubicBezTo>
                    <a:pt x="25138" y="18704"/>
                    <a:pt x="25470" y="18995"/>
                    <a:pt x="25844" y="19305"/>
                  </a:cubicBezTo>
                  <a:cubicBezTo>
                    <a:pt x="26903" y="20260"/>
                    <a:pt x="28252" y="21506"/>
                    <a:pt x="28979" y="22358"/>
                  </a:cubicBezTo>
                  <a:cubicBezTo>
                    <a:pt x="28750" y="23997"/>
                    <a:pt x="27899" y="25721"/>
                    <a:pt x="27338" y="26717"/>
                  </a:cubicBezTo>
                  <a:cubicBezTo>
                    <a:pt x="24889" y="28813"/>
                    <a:pt x="20986" y="29374"/>
                    <a:pt x="19762" y="29498"/>
                  </a:cubicBezTo>
                  <a:cubicBezTo>
                    <a:pt x="19306" y="29186"/>
                    <a:pt x="18475" y="28585"/>
                    <a:pt x="17728" y="27796"/>
                  </a:cubicBezTo>
                  <a:cubicBezTo>
                    <a:pt x="17374" y="27443"/>
                    <a:pt x="17064" y="27049"/>
                    <a:pt x="16793" y="26634"/>
                  </a:cubicBezTo>
                  <a:lnTo>
                    <a:pt x="16773" y="26634"/>
                  </a:lnTo>
                  <a:lnTo>
                    <a:pt x="16793" y="26612"/>
                  </a:lnTo>
                  <a:cubicBezTo>
                    <a:pt x="17707" y="24434"/>
                    <a:pt x="19243" y="20676"/>
                    <a:pt x="19492" y="20074"/>
                  </a:cubicBezTo>
                  <a:cubicBezTo>
                    <a:pt x="20613" y="19784"/>
                    <a:pt x="23665" y="19015"/>
                    <a:pt x="24869" y="18475"/>
                  </a:cubicBezTo>
                  <a:close/>
                  <a:moveTo>
                    <a:pt x="2595" y="19845"/>
                  </a:moveTo>
                  <a:cubicBezTo>
                    <a:pt x="3135" y="20136"/>
                    <a:pt x="4277" y="20676"/>
                    <a:pt x="5398" y="20842"/>
                  </a:cubicBezTo>
                  <a:cubicBezTo>
                    <a:pt x="5376" y="20800"/>
                    <a:pt x="5356" y="20780"/>
                    <a:pt x="5356" y="20780"/>
                  </a:cubicBezTo>
                  <a:lnTo>
                    <a:pt x="5356" y="20780"/>
                  </a:lnTo>
                  <a:lnTo>
                    <a:pt x="5772" y="20883"/>
                  </a:lnTo>
                  <a:cubicBezTo>
                    <a:pt x="5647" y="20883"/>
                    <a:pt x="5523" y="20863"/>
                    <a:pt x="5398" y="20842"/>
                  </a:cubicBezTo>
                  <a:lnTo>
                    <a:pt x="5398" y="20842"/>
                  </a:lnTo>
                  <a:cubicBezTo>
                    <a:pt x="5750" y="21464"/>
                    <a:pt x="8138" y="25471"/>
                    <a:pt x="10006" y="26966"/>
                  </a:cubicBezTo>
                  <a:cubicBezTo>
                    <a:pt x="10006" y="27443"/>
                    <a:pt x="9985" y="28211"/>
                    <a:pt x="9985" y="28896"/>
                  </a:cubicBezTo>
                  <a:cubicBezTo>
                    <a:pt x="9985" y="29249"/>
                    <a:pt x="9985" y="29560"/>
                    <a:pt x="10006" y="29809"/>
                  </a:cubicBezTo>
                  <a:cubicBezTo>
                    <a:pt x="8885" y="29789"/>
                    <a:pt x="7764" y="29374"/>
                    <a:pt x="7079" y="29042"/>
                  </a:cubicBezTo>
                  <a:cubicBezTo>
                    <a:pt x="6497" y="28585"/>
                    <a:pt x="5958" y="28107"/>
                    <a:pt x="5459" y="27567"/>
                  </a:cubicBezTo>
                  <a:cubicBezTo>
                    <a:pt x="3965" y="26011"/>
                    <a:pt x="2824" y="24143"/>
                    <a:pt x="2097" y="22129"/>
                  </a:cubicBezTo>
                  <a:cubicBezTo>
                    <a:pt x="2180" y="21464"/>
                    <a:pt x="2387" y="20592"/>
                    <a:pt x="2595" y="19845"/>
                  </a:cubicBezTo>
                  <a:close/>
                  <a:moveTo>
                    <a:pt x="27131" y="27713"/>
                  </a:moveTo>
                  <a:lnTo>
                    <a:pt x="27670" y="28024"/>
                  </a:lnTo>
                  <a:cubicBezTo>
                    <a:pt x="25242" y="30370"/>
                    <a:pt x="22107" y="31865"/>
                    <a:pt x="18766" y="32300"/>
                  </a:cubicBezTo>
                  <a:cubicBezTo>
                    <a:pt x="17873" y="32280"/>
                    <a:pt x="17230" y="32175"/>
                    <a:pt x="16793" y="32051"/>
                  </a:cubicBezTo>
                  <a:cubicBezTo>
                    <a:pt x="16732" y="32031"/>
                    <a:pt x="16669" y="32009"/>
                    <a:pt x="16627" y="31989"/>
                  </a:cubicBezTo>
                  <a:cubicBezTo>
                    <a:pt x="16461" y="31948"/>
                    <a:pt x="16317" y="31885"/>
                    <a:pt x="16212" y="31823"/>
                  </a:cubicBezTo>
                  <a:cubicBezTo>
                    <a:pt x="16337" y="31782"/>
                    <a:pt x="16461" y="31719"/>
                    <a:pt x="16627" y="31636"/>
                  </a:cubicBezTo>
                  <a:cubicBezTo>
                    <a:pt x="16669" y="31616"/>
                    <a:pt x="16732" y="31594"/>
                    <a:pt x="16793" y="31553"/>
                  </a:cubicBezTo>
                  <a:cubicBezTo>
                    <a:pt x="17624" y="31179"/>
                    <a:pt x="18808" y="30619"/>
                    <a:pt x="19492" y="30183"/>
                  </a:cubicBezTo>
                  <a:cubicBezTo>
                    <a:pt x="20178" y="30141"/>
                    <a:pt x="24225" y="29767"/>
                    <a:pt x="27131" y="27713"/>
                  </a:cubicBezTo>
                  <a:close/>
                  <a:moveTo>
                    <a:pt x="9071" y="30390"/>
                  </a:moveTo>
                  <a:lnTo>
                    <a:pt x="9071" y="30390"/>
                  </a:lnTo>
                  <a:cubicBezTo>
                    <a:pt x="9405" y="30446"/>
                    <a:pt x="9738" y="30474"/>
                    <a:pt x="10072" y="30474"/>
                  </a:cubicBezTo>
                  <a:cubicBezTo>
                    <a:pt x="10237" y="30474"/>
                    <a:pt x="10401" y="30467"/>
                    <a:pt x="10566" y="30453"/>
                  </a:cubicBezTo>
                  <a:cubicBezTo>
                    <a:pt x="11625" y="30847"/>
                    <a:pt x="14012" y="31699"/>
                    <a:pt x="15279" y="31948"/>
                  </a:cubicBezTo>
                  <a:cubicBezTo>
                    <a:pt x="15403" y="32092"/>
                    <a:pt x="15569" y="32238"/>
                    <a:pt x="15838" y="32405"/>
                  </a:cubicBezTo>
                  <a:cubicBezTo>
                    <a:pt x="14448" y="32322"/>
                    <a:pt x="13037" y="32031"/>
                    <a:pt x="11645" y="31553"/>
                  </a:cubicBezTo>
                  <a:cubicBezTo>
                    <a:pt x="10753" y="31242"/>
                    <a:pt x="9882" y="30847"/>
                    <a:pt x="9071" y="30390"/>
                  </a:cubicBezTo>
                  <a:close/>
                  <a:moveTo>
                    <a:pt x="16799" y="1"/>
                  </a:moveTo>
                  <a:cubicBezTo>
                    <a:pt x="12651" y="1"/>
                    <a:pt x="8663" y="1559"/>
                    <a:pt x="5606" y="4298"/>
                  </a:cubicBezTo>
                  <a:cubicBezTo>
                    <a:pt x="4111" y="5627"/>
                    <a:pt x="2844" y="7246"/>
                    <a:pt x="1889" y="9093"/>
                  </a:cubicBezTo>
                  <a:lnTo>
                    <a:pt x="1869" y="9093"/>
                  </a:lnTo>
                  <a:lnTo>
                    <a:pt x="1869" y="9156"/>
                  </a:lnTo>
                  <a:cubicBezTo>
                    <a:pt x="1515" y="9820"/>
                    <a:pt x="1205" y="10526"/>
                    <a:pt x="956" y="11273"/>
                  </a:cubicBezTo>
                  <a:cubicBezTo>
                    <a:pt x="541" y="12477"/>
                    <a:pt x="250" y="13722"/>
                    <a:pt x="125" y="14946"/>
                  </a:cubicBezTo>
                  <a:cubicBezTo>
                    <a:pt x="62" y="15445"/>
                    <a:pt x="42" y="15923"/>
                    <a:pt x="21" y="16399"/>
                  </a:cubicBezTo>
                  <a:cubicBezTo>
                    <a:pt x="1" y="17479"/>
                    <a:pt x="84" y="18558"/>
                    <a:pt x="270" y="19618"/>
                  </a:cubicBezTo>
                  <a:lnTo>
                    <a:pt x="311" y="19887"/>
                  </a:lnTo>
                  <a:cubicBezTo>
                    <a:pt x="1412" y="25574"/>
                    <a:pt x="5418" y="30578"/>
                    <a:pt x="11293" y="32612"/>
                  </a:cubicBezTo>
                  <a:cubicBezTo>
                    <a:pt x="13057" y="33213"/>
                    <a:pt x="14842" y="33525"/>
                    <a:pt x="16627" y="33525"/>
                  </a:cubicBezTo>
                  <a:cubicBezTo>
                    <a:pt x="16669" y="33545"/>
                    <a:pt x="16732" y="33545"/>
                    <a:pt x="16793" y="33545"/>
                  </a:cubicBezTo>
                  <a:cubicBezTo>
                    <a:pt x="23726" y="33525"/>
                    <a:pt x="30224" y="29186"/>
                    <a:pt x="32632" y="22275"/>
                  </a:cubicBezTo>
                  <a:cubicBezTo>
                    <a:pt x="32694" y="22067"/>
                    <a:pt x="32757" y="21879"/>
                    <a:pt x="32818" y="21672"/>
                  </a:cubicBezTo>
                  <a:cubicBezTo>
                    <a:pt x="32840" y="21589"/>
                    <a:pt x="32881" y="21486"/>
                    <a:pt x="32901" y="21381"/>
                  </a:cubicBezTo>
                  <a:cubicBezTo>
                    <a:pt x="32901" y="21381"/>
                    <a:pt x="32923" y="21361"/>
                    <a:pt x="32923" y="21340"/>
                  </a:cubicBezTo>
                  <a:cubicBezTo>
                    <a:pt x="33380" y="19701"/>
                    <a:pt x="33587" y="18040"/>
                    <a:pt x="33546" y="16399"/>
                  </a:cubicBezTo>
                  <a:cubicBezTo>
                    <a:pt x="33546" y="15923"/>
                    <a:pt x="33504" y="15425"/>
                    <a:pt x="33463" y="14946"/>
                  </a:cubicBezTo>
                  <a:cubicBezTo>
                    <a:pt x="33006" y="10816"/>
                    <a:pt x="31013" y="6975"/>
                    <a:pt x="27899" y="4215"/>
                  </a:cubicBezTo>
                  <a:cubicBezTo>
                    <a:pt x="26300" y="2804"/>
                    <a:pt x="24412" y="1661"/>
                    <a:pt x="22295" y="936"/>
                  </a:cubicBezTo>
                  <a:cubicBezTo>
                    <a:pt x="20476" y="302"/>
                    <a:pt x="18622" y="1"/>
                    <a:pt x="16799" y="1"/>
                  </a:cubicBezTo>
                  <a:close/>
                </a:path>
              </a:pathLst>
            </a:custGeom>
            <a:solidFill>
              <a:schemeClr val="accent6">
                <a:lumMod val="6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8"/>
            <p:cNvSpPr/>
            <p:nvPr/>
          </p:nvSpPr>
          <p:spPr>
            <a:xfrm rot="10800000">
              <a:off x="1968690" y="2243800"/>
              <a:ext cx="831300" cy="387000"/>
            </a:xfrm>
            <a:prstGeom prst="triangle">
              <a:avLst>
                <a:gd name="adj" fmla="val 50000"/>
              </a:avLst>
            </a:prstGeom>
            <a:solidFill>
              <a:srgbClr val="E8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FEFEF"/>
                </a:solidFill>
              </a:endParaRPr>
            </a:p>
          </p:txBody>
        </p:sp>
      </p:grpSp>
      <p:sp>
        <p:nvSpPr>
          <p:cNvPr id="954" name="Google Shape;954;p28"/>
          <p:cNvSpPr txBox="1"/>
          <p:nvPr/>
        </p:nvSpPr>
        <p:spPr>
          <a:xfrm>
            <a:off x="7393008" y="2818097"/>
            <a:ext cx="1975560" cy="861428"/>
          </a:xfrm>
          <a:prstGeom prst="rect">
            <a:avLst/>
          </a:prstGeom>
          <a:noFill/>
          <a:ln>
            <a:noFill/>
          </a:ln>
        </p:spPr>
        <p:txBody>
          <a:bodyPr spcFirstLastPara="1" wrap="square" lIns="91425" tIns="91425" rIns="91425" bIns="91425" anchor="ctr" anchorCtr="0">
            <a:noAutofit/>
          </a:bodyPr>
          <a:lstStyle/>
          <a:p>
            <a:r>
              <a:rPr lang="en" sz="1800" b="1">
                <a:solidFill>
                  <a:srgbClr val="E8E3D9"/>
                </a:solidFill>
                <a:latin typeface="Fira Sans Extra Condensed"/>
                <a:ea typeface="Fira Sans Extra Condensed"/>
                <a:cs typeface="Fira Sans Extra Condensed"/>
                <a:sym typeface="Fira Sans Extra Condensed"/>
              </a:rPr>
              <a:t>2.2 Sơ chế dữ liệu </a:t>
            </a:r>
            <a:r>
              <a:rPr lang="en-US" sz="1800" b="1">
                <a:solidFill>
                  <a:srgbClr val="E8E3D9"/>
                </a:solidFill>
                <a:latin typeface="Fira Sans Extra Condensed"/>
              </a:rPr>
              <a:t>(Data Wrangling)</a:t>
            </a:r>
          </a:p>
          <a:p>
            <a:pPr marL="0" lvl="0" indent="0" algn="l" rtl="0">
              <a:spcBef>
                <a:spcPts val="0"/>
              </a:spcBef>
              <a:spcAft>
                <a:spcPts val="0"/>
              </a:spcAft>
              <a:buNone/>
            </a:pPr>
            <a:endParaRPr sz="1800" b="1">
              <a:solidFill>
                <a:srgbClr val="E8E3D9"/>
              </a:solidFill>
              <a:latin typeface="Fira Sans Extra Condensed"/>
              <a:ea typeface="Fira Sans Extra Condensed"/>
              <a:cs typeface="Fira Sans Extra Condensed"/>
              <a:sym typeface="Fira Sans Extra Condensed"/>
            </a:endParaRPr>
          </a:p>
        </p:txBody>
      </p:sp>
      <p:pic>
        <p:nvPicPr>
          <p:cNvPr id="2050" name="Picture 2">
            <a:extLst>
              <a:ext uri="{FF2B5EF4-FFF2-40B4-BE49-F238E27FC236}">
                <a16:creationId xmlns:a16="http://schemas.microsoft.com/office/drawing/2014/main" id="{3254B6F7-59D4-5159-9371-712CAB65F4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33" y="1142094"/>
            <a:ext cx="5730182" cy="31734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B12AF92-7B96-8519-9D2A-945C05AE8799}"/>
              </a:ext>
            </a:extLst>
          </p:cNvPr>
          <p:cNvSpPr txBox="1"/>
          <p:nvPr/>
        </p:nvSpPr>
        <p:spPr>
          <a:xfrm>
            <a:off x="1603740" y="4509574"/>
            <a:ext cx="3057247" cy="307777"/>
          </a:xfrm>
          <a:prstGeom prst="rect">
            <a:avLst/>
          </a:prstGeom>
          <a:noFill/>
        </p:spPr>
        <p:txBody>
          <a:bodyPr wrap="none" rtlCol="0">
            <a:spAutoFit/>
          </a:bodyPr>
          <a:lstStyle/>
          <a:p>
            <a:r>
              <a:rPr lang="en-US" b="0" i="1">
                <a:solidFill>
                  <a:schemeClr val="tx1"/>
                </a:solidFill>
                <a:effectLst/>
                <a:latin typeface="Roboto" panose="02000000000000000000" pitchFamily="2" charset="0"/>
                <a:ea typeface="Roboto" panose="02000000000000000000" pitchFamily="2" charset="0"/>
                <a:cs typeface="Roboto" panose="02000000000000000000" pitchFamily="2" charset="0"/>
              </a:rPr>
              <a:t>Dữ liệu ở bảng Shooting của từng đội</a:t>
            </a:r>
            <a:endParaRPr lang="en-US">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028018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28"/>
          <p:cNvSpPr txBox="1">
            <a:spLocks noGrp="1"/>
          </p:cNvSpPr>
          <p:nvPr>
            <p:ph type="title"/>
          </p:nvPr>
        </p:nvSpPr>
        <p:spPr>
          <a:xfrm>
            <a:off x="713250" y="510633"/>
            <a:ext cx="77175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2. Chuẩn bị dữ liệu</a:t>
            </a:r>
            <a:endParaRPr/>
          </a:p>
        </p:txBody>
      </p:sp>
      <p:grpSp>
        <p:nvGrpSpPr>
          <p:cNvPr id="934" name="Google Shape;934;p28"/>
          <p:cNvGrpSpPr/>
          <p:nvPr/>
        </p:nvGrpSpPr>
        <p:grpSpPr>
          <a:xfrm>
            <a:off x="353440" y="1348209"/>
            <a:ext cx="977813" cy="762260"/>
            <a:chOff x="5535850" y="948100"/>
            <a:chExt cx="2430168" cy="1894454"/>
          </a:xfrm>
        </p:grpSpPr>
        <p:sp>
          <p:nvSpPr>
            <p:cNvPr id="935" name="Google Shape;935;p28"/>
            <p:cNvSpPr/>
            <p:nvPr/>
          </p:nvSpPr>
          <p:spPr>
            <a:xfrm>
              <a:off x="5594090" y="948100"/>
              <a:ext cx="2299280" cy="1894454"/>
            </a:xfrm>
            <a:custGeom>
              <a:avLst/>
              <a:gdLst/>
              <a:ahLst/>
              <a:cxnLst/>
              <a:rect l="l" t="t" r="r" b="b"/>
              <a:pathLst>
                <a:path w="108919" h="89742" extrusionOk="0">
                  <a:moveTo>
                    <a:pt x="50784" y="1"/>
                  </a:moveTo>
                  <a:cubicBezTo>
                    <a:pt x="45379" y="1"/>
                    <a:pt x="35871" y="382"/>
                    <a:pt x="24122" y="2434"/>
                  </a:cubicBezTo>
                  <a:cubicBezTo>
                    <a:pt x="24122" y="2434"/>
                    <a:pt x="27132" y="14515"/>
                    <a:pt x="11584" y="15448"/>
                  </a:cubicBezTo>
                  <a:cubicBezTo>
                    <a:pt x="11584" y="15448"/>
                    <a:pt x="1" y="67343"/>
                    <a:pt x="54367" y="89678"/>
                  </a:cubicBezTo>
                  <a:lnTo>
                    <a:pt x="54367" y="89741"/>
                  </a:lnTo>
                  <a:cubicBezTo>
                    <a:pt x="54408" y="89720"/>
                    <a:pt x="54428" y="89720"/>
                    <a:pt x="54450" y="89700"/>
                  </a:cubicBezTo>
                  <a:cubicBezTo>
                    <a:pt x="54470" y="89720"/>
                    <a:pt x="54511" y="89720"/>
                    <a:pt x="54533" y="89741"/>
                  </a:cubicBezTo>
                  <a:lnTo>
                    <a:pt x="54533" y="89678"/>
                  </a:lnTo>
                  <a:cubicBezTo>
                    <a:pt x="108918" y="67343"/>
                    <a:pt x="97335" y="15448"/>
                    <a:pt x="97335" y="15448"/>
                  </a:cubicBezTo>
                  <a:cubicBezTo>
                    <a:pt x="81767" y="14515"/>
                    <a:pt x="84798" y="2434"/>
                    <a:pt x="84798" y="2434"/>
                  </a:cubicBezTo>
                  <a:cubicBezTo>
                    <a:pt x="73049" y="382"/>
                    <a:pt x="63528" y="1"/>
                    <a:pt x="58118" y="1"/>
                  </a:cubicBezTo>
                  <a:cubicBezTo>
                    <a:pt x="56521" y="1"/>
                    <a:pt x="55282" y="34"/>
                    <a:pt x="54450" y="67"/>
                  </a:cubicBezTo>
                  <a:cubicBezTo>
                    <a:pt x="53617" y="34"/>
                    <a:pt x="52379" y="1"/>
                    <a:pt x="50784"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p:cNvSpPr/>
            <p:nvPr/>
          </p:nvSpPr>
          <p:spPr>
            <a:xfrm>
              <a:off x="6012575" y="2051962"/>
              <a:ext cx="1464485" cy="715587"/>
            </a:xfrm>
            <a:custGeom>
              <a:avLst/>
              <a:gdLst/>
              <a:ahLst/>
              <a:cxnLst/>
              <a:rect l="l" t="t" r="r" b="b"/>
              <a:pathLst>
                <a:path w="69374" h="33898" extrusionOk="0">
                  <a:moveTo>
                    <a:pt x="35312" y="0"/>
                  </a:moveTo>
                  <a:cubicBezTo>
                    <a:pt x="23422" y="0"/>
                    <a:pt x="11536" y="861"/>
                    <a:pt x="1" y="2617"/>
                  </a:cubicBezTo>
                  <a:cubicBezTo>
                    <a:pt x="1993" y="6810"/>
                    <a:pt x="4484" y="10712"/>
                    <a:pt x="7432" y="14302"/>
                  </a:cubicBezTo>
                  <a:cubicBezTo>
                    <a:pt x="14116" y="22481"/>
                    <a:pt x="23269" y="29062"/>
                    <a:pt x="34625" y="33898"/>
                  </a:cubicBezTo>
                  <a:cubicBezTo>
                    <a:pt x="45937" y="29082"/>
                    <a:pt x="55050" y="22544"/>
                    <a:pt x="61734" y="14449"/>
                  </a:cubicBezTo>
                  <a:cubicBezTo>
                    <a:pt x="64765" y="10732"/>
                    <a:pt x="67339" y="6705"/>
                    <a:pt x="69373" y="2367"/>
                  </a:cubicBezTo>
                  <a:cubicBezTo>
                    <a:pt x="58221" y="799"/>
                    <a:pt x="46764" y="0"/>
                    <a:pt x="353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8"/>
            <p:cNvSpPr/>
            <p:nvPr/>
          </p:nvSpPr>
          <p:spPr>
            <a:xfrm>
              <a:off x="5878913" y="1016114"/>
              <a:ext cx="1728276" cy="1091134"/>
            </a:xfrm>
            <a:custGeom>
              <a:avLst/>
              <a:gdLst/>
              <a:ahLst/>
              <a:cxnLst/>
              <a:rect l="l" t="t" r="r" b="b"/>
              <a:pathLst>
                <a:path w="81870" h="51688" extrusionOk="0">
                  <a:moveTo>
                    <a:pt x="37386" y="0"/>
                  </a:moveTo>
                  <a:cubicBezTo>
                    <a:pt x="32175" y="0"/>
                    <a:pt x="24060" y="352"/>
                    <a:pt x="14074" y="1930"/>
                  </a:cubicBezTo>
                  <a:cubicBezTo>
                    <a:pt x="14033" y="4069"/>
                    <a:pt x="13515" y="6870"/>
                    <a:pt x="11625" y="9425"/>
                  </a:cubicBezTo>
                  <a:cubicBezTo>
                    <a:pt x="9363" y="12538"/>
                    <a:pt x="5751" y="14468"/>
                    <a:pt x="872" y="15195"/>
                  </a:cubicBezTo>
                  <a:cubicBezTo>
                    <a:pt x="479" y="17955"/>
                    <a:pt x="1" y="23062"/>
                    <a:pt x="499" y="29394"/>
                  </a:cubicBezTo>
                  <a:cubicBezTo>
                    <a:pt x="769" y="32715"/>
                    <a:pt x="1288" y="36368"/>
                    <a:pt x="2223" y="40188"/>
                  </a:cubicBezTo>
                  <a:cubicBezTo>
                    <a:pt x="3219" y="44215"/>
                    <a:pt x="4609" y="48054"/>
                    <a:pt x="6333" y="51688"/>
                  </a:cubicBezTo>
                  <a:cubicBezTo>
                    <a:pt x="17868" y="49932"/>
                    <a:pt x="29754" y="49071"/>
                    <a:pt x="41644" y="49071"/>
                  </a:cubicBezTo>
                  <a:cubicBezTo>
                    <a:pt x="53096" y="49071"/>
                    <a:pt x="64553" y="49870"/>
                    <a:pt x="75705" y="51438"/>
                  </a:cubicBezTo>
                  <a:cubicBezTo>
                    <a:pt x="77344" y="47971"/>
                    <a:pt x="78653" y="44298"/>
                    <a:pt x="79628" y="40437"/>
                  </a:cubicBezTo>
                  <a:cubicBezTo>
                    <a:pt x="80646" y="36368"/>
                    <a:pt x="81205" y="32466"/>
                    <a:pt x="81454" y="28937"/>
                  </a:cubicBezTo>
                  <a:cubicBezTo>
                    <a:pt x="81870" y="22834"/>
                    <a:pt x="81413" y="17894"/>
                    <a:pt x="81061" y="15195"/>
                  </a:cubicBezTo>
                  <a:cubicBezTo>
                    <a:pt x="76182" y="14468"/>
                    <a:pt x="72550" y="12538"/>
                    <a:pt x="70287" y="9425"/>
                  </a:cubicBezTo>
                  <a:cubicBezTo>
                    <a:pt x="68418" y="6870"/>
                    <a:pt x="67900" y="4069"/>
                    <a:pt x="67837" y="1930"/>
                  </a:cubicBezTo>
                  <a:cubicBezTo>
                    <a:pt x="57854" y="352"/>
                    <a:pt x="49736" y="0"/>
                    <a:pt x="44527" y="0"/>
                  </a:cubicBezTo>
                  <a:cubicBezTo>
                    <a:pt x="42991" y="0"/>
                    <a:pt x="41807" y="42"/>
                    <a:pt x="41081" y="62"/>
                  </a:cubicBezTo>
                  <a:lnTo>
                    <a:pt x="40957" y="83"/>
                  </a:lnTo>
                  <a:lnTo>
                    <a:pt x="40832" y="62"/>
                  </a:lnTo>
                  <a:cubicBezTo>
                    <a:pt x="40126" y="42"/>
                    <a:pt x="38942" y="0"/>
                    <a:pt x="37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8"/>
            <p:cNvSpPr/>
            <p:nvPr/>
          </p:nvSpPr>
          <p:spPr>
            <a:xfrm>
              <a:off x="5754476" y="1563981"/>
              <a:ext cx="1979379" cy="566909"/>
            </a:xfrm>
            <a:custGeom>
              <a:avLst/>
              <a:gdLst/>
              <a:ahLst/>
              <a:cxnLst/>
              <a:rect l="l" t="t" r="r" b="b"/>
              <a:pathLst>
                <a:path w="93765" h="26855" extrusionOk="0">
                  <a:moveTo>
                    <a:pt x="48222" y="0"/>
                  </a:moveTo>
                  <a:cubicBezTo>
                    <a:pt x="34139" y="0"/>
                    <a:pt x="20056" y="1143"/>
                    <a:pt x="6394" y="3440"/>
                  </a:cubicBezTo>
                  <a:cubicBezTo>
                    <a:pt x="4257" y="3792"/>
                    <a:pt x="2118" y="4187"/>
                    <a:pt x="0" y="4602"/>
                  </a:cubicBezTo>
                  <a:cubicBezTo>
                    <a:pt x="291" y="8068"/>
                    <a:pt x="872" y="11846"/>
                    <a:pt x="1849" y="15790"/>
                  </a:cubicBezTo>
                  <a:cubicBezTo>
                    <a:pt x="2804" y="19631"/>
                    <a:pt x="4049" y="23326"/>
                    <a:pt x="5627" y="26854"/>
                  </a:cubicBezTo>
                  <a:cubicBezTo>
                    <a:pt x="7805" y="26439"/>
                    <a:pt x="10006" y="26086"/>
                    <a:pt x="12228" y="25734"/>
                  </a:cubicBezTo>
                  <a:cubicBezTo>
                    <a:pt x="23763" y="23978"/>
                    <a:pt x="35649" y="23117"/>
                    <a:pt x="47539" y="23117"/>
                  </a:cubicBezTo>
                  <a:cubicBezTo>
                    <a:pt x="58991" y="23117"/>
                    <a:pt x="70448" y="23916"/>
                    <a:pt x="81600" y="25484"/>
                  </a:cubicBezTo>
                  <a:cubicBezTo>
                    <a:pt x="83821" y="25795"/>
                    <a:pt x="86043" y="26149"/>
                    <a:pt x="88243" y="26522"/>
                  </a:cubicBezTo>
                  <a:cubicBezTo>
                    <a:pt x="89737" y="23096"/>
                    <a:pt x="90941" y="19526"/>
                    <a:pt x="91855" y="15790"/>
                  </a:cubicBezTo>
                  <a:cubicBezTo>
                    <a:pt x="92851" y="11763"/>
                    <a:pt x="93432" y="7902"/>
                    <a:pt x="93743" y="4394"/>
                  </a:cubicBezTo>
                  <a:cubicBezTo>
                    <a:pt x="93743" y="4270"/>
                    <a:pt x="93764" y="4165"/>
                    <a:pt x="93764" y="4062"/>
                  </a:cubicBezTo>
                  <a:cubicBezTo>
                    <a:pt x="91626" y="3689"/>
                    <a:pt x="89488" y="3315"/>
                    <a:pt x="87349" y="2983"/>
                  </a:cubicBezTo>
                  <a:cubicBezTo>
                    <a:pt x="74536" y="998"/>
                    <a:pt x="61379" y="0"/>
                    <a:pt x="48222"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8"/>
            <p:cNvSpPr/>
            <p:nvPr/>
          </p:nvSpPr>
          <p:spPr>
            <a:xfrm>
              <a:off x="6354350" y="1657601"/>
              <a:ext cx="802813" cy="802813"/>
            </a:xfrm>
            <a:custGeom>
              <a:avLst/>
              <a:gdLst/>
              <a:ahLst/>
              <a:cxnLst/>
              <a:rect l="l" t="t" r="r" b="b"/>
              <a:pathLst>
                <a:path w="38030" h="38030" extrusionOk="0">
                  <a:moveTo>
                    <a:pt x="19015" y="1"/>
                  </a:moveTo>
                  <a:cubicBezTo>
                    <a:pt x="8511" y="1"/>
                    <a:pt x="1" y="8512"/>
                    <a:pt x="1" y="19015"/>
                  </a:cubicBezTo>
                  <a:cubicBezTo>
                    <a:pt x="1" y="29519"/>
                    <a:pt x="8511" y="38029"/>
                    <a:pt x="19015" y="38029"/>
                  </a:cubicBezTo>
                  <a:cubicBezTo>
                    <a:pt x="29518" y="38029"/>
                    <a:pt x="38029" y="29519"/>
                    <a:pt x="38029" y="19015"/>
                  </a:cubicBezTo>
                  <a:cubicBezTo>
                    <a:pt x="38029" y="8512"/>
                    <a:pt x="29518" y="1"/>
                    <a:pt x="190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8"/>
            <p:cNvSpPr/>
            <p:nvPr/>
          </p:nvSpPr>
          <p:spPr>
            <a:xfrm>
              <a:off x="6401212" y="1705202"/>
              <a:ext cx="709043" cy="707882"/>
            </a:xfrm>
            <a:custGeom>
              <a:avLst/>
              <a:gdLst/>
              <a:ahLst/>
              <a:cxnLst/>
              <a:rect l="l" t="t" r="r" b="b"/>
              <a:pathLst>
                <a:path w="33588" h="33533" extrusionOk="0">
                  <a:moveTo>
                    <a:pt x="18019" y="1170"/>
                  </a:moveTo>
                  <a:lnTo>
                    <a:pt x="18019" y="1170"/>
                  </a:lnTo>
                  <a:cubicBezTo>
                    <a:pt x="18600" y="1212"/>
                    <a:pt x="19161" y="1275"/>
                    <a:pt x="19721" y="1399"/>
                  </a:cubicBezTo>
                  <a:cubicBezTo>
                    <a:pt x="20468" y="1524"/>
                    <a:pt x="21196" y="1731"/>
                    <a:pt x="21943" y="1981"/>
                  </a:cubicBezTo>
                  <a:cubicBezTo>
                    <a:pt x="23396" y="2479"/>
                    <a:pt x="24724" y="3185"/>
                    <a:pt x="25928" y="4056"/>
                  </a:cubicBezTo>
                  <a:cubicBezTo>
                    <a:pt x="25948" y="4056"/>
                    <a:pt x="25948" y="4076"/>
                    <a:pt x="25970" y="4076"/>
                  </a:cubicBezTo>
                  <a:cubicBezTo>
                    <a:pt x="25928" y="4139"/>
                    <a:pt x="25887" y="4181"/>
                    <a:pt x="25845" y="4222"/>
                  </a:cubicBezTo>
                  <a:cubicBezTo>
                    <a:pt x="25741" y="4159"/>
                    <a:pt x="25616" y="4076"/>
                    <a:pt x="25513" y="4015"/>
                  </a:cubicBezTo>
                  <a:cubicBezTo>
                    <a:pt x="23936" y="3102"/>
                    <a:pt x="22129" y="2479"/>
                    <a:pt x="20780" y="2105"/>
                  </a:cubicBezTo>
                  <a:cubicBezTo>
                    <a:pt x="19679" y="1793"/>
                    <a:pt x="18912" y="1648"/>
                    <a:pt x="18829" y="1627"/>
                  </a:cubicBezTo>
                  <a:lnTo>
                    <a:pt x="18829" y="1648"/>
                  </a:lnTo>
                  <a:lnTo>
                    <a:pt x="18019" y="1170"/>
                  </a:lnTo>
                  <a:close/>
                  <a:moveTo>
                    <a:pt x="18705" y="2291"/>
                  </a:moveTo>
                  <a:cubicBezTo>
                    <a:pt x="18746" y="2291"/>
                    <a:pt x="20282" y="2582"/>
                    <a:pt x="22109" y="3226"/>
                  </a:cubicBezTo>
                  <a:cubicBezTo>
                    <a:pt x="22669" y="3434"/>
                    <a:pt x="23271" y="3661"/>
                    <a:pt x="23853" y="3910"/>
                  </a:cubicBezTo>
                  <a:cubicBezTo>
                    <a:pt x="24641" y="4284"/>
                    <a:pt x="25409" y="4699"/>
                    <a:pt x="26094" y="5177"/>
                  </a:cubicBezTo>
                  <a:cubicBezTo>
                    <a:pt x="26820" y="6008"/>
                    <a:pt x="27983" y="7398"/>
                    <a:pt x="28232" y="8435"/>
                  </a:cubicBezTo>
                  <a:cubicBezTo>
                    <a:pt x="27609" y="8892"/>
                    <a:pt x="26883" y="9412"/>
                    <a:pt x="26197" y="9889"/>
                  </a:cubicBezTo>
                  <a:cubicBezTo>
                    <a:pt x="25679" y="10242"/>
                    <a:pt x="25201" y="10574"/>
                    <a:pt x="24807" y="10823"/>
                  </a:cubicBezTo>
                  <a:cubicBezTo>
                    <a:pt x="23770" y="10179"/>
                    <a:pt x="20136" y="8748"/>
                    <a:pt x="18788" y="8685"/>
                  </a:cubicBezTo>
                  <a:cubicBezTo>
                    <a:pt x="18019" y="6755"/>
                    <a:pt x="16629" y="4638"/>
                    <a:pt x="16026" y="3744"/>
                  </a:cubicBezTo>
                  <a:cubicBezTo>
                    <a:pt x="16026" y="3744"/>
                    <a:pt x="16026" y="3724"/>
                    <a:pt x="16006" y="3724"/>
                  </a:cubicBezTo>
                  <a:cubicBezTo>
                    <a:pt x="16649" y="3246"/>
                    <a:pt x="18705" y="2291"/>
                    <a:pt x="18705" y="2291"/>
                  </a:cubicBezTo>
                  <a:close/>
                  <a:moveTo>
                    <a:pt x="8761" y="3351"/>
                  </a:moveTo>
                  <a:lnTo>
                    <a:pt x="8907" y="4015"/>
                  </a:lnTo>
                  <a:lnTo>
                    <a:pt x="8990" y="4430"/>
                  </a:lnTo>
                  <a:cubicBezTo>
                    <a:pt x="8160" y="5343"/>
                    <a:pt x="6291" y="7627"/>
                    <a:pt x="5212" y="10616"/>
                  </a:cubicBezTo>
                  <a:cubicBezTo>
                    <a:pt x="4568" y="10948"/>
                    <a:pt x="3302" y="11674"/>
                    <a:pt x="2513" y="12526"/>
                  </a:cubicBezTo>
                  <a:cubicBezTo>
                    <a:pt x="2367" y="12172"/>
                    <a:pt x="2223" y="11695"/>
                    <a:pt x="2201" y="11092"/>
                  </a:cubicBezTo>
                  <a:cubicBezTo>
                    <a:pt x="3322" y="8208"/>
                    <a:pt x="5232" y="5820"/>
                    <a:pt x="7598" y="4118"/>
                  </a:cubicBezTo>
                  <a:cubicBezTo>
                    <a:pt x="7972" y="3849"/>
                    <a:pt x="8346" y="3578"/>
                    <a:pt x="8761" y="3351"/>
                  </a:cubicBezTo>
                  <a:close/>
                  <a:moveTo>
                    <a:pt x="14383" y="3959"/>
                  </a:moveTo>
                  <a:cubicBezTo>
                    <a:pt x="14749" y="3959"/>
                    <a:pt x="15094" y="3982"/>
                    <a:pt x="15403" y="4035"/>
                  </a:cubicBezTo>
                  <a:cubicBezTo>
                    <a:pt x="15965" y="4845"/>
                    <a:pt x="17438" y="7087"/>
                    <a:pt x="18206" y="9017"/>
                  </a:cubicBezTo>
                  <a:cubicBezTo>
                    <a:pt x="17479" y="10055"/>
                    <a:pt x="15134" y="13356"/>
                    <a:pt x="14512" y="14394"/>
                  </a:cubicBezTo>
                  <a:cubicBezTo>
                    <a:pt x="12331" y="14518"/>
                    <a:pt x="8741" y="14621"/>
                    <a:pt x="7806" y="14643"/>
                  </a:cubicBezTo>
                  <a:cubicBezTo>
                    <a:pt x="7288" y="13916"/>
                    <a:pt x="6125" y="12193"/>
                    <a:pt x="5752" y="11134"/>
                  </a:cubicBezTo>
                  <a:cubicBezTo>
                    <a:pt x="6831" y="7896"/>
                    <a:pt x="9010" y="5385"/>
                    <a:pt x="9674" y="4658"/>
                  </a:cubicBezTo>
                  <a:cubicBezTo>
                    <a:pt x="10677" y="4420"/>
                    <a:pt x="12736" y="3959"/>
                    <a:pt x="14383" y="3959"/>
                  </a:cubicBezTo>
                  <a:close/>
                  <a:moveTo>
                    <a:pt x="19280" y="9554"/>
                  </a:moveTo>
                  <a:cubicBezTo>
                    <a:pt x="19289" y="9554"/>
                    <a:pt x="19298" y="9555"/>
                    <a:pt x="19306" y="9556"/>
                  </a:cubicBezTo>
                  <a:cubicBezTo>
                    <a:pt x="20385" y="9786"/>
                    <a:pt x="23997" y="11197"/>
                    <a:pt x="24288" y="11654"/>
                  </a:cubicBezTo>
                  <a:cubicBezTo>
                    <a:pt x="24578" y="12110"/>
                    <a:pt x="24724" y="15701"/>
                    <a:pt x="24724" y="15701"/>
                  </a:cubicBezTo>
                  <a:cubicBezTo>
                    <a:pt x="24724" y="15701"/>
                    <a:pt x="24102" y="12006"/>
                    <a:pt x="23894" y="11903"/>
                  </a:cubicBezTo>
                  <a:cubicBezTo>
                    <a:pt x="22541" y="11226"/>
                    <a:pt x="20272" y="10351"/>
                    <a:pt x="19339" y="10351"/>
                  </a:cubicBezTo>
                  <a:cubicBezTo>
                    <a:pt x="19184" y="10351"/>
                    <a:pt x="19066" y="10375"/>
                    <a:pt x="18995" y="10428"/>
                  </a:cubicBezTo>
                  <a:cubicBezTo>
                    <a:pt x="17002" y="11964"/>
                    <a:pt x="17127" y="12235"/>
                    <a:pt x="16607" y="12526"/>
                  </a:cubicBezTo>
                  <a:cubicBezTo>
                    <a:pt x="16607" y="12526"/>
                    <a:pt x="18736" y="9554"/>
                    <a:pt x="19280" y="9554"/>
                  </a:cubicBezTo>
                  <a:close/>
                  <a:moveTo>
                    <a:pt x="5028" y="11297"/>
                  </a:moveTo>
                  <a:cubicBezTo>
                    <a:pt x="5055" y="11297"/>
                    <a:pt x="5075" y="11305"/>
                    <a:pt x="5087" y="11322"/>
                  </a:cubicBezTo>
                  <a:cubicBezTo>
                    <a:pt x="5232" y="11549"/>
                    <a:pt x="7205" y="14518"/>
                    <a:pt x="7163" y="14809"/>
                  </a:cubicBezTo>
                  <a:cubicBezTo>
                    <a:pt x="7122" y="15078"/>
                    <a:pt x="6707" y="16802"/>
                    <a:pt x="6707" y="16802"/>
                  </a:cubicBezTo>
                  <a:cubicBezTo>
                    <a:pt x="6707" y="16802"/>
                    <a:pt x="6831" y="14934"/>
                    <a:pt x="6727" y="14684"/>
                  </a:cubicBezTo>
                  <a:cubicBezTo>
                    <a:pt x="6560" y="14228"/>
                    <a:pt x="4941" y="11881"/>
                    <a:pt x="4775" y="11881"/>
                  </a:cubicBezTo>
                  <a:cubicBezTo>
                    <a:pt x="4773" y="11881"/>
                    <a:pt x="4770" y="11881"/>
                    <a:pt x="4767" y="11881"/>
                  </a:cubicBezTo>
                  <a:cubicBezTo>
                    <a:pt x="4550" y="11881"/>
                    <a:pt x="3219" y="12546"/>
                    <a:pt x="3219" y="12546"/>
                  </a:cubicBezTo>
                  <a:cubicBezTo>
                    <a:pt x="3219" y="12546"/>
                    <a:pt x="4682" y="11297"/>
                    <a:pt x="5028" y="11297"/>
                  </a:cubicBezTo>
                  <a:close/>
                  <a:moveTo>
                    <a:pt x="32262" y="14320"/>
                  </a:moveTo>
                  <a:lnTo>
                    <a:pt x="32262" y="14320"/>
                  </a:lnTo>
                  <a:cubicBezTo>
                    <a:pt x="32284" y="14537"/>
                    <a:pt x="32323" y="14736"/>
                    <a:pt x="32342" y="14953"/>
                  </a:cubicBezTo>
                  <a:cubicBezTo>
                    <a:pt x="32405" y="15432"/>
                    <a:pt x="32425" y="15908"/>
                    <a:pt x="32446" y="16387"/>
                  </a:cubicBezTo>
                  <a:cubicBezTo>
                    <a:pt x="32466" y="17361"/>
                    <a:pt x="32405" y="18338"/>
                    <a:pt x="32239" y="19313"/>
                  </a:cubicBezTo>
                  <a:cubicBezTo>
                    <a:pt x="32197" y="19645"/>
                    <a:pt x="32114" y="19977"/>
                    <a:pt x="32051" y="20331"/>
                  </a:cubicBezTo>
                  <a:cubicBezTo>
                    <a:pt x="32031" y="20289"/>
                    <a:pt x="32010" y="20267"/>
                    <a:pt x="32010" y="20248"/>
                  </a:cubicBezTo>
                  <a:cubicBezTo>
                    <a:pt x="32073" y="19894"/>
                    <a:pt x="32114" y="19562"/>
                    <a:pt x="32156" y="19230"/>
                  </a:cubicBezTo>
                  <a:cubicBezTo>
                    <a:pt x="32280" y="18233"/>
                    <a:pt x="32342" y="17258"/>
                    <a:pt x="32342" y="16387"/>
                  </a:cubicBezTo>
                  <a:cubicBezTo>
                    <a:pt x="32342" y="15867"/>
                    <a:pt x="32322" y="15390"/>
                    <a:pt x="32300" y="14953"/>
                  </a:cubicBezTo>
                  <a:cubicBezTo>
                    <a:pt x="32281" y="14737"/>
                    <a:pt x="32280" y="14520"/>
                    <a:pt x="32262" y="14320"/>
                  </a:cubicBezTo>
                  <a:close/>
                  <a:moveTo>
                    <a:pt x="1766" y="12421"/>
                  </a:moveTo>
                  <a:cubicBezTo>
                    <a:pt x="1869" y="12733"/>
                    <a:pt x="1994" y="13002"/>
                    <a:pt x="2098" y="13210"/>
                  </a:cubicBezTo>
                  <a:cubicBezTo>
                    <a:pt x="2035" y="13563"/>
                    <a:pt x="1911" y="14186"/>
                    <a:pt x="1828" y="14953"/>
                  </a:cubicBezTo>
                  <a:cubicBezTo>
                    <a:pt x="1786" y="15390"/>
                    <a:pt x="1745" y="15888"/>
                    <a:pt x="1725" y="16387"/>
                  </a:cubicBezTo>
                  <a:cubicBezTo>
                    <a:pt x="1703" y="17341"/>
                    <a:pt x="1808" y="18338"/>
                    <a:pt x="2098" y="19210"/>
                  </a:cubicBezTo>
                  <a:cubicBezTo>
                    <a:pt x="2077" y="19251"/>
                    <a:pt x="2057" y="19313"/>
                    <a:pt x="2035" y="19354"/>
                  </a:cubicBezTo>
                  <a:cubicBezTo>
                    <a:pt x="1932" y="19708"/>
                    <a:pt x="1808" y="20226"/>
                    <a:pt x="1683" y="20787"/>
                  </a:cubicBezTo>
                  <a:cubicBezTo>
                    <a:pt x="1559" y="20350"/>
                    <a:pt x="1454" y="19894"/>
                    <a:pt x="1371" y="19459"/>
                  </a:cubicBezTo>
                  <a:cubicBezTo>
                    <a:pt x="1205" y="18441"/>
                    <a:pt x="1122" y="17424"/>
                    <a:pt x="1143" y="16387"/>
                  </a:cubicBezTo>
                  <a:cubicBezTo>
                    <a:pt x="1163" y="15908"/>
                    <a:pt x="1185" y="15432"/>
                    <a:pt x="1246" y="14953"/>
                  </a:cubicBezTo>
                  <a:cubicBezTo>
                    <a:pt x="1351" y="14103"/>
                    <a:pt x="1517" y="13251"/>
                    <a:pt x="1766" y="12421"/>
                  </a:cubicBezTo>
                  <a:close/>
                  <a:moveTo>
                    <a:pt x="28585" y="9017"/>
                  </a:moveTo>
                  <a:cubicBezTo>
                    <a:pt x="29228" y="9681"/>
                    <a:pt x="31262" y="12110"/>
                    <a:pt x="31262" y="12110"/>
                  </a:cubicBezTo>
                  <a:cubicBezTo>
                    <a:pt x="31284" y="12130"/>
                    <a:pt x="31533" y="13251"/>
                    <a:pt x="31616" y="14953"/>
                  </a:cubicBezTo>
                  <a:cubicBezTo>
                    <a:pt x="31658" y="15390"/>
                    <a:pt x="31677" y="15867"/>
                    <a:pt x="31677" y="16387"/>
                  </a:cubicBezTo>
                  <a:cubicBezTo>
                    <a:pt x="31677" y="17154"/>
                    <a:pt x="31636" y="17984"/>
                    <a:pt x="31533" y="18856"/>
                  </a:cubicBezTo>
                  <a:cubicBezTo>
                    <a:pt x="31470" y="19334"/>
                    <a:pt x="31408" y="19832"/>
                    <a:pt x="31304" y="20309"/>
                  </a:cubicBezTo>
                  <a:cubicBezTo>
                    <a:pt x="31304" y="20309"/>
                    <a:pt x="29851" y="21471"/>
                    <a:pt x="29333" y="21742"/>
                  </a:cubicBezTo>
                  <a:cubicBezTo>
                    <a:pt x="28461" y="20766"/>
                    <a:pt x="27028" y="19479"/>
                    <a:pt x="26073" y="18628"/>
                  </a:cubicBezTo>
                  <a:cubicBezTo>
                    <a:pt x="25804" y="18379"/>
                    <a:pt x="25555" y="18172"/>
                    <a:pt x="25367" y="18026"/>
                  </a:cubicBezTo>
                  <a:lnTo>
                    <a:pt x="25367" y="17693"/>
                  </a:lnTo>
                  <a:cubicBezTo>
                    <a:pt x="25367" y="17361"/>
                    <a:pt x="25367" y="16885"/>
                    <a:pt x="25347" y="16323"/>
                  </a:cubicBezTo>
                  <a:cubicBezTo>
                    <a:pt x="25347" y="15908"/>
                    <a:pt x="25326" y="15432"/>
                    <a:pt x="25326" y="14953"/>
                  </a:cubicBezTo>
                  <a:cubicBezTo>
                    <a:pt x="25284" y="13542"/>
                    <a:pt x="25243" y="12069"/>
                    <a:pt x="25159" y="11383"/>
                  </a:cubicBezTo>
                  <a:cubicBezTo>
                    <a:pt x="25533" y="11156"/>
                    <a:pt x="25948" y="10865"/>
                    <a:pt x="26363" y="10574"/>
                  </a:cubicBezTo>
                  <a:cubicBezTo>
                    <a:pt x="27194" y="9993"/>
                    <a:pt x="28066" y="9390"/>
                    <a:pt x="28585" y="9017"/>
                  </a:cubicBezTo>
                  <a:close/>
                  <a:moveTo>
                    <a:pt x="14470" y="15058"/>
                  </a:moveTo>
                  <a:cubicBezTo>
                    <a:pt x="14636" y="15369"/>
                    <a:pt x="14927" y="15784"/>
                    <a:pt x="15320" y="16282"/>
                  </a:cubicBezTo>
                  <a:cubicBezTo>
                    <a:pt x="15694" y="16760"/>
                    <a:pt x="16151" y="17300"/>
                    <a:pt x="16607" y="17818"/>
                  </a:cubicBezTo>
                  <a:lnTo>
                    <a:pt x="16629" y="17840"/>
                  </a:lnTo>
                  <a:cubicBezTo>
                    <a:pt x="16690" y="17901"/>
                    <a:pt x="16732" y="17964"/>
                    <a:pt x="16795" y="18026"/>
                  </a:cubicBezTo>
                  <a:cubicBezTo>
                    <a:pt x="17584" y="18897"/>
                    <a:pt x="18351" y="19686"/>
                    <a:pt x="18788" y="20018"/>
                  </a:cubicBezTo>
                  <a:cubicBezTo>
                    <a:pt x="18497" y="20766"/>
                    <a:pt x="17584" y="22988"/>
                    <a:pt x="16795" y="24876"/>
                  </a:cubicBezTo>
                  <a:cubicBezTo>
                    <a:pt x="16732" y="25022"/>
                    <a:pt x="16690" y="25146"/>
                    <a:pt x="16629" y="25291"/>
                  </a:cubicBezTo>
                  <a:cubicBezTo>
                    <a:pt x="16483" y="25603"/>
                    <a:pt x="16358" y="25914"/>
                    <a:pt x="16255" y="26204"/>
                  </a:cubicBezTo>
                  <a:cubicBezTo>
                    <a:pt x="15739" y="26371"/>
                    <a:pt x="14490" y="26684"/>
                    <a:pt x="12380" y="26684"/>
                  </a:cubicBezTo>
                  <a:cubicBezTo>
                    <a:pt x="11857" y="26684"/>
                    <a:pt x="11281" y="26665"/>
                    <a:pt x="10651" y="26619"/>
                  </a:cubicBezTo>
                  <a:cubicBezTo>
                    <a:pt x="8907" y="25395"/>
                    <a:pt x="6394" y="21119"/>
                    <a:pt x="5959" y="20372"/>
                  </a:cubicBezTo>
                  <a:cubicBezTo>
                    <a:pt x="5855" y="20704"/>
                    <a:pt x="5793" y="20890"/>
                    <a:pt x="5793" y="20890"/>
                  </a:cubicBezTo>
                  <a:lnTo>
                    <a:pt x="5896" y="20267"/>
                  </a:lnTo>
                  <a:cubicBezTo>
                    <a:pt x="5896" y="20267"/>
                    <a:pt x="5918" y="20309"/>
                    <a:pt x="5959" y="20372"/>
                  </a:cubicBezTo>
                  <a:cubicBezTo>
                    <a:pt x="6084" y="19977"/>
                    <a:pt x="6291" y="19396"/>
                    <a:pt x="6519" y="18773"/>
                  </a:cubicBezTo>
                  <a:cubicBezTo>
                    <a:pt x="6790" y="17964"/>
                    <a:pt x="7122" y="17051"/>
                    <a:pt x="7412" y="16345"/>
                  </a:cubicBezTo>
                  <a:cubicBezTo>
                    <a:pt x="7578" y="15908"/>
                    <a:pt x="7744" y="15556"/>
                    <a:pt x="7869" y="15327"/>
                  </a:cubicBezTo>
                  <a:cubicBezTo>
                    <a:pt x="8824" y="15286"/>
                    <a:pt x="12311" y="15183"/>
                    <a:pt x="14470" y="15058"/>
                  </a:cubicBezTo>
                  <a:close/>
                  <a:moveTo>
                    <a:pt x="15652" y="27165"/>
                  </a:moveTo>
                  <a:cubicBezTo>
                    <a:pt x="15923" y="27165"/>
                    <a:pt x="16117" y="27187"/>
                    <a:pt x="16172" y="27242"/>
                  </a:cubicBezTo>
                  <a:cubicBezTo>
                    <a:pt x="16421" y="27491"/>
                    <a:pt x="18185" y="29152"/>
                    <a:pt x="18185" y="29152"/>
                  </a:cubicBezTo>
                  <a:cubicBezTo>
                    <a:pt x="18185" y="29152"/>
                    <a:pt x="16400" y="27803"/>
                    <a:pt x="15882" y="27699"/>
                  </a:cubicBezTo>
                  <a:cubicBezTo>
                    <a:pt x="15402" y="27579"/>
                    <a:pt x="12902" y="27420"/>
                    <a:pt x="12716" y="27409"/>
                  </a:cubicBezTo>
                  <a:lnTo>
                    <a:pt x="12716" y="27409"/>
                  </a:lnTo>
                  <a:cubicBezTo>
                    <a:pt x="12718" y="27409"/>
                    <a:pt x="12721" y="27409"/>
                    <a:pt x="12723" y="27409"/>
                  </a:cubicBezTo>
                  <a:cubicBezTo>
                    <a:pt x="12966" y="27409"/>
                    <a:pt x="14742" y="27165"/>
                    <a:pt x="15652" y="27165"/>
                  </a:cubicBezTo>
                  <a:close/>
                  <a:moveTo>
                    <a:pt x="24890" y="18482"/>
                  </a:moveTo>
                  <a:cubicBezTo>
                    <a:pt x="25159" y="18711"/>
                    <a:pt x="25472" y="19002"/>
                    <a:pt x="25845" y="19313"/>
                  </a:cubicBezTo>
                  <a:cubicBezTo>
                    <a:pt x="26925" y="20267"/>
                    <a:pt x="28253" y="21493"/>
                    <a:pt x="28979" y="22343"/>
                  </a:cubicBezTo>
                  <a:cubicBezTo>
                    <a:pt x="28771" y="24004"/>
                    <a:pt x="27900" y="25728"/>
                    <a:pt x="27340" y="26702"/>
                  </a:cubicBezTo>
                  <a:cubicBezTo>
                    <a:pt x="24890" y="28820"/>
                    <a:pt x="20988" y="29359"/>
                    <a:pt x="19762" y="29484"/>
                  </a:cubicBezTo>
                  <a:cubicBezTo>
                    <a:pt x="19327" y="29193"/>
                    <a:pt x="18497" y="28571"/>
                    <a:pt x="17750" y="27803"/>
                  </a:cubicBezTo>
                  <a:cubicBezTo>
                    <a:pt x="17396" y="27450"/>
                    <a:pt x="17064" y="27056"/>
                    <a:pt x="16795" y="26641"/>
                  </a:cubicBezTo>
                  <a:lnTo>
                    <a:pt x="16795" y="26619"/>
                  </a:lnTo>
                  <a:lnTo>
                    <a:pt x="16795" y="26599"/>
                  </a:lnTo>
                  <a:cubicBezTo>
                    <a:pt x="17708" y="24419"/>
                    <a:pt x="19244" y="20683"/>
                    <a:pt x="19493" y="20081"/>
                  </a:cubicBezTo>
                  <a:cubicBezTo>
                    <a:pt x="20634" y="19791"/>
                    <a:pt x="23665" y="19002"/>
                    <a:pt x="24890" y="18482"/>
                  </a:cubicBezTo>
                  <a:close/>
                  <a:moveTo>
                    <a:pt x="2597" y="19852"/>
                  </a:moveTo>
                  <a:cubicBezTo>
                    <a:pt x="3136" y="20123"/>
                    <a:pt x="4277" y="20663"/>
                    <a:pt x="5398" y="20849"/>
                  </a:cubicBezTo>
                  <a:cubicBezTo>
                    <a:pt x="5378" y="20807"/>
                    <a:pt x="5378" y="20787"/>
                    <a:pt x="5356" y="20766"/>
                  </a:cubicBezTo>
                  <a:lnTo>
                    <a:pt x="5356" y="20766"/>
                  </a:lnTo>
                  <a:lnTo>
                    <a:pt x="5793" y="20890"/>
                  </a:lnTo>
                  <a:cubicBezTo>
                    <a:pt x="5669" y="20870"/>
                    <a:pt x="5523" y="20870"/>
                    <a:pt x="5398" y="20849"/>
                  </a:cubicBezTo>
                  <a:lnTo>
                    <a:pt x="5398" y="20849"/>
                  </a:lnTo>
                  <a:cubicBezTo>
                    <a:pt x="5772" y="21471"/>
                    <a:pt x="8138" y="25479"/>
                    <a:pt x="10028" y="26973"/>
                  </a:cubicBezTo>
                  <a:cubicBezTo>
                    <a:pt x="10006" y="27430"/>
                    <a:pt x="9986" y="28197"/>
                    <a:pt x="9986" y="28883"/>
                  </a:cubicBezTo>
                  <a:cubicBezTo>
                    <a:pt x="9986" y="29235"/>
                    <a:pt x="10006" y="29567"/>
                    <a:pt x="10006" y="29816"/>
                  </a:cubicBezTo>
                  <a:cubicBezTo>
                    <a:pt x="8885" y="29796"/>
                    <a:pt x="7764" y="29359"/>
                    <a:pt x="7080" y="29049"/>
                  </a:cubicBezTo>
                  <a:cubicBezTo>
                    <a:pt x="6499" y="28592"/>
                    <a:pt x="5979" y="28094"/>
                    <a:pt x="5481" y="27574"/>
                  </a:cubicBezTo>
                  <a:cubicBezTo>
                    <a:pt x="3986" y="25997"/>
                    <a:pt x="2846" y="24150"/>
                    <a:pt x="2098" y="22116"/>
                  </a:cubicBezTo>
                  <a:cubicBezTo>
                    <a:pt x="2181" y="21471"/>
                    <a:pt x="2389" y="20600"/>
                    <a:pt x="2597" y="19852"/>
                  </a:cubicBezTo>
                  <a:close/>
                  <a:moveTo>
                    <a:pt x="27132" y="27720"/>
                  </a:moveTo>
                  <a:lnTo>
                    <a:pt x="27672" y="28031"/>
                  </a:lnTo>
                  <a:cubicBezTo>
                    <a:pt x="25243" y="30356"/>
                    <a:pt x="22109" y="31850"/>
                    <a:pt x="18788" y="32287"/>
                  </a:cubicBezTo>
                  <a:cubicBezTo>
                    <a:pt x="17874" y="32266"/>
                    <a:pt x="17252" y="32163"/>
                    <a:pt x="16795" y="32038"/>
                  </a:cubicBezTo>
                  <a:cubicBezTo>
                    <a:pt x="16732" y="32016"/>
                    <a:pt x="16690" y="32016"/>
                    <a:pt x="16629" y="31996"/>
                  </a:cubicBezTo>
                  <a:cubicBezTo>
                    <a:pt x="16463" y="31933"/>
                    <a:pt x="16317" y="31872"/>
                    <a:pt x="16214" y="31830"/>
                  </a:cubicBezTo>
                  <a:cubicBezTo>
                    <a:pt x="16338" y="31767"/>
                    <a:pt x="16483" y="31706"/>
                    <a:pt x="16629" y="31643"/>
                  </a:cubicBezTo>
                  <a:cubicBezTo>
                    <a:pt x="16690" y="31623"/>
                    <a:pt x="16732" y="31581"/>
                    <a:pt x="16795" y="31560"/>
                  </a:cubicBezTo>
                  <a:cubicBezTo>
                    <a:pt x="17645" y="31186"/>
                    <a:pt x="18808" y="30626"/>
                    <a:pt x="19493" y="30190"/>
                  </a:cubicBezTo>
                  <a:cubicBezTo>
                    <a:pt x="20178" y="30128"/>
                    <a:pt x="24226" y="29775"/>
                    <a:pt x="27132" y="27720"/>
                  </a:cubicBezTo>
                  <a:close/>
                  <a:moveTo>
                    <a:pt x="9093" y="30397"/>
                  </a:moveTo>
                  <a:cubicBezTo>
                    <a:pt x="9383" y="30448"/>
                    <a:pt x="9680" y="30475"/>
                    <a:pt x="9980" y="30475"/>
                  </a:cubicBezTo>
                  <a:cubicBezTo>
                    <a:pt x="10175" y="30475"/>
                    <a:pt x="10371" y="30464"/>
                    <a:pt x="10568" y="30439"/>
                  </a:cubicBezTo>
                  <a:cubicBezTo>
                    <a:pt x="11625" y="30834"/>
                    <a:pt x="14013" y="31706"/>
                    <a:pt x="15300" y="31933"/>
                  </a:cubicBezTo>
                  <a:cubicBezTo>
                    <a:pt x="15403" y="32080"/>
                    <a:pt x="15569" y="32246"/>
                    <a:pt x="15860" y="32390"/>
                  </a:cubicBezTo>
                  <a:cubicBezTo>
                    <a:pt x="14448" y="32307"/>
                    <a:pt x="13037" y="32038"/>
                    <a:pt x="11667" y="31560"/>
                  </a:cubicBezTo>
                  <a:cubicBezTo>
                    <a:pt x="10754" y="31249"/>
                    <a:pt x="9903" y="30854"/>
                    <a:pt x="9093" y="30397"/>
                  </a:cubicBezTo>
                  <a:close/>
                  <a:moveTo>
                    <a:pt x="16823" y="0"/>
                  </a:moveTo>
                  <a:cubicBezTo>
                    <a:pt x="12667" y="0"/>
                    <a:pt x="8668" y="1554"/>
                    <a:pt x="5606" y="4284"/>
                  </a:cubicBezTo>
                  <a:cubicBezTo>
                    <a:pt x="4111" y="5612"/>
                    <a:pt x="2846" y="7231"/>
                    <a:pt x="1891" y="9100"/>
                  </a:cubicBezTo>
                  <a:cubicBezTo>
                    <a:pt x="1869" y="9100"/>
                    <a:pt x="1869" y="9121"/>
                    <a:pt x="1869" y="9141"/>
                  </a:cubicBezTo>
                  <a:cubicBezTo>
                    <a:pt x="1517" y="9827"/>
                    <a:pt x="1227" y="10533"/>
                    <a:pt x="956" y="11259"/>
                  </a:cubicBezTo>
                  <a:cubicBezTo>
                    <a:pt x="541" y="12484"/>
                    <a:pt x="272" y="13708"/>
                    <a:pt x="126" y="14953"/>
                  </a:cubicBezTo>
                  <a:cubicBezTo>
                    <a:pt x="84" y="15432"/>
                    <a:pt x="42" y="15908"/>
                    <a:pt x="42" y="16406"/>
                  </a:cubicBezTo>
                  <a:cubicBezTo>
                    <a:pt x="1" y="17486"/>
                    <a:pt x="106" y="18565"/>
                    <a:pt x="272" y="19625"/>
                  </a:cubicBezTo>
                  <a:lnTo>
                    <a:pt x="333" y="19874"/>
                  </a:lnTo>
                  <a:cubicBezTo>
                    <a:pt x="1413" y="25581"/>
                    <a:pt x="5440" y="30563"/>
                    <a:pt x="11293" y="32598"/>
                  </a:cubicBezTo>
                  <a:cubicBezTo>
                    <a:pt x="13058" y="33220"/>
                    <a:pt x="14864" y="33511"/>
                    <a:pt x="16629" y="33533"/>
                  </a:cubicBezTo>
                  <a:lnTo>
                    <a:pt x="16795" y="33533"/>
                  </a:lnTo>
                  <a:cubicBezTo>
                    <a:pt x="23728" y="33533"/>
                    <a:pt x="30224" y="29173"/>
                    <a:pt x="32632" y="22260"/>
                  </a:cubicBezTo>
                  <a:cubicBezTo>
                    <a:pt x="32695" y="22074"/>
                    <a:pt x="32757" y="21867"/>
                    <a:pt x="32820" y="21679"/>
                  </a:cubicBezTo>
                  <a:cubicBezTo>
                    <a:pt x="32861" y="21576"/>
                    <a:pt x="32881" y="21493"/>
                    <a:pt x="32903" y="21388"/>
                  </a:cubicBezTo>
                  <a:cubicBezTo>
                    <a:pt x="32923" y="21368"/>
                    <a:pt x="32923" y="21347"/>
                    <a:pt x="32923" y="21327"/>
                  </a:cubicBezTo>
                  <a:cubicBezTo>
                    <a:pt x="33401" y="19686"/>
                    <a:pt x="33587" y="18026"/>
                    <a:pt x="33567" y="16406"/>
                  </a:cubicBezTo>
                  <a:cubicBezTo>
                    <a:pt x="33546" y="15908"/>
                    <a:pt x="33504" y="15432"/>
                    <a:pt x="33463" y="14953"/>
                  </a:cubicBezTo>
                  <a:cubicBezTo>
                    <a:pt x="33006" y="10823"/>
                    <a:pt x="31013" y="6962"/>
                    <a:pt x="27900" y="4201"/>
                  </a:cubicBezTo>
                  <a:cubicBezTo>
                    <a:pt x="26302" y="2789"/>
                    <a:pt x="24434" y="1668"/>
                    <a:pt x="22295" y="921"/>
                  </a:cubicBezTo>
                  <a:cubicBezTo>
                    <a:pt x="20484" y="297"/>
                    <a:pt x="18638" y="0"/>
                    <a:pt x="1682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8"/>
            <p:cNvSpPr/>
            <p:nvPr/>
          </p:nvSpPr>
          <p:spPr>
            <a:xfrm>
              <a:off x="6082678" y="1797829"/>
              <a:ext cx="116126" cy="111735"/>
            </a:xfrm>
            <a:custGeom>
              <a:avLst/>
              <a:gdLst/>
              <a:ahLst/>
              <a:cxnLst/>
              <a:rect l="l" t="t" r="r" b="b"/>
              <a:pathLst>
                <a:path w="5501" h="5293" extrusionOk="0">
                  <a:moveTo>
                    <a:pt x="2678" y="0"/>
                  </a:moveTo>
                  <a:lnTo>
                    <a:pt x="1889" y="1764"/>
                  </a:lnTo>
                  <a:lnTo>
                    <a:pt x="1" y="2096"/>
                  </a:lnTo>
                  <a:lnTo>
                    <a:pt x="1412" y="3405"/>
                  </a:lnTo>
                  <a:lnTo>
                    <a:pt x="1142" y="5293"/>
                  </a:lnTo>
                  <a:lnTo>
                    <a:pt x="2824" y="4360"/>
                  </a:lnTo>
                  <a:lnTo>
                    <a:pt x="4546" y="5190"/>
                  </a:lnTo>
                  <a:lnTo>
                    <a:pt x="4172" y="3300"/>
                  </a:lnTo>
                  <a:lnTo>
                    <a:pt x="5501" y="1930"/>
                  </a:lnTo>
                  <a:lnTo>
                    <a:pt x="3591" y="1703"/>
                  </a:lnTo>
                  <a:lnTo>
                    <a:pt x="26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8"/>
            <p:cNvSpPr/>
            <p:nvPr/>
          </p:nvSpPr>
          <p:spPr>
            <a:xfrm>
              <a:off x="7313078" y="1797829"/>
              <a:ext cx="116591" cy="111735"/>
            </a:xfrm>
            <a:custGeom>
              <a:avLst/>
              <a:gdLst/>
              <a:ahLst/>
              <a:cxnLst/>
              <a:rect l="l" t="t" r="r" b="b"/>
              <a:pathLst>
                <a:path w="5523" h="5293" extrusionOk="0">
                  <a:moveTo>
                    <a:pt x="2699" y="0"/>
                  </a:moveTo>
                  <a:lnTo>
                    <a:pt x="1889" y="1764"/>
                  </a:lnTo>
                  <a:lnTo>
                    <a:pt x="1" y="2096"/>
                  </a:lnTo>
                  <a:lnTo>
                    <a:pt x="1412" y="3405"/>
                  </a:lnTo>
                  <a:lnTo>
                    <a:pt x="1142" y="5293"/>
                  </a:lnTo>
                  <a:lnTo>
                    <a:pt x="2824" y="4360"/>
                  </a:lnTo>
                  <a:lnTo>
                    <a:pt x="4568" y="5190"/>
                  </a:lnTo>
                  <a:lnTo>
                    <a:pt x="4172" y="3300"/>
                  </a:lnTo>
                  <a:lnTo>
                    <a:pt x="5522" y="1930"/>
                  </a:lnTo>
                  <a:lnTo>
                    <a:pt x="3591" y="1703"/>
                  </a:lnTo>
                  <a:lnTo>
                    <a:pt x="26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8"/>
            <p:cNvSpPr/>
            <p:nvPr/>
          </p:nvSpPr>
          <p:spPr>
            <a:xfrm>
              <a:off x="5535850" y="1797829"/>
              <a:ext cx="396150" cy="436006"/>
            </a:xfrm>
            <a:custGeom>
              <a:avLst/>
              <a:gdLst/>
              <a:ahLst/>
              <a:cxnLst/>
              <a:rect l="l" t="t" r="r" b="b"/>
              <a:pathLst>
                <a:path w="18766" h="20654" extrusionOk="0">
                  <a:moveTo>
                    <a:pt x="8614" y="0"/>
                  </a:moveTo>
                  <a:lnTo>
                    <a:pt x="0" y="2055"/>
                  </a:lnTo>
                  <a:lnTo>
                    <a:pt x="7368" y="10338"/>
                  </a:lnTo>
                  <a:lnTo>
                    <a:pt x="3715" y="20654"/>
                  </a:lnTo>
                  <a:lnTo>
                    <a:pt x="3715" y="20654"/>
                  </a:lnTo>
                  <a:lnTo>
                    <a:pt x="18765" y="18827"/>
                  </a:lnTo>
                  <a:lnTo>
                    <a:pt x="18765" y="17208"/>
                  </a:lnTo>
                  <a:lnTo>
                    <a:pt x="14384" y="17374"/>
                  </a:lnTo>
                  <a:lnTo>
                    <a:pt x="861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8"/>
            <p:cNvSpPr/>
            <p:nvPr/>
          </p:nvSpPr>
          <p:spPr>
            <a:xfrm>
              <a:off x="7569847" y="1797829"/>
              <a:ext cx="396171" cy="436006"/>
            </a:xfrm>
            <a:custGeom>
              <a:avLst/>
              <a:gdLst/>
              <a:ahLst/>
              <a:cxnLst/>
              <a:rect l="l" t="t" r="r" b="b"/>
              <a:pathLst>
                <a:path w="18767" h="20654" extrusionOk="0">
                  <a:moveTo>
                    <a:pt x="10131" y="0"/>
                  </a:moveTo>
                  <a:lnTo>
                    <a:pt x="4360" y="17374"/>
                  </a:lnTo>
                  <a:lnTo>
                    <a:pt x="1" y="17208"/>
                  </a:lnTo>
                  <a:lnTo>
                    <a:pt x="1" y="18827"/>
                  </a:lnTo>
                  <a:lnTo>
                    <a:pt x="15050" y="20654"/>
                  </a:lnTo>
                  <a:lnTo>
                    <a:pt x="15050" y="20654"/>
                  </a:lnTo>
                  <a:lnTo>
                    <a:pt x="11376" y="10338"/>
                  </a:lnTo>
                  <a:lnTo>
                    <a:pt x="18766" y="2055"/>
                  </a:lnTo>
                  <a:lnTo>
                    <a:pt x="101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28"/>
          <p:cNvGrpSpPr/>
          <p:nvPr/>
        </p:nvGrpSpPr>
        <p:grpSpPr>
          <a:xfrm>
            <a:off x="509153" y="2924147"/>
            <a:ext cx="739695" cy="763230"/>
            <a:chOff x="1465148" y="945525"/>
            <a:chExt cx="1838370" cy="1896862"/>
          </a:xfrm>
        </p:grpSpPr>
        <p:sp>
          <p:nvSpPr>
            <p:cNvPr id="946" name="Google Shape;946;p28"/>
            <p:cNvSpPr/>
            <p:nvPr/>
          </p:nvSpPr>
          <p:spPr>
            <a:xfrm>
              <a:off x="1465148" y="1701869"/>
              <a:ext cx="1838370" cy="1140519"/>
            </a:xfrm>
            <a:custGeom>
              <a:avLst/>
              <a:gdLst/>
              <a:ahLst/>
              <a:cxnLst/>
              <a:rect l="l" t="t" r="r" b="b"/>
              <a:pathLst>
                <a:path w="88034" h="54616" extrusionOk="0">
                  <a:moveTo>
                    <a:pt x="0" y="1"/>
                  </a:moveTo>
                  <a:lnTo>
                    <a:pt x="0" y="15860"/>
                  </a:lnTo>
                  <a:lnTo>
                    <a:pt x="394" y="16192"/>
                  </a:lnTo>
                  <a:cubicBezTo>
                    <a:pt x="706" y="16463"/>
                    <a:pt x="32236" y="43593"/>
                    <a:pt x="42989" y="53910"/>
                  </a:cubicBezTo>
                  <a:lnTo>
                    <a:pt x="43716" y="54616"/>
                  </a:lnTo>
                  <a:lnTo>
                    <a:pt x="88033" y="15217"/>
                  </a:lnTo>
                  <a:lnTo>
                    <a:pt x="88033" y="1"/>
                  </a:lnTo>
                  <a:lnTo>
                    <a:pt x="69642" y="1"/>
                  </a:lnTo>
                  <a:lnTo>
                    <a:pt x="69642" y="2201"/>
                  </a:lnTo>
                  <a:lnTo>
                    <a:pt x="85833" y="2201"/>
                  </a:lnTo>
                  <a:lnTo>
                    <a:pt x="85833" y="14221"/>
                  </a:lnTo>
                  <a:lnTo>
                    <a:pt x="43778" y="51605"/>
                  </a:lnTo>
                  <a:cubicBezTo>
                    <a:pt x="33047" y="41434"/>
                    <a:pt x="5771" y="17916"/>
                    <a:pt x="2220" y="14844"/>
                  </a:cubicBezTo>
                  <a:lnTo>
                    <a:pt x="2220" y="2201"/>
                  </a:lnTo>
                  <a:lnTo>
                    <a:pt x="18578" y="2201"/>
                  </a:lnTo>
                  <a:lnTo>
                    <a:pt x="18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8"/>
            <p:cNvSpPr/>
            <p:nvPr/>
          </p:nvSpPr>
          <p:spPr>
            <a:xfrm>
              <a:off x="1606879" y="1815032"/>
              <a:ext cx="176875" cy="169942"/>
            </a:xfrm>
            <a:custGeom>
              <a:avLst/>
              <a:gdLst/>
              <a:ahLst/>
              <a:cxnLst/>
              <a:rect l="l" t="t" r="r" b="b"/>
              <a:pathLst>
                <a:path w="8470" h="8138" extrusionOk="0">
                  <a:moveTo>
                    <a:pt x="4152" y="1"/>
                  </a:moveTo>
                  <a:lnTo>
                    <a:pt x="2928" y="2699"/>
                  </a:lnTo>
                  <a:lnTo>
                    <a:pt x="0" y="3217"/>
                  </a:lnTo>
                  <a:lnTo>
                    <a:pt x="2180" y="5210"/>
                  </a:lnTo>
                  <a:lnTo>
                    <a:pt x="1785" y="8138"/>
                  </a:lnTo>
                  <a:lnTo>
                    <a:pt x="1785" y="8138"/>
                  </a:lnTo>
                  <a:lnTo>
                    <a:pt x="4359" y="6685"/>
                  </a:lnTo>
                  <a:lnTo>
                    <a:pt x="7016" y="7972"/>
                  </a:lnTo>
                  <a:lnTo>
                    <a:pt x="6415" y="5085"/>
                  </a:lnTo>
                  <a:lnTo>
                    <a:pt x="8469" y="2948"/>
                  </a:lnTo>
                  <a:lnTo>
                    <a:pt x="5543" y="2616"/>
                  </a:lnTo>
                  <a:lnTo>
                    <a:pt x="41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8"/>
            <p:cNvSpPr/>
            <p:nvPr/>
          </p:nvSpPr>
          <p:spPr>
            <a:xfrm>
              <a:off x="2991859" y="1815032"/>
              <a:ext cx="176875" cy="169942"/>
            </a:xfrm>
            <a:custGeom>
              <a:avLst/>
              <a:gdLst/>
              <a:ahLst/>
              <a:cxnLst/>
              <a:rect l="l" t="t" r="r" b="b"/>
              <a:pathLst>
                <a:path w="8470" h="8138" extrusionOk="0">
                  <a:moveTo>
                    <a:pt x="4152" y="1"/>
                  </a:moveTo>
                  <a:lnTo>
                    <a:pt x="2926" y="2699"/>
                  </a:lnTo>
                  <a:lnTo>
                    <a:pt x="0" y="3217"/>
                  </a:lnTo>
                  <a:lnTo>
                    <a:pt x="2179" y="5210"/>
                  </a:lnTo>
                  <a:lnTo>
                    <a:pt x="1785" y="8138"/>
                  </a:lnTo>
                  <a:lnTo>
                    <a:pt x="4359" y="6685"/>
                  </a:lnTo>
                  <a:lnTo>
                    <a:pt x="7016" y="7972"/>
                  </a:lnTo>
                  <a:lnTo>
                    <a:pt x="6414" y="5085"/>
                  </a:lnTo>
                  <a:lnTo>
                    <a:pt x="8469" y="2948"/>
                  </a:lnTo>
                  <a:lnTo>
                    <a:pt x="5542" y="2616"/>
                  </a:lnTo>
                  <a:lnTo>
                    <a:pt x="41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8"/>
            <p:cNvSpPr/>
            <p:nvPr/>
          </p:nvSpPr>
          <p:spPr>
            <a:xfrm>
              <a:off x="1465232" y="945525"/>
              <a:ext cx="1838282" cy="701978"/>
            </a:xfrm>
            <a:custGeom>
              <a:avLst/>
              <a:gdLst/>
              <a:ahLst/>
              <a:cxnLst/>
              <a:rect l="l" t="t" r="r" b="b"/>
              <a:pathLst>
                <a:path w="78009" h="29789" extrusionOk="0">
                  <a:moveTo>
                    <a:pt x="39004" y="1"/>
                  </a:moveTo>
                  <a:cubicBezTo>
                    <a:pt x="38962" y="1"/>
                    <a:pt x="38444" y="1"/>
                    <a:pt x="37509" y="22"/>
                  </a:cubicBezTo>
                  <a:cubicBezTo>
                    <a:pt x="36596" y="42"/>
                    <a:pt x="35267" y="105"/>
                    <a:pt x="33670" y="230"/>
                  </a:cubicBezTo>
                  <a:cubicBezTo>
                    <a:pt x="32320" y="313"/>
                    <a:pt x="30784" y="457"/>
                    <a:pt x="29123" y="665"/>
                  </a:cubicBezTo>
                  <a:cubicBezTo>
                    <a:pt x="27774" y="811"/>
                    <a:pt x="26341" y="1019"/>
                    <a:pt x="24868" y="1268"/>
                  </a:cubicBezTo>
                  <a:cubicBezTo>
                    <a:pt x="23208" y="1537"/>
                    <a:pt x="21484" y="1869"/>
                    <a:pt x="19740" y="2284"/>
                  </a:cubicBezTo>
                  <a:cubicBezTo>
                    <a:pt x="18060" y="2658"/>
                    <a:pt x="16378" y="3114"/>
                    <a:pt x="14697" y="3654"/>
                  </a:cubicBezTo>
                  <a:cubicBezTo>
                    <a:pt x="10233" y="5066"/>
                    <a:pt x="5916" y="7058"/>
                    <a:pt x="2491" y="9798"/>
                  </a:cubicBezTo>
                  <a:cubicBezTo>
                    <a:pt x="997" y="11002"/>
                    <a:pt x="0" y="13576"/>
                    <a:pt x="0" y="15361"/>
                  </a:cubicBezTo>
                  <a:lnTo>
                    <a:pt x="0" y="29789"/>
                  </a:lnTo>
                  <a:lnTo>
                    <a:pt x="78008" y="29789"/>
                  </a:lnTo>
                  <a:lnTo>
                    <a:pt x="78008" y="15361"/>
                  </a:lnTo>
                  <a:cubicBezTo>
                    <a:pt x="78008" y="14968"/>
                    <a:pt x="77945" y="14511"/>
                    <a:pt x="77842" y="14055"/>
                  </a:cubicBezTo>
                  <a:cubicBezTo>
                    <a:pt x="77676" y="13161"/>
                    <a:pt x="77303" y="12228"/>
                    <a:pt x="76824" y="11417"/>
                  </a:cubicBezTo>
                  <a:cubicBezTo>
                    <a:pt x="76451" y="10775"/>
                    <a:pt x="76016" y="10194"/>
                    <a:pt x="75496" y="9798"/>
                  </a:cubicBezTo>
                  <a:cubicBezTo>
                    <a:pt x="75288" y="9632"/>
                    <a:pt x="75061" y="9446"/>
                    <a:pt x="74853" y="9280"/>
                  </a:cubicBezTo>
                  <a:cubicBezTo>
                    <a:pt x="74147" y="8760"/>
                    <a:pt x="73420" y="8262"/>
                    <a:pt x="72653" y="7806"/>
                  </a:cubicBezTo>
                  <a:cubicBezTo>
                    <a:pt x="71200" y="6914"/>
                    <a:pt x="69642" y="6103"/>
                    <a:pt x="68023" y="5419"/>
                  </a:cubicBezTo>
                  <a:lnTo>
                    <a:pt x="68003" y="5398"/>
                  </a:lnTo>
                  <a:cubicBezTo>
                    <a:pt x="67837" y="5336"/>
                    <a:pt x="67671" y="5253"/>
                    <a:pt x="67505" y="5190"/>
                  </a:cubicBezTo>
                  <a:cubicBezTo>
                    <a:pt x="66529" y="4775"/>
                    <a:pt x="65554" y="4401"/>
                    <a:pt x="64536" y="4069"/>
                  </a:cubicBezTo>
                  <a:cubicBezTo>
                    <a:pt x="63622" y="3737"/>
                    <a:pt x="62689" y="3446"/>
                    <a:pt x="61754" y="3177"/>
                  </a:cubicBezTo>
                  <a:cubicBezTo>
                    <a:pt x="60675" y="2865"/>
                    <a:pt x="59575" y="2575"/>
                    <a:pt x="58496" y="2325"/>
                  </a:cubicBezTo>
                  <a:cubicBezTo>
                    <a:pt x="57500" y="2098"/>
                    <a:pt x="56482" y="1869"/>
                    <a:pt x="55485" y="1683"/>
                  </a:cubicBezTo>
                  <a:cubicBezTo>
                    <a:pt x="54303" y="1454"/>
                    <a:pt x="53119" y="1246"/>
                    <a:pt x="51998" y="1080"/>
                  </a:cubicBezTo>
                  <a:cubicBezTo>
                    <a:pt x="50877" y="914"/>
                    <a:pt x="49798" y="769"/>
                    <a:pt x="48760" y="645"/>
                  </a:cubicBezTo>
                  <a:cubicBezTo>
                    <a:pt x="47431" y="479"/>
                    <a:pt x="46166" y="374"/>
                    <a:pt x="45023" y="271"/>
                  </a:cubicBezTo>
                  <a:cubicBezTo>
                    <a:pt x="43695" y="167"/>
                    <a:pt x="42532" y="105"/>
                    <a:pt x="41578" y="64"/>
                  </a:cubicBezTo>
                  <a:cubicBezTo>
                    <a:pt x="39980" y="1"/>
                    <a:pt x="39045" y="1"/>
                    <a:pt x="390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8"/>
            <p:cNvSpPr/>
            <p:nvPr/>
          </p:nvSpPr>
          <p:spPr>
            <a:xfrm>
              <a:off x="1908048" y="1120912"/>
              <a:ext cx="959497" cy="959497"/>
            </a:xfrm>
            <a:custGeom>
              <a:avLst/>
              <a:gdLst/>
              <a:ahLst/>
              <a:cxnLst/>
              <a:rect l="l" t="t" r="r" b="b"/>
              <a:pathLst>
                <a:path w="38030" h="38030" extrusionOk="0">
                  <a:moveTo>
                    <a:pt x="19015" y="1"/>
                  </a:moveTo>
                  <a:cubicBezTo>
                    <a:pt x="8512" y="1"/>
                    <a:pt x="1" y="8512"/>
                    <a:pt x="1" y="19015"/>
                  </a:cubicBezTo>
                  <a:cubicBezTo>
                    <a:pt x="1" y="29519"/>
                    <a:pt x="8512" y="38029"/>
                    <a:pt x="19015" y="38029"/>
                  </a:cubicBezTo>
                  <a:cubicBezTo>
                    <a:pt x="29519" y="38029"/>
                    <a:pt x="38029" y="29519"/>
                    <a:pt x="38029" y="19015"/>
                  </a:cubicBezTo>
                  <a:cubicBezTo>
                    <a:pt x="38029" y="8512"/>
                    <a:pt x="29519" y="1"/>
                    <a:pt x="190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8"/>
            <p:cNvSpPr/>
            <p:nvPr/>
          </p:nvSpPr>
          <p:spPr>
            <a:xfrm>
              <a:off x="1972562" y="1185948"/>
              <a:ext cx="830463" cy="829425"/>
            </a:xfrm>
            <a:custGeom>
              <a:avLst/>
              <a:gdLst/>
              <a:ahLst/>
              <a:cxnLst/>
              <a:rect l="l" t="t" r="r" b="b"/>
              <a:pathLst>
                <a:path w="33588" h="33546" extrusionOk="0">
                  <a:moveTo>
                    <a:pt x="18019" y="1163"/>
                  </a:moveTo>
                  <a:lnTo>
                    <a:pt x="18019" y="1163"/>
                  </a:lnTo>
                  <a:cubicBezTo>
                    <a:pt x="18578" y="1205"/>
                    <a:pt x="19160" y="1288"/>
                    <a:pt x="19721" y="1392"/>
                  </a:cubicBezTo>
                  <a:cubicBezTo>
                    <a:pt x="20468" y="1537"/>
                    <a:pt x="21194" y="1724"/>
                    <a:pt x="21921" y="1973"/>
                  </a:cubicBezTo>
                  <a:cubicBezTo>
                    <a:pt x="23394" y="2492"/>
                    <a:pt x="24723" y="3197"/>
                    <a:pt x="25907" y="4049"/>
                  </a:cubicBezTo>
                  <a:cubicBezTo>
                    <a:pt x="25927" y="4069"/>
                    <a:pt x="25948" y="4069"/>
                    <a:pt x="25968" y="4091"/>
                  </a:cubicBezTo>
                  <a:cubicBezTo>
                    <a:pt x="25927" y="4132"/>
                    <a:pt x="25885" y="4174"/>
                    <a:pt x="25844" y="4235"/>
                  </a:cubicBezTo>
                  <a:cubicBezTo>
                    <a:pt x="25719" y="4152"/>
                    <a:pt x="25616" y="4091"/>
                    <a:pt x="25511" y="4028"/>
                  </a:cubicBezTo>
                  <a:cubicBezTo>
                    <a:pt x="23934" y="3114"/>
                    <a:pt x="22107" y="2492"/>
                    <a:pt x="20779" y="2098"/>
                  </a:cubicBezTo>
                  <a:cubicBezTo>
                    <a:pt x="19679" y="1807"/>
                    <a:pt x="18910" y="1641"/>
                    <a:pt x="18827" y="1641"/>
                  </a:cubicBezTo>
                  <a:lnTo>
                    <a:pt x="18019" y="1163"/>
                  </a:lnTo>
                  <a:close/>
                  <a:moveTo>
                    <a:pt x="18703" y="2284"/>
                  </a:moveTo>
                  <a:cubicBezTo>
                    <a:pt x="18724" y="2306"/>
                    <a:pt x="20281" y="2596"/>
                    <a:pt x="22107" y="3239"/>
                  </a:cubicBezTo>
                  <a:cubicBezTo>
                    <a:pt x="22668" y="3427"/>
                    <a:pt x="23250" y="3654"/>
                    <a:pt x="23851" y="3925"/>
                  </a:cubicBezTo>
                  <a:cubicBezTo>
                    <a:pt x="24640" y="4277"/>
                    <a:pt x="25409" y="4692"/>
                    <a:pt x="26073" y="5190"/>
                  </a:cubicBezTo>
                  <a:cubicBezTo>
                    <a:pt x="26820" y="6001"/>
                    <a:pt x="27961" y="7390"/>
                    <a:pt x="28232" y="8428"/>
                  </a:cubicBezTo>
                  <a:cubicBezTo>
                    <a:pt x="27609" y="8885"/>
                    <a:pt x="26882" y="9405"/>
                    <a:pt x="26176" y="9881"/>
                  </a:cubicBezTo>
                  <a:cubicBezTo>
                    <a:pt x="25678" y="10235"/>
                    <a:pt x="25201" y="10567"/>
                    <a:pt x="24806" y="10816"/>
                  </a:cubicBezTo>
                  <a:cubicBezTo>
                    <a:pt x="23768" y="10194"/>
                    <a:pt x="20136" y="8741"/>
                    <a:pt x="18786" y="8677"/>
                  </a:cubicBezTo>
                  <a:cubicBezTo>
                    <a:pt x="18019" y="6748"/>
                    <a:pt x="16627" y="4630"/>
                    <a:pt x="16026" y="3759"/>
                  </a:cubicBezTo>
                  <a:cubicBezTo>
                    <a:pt x="16026" y="3737"/>
                    <a:pt x="16004" y="3737"/>
                    <a:pt x="16004" y="3717"/>
                  </a:cubicBezTo>
                  <a:cubicBezTo>
                    <a:pt x="16649" y="3260"/>
                    <a:pt x="18703" y="2284"/>
                    <a:pt x="18703" y="2284"/>
                  </a:cubicBezTo>
                  <a:close/>
                  <a:moveTo>
                    <a:pt x="8739" y="3344"/>
                  </a:moveTo>
                  <a:lnTo>
                    <a:pt x="8885" y="4028"/>
                  </a:lnTo>
                  <a:lnTo>
                    <a:pt x="8988" y="4423"/>
                  </a:lnTo>
                  <a:cubicBezTo>
                    <a:pt x="8158" y="5356"/>
                    <a:pt x="6290" y="7640"/>
                    <a:pt x="5210" y="10609"/>
                  </a:cubicBezTo>
                  <a:cubicBezTo>
                    <a:pt x="4568" y="10961"/>
                    <a:pt x="3301" y="11667"/>
                    <a:pt x="2492" y="12518"/>
                  </a:cubicBezTo>
                  <a:cubicBezTo>
                    <a:pt x="2346" y="12165"/>
                    <a:pt x="2221" y="11688"/>
                    <a:pt x="2201" y="11107"/>
                  </a:cubicBezTo>
                  <a:cubicBezTo>
                    <a:pt x="3322" y="8201"/>
                    <a:pt x="5232" y="5834"/>
                    <a:pt x="7577" y="4111"/>
                  </a:cubicBezTo>
                  <a:cubicBezTo>
                    <a:pt x="7950" y="3842"/>
                    <a:pt x="8346" y="3593"/>
                    <a:pt x="8739" y="3344"/>
                  </a:cubicBezTo>
                  <a:close/>
                  <a:moveTo>
                    <a:pt x="14386" y="3952"/>
                  </a:moveTo>
                  <a:cubicBezTo>
                    <a:pt x="14751" y="3952"/>
                    <a:pt x="15095" y="3975"/>
                    <a:pt x="15403" y="4028"/>
                  </a:cubicBezTo>
                  <a:cubicBezTo>
                    <a:pt x="15963" y="4838"/>
                    <a:pt x="17438" y="7080"/>
                    <a:pt x="18205" y="9031"/>
                  </a:cubicBezTo>
                  <a:cubicBezTo>
                    <a:pt x="17479" y="10047"/>
                    <a:pt x="15133" y="13349"/>
                    <a:pt x="14490" y="14387"/>
                  </a:cubicBezTo>
                  <a:cubicBezTo>
                    <a:pt x="12331" y="14531"/>
                    <a:pt x="8719" y="14636"/>
                    <a:pt x="7806" y="14656"/>
                  </a:cubicBezTo>
                  <a:cubicBezTo>
                    <a:pt x="7286" y="13908"/>
                    <a:pt x="6124" y="12206"/>
                    <a:pt x="5730" y="11148"/>
                  </a:cubicBezTo>
                  <a:cubicBezTo>
                    <a:pt x="6829" y="7889"/>
                    <a:pt x="9010" y="5378"/>
                    <a:pt x="9674" y="4672"/>
                  </a:cubicBezTo>
                  <a:cubicBezTo>
                    <a:pt x="10676" y="4416"/>
                    <a:pt x="12738" y="3952"/>
                    <a:pt x="14386" y="3952"/>
                  </a:cubicBezTo>
                  <a:close/>
                  <a:moveTo>
                    <a:pt x="19280" y="9547"/>
                  </a:moveTo>
                  <a:cubicBezTo>
                    <a:pt x="19289" y="9547"/>
                    <a:pt x="19298" y="9548"/>
                    <a:pt x="19306" y="9549"/>
                  </a:cubicBezTo>
                  <a:cubicBezTo>
                    <a:pt x="20385" y="9798"/>
                    <a:pt x="23997" y="11210"/>
                    <a:pt x="24288" y="11647"/>
                  </a:cubicBezTo>
                  <a:cubicBezTo>
                    <a:pt x="24557" y="12103"/>
                    <a:pt x="24723" y="15715"/>
                    <a:pt x="24723" y="15715"/>
                  </a:cubicBezTo>
                  <a:cubicBezTo>
                    <a:pt x="24723" y="15715"/>
                    <a:pt x="24100" y="12020"/>
                    <a:pt x="23872" y="11896"/>
                  </a:cubicBezTo>
                  <a:cubicBezTo>
                    <a:pt x="22544" y="11240"/>
                    <a:pt x="20295" y="10358"/>
                    <a:pt x="19353" y="10358"/>
                  </a:cubicBezTo>
                  <a:cubicBezTo>
                    <a:pt x="19190" y="10358"/>
                    <a:pt x="19067" y="10385"/>
                    <a:pt x="18994" y="10443"/>
                  </a:cubicBezTo>
                  <a:cubicBezTo>
                    <a:pt x="16981" y="11979"/>
                    <a:pt x="17125" y="12248"/>
                    <a:pt x="16586" y="12538"/>
                  </a:cubicBezTo>
                  <a:cubicBezTo>
                    <a:pt x="16586" y="12538"/>
                    <a:pt x="18735" y="9547"/>
                    <a:pt x="19280" y="9547"/>
                  </a:cubicBezTo>
                  <a:close/>
                  <a:moveTo>
                    <a:pt x="5011" y="11290"/>
                  </a:moveTo>
                  <a:cubicBezTo>
                    <a:pt x="5037" y="11290"/>
                    <a:pt x="5055" y="11298"/>
                    <a:pt x="5066" y="11315"/>
                  </a:cubicBezTo>
                  <a:cubicBezTo>
                    <a:pt x="5232" y="11542"/>
                    <a:pt x="7203" y="14531"/>
                    <a:pt x="7162" y="14802"/>
                  </a:cubicBezTo>
                  <a:cubicBezTo>
                    <a:pt x="7120" y="15092"/>
                    <a:pt x="6705" y="16795"/>
                    <a:pt x="6705" y="16795"/>
                  </a:cubicBezTo>
                  <a:cubicBezTo>
                    <a:pt x="6705" y="16795"/>
                    <a:pt x="6809" y="14946"/>
                    <a:pt x="6726" y="14697"/>
                  </a:cubicBezTo>
                  <a:cubicBezTo>
                    <a:pt x="6560" y="14221"/>
                    <a:pt x="4941" y="11874"/>
                    <a:pt x="4754" y="11874"/>
                  </a:cubicBezTo>
                  <a:cubicBezTo>
                    <a:pt x="4588" y="11874"/>
                    <a:pt x="3198" y="12560"/>
                    <a:pt x="3198" y="12560"/>
                  </a:cubicBezTo>
                  <a:cubicBezTo>
                    <a:pt x="3198" y="12560"/>
                    <a:pt x="4680" y="11290"/>
                    <a:pt x="5011" y="11290"/>
                  </a:cubicBezTo>
                  <a:close/>
                  <a:moveTo>
                    <a:pt x="32237" y="14304"/>
                  </a:moveTo>
                  <a:cubicBezTo>
                    <a:pt x="32279" y="14511"/>
                    <a:pt x="32300" y="14739"/>
                    <a:pt x="32342" y="14946"/>
                  </a:cubicBezTo>
                  <a:cubicBezTo>
                    <a:pt x="32383" y="15425"/>
                    <a:pt x="32425" y="15901"/>
                    <a:pt x="32445" y="16399"/>
                  </a:cubicBezTo>
                  <a:cubicBezTo>
                    <a:pt x="32466" y="17354"/>
                    <a:pt x="32403" y="18331"/>
                    <a:pt x="32237" y="19305"/>
                  </a:cubicBezTo>
                  <a:cubicBezTo>
                    <a:pt x="32176" y="19638"/>
                    <a:pt x="32112" y="19991"/>
                    <a:pt x="32029" y="20323"/>
                  </a:cubicBezTo>
                  <a:cubicBezTo>
                    <a:pt x="32029" y="20302"/>
                    <a:pt x="32010" y="20260"/>
                    <a:pt x="31988" y="20240"/>
                  </a:cubicBezTo>
                  <a:cubicBezTo>
                    <a:pt x="32051" y="19908"/>
                    <a:pt x="32112" y="19576"/>
                    <a:pt x="32154" y="19244"/>
                  </a:cubicBezTo>
                  <a:cubicBezTo>
                    <a:pt x="32279" y="18226"/>
                    <a:pt x="32342" y="17271"/>
                    <a:pt x="32342" y="16399"/>
                  </a:cubicBezTo>
                  <a:cubicBezTo>
                    <a:pt x="32342" y="15881"/>
                    <a:pt x="32320" y="15403"/>
                    <a:pt x="32300" y="14946"/>
                  </a:cubicBezTo>
                  <a:cubicBezTo>
                    <a:pt x="32279" y="14719"/>
                    <a:pt x="32259" y="14511"/>
                    <a:pt x="32237" y="14304"/>
                  </a:cubicBezTo>
                  <a:close/>
                  <a:moveTo>
                    <a:pt x="1745" y="12414"/>
                  </a:moveTo>
                  <a:cubicBezTo>
                    <a:pt x="1848" y="12746"/>
                    <a:pt x="1994" y="13017"/>
                    <a:pt x="2097" y="13224"/>
                  </a:cubicBezTo>
                  <a:cubicBezTo>
                    <a:pt x="2014" y="13556"/>
                    <a:pt x="1911" y="14179"/>
                    <a:pt x="1828" y="14946"/>
                  </a:cubicBezTo>
                  <a:cubicBezTo>
                    <a:pt x="1765" y="15383"/>
                    <a:pt x="1745" y="15881"/>
                    <a:pt x="1723" y="16379"/>
                  </a:cubicBezTo>
                  <a:cubicBezTo>
                    <a:pt x="1703" y="17334"/>
                    <a:pt x="1786" y="18351"/>
                    <a:pt x="2077" y="19203"/>
                  </a:cubicBezTo>
                  <a:cubicBezTo>
                    <a:pt x="2077" y="19264"/>
                    <a:pt x="2055" y="19305"/>
                    <a:pt x="2035" y="19369"/>
                  </a:cubicBezTo>
                  <a:cubicBezTo>
                    <a:pt x="1931" y="19721"/>
                    <a:pt x="1786" y="20240"/>
                    <a:pt x="1662" y="20780"/>
                  </a:cubicBezTo>
                  <a:cubicBezTo>
                    <a:pt x="1557" y="20343"/>
                    <a:pt x="1454" y="19908"/>
                    <a:pt x="1371" y="19452"/>
                  </a:cubicBezTo>
                  <a:cubicBezTo>
                    <a:pt x="1205" y="18455"/>
                    <a:pt x="1122" y="17417"/>
                    <a:pt x="1142" y="16399"/>
                  </a:cubicBezTo>
                  <a:cubicBezTo>
                    <a:pt x="1142" y="15923"/>
                    <a:pt x="1183" y="15425"/>
                    <a:pt x="1246" y="14946"/>
                  </a:cubicBezTo>
                  <a:cubicBezTo>
                    <a:pt x="1349" y="14096"/>
                    <a:pt x="1515" y="13266"/>
                    <a:pt x="1745" y="12414"/>
                  </a:cubicBezTo>
                  <a:close/>
                  <a:moveTo>
                    <a:pt x="28564" y="9010"/>
                  </a:moveTo>
                  <a:cubicBezTo>
                    <a:pt x="29228" y="9695"/>
                    <a:pt x="31262" y="12103"/>
                    <a:pt x="31262" y="12103"/>
                  </a:cubicBezTo>
                  <a:cubicBezTo>
                    <a:pt x="31262" y="12123"/>
                    <a:pt x="31511" y="13244"/>
                    <a:pt x="31614" y="14946"/>
                  </a:cubicBezTo>
                  <a:cubicBezTo>
                    <a:pt x="31636" y="15383"/>
                    <a:pt x="31656" y="15881"/>
                    <a:pt x="31656" y="16379"/>
                  </a:cubicBezTo>
                  <a:cubicBezTo>
                    <a:pt x="31656" y="17147"/>
                    <a:pt x="31614" y="17999"/>
                    <a:pt x="31531" y="18849"/>
                  </a:cubicBezTo>
                  <a:cubicBezTo>
                    <a:pt x="31470" y="19347"/>
                    <a:pt x="31407" y="19825"/>
                    <a:pt x="31304" y="20323"/>
                  </a:cubicBezTo>
                  <a:cubicBezTo>
                    <a:pt x="31304" y="20323"/>
                    <a:pt x="29851" y="21464"/>
                    <a:pt x="29331" y="21735"/>
                  </a:cubicBezTo>
                  <a:cubicBezTo>
                    <a:pt x="28439" y="20759"/>
                    <a:pt x="27028" y="19472"/>
                    <a:pt x="26073" y="18641"/>
                  </a:cubicBezTo>
                  <a:cubicBezTo>
                    <a:pt x="25782" y="18392"/>
                    <a:pt x="25553" y="18185"/>
                    <a:pt x="25367" y="18019"/>
                  </a:cubicBezTo>
                  <a:lnTo>
                    <a:pt x="25367" y="17686"/>
                  </a:lnTo>
                  <a:cubicBezTo>
                    <a:pt x="25367" y="17354"/>
                    <a:pt x="25345" y="16878"/>
                    <a:pt x="25345" y="16338"/>
                  </a:cubicBezTo>
                  <a:cubicBezTo>
                    <a:pt x="25345" y="15901"/>
                    <a:pt x="25325" y="15425"/>
                    <a:pt x="25325" y="14946"/>
                  </a:cubicBezTo>
                  <a:cubicBezTo>
                    <a:pt x="25284" y="13535"/>
                    <a:pt x="25221" y="12062"/>
                    <a:pt x="25159" y="11398"/>
                  </a:cubicBezTo>
                  <a:cubicBezTo>
                    <a:pt x="25511" y="11148"/>
                    <a:pt x="25927" y="10878"/>
                    <a:pt x="26363" y="10587"/>
                  </a:cubicBezTo>
                  <a:cubicBezTo>
                    <a:pt x="27194" y="10006"/>
                    <a:pt x="28044" y="9383"/>
                    <a:pt x="28564" y="9010"/>
                  </a:cubicBezTo>
                  <a:close/>
                  <a:moveTo>
                    <a:pt x="14468" y="15071"/>
                  </a:moveTo>
                  <a:cubicBezTo>
                    <a:pt x="14614" y="15361"/>
                    <a:pt x="14925" y="15798"/>
                    <a:pt x="15299" y="16275"/>
                  </a:cubicBezTo>
                  <a:cubicBezTo>
                    <a:pt x="15694" y="16773"/>
                    <a:pt x="16151" y="17313"/>
                    <a:pt x="16607" y="17833"/>
                  </a:cubicBezTo>
                  <a:lnTo>
                    <a:pt x="16627" y="17833"/>
                  </a:lnTo>
                  <a:cubicBezTo>
                    <a:pt x="16669" y="17894"/>
                    <a:pt x="16732" y="17957"/>
                    <a:pt x="16793" y="18019"/>
                  </a:cubicBezTo>
                  <a:cubicBezTo>
                    <a:pt x="17582" y="18890"/>
                    <a:pt x="18351" y="19679"/>
                    <a:pt x="18786" y="20011"/>
                  </a:cubicBezTo>
                  <a:cubicBezTo>
                    <a:pt x="18475" y="20780"/>
                    <a:pt x="17582" y="22980"/>
                    <a:pt x="16793" y="24869"/>
                  </a:cubicBezTo>
                  <a:cubicBezTo>
                    <a:pt x="16732" y="25015"/>
                    <a:pt x="16669" y="25159"/>
                    <a:pt x="16627" y="25284"/>
                  </a:cubicBezTo>
                  <a:cubicBezTo>
                    <a:pt x="16483" y="25616"/>
                    <a:pt x="16358" y="25907"/>
                    <a:pt x="16234" y="26197"/>
                  </a:cubicBezTo>
                  <a:cubicBezTo>
                    <a:pt x="15738" y="26362"/>
                    <a:pt x="14508" y="26685"/>
                    <a:pt x="12428" y="26685"/>
                  </a:cubicBezTo>
                  <a:cubicBezTo>
                    <a:pt x="11892" y="26685"/>
                    <a:pt x="11300" y="26663"/>
                    <a:pt x="10649" y="26612"/>
                  </a:cubicBezTo>
                  <a:cubicBezTo>
                    <a:pt x="8905" y="25408"/>
                    <a:pt x="6373" y="21132"/>
                    <a:pt x="5958" y="20385"/>
                  </a:cubicBezTo>
                  <a:cubicBezTo>
                    <a:pt x="5833" y="20697"/>
                    <a:pt x="5772" y="20883"/>
                    <a:pt x="5772" y="20883"/>
                  </a:cubicBezTo>
                  <a:lnTo>
                    <a:pt x="5896" y="20260"/>
                  </a:lnTo>
                  <a:lnTo>
                    <a:pt x="5958" y="20385"/>
                  </a:lnTo>
                  <a:cubicBezTo>
                    <a:pt x="6082" y="19991"/>
                    <a:pt x="6290" y="19410"/>
                    <a:pt x="6497" y="18766"/>
                  </a:cubicBezTo>
                  <a:cubicBezTo>
                    <a:pt x="6788" y="17957"/>
                    <a:pt x="7120" y="17064"/>
                    <a:pt x="7411" y="16338"/>
                  </a:cubicBezTo>
                  <a:cubicBezTo>
                    <a:pt x="7577" y="15923"/>
                    <a:pt x="7723" y="15569"/>
                    <a:pt x="7847" y="15320"/>
                  </a:cubicBezTo>
                  <a:cubicBezTo>
                    <a:pt x="8822" y="15300"/>
                    <a:pt x="12290" y="15195"/>
                    <a:pt x="14468" y="15071"/>
                  </a:cubicBezTo>
                  <a:close/>
                  <a:moveTo>
                    <a:pt x="15680" y="27169"/>
                  </a:moveTo>
                  <a:cubicBezTo>
                    <a:pt x="15924" y="27169"/>
                    <a:pt x="16098" y="27187"/>
                    <a:pt x="16151" y="27235"/>
                  </a:cubicBezTo>
                  <a:cubicBezTo>
                    <a:pt x="16400" y="27484"/>
                    <a:pt x="18185" y="29166"/>
                    <a:pt x="18185" y="29166"/>
                  </a:cubicBezTo>
                  <a:cubicBezTo>
                    <a:pt x="18185" y="29166"/>
                    <a:pt x="16400" y="27816"/>
                    <a:pt x="15880" y="27692"/>
                  </a:cubicBezTo>
                  <a:cubicBezTo>
                    <a:pt x="15420" y="27577"/>
                    <a:pt x="13082" y="27426"/>
                    <a:pt x="12728" y="27404"/>
                  </a:cubicBezTo>
                  <a:lnTo>
                    <a:pt x="12728" y="27404"/>
                  </a:lnTo>
                  <a:cubicBezTo>
                    <a:pt x="13058" y="27403"/>
                    <a:pt x="14812" y="27169"/>
                    <a:pt x="15680" y="27169"/>
                  </a:cubicBezTo>
                  <a:close/>
                  <a:moveTo>
                    <a:pt x="24869" y="18475"/>
                  </a:moveTo>
                  <a:cubicBezTo>
                    <a:pt x="25138" y="18704"/>
                    <a:pt x="25470" y="18995"/>
                    <a:pt x="25844" y="19305"/>
                  </a:cubicBezTo>
                  <a:cubicBezTo>
                    <a:pt x="26903" y="20260"/>
                    <a:pt x="28252" y="21506"/>
                    <a:pt x="28979" y="22358"/>
                  </a:cubicBezTo>
                  <a:cubicBezTo>
                    <a:pt x="28750" y="23997"/>
                    <a:pt x="27899" y="25721"/>
                    <a:pt x="27338" y="26717"/>
                  </a:cubicBezTo>
                  <a:cubicBezTo>
                    <a:pt x="24889" y="28813"/>
                    <a:pt x="20986" y="29374"/>
                    <a:pt x="19762" y="29498"/>
                  </a:cubicBezTo>
                  <a:cubicBezTo>
                    <a:pt x="19306" y="29186"/>
                    <a:pt x="18475" y="28585"/>
                    <a:pt x="17728" y="27796"/>
                  </a:cubicBezTo>
                  <a:cubicBezTo>
                    <a:pt x="17374" y="27443"/>
                    <a:pt x="17064" y="27049"/>
                    <a:pt x="16793" y="26634"/>
                  </a:cubicBezTo>
                  <a:lnTo>
                    <a:pt x="16773" y="26634"/>
                  </a:lnTo>
                  <a:lnTo>
                    <a:pt x="16793" y="26612"/>
                  </a:lnTo>
                  <a:cubicBezTo>
                    <a:pt x="17707" y="24434"/>
                    <a:pt x="19243" y="20676"/>
                    <a:pt x="19492" y="20074"/>
                  </a:cubicBezTo>
                  <a:cubicBezTo>
                    <a:pt x="20613" y="19784"/>
                    <a:pt x="23665" y="19015"/>
                    <a:pt x="24869" y="18475"/>
                  </a:cubicBezTo>
                  <a:close/>
                  <a:moveTo>
                    <a:pt x="2595" y="19845"/>
                  </a:moveTo>
                  <a:cubicBezTo>
                    <a:pt x="3135" y="20136"/>
                    <a:pt x="4277" y="20676"/>
                    <a:pt x="5398" y="20842"/>
                  </a:cubicBezTo>
                  <a:cubicBezTo>
                    <a:pt x="5376" y="20800"/>
                    <a:pt x="5356" y="20780"/>
                    <a:pt x="5356" y="20780"/>
                  </a:cubicBezTo>
                  <a:lnTo>
                    <a:pt x="5356" y="20780"/>
                  </a:lnTo>
                  <a:lnTo>
                    <a:pt x="5772" y="20883"/>
                  </a:lnTo>
                  <a:cubicBezTo>
                    <a:pt x="5647" y="20883"/>
                    <a:pt x="5523" y="20863"/>
                    <a:pt x="5398" y="20842"/>
                  </a:cubicBezTo>
                  <a:lnTo>
                    <a:pt x="5398" y="20842"/>
                  </a:lnTo>
                  <a:cubicBezTo>
                    <a:pt x="5750" y="21464"/>
                    <a:pt x="8138" y="25471"/>
                    <a:pt x="10006" y="26966"/>
                  </a:cubicBezTo>
                  <a:cubicBezTo>
                    <a:pt x="10006" y="27443"/>
                    <a:pt x="9985" y="28211"/>
                    <a:pt x="9985" y="28896"/>
                  </a:cubicBezTo>
                  <a:cubicBezTo>
                    <a:pt x="9985" y="29249"/>
                    <a:pt x="9985" y="29560"/>
                    <a:pt x="10006" y="29809"/>
                  </a:cubicBezTo>
                  <a:cubicBezTo>
                    <a:pt x="8885" y="29789"/>
                    <a:pt x="7764" y="29374"/>
                    <a:pt x="7079" y="29042"/>
                  </a:cubicBezTo>
                  <a:cubicBezTo>
                    <a:pt x="6497" y="28585"/>
                    <a:pt x="5958" y="28107"/>
                    <a:pt x="5459" y="27567"/>
                  </a:cubicBezTo>
                  <a:cubicBezTo>
                    <a:pt x="3965" y="26011"/>
                    <a:pt x="2824" y="24143"/>
                    <a:pt x="2097" y="22129"/>
                  </a:cubicBezTo>
                  <a:cubicBezTo>
                    <a:pt x="2180" y="21464"/>
                    <a:pt x="2387" y="20592"/>
                    <a:pt x="2595" y="19845"/>
                  </a:cubicBezTo>
                  <a:close/>
                  <a:moveTo>
                    <a:pt x="27131" y="27713"/>
                  </a:moveTo>
                  <a:lnTo>
                    <a:pt x="27670" y="28024"/>
                  </a:lnTo>
                  <a:cubicBezTo>
                    <a:pt x="25242" y="30370"/>
                    <a:pt x="22107" y="31865"/>
                    <a:pt x="18766" y="32300"/>
                  </a:cubicBezTo>
                  <a:cubicBezTo>
                    <a:pt x="17873" y="32280"/>
                    <a:pt x="17230" y="32175"/>
                    <a:pt x="16793" y="32051"/>
                  </a:cubicBezTo>
                  <a:cubicBezTo>
                    <a:pt x="16732" y="32031"/>
                    <a:pt x="16669" y="32009"/>
                    <a:pt x="16627" y="31989"/>
                  </a:cubicBezTo>
                  <a:cubicBezTo>
                    <a:pt x="16461" y="31948"/>
                    <a:pt x="16317" y="31885"/>
                    <a:pt x="16212" y="31823"/>
                  </a:cubicBezTo>
                  <a:cubicBezTo>
                    <a:pt x="16337" y="31782"/>
                    <a:pt x="16461" y="31719"/>
                    <a:pt x="16627" y="31636"/>
                  </a:cubicBezTo>
                  <a:cubicBezTo>
                    <a:pt x="16669" y="31616"/>
                    <a:pt x="16732" y="31594"/>
                    <a:pt x="16793" y="31553"/>
                  </a:cubicBezTo>
                  <a:cubicBezTo>
                    <a:pt x="17624" y="31179"/>
                    <a:pt x="18808" y="30619"/>
                    <a:pt x="19492" y="30183"/>
                  </a:cubicBezTo>
                  <a:cubicBezTo>
                    <a:pt x="20178" y="30141"/>
                    <a:pt x="24225" y="29767"/>
                    <a:pt x="27131" y="27713"/>
                  </a:cubicBezTo>
                  <a:close/>
                  <a:moveTo>
                    <a:pt x="9071" y="30390"/>
                  </a:moveTo>
                  <a:lnTo>
                    <a:pt x="9071" y="30390"/>
                  </a:lnTo>
                  <a:cubicBezTo>
                    <a:pt x="9405" y="30446"/>
                    <a:pt x="9738" y="30474"/>
                    <a:pt x="10072" y="30474"/>
                  </a:cubicBezTo>
                  <a:cubicBezTo>
                    <a:pt x="10237" y="30474"/>
                    <a:pt x="10401" y="30467"/>
                    <a:pt x="10566" y="30453"/>
                  </a:cubicBezTo>
                  <a:cubicBezTo>
                    <a:pt x="11625" y="30847"/>
                    <a:pt x="14012" y="31699"/>
                    <a:pt x="15279" y="31948"/>
                  </a:cubicBezTo>
                  <a:cubicBezTo>
                    <a:pt x="15403" y="32092"/>
                    <a:pt x="15569" y="32238"/>
                    <a:pt x="15838" y="32405"/>
                  </a:cubicBezTo>
                  <a:cubicBezTo>
                    <a:pt x="14448" y="32322"/>
                    <a:pt x="13037" y="32031"/>
                    <a:pt x="11645" y="31553"/>
                  </a:cubicBezTo>
                  <a:cubicBezTo>
                    <a:pt x="10753" y="31242"/>
                    <a:pt x="9882" y="30847"/>
                    <a:pt x="9071" y="30390"/>
                  </a:cubicBezTo>
                  <a:close/>
                  <a:moveTo>
                    <a:pt x="16799" y="1"/>
                  </a:moveTo>
                  <a:cubicBezTo>
                    <a:pt x="12651" y="1"/>
                    <a:pt x="8663" y="1559"/>
                    <a:pt x="5606" y="4298"/>
                  </a:cubicBezTo>
                  <a:cubicBezTo>
                    <a:pt x="4111" y="5627"/>
                    <a:pt x="2844" y="7246"/>
                    <a:pt x="1889" y="9093"/>
                  </a:cubicBezTo>
                  <a:lnTo>
                    <a:pt x="1869" y="9093"/>
                  </a:lnTo>
                  <a:lnTo>
                    <a:pt x="1869" y="9156"/>
                  </a:lnTo>
                  <a:cubicBezTo>
                    <a:pt x="1515" y="9820"/>
                    <a:pt x="1205" y="10526"/>
                    <a:pt x="956" y="11273"/>
                  </a:cubicBezTo>
                  <a:cubicBezTo>
                    <a:pt x="541" y="12477"/>
                    <a:pt x="250" y="13722"/>
                    <a:pt x="125" y="14946"/>
                  </a:cubicBezTo>
                  <a:cubicBezTo>
                    <a:pt x="62" y="15445"/>
                    <a:pt x="42" y="15923"/>
                    <a:pt x="21" y="16399"/>
                  </a:cubicBezTo>
                  <a:cubicBezTo>
                    <a:pt x="1" y="17479"/>
                    <a:pt x="84" y="18558"/>
                    <a:pt x="270" y="19618"/>
                  </a:cubicBezTo>
                  <a:lnTo>
                    <a:pt x="311" y="19887"/>
                  </a:lnTo>
                  <a:cubicBezTo>
                    <a:pt x="1412" y="25574"/>
                    <a:pt x="5418" y="30578"/>
                    <a:pt x="11293" y="32612"/>
                  </a:cubicBezTo>
                  <a:cubicBezTo>
                    <a:pt x="13057" y="33213"/>
                    <a:pt x="14842" y="33525"/>
                    <a:pt x="16627" y="33525"/>
                  </a:cubicBezTo>
                  <a:cubicBezTo>
                    <a:pt x="16669" y="33545"/>
                    <a:pt x="16732" y="33545"/>
                    <a:pt x="16793" y="33545"/>
                  </a:cubicBezTo>
                  <a:cubicBezTo>
                    <a:pt x="23726" y="33525"/>
                    <a:pt x="30224" y="29186"/>
                    <a:pt x="32632" y="22275"/>
                  </a:cubicBezTo>
                  <a:cubicBezTo>
                    <a:pt x="32694" y="22067"/>
                    <a:pt x="32757" y="21879"/>
                    <a:pt x="32818" y="21672"/>
                  </a:cubicBezTo>
                  <a:cubicBezTo>
                    <a:pt x="32840" y="21589"/>
                    <a:pt x="32881" y="21486"/>
                    <a:pt x="32901" y="21381"/>
                  </a:cubicBezTo>
                  <a:cubicBezTo>
                    <a:pt x="32901" y="21381"/>
                    <a:pt x="32923" y="21361"/>
                    <a:pt x="32923" y="21340"/>
                  </a:cubicBezTo>
                  <a:cubicBezTo>
                    <a:pt x="33380" y="19701"/>
                    <a:pt x="33587" y="18040"/>
                    <a:pt x="33546" y="16399"/>
                  </a:cubicBezTo>
                  <a:cubicBezTo>
                    <a:pt x="33546" y="15923"/>
                    <a:pt x="33504" y="15425"/>
                    <a:pt x="33463" y="14946"/>
                  </a:cubicBezTo>
                  <a:cubicBezTo>
                    <a:pt x="33006" y="10816"/>
                    <a:pt x="31013" y="6975"/>
                    <a:pt x="27899" y="4215"/>
                  </a:cubicBezTo>
                  <a:cubicBezTo>
                    <a:pt x="26300" y="2804"/>
                    <a:pt x="24412" y="1661"/>
                    <a:pt x="22295" y="936"/>
                  </a:cubicBezTo>
                  <a:cubicBezTo>
                    <a:pt x="20476" y="302"/>
                    <a:pt x="18622" y="1"/>
                    <a:pt x="16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8"/>
            <p:cNvSpPr/>
            <p:nvPr/>
          </p:nvSpPr>
          <p:spPr>
            <a:xfrm rot="10800000">
              <a:off x="1968690" y="2243800"/>
              <a:ext cx="831300" cy="3870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4" name="Google Shape;954;p28"/>
          <p:cNvSpPr txBox="1"/>
          <p:nvPr/>
        </p:nvSpPr>
        <p:spPr>
          <a:xfrm>
            <a:off x="1351227" y="2943860"/>
            <a:ext cx="1716357" cy="669594"/>
          </a:xfrm>
          <a:prstGeom prst="rect">
            <a:avLst/>
          </a:prstGeom>
          <a:noFill/>
          <a:ln>
            <a:noFill/>
          </a:ln>
        </p:spPr>
        <p:txBody>
          <a:bodyPr spcFirstLastPara="1" wrap="square" lIns="91425" tIns="91425" rIns="91425" bIns="91425" anchor="ctr" anchorCtr="0">
            <a:noAutofit/>
          </a:bodyPr>
          <a:lstStyle/>
          <a:p>
            <a:r>
              <a:rPr lang="en" sz="1800" b="1">
                <a:solidFill>
                  <a:schemeClr val="tx1"/>
                </a:solidFill>
                <a:latin typeface="Fira Sans Extra Condensed"/>
                <a:ea typeface="Fira Sans Extra Condensed"/>
                <a:cs typeface="Fira Sans Extra Condensed"/>
                <a:sym typeface="Fira Sans Extra Condensed"/>
              </a:rPr>
              <a:t>2.2 Sơ chế dữ liệu </a:t>
            </a:r>
            <a:r>
              <a:rPr lang="en-US" sz="1800" b="1">
                <a:solidFill>
                  <a:schemeClr val="tx1"/>
                </a:solidFill>
                <a:latin typeface="Fira Sans Extra Condensed"/>
              </a:rPr>
              <a:t>(Data Wrangling)</a:t>
            </a:r>
          </a:p>
        </p:txBody>
      </p:sp>
      <p:sp>
        <p:nvSpPr>
          <p:cNvPr id="2" name="Google Shape;932;p28">
            <a:extLst>
              <a:ext uri="{FF2B5EF4-FFF2-40B4-BE49-F238E27FC236}">
                <a16:creationId xmlns:a16="http://schemas.microsoft.com/office/drawing/2014/main" id="{6C4657FE-A697-5C07-3510-EA08060B174D}"/>
              </a:ext>
            </a:extLst>
          </p:cNvPr>
          <p:cNvSpPr txBox="1"/>
          <p:nvPr/>
        </p:nvSpPr>
        <p:spPr>
          <a:xfrm>
            <a:off x="1384680" y="1479703"/>
            <a:ext cx="1509485" cy="750880"/>
          </a:xfrm>
          <a:prstGeom prst="rect">
            <a:avLst/>
          </a:prstGeom>
          <a:noFill/>
          <a:ln>
            <a:noFill/>
          </a:ln>
        </p:spPr>
        <p:txBody>
          <a:bodyPr spcFirstLastPara="1" wrap="square" lIns="91425" tIns="91425" rIns="91425" bIns="91425" anchor="ctr" anchorCtr="0">
            <a:noAutofit/>
          </a:bodyPr>
          <a:lstStyle/>
          <a:p>
            <a:r>
              <a:rPr lang="en-US" sz="1800" b="1">
                <a:solidFill>
                  <a:srgbClr val="E8E3D9"/>
                </a:solidFill>
                <a:latin typeface="Fira Sans Extra Condensed"/>
                <a:ea typeface="Fira Sans Extra Condensed"/>
                <a:cs typeface="Fira Sans Extra Condensed"/>
                <a:sym typeface="Fira Sans Extra Condensed"/>
              </a:rPr>
              <a:t>2.1 Thu thập dữ liệu</a:t>
            </a:r>
          </a:p>
          <a:p>
            <a:pPr marL="0" lvl="0" indent="0" algn="l" rtl="0">
              <a:spcBef>
                <a:spcPts val="0"/>
              </a:spcBef>
              <a:spcAft>
                <a:spcPts val="0"/>
              </a:spcAft>
              <a:buNone/>
            </a:pPr>
            <a:endParaRPr sz="1800" b="1">
              <a:solidFill>
                <a:srgbClr val="E8E3D9"/>
              </a:solidFill>
              <a:latin typeface="Fira Sans Extra Condensed"/>
              <a:ea typeface="Fira Sans Extra Condensed"/>
              <a:cs typeface="Fira Sans Extra Condensed"/>
              <a:sym typeface="Fira Sans Extra Condensed"/>
            </a:endParaRPr>
          </a:p>
        </p:txBody>
      </p:sp>
      <p:grpSp>
        <p:nvGrpSpPr>
          <p:cNvPr id="5" name="Group 4">
            <a:extLst>
              <a:ext uri="{FF2B5EF4-FFF2-40B4-BE49-F238E27FC236}">
                <a16:creationId xmlns:a16="http://schemas.microsoft.com/office/drawing/2014/main" id="{53060FCB-3B74-E134-EA66-43AA793E5F24}"/>
              </a:ext>
            </a:extLst>
          </p:cNvPr>
          <p:cNvGrpSpPr/>
          <p:nvPr/>
        </p:nvGrpSpPr>
        <p:grpSpPr>
          <a:xfrm>
            <a:off x="2784764" y="1055822"/>
            <a:ext cx="6061364" cy="3862542"/>
            <a:chOff x="2784764" y="1055822"/>
            <a:chExt cx="6061364" cy="3862542"/>
          </a:xfrm>
        </p:grpSpPr>
        <p:sp>
          <p:nvSpPr>
            <p:cNvPr id="3" name="TextBox 2">
              <a:extLst>
                <a:ext uri="{FF2B5EF4-FFF2-40B4-BE49-F238E27FC236}">
                  <a16:creationId xmlns:a16="http://schemas.microsoft.com/office/drawing/2014/main" id="{1E707D81-E68D-E9BF-186E-9D16A11E8E23}"/>
                </a:ext>
              </a:extLst>
            </p:cNvPr>
            <p:cNvSpPr txBox="1"/>
            <p:nvPr/>
          </p:nvSpPr>
          <p:spPr>
            <a:xfrm>
              <a:off x="3345384" y="1493316"/>
              <a:ext cx="5500744" cy="3425048"/>
            </a:xfrm>
            <a:prstGeom prst="rect">
              <a:avLst/>
            </a:prstGeom>
            <a:noFill/>
          </p:spPr>
          <p:txBody>
            <a:bodyPr wrap="square" numCol="2" rtlCol="0">
              <a:spAutoFit/>
            </a:bodyPr>
            <a:lstStyle/>
            <a:p>
              <a:pPr algn="l">
                <a:buFont typeface="Arial" panose="020B0604020202020204" pitchFamily="34" charset="0"/>
                <a:buChar char="•"/>
              </a:pPr>
              <a:r>
                <a:rPr lang="vi-VN" sz="1200" b="1" i="0">
                  <a:solidFill>
                    <a:schemeClr val="tx1"/>
                  </a:solidFill>
                  <a:effectLst/>
                  <a:latin typeface="Roboto" panose="02000000000000000000" pitchFamily="2" charset="0"/>
                  <a:ea typeface="Roboto" panose="02000000000000000000" pitchFamily="2" charset="0"/>
                  <a:cs typeface="Roboto" panose="02000000000000000000" pitchFamily="2" charset="0"/>
                </a:rPr>
                <a:t>date</a:t>
              </a:r>
              <a:r>
                <a:rPr lang="vi-VN" sz="1200" b="0" i="0">
                  <a:solidFill>
                    <a:schemeClr val="tx1"/>
                  </a:solidFill>
                  <a:effectLst/>
                  <a:latin typeface="Roboto" panose="02000000000000000000" pitchFamily="2" charset="0"/>
                  <a:ea typeface="Roboto" panose="02000000000000000000" pitchFamily="2" charset="0"/>
                  <a:cs typeface="Roboto" panose="02000000000000000000" pitchFamily="2" charset="0"/>
                </a:rPr>
                <a:t>: Ngày diễn ra trận đấu</a:t>
              </a:r>
            </a:p>
            <a:p>
              <a:pPr algn="l">
                <a:buFont typeface="Arial" panose="020B0604020202020204" pitchFamily="34" charset="0"/>
                <a:buChar char="•"/>
              </a:pPr>
              <a:r>
                <a:rPr lang="vi-VN" sz="1200" b="1" i="0">
                  <a:solidFill>
                    <a:schemeClr val="tx1"/>
                  </a:solidFill>
                  <a:effectLst/>
                  <a:latin typeface="Roboto" panose="02000000000000000000" pitchFamily="2" charset="0"/>
                  <a:ea typeface="Roboto" panose="02000000000000000000" pitchFamily="2" charset="0"/>
                  <a:cs typeface="Roboto" panose="02000000000000000000" pitchFamily="2" charset="0"/>
                </a:rPr>
                <a:t>time</a:t>
              </a:r>
              <a:r>
                <a:rPr lang="vi-VN" sz="1200" b="0" i="0">
                  <a:solidFill>
                    <a:schemeClr val="tx1"/>
                  </a:solidFill>
                  <a:effectLst/>
                  <a:latin typeface="Roboto" panose="02000000000000000000" pitchFamily="2" charset="0"/>
                  <a:ea typeface="Roboto" panose="02000000000000000000" pitchFamily="2" charset="0"/>
                  <a:cs typeface="Roboto" panose="02000000000000000000" pitchFamily="2" charset="0"/>
                </a:rPr>
                <a:t>: Thời gian diễn ra trận đấu</a:t>
              </a:r>
            </a:p>
            <a:p>
              <a:pPr algn="l">
                <a:buFont typeface="Arial" panose="020B0604020202020204" pitchFamily="34" charset="0"/>
                <a:buChar char="•"/>
              </a:pPr>
              <a:r>
                <a:rPr lang="vi-VN" sz="1200" b="1" i="0">
                  <a:solidFill>
                    <a:schemeClr val="tx1"/>
                  </a:solidFill>
                  <a:effectLst/>
                  <a:latin typeface="Roboto" panose="02000000000000000000" pitchFamily="2" charset="0"/>
                  <a:ea typeface="Roboto" panose="02000000000000000000" pitchFamily="2" charset="0"/>
                  <a:cs typeface="Roboto" panose="02000000000000000000" pitchFamily="2" charset="0"/>
                </a:rPr>
                <a:t>comp</a:t>
              </a:r>
              <a:r>
                <a:rPr lang="vi-VN" sz="1200" b="0" i="0">
                  <a:solidFill>
                    <a:schemeClr val="tx1"/>
                  </a:solidFill>
                  <a:effectLst/>
                  <a:latin typeface="Roboto" panose="02000000000000000000" pitchFamily="2" charset="0"/>
                  <a:ea typeface="Roboto" panose="02000000000000000000" pitchFamily="2" charset="0"/>
                  <a:cs typeface="Roboto" panose="02000000000000000000" pitchFamily="2" charset="0"/>
                </a:rPr>
                <a:t>: Giải đấu</a:t>
              </a:r>
            </a:p>
            <a:p>
              <a:pPr algn="l">
                <a:buFont typeface="Arial" panose="020B0604020202020204" pitchFamily="34" charset="0"/>
                <a:buChar char="•"/>
              </a:pPr>
              <a:r>
                <a:rPr lang="vi-VN" sz="1200" b="1" i="0">
                  <a:solidFill>
                    <a:schemeClr val="tx1"/>
                  </a:solidFill>
                  <a:effectLst/>
                  <a:latin typeface="Roboto" panose="02000000000000000000" pitchFamily="2" charset="0"/>
                  <a:ea typeface="Roboto" panose="02000000000000000000" pitchFamily="2" charset="0"/>
                  <a:cs typeface="Roboto" panose="02000000000000000000" pitchFamily="2" charset="0"/>
                </a:rPr>
                <a:t>round</a:t>
              </a:r>
              <a:r>
                <a:rPr lang="vi-VN" sz="1200" b="0" i="0">
                  <a:solidFill>
                    <a:schemeClr val="tx1"/>
                  </a:solidFill>
                  <a:effectLst/>
                  <a:latin typeface="Roboto" panose="02000000000000000000" pitchFamily="2" charset="0"/>
                  <a:ea typeface="Roboto" panose="02000000000000000000" pitchFamily="2" charset="0"/>
                  <a:cs typeface="Roboto" panose="02000000000000000000" pitchFamily="2" charset="0"/>
                </a:rPr>
                <a:t>: Vòng đấu</a:t>
              </a:r>
            </a:p>
            <a:p>
              <a:pPr algn="l">
                <a:buFont typeface="Arial" panose="020B0604020202020204" pitchFamily="34" charset="0"/>
                <a:buChar char="•"/>
              </a:pPr>
              <a:r>
                <a:rPr lang="vi-VN" sz="1200" b="1" i="0">
                  <a:solidFill>
                    <a:schemeClr val="tx1"/>
                  </a:solidFill>
                  <a:effectLst/>
                  <a:latin typeface="Roboto" panose="02000000000000000000" pitchFamily="2" charset="0"/>
                  <a:ea typeface="Roboto" panose="02000000000000000000" pitchFamily="2" charset="0"/>
                  <a:cs typeface="Roboto" panose="02000000000000000000" pitchFamily="2" charset="0"/>
                </a:rPr>
                <a:t>day</a:t>
              </a:r>
              <a:r>
                <a:rPr lang="vi-VN" sz="1200" b="0" i="0">
                  <a:solidFill>
                    <a:schemeClr val="tx1"/>
                  </a:solidFill>
                  <a:effectLst/>
                  <a:latin typeface="Roboto" panose="02000000000000000000" pitchFamily="2" charset="0"/>
                  <a:ea typeface="Roboto" panose="02000000000000000000" pitchFamily="2" charset="0"/>
                  <a:cs typeface="Roboto" panose="02000000000000000000" pitchFamily="2" charset="0"/>
                </a:rPr>
                <a:t>: Thứ trong tuần</a:t>
              </a:r>
            </a:p>
            <a:p>
              <a:pPr algn="l">
                <a:buFont typeface="Arial" panose="020B0604020202020204" pitchFamily="34" charset="0"/>
                <a:buChar char="•"/>
              </a:pPr>
              <a:r>
                <a:rPr lang="vi-VN" sz="1200" b="1" i="0">
                  <a:solidFill>
                    <a:schemeClr val="tx1"/>
                  </a:solidFill>
                  <a:effectLst/>
                  <a:latin typeface="Roboto" panose="02000000000000000000" pitchFamily="2" charset="0"/>
                  <a:ea typeface="Roboto" panose="02000000000000000000" pitchFamily="2" charset="0"/>
                  <a:cs typeface="Roboto" panose="02000000000000000000" pitchFamily="2" charset="0"/>
                </a:rPr>
                <a:t>venue</a:t>
              </a:r>
              <a:r>
                <a:rPr lang="vi-VN" sz="1200" b="0" i="0">
                  <a:solidFill>
                    <a:schemeClr val="tx1"/>
                  </a:solidFill>
                  <a:effectLst/>
                  <a:latin typeface="Roboto" panose="02000000000000000000" pitchFamily="2" charset="0"/>
                  <a:ea typeface="Roboto" panose="02000000000000000000" pitchFamily="2" charset="0"/>
                  <a:cs typeface="Roboto" panose="02000000000000000000" pitchFamily="2" charset="0"/>
                </a:rPr>
                <a:t>: Địa điểm tổ chức trận đấu</a:t>
              </a:r>
            </a:p>
            <a:p>
              <a:pPr algn="l">
                <a:buFont typeface="Arial" panose="020B0604020202020204" pitchFamily="34" charset="0"/>
                <a:buChar char="•"/>
              </a:pPr>
              <a:r>
                <a:rPr lang="vi-VN" sz="1200" b="1" i="0">
                  <a:solidFill>
                    <a:schemeClr val="tx1"/>
                  </a:solidFill>
                  <a:effectLst/>
                  <a:latin typeface="Roboto" panose="02000000000000000000" pitchFamily="2" charset="0"/>
                  <a:ea typeface="Roboto" panose="02000000000000000000" pitchFamily="2" charset="0"/>
                  <a:cs typeface="Roboto" panose="02000000000000000000" pitchFamily="2" charset="0"/>
                </a:rPr>
                <a:t>result</a:t>
              </a:r>
              <a:r>
                <a:rPr lang="vi-VN" sz="1200" b="0" i="0">
                  <a:solidFill>
                    <a:schemeClr val="tx1"/>
                  </a:solidFill>
                  <a:effectLst/>
                  <a:latin typeface="Roboto" panose="02000000000000000000" pitchFamily="2" charset="0"/>
                  <a:ea typeface="Roboto" panose="02000000000000000000" pitchFamily="2" charset="0"/>
                  <a:cs typeface="Roboto" panose="02000000000000000000" pitchFamily="2" charset="0"/>
                </a:rPr>
                <a:t>: Kết quả trận đấu</a:t>
              </a:r>
            </a:p>
            <a:p>
              <a:pPr algn="l">
                <a:buFont typeface="Arial" panose="020B0604020202020204" pitchFamily="34" charset="0"/>
                <a:buChar char="•"/>
              </a:pPr>
              <a:r>
                <a:rPr lang="vi-VN" sz="1200" b="1" i="0">
                  <a:solidFill>
                    <a:schemeClr val="tx1"/>
                  </a:solidFill>
                  <a:effectLst/>
                  <a:latin typeface="Roboto" panose="02000000000000000000" pitchFamily="2" charset="0"/>
                  <a:ea typeface="Roboto" panose="02000000000000000000" pitchFamily="2" charset="0"/>
                  <a:cs typeface="Roboto" panose="02000000000000000000" pitchFamily="2" charset="0"/>
                </a:rPr>
                <a:t>gf</a:t>
              </a:r>
              <a:r>
                <a:rPr lang="vi-VN" sz="1200" b="0" i="0">
                  <a:solidFill>
                    <a:schemeClr val="tx1"/>
                  </a:solidFill>
                  <a:effectLst/>
                  <a:latin typeface="Roboto" panose="02000000000000000000" pitchFamily="2" charset="0"/>
                  <a:ea typeface="Roboto" panose="02000000000000000000" pitchFamily="2" charset="0"/>
                  <a:cs typeface="Roboto" panose="02000000000000000000" pitchFamily="2" charset="0"/>
                </a:rPr>
                <a:t>: Số bàn thắng của đội chủ nhà</a:t>
              </a:r>
            </a:p>
            <a:p>
              <a:pPr algn="l">
                <a:buFont typeface="Arial" panose="020B0604020202020204" pitchFamily="34" charset="0"/>
                <a:buChar char="•"/>
              </a:pPr>
              <a:r>
                <a:rPr lang="vi-VN" sz="1200" b="1" i="0">
                  <a:solidFill>
                    <a:schemeClr val="tx1"/>
                  </a:solidFill>
                  <a:effectLst/>
                  <a:latin typeface="Roboto" panose="02000000000000000000" pitchFamily="2" charset="0"/>
                  <a:ea typeface="Roboto" panose="02000000000000000000" pitchFamily="2" charset="0"/>
                  <a:cs typeface="Roboto" panose="02000000000000000000" pitchFamily="2" charset="0"/>
                </a:rPr>
                <a:t>ga</a:t>
              </a:r>
              <a:r>
                <a:rPr lang="vi-VN" sz="1200" b="0" i="0">
                  <a:solidFill>
                    <a:schemeClr val="tx1"/>
                  </a:solidFill>
                  <a:effectLst/>
                  <a:latin typeface="Roboto" panose="02000000000000000000" pitchFamily="2" charset="0"/>
                  <a:ea typeface="Roboto" panose="02000000000000000000" pitchFamily="2" charset="0"/>
                  <a:cs typeface="Roboto" panose="02000000000000000000" pitchFamily="2" charset="0"/>
                </a:rPr>
                <a:t>: Số bàn thua của đội chủ nhà</a:t>
              </a:r>
            </a:p>
            <a:p>
              <a:pPr algn="l">
                <a:buFont typeface="Arial" panose="020B0604020202020204" pitchFamily="34" charset="0"/>
                <a:buChar char="•"/>
              </a:pPr>
              <a:r>
                <a:rPr lang="vi-VN" sz="1200" b="1" i="0">
                  <a:solidFill>
                    <a:schemeClr val="tx1"/>
                  </a:solidFill>
                  <a:effectLst/>
                  <a:latin typeface="Roboto" panose="02000000000000000000" pitchFamily="2" charset="0"/>
                  <a:ea typeface="Roboto" panose="02000000000000000000" pitchFamily="2" charset="0"/>
                  <a:cs typeface="Roboto" panose="02000000000000000000" pitchFamily="2" charset="0"/>
                </a:rPr>
                <a:t>opponent</a:t>
              </a:r>
              <a:r>
                <a:rPr lang="vi-VN" sz="1200" b="0" i="0">
                  <a:solidFill>
                    <a:schemeClr val="tx1"/>
                  </a:solidFill>
                  <a:effectLst/>
                  <a:latin typeface="Roboto" panose="02000000000000000000" pitchFamily="2" charset="0"/>
                  <a:ea typeface="Roboto" panose="02000000000000000000" pitchFamily="2" charset="0"/>
                  <a:cs typeface="Roboto" panose="02000000000000000000" pitchFamily="2" charset="0"/>
                </a:rPr>
                <a:t>: Đội đối thủ</a:t>
              </a:r>
            </a:p>
            <a:p>
              <a:pPr algn="l">
                <a:buFont typeface="Arial" panose="020B0604020202020204" pitchFamily="34" charset="0"/>
                <a:buChar char="•"/>
              </a:pPr>
              <a:r>
                <a:rPr lang="vi-VN" sz="1200" b="1" i="0">
                  <a:solidFill>
                    <a:schemeClr val="tx1"/>
                  </a:solidFill>
                  <a:effectLst/>
                  <a:latin typeface="Roboto" panose="02000000000000000000" pitchFamily="2" charset="0"/>
                  <a:ea typeface="Roboto" panose="02000000000000000000" pitchFamily="2" charset="0"/>
                  <a:cs typeface="Roboto" panose="02000000000000000000" pitchFamily="2" charset="0"/>
                </a:rPr>
                <a:t>xg</a:t>
              </a:r>
              <a:r>
                <a:rPr lang="vi-VN" sz="1200" b="0" i="0">
                  <a:solidFill>
                    <a:schemeClr val="tx1"/>
                  </a:solidFill>
                  <a:effectLst/>
                  <a:latin typeface="Roboto" panose="02000000000000000000" pitchFamily="2" charset="0"/>
                  <a:ea typeface="Roboto" panose="02000000000000000000" pitchFamily="2" charset="0"/>
                  <a:cs typeface="Roboto" panose="02000000000000000000" pitchFamily="2" charset="0"/>
                </a:rPr>
                <a:t>: Xếp hạng xG (Expected Goals) của đội chủ nhà</a:t>
              </a:r>
            </a:p>
            <a:p>
              <a:pPr algn="l">
                <a:buFont typeface="Arial" panose="020B0604020202020204" pitchFamily="34" charset="0"/>
                <a:buChar char="•"/>
              </a:pPr>
              <a:r>
                <a:rPr lang="vi-VN" sz="1200" b="1" i="0">
                  <a:solidFill>
                    <a:schemeClr val="tx1"/>
                  </a:solidFill>
                  <a:effectLst/>
                  <a:latin typeface="Roboto" panose="02000000000000000000" pitchFamily="2" charset="0"/>
                  <a:ea typeface="Roboto" panose="02000000000000000000" pitchFamily="2" charset="0"/>
                  <a:cs typeface="Roboto" panose="02000000000000000000" pitchFamily="2" charset="0"/>
                </a:rPr>
                <a:t>xga</a:t>
              </a:r>
              <a:r>
                <a:rPr lang="vi-VN" sz="1200" b="0" i="0">
                  <a:solidFill>
                    <a:schemeClr val="tx1"/>
                  </a:solidFill>
                  <a:effectLst/>
                  <a:latin typeface="Roboto" panose="02000000000000000000" pitchFamily="2" charset="0"/>
                  <a:ea typeface="Roboto" panose="02000000000000000000" pitchFamily="2" charset="0"/>
                  <a:cs typeface="Roboto" panose="02000000000000000000" pitchFamily="2" charset="0"/>
                </a:rPr>
                <a:t>: Xếp hạng xG (Expected Goals) của đội đối thủ</a:t>
              </a:r>
            </a:p>
            <a:p>
              <a:pPr algn="l">
                <a:buFont typeface="Arial" panose="020B0604020202020204" pitchFamily="34" charset="0"/>
                <a:buChar char="•"/>
              </a:pPr>
              <a:r>
                <a:rPr lang="vi-VN" sz="1200" b="1" i="0">
                  <a:solidFill>
                    <a:schemeClr val="tx1"/>
                  </a:solidFill>
                  <a:effectLst/>
                  <a:latin typeface="Roboto" panose="02000000000000000000" pitchFamily="2" charset="0"/>
                  <a:ea typeface="Roboto" panose="02000000000000000000" pitchFamily="2" charset="0"/>
                  <a:cs typeface="Roboto" panose="02000000000000000000" pitchFamily="2" charset="0"/>
                </a:rPr>
                <a:t>poss</a:t>
              </a:r>
              <a:r>
                <a:rPr lang="vi-VN" sz="1200" b="0" i="0">
                  <a:solidFill>
                    <a:schemeClr val="tx1"/>
                  </a:solidFill>
                  <a:effectLst/>
                  <a:latin typeface="Roboto" panose="02000000000000000000" pitchFamily="2" charset="0"/>
                  <a:ea typeface="Roboto" panose="02000000000000000000" pitchFamily="2" charset="0"/>
                  <a:cs typeface="Roboto" panose="02000000000000000000" pitchFamily="2" charset="0"/>
                </a:rPr>
                <a:t>: Tỷ lệ kiểm soát bóng của đội chủ nhà</a:t>
              </a:r>
            </a:p>
            <a:p>
              <a:pPr algn="l">
                <a:buFont typeface="Arial" panose="020B0604020202020204" pitchFamily="34" charset="0"/>
                <a:buChar char="•"/>
              </a:pPr>
              <a:r>
                <a:rPr lang="vi-VN" sz="1200" b="1" i="0">
                  <a:solidFill>
                    <a:schemeClr val="tx1"/>
                  </a:solidFill>
                  <a:effectLst/>
                  <a:latin typeface="Roboto" panose="02000000000000000000" pitchFamily="2" charset="0"/>
                  <a:ea typeface="Roboto" panose="02000000000000000000" pitchFamily="2" charset="0"/>
                  <a:cs typeface="Roboto" panose="02000000000000000000" pitchFamily="2" charset="0"/>
                </a:rPr>
                <a:t>attendance</a:t>
              </a:r>
              <a:r>
                <a:rPr lang="vi-VN" sz="1200" b="0" i="0">
                  <a:solidFill>
                    <a:schemeClr val="tx1"/>
                  </a:solidFill>
                  <a:effectLst/>
                  <a:latin typeface="Roboto" panose="02000000000000000000" pitchFamily="2" charset="0"/>
                  <a:ea typeface="Roboto" panose="02000000000000000000" pitchFamily="2" charset="0"/>
                  <a:cs typeface="Roboto" panose="02000000000000000000" pitchFamily="2" charset="0"/>
                </a:rPr>
                <a:t>: Số lượng khán giả có mặt</a:t>
              </a:r>
            </a:p>
            <a:p>
              <a:pPr algn="l">
                <a:buFont typeface="Arial" panose="020B0604020202020204" pitchFamily="34" charset="0"/>
                <a:buChar char="•"/>
              </a:pPr>
              <a:r>
                <a:rPr lang="vi-VN" sz="1200" b="1" i="0">
                  <a:solidFill>
                    <a:schemeClr val="tx1"/>
                  </a:solidFill>
                  <a:effectLst/>
                  <a:latin typeface="Roboto" panose="02000000000000000000" pitchFamily="2" charset="0"/>
                  <a:ea typeface="Roboto" panose="02000000000000000000" pitchFamily="2" charset="0"/>
                  <a:cs typeface="Roboto" panose="02000000000000000000" pitchFamily="2" charset="0"/>
                </a:rPr>
                <a:t>captain</a:t>
              </a:r>
              <a:r>
                <a:rPr lang="vi-VN" sz="1200" b="0" i="0">
                  <a:solidFill>
                    <a:schemeClr val="tx1"/>
                  </a:solidFill>
                  <a:effectLst/>
                  <a:latin typeface="Roboto" panose="02000000000000000000" pitchFamily="2" charset="0"/>
                  <a:ea typeface="Roboto" panose="02000000000000000000" pitchFamily="2" charset="0"/>
                  <a:cs typeface="Roboto" panose="02000000000000000000" pitchFamily="2" charset="0"/>
                </a:rPr>
                <a:t>: Đội trưởng của đội chủ nhà</a:t>
              </a:r>
            </a:p>
            <a:p>
              <a:pPr algn="l">
                <a:buFont typeface="Arial" panose="020B0604020202020204" pitchFamily="34" charset="0"/>
                <a:buChar char="•"/>
              </a:pPr>
              <a:r>
                <a:rPr lang="vi-VN" sz="1200" b="1" i="0">
                  <a:solidFill>
                    <a:schemeClr val="tx1"/>
                  </a:solidFill>
                  <a:effectLst/>
                  <a:latin typeface="Roboto" panose="02000000000000000000" pitchFamily="2" charset="0"/>
                  <a:ea typeface="Roboto" panose="02000000000000000000" pitchFamily="2" charset="0"/>
                  <a:cs typeface="Roboto" panose="02000000000000000000" pitchFamily="2" charset="0"/>
                </a:rPr>
                <a:t>formation</a:t>
              </a:r>
              <a:r>
                <a:rPr lang="vi-VN" sz="1200" b="0" i="0">
                  <a:solidFill>
                    <a:schemeClr val="tx1"/>
                  </a:solidFill>
                  <a:effectLst/>
                  <a:latin typeface="Roboto" panose="02000000000000000000" pitchFamily="2" charset="0"/>
                  <a:ea typeface="Roboto" panose="02000000000000000000" pitchFamily="2" charset="0"/>
                  <a:cs typeface="Roboto" panose="02000000000000000000" pitchFamily="2" charset="0"/>
                </a:rPr>
                <a:t>: Hệ thống chiến thuật của đội chủ nhà</a:t>
              </a:r>
            </a:p>
            <a:p>
              <a:pPr algn="l">
                <a:buFont typeface="Arial" panose="020B0604020202020204" pitchFamily="34" charset="0"/>
                <a:buChar char="•"/>
              </a:pPr>
              <a:r>
                <a:rPr lang="vi-VN" sz="1200" b="1" i="0">
                  <a:solidFill>
                    <a:schemeClr val="tx1"/>
                  </a:solidFill>
                  <a:effectLst/>
                  <a:latin typeface="Roboto" panose="02000000000000000000" pitchFamily="2" charset="0"/>
                  <a:ea typeface="Roboto" panose="02000000000000000000" pitchFamily="2" charset="0"/>
                  <a:cs typeface="Roboto" panose="02000000000000000000" pitchFamily="2" charset="0"/>
                </a:rPr>
                <a:t>referee</a:t>
              </a:r>
              <a:r>
                <a:rPr lang="vi-VN" sz="1200" b="0" i="0">
                  <a:solidFill>
                    <a:schemeClr val="tx1"/>
                  </a:solidFill>
                  <a:effectLst/>
                  <a:latin typeface="Roboto" panose="02000000000000000000" pitchFamily="2" charset="0"/>
                  <a:ea typeface="Roboto" panose="02000000000000000000" pitchFamily="2" charset="0"/>
                  <a:cs typeface="Roboto" panose="02000000000000000000" pitchFamily="2" charset="0"/>
                </a:rPr>
                <a:t>: Trọng tài</a:t>
              </a:r>
            </a:p>
            <a:p>
              <a:pPr algn="l">
                <a:buFont typeface="Arial" panose="020B0604020202020204" pitchFamily="34" charset="0"/>
                <a:buChar char="•"/>
              </a:pPr>
              <a:r>
                <a:rPr lang="vi-VN" sz="1200" b="1" i="0">
                  <a:solidFill>
                    <a:schemeClr val="tx1"/>
                  </a:solidFill>
                  <a:effectLst/>
                  <a:latin typeface="Roboto" panose="02000000000000000000" pitchFamily="2" charset="0"/>
                  <a:ea typeface="Roboto" panose="02000000000000000000" pitchFamily="2" charset="0"/>
                  <a:cs typeface="Roboto" panose="02000000000000000000" pitchFamily="2" charset="0"/>
                </a:rPr>
                <a:t>match</a:t>
              </a:r>
              <a:r>
                <a:rPr lang="vi-VN" sz="1200" b="0" i="0">
                  <a:solidFill>
                    <a:schemeClr val="tx1"/>
                  </a:solidFill>
                  <a:effectLst/>
                  <a:latin typeface="Roboto" panose="02000000000000000000" pitchFamily="2" charset="0"/>
                  <a:ea typeface="Roboto" panose="02000000000000000000" pitchFamily="2" charset="0"/>
                  <a:cs typeface="Roboto" panose="02000000000000000000" pitchFamily="2" charset="0"/>
                </a:rPr>
                <a:t> report: Báo cáo trận đấu</a:t>
              </a:r>
            </a:p>
            <a:p>
              <a:pPr algn="l">
                <a:buFont typeface="Arial" panose="020B0604020202020204" pitchFamily="34" charset="0"/>
                <a:buChar char="•"/>
              </a:pPr>
              <a:r>
                <a:rPr lang="vi-VN" sz="1200" b="1" i="0">
                  <a:solidFill>
                    <a:schemeClr val="tx1"/>
                  </a:solidFill>
                  <a:effectLst/>
                  <a:latin typeface="Roboto" panose="02000000000000000000" pitchFamily="2" charset="0"/>
                  <a:ea typeface="Roboto" panose="02000000000000000000" pitchFamily="2" charset="0"/>
                  <a:cs typeface="Roboto" panose="02000000000000000000" pitchFamily="2" charset="0"/>
                </a:rPr>
                <a:t>notes</a:t>
              </a:r>
              <a:r>
                <a:rPr lang="vi-VN" sz="1200" b="0" i="0">
                  <a:solidFill>
                    <a:schemeClr val="tx1"/>
                  </a:solidFill>
                  <a:effectLst/>
                  <a:latin typeface="Roboto" panose="02000000000000000000" pitchFamily="2" charset="0"/>
                  <a:ea typeface="Roboto" panose="02000000000000000000" pitchFamily="2" charset="0"/>
                  <a:cs typeface="Roboto" panose="02000000000000000000" pitchFamily="2" charset="0"/>
                </a:rPr>
                <a:t>: Ghi chú</a:t>
              </a:r>
            </a:p>
            <a:p>
              <a:pPr algn="l">
                <a:buFont typeface="Arial" panose="020B0604020202020204" pitchFamily="34" charset="0"/>
                <a:buChar char="•"/>
              </a:pPr>
              <a:r>
                <a:rPr lang="vi-VN" sz="1200" b="1" i="0">
                  <a:solidFill>
                    <a:schemeClr val="tx1"/>
                  </a:solidFill>
                  <a:effectLst/>
                  <a:latin typeface="Roboto" panose="02000000000000000000" pitchFamily="2" charset="0"/>
                  <a:ea typeface="Roboto" panose="02000000000000000000" pitchFamily="2" charset="0"/>
                  <a:cs typeface="Roboto" panose="02000000000000000000" pitchFamily="2" charset="0"/>
                </a:rPr>
                <a:t>sh</a:t>
              </a:r>
              <a:r>
                <a:rPr lang="vi-VN" sz="1200" b="0" i="0">
                  <a:solidFill>
                    <a:schemeClr val="tx1"/>
                  </a:solidFill>
                  <a:effectLst/>
                  <a:latin typeface="Roboto" panose="02000000000000000000" pitchFamily="2" charset="0"/>
                  <a:ea typeface="Roboto" panose="02000000000000000000" pitchFamily="2" charset="0"/>
                  <a:cs typeface="Roboto" panose="02000000000000000000" pitchFamily="2" charset="0"/>
                </a:rPr>
                <a:t>: Số cú sút của đội chủ nhà</a:t>
              </a:r>
            </a:p>
            <a:p>
              <a:pPr algn="l">
                <a:buFont typeface="Arial" panose="020B0604020202020204" pitchFamily="34" charset="0"/>
                <a:buChar char="•"/>
              </a:pPr>
              <a:r>
                <a:rPr lang="vi-VN" sz="1200" b="1" i="0">
                  <a:solidFill>
                    <a:schemeClr val="tx1"/>
                  </a:solidFill>
                  <a:effectLst/>
                  <a:latin typeface="Roboto" panose="02000000000000000000" pitchFamily="2" charset="0"/>
                  <a:ea typeface="Roboto" panose="02000000000000000000" pitchFamily="2" charset="0"/>
                  <a:cs typeface="Roboto" panose="02000000000000000000" pitchFamily="2" charset="0"/>
                </a:rPr>
                <a:t>sot</a:t>
              </a:r>
              <a:r>
                <a:rPr lang="vi-VN" sz="1200" b="0" i="0">
                  <a:solidFill>
                    <a:schemeClr val="tx1"/>
                  </a:solidFill>
                  <a:effectLst/>
                  <a:latin typeface="Roboto" panose="02000000000000000000" pitchFamily="2" charset="0"/>
                  <a:ea typeface="Roboto" panose="02000000000000000000" pitchFamily="2" charset="0"/>
                  <a:cs typeface="Roboto" panose="02000000000000000000" pitchFamily="2" charset="0"/>
                </a:rPr>
                <a:t>: Số cú sút trúng đích của đội chủ nhà</a:t>
              </a:r>
            </a:p>
            <a:p>
              <a:pPr algn="l">
                <a:buFont typeface="Arial" panose="020B0604020202020204" pitchFamily="34" charset="0"/>
                <a:buChar char="•"/>
              </a:pPr>
              <a:r>
                <a:rPr lang="vi-VN" sz="1200" b="1" i="0">
                  <a:solidFill>
                    <a:schemeClr val="tx1"/>
                  </a:solidFill>
                  <a:effectLst/>
                  <a:latin typeface="Roboto" panose="02000000000000000000" pitchFamily="2" charset="0"/>
                  <a:ea typeface="Roboto" panose="02000000000000000000" pitchFamily="2" charset="0"/>
                  <a:cs typeface="Roboto" panose="02000000000000000000" pitchFamily="2" charset="0"/>
                </a:rPr>
                <a:t>dist</a:t>
              </a:r>
              <a:r>
                <a:rPr lang="vi-VN" sz="1200" b="0" i="0">
                  <a:solidFill>
                    <a:schemeClr val="tx1"/>
                  </a:solidFill>
                  <a:effectLst/>
                  <a:latin typeface="Roboto" panose="02000000000000000000" pitchFamily="2" charset="0"/>
                  <a:ea typeface="Roboto" panose="02000000000000000000" pitchFamily="2" charset="0"/>
                  <a:cs typeface="Roboto" panose="02000000000000000000" pitchFamily="2" charset="0"/>
                </a:rPr>
                <a:t>: Tổng quãng đường chạy của đội chủ nhà</a:t>
              </a:r>
            </a:p>
            <a:p>
              <a:pPr algn="l">
                <a:buFont typeface="Arial" panose="020B0604020202020204" pitchFamily="34" charset="0"/>
                <a:buChar char="•"/>
              </a:pPr>
              <a:r>
                <a:rPr lang="vi-VN" sz="1200" b="1" i="0">
                  <a:solidFill>
                    <a:schemeClr val="tx1"/>
                  </a:solidFill>
                  <a:effectLst/>
                  <a:latin typeface="Roboto" panose="02000000000000000000" pitchFamily="2" charset="0"/>
                  <a:ea typeface="Roboto" panose="02000000000000000000" pitchFamily="2" charset="0"/>
                  <a:cs typeface="Roboto" panose="02000000000000000000" pitchFamily="2" charset="0"/>
                </a:rPr>
                <a:t>fk</a:t>
              </a:r>
              <a:r>
                <a:rPr lang="vi-VN" sz="1200" b="0" i="0">
                  <a:solidFill>
                    <a:schemeClr val="tx1"/>
                  </a:solidFill>
                  <a:effectLst/>
                  <a:latin typeface="Roboto" panose="02000000000000000000" pitchFamily="2" charset="0"/>
                  <a:ea typeface="Roboto" panose="02000000000000000000" pitchFamily="2" charset="0"/>
                  <a:cs typeface="Roboto" panose="02000000000000000000" pitchFamily="2" charset="0"/>
                </a:rPr>
                <a:t>: Số lượt sút phạt của đội chủ nhà</a:t>
              </a:r>
            </a:p>
            <a:p>
              <a:pPr algn="l">
                <a:buFont typeface="Arial" panose="020B0604020202020204" pitchFamily="34" charset="0"/>
                <a:buChar char="•"/>
              </a:pPr>
              <a:r>
                <a:rPr lang="vi-VN" sz="1200" b="1" i="0">
                  <a:solidFill>
                    <a:schemeClr val="tx1"/>
                  </a:solidFill>
                  <a:effectLst/>
                  <a:latin typeface="Roboto" panose="02000000000000000000" pitchFamily="2" charset="0"/>
                  <a:ea typeface="Roboto" panose="02000000000000000000" pitchFamily="2" charset="0"/>
                  <a:cs typeface="Roboto" panose="02000000000000000000" pitchFamily="2" charset="0"/>
                </a:rPr>
                <a:t>pk</a:t>
              </a:r>
              <a:r>
                <a:rPr lang="vi-VN" sz="1200" b="0" i="0">
                  <a:solidFill>
                    <a:schemeClr val="tx1"/>
                  </a:solidFill>
                  <a:effectLst/>
                  <a:latin typeface="Roboto" panose="02000000000000000000" pitchFamily="2" charset="0"/>
                  <a:ea typeface="Roboto" panose="02000000000000000000" pitchFamily="2" charset="0"/>
                  <a:cs typeface="Roboto" panose="02000000000000000000" pitchFamily="2" charset="0"/>
                </a:rPr>
                <a:t>: Số lượt sút penalty của đội chủ nhà</a:t>
              </a:r>
            </a:p>
            <a:p>
              <a:pPr algn="l">
                <a:buFont typeface="Arial" panose="020B0604020202020204" pitchFamily="34" charset="0"/>
                <a:buChar char="•"/>
              </a:pPr>
              <a:r>
                <a:rPr lang="vi-VN" sz="1200" b="1" i="0">
                  <a:solidFill>
                    <a:schemeClr val="tx1"/>
                  </a:solidFill>
                  <a:effectLst/>
                  <a:latin typeface="Roboto" panose="02000000000000000000" pitchFamily="2" charset="0"/>
                  <a:ea typeface="Roboto" panose="02000000000000000000" pitchFamily="2" charset="0"/>
                  <a:cs typeface="Roboto" panose="02000000000000000000" pitchFamily="2" charset="0"/>
                </a:rPr>
                <a:t>pkatt</a:t>
              </a:r>
              <a:r>
                <a:rPr lang="vi-VN" sz="1200" b="0" i="0">
                  <a:solidFill>
                    <a:schemeClr val="tx1"/>
                  </a:solidFill>
                  <a:effectLst/>
                  <a:latin typeface="Roboto" panose="02000000000000000000" pitchFamily="2" charset="0"/>
                  <a:ea typeface="Roboto" panose="02000000000000000000" pitchFamily="2" charset="0"/>
                  <a:cs typeface="Roboto" panose="02000000000000000000" pitchFamily="2" charset="0"/>
                </a:rPr>
                <a:t>: Số lượt sút penalty thực hiện của đội chủ nhà</a:t>
              </a:r>
            </a:p>
            <a:p>
              <a:pPr algn="l">
                <a:buFont typeface="Arial" panose="020B0604020202020204" pitchFamily="34" charset="0"/>
                <a:buChar char="•"/>
              </a:pPr>
              <a:r>
                <a:rPr lang="vi-VN" sz="1200" b="1" i="0">
                  <a:solidFill>
                    <a:schemeClr val="tx1"/>
                  </a:solidFill>
                  <a:effectLst/>
                  <a:latin typeface="Roboto" panose="02000000000000000000" pitchFamily="2" charset="0"/>
                  <a:ea typeface="Roboto" panose="02000000000000000000" pitchFamily="2" charset="0"/>
                  <a:cs typeface="Roboto" panose="02000000000000000000" pitchFamily="2" charset="0"/>
                </a:rPr>
                <a:t>season</a:t>
              </a:r>
              <a:r>
                <a:rPr lang="vi-VN" sz="1200" b="0" i="0">
                  <a:solidFill>
                    <a:schemeClr val="tx1"/>
                  </a:solidFill>
                  <a:effectLst/>
                  <a:latin typeface="Roboto" panose="02000000000000000000" pitchFamily="2" charset="0"/>
                  <a:ea typeface="Roboto" panose="02000000000000000000" pitchFamily="2" charset="0"/>
                  <a:cs typeface="Roboto" panose="02000000000000000000" pitchFamily="2" charset="0"/>
                </a:rPr>
                <a:t>: Mùa giải</a:t>
              </a:r>
            </a:p>
            <a:p>
              <a:pPr algn="l">
                <a:buFont typeface="Arial" panose="020B0604020202020204" pitchFamily="34" charset="0"/>
                <a:buChar char="•"/>
              </a:pPr>
              <a:r>
                <a:rPr lang="vi-VN" sz="1200" b="1" i="0">
                  <a:solidFill>
                    <a:schemeClr val="tx1"/>
                  </a:solidFill>
                  <a:effectLst/>
                  <a:latin typeface="Roboto" panose="02000000000000000000" pitchFamily="2" charset="0"/>
                  <a:ea typeface="Roboto" panose="02000000000000000000" pitchFamily="2" charset="0"/>
                  <a:cs typeface="Roboto" panose="02000000000000000000" pitchFamily="2" charset="0"/>
                </a:rPr>
                <a:t>team</a:t>
              </a:r>
              <a:r>
                <a:rPr lang="vi-VN" sz="1200" b="0" i="0">
                  <a:solidFill>
                    <a:schemeClr val="tx1"/>
                  </a:solidFill>
                  <a:effectLst/>
                  <a:latin typeface="Roboto" panose="02000000000000000000" pitchFamily="2" charset="0"/>
                  <a:ea typeface="Roboto" panose="02000000000000000000" pitchFamily="2" charset="0"/>
                  <a:cs typeface="Roboto" panose="02000000000000000000" pitchFamily="2" charset="0"/>
                </a:rPr>
                <a:t>: Tên đội chủ nhà</a:t>
              </a:r>
            </a:p>
            <a:p>
              <a:endParaRPr lang="en-US" sz="120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D3853E05-587B-B101-C034-D4F0D0BB4CAD}"/>
                </a:ext>
              </a:extLst>
            </p:cNvPr>
            <p:cNvSpPr txBox="1"/>
            <p:nvPr/>
          </p:nvSpPr>
          <p:spPr>
            <a:xfrm>
              <a:off x="2784764" y="1055822"/>
              <a:ext cx="4204853" cy="338554"/>
            </a:xfrm>
            <a:prstGeom prst="rect">
              <a:avLst/>
            </a:prstGeom>
            <a:noFill/>
          </p:spPr>
          <p:txBody>
            <a:bodyPr wrap="square" rtlCol="0">
              <a:spAutoFit/>
            </a:bodyPr>
            <a:lstStyle/>
            <a:p>
              <a:r>
                <a:rPr lang="en-US" sz="1600" i="0">
                  <a:solidFill>
                    <a:schemeClr val="tx1"/>
                  </a:solidFill>
                  <a:effectLst/>
                  <a:latin typeface="Roboto" panose="02000000000000000000" pitchFamily="2" charset="0"/>
                  <a:ea typeface="Roboto" panose="02000000000000000000" pitchFamily="2" charset="0"/>
                  <a:cs typeface="Roboto" panose="02000000000000000000" pitchFamily="2" charset="0"/>
                </a:rPr>
                <a:t>- </a:t>
              </a:r>
              <a:r>
                <a:rPr lang="vi-VN" sz="1600" i="0">
                  <a:solidFill>
                    <a:schemeClr val="tx1"/>
                  </a:solidFill>
                  <a:effectLst/>
                  <a:latin typeface="Roboto" panose="02000000000000000000" pitchFamily="2" charset="0"/>
                  <a:ea typeface="Roboto" panose="02000000000000000000" pitchFamily="2" charset="0"/>
                  <a:cs typeface="Roboto" panose="02000000000000000000" pitchFamily="2" charset="0"/>
                </a:rPr>
                <a:t>Dữ liệu ta tổng hợp được có các đặc trưng:</a:t>
              </a:r>
            </a:p>
          </p:txBody>
        </p:sp>
      </p:grpSp>
    </p:spTree>
    <p:extLst>
      <p:ext uri="{BB962C8B-B14F-4D97-AF65-F5344CB8AC3E}">
        <p14:creationId xmlns:p14="http://schemas.microsoft.com/office/powerpoint/2010/main" val="3648851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Soccer Infographics by Slidesgo">
  <a:themeElements>
    <a:clrScheme name="Simple Light">
      <a:dk1>
        <a:srgbClr val="000000"/>
      </a:dk1>
      <a:lt1>
        <a:srgbClr val="49BA49"/>
      </a:lt1>
      <a:dk2>
        <a:srgbClr val="F9D93D"/>
      </a:dk2>
      <a:lt2>
        <a:srgbClr val="FFAB6D"/>
      </a:lt2>
      <a:accent1>
        <a:srgbClr val="E8E3D9"/>
      </a:accent1>
      <a:accent2>
        <a:srgbClr val="CC0000"/>
      </a:accent2>
      <a:accent3>
        <a:srgbClr val="8A4F07"/>
      </a:accent3>
      <a:accent4>
        <a:srgbClr val="EFEFE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3080</Words>
  <Application>Microsoft Office PowerPoint</Application>
  <PresentationFormat>On-screen Show (16:9)</PresentationFormat>
  <Paragraphs>307</Paragraphs>
  <Slides>44</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Fira Sans Extra Condensed</vt:lpstr>
      <vt:lpstr>Fira Sans Extra Condensed SemiBold</vt:lpstr>
      <vt:lpstr>ui-monospace</vt:lpstr>
      <vt:lpstr>-apple-system</vt:lpstr>
      <vt:lpstr>Roboto</vt:lpstr>
      <vt:lpstr>Arial</vt:lpstr>
      <vt:lpstr>Fira Sans Extra Condensed Medium</vt:lpstr>
      <vt:lpstr>Soccer Infographics by Slidesgo</vt:lpstr>
      <vt:lpstr>DỰ ĐOÁN ĐỘI CHIẾN THẮNG TRONG TRẬN ĐẤU GIẢI NGOẠI HẠNG ANH - PREMIER LEAGUE</vt:lpstr>
      <vt:lpstr>Thành viên nhóm 18:</vt:lpstr>
      <vt:lpstr>Phân chia công việc</vt:lpstr>
      <vt:lpstr>Nội dung:</vt:lpstr>
      <vt:lpstr>1. Giới thiệu</vt:lpstr>
      <vt:lpstr>2. Chuẩn bị dữ liệu</vt:lpstr>
      <vt:lpstr>Soccer infographics</vt:lpstr>
      <vt:lpstr>2. Chuẩn bị dữ liệu</vt:lpstr>
      <vt:lpstr>2. Chuẩn bị dữ liệu</vt:lpstr>
      <vt:lpstr>2. Chuẩn bị dữ liệu</vt:lpstr>
      <vt:lpstr>2. Chuẩn bị dữ liệu</vt:lpstr>
      <vt:lpstr>2. Chuẩn bị dữ liệu</vt:lpstr>
      <vt:lpstr>2. Chuẩn bị dữ liệu</vt:lpstr>
      <vt:lpstr>2. Chuẩn bị dữ liệu</vt:lpstr>
      <vt:lpstr>2. Chuẩn bị dữ liệu</vt:lpstr>
      <vt:lpstr>2. Chuẩn bị dữ liệu</vt:lpstr>
      <vt:lpstr>2. Chuẩn bị dữ liệu</vt:lpstr>
      <vt:lpstr>2. Chuẩn bị dữ liệu</vt:lpstr>
      <vt:lpstr>2. Chuẩn bị dữ liệu</vt:lpstr>
      <vt:lpstr>2. Chuẩn bị dữ liệu</vt:lpstr>
      <vt:lpstr>2. Chuẩn bị dữ liệu</vt:lpstr>
      <vt:lpstr>2. Chuẩn bị dữ liệu</vt:lpstr>
      <vt:lpstr>2. Chuẩn bị dữ liệu</vt:lpstr>
      <vt:lpstr>2. Chuẩn bị dữ liệu</vt:lpstr>
      <vt:lpstr>PowerPoint Presentation</vt:lpstr>
      <vt:lpstr>3. Chọn mô hình và huấn luyện</vt:lpstr>
      <vt:lpstr>3. Chọn mô hình và huấn luyện</vt:lpstr>
      <vt:lpstr>3. Chọn mô hình và huấn luyện</vt:lpstr>
      <vt:lpstr>3. Chọn mô hình và huấn luyện</vt:lpstr>
      <vt:lpstr>3. Chọn mô hình và huấn luyện</vt:lpstr>
      <vt:lpstr>4. Đánh giá và điều chỉnh mô hình</vt:lpstr>
      <vt:lpstr>4. Đánh giá và điều chỉnh mô hình</vt:lpstr>
      <vt:lpstr>4. Đánh giá và điều chỉnh mô hình</vt:lpstr>
      <vt:lpstr>4. Đánh giá và điều chỉnh mô hình</vt:lpstr>
      <vt:lpstr>4. Đánh giá và điều chỉnh mô hình</vt:lpstr>
      <vt:lpstr>4. Đánh giá và điều chỉnh mô hình</vt:lpstr>
      <vt:lpstr>4. Đánh giá và điều chỉnh mô hình</vt:lpstr>
      <vt:lpstr>4. Đánh giá và điều chỉnh mô hình</vt:lpstr>
      <vt:lpstr>4. Đánh giá và điều chỉnh mô hình</vt:lpstr>
      <vt:lpstr>5. Đánh giá mô hình</vt:lpstr>
      <vt:lpstr>5. Đánh giá mô hình</vt:lpstr>
      <vt:lpstr>5. Đánh giá mô hình</vt:lpstr>
      <vt:lpstr>5. Đánh giá mô hình</vt:lpstr>
      <vt:lpstr>6. Kết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DỰ ĐOÁN ĐỘI CHIẾN THẮNG TRONG TRẬN ĐẤU GIẢI NGOẠI HẠNG ANH - PREMIER LEAGUE</dc:title>
  <cp:lastModifiedBy>Trịnh Vũ</cp:lastModifiedBy>
  <cp:revision>6</cp:revision>
  <dcterms:modified xsi:type="dcterms:W3CDTF">2023-05-16T13:26:00Z</dcterms:modified>
</cp:coreProperties>
</file>