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57" r:id="rId4"/>
    <p:sldId id="283" r:id="rId5"/>
    <p:sldId id="285" r:id="rId6"/>
    <p:sldId id="260" r:id="rId7"/>
    <p:sldId id="267" r:id="rId8"/>
    <p:sldId id="277" r:id="rId9"/>
    <p:sldId id="278" r:id="rId10"/>
    <p:sldId id="282" r:id="rId11"/>
    <p:sldId id="273" r:id="rId12"/>
    <p:sldId id="286"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Trinity *" initials="CT*" lastIdx="2" clrIdx="0">
    <p:extLst>
      <p:ext uri="{19B8F6BF-5375-455C-9EA6-DF929625EA0E}">
        <p15:presenceInfo xmlns:p15="http://schemas.microsoft.com/office/powerpoint/2012/main" userId="S::Trinity.Cheng@fda.gov::37cad6b4-50ec-4a92-88e2-eabe620250c5" providerId="AD"/>
      </p:ext>
    </p:extLst>
  </p:cmAuthor>
  <p:cmAuthor id="2" name="Cheng, Wei-Chung" initials="CW" lastIdx="2" clrIdx="1">
    <p:extLst>
      <p:ext uri="{19B8F6BF-5375-455C-9EA6-DF929625EA0E}">
        <p15:presenceInfo xmlns:p15="http://schemas.microsoft.com/office/powerpoint/2012/main" userId="S::wcc4@fda.gov::4edd7910-2cb6-49ab-8070-73f49ba0c7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76" autoAdjust="0"/>
  </p:normalViewPr>
  <p:slideViewPr>
    <p:cSldViewPr snapToGrid="0">
      <p:cViewPr varScale="1">
        <p:scale>
          <a:sx n="56" d="100"/>
          <a:sy n="56" d="100"/>
        </p:scale>
        <p:origin x="10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Trinity *" userId="37cad6b4-50ec-4a92-88e2-eabe620250c5" providerId="ADAL" clId="{A21D336E-080A-4563-A909-34E054F9E7E3}"/>
    <pc:docChg chg="modSld">
      <pc:chgData name="Cheng, Trinity *" userId="37cad6b4-50ec-4a92-88e2-eabe620250c5" providerId="ADAL" clId="{A21D336E-080A-4563-A909-34E054F9E7E3}" dt="2021-08-25T14:12:41.593" v="3"/>
      <pc:docMkLst>
        <pc:docMk/>
      </pc:docMkLst>
      <pc:sldChg chg="modSp mod">
        <pc:chgData name="Cheng, Trinity *" userId="37cad6b4-50ec-4a92-88e2-eabe620250c5" providerId="ADAL" clId="{A21D336E-080A-4563-A909-34E054F9E7E3}" dt="2021-08-25T14:12:41.593" v="3"/>
        <pc:sldMkLst>
          <pc:docMk/>
          <pc:sldMk cId="2126483710" sldId="286"/>
        </pc:sldMkLst>
        <pc:spChg chg="mod">
          <ac:chgData name="Cheng, Trinity *" userId="37cad6b4-50ec-4a92-88e2-eabe620250c5" providerId="ADAL" clId="{A21D336E-080A-4563-A909-34E054F9E7E3}" dt="2021-08-25T14:12:41.593" v="3"/>
          <ac:spMkLst>
            <pc:docMk/>
            <pc:sldMk cId="2126483710" sldId="286"/>
            <ac:spMk id="3" creationId="{32BBBC5B-FE8F-453D-9F7A-658986B2A9CD}"/>
          </ac:spMkLst>
        </pc:spChg>
      </pc:sldChg>
    </pc:docChg>
  </pc:docChgLst>
  <pc:docChgLst>
    <pc:chgData name="Trinity" userId="37cad6b4-50ec-4a92-88e2-eabe620250c5" providerId="ADAL" clId="{A21D336E-080A-4563-A909-34E054F9E7E3}"/>
    <pc:docChg chg="custSel modSld sldOrd">
      <pc:chgData name="Trinity" userId="37cad6b4-50ec-4a92-88e2-eabe620250c5" providerId="ADAL" clId="{A21D336E-080A-4563-A909-34E054F9E7E3}" dt="2021-08-24T21:44:12.598" v="112" actId="20577"/>
      <pc:docMkLst>
        <pc:docMk/>
      </pc:docMkLst>
      <pc:sldChg chg="modSp mod">
        <pc:chgData name="Trinity" userId="37cad6b4-50ec-4a92-88e2-eabe620250c5" providerId="ADAL" clId="{A21D336E-080A-4563-A909-34E054F9E7E3}" dt="2021-08-24T21:43:18.104" v="100" actId="113"/>
        <pc:sldMkLst>
          <pc:docMk/>
          <pc:sldMk cId="3779516187" sldId="260"/>
        </pc:sldMkLst>
        <pc:spChg chg="mod">
          <ac:chgData name="Trinity" userId="37cad6b4-50ec-4a92-88e2-eabe620250c5" providerId="ADAL" clId="{A21D336E-080A-4563-A909-34E054F9E7E3}" dt="2021-08-24T21:43:18.104" v="100" actId="113"/>
          <ac:spMkLst>
            <pc:docMk/>
            <pc:sldMk cId="3779516187" sldId="260"/>
            <ac:spMk id="3" creationId="{0C096ACE-B1A8-4067-93AA-7B4E4FD5DE87}"/>
          </ac:spMkLst>
        </pc:spChg>
      </pc:sldChg>
      <pc:sldChg chg="modSp mod">
        <pc:chgData name="Trinity" userId="37cad6b4-50ec-4a92-88e2-eabe620250c5" providerId="ADAL" clId="{A21D336E-080A-4563-A909-34E054F9E7E3}" dt="2021-08-24T19:44:59.816" v="79" actId="20577"/>
        <pc:sldMkLst>
          <pc:docMk/>
          <pc:sldMk cId="2396726781" sldId="262"/>
        </pc:sldMkLst>
        <pc:spChg chg="mod">
          <ac:chgData name="Trinity" userId="37cad6b4-50ec-4a92-88e2-eabe620250c5" providerId="ADAL" clId="{A21D336E-080A-4563-A909-34E054F9E7E3}" dt="2021-08-24T19:44:59.816" v="79" actId="20577"/>
          <ac:spMkLst>
            <pc:docMk/>
            <pc:sldMk cId="2396726781" sldId="262"/>
            <ac:spMk id="3" creationId="{A1B31B4C-7224-4C66-8038-FE5191066E0A}"/>
          </ac:spMkLst>
        </pc:spChg>
      </pc:sldChg>
      <pc:sldChg chg="modSp mod">
        <pc:chgData name="Trinity" userId="37cad6b4-50ec-4a92-88e2-eabe620250c5" providerId="ADAL" clId="{A21D336E-080A-4563-A909-34E054F9E7E3}" dt="2021-08-24T19:42:23.641" v="51" actId="20577"/>
        <pc:sldMkLst>
          <pc:docMk/>
          <pc:sldMk cId="265047873" sldId="267"/>
        </pc:sldMkLst>
        <pc:spChg chg="mod">
          <ac:chgData name="Trinity" userId="37cad6b4-50ec-4a92-88e2-eabe620250c5" providerId="ADAL" clId="{A21D336E-080A-4563-A909-34E054F9E7E3}" dt="2021-08-24T19:42:23.641" v="51" actId="20577"/>
          <ac:spMkLst>
            <pc:docMk/>
            <pc:sldMk cId="265047873" sldId="267"/>
            <ac:spMk id="7" creationId="{4B76C150-14AE-44C6-BB16-691B5AEF1790}"/>
          </ac:spMkLst>
        </pc:spChg>
      </pc:sldChg>
      <pc:sldChg chg="delSp mod delAnim">
        <pc:chgData name="Trinity" userId="37cad6b4-50ec-4a92-88e2-eabe620250c5" providerId="ADAL" clId="{A21D336E-080A-4563-A909-34E054F9E7E3}" dt="2021-08-24T19:41:48.470" v="24" actId="478"/>
        <pc:sldMkLst>
          <pc:docMk/>
          <pc:sldMk cId="1517974690" sldId="273"/>
        </pc:sldMkLst>
        <pc:picChg chg="del">
          <ac:chgData name="Trinity" userId="37cad6b4-50ec-4a92-88e2-eabe620250c5" providerId="ADAL" clId="{A21D336E-080A-4563-A909-34E054F9E7E3}" dt="2021-08-24T19:41:48.470" v="24" actId="478"/>
          <ac:picMkLst>
            <pc:docMk/>
            <pc:sldMk cId="1517974690" sldId="273"/>
            <ac:picMk id="6" creationId="{0CE4E676-C8E4-4703-8010-FFFCB12041D0}"/>
          </ac:picMkLst>
        </pc:picChg>
      </pc:sldChg>
      <pc:sldChg chg="delSp mod ord delAnim">
        <pc:chgData name="Trinity" userId="37cad6b4-50ec-4a92-88e2-eabe620250c5" providerId="ADAL" clId="{A21D336E-080A-4563-A909-34E054F9E7E3}" dt="2021-08-24T19:42:48.188" v="56"/>
        <pc:sldMkLst>
          <pc:docMk/>
          <pc:sldMk cId="3919297383" sldId="282"/>
        </pc:sldMkLst>
        <pc:picChg chg="del">
          <ac:chgData name="Trinity" userId="37cad6b4-50ec-4a92-88e2-eabe620250c5" providerId="ADAL" clId="{A21D336E-080A-4563-A909-34E054F9E7E3}" dt="2021-08-24T19:41:54.865" v="25" actId="478"/>
          <ac:picMkLst>
            <pc:docMk/>
            <pc:sldMk cId="3919297383" sldId="282"/>
            <ac:picMk id="6" creationId="{0CE4E676-C8E4-4703-8010-FFFCB12041D0}"/>
          </ac:picMkLst>
        </pc:picChg>
      </pc:sldChg>
      <pc:sldChg chg="modSp mod">
        <pc:chgData name="Trinity" userId="37cad6b4-50ec-4a92-88e2-eabe620250c5" providerId="ADAL" clId="{A21D336E-080A-4563-A909-34E054F9E7E3}" dt="2021-08-24T21:44:12.598" v="112" actId="20577"/>
        <pc:sldMkLst>
          <pc:docMk/>
          <pc:sldMk cId="4124459966" sldId="283"/>
        </pc:sldMkLst>
        <pc:spChg chg="mod">
          <ac:chgData name="Trinity" userId="37cad6b4-50ec-4a92-88e2-eabe620250c5" providerId="ADAL" clId="{A21D336E-080A-4563-A909-34E054F9E7E3}" dt="2021-08-24T21:44:12.598" v="112" actId="20577"/>
          <ac:spMkLst>
            <pc:docMk/>
            <pc:sldMk cId="4124459966" sldId="283"/>
            <ac:spMk id="3" creationId="{12A62500-63A2-4A43-BA2E-24DB127201B9}"/>
          </ac:spMkLst>
        </pc:spChg>
      </pc:sldChg>
      <pc:sldChg chg="modSp mod">
        <pc:chgData name="Trinity" userId="37cad6b4-50ec-4a92-88e2-eabe620250c5" providerId="ADAL" clId="{A21D336E-080A-4563-A909-34E054F9E7E3}" dt="2021-08-24T19:16:53.247" v="23" actId="5793"/>
        <pc:sldMkLst>
          <pc:docMk/>
          <pc:sldMk cId="1714015203" sldId="285"/>
        </pc:sldMkLst>
        <pc:spChg chg="mod">
          <ac:chgData name="Trinity" userId="37cad6b4-50ec-4a92-88e2-eabe620250c5" providerId="ADAL" clId="{A21D336E-080A-4563-A909-34E054F9E7E3}" dt="2021-08-24T19:16:53.247" v="23" actId="5793"/>
          <ac:spMkLst>
            <pc:docMk/>
            <pc:sldMk cId="1714015203" sldId="285"/>
            <ac:spMk id="3" creationId="{73E06B68-430B-47E4-B299-3BA69DCCFF6F}"/>
          </ac:spMkLst>
        </pc:spChg>
      </pc:sldChg>
      <pc:sldChg chg="delSp mod delAnim">
        <pc:chgData name="Trinity" userId="37cad6b4-50ec-4a92-88e2-eabe620250c5" providerId="ADAL" clId="{A21D336E-080A-4563-A909-34E054F9E7E3}" dt="2021-08-24T19:41:58.675" v="26" actId="478"/>
        <pc:sldMkLst>
          <pc:docMk/>
          <pc:sldMk cId="2126483710" sldId="286"/>
        </pc:sldMkLst>
        <pc:picChg chg="del">
          <ac:chgData name="Trinity" userId="37cad6b4-50ec-4a92-88e2-eabe620250c5" providerId="ADAL" clId="{A21D336E-080A-4563-A909-34E054F9E7E3}" dt="2021-08-24T19:41:58.675" v="26" actId="478"/>
          <ac:picMkLst>
            <pc:docMk/>
            <pc:sldMk cId="2126483710" sldId="286"/>
            <ac:picMk id="6" creationId="{0CE4E676-C8E4-4703-8010-FFFCB12041D0}"/>
          </ac:picMkLst>
        </pc:picChg>
      </pc:sldChg>
    </pc:docChg>
  </pc:docChgLst>
  <pc:docChgLst>
    <pc:chgData name="Cheng, Trinity *" userId="37cad6b4-50ec-4a92-88e2-eabe620250c5" providerId="ADAL" clId="{8587BAD9-E0AA-4155-A7A8-12ADAA2B8781}"/>
    <pc:docChg chg="modSld">
      <pc:chgData name="Cheng, Trinity *" userId="37cad6b4-50ec-4a92-88e2-eabe620250c5" providerId="ADAL" clId="{8587BAD9-E0AA-4155-A7A8-12ADAA2B8781}" dt="2021-08-26T14:18:15.744" v="12" actId="20577"/>
      <pc:docMkLst>
        <pc:docMk/>
      </pc:docMkLst>
      <pc:sldChg chg="modSp mod">
        <pc:chgData name="Cheng, Trinity *" userId="37cad6b4-50ec-4a92-88e2-eabe620250c5" providerId="ADAL" clId="{8587BAD9-E0AA-4155-A7A8-12ADAA2B8781}" dt="2021-08-26T14:18:15.744" v="12" actId="20577"/>
        <pc:sldMkLst>
          <pc:docMk/>
          <pc:sldMk cId="636824693" sldId="277"/>
        </pc:sldMkLst>
        <pc:spChg chg="mod">
          <ac:chgData name="Cheng, Trinity *" userId="37cad6b4-50ec-4a92-88e2-eabe620250c5" providerId="ADAL" clId="{8587BAD9-E0AA-4155-A7A8-12ADAA2B8781}" dt="2021-08-26T14:18:15.744" v="12" actId="20577"/>
          <ac:spMkLst>
            <pc:docMk/>
            <pc:sldMk cId="636824693" sldId="277"/>
            <ac:spMk id="8" creationId="{81EE72E4-62A0-4478-9EE0-994D87C9D1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619D5E5-B5B4-48AB-8637-56EAFEAD0DE7}" type="datetimeFigureOut">
              <a:rPr lang="en-US" smtClean="0"/>
              <a:t>8/25/2021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0F3D41E-CE06-48F3-BC3A-402181720DEF}" type="slidenum">
              <a:rPr lang="en-US" smtClean="0"/>
              <a:t>‹#›</a:t>
            </a:fld>
            <a:endParaRPr lang="en-US"/>
          </a:p>
        </p:txBody>
      </p:sp>
    </p:spTree>
    <p:extLst>
      <p:ext uri="{BB962C8B-B14F-4D97-AF65-F5344CB8AC3E}">
        <p14:creationId xmlns:p14="http://schemas.microsoft.com/office/powerpoint/2010/main" val="29386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1</a:t>
            </a:fld>
            <a:endParaRPr lang="en-US"/>
          </a:p>
        </p:txBody>
      </p:sp>
    </p:spTree>
    <p:extLst>
      <p:ext uri="{BB962C8B-B14F-4D97-AF65-F5344CB8AC3E}">
        <p14:creationId xmlns:p14="http://schemas.microsoft.com/office/powerpoint/2010/main" val="2883580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3D41E-CE06-48F3-BC3A-402181720DEF}" type="slidenum">
              <a:rPr lang="en-US" smtClean="0"/>
              <a:t>10</a:t>
            </a:fld>
            <a:endParaRPr lang="en-US"/>
          </a:p>
        </p:txBody>
      </p:sp>
    </p:spTree>
    <p:extLst>
      <p:ext uri="{BB962C8B-B14F-4D97-AF65-F5344CB8AC3E}">
        <p14:creationId xmlns:p14="http://schemas.microsoft.com/office/powerpoint/2010/main" val="2802214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11</a:t>
            </a:fld>
            <a:endParaRPr lang="en-US"/>
          </a:p>
        </p:txBody>
      </p:sp>
    </p:spTree>
    <p:extLst>
      <p:ext uri="{BB962C8B-B14F-4D97-AF65-F5344CB8AC3E}">
        <p14:creationId xmlns:p14="http://schemas.microsoft.com/office/powerpoint/2010/main" val="234009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3D41E-CE06-48F3-BC3A-402181720DEF}" type="slidenum">
              <a:rPr lang="en-US" smtClean="0"/>
              <a:t>12</a:t>
            </a:fld>
            <a:endParaRPr lang="en-US"/>
          </a:p>
        </p:txBody>
      </p:sp>
    </p:spTree>
    <p:extLst>
      <p:ext uri="{BB962C8B-B14F-4D97-AF65-F5344CB8AC3E}">
        <p14:creationId xmlns:p14="http://schemas.microsoft.com/office/powerpoint/2010/main" val="382053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2</a:t>
            </a:fld>
            <a:endParaRPr lang="en-US"/>
          </a:p>
        </p:txBody>
      </p:sp>
    </p:spTree>
    <p:extLst>
      <p:ext uri="{BB962C8B-B14F-4D97-AF65-F5344CB8AC3E}">
        <p14:creationId xmlns:p14="http://schemas.microsoft.com/office/powerpoint/2010/main" val="137621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3</a:t>
            </a:fld>
            <a:endParaRPr lang="en-US"/>
          </a:p>
        </p:txBody>
      </p:sp>
    </p:spTree>
    <p:extLst>
      <p:ext uri="{BB962C8B-B14F-4D97-AF65-F5344CB8AC3E}">
        <p14:creationId xmlns:p14="http://schemas.microsoft.com/office/powerpoint/2010/main" val="406852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4</a:t>
            </a:fld>
            <a:endParaRPr lang="en-US"/>
          </a:p>
        </p:txBody>
      </p:sp>
    </p:spTree>
    <p:extLst>
      <p:ext uri="{BB962C8B-B14F-4D97-AF65-F5344CB8AC3E}">
        <p14:creationId xmlns:p14="http://schemas.microsoft.com/office/powerpoint/2010/main" val="99351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5</a:t>
            </a:fld>
            <a:endParaRPr lang="en-US"/>
          </a:p>
        </p:txBody>
      </p:sp>
    </p:spTree>
    <p:extLst>
      <p:ext uri="{BB962C8B-B14F-4D97-AF65-F5344CB8AC3E}">
        <p14:creationId xmlns:p14="http://schemas.microsoft.com/office/powerpoint/2010/main" val="187373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6</a:t>
            </a:fld>
            <a:endParaRPr lang="en-US"/>
          </a:p>
        </p:txBody>
      </p:sp>
    </p:spTree>
    <p:extLst>
      <p:ext uri="{BB962C8B-B14F-4D97-AF65-F5344CB8AC3E}">
        <p14:creationId xmlns:p14="http://schemas.microsoft.com/office/powerpoint/2010/main" val="217644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7</a:t>
            </a:fld>
            <a:endParaRPr lang="en-US"/>
          </a:p>
        </p:txBody>
      </p:sp>
    </p:spTree>
    <p:extLst>
      <p:ext uri="{BB962C8B-B14F-4D97-AF65-F5344CB8AC3E}">
        <p14:creationId xmlns:p14="http://schemas.microsoft.com/office/powerpoint/2010/main" val="796266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3D41E-CE06-48F3-BC3A-402181720DEF}" type="slidenum">
              <a:rPr lang="en-US" smtClean="0"/>
              <a:t>8</a:t>
            </a:fld>
            <a:endParaRPr lang="en-US"/>
          </a:p>
        </p:txBody>
      </p:sp>
    </p:spTree>
    <p:extLst>
      <p:ext uri="{BB962C8B-B14F-4D97-AF65-F5344CB8AC3E}">
        <p14:creationId xmlns:p14="http://schemas.microsoft.com/office/powerpoint/2010/main" val="326130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3D41E-CE06-48F3-BC3A-402181720DEF}" type="slidenum">
              <a:rPr lang="en-US" smtClean="0"/>
              <a:t>9</a:t>
            </a:fld>
            <a:endParaRPr lang="en-US"/>
          </a:p>
        </p:txBody>
      </p:sp>
    </p:spTree>
    <p:extLst>
      <p:ext uri="{BB962C8B-B14F-4D97-AF65-F5344CB8AC3E}">
        <p14:creationId xmlns:p14="http://schemas.microsoft.com/office/powerpoint/2010/main" val="3773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3AA8-A186-4939-B695-00B8A50B3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88BCAF-6A9B-428F-8EF0-E8FC01795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57BF43-F557-4C93-9E27-2E94F4F26D7B}"/>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5" name="Footer Placeholder 4">
            <a:extLst>
              <a:ext uri="{FF2B5EF4-FFF2-40B4-BE49-F238E27FC236}">
                <a16:creationId xmlns:a16="http://schemas.microsoft.com/office/drawing/2014/main" id="{CF54B960-91FE-4797-A746-C1A3397EC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64A9D-6B3F-4EB0-BFC8-E345CB294FAA}"/>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100977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431B-89B5-484C-8C04-E9F2B8C753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CD2C14-D2BF-48C7-BD64-6A7013B380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C8E59-E30B-4482-80AA-481E1B677616}"/>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5" name="Footer Placeholder 4">
            <a:extLst>
              <a:ext uri="{FF2B5EF4-FFF2-40B4-BE49-F238E27FC236}">
                <a16:creationId xmlns:a16="http://schemas.microsoft.com/office/drawing/2014/main" id="{BC4F43D4-8A19-4F45-9CD0-B0F505BF3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FB3A0-5221-4531-A234-EF2B641377D7}"/>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418563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5954A-B1A7-40A2-AC95-D36846EED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7BCCA2-445C-450D-8734-B9A99C460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D4FC1-7BA2-4F9F-AF90-5440C8CDC18E}"/>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5" name="Footer Placeholder 4">
            <a:extLst>
              <a:ext uri="{FF2B5EF4-FFF2-40B4-BE49-F238E27FC236}">
                <a16:creationId xmlns:a16="http://schemas.microsoft.com/office/drawing/2014/main" id="{ECA1EA05-EA33-4810-B527-E62F18E98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B0820-1CEF-4662-83EF-9797C9C19D9A}"/>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151308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1B81-81B3-4EF5-A6DF-E2A90A4D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6F926E-5E5F-486A-A3EE-5B9C64EEB5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85B6C-F678-460D-8644-3D7CD330EA31}"/>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5" name="Footer Placeholder 4">
            <a:extLst>
              <a:ext uri="{FF2B5EF4-FFF2-40B4-BE49-F238E27FC236}">
                <a16:creationId xmlns:a16="http://schemas.microsoft.com/office/drawing/2014/main" id="{B1A36496-6F66-42EE-8EC7-7334E21A6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5805B-A724-46AD-B96D-881B6BD1ED29}"/>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205536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2980-F175-4B20-965D-7EE7833097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0CC3F3-2FAC-4C26-A95C-93D43E597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F23C4F-7444-492E-8E79-8D65EC16167B}"/>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5" name="Footer Placeholder 4">
            <a:extLst>
              <a:ext uri="{FF2B5EF4-FFF2-40B4-BE49-F238E27FC236}">
                <a16:creationId xmlns:a16="http://schemas.microsoft.com/office/drawing/2014/main" id="{88633CEA-7909-4965-950A-655E0642D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4F9E4-B38A-48E9-AC7F-DEA8087E3491}"/>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41307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4657-7668-487C-899E-51C365DA2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7EF7D-C967-4629-B833-E8AF7E9D4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4BC68-8D62-494C-945F-ABA8C259B3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94C695-1A43-4887-9A34-4E0EC223EF24}"/>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6" name="Footer Placeholder 5">
            <a:extLst>
              <a:ext uri="{FF2B5EF4-FFF2-40B4-BE49-F238E27FC236}">
                <a16:creationId xmlns:a16="http://schemas.microsoft.com/office/drawing/2014/main" id="{EC55CE2A-878B-4EB6-9E5C-A8B5C56C0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3C2D1-32C9-438C-92CD-3759F9CEF09E}"/>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420105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C209-13CA-49C6-9F77-DA24682959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906BA7-73D2-4765-86B0-937309866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C8CC03-CB16-44A4-B283-9C0D1B120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1F65F0-D999-4A3A-9CD6-6DB2EA97B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6CE11A-A249-4F6E-82F4-120A192F3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7E882C-E6EB-44E5-869C-7568506CAF0A}"/>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8" name="Footer Placeholder 7">
            <a:extLst>
              <a:ext uri="{FF2B5EF4-FFF2-40B4-BE49-F238E27FC236}">
                <a16:creationId xmlns:a16="http://schemas.microsoft.com/office/drawing/2014/main" id="{CF85F535-DDE6-438C-AA3B-F6E07F917A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9890FA-8E97-4782-9339-7706427275B5}"/>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39367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1306-103D-4AA7-B0C4-50C27D9598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13CEE5-0268-47A3-A19B-2BF2865BAF1E}"/>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4" name="Footer Placeholder 3">
            <a:extLst>
              <a:ext uri="{FF2B5EF4-FFF2-40B4-BE49-F238E27FC236}">
                <a16:creationId xmlns:a16="http://schemas.microsoft.com/office/drawing/2014/main" id="{19C2F4A2-F0B3-4070-B6D5-97A96572CC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B154D-F8AA-4839-BF4E-CF008B2F629E}"/>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22870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4E292-4309-4FE3-B53F-1B17F8E8A889}"/>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3" name="Footer Placeholder 2">
            <a:extLst>
              <a:ext uri="{FF2B5EF4-FFF2-40B4-BE49-F238E27FC236}">
                <a16:creationId xmlns:a16="http://schemas.microsoft.com/office/drawing/2014/main" id="{C86EE2EA-0ABB-42E7-8130-27B152020E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F214B-69E1-4228-A9AA-0C6D5F38BD0D}"/>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224780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054B-3AC4-4FCB-837D-55D1A8017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225AE0-8F22-43D9-B707-24ABD5EB2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ACEA23-F234-4CA8-81AA-09578CF6C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C385E-C1B6-4CA9-A302-F06CBB63634E}"/>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6" name="Footer Placeholder 5">
            <a:extLst>
              <a:ext uri="{FF2B5EF4-FFF2-40B4-BE49-F238E27FC236}">
                <a16:creationId xmlns:a16="http://schemas.microsoft.com/office/drawing/2014/main" id="{875B42B0-55F5-4684-9A38-DE5A301D5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0C540-D51A-4932-9A1F-5BDEFC35E0C5}"/>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408295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4E50-1A60-44A2-82FB-BA785FB35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61934C-D432-430F-B40A-DB92DE6A6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23A6A2-ED16-4795-BD29-65907B82F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FDA21-FCAD-440C-A7CB-F3F167CA3518}"/>
              </a:ext>
            </a:extLst>
          </p:cNvPr>
          <p:cNvSpPr>
            <a:spLocks noGrp="1"/>
          </p:cNvSpPr>
          <p:nvPr>
            <p:ph type="dt" sz="half" idx="10"/>
          </p:nvPr>
        </p:nvSpPr>
        <p:spPr/>
        <p:txBody>
          <a:bodyPr/>
          <a:lstStyle/>
          <a:p>
            <a:fld id="{D60D7A8F-2210-4208-8A10-10976838385A}" type="datetimeFigureOut">
              <a:rPr lang="en-US" smtClean="0"/>
              <a:t>8/25/2021</a:t>
            </a:fld>
            <a:endParaRPr lang="en-US"/>
          </a:p>
        </p:txBody>
      </p:sp>
      <p:sp>
        <p:nvSpPr>
          <p:cNvPr id="6" name="Footer Placeholder 5">
            <a:extLst>
              <a:ext uri="{FF2B5EF4-FFF2-40B4-BE49-F238E27FC236}">
                <a16:creationId xmlns:a16="http://schemas.microsoft.com/office/drawing/2014/main" id="{C07C36FF-0E08-4D07-ADED-86C4A2360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B2D29-E5C8-4DDE-A297-76CC3DE16726}"/>
              </a:ext>
            </a:extLst>
          </p:cNvPr>
          <p:cNvSpPr>
            <a:spLocks noGrp="1"/>
          </p:cNvSpPr>
          <p:nvPr>
            <p:ph type="sldNum" sz="quarter" idx="12"/>
          </p:nvPr>
        </p:nvSpPr>
        <p:spPr/>
        <p:txBody>
          <a:bodyPr/>
          <a:lstStyle/>
          <a:p>
            <a:fld id="{54751B7A-7436-4FBE-87BC-18F1C6A67A61}" type="slidenum">
              <a:rPr lang="en-US" smtClean="0"/>
              <a:t>‹#›</a:t>
            </a:fld>
            <a:endParaRPr lang="en-US"/>
          </a:p>
        </p:txBody>
      </p:sp>
    </p:spTree>
    <p:extLst>
      <p:ext uri="{BB962C8B-B14F-4D97-AF65-F5344CB8AC3E}">
        <p14:creationId xmlns:p14="http://schemas.microsoft.com/office/powerpoint/2010/main" val="243537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D7130C-3A53-41D1-BDF2-915AE80D5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28D242-56C0-4931-8899-6AC2CD4D3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BEEC4-D979-4923-8125-41583328E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D7A8F-2210-4208-8A10-10976838385A}" type="datetimeFigureOut">
              <a:rPr lang="en-US" smtClean="0"/>
              <a:t>8/25/2021</a:t>
            </a:fld>
            <a:endParaRPr lang="en-US"/>
          </a:p>
        </p:txBody>
      </p:sp>
      <p:sp>
        <p:nvSpPr>
          <p:cNvPr id="5" name="Footer Placeholder 4">
            <a:extLst>
              <a:ext uri="{FF2B5EF4-FFF2-40B4-BE49-F238E27FC236}">
                <a16:creationId xmlns:a16="http://schemas.microsoft.com/office/drawing/2014/main" id="{3D6AD521-29F3-44EA-A279-A1C9BB2BCA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AFCA28-B2A3-4283-8B31-761251FC0B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51B7A-7436-4FBE-87BC-18F1C6A67A61}" type="slidenum">
              <a:rPr lang="en-US" smtClean="0"/>
              <a:t>‹#›</a:t>
            </a:fld>
            <a:endParaRPr lang="en-US"/>
          </a:p>
        </p:txBody>
      </p:sp>
    </p:spTree>
    <p:extLst>
      <p:ext uri="{BB962C8B-B14F-4D97-AF65-F5344CB8AC3E}">
        <p14:creationId xmlns:p14="http://schemas.microsoft.com/office/powerpoint/2010/main" val="2394123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C82A-66E4-4679-B11A-29BF1A185D3E}"/>
              </a:ext>
            </a:extLst>
          </p:cNvPr>
          <p:cNvSpPr>
            <a:spLocks noGrp="1"/>
          </p:cNvSpPr>
          <p:nvPr>
            <p:ph type="ctrTitle"/>
          </p:nvPr>
        </p:nvSpPr>
        <p:spPr>
          <a:xfrm>
            <a:off x="1524000" y="1122363"/>
            <a:ext cx="9144000" cy="1515039"/>
          </a:xfrm>
        </p:spPr>
        <p:txBody>
          <a:bodyPr vert="horz" lIns="91440" tIns="45720" rIns="91440" bIns="45720" rtlCol="0" anchor="b">
            <a:noAutofit/>
          </a:bodyPr>
          <a:lstStyle/>
          <a:p>
            <a:r>
              <a:rPr lang="en-US" sz="4400" dirty="0"/>
              <a:t>Profiling the BLAST bioinformatics application for load balancing on high-performance computing clusters</a:t>
            </a:r>
            <a:endParaRPr lang="en-US" sz="4400">
              <a:cs typeface="Calibri Light"/>
            </a:endParaRPr>
          </a:p>
        </p:txBody>
      </p:sp>
      <p:sp>
        <p:nvSpPr>
          <p:cNvPr id="3" name="Subtitle 2">
            <a:extLst>
              <a:ext uri="{FF2B5EF4-FFF2-40B4-BE49-F238E27FC236}">
                <a16:creationId xmlns:a16="http://schemas.microsoft.com/office/drawing/2014/main" id="{CA6D5C20-D37A-4D55-949B-02D9A8746BD0}"/>
              </a:ext>
            </a:extLst>
          </p:cNvPr>
          <p:cNvSpPr>
            <a:spLocks noGrp="1"/>
          </p:cNvSpPr>
          <p:nvPr>
            <p:ph type="subTitle" idx="1"/>
          </p:nvPr>
        </p:nvSpPr>
        <p:spPr>
          <a:xfrm>
            <a:off x="1524000" y="3602038"/>
            <a:ext cx="9144000" cy="2358495"/>
          </a:xfrm>
        </p:spPr>
        <p:txBody>
          <a:bodyPr vert="horz" lIns="91440" tIns="45720" rIns="91440" bIns="45720" rtlCol="0" anchor="t">
            <a:normAutofit/>
          </a:bodyPr>
          <a:lstStyle/>
          <a:p>
            <a:r>
              <a:rPr lang="en-US" dirty="0"/>
              <a:t>Trinity Cheng</a:t>
            </a:r>
            <a:r>
              <a:rPr lang="en-US" baseline="30000" dirty="0"/>
              <a:t>1,2</a:t>
            </a:r>
          </a:p>
          <a:p>
            <a:r>
              <a:rPr lang="en-US" dirty="0"/>
              <a:t>Mentor: Mike Mikailov, PhD</a:t>
            </a:r>
            <a:r>
              <a:rPr lang="en-US" baseline="30000" dirty="0">
                <a:ea typeface="+mn-lt"/>
                <a:cs typeface="+mn-lt"/>
              </a:rPr>
              <a:t>2</a:t>
            </a:r>
            <a:endParaRPr lang="en-US" baseline="30000" dirty="0">
              <a:cs typeface="Calibri"/>
            </a:endParaRPr>
          </a:p>
          <a:p>
            <a:endParaRPr lang="en-US" baseline="30000" dirty="0"/>
          </a:p>
          <a:p>
            <a:r>
              <a:rPr lang="en-US" baseline="30000" dirty="0"/>
              <a:t>1</a:t>
            </a:r>
            <a:r>
              <a:rPr lang="en-US" dirty="0"/>
              <a:t>River Hill High School, Clarksville, Maryland</a:t>
            </a:r>
          </a:p>
          <a:p>
            <a:r>
              <a:rPr lang="en-US" dirty="0"/>
              <a:t> </a:t>
            </a:r>
            <a:r>
              <a:rPr lang="en-US" baseline="30000" dirty="0"/>
              <a:t>2</a:t>
            </a:r>
            <a:r>
              <a:rPr lang="en-US" dirty="0"/>
              <a:t>U. S. Food and Drug Administration, Silver Spring, Maryland</a:t>
            </a:r>
            <a:endParaRPr lang="en-US" dirty="0">
              <a:cs typeface="Calibri"/>
            </a:endParaRPr>
          </a:p>
        </p:txBody>
      </p:sp>
    </p:spTree>
    <p:extLst>
      <p:ext uri="{BB962C8B-B14F-4D97-AF65-F5344CB8AC3E}">
        <p14:creationId xmlns:p14="http://schemas.microsoft.com/office/powerpoint/2010/main" val="1504825850"/>
      </p:ext>
    </p:extLst>
  </p:cSld>
  <p:clrMapOvr>
    <a:masterClrMapping/>
  </p:clrMapOvr>
  <mc:AlternateContent xmlns:mc="http://schemas.openxmlformats.org/markup-compatibility/2006" xmlns:p14="http://schemas.microsoft.com/office/powerpoint/2010/main">
    <mc:Choice Requires="p14">
      <p:transition spd="slow" p14:dur="1250" advTm="18000"/>
    </mc:Choice>
    <mc:Fallback xmlns="">
      <p:transition spd="slow" advTm="1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AB0-9363-4901-B788-E8ACBF3D360C}"/>
              </a:ext>
            </a:extLst>
          </p:cNvPr>
          <p:cNvSpPr>
            <a:spLocks noGrp="1"/>
          </p:cNvSpPr>
          <p:nvPr>
            <p:ph type="title"/>
          </p:nvPr>
        </p:nvSpPr>
        <p:spPr>
          <a:xfrm>
            <a:off x="838200" y="18255"/>
            <a:ext cx="10515600" cy="1325563"/>
          </a:xfrm>
        </p:spPr>
        <p:txBody>
          <a:bodyPr/>
          <a:lstStyle/>
          <a:p>
            <a:r>
              <a:rPr lang="en-US" dirty="0"/>
              <a:t>Discussion</a:t>
            </a:r>
          </a:p>
        </p:txBody>
      </p:sp>
      <p:sp>
        <p:nvSpPr>
          <p:cNvPr id="3" name="Content Placeholder 2">
            <a:extLst>
              <a:ext uri="{FF2B5EF4-FFF2-40B4-BE49-F238E27FC236}">
                <a16:creationId xmlns:a16="http://schemas.microsoft.com/office/drawing/2014/main" id="{32BBBC5B-FE8F-453D-9F7A-658986B2A9CD}"/>
              </a:ext>
            </a:extLst>
          </p:cNvPr>
          <p:cNvSpPr>
            <a:spLocks noGrp="1"/>
          </p:cNvSpPr>
          <p:nvPr>
            <p:ph idx="1"/>
          </p:nvPr>
        </p:nvSpPr>
        <p:spPr>
          <a:xfrm>
            <a:off x="838200" y="1253331"/>
            <a:ext cx="10515600" cy="4351338"/>
          </a:xfrm>
        </p:spPr>
        <p:txBody>
          <a:bodyPr>
            <a:normAutofit fontScale="92500" lnSpcReduction="20000"/>
          </a:bodyPr>
          <a:lstStyle/>
          <a:p>
            <a:r>
              <a:rPr lang="en-US" dirty="0"/>
              <a:t>The proposed methodology can be used in the other applications in the BLAST+ suite or any other application with source code provided.</a:t>
            </a:r>
            <a:endParaRPr lang="en-US" sz="2800" dirty="0"/>
          </a:p>
          <a:p>
            <a:r>
              <a:rPr lang="en-US" sz="2800" dirty="0">
                <a:cs typeface="Calibri"/>
              </a:rPr>
              <a:t>The tested database and query files may or may not represent the common use case of BLAST applications, if one exists. </a:t>
            </a:r>
          </a:p>
          <a:p>
            <a:r>
              <a:rPr lang="en-US" sz="2800" dirty="0"/>
              <a:t>The measured runtime was decomposed into five components </a:t>
            </a:r>
            <a:r>
              <a:rPr lang="en-US" dirty="0"/>
              <a:t>that can be well-fitted by bivariate quadratic functions. The other applications may not exhibit the same property.</a:t>
            </a:r>
          </a:p>
          <a:p>
            <a:r>
              <a:rPr lang="en-US" sz="2800" dirty="0"/>
              <a:t>The system-level profiler “</a:t>
            </a:r>
            <a:r>
              <a:rPr lang="en-US" sz="2800" dirty="0" err="1"/>
              <a:t>gprof</a:t>
            </a:r>
            <a:r>
              <a:rPr lang="en-US" sz="2800" dirty="0"/>
              <a:t>” is powerful but extremely </a:t>
            </a:r>
            <a:r>
              <a:rPr lang="en-US" dirty="0"/>
              <a:t>time-consuming to generate and analyze. The measured runtime may be distorted because of the profiling overhead.</a:t>
            </a:r>
            <a:endParaRPr lang="en-US" sz="2800" dirty="0"/>
          </a:p>
          <a:p>
            <a:r>
              <a:rPr lang="en-US" sz="2800" dirty="0"/>
              <a:t>The model accuracy may depend on other factors such as runtime</a:t>
            </a:r>
            <a:r>
              <a:rPr lang="en-US" dirty="0"/>
              <a:t> workload, cache mechanism for the file system, job schedulers, etc. in </a:t>
            </a:r>
            <a:r>
              <a:rPr lang="en-US" sz="2800" dirty="0"/>
              <a:t>the HPC cluster.</a:t>
            </a:r>
          </a:p>
          <a:p>
            <a:pPr marL="0" indent="0">
              <a:buNone/>
            </a:pPr>
            <a:endParaRPr lang="en-US" dirty="0"/>
          </a:p>
        </p:txBody>
      </p:sp>
    </p:spTree>
    <p:extLst>
      <p:ext uri="{BB962C8B-B14F-4D97-AF65-F5344CB8AC3E}">
        <p14:creationId xmlns:p14="http://schemas.microsoft.com/office/powerpoint/2010/main" val="3919297383"/>
      </p:ext>
    </p:extLst>
  </p:cSld>
  <p:clrMapOvr>
    <a:masterClrMapping/>
  </p:clrMapOvr>
  <mc:AlternateContent xmlns:mc="http://schemas.openxmlformats.org/markup-compatibility/2006" xmlns:p14="http://schemas.microsoft.com/office/powerpoint/2010/main">
    <mc:Choice Requires="p14">
      <p:transition spd="slow" p14:dur="2000" advTm="35163"/>
    </mc:Choice>
    <mc:Fallback xmlns="">
      <p:transition spd="slow" advTm="351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AB0-9363-4901-B788-E8ACBF3D360C}"/>
              </a:ext>
            </a:extLst>
          </p:cNvPr>
          <p:cNvSpPr>
            <a:spLocks noGrp="1"/>
          </p:cNvSpPr>
          <p:nvPr>
            <p:ph type="title"/>
          </p:nvPr>
        </p:nvSpPr>
        <p:spPr>
          <a:xfrm>
            <a:off x="838200" y="0"/>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32BBBC5B-FE8F-453D-9F7A-658986B2A9CD}"/>
              </a:ext>
            </a:extLst>
          </p:cNvPr>
          <p:cNvSpPr>
            <a:spLocks noGrp="1"/>
          </p:cNvSpPr>
          <p:nvPr>
            <p:ph idx="1"/>
          </p:nvPr>
        </p:nvSpPr>
        <p:spPr>
          <a:xfrm>
            <a:off x="838200" y="1325563"/>
            <a:ext cx="10796336" cy="4351338"/>
          </a:xfrm>
        </p:spPr>
        <p:txBody>
          <a:bodyPr vert="horz" lIns="91440" tIns="45720" rIns="91440" bIns="45720" rtlCol="0" anchor="t">
            <a:normAutofit/>
          </a:bodyPr>
          <a:lstStyle/>
          <a:p>
            <a:r>
              <a:rPr lang="en-US" sz="2400" dirty="0"/>
              <a:t>In BLASTN, five of its 34,000+ functions cover 92% of the overall runtime.</a:t>
            </a:r>
          </a:p>
          <a:p>
            <a:r>
              <a:rPr lang="en-US" sz="2400" dirty="0">
                <a:cs typeface="Calibri"/>
              </a:rPr>
              <a:t>Different database and query files were tested to measure the BLASTN runtime.</a:t>
            </a:r>
            <a:endParaRPr lang="en-US" sz="2400" dirty="0"/>
          </a:p>
          <a:p>
            <a:r>
              <a:rPr lang="en-US" sz="2400" dirty="0"/>
              <a:t>Simple quadratic polynomials were used to model runtime of five critical functions accurately.</a:t>
            </a:r>
            <a:endParaRPr lang="en-US" dirty="0"/>
          </a:p>
          <a:p>
            <a:r>
              <a:rPr lang="en-US" sz="2400" dirty="0"/>
              <a:t>Reducing query size is usually more effective than reducing database.</a:t>
            </a:r>
          </a:p>
          <a:p>
            <a:r>
              <a:rPr lang="en-US" sz="2400" dirty="0"/>
              <a:t>Profiler “</a:t>
            </a:r>
            <a:r>
              <a:rPr lang="en-US" sz="2400" dirty="0" err="1"/>
              <a:t>gprof</a:t>
            </a:r>
            <a:r>
              <a:rPr lang="en-US" sz="2400" dirty="0"/>
              <a:t>” can be used to identify critical functions of an application.</a:t>
            </a:r>
          </a:p>
          <a:p>
            <a:r>
              <a:rPr lang="en-US" sz="2400" dirty="0"/>
              <a:t>Modeling node performance differences can help with load balancing in HPC clusters.</a:t>
            </a:r>
          </a:p>
          <a:p>
            <a:pPr marL="0" indent="0">
              <a:buNone/>
            </a:pPr>
            <a:endParaRPr lang="en-US" dirty="0"/>
          </a:p>
        </p:txBody>
      </p:sp>
    </p:spTree>
    <p:extLst>
      <p:ext uri="{BB962C8B-B14F-4D97-AF65-F5344CB8AC3E}">
        <p14:creationId xmlns:p14="http://schemas.microsoft.com/office/powerpoint/2010/main" val="1517974690"/>
      </p:ext>
    </p:extLst>
  </p:cSld>
  <p:clrMapOvr>
    <a:masterClrMapping/>
  </p:clrMapOvr>
  <mc:AlternateContent xmlns:mc="http://schemas.openxmlformats.org/markup-compatibility/2006" xmlns:p14="http://schemas.microsoft.com/office/powerpoint/2010/main">
    <mc:Choice Requires="p14">
      <p:transition spd="slow" p14:dur="2000" advTm="35163"/>
    </mc:Choice>
    <mc:Fallback xmlns="">
      <p:transition spd="slow" advTm="351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AB0-9363-4901-B788-E8ACBF3D360C}"/>
              </a:ext>
            </a:extLst>
          </p:cNvPr>
          <p:cNvSpPr>
            <a:spLocks noGrp="1"/>
          </p:cNvSpPr>
          <p:nvPr>
            <p:ph type="title"/>
          </p:nvPr>
        </p:nvSpPr>
        <p:spPr>
          <a:xfrm>
            <a:off x="838200" y="18255"/>
            <a:ext cx="10515600" cy="1325563"/>
          </a:xfrm>
        </p:spPr>
        <p:txBody>
          <a:bodyPr/>
          <a:lstStyle/>
          <a:p>
            <a:r>
              <a:rPr lang="en-US"/>
              <a:t>Acknowledgments</a:t>
            </a:r>
          </a:p>
        </p:txBody>
      </p:sp>
      <p:sp>
        <p:nvSpPr>
          <p:cNvPr id="3" name="Content Placeholder 2">
            <a:extLst>
              <a:ext uri="{FF2B5EF4-FFF2-40B4-BE49-F238E27FC236}">
                <a16:creationId xmlns:a16="http://schemas.microsoft.com/office/drawing/2014/main" id="{32BBBC5B-FE8F-453D-9F7A-658986B2A9CD}"/>
              </a:ext>
            </a:extLst>
          </p:cNvPr>
          <p:cNvSpPr>
            <a:spLocks noGrp="1"/>
          </p:cNvSpPr>
          <p:nvPr>
            <p:ph idx="1"/>
          </p:nvPr>
        </p:nvSpPr>
        <p:spPr>
          <a:xfrm>
            <a:off x="838200" y="1253331"/>
            <a:ext cx="10515600" cy="4351338"/>
          </a:xfrm>
        </p:spPr>
        <p:txBody>
          <a:bodyPr>
            <a:normAutofit/>
          </a:bodyPr>
          <a:lstStyle/>
          <a:p>
            <a:r>
              <a:rPr lang="en-US" sz="2400" dirty="0"/>
              <a:t>This project was supported in part by an appointment to the Research Participation Program at the U.S. Food and Drug Administration administered by the Oak Ridge Institute for Science and Education through an interagency agreement between the U.S. Department of Energy and the U.S. Food and Drug Administration.</a:t>
            </a:r>
            <a:endParaRPr lang="en-US" sz="2400" dirty="0">
              <a:cs typeface="Calibri" panose="020F0502020204030204"/>
            </a:endParaRPr>
          </a:p>
          <a:p>
            <a:r>
              <a:rPr lang="en-US" sz="2400" dirty="0">
                <a:ea typeface="+mn-lt"/>
                <a:cs typeface="+mn-lt"/>
              </a:rPr>
              <a:t>The </a:t>
            </a:r>
            <a:r>
              <a:rPr lang="en-US" sz="2400" dirty="0"/>
              <a:t>authors thank Dr. Pei-Ju Chin, Dr. Kenny Cha, Dr. Arifa Khan, Mr. Stuart Barkley, and Mr. Fu-Jyh Luo for their guidance and </a:t>
            </a:r>
            <a:r>
              <a:rPr lang="en-US" sz="2400"/>
              <a:t>advice.</a:t>
            </a:r>
            <a:endParaRPr lang="en-US" sz="2400" dirty="0"/>
          </a:p>
          <a:p>
            <a:r>
              <a:rPr lang="en-US" sz="2400"/>
              <a:t>The mention of any commercial products herein is not to be construed as either an actual or implied endorsement of such products by the Department of Health and Human Services. This is a contribution of the US Food and Drug Administration and is not subject to copyright.</a:t>
            </a:r>
            <a:endParaRPr lang="en-US" sz="2400" dirty="0"/>
          </a:p>
        </p:txBody>
      </p:sp>
    </p:spTree>
    <p:extLst>
      <p:ext uri="{BB962C8B-B14F-4D97-AF65-F5344CB8AC3E}">
        <p14:creationId xmlns:p14="http://schemas.microsoft.com/office/powerpoint/2010/main" val="2126483710"/>
      </p:ext>
    </p:extLst>
  </p:cSld>
  <p:clrMapOvr>
    <a:masterClrMapping/>
  </p:clrMapOvr>
  <mc:AlternateContent xmlns:mc="http://schemas.openxmlformats.org/markup-compatibility/2006" xmlns:p14="http://schemas.microsoft.com/office/powerpoint/2010/main">
    <mc:Choice Requires="p14">
      <p:transition spd="slow" p14:dur="2000" advTm="35163"/>
    </mc:Choice>
    <mc:Fallback xmlns="">
      <p:transition spd="slow" advTm="351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E967-235D-4C0C-B6DE-AB42C63BC975}"/>
              </a:ext>
            </a:extLst>
          </p:cNvPr>
          <p:cNvSpPr>
            <a:spLocks noGrp="1"/>
          </p:cNvSpPr>
          <p:nvPr>
            <p:ph type="title"/>
          </p:nvPr>
        </p:nvSpPr>
        <p:spPr>
          <a:xfrm>
            <a:off x="838200" y="17987"/>
            <a:ext cx="10515600" cy="1325563"/>
          </a:xfrm>
        </p:spPr>
        <p:txBody>
          <a:bodyPr/>
          <a:lstStyle/>
          <a:p>
            <a:r>
              <a:rPr lang="en-US" dirty="0">
                <a:cs typeface="Calibri Light"/>
              </a:rPr>
              <a:t>Introduction</a:t>
            </a:r>
          </a:p>
        </p:txBody>
      </p:sp>
      <p:sp>
        <p:nvSpPr>
          <p:cNvPr id="3" name="Content Placeholder 2">
            <a:extLst>
              <a:ext uri="{FF2B5EF4-FFF2-40B4-BE49-F238E27FC236}">
                <a16:creationId xmlns:a16="http://schemas.microsoft.com/office/drawing/2014/main" id="{A1B31B4C-7224-4C66-8038-FE5191066E0A}"/>
              </a:ext>
            </a:extLst>
          </p:cNvPr>
          <p:cNvSpPr>
            <a:spLocks noGrp="1"/>
          </p:cNvSpPr>
          <p:nvPr>
            <p:ph idx="1"/>
          </p:nvPr>
        </p:nvSpPr>
        <p:spPr>
          <a:xfrm>
            <a:off x="838200" y="1165222"/>
            <a:ext cx="10515600" cy="5346854"/>
          </a:xfrm>
        </p:spPr>
        <p:txBody>
          <a:bodyPr vert="horz" lIns="91440" tIns="45720" rIns="91440" bIns="45720" rtlCol="0" anchor="t">
            <a:normAutofit/>
          </a:bodyPr>
          <a:lstStyle/>
          <a:p>
            <a:r>
              <a:rPr lang="en-US" sz="2400" dirty="0"/>
              <a:t>BLAST</a:t>
            </a:r>
          </a:p>
          <a:p>
            <a:pPr lvl="1"/>
            <a:r>
              <a:rPr lang="en-US" sz="2000" dirty="0"/>
              <a:t>The most widely used bioinformatics application</a:t>
            </a:r>
            <a:endParaRPr lang="en-US" sz="2000" dirty="0">
              <a:cs typeface="Calibri"/>
            </a:endParaRPr>
          </a:p>
          <a:p>
            <a:r>
              <a:rPr lang="en-US" sz="2400" dirty="0"/>
              <a:t>Problem</a:t>
            </a:r>
            <a:endParaRPr lang="en-US" sz="2400" dirty="0">
              <a:cs typeface="Calibri"/>
            </a:endParaRPr>
          </a:p>
          <a:p>
            <a:pPr lvl="1"/>
            <a:r>
              <a:rPr lang="en-US" sz="2000" dirty="0"/>
              <a:t>How to reduce runtime by optimally dividing BLAST data among multiple processors</a:t>
            </a:r>
            <a:endParaRPr lang="en-US" sz="2000" dirty="0">
              <a:cs typeface="Calibri"/>
            </a:endParaRPr>
          </a:p>
          <a:p>
            <a:r>
              <a:rPr lang="en-US" sz="2400" dirty="0"/>
              <a:t>Methods </a:t>
            </a:r>
            <a:endParaRPr lang="en-US" sz="2400" dirty="0">
              <a:cs typeface="Calibri"/>
            </a:endParaRPr>
          </a:p>
          <a:p>
            <a:pPr lvl="1"/>
            <a:r>
              <a:rPr lang="en-US" sz="2000" dirty="0"/>
              <a:t>Use profiling techniques to analyze BLAST bottleneck</a:t>
            </a:r>
            <a:endParaRPr lang="en-US" sz="2000" dirty="0">
              <a:cs typeface="Calibri"/>
            </a:endParaRPr>
          </a:p>
          <a:p>
            <a:pPr lvl="1"/>
            <a:r>
              <a:rPr lang="en-US" sz="2000" dirty="0"/>
              <a:t>Measure runtime vs. different input datasets</a:t>
            </a:r>
            <a:endParaRPr lang="en-US" dirty="0"/>
          </a:p>
          <a:p>
            <a:pPr lvl="1"/>
            <a:r>
              <a:rPr lang="en-US" sz="2000" dirty="0"/>
              <a:t>Characterize hardware performance for high-performance computing clusters</a:t>
            </a:r>
            <a:endParaRPr lang="en-US" dirty="0">
              <a:cs typeface="Calibri"/>
            </a:endParaRPr>
          </a:p>
          <a:p>
            <a:pPr lvl="1"/>
            <a:r>
              <a:rPr lang="en-US" sz="2000" dirty="0"/>
              <a:t>Create models to predict runtime</a:t>
            </a:r>
            <a:endParaRPr lang="en-US" dirty="0"/>
          </a:p>
          <a:p>
            <a:pPr lvl="1"/>
            <a:r>
              <a:rPr lang="en-US" sz="2000" dirty="0">
                <a:cs typeface="Calibri"/>
              </a:rPr>
              <a:t>Use models to optimize data partitioning</a:t>
            </a:r>
            <a:endParaRPr lang="en-US" sz="2000" dirty="0"/>
          </a:p>
          <a:p>
            <a:r>
              <a:rPr lang="en-US" sz="2400" dirty="0"/>
              <a:t>Results</a:t>
            </a:r>
            <a:endParaRPr lang="en-US" sz="2400" dirty="0">
              <a:cs typeface="Calibri"/>
            </a:endParaRPr>
          </a:p>
          <a:p>
            <a:pPr lvl="1"/>
            <a:r>
              <a:rPr lang="en-US" sz="2000" dirty="0"/>
              <a:t>BLAST runtime reduced on HPC clusters</a:t>
            </a:r>
            <a:endParaRPr lang="en-US" sz="2000" dirty="0">
              <a:cs typeface="Calibri"/>
            </a:endParaRPr>
          </a:p>
          <a:p>
            <a:r>
              <a:rPr lang="en-US" sz="2400" dirty="0"/>
              <a:t>Discussion and Conclusion</a:t>
            </a:r>
            <a:endParaRPr lang="en-US" sz="2400" dirty="0">
              <a:cs typeface="Calibri"/>
            </a:endParaRPr>
          </a:p>
          <a:p>
            <a:endParaRPr lang="en-US" sz="2400" dirty="0">
              <a:cs typeface="Calibri"/>
            </a:endParaRPr>
          </a:p>
          <a:p>
            <a:pPr lvl="1"/>
            <a:endParaRPr lang="en-US" sz="2000" dirty="0">
              <a:cs typeface="Calibri" panose="020F0502020204030204"/>
            </a:endParaRPr>
          </a:p>
        </p:txBody>
      </p:sp>
    </p:spTree>
    <p:extLst>
      <p:ext uri="{BB962C8B-B14F-4D97-AF65-F5344CB8AC3E}">
        <p14:creationId xmlns:p14="http://schemas.microsoft.com/office/powerpoint/2010/main" val="2396726781"/>
      </p:ext>
    </p:extLst>
  </p:cSld>
  <p:clrMapOvr>
    <a:masterClrMapping/>
  </p:clrMapOvr>
  <p:transition advTm="237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04FE-1A2B-4563-9E9C-F875A1643DD2}"/>
              </a:ext>
            </a:extLst>
          </p:cNvPr>
          <p:cNvSpPr>
            <a:spLocks noGrp="1"/>
          </p:cNvSpPr>
          <p:nvPr>
            <p:ph type="title"/>
          </p:nvPr>
        </p:nvSpPr>
        <p:spPr>
          <a:xfrm>
            <a:off x="838200" y="18255"/>
            <a:ext cx="10515600" cy="1325563"/>
          </a:xfrm>
        </p:spPr>
        <p:txBody>
          <a:bodyPr/>
          <a:lstStyle/>
          <a:p>
            <a:r>
              <a:rPr lang="en-US" dirty="0"/>
              <a:t>Background</a:t>
            </a:r>
          </a:p>
        </p:txBody>
      </p:sp>
      <p:sp>
        <p:nvSpPr>
          <p:cNvPr id="3" name="Content Placeholder 2">
            <a:extLst>
              <a:ext uri="{FF2B5EF4-FFF2-40B4-BE49-F238E27FC236}">
                <a16:creationId xmlns:a16="http://schemas.microsoft.com/office/drawing/2014/main" id="{12A62500-63A2-4A43-BA2E-24DB127201B9}"/>
              </a:ext>
            </a:extLst>
          </p:cNvPr>
          <p:cNvSpPr>
            <a:spLocks noGrp="1"/>
          </p:cNvSpPr>
          <p:nvPr>
            <p:ph idx="1"/>
          </p:nvPr>
        </p:nvSpPr>
        <p:spPr>
          <a:xfrm>
            <a:off x="838200" y="1148292"/>
            <a:ext cx="10515600" cy="4757079"/>
          </a:xfrm>
        </p:spPr>
        <p:txBody>
          <a:bodyPr vert="horz" lIns="91440" tIns="45720" rIns="91440" bIns="45720" rtlCol="0" anchor="t">
            <a:normAutofit/>
          </a:bodyPr>
          <a:lstStyle/>
          <a:p>
            <a:r>
              <a:rPr lang="en-US" sz="2400" b="1" dirty="0"/>
              <a:t>Basic Local Alignment Search Tool</a:t>
            </a:r>
            <a:r>
              <a:rPr lang="en-US" sz="2400" dirty="0"/>
              <a:t> (BLAST) is a software package developed by NIH/NCBI for comparing biological sequences such as DNA or amino acid sequences</a:t>
            </a:r>
          </a:p>
          <a:p>
            <a:r>
              <a:rPr lang="en-US" sz="2400" dirty="0"/>
              <a:t>BLAST is probably the most widely used bioinformatics application</a:t>
            </a:r>
            <a:endParaRPr lang="en-US" sz="2400" dirty="0">
              <a:cs typeface="Calibri"/>
            </a:endParaRPr>
          </a:p>
          <a:p>
            <a:pPr lvl="1"/>
            <a:r>
              <a:rPr lang="en-US" sz="2000" dirty="0"/>
              <a:t>Original publication cited more than 94k times</a:t>
            </a:r>
            <a:endParaRPr lang="en-US" sz="2000" dirty="0">
              <a:cs typeface="Calibri"/>
            </a:endParaRPr>
          </a:p>
          <a:p>
            <a:pPr lvl="1"/>
            <a:r>
              <a:rPr lang="en-US" sz="2000" dirty="0">
                <a:cs typeface="Calibri"/>
              </a:rPr>
              <a:t>"Google of biological research"</a:t>
            </a:r>
            <a:endParaRPr lang="en-US" sz="2000" dirty="0"/>
          </a:p>
          <a:p>
            <a:r>
              <a:rPr lang="en-US" sz="2400" dirty="0"/>
              <a:t>BLAST identifies matches between two user input files:</a:t>
            </a:r>
            <a:endParaRPr lang="en-US" sz="2400" dirty="0">
              <a:cs typeface="Calibri"/>
            </a:endParaRPr>
          </a:p>
          <a:p>
            <a:pPr lvl="1"/>
            <a:r>
              <a:rPr lang="en-US" sz="2000" dirty="0"/>
              <a:t>(a) </a:t>
            </a:r>
            <a:r>
              <a:rPr lang="en-US" sz="2000" u="sng" dirty="0"/>
              <a:t>Database</a:t>
            </a:r>
            <a:r>
              <a:rPr lang="en-US" sz="2000" dirty="0"/>
              <a:t> and (b) </a:t>
            </a:r>
            <a:r>
              <a:rPr lang="en-US" sz="2000" u="sng" dirty="0"/>
              <a:t>Query</a:t>
            </a:r>
            <a:r>
              <a:rPr lang="en-US" sz="2000" dirty="0"/>
              <a:t> </a:t>
            </a:r>
            <a:endParaRPr lang="en-US" sz="2000" dirty="0">
              <a:cs typeface="Calibri"/>
            </a:endParaRPr>
          </a:p>
          <a:p>
            <a:pPr lvl="1"/>
            <a:r>
              <a:rPr lang="en-US" sz="2000" dirty="0"/>
              <a:t>Input files usually millions of sequences long and can be &gt; 100 GB each</a:t>
            </a:r>
            <a:endParaRPr lang="en-US" sz="2000" dirty="0">
              <a:cs typeface="Calibri"/>
            </a:endParaRPr>
          </a:p>
          <a:p>
            <a:r>
              <a:rPr lang="en-US" sz="2400" dirty="0"/>
              <a:t>BLAST is suitable for </a:t>
            </a:r>
            <a:r>
              <a:rPr lang="en-US" sz="2400" dirty="0">
                <a:ea typeface="+mn-lt"/>
                <a:cs typeface="+mn-lt"/>
              </a:rPr>
              <a:t>high performance computing (HPC)</a:t>
            </a:r>
          </a:p>
          <a:p>
            <a:pPr lvl="1"/>
            <a:r>
              <a:rPr lang="en-US" sz="2000" dirty="0"/>
              <a:t>Parallel BLAST were developed: </a:t>
            </a:r>
            <a:r>
              <a:rPr lang="en-US" sz="2000" dirty="0" err="1"/>
              <a:t>mpiBLAST</a:t>
            </a:r>
            <a:r>
              <a:rPr lang="en-US" sz="2000" dirty="0"/>
              <a:t>, </a:t>
            </a:r>
            <a:r>
              <a:rPr lang="en-US" sz="2000" dirty="0" err="1"/>
              <a:t>ScalaBLAST</a:t>
            </a:r>
            <a:r>
              <a:rPr lang="en-US" sz="2000" dirty="0"/>
              <a:t>, DCBLAST, </a:t>
            </a:r>
            <a:r>
              <a:rPr lang="en-US" sz="2000" dirty="0" err="1"/>
              <a:t>miBLAST</a:t>
            </a:r>
            <a:r>
              <a:rPr lang="en-US" sz="2000" dirty="0"/>
              <a:t>, etc.</a:t>
            </a:r>
            <a:endParaRPr lang="en-US" dirty="0"/>
          </a:p>
          <a:p>
            <a:endParaRPr lang="en-US" sz="2400" dirty="0">
              <a:cs typeface="Calibri"/>
            </a:endParaRPr>
          </a:p>
          <a:p>
            <a:endParaRPr lang="en-US" sz="2400" dirty="0">
              <a:cs typeface="Calibri"/>
            </a:endParaRPr>
          </a:p>
          <a:p>
            <a:endParaRPr lang="en-US" sz="2400" dirty="0">
              <a:cs typeface="Calibri"/>
            </a:endParaRPr>
          </a:p>
        </p:txBody>
      </p:sp>
      <p:sp>
        <p:nvSpPr>
          <p:cNvPr id="4" name="Content Placeholder 2">
            <a:extLst>
              <a:ext uri="{FF2B5EF4-FFF2-40B4-BE49-F238E27FC236}">
                <a16:creationId xmlns:a16="http://schemas.microsoft.com/office/drawing/2014/main" id="{716AA97C-EC74-476C-8FD8-AB9D4B0AE145}"/>
              </a:ext>
            </a:extLst>
          </p:cNvPr>
          <p:cNvSpPr txBox="1">
            <a:spLocks/>
          </p:cNvSpPr>
          <p:nvPr/>
        </p:nvSpPr>
        <p:spPr>
          <a:xfrm>
            <a:off x="378488" y="6176963"/>
            <a:ext cx="11602229" cy="600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buFont typeface="Wingdings" panose="05000000000000000000" pitchFamily="2" charset="2"/>
              <a:buChar char="Ø"/>
            </a:pPr>
            <a:r>
              <a:rPr lang="en-US" sz="2400" b="1"/>
              <a:t> Parallelization of BLAST on HPC is an important research area</a:t>
            </a:r>
            <a:endParaRPr lang="en-US">
              <a:cs typeface="Calibri"/>
            </a:endParaRPr>
          </a:p>
        </p:txBody>
      </p:sp>
    </p:spTree>
    <p:extLst>
      <p:ext uri="{BB962C8B-B14F-4D97-AF65-F5344CB8AC3E}">
        <p14:creationId xmlns:p14="http://schemas.microsoft.com/office/powerpoint/2010/main" val="3687360463"/>
      </p:ext>
    </p:extLst>
  </p:cSld>
  <p:clrMapOvr>
    <a:masterClrMapping/>
  </p:clrMapOvr>
  <p:transition advTm="378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04FE-1A2B-4563-9E9C-F875A1643DD2}"/>
              </a:ext>
            </a:extLst>
          </p:cNvPr>
          <p:cNvSpPr>
            <a:spLocks noGrp="1"/>
          </p:cNvSpPr>
          <p:nvPr>
            <p:ph type="title"/>
          </p:nvPr>
        </p:nvSpPr>
        <p:spPr>
          <a:xfrm>
            <a:off x="838200" y="18255"/>
            <a:ext cx="10515600" cy="1325563"/>
          </a:xfrm>
        </p:spPr>
        <p:txBody>
          <a:bodyPr/>
          <a:lstStyle/>
          <a:p>
            <a:r>
              <a:rPr lang="en-US" dirty="0"/>
              <a:t>Problem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62500-63A2-4A43-BA2E-24DB127201B9}"/>
                  </a:ext>
                </a:extLst>
              </p:cNvPr>
              <p:cNvSpPr>
                <a:spLocks noGrp="1"/>
              </p:cNvSpPr>
              <p:nvPr>
                <p:ph idx="1"/>
              </p:nvPr>
            </p:nvSpPr>
            <p:spPr>
              <a:xfrm>
                <a:off x="838200" y="1148292"/>
                <a:ext cx="10515600" cy="4867691"/>
              </a:xfrm>
            </p:spPr>
            <p:txBody>
              <a:bodyPr vert="horz" lIns="91440" tIns="45720" rIns="91440" bIns="45720" rtlCol="0" anchor="t">
                <a:normAutofit/>
              </a:bodyPr>
              <a:lstStyle/>
              <a:p>
                <a:r>
                  <a:rPr lang="en-US" sz="2400" dirty="0"/>
                  <a:t>The "dual segmentation" method [</a:t>
                </a:r>
                <a:r>
                  <a:rPr lang="en-US" sz="2400" dirty="0">
                    <a:ea typeface="+mn-lt"/>
                    <a:cs typeface="+mn-lt"/>
                  </a:rPr>
                  <a:t>Mikailov et al. </a:t>
                </a:r>
                <a:r>
                  <a:rPr lang="en-US" sz="2400" dirty="0"/>
                  <a:t>2017]</a:t>
                </a:r>
                <a:endParaRPr lang="en-US" sz="2400" dirty="0">
                  <a:cs typeface="Calibri"/>
                </a:endParaRPr>
              </a:p>
              <a:p>
                <a:pPr lvl="1"/>
                <a:r>
                  <a:rPr lang="en-US" sz="2000" dirty="0"/>
                  <a:t>Divides the database into </a:t>
                </a:r>
                <a:r>
                  <a:rPr lang="en-US" sz="2000" i="1" dirty="0"/>
                  <a:t>m</a:t>
                </a:r>
                <a:r>
                  <a:rPr lang="en-US" sz="2000" dirty="0"/>
                  <a:t> pieces</a:t>
                </a:r>
                <a:endParaRPr lang="en-US" sz="2000" dirty="0">
                  <a:cs typeface="Calibri"/>
                </a:endParaRPr>
              </a:p>
              <a:p>
                <a:pPr lvl="1"/>
                <a:r>
                  <a:rPr lang="en-US" sz="2000" dirty="0">
                    <a:cs typeface="Calibri"/>
                  </a:rPr>
                  <a:t>Divides the query into </a:t>
                </a:r>
                <a:r>
                  <a:rPr lang="en-US" sz="2000" i="1" dirty="0">
                    <a:cs typeface="Calibri"/>
                  </a:rPr>
                  <a:t>n</a:t>
                </a:r>
                <a:r>
                  <a:rPr lang="en-US" sz="2000" dirty="0">
                    <a:cs typeface="Calibri"/>
                  </a:rPr>
                  <a:t> pieces</a:t>
                </a:r>
              </a:p>
              <a:p>
                <a:pPr lvl="1"/>
                <a:r>
                  <a:rPr lang="en-US" sz="2000" dirty="0">
                    <a:cs typeface="Calibri"/>
                  </a:rPr>
                  <a:t>Distributes the sub-databases and sub-queries among </a:t>
                </a:r>
                <a14:m>
                  <m:oMath xmlns:m="http://schemas.openxmlformats.org/officeDocument/2006/math">
                    <m:r>
                      <a:rPr lang="en-US" sz="2000" i="1" dirty="0" smtClean="0">
                        <a:latin typeface="Cambria Math" panose="02040503050406030204" pitchFamily="18" charset="0"/>
                        <a:cs typeface="Calibri"/>
                      </a:rPr>
                      <m:t>𝑚</m:t>
                    </m:r>
                    <m:r>
                      <a:rPr lang="en-US" sz="2000" i="1" dirty="0" smtClean="0">
                        <a:latin typeface="Cambria Math" panose="02040503050406030204" pitchFamily="18" charset="0"/>
                        <a:cs typeface="Calibri"/>
                      </a:rPr>
                      <m:t>∗</m:t>
                    </m:r>
                    <m:r>
                      <a:rPr lang="en-US" sz="2000" i="1" dirty="0" smtClean="0">
                        <a:latin typeface="Cambria Math" panose="02040503050406030204" pitchFamily="18" charset="0"/>
                        <a:cs typeface="Calibri"/>
                      </a:rPr>
                      <m:t>𝑛</m:t>
                    </m:r>
                  </m:oMath>
                </a14:m>
                <a:r>
                  <a:rPr lang="en-US" sz="2000" dirty="0">
                    <a:cs typeface="Calibri"/>
                  </a:rPr>
                  <a:t> nodes</a:t>
                </a:r>
              </a:p>
              <a:p>
                <a:pPr lvl="1"/>
                <a:r>
                  <a:rPr lang="en-US" sz="2000" dirty="0">
                    <a:cs typeface="Calibri"/>
                  </a:rPr>
                  <a:t>Effective and portable</a:t>
                </a:r>
              </a:p>
              <a:p>
                <a:pPr lvl="2"/>
                <a:r>
                  <a:rPr lang="en-US" sz="1600" dirty="0"/>
                  <a:t>Reduced runtime from &gt;27 days to &lt;1 day </a:t>
                </a:r>
                <a:endParaRPr lang="en-US" sz="1600" dirty="0">
                  <a:cs typeface="Calibri"/>
                </a:endParaRPr>
              </a:p>
              <a:p>
                <a:pPr lvl="2"/>
                <a:r>
                  <a:rPr lang="en-US" sz="1600" dirty="0">
                    <a:cs typeface="Calibri"/>
                  </a:rPr>
                  <a:t>Does not need to modify the BLAST algorithm</a:t>
                </a:r>
              </a:p>
              <a:p>
                <a:pPr lvl="2"/>
                <a:r>
                  <a:rPr lang="en-US" sz="1600" dirty="0">
                    <a:cs typeface="Calibri"/>
                  </a:rPr>
                  <a:t>Does not depend on low-level parallelization mechanisms such as MPI or </a:t>
                </a:r>
                <a:r>
                  <a:rPr lang="en-US" sz="1600" dirty="0" err="1">
                    <a:cs typeface="Calibri"/>
                  </a:rPr>
                  <a:t>pthreads</a:t>
                </a:r>
                <a:endParaRPr lang="en-US" sz="1600" dirty="0">
                  <a:cs typeface="Calibri"/>
                </a:endParaRPr>
              </a:p>
              <a:p>
                <a:pPr lvl="2"/>
                <a:r>
                  <a:rPr lang="en-US" sz="1600" dirty="0">
                    <a:cs typeface="Calibri"/>
                  </a:rPr>
                  <a:t>Can be easily applied to the latest version of BLAST released by NIH/NCBI</a:t>
                </a:r>
              </a:p>
              <a:p>
                <a:pPr lvl="1"/>
                <a:r>
                  <a:rPr lang="en-US" sz="2000">
                    <a:cs typeface="Calibri"/>
                  </a:rPr>
                  <a:t>However, optimality </a:t>
                </a:r>
                <a:r>
                  <a:rPr lang="en-US" sz="2000" dirty="0">
                    <a:cs typeface="Calibri"/>
                  </a:rPr>
                  <a:t>of the selection of </a:t>
                </a:r>
                <a14:m>
                  <m:oMath xmlns:m="http://schemas.openxmlformats.org/officeDocument/2006/math">
                    <m:r>
                      <a:rPr lang="en-US" sz="2000" i="1" dirty="0" smtClean="0">
                        <a:latin typeface="Cambria Math" panose="02040503050406030204" pitchFamily="18" charset="0"/>
                        <a:cs typeface="Calibri"/>
                      </a:rPr>
                      <m:t>(</m:t>
                    </m:r>
                    <m:r>
                      <a:rPr lang="en-US" sz="2000" i="1" dirty="0" err="1">
                        <a:latin typeface="Cambria Math" panose="02040503050406030204" pitchFamily="18" charset="0"/>
                        <a:cs typeface="Calibri"/>
                      </a:rPr>
                      <m:t>𝑚</m:t>
                    </m:r>
                    <m:r>
                      <a:rPr lang="en-US" sz="2000" i="1" dirty="0" err="1">
                        <a:latin typeface="Cambria Math" panose="02040503050406030204" pitchFamily="18" charset="0"/>
                        <a:cs typeface="Calibri"/>
                      </a:rPr>
                      <m:t>,</m:t>
                    </m:r>
                    <m:r>
                      <a:rPr lang="en-US" sz="2000" i="1" dirty="0" err="1">
                        <a:latin typeface="Cambria Math" panose="02040503050406030204" pitchFamily="18" charset="0"/>
                        <a:cs typeface="Calibri"/>
                      </a:rPr>
                      <m:t>𝑛</m:t>
                    </m:r>
                    <m:r>
                      <a:rPr lang="en-US" sz="2000" i="1" dirty="0">
                        <a:latin typeface="Cambria Math" panose="02040503050406030204" pitchFamily="18" charset="0"/>
                        <a:cs typeface="Calibri"/>
                      </a:rPr>
                      <m:t>) </m:t>
                    </m:r>
                  </m:oMath>
                </a14:m>
                <a:r>
                  <a:rPr lang="en-US" sz="2000" dirty="0">
                    <a:cs typeface="Calibri"/>
                  </a:rPr>
                  <a:t>was not addressed</a:t>
                </a:r>
              </a:p>
              <a:p>
                <a:r>
                  <a:rPr lang="en-US" sz="2400" dirty="0">
                    <a:cs typeface="Calibri"/>
                  </a:rPr>
                  <a:t>Research question</a:t>
                </a:r>
                <a:endParaRPr lang="en-US" dirty="0"/>
              </a:p>
              <a:p>
                <a:pPr lvl="1"/>
                <a:r>
                  <a:rPr lang="en-US" sz="2000" b="1" dirty="0">
                    <a:cs typeface="Calibri"/>
                  </a:rPr>
                  <a:t>How to find the optimal partitioning of the BLAST input datasets to be concurrently executed by multiple homogeneous or heterogeneous processors?</a:t>
                </a:r>
              </a:p>
              <a:p>
                <a:pPr lvl="1"/>
                <a:endParaRPr lang="en-US" sz="2000" dirty="0">
                  <a:cs typeface="Calibri"/>
                </a:endParaRPr>
              </a:p>
              <a:p>
                <a:endParaRPr lang="en-US" sz="2400" dirty="0">
                  <a:cs typeface="Calibri"/>
                </a:endParaRPr>
              </a:p>
              <a:p>
                <a:endParaRPr lang="en-US" sz="2400" dirty="0">
                  <a:cs typeface="Calibri"/>
                </a:endParaRPr>
              </a:p>
            </p:txBody>
          </p:sp>
        </mc:Choice>
        <mc:Fallback xmlns="">
          <p:sp>
            <p:nvSpPr>
              <p:cNvPr id="3" name="Content Placeholder 2">
                <a:extLst>
                  <a:ext uri="{FF2B5EF4-FFF2-40B4-BE49-F238E27FC236}">
                    <a16:creationId xmlns:a16="http://schemas.microsoft.com/office/drawing/2014/main" id="{12A62500-63A2-4A43-BA2E-24DB127201B9}"/>
                  </a:ext>
                </a:extLst>
              </p:cNvPr>
              <p:cNvSpPr>
                <a:spLocks noGrp="1" noRot="1" noChangeAspect="1" noMove="1" noResize="1" noEditPoints="1" noAdjustHandles="1" noChangeArrowheads="1" noChangeShapeType="1" noTextEdit="1"/>
              </p:cNvSpPr>
              <p:nvPr>
                <p:ph idx="1"/>
              </p:nvPr>
            </p:nvSpPr>
            <p:spPr>
              <a:xfrm>
                <a:off x="838200" y="1148292"/>
                <a:ext cx="10515600" cy="4867691"/>
              </a:xfrm>
              <a:blipFill>
                <a:blip r:embed="rId3"/>
                <a:stretch>
                  <a:fillRect l="-812" t="-1752"/>
                </a:stretch>
              </a:blipFill>
            </p:spPr>
            <p:txBody>
              <a:bodyPr/>
              <a:lstStyle/>
              <a:p>
                <a:r>
                  <a:rPr lang="en-US">
                    <a:noFill/>
                  </a:rPr>
                  <a:t> </a:t>
                </a:r>
              </a:p>
            </p:txBody>
          </p:sp>
        </mc:Fallback>
      </mc:AlternateContent>
    </p:spTree>
    <p:extLst>
      <p:ext uri="{BB962C8B-B14F-4D97-AF65-F5344CB8AC3E}">
        <p14:creationId xmlns:p14="http://schemas.microsoft.com/office/powerpoint/2010/main" val="4124459966"/>
      </p:ext>
    </p:extLst>
  </p:cSld>
  <p:clrMapOvr>
    <a:masterClrMapping/>
  </p:clrMapOvr>
  <p:transition advTm="378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798A-CCC8-427A-8A75-D90338ED0870}"/>
              </a:ext>
            </a:extLst>
          </p:cNvPr>
          <p:cNvSpPr>
            <a:spLocks noGrp="1"/>
          </p:cNvSpPr>
          <p:nvPr>
            <p:ph type="title"/>
          </p:nvPr>
        </p:nvSpPr>
        <p:spPr>
          <a:xfrm>
            <a:off x="838200" y="0"/>
            <a:ext cx="10515600" cy="1325563"/>
          </a:xfrm>
        </p:spPr>
        <p:txBody>
          <a:bodyPr/>
          <a:lstStyle/>
          <a:p>
            <a:r>
              <a:rPr lang="en-US" dirty="0"/>
              <a:t>Methodology</a:t>
            </a:r>
          </a:p>
        </p:txBody>
      </p:sp>
      <p:sp>
        <p:nvSpPr>
          <p:cNvPr id="3" name="Content Placeholder 2">
            <a:extLst>
              <a:ext uri="{FF2B5EF4-FFF2-40B4-BE49-F238E27FC236}">
                <a16:creationId xmlns:a16="http://schemas.microsoft.com/office/drawing/2014/main" id="{73E06B68-430B-47E4-B299-3BA69DCCFF6F}"/>
              </a:ext>
            </a:extLst>
          </p:cNvPr>
          <p:cNvSpPr>
            <a:spLocks noGrp="1"/>
          </p:cNvSpPr>
          <p:nvPr>
            <p:ph idx="1"/>
          </p:nvPr>
        </p:nvSpPr>
        <p:spPr>
          <a:xfrm>
            <a:off x="838199" y="1182156"/>
            <a:ext cx="10714463" cy="4342337"/>
          </a:xfrm>
        </p:spPr>
        <p:txBody>
          <a:bodyPr vert="horz" lIns="91440" tIns="45720" rIns="91440" bIns="45720" rtlCol="0" anchor="t">
            <a:normAutofit/>
          </a:bodyPr>
          <a:lstStyle/>
          <a:p>
            <a:r>
              <a:rPr lang="en-US" sz="2400" dirty="0">
                <a:cs typeface="Calibri"/>
              </a:rPr>
              <a:t>Three profiling techniques were used to analyze BLAST bottlenecks</a:t>
            </a:r>
            <a:endParaRPr lang="en-US" sz="2400" dirty="0">
              <a:ea typeface="+mn-lt"/>
              <a:cs typeface="+mn-lt"/>
            </a:endParaRPr>
          </a:p>
          <a:p>
            <a:pPr lvl="1"/>
            <a:r>
              <a:rPr lang="en-US" sz="2000" dirty="0">
                <a:cs typeface="Calibri"/>
              </a:rPr>
              <a:t>Shell-level: Unix "time" command – for fast overall runtime measurement</a:t>
            </a:r>
          </a:p>
          <a:p>
            <a:pPr lvl="1"/>
            <a:r>
              <a:rPr lang="en-US" sz="2000" dirty="0">
                <a:cs typeface="Calibri"/>
              </a:rPr>
              <a:t>Code-level: BLAST built-in module "profiler" – for fast "hotspot" runtime measurement</a:t>
            </a:r>
          </a:p>
          <a:p>
            <a:pPr lvl="1"/>
            <a:r>
              <a:rPr lang="en-US" sz="2000" dirty="0">
                <a:cs typeface="Calibri"/>
              </a:rPr>
              <a:t>System-level: Unix "</a:t>
            </a:r>
            <a:r>
              <a:rPr lang="en-US" sz="2000" dirty="0" err="1">
                <a:cs typeface="Calibri"/>
              </a:rPr>
              <a:t>gprof</a:t>
            </a:r>
            <a:r>
              <a:rPr lang="en-US" sz="2000" dirty="0">
                <a:cs typeface="Calibri"/>
              </a:rPr>
              <a:t>" program – for detailed </a:t>
            </a:r>
            <a:r>
              <a:rPr lang="en-US" sz="2000" b="1" dirty="0">
                <a:cs typeface="Calibri"/>
              </a:rPr>
              <a:t>per-function time/call-count measurement</a:t>
            </a:r>
          </a:p>
          <a:p>
            <a:r>
              <a:rPr lang="en-US" sz="2400" dirty="0">
                <a:cs typeface="Calibri"/>
              </a:rPr>
              <a:t>Measure runtime vs. different input datasets</a:t>
            </a:r>
            <a:endParaRPr lang="en-US" sz="2400" dirty="0">
              <a:ea typeface="+mn-lt"/>
              <a:cs typeface="+mn-lt"/>
            </a:endParaRPr>
          </a:p>
          <a:p>
            <a:pPr lvl="1"/>
            <a:r>
              <a:rPr lang="en-US" sz="2000" dirty="0">
                <a:cs typeface="Calibri"/>
              </a:rPr>
              <a:t>6 different </a:t>
            </a:r>
            <a:r>
              <a:rPr lang="en-US" sz="2000" b="1" dirty="0">
                <a:cs typeface="Calibri"/>
              </a:rPr>
              <a:t>database</a:t>
            </a:r>
            <a:r>
              <a:rPr lang="en-US" sz="2000" dirty="0">
                <a:cs typeface="Calibri"/>
              </a:rPr>
              <a:t> files from 8,179 to 261,725 sequences</a:t>
            </a:r>
          </a:p>
          <a:p>
            <a:pPr lvl="1"/>
            <a:r>
              <a:rPr lang="en-US" sz="2000" dirty="0">
                <a:cs typeface="Calibri"/>
              </a:rPr>
              <a:t>15 </a:t>
            </a:r>
            <a:r>
              <a:rPr lang="en-US" sz="2000" dirty="0">
                <a:ea typeface="+mn-lt"/>
                <a:cs typeface="+mn-lt"/>
              </a:rPr>
              <a:t>different </a:t>
            </a:r>
            <a:r>
              <a:rPr lang="en-US" sz="2000" b="1" dirty="0">
                <a:ea typeface="+mn-lt"/>
                <a:cs typeface="+mn-lt"/>
              </a:rPr>
              <a:t>query </a:t>
            </a:r>
            <a:r>
              <a:rPr lang="en-US" sz="2000" dirty="0">
                <a:ea typeface="+mn-lt"/>
                <a:cs typeface="+mn-lt"/>
              </a:rPr>
              <a:t>files from 17,848 to 1,142,220 sequences</a:t>
            </a:r>
            <a:endParaRPr lang="en-US" sz="2000" dirty="0">
              <a:cs typeface="Calibri"/>
            </a:endParaRPr>
          </a:p>
          <a:p>
            <a:r>
              <a:rPr lang="en-US" sz="2400" dirty="0">
                <a:cs typeface="Calibri"/>
              </a:rPr>
              <a:t>Characterize hardware performance for high-performance computing clusters</a:t>
            </a:r>
            <a:endParaRPr lang="en-US" sz="2400" dirty="0">
              <a:ea typeface="+mn-lt"/>
              <a:cs typeface="+mn-lt"/>
            </a:endParaRPr>
          </a:p>
          <a:p>
            <a:pPr lvl="1"/>
            <a:r>
              <a:rPr lang="en-US" sz="2000" dirty="0">
                <a:ea typeface="+mn-lt"/>
                <a:cs typeface="+mn-lt"/>
              </a:rPr>
              <a:t>FDA "Betsy" HPC cluster: ~500 nodes, </a:t>
            </a:r>
            <a:r>
              <a:rPr lang="en-US" sz="2000" b="1" dirty="0">
                <a:ea typeface="+mn-lt"/>
                <a:cs typeface="+mn-lt"/>
              </a:rPr>
              <a:t>6 types of hardware configurations</a:t>
            </a:r>
          </a:p>
          <a:p>
            <a:r>
              <a:rPr lang="en-US" sz="2400" dirty="0">
                <a:cs typeface="Calibri"/>
              </a:rPr>
              <a:t>Use models to optimize data partitioning</a:t>
            </a:r>
          </a:p>
          <a:p>
            <a:pPr lvl="1"/>
            <a:r>
              <a:rPr lang="en-US" sz="2000" dirty="0">
                <a:cs typeface="Calibri"/>
              </a:rPr>
              <a:t>Use </a:t>
            </a:r>
            <a:r>
              <a:rPr lang="en-US" sz="2000" b="1" dirty="0">
                <a:cs typeface="Calibri"/>
              </a:rPr>
              <a:t>bivariate</a:t>
            </a:r>
            <a:r>
              <a:rPr lang="en-US" sz="2000" dirty="0">
                <a:cs typeface="Calibri"/>
              </a:rPr>
              <a:t> </a:t>
            </a:r>
            <a:r>
              <a:rPr lang="en-US" sz="2000" b="1" dirty="0">
                <a:cs typeface="Calibri"/>
              </a:rPr>
              <a:t>quadratic functions</a:t>
            </a:r>
            <a:r>
              <a:rPr lang="en-US" sz="2000" dirty="0">
                <a:cs typeface="Calibri"/>
              </a:rPr>
              <a:t> to fit the measured data</a:t>
            </a:r>
          </a:p>
          <a:p>
            <a:endParaRPr lang="en-US" sz="2600" dirty="0">
              <a:cs typeface="Calibri"/>
            </a:endParaRPr>
          </a:p>
          <a:p>
            <a:endParaRPr lang="en-US" dirty="0">
              <a:cs typeface="Calibri"/>
            </a:endParaRPr>
          </a:p>
        </p:txBody>
      </p:sp>
      <p:pic>
        <p:nvPicPr>
          <p:cNvPr id="5" name="Picture 4" descr="Table&#10;&#10;Description automatically generated">
            <a:extLst>
              <a:ext uri="{FF2B5EF4-FFF2-40B4-BE49-F238E27FC236}">
                <a16:creationId xmlns:a16="http://schemas.microsoft.com/office/drawing/2014/main" id="{C2371385-A943-4E7B-982E-A7AE504A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116" y="5381086"/>
            <a:ext cx="5075100" cy="1236361"/>
          </a:xfrm>
          <a:prstGeom prst="rect">
            <a:avLst/>
          </a:prstGeom>
        </p:spPr>
      </p:pic>
      <p:sp>
        <p:nvSpPr>
          <p:cNvPr id="6" name="Content Placeholder 2">
            <a:extLst>
              <a:ext uri="{FF2B5EF4-FFF2-40B4-BE49-F238E27FC236}">
                <a16:creationId xmlns:a16="http://schemas.microsoft.com/office/drawing/2014/main" id="{E80BD9DD-F088-4A71-B71D-F39B5E9A2A41}"/>
              </a:ext>
            </a:extLst>
          </p:cNvPr>
          <p:cNvSpPr txBox="1">
            <a:spLocks/>
          </p:cNvSpPr>
          <p:nvPr/>
        </p:nvSpPr>
        <p:spPr>
          <a:xfrm>
            <a:off x="2831116" y="6539335"/>
            <a:ext cx="5075100" cy="3186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cs typeface="Calibri"/>
              </a:rPr>
              <a:t>Table: Hardware specifications of the FDA "Betsy" HPC nodes</a:t>
            </a:r>
          </a:p>
          <a:p>
            <a:endParaRPr lang="en-US" dirty="0">
              <a:cs typeface="Calibri"/>
            </a:endParaRPr>
          </a:p>
        </p:txBody>
      </p:sp>
    </p:spTree>
    <p:extLst>
      <p:ext uri="{BB962C8B-B14F-4D97-AF65-F5344CB8AC3E}">
        <p14:creationId xmlns:p14="http://schemas.microsoft.com/office/powerpoint/2010/main" val="1714015203"/>
      </p:ext>
    </p:extLst>
  </p:cSld>
  <p:clrMapOvr>
    <a:masterClrMapping/>
  </p:clrMapOvr>
  <p:transition spd="med" advTm="2743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0D57-857A-4810-901D-24C4513B88C4}"/>
              </a:ext>
            </a:extLst>
          </p:cNvPr>
          <p:cNvSpPr>
            <a:spLocks noGrp="1"/>
          </p:cNvSpPr>
          <p:nvPr>
            <p:ph type="title"/>
          </p:nvPr>
        </p:nvSpPr>
        <p:spPr>
          <a:xfrm>
            <a:off x="838200" y="18255"/>
            <a:ext cx="10515600" cy="1325563"/>
          </a:xfrm>
        </p:spPr>
        <p:txBody>
          <a:bodyPr/>
          <a:lstStyle/>
          <a:p>
            <a:r>
              <a:rPr lang="en-US" dirty="0"/>
              <a:t>Results – Bottleneck </a:t>
            </a:r>
          </a:p>
        </p:txBody>
      </p:sp>
      <p:sp>
        <p:nvSpPr>
          <p:cNvPr id="3" name="Content Placeholder 2">
            <a:extLst>
              <a:ext uri="{FF2B5EF4-FFF2-40B4-BE49-F238E27FC236}">
                <a16:creationId xmlns:a16="http://schemas.microsoft.com/office/drawing/2014/main" id="{0C096ACE-B1A8-4067-93AA-7B4E4FD5DE87}"/>
              </a:ext>
            </a:extLst>
          </p:cNvPr>
          <p:cNvSpPr>
            <a:spLocks noGrp="1"/>
          </p:cNvSpPr>
          <p:nvPr>
            <p:ph idx="1"/>
          </p:nvPr>
        </p:nvSpPr>
        <p:spPr>
          <a:xfrm>
            <a:off x="838200" y="1110837"/>
            <a:ext cx="10346473" cy="1412206"/>
          </a:xfrm>
        </p:spPr>
        <p:txBody>
          <a:bodyPr vert="horz" lIns="91440" tIns="45720" rIns="91440" bIns="45720" rtlCol="0" anchor="t">
            <a:noAutofit/>
          </a:bodyPr>
          <a:lstStyle/>
          <a:p>
            <a:r>
              <a:rPr lang="en-US" sz="2400" dirty="0"/>
              <a:t>BLASTN calls more than 34,500 functions</a:t>
            </a:r>
            <a:endParaRPr lang="en-US" sz="2400" dirty="0">
              <a:cs typeface="Calibri"/>
            </a:endParaRPr>
          </a:p>
          <a:p>
            <a:pPr>
              <a:spcBef>
                <a:spcPts val="400"/>
              </a:spcBef>
            </a:pPr>
            <a:r>
              <a:rPr lang="en-US" sz="2400" dirty="0"/>
              <a:t>One function (</a:t>
            </a:r>
            <a:r>
              <a:rPr lang="en-US" sz="2000" dirty="0" err="1">
                <a:latin typeface="Courier New"/>
                <a:cs typeface="Courier New"/>
              </a:rPr>
              <a:t>RunMTBySplitDB</a:t>
            </a:r>
            <a:r>
              <a:rPr lang="en-US" sz="2400" dirty="0"/>
              <a:t>) takes 99.12% of the total runtime</a:t>
            </a:r>
            <a:endParaRPr lang="en-US" sz="2400" dirty="0">
              <a:cs typeface="Calibri"/>
            </a:endParaRPr>
          </a:p>
          <a:p>
            <a:pPr>
              <a:spcBef>
                <a:spcPts val="400"/>
              </a:spcBef>
            </a:pPr>
            <a:r>
              <a:rPr lang="en-US" sz="2400" dirty="0"/>
              <a:t>Of</a:t>
            </a:r>
            <a:r>
              <a:rPr lang="en-US" sz="2400" b="1" dirty="0"/>
              <a:t> </a:t>
            </a:r>
            <a:r>
              <a:rPr lang="en-US" sz="2400" dirty="0"/>
              <a:t>its 53 child functions, only five (in </a:t>
            </a:r>
            <a:r>
              <a:rPr lang="en-US" sz="2400" dirty="0">
                <a:solidFill>
                  <a:schemeClr val="accent2"/>
                </a:solidFill>
              </a:rPr>
              <a:t>orange</a:t>
            </a:r>
            <a:r>
              <a:rPr lang="en-US" sz="2400" dirty="0"/>
              <a:t> box) take </a:t>
            </a:r>
            <a:r>
              <a:rPr lang="en-US" sz="2400" b="1" dirty="0"/>
              <a:t>92.12%</a:t>
            </a:r>
            <a:r>
              <a:rPr lang="en-US" sz="2400" dirty="0"/>
              <a:t> of total runtime</a:t>
            </a:r>
          </a:p>
        </p:txBody>
      </p:sp>
      <p:sp>
        <p:nvSpPr>
          <p:cNvPr id="7" name="Content Placeholder 2">
            <a:extLst>
              <a:ext uri="{FF2B5EF4-FFF2-40B4-BE49-F238E27FC236}">
                <a16:creationId xmlns:a16="http://schemas.microsoft.com/office/drawing/2014/main" id="{DA6D38FA-EB93-4EB0-9900-03C00CD812DC}"/>
              </a:ext>
            </a:extLst>
          </p:cNvPr>
          <p:cNvSpPr txBox="1">
            <a:spLocks/>
          </p:cNvSpPr>
          <p:nvPr/>
        </p:nvSpPr>
        <p:spPr>
          <a:xfrm>
            <a:off x="378488" y="6151479"/>
            <a:ext cx="11602229" cy="4656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buFont typeface="Wingdings" panose="05000000000000000000" pitchFamily="2" charset="2"/>
              <a:buChar char="Ø"/>
            </a:pPr>
            <a:r>
              <a:rPr lang="en-US" sz="2400" b="1"/>
              <a:t> The five most time-consuming functions need to be investigated in detail</a:t>
            </a:r>
            <a:endParaRPr lang="en-US" sz="2400" b="1">
              <a:cs typeface="Calibri"/>
            </a:endParaRPr>
          </a:p>
          <a:p>
            <a:pPr>
              <a:spcBef>
                <a:spcPts val="400"/>
              </a:spcBef>
              <a:buFont typeface="Wingdings" panose="05000000000000000000" pitchFamily="2" charset="2"/>
              <a:buChar char="Ø"/>
            </a:pPr>
            <a:endParaRPr lang="en-US" sz="2400" b="1">
              <a:cs typeface="Calibri"/>
            </a:endParaRPr>
          </a:p>
        </p:txBody>
      </p:sp>
      <p:grpSp>
        <p:nvGrpSpPr>
          <p:cNvPr id="16" name="Group 15">
            <a:extLst>
              <a:ext uri="{FF2B5EF4-FFF2-40B4-BE49-F238E27FC236}">
                <a16:creationId xmlns:a16="http://schemas.microsoft.com/office/drawing/2014/main" id="{EC4962D5-0CDA-4FC6-8C8A-F0237F72ABA2}"/>
              </a:ext>
            </a:extLst>
          </p:cNvPr>
          <p:cNvGrpSpPr/>
          <p:nvPr/>
        </p:nvGrpSpPr>
        <p:grpSpPr>
          <a:xfrm>
            <a:off x="382318" y="2642728"/>
            <a:ext cx="11382626" cy="3052790"/>
            <a:chOff x="382318" y="2428833"/>
            <a:chExt cx="11382626" cy="3052790"/>
          </a:xfrm>
        </p:grpSpPr>
        <p:pic>
          <p:nvPicPr>
            <p:cNvPr id="12" name="Picture 11" descr="Table&#10;&#10;Description automatically generated">
              <a:extLst>
                <a:ext uri="{FF2B5EF4-FFF2-40B4-BE49-F238E27FC236}">
                  <a16:creationId xmlns:a16="http://schemas.microsoft.com/office/drawing/2014/main" id="{B32C943C-1047-4A39-8CF9-C0FAC5736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18" y="2428833"/>
              <a:ext cx="11382626" cy="3052790"/>
            </a:xfrm>
            <a:prstGeom prst="rect">
              <a:avLst/>
            </a:prstGeom>
          </p:spPr>
        </p:pic>
        <p:sp>
          <p:nvSpPr>
            <p:cNvPr id="5" name="Rectangle 4">
              <a:extLst>
                <a:ext uri="{FF2B5EF4-FFF2-40B4-BE49-F238E27FC236}">
                  <a16:creationId xmlns:a16="http://schemas.microsoft.com/office/drawing/2014/main" id="{794689D9-014F-4CDE-BA03-ABFFEEE990F0}"/>
                </a:ext>
              </a:extLst>
            </p:cNvPr>
            <p:cNvSpPr/>
            <p:nvPr/>
          </p:nvSpPr>
          <p:spPr>
            <a:xfrm>
              <a:off x="1824554" y="3567684"/>
              <a:ext cx="1272367" cy="652324"/>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D8C99D-E9EA-45AC-9671-F4E5C59EC06D}"/>
                </a:ext>
              </a:extLst>
            </p:cNvPr>
            <p:cNvSpPr/>
            <p:nvPr/>
          </p:nvSpPr>
          <p:spPr>
            <a:xfrm>
              <a:off x="9360561" y="5041333"/>
              <a:ext cx="858029" cy="3268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0955CE-3561-44EB-BFF6-2B02A215E5AB}"/>
                </a:ext>
              </a:extLst>
            </p:cNvPr>
            <p:cNvSpPr/>
            <p:nvPr/>
          </p:nvSpPr>
          <p:spPr>
            <a:xfrm>
              <a:off x="1824554" y="5010347"/>
              <a:ext cx="858029" cy="3578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8744CA-5FF9-42CC-A212-8AB8166ABAB9}"/>
                </a:ext>
              </a:extLst>
            </p:cNvPr>
            <p:cNvSpPr/>
            <p:nvPr/>
          </p:nvSpPr>
          <p:spPr>
            <a:xfrm>
              <a:off x="6840831" y="3373210"/>
              <a:ext cx="2338233" cy="14122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9516187"/>
      </p:ext>
    </p:extLst>
  </p:cSld>
  <p:clrMapOvr>
    <a:masterClrMapping/>
  </p:clrMapOvr>
  <p:transition spd="med" advTm="28320"/>
  <p:extLst>
    <p:ext uri="{3A86A75C-4F4B-4683-9AE1-C65F6400EC91}">
      <p14:laserTraceLst xmlns:p14="http://schemas.microsoft.com/office/powerpoint/2010/main">
        <p14:tracePtLst>
          <p14:tracePt t="12062" x="7415213" y="4329113"/>
          <p14:tracePt t="12063" x="7305675" y="4300538"/>
          <p14:tracePt t="12068" x="7259638" y="4292600"/>
          <p14:tracePt t="12076" x="7223125" y="4283075"/>
          <p14:tracePt t="12083" x="7159625" y="4273550"/>
          <p14:tracePt t="12091" x="7105650" y="4273550"/>
          <p14:tracePt t="12098" x="7050088" y="4256088"/>
          <p14:tracePt t="12106" x="6986588" y="4246563"/>
          <p14:tracePt t="12114" x="6950075" y="4246563"/>
          <p14:tracePt t="12122" x="6886575" y="4237038"/>
          <p14:tracePt t="12134" x="6850063" y="4227513"/>
          <p14:tracePt t="12138" x="6813550" y="4210050"/>
          <p14:tracePt t="12146" x="6784975" y="4200525"/>
          <p14:tracePt t="12158" x="6777038" y="4200525"/>
          <p14:tracePt t="12162" x="6757988" y="4191000"/>
          <p14:tracePt t="12434" x="6740525" y="4191000"/>
          <p14:tracePt t="12450" x="6721475" y="4183063"/>
          <p14:tracePt t="12457" x="6704013" y="4173538"/>
          <p14:tracePt t="12466" x="6684963" y="4173538"/>
          <p14:tracePt t="12474" x="6638925" y="4173538"/>
          <p14:tracePt t="12485" x="6602413" y="4173538"/>
          <p14:tracePt t="12490" x="6575425" y="4173538"/>
          <p14:tracePt t="12497" x="6529388" y="4154488"/>
          <p14:tracePt t="12504" x="6492875" y="4154488"/>
          <p14:tracePt t="12514" x="6446838" y="4146550"/>
          <p14:tracePt t="12520" x="6402388" y="4137025"/>
          <p14:tracePt t="12527" x="6373813" y="4137025"/>
          <p14:tracePt t="12537" x="6346825" y="4127500"/>
          <p14:tracePt t="12545" x="6310313" y="4117975"/>
          <p14:tracePt t="12552" x="6292850" y="4110038"/>
          <p14:tracePt t="12559" x="6264275" y="4110038"/>
          <p14:tracePt t="12570" x="6237288" y="4100513"/>
          <p14:tracePt t="12577" x="6210300" y="4100513"/>
          <p14:tracePt t="12587" x="6183313" y="4100513"/>
          <p14:tracePt t="12590" x="6146800" y="4100513"/>
          <p14:tracePt t="12601" x="6110288" y="4100513"/>
          <p14:tracePt t="12606" x="6081713" y="4100513"/>
          <p14:tracePt t="12613" x="6045200" y="4100513"/>
          <p14:tracePt t="12622" x="6008688" y="4110038"/>
          <p14:tracePt t="12632" x="5964238" y="4110038"/>
          <p14:tracePt t="12637" x="5935663" y="4117975"/>
          <p14:tracePt t="12646" x="5891213" y="4127500"/>
          <p14:tracePt t="12654" x="5862638" y="4146550"/>
          <p14:tracePt t="12662" x="5818188" y="4164013"/>
          <p14:tracePt t="12669" x="5781675" y="4173538"/>
          <p14:tracePt t="12676" x="5735638" y="4200525"/>
          <p14:tracePt t="12687" x="5670550" y="4210050"/>
          <p14:tracePt t="12693" x="5607050" y="4246563"/>
          <p14:tracePt t="12707" x="5543550" y="4283075"/>
          <p14:tracePt t="12708" x="5480050" y="4329113"/>
          <p14:tracePt t="12719" x="5397500" y="4346575"/>
          <p14:tracePt t="12724" x="5334000" y="4402138"/>
          <p14:tracePt t="12738" x="5268913" y="4429125"/>
          <p14:tracePt t="12742" x="5224463" y="4465638"/>
          <p14:tracePt t="12751" x="5159375" y="4483100"/>
          <p14:tracePt t="12755" x="5114925" y="4519613"/>
          <p14:tracePt t="12762" x="5068888" y="4548188"/>
          <p14:tracePt t="12772" x="5022850" y="4565650"/>
          <p14:tracePt t="12777" x="4995863" y="4602163"/>
          <p14:tracePt t="12787" x="4959350" y="4621213"/>
          <p14:tracePt t="12793" x="4922838" y="4638675"/>
          <p14:tracePt t="12803" x="4867275" y="4675188"/>
          <p14:tracePt t="12809" x="4830763" y="4702175"/>
          <p14:tracePt t="12818" x="4784725" y="4721225"/>
          <p14:tracePt t="12826" x="4703763" y="4775200"/>
          <p14:tracePt t="12836" x="4638675" y="4803775"/>
          <p14:tracePt t="12839" x="4575175" y="4811713"/>
          <p14:tracePt t="12849" x="4538663" y="4830763"/>
          <p14:tracePt t="12860" x="4475163" y="4840288"/>
          <p14:tracePt t="12864" x="4429125" y="4848225"/>
          <p14:tracePt t="12874" x="4392613" y="4857750"/>
          <p14:tracePt t="12880" x="4365625" y="4857750"/>
          <p14:tracePt t="12888" x="4319588" y="4867275"/>
          <p14:tracePt t="12896" x="4283075" y="4867275"/>
          <p14:tracePt t="12904" x="4265613" y="4876800"/>
          <p14:tracePt t="12909" x="4246563" y="4876800"/>
          <p14:tracePt t="12920" x="4229100" y="4884738"/>
          <p14:tracePt t="12926" x="4210050" y="4884738"/>
          <p14:tracePt t="12937" x="4200525" y="4884738"/>
          <p14:tracePt t="12942" x="4183063" y="4884738"/>
          <p14:tracePt t="12953" x="4164013" y="4884738"/>
          <p14:tracePt t="12970" x="4137025" y="4884738"/>
          <p14:tracePt t="12975" x="4127500" y="4884738"/>
          <p14:tracePt t="12991" x="4119563" y="4884738"/>
          <p14:tracePt t="13008" x="4073525" y="4867275"/>
          <p14:tracePt t="13013" x="4037013" y="4848225"/>
          <p14:tracePt t="13026" x="4000500" y="4840288"/>
          <p14:tracePt t="13030" x="3963988" y="4803775"/>
          <p14:tracePt t="13037" x="3917950" y="4784725"/>
          <p14:tracePt t="13047" x="3890963" y="4775200"/>
          <p14:tracePt t="13057" x="3862388" y="4757738"/>
          <p14:tracePt t="13061" x="3854450" y="4757738"/>
          <p14:tracePt t="13071" x="3835400" y="4748213"/>
          <p14:tracePt t="13078" x="3817938" y="4748213"/>
          <p14:tracePt t="13089" x="3808413" y="4748213"/>
          <p14:tracePt t="13107" x="3781425" y="4748213"/>
          <p14:tracePt t="13117" x="3762375" y="4757738"/>
          <p14:tracePt t="13124" x="3752850" y="4784725"/>
          <p14:tracePt t="13131" x="3744913" y="4811713"/>
          <p14:tracePt t="13142" x="3708400" y="4857750"/>
          <p14:tracePt t="13147" x="3698875" y="4940300"/>
          <p14:tracePt t="13156" x="3671888" y="5032375"/>
          <p14:tracePt t="13162" x="3671888" y="5122863"/>
          <p14:tracePt t="13170" x="3671888" y="5232400"/>
          <p14:tracePt t="13176" x="3671888" y="5324475"/>
          <p14:tracePt t="13188" x="3671888" y="5405438"/>
          <p14:tracePt t="13194" x="3689350" y="5497513"/>
          <p14:tracePt t="13205" x="3716338" y="5561013"/>
          <p14:tracePt t="13209" x="3735388" y="5624513"/>
          <p14:tracePt t="13222" x="3762375" y="5680075"/>
          <p14:tracePt t="13230" x="3808413" y="5716588"/>
          <p14:tracePt t="13238" x="3835400" y="5753100"/>
          <p14:tracePt t="13240" x="3871913" y="5762625"/>
          <p14:tracePt t="13249" x="3898900" y="5770563"/>
          <p14:tracePt t="13254" x="3944938" y="5770563"/>
          <p14:tracePt t="13262" x="3971925" y="5770563"/>
          <p14:tracePt t="13271" x="4000500" y="5770563"/>
          <p14:tracePt t="13278" x="4037013" y="5762625"/>
          <p14:tracePt t="13287" x="4083050" y="5726113"/>
          <p14:tracePt t="13294" x="4127500" y="5689600"/>
          <p14:tracePt t="13304" x="4192588" y="5653088"/>
          <p14:tracePt t="13311" x="4219575" y="5616575"/>
          <p14:tracePt t="13319" x="4310063" y="5551488"/>
          <p14:tracePt t="13326" x="4346575" y="5487988"/>
          <p14:tracePt t="13335" x="4383088" y="5424488"/>
          <p14:tracePt t="13341" x="4419600" y="5378450"/>
          <p14:tracePt t="13351" x="4448175" y="5314950"/>
          <p14:tracePt t="13358" x="4448175" y="5259388"/>
          <p14:tracePt t="13364" x="4456113" y="5214938"/>
          <p14:tracePt t="13372" x="4456113" y="5168900"/>
          <p14:tracePt t="13380" x="4456113" y="5113338"/>
          <p14:tracePt t="13388" x="4456113" y="5076825"/>
          <p14:tracePt t="13396" x="4438650" y="5032375"/>
          <p14:tracePt t="13406" x="4429125" y="4995863"/>
          <p14:tracePt t="13412" x="4411663" y="4949825"/>
          <p14:tracePt t="13419" x="4383088" y="4903788"/>
          <p14:tracePt t="13426" x="4375150" y="4867275"/>
          <p14:tracePt t="13436" x="4365625" y="4830763"/>
          <p14:tracePt t="13442" x="4346575" y="4794250"/>
          <p14:tracePt t="13454" x="4338638" y="4757738"/>
          <p14:tracePt t="13457" x="4329113" y="4738688"/>
          <p14:tracePt t="13478" x="4292600" y="4675188"/>
          <p14:tracePt t="13486" x="4283075" y="4657725"/>
          <p14:tracePt t="13491" x="4265613" y="4629150"/>
          <p14:tracePt t="13499" x="4246563" y="4611688"/>
          <p14:tracePt t="13509" x="4229100" y="4584700"/>
          <p14:tracePt t="13519" x="4210050" y="4565650"/>
          <p14:tracePt t="13523" x="4192588" y="4556125"/>
          <p14:tracePt t="13532" x="4156075" y="4548188"/>
          <p14:tracePt t="13537" x="4137025" y="4529138"/>
          <p14:tracePt t="13546" x="4110038" y="4519613"/>
          <p14:tracePt t="13556" x="4090988" y="4511675"/>
          <p14:tracePt t="13565" x="4044950" y="4483100"/>
          <p14:tracePt t="13573" x="4017963" y="4475163"/>
          <p14:tracePt t="13580" x="3981450" y="4465638"/>
          <p14:tracePt t="13589" x="3881438" y="4429125"/>
          <p14:tracePt t="13603" x="3844925" y="4429125"/>
          <p14:tracePt t="13605" x="3798888" y="4429125"/>
          <p14:tracePt t="13617" x="3744913" y="4429125"/>
          <p14:tracePt t="13622" x="3708400" y="4429125"/>
          <p14:tracePt t="13636" x="3652838" y="4429125"/>
          <p14:tracePt t="13638" x="3606800" y="4429125"/>
          <p14:tracePt t="13647" x="3570288" y="4429125"/>
          <p14:tracePt t="13654" x="3533775" y="4446588"/>
          <p14:tracePt t="13662" x="3497263" y="4465638"/>
          <p14:tracePt t="13669" x="3470275" y="4483100"/>
          <p14:tracePt t="13678" x="3443288" y="4502150"/>
          <p14:tracePt t="13692" x="3416300" y="4538663"/>
          <p14:tracePt t="13695" x="3379788" y="4556125"/>
          <p14:tracePt t="13702" x="3360738" y="4602163"/>
          <p14:tracePt t="13708" x="3333750" y="4648200"/>
          <p14:tracePt t="13722" x="3314700" y="4694238"/>
          <p14:tracePt t="13725" x="3287713" y="4738688"/>
          <p14:tracePt t="13735" x="3278188" y="4794250"/>
          <p14:tracePt t="13743" x="3251200" y="4857750"/>
          <p14:tracePt t="13752" x="3251200" y="4913313"/>
          <p14:tracePt t="13756" x="3251200" y="4967288"/>
          <p14:tracePt t="13767" x="3251200" y="5049838"/>
          <p14:tracePt t="13771" x="3251200" y="5105400"/>
          <p14:tracePt t="13778" x="3278188" y="5149850"/>
          <p14:tracePt t="13787" x="3306763" y="5214938"/>
          <p14:tracePt t="13807" x="3379788" y="5305425"/>
          <p14:tracePt t="13809" x="3406775" y="5341938"/>
          <p14:tracePt t="13818" x="3470275" y="5378450"/>
          <p14:tracePt t="13828" x="3516313" y="5397500"/>
          <p14:tracePt t="13836" x="3579813" y="5424488"/>
          <p14:tracePt t="13840" x="3643313" y="5461000"/>
          <p14:tracePt t="13853" x="3716338" y="5478463"/>
          <p14:tracePt t="13856" x="3798888" y="5487988"/>
          <p14:tracePt t="13872" x="3927475" y="5497513"/>
          <p14:tracePt t="13884" x="4000500" y="5497513"/>
          <p14:tracePt t="13889" x="4083050" y="5497513"/>
          <p14:tracePt t="13904" x="4156075" y="5497513"/>
          <p14:tracePt t="13916" x="4319588" y="5478463"/>
          <p14:tracePt t="13921" x="4383088" y="5451475"/>
          <p14:tracePt t="13926" x="4419600" y="5441950"/>
          <p14:tracePt t="13937" x="4465638" y="5424488"/>
          <p14:tracePt t="13942" x="4521200" y="5387975"/>
          <p14:tracePt t="13955" x="4557713" y="5360988"/>
          <p14:tracePt t="13958" x="4584700" y="5332413"/>
          <p14:tracePt t="13970" x="4611688" y="5305425"/>
          <p14:tracePt t="13974" x="4638675" y="5259388"/>
          <p14:tracePt t="13991" x="4667250" y="5168900"/>
          <p14:tracePt t="14004" x="4684713" y="5086350"/>
          <p14:tracePt t="14012" x="4684713" y="5040313"/>
          <p14:tracePt t="14022" x="4684713" y="5003800"/>
          <p14:tracePt t="14028" x="4684713" y="4959350"/>
          <p14:tracePt t="14037" x="4675188" y="4930775"/>
          <p14:tracePt t="14045" x="4667250" y="4884738"/>
          <p14:tracePt t="14054" x="4657725" y="4848225"/>
          <p14:tracePt t="14060" x="4638675" y="4830763"/>
          <p14:tracePt t="14073" x="4630738" y="4784725"/>
          <p14:tracePt t="14077" x="4602163" y="4767263"/>
          <p14:tracePt t="14085" x="4594225" y="4738688"/>
          <p14:tracePt t="14090" x="4575175" y="4711700"/>
          <p14:tracePt t="14106" x="4557713" y="4665663"/>
          <p14:tracePt t="14119" x="4548188" y="4648200"/>
          <p14:tracePt t="14123" x="4538663" y="4621213"/>
          <p14:tracePt t="14132" x="4521200" y="4602163"/>
          <p14:tracePt t="14139" x="4511675" y="4584700"/>
          <p14:tracePt t="14146" x="4492625" y="4556125"/>
          <p14:tracePt t="14156" x="4465638" y="4529138"/>
          <p14:tracePt t="14163" x="4438650" y="4511675"/>
          <p14:tracePt t="14170" x="4429125" y="4492625"/>
          <p14:tracePt t="14177" x="4411663" y="4475163"/>
          <p14:tracePt t="14188" x="4383088" y="4465638"/>
          <p14:tracePt t="14192" x="4365625" y="4456113"/>
          <p14:tracePt t="14203" x="4356100" y="4446588"/>
          <p14:tracePt t="14209" x="4329113" y="4438650"/>
          <p14:tracePt t="14222" x="4310063" y="4429125"/>
          <p14:tracePt t="14227" x="4292600" y="4419600"/>
          <p14:tracePt t="14237" x="4283075" y="4419600"/>
          <p14:tracePt t="14241" x="4265613" y="4419600"/>
          <p14:tracePt t="14255" x="4237038" y="4410075"/>
          <p14:tracePt t="14262" x="4219575" y="4410075"/>
          <p14:tracePt t="14271" x="4200525" y="4410075"/>
          <p14:tracePt t="14287" x="4183063" y="4410075"/>
          <p14:tracePt t="14313" x="4173538" y="4410075"/>
          <p14:tracePt t="14322" x="4164013" y="4410075"/>
          <p14:tracePt t="14329" x="4156075" y="4410075"/>
          <p14:tracePt t="14338" x="4146550" y="4410075"/>
          <p14:tracePt t="14343" x="4137025" y="4419600"/>
          <p14:tracePt t="14370" x="4110038" y="4446588"/>
          <p14:tracePt t="14394" x="4073525" y="4492625"/>
          <p14:tracePt t="14409" x="4054475" y="4529138"/>
          <p14:tracePt t="14415" x="4037013" y="4548188"/>
          <p14:tracePt t="14421" x="4017963" y="4575175"/>
          <p14:tracePt t="14425" x="4008438" y="4621213"/>
          <p14:tracePt t="14435" x="4000500" y="4648200"/>
          <p14:tracePt t="14442" x="3981450" y="4684713"/>
          <p14:tracePt t="14453" x="3981450" y="4711700"/>
          <p14:tracePt t="14457" x="3963988" y="4738688"/>
          <p14:tracePt t="14471" x="3954463" y="4784725"/>
          <p14:tracePt t="14474" x="3954463" y="4811713"/>
          <p14:tracePt t="14487" x="3935413" y="4840288"/>
          <p14:tracePt t="14494" x="3935413" y="4884738"/>
          <p14:tracePt t="14506" x="3927475" y="4959350"/>
          <p14:tracePt t="14522" x="3917950" y="5003800"/>
          <p14:tracePt t="14528" x="3917950" y="5032375"/>
          <p14:tracePt t="14537" x="3917950" y="5059363"/>
          <p14:tracePt t="14546" x="3917950" y="5076825"/>
          <p14:tracePt t="14553" x="3917950" y="5105400"/>
          <p14:tracePt t="14560" x="3917950" y="5122863"/>
          <p14:tracePt t="14570" x="3917950" y="5149850"/>
          <p14:tracePt t="14578" x="3917950" y="5159375"/>
          <p14:tracePt t="14587" x="3917950" y="5178425"/>
          <p14:tracePt t="14590" x="3917950" y="5186363"/>
          <p14:tracePt t="14604" x="3917950" y="5195888"/>
          <p14:tracePt t="14606" x="3917950" y="5205413"/>
          <p14:tracePt t="14620" x="3917950" y="5214938"/>
          <p14:tracePt t="14639" x="3908425" y="5222875"/>
          <p14:tracePt t="14663" x="3908425" y="5232400"/>
          <p14:tracePt t="14685" x="3908425" y="5241925"/>
          <p14:tracePt t="14701" x="3908425" y="5251450"/>
          <p14:tracePt t="14708" x="3908425" y="5268913"/>
          <p14:tracePt t="14720" x="3908425" y="5287963"/>
          <p14:tracePt t="14724" x="3908425" y="5305425"/>
          <p14:tracePt t="14736" x="3908425" y="5332413"/>
          <p14:tracePt t="14749" x="3908425" y="5387975"/>
          <p14:tracePt t="14756" x="3890963" y="5434013"/>
          <p14:tracePt t="14763" x="3890963" y="5451475"/>
          <p14:tracePt t="14771" x="3881438" y="5487988"/>
          <p14:tracePt t="14778" x="3871913" y="5524500"/>
          <p14:tracePt t="14787" x="3871913" y="5561013"/>
          <p14:tracePt t="14800" x="3862388" y="5607050"/>
          <p14:tracePt t="14807" x="3862388" y="5634038"/>
          <p14:tracePt t="14810" x="3862388" y="5670550"/>
          <p14:tracePt t="14828" x="3854450" y="5753100"/>
          <p14:tracePt t="14836" x="3854450" y="5799138"/>
          <p14:tracePt t="14840" x="3854450" y="5826125"/>
          <p14:tracePt t="14851" x="3854450" y="5853113"/>
          <p14:tracePt t="14865" x="3854450" y="5881688"/>
          <p14:tracePt t="14871" x="3854450" y="5889625"/>
          <p14:tracePt t="14886" x="3854450" y="5899150"/>
          <p14:tracePt t="14902" x="3854450" y="5908675"/>
          <p14:tracePt t="14912" x="3854450" y="5918200"/>
          <p14:tracePt t="14927" x="3862388" y="5918200"/>
          <p14:tracePt t="14955" x="3871913" y="5918200"/>
          <p14:tracePt t="14967" x="3890963" y="5926138"/>
          <p14:tracePt t="14975" x="3898900" y="5935663"/>
          <p14:tracePt t="14987" x="3917950" y="5935663"/>
          <p14:tracePt t="14994" x="3927475" y="5945188"/>
          <p14:tracePt t="15000" x="3944938" y="5954713"/>
          <p14:tracePt t="15017" x="3963988" y="5962650"/>
          <p14:tracePt t="15025" x="3981450" y="5972175"/>
          <p14:tracePt t="15028" x="3990975" y="5972175"/>
          <p14:tracePt t="15040" x="4000500" y="5972175"/>
          <p14:tracePt t="15045" x="4000500" y="5981700"/>
          <p14:tracePt t="15061" x="4008438" y="5981700"/>
          <p14:tracePt t="15120" x="4017963" y="5981700"/>
          <p14:tracePt t="15162" x="4027488" y="5981700"/>
          <p14:tracePt t="15183" x="4037013" y="5981700"/>
          <p14:tracePt t="15193" x="4044950" y="5981700"/>
          <p14:tracePt t="15203" x="4054475" y="5981700"/>
          <p14:tracePt t="15210" x="4064000" y="5981700"/>
          <p14:tracePt t="15240" x="4073525" y="5981700"/>
          <p14:tracePt t="15249" x="4083050" y="5981700"/>
          <p14:tracePt t="15270" x="4090988" y="5981700"/>
          <p14:tracePt t="15287" x="4100513" y="5981700"/>
          <p14:tracePt t="15301" x="4110038" y="5981700"/>
          <p14:tracePt t="15327" x="4119563" y="5981700"/>
          <p14:tracePt t="15333" x="4127500" y="5981700"/>
          <p14:tracePt t="15341" x="4137025" y="5981700"/>
          <p14:tracePt t="15352" x="4146550" y="5981700"/>
          <p14:tracePt t="15357" x="4164013" y="5981700"/>
          <p14:tracePt t="15373" x="4173538" y="5981700"/>
          <p14:tracePt t="15390" x="4210050" y="5991225"/>
          <p14:tracePt t="15399" x="4219575" y="5991225"/>
          <p14:tracePt t="15407" x="4229100" y="5991225"/>
          <p14:tracePt t="15420" x="4237038" y="5991225"/>
          <p14:tracePt t="15433" x="4246563" y="5991225"/>
          <p14:tracePt t="15442" x="4256088" y="5991225"/>
          <p14:tracePt t="15451" x="4265613" y="5991225"/>
          <p14:tracePt t="15458" x="4273550" y="5991225"/>
          <p14:tracePt t="15468" x="4283075" y="5991225"/>
          <p14:tracePt t="15475" x="4302125" y="5991225"/>
          <p14:tracePt t="15485" x="4310063" y="5981700"/>
          <p14:tracePt t="15490" x="4329113" y="5981700"/>
          <p14:tracePt t="15502" x="4338638" y="5981700"/>
          <p14:tracePt t="15514" x="4346575" y="5981700"/>
          <p14:tracePt t="15521" x="4356100" y="5981700"/>
          <p14:tracePt t="15541" x="4365625" y="5981700"/>
          <p14:tracePt t="15555" x="4375150" y="5981700"/>
          <p14:tracePt t="15570" x="4383088" y="5981700"/>
          <p14:tracePt t="15602" x="4392613" y="5981700"/>
          <p14:tracePt t="15616" x="4402138" y="5981700"/>
          <p14:tracePt t="15635" x="4419600" y="5981700"/>
          <p14:tracePt t="15653" x="4438650" y="5981700"/>
          <p14:tracePt t="15658" x="4448175" y="5981700"/>
          <p14:tracePt t="15677" x="4448175" y="5991225"/>
          <p14:tracePt t="15686" x="4465638" y="5991225"/>
          <p14:tracePt t="15703" x="4484688" y="5991225"/>
          <p14:tracePt t="15717" x="4492625" y="5991225"/>
          <p14:tracePt t="15725" x="4511675" y="5991225"/>
          <p14:tracePt t="15748" x="4521200" y="5991225"/>
          <p14:tracePt t="15754" x="4529138" y="5991225"/>
          <p14:tracePt t="15898" x="4538663" y="5991225"/>
          <p14:tracePt t="16060" x="4529138" y="5981700"/>
          <p14:tracePt t="16068" x="4521200" y="5972175"/>
          <p14:tracePt t="16076" x="4502150" y="5954713"/>
          <p14:tracePt t="16085" x="4492625" y="5945188"/>
          <p14:tracePt t="16090" x="4484688" y="5935663"/>
          <p14:tracePt t="16107" x="4475163" y="5935663"/>
          <p14:tracePt t="16123" x="4475163" y="5926138"/>
          <p14:tracePt t="21192" x="4502150" y="5926138"/>
          <p14:tracePt t="21195" x="4521200" y="5918200"/>
          <p14:tracePt t="21204" x="4538663" y="5918200"/>
          <p14:tracePt t="21214" x="4557713" y="5918200"/>
          <p14:tracePt t="21222" x="4575175" y="5908675"/>
          <p14:tracePt t="21230" x="4602163" y="5908675"/>
          <p14:tracePt t="21236" x="4630738" y="5908675"/>
          <p14:tracePt t="21247" x="4648200" y="5908675"/>
          <p14:tracePt t="21252" x="4684713" y="5899150"/>
          <p14:tracePt t="21266" x="4703763" y="5899150"/>
          <p14:tracePt t="21278" x="4721225" y="5899150"/>
          <p14:tracePt t="21282" x="4740275" y="5899150"/>
          <p14:tracePt t="21302" x="4767263" y="5889625"/>
          <p14:tracePt t="21307" x="4776788" y="5889625"/>
          <p14:tracePt t="21321" x="4794250" y="5889625"/>
          <p14:tracePt t="21323" x="4794250" y="5881688"/>
          <p14:tracePt t="21339" x="4813300" y="5881688"/>
          <p14:tracePt t="21352" x="4821238" y="5881688"/>
          <p14:tracePt t="21364" x="4840288" y="5881688"/>
          <p14:tracePt t="21368" x="4849813" y="5881688"/>
          <p14:tracePt t="21386" x="4886325" y="5872163"/>
          <p14:tracePt t="21401" x="4922838" y="5853113"/>
          <p14:tracePt t="21420" x="4959350" y="5843588"/>
          <p14:tracePt t="21427" x="4968875" y="5843588"/>
          <p14:tracePt t="21434" x="4976813" y="5843588"/>
          <p14:tracePt t="21445" x="4986338" y="5835650"/>
          <p14:tracePt t="21450" x="4995863" y="5835650"/>
          <p14:tracePt t="21454" x="5005388" y="5835650"/>
          <p14:tracePt t="21471" x="5022850" y="5826125"/>
          <p14:tracePt t="21507" x="5041900" y="5816600"/>
          <p14:tracePt t="21510" x="5049838" y="5816600"/>
          <p14:tracePt t="21515" x="5059363" y="5816600"/>
          <p14:tracePt t="21548" x="5059363" y="5807075"/>
          <p14:tracePt t="21575" x="5059363" y="5799138"/>
          <p14:tracePt t="21583" x="5059363" y="5789613"/>
          <p14:tracePt t="21604" x="5059363" y="5780088"/>
          <p14:tracePt t="21611" x="5059363" y="5770563"/>
          <p14:tracePt t="21618" x="5068888" y="5770563"/>
          <p14:tracePt t="21663" x="5068888" y="5762625"/>
          <p14:tracePt t="21677" x="5078413" y="5762625"/>
          <p14:tracePt t="21723" x="5078413" y="5753100"/>
          <p14:tracePt t="21728" x="5086350" y="5753100"/>
          <p14:tracePt t="21747" x="5086350" y="5743575"/>
          <p14:tracePt t="21754" x="5095875" y="5743575"/>
          <p14:tracePt t="21782" x="5105400" y="5734050"/>
          <p14:tracePt t="21806" x="5105400" y="5726113"/>
          <p14:tracePt t="21830" x="5114925" y="5726113"/>
          <p14:tracePt t="21868" x="5122863" y="5726113"/>
          <p14:tracePt t="21879" x="5132388" y="5726113"/>
          <p14:tracePt t="21886" x="5141913" y="5734050"/>
          <p14:tracePt t="21900" x="5187950" y="5762625"/>
          <p14:tracePt t="21910" x="5214938" y="5770563"/>
          <p14:tracePt t="21917" x="5241925" y="5780088"/>
          <p14:tracePt t="21926" x="5287963" y="5789613"/>
          <p14:tracePt t="21931" x="5334000" y="5799138"/>
          <p14:tracePt t="21948" x="5434013" y="5843588"/>
          <p14:tracePt t="21954" x="5516563" y="5862638"/>
          <p14:tracePt t="21963" x="5589588" y="5872163"/>
          <p14:tracePt t="21970" x="5670550" y="5889625"/>
          <p14:tracePt t="21979" x="5726113" y="5899150"/>
          <p14:tracePt t="21989" x="5799138" y="5899150"/>
          <p14:tracePt t="21996" x="5881688" y="5908675"/>
          <p14:tracePt t="22002" x="5954713" y="5908675"/>
          <p14:tracePt t="22013" x="6045200" y="5908675"/>
          <p14:tracePt t="22018" x="6154738" y="5908675"/>
          <p14:tracePt t="22032" x="6227763" y="5908675"/>
          <p14:tracePt t="22036" x="6310313" y="5889625"/>
          <p14:tracePt t="22043" x="6402388" y="5881688"/>
          <p14:tracePt t="22050" x="6475413" y="5862638"/>
          <p14:tracePt t="22056" x="6557963" y="5843588"/>
          <p14:tracePt t="22066" x="6621463" y="5816600"/>
          <p14:tracePt t="22072" x="6684963" y="5780088"/>
          <p14:tracePt t="22081" x="6731000" y="5743575"/>
          <p14:tracePt t="22092" x="6777038" y="5707063"/>
          <p14:tracePt t="22103" x="6894513" y="5616575"/>
          <p14:tracePt t="22115" x="6931025" y="5570538"/>
          <p14:tracePt t="22120" x="6967538" y="5524500"/>
          <p14:tracePt t="22131" x="6986588" y="5487988"/>
          <p14:tracePt t="22135" x="7013575" y="5451475"/>
          <p14:tracePt t="22149" x="7023100" y="5405438"/>
          <p14:tracePt t="22154" x="7050088" y="5341938"/>
          <p14:tracePt t="22165" x="7059613" y="5287963"/>
          <p14:tracePt t="22169" x="7077075" y="5241925"/>
          <p14:tracePt t="22181" x="7096125" y="5195888"/>
          <p14:tracePt t="22191" x="7105650" y="5086350"/>
          <p14:tracePt t="22196" x="7105650" y="5040313"/>
          <p14:tracePt t="22206" x="7113588" y="5013325"/>
          <p14:tracePt t="22212" x="7113588" y="4959350"/>
          <p14:tracePt t="22222" x="7113588" y="4922838"/>
          <p14:tracePt t="22232" x="7113588" y="4876800"/>
          <p14:tracePt t="22236" x="7113588" y="4848225"/>
          <p14:tracePt t="22247" x="7113588" y="4821238"/>
          <p14:tracePt t="22252" x="7113588" y="4784725"/>
          <p14:tracePt t="22262" x="7105650" y="4767263"/>
          <p14:tracePt t="22268" x="7096125" y="4748213"/>
          <p14:tracePt t="22278" x="7096125" y="4730750"/>
          <p14:tracePt t="22282" x="7086600" y="4711700"/>
          <p14:tracePt t="22293" x="7069138" y="4694238"/>
          <p14:tracePt t="22302" x="7069138" y="4675188"/>
          <p14:tracePt t="22309" x="7032625" y="4657725"/>
          <p14:tracePt t="22318" x="7023100" y="4638675"/>
          <p14:tracePt t="22322" x="7004050" y="4611688"/>
          <p14:tracePt t="22331" x="6977063" y="4575175"/>
          <p14:tracePt t="22341" x="6940550" y="4529138"/>
          <p14:tracePt t="22347" x="6904038" y="4511675"/>
          <p14:tracePt t="22353" x="6858000" y="4465638"/>
          <p14:tracePt t="22364" x="6794500" y="4438650"/>
          <p14:tracePt t="22370" x="6748463" y="4402138"/>
          <p14:tracePt t="22383" x="6684963" y="4365625"/>
          <p14:tracePt t="22387" x="6621463" y="4329113"/>
          <p14:tracePt t="22397" x="6557963" y="4283075"/>
          <p14:tracePt t="22403" x="6511925" y="4264025"/>
          <p14:tracePt t="22415" x="6446838" y="4227513"/>
          <p14:tracePt t="22421" x="6402388" y="4200525"/>
          <p14:tracePt t="22428" x="6337300" y="4173538"/>
          <p14:tracePt t="22434" x="6300788" y="4164013"/>
          <p14:tracePt t="22438" x="6219825" y="4137025"/>
          <p14:tracePt t="22447" x="6164263" y="4127500"/>
          <p14:tracePt t="22455" x="6100763" y="4117975"/>
          <p14:tracePt t="22467" x="6064250" y="4110038"/>
          <p14:tracePt t="22470" x="6000750" y="4090988"/>
          <p14:tracePt t="22479" x="5964238" y="4090988"/>
          <p14:tracePt t="22486" x="5918200" y="4090988"/>
          <p14:tracePt t="22497" x="5862638" y="4090988"/>
          <p14:tracePt t="22503" x="5808663" y="4081463"/>
          <p14:tracePt t="22513" x="5745163" y="4081463"/>
          <p14:tracePt t="22517" x="5689600" y="4081463"/>
          <p14:tracePt t="22531" x="5634038" y="4081463"/>
          <p14:tracePt t="22537" x="5580063" y="4081463"/>
          <p14:tracePt t="22542" x="5524500" y="4081463"/>
          <p14:tracePt t="22549" x="5443538" y="4081463"/>
          <p14:tracePt t="22558" x="5407025" y="4081463"/>
          <p14:tracePt t="22565" x="5351463" y="4100513"/>
          <p14:tracePt t="22572" x="5305425" y="4110038"/>
          <p14:tracePt t="22581" x="5260975" y="4127500"/>
          <p14:tracePt t="22591" x="5214938" y="4137025"/>
          <p14:tracePt t="22596" x="5187950" y="4146550"/>
          <p14:tracePt t="22603" x="5159375" y="4173538"/>
          <p14:tracePt t="22614" x="5122863" y="4191000"/>
          <p14:tracePt t="22618" x="5095875" y="4210050"/>
          <p14:tracePt t="22632" x="5078413" y="4227513"/>
          <p14:tracePt t="22639" x="5059363" y="4246563"/>
          <p14:tracePt t="22647" x="5022850" y="4273550"/>
          <p14:tracePt t="22650" x="5005388" y="4292600"/>
          <p14:tracePt t="22665" x="4986338" y="4319588"/>
          <p14:tracePt t="22670" x="4959350" y="4337050"/>
          <p14:tracePt t="22680" x="4949825" y="4373563"/>
          <p14:tracePt t="22685" x="4922838" y="4392613"/>
          <p14:tracePt t="22692" x="4903788" y="4410075"/>
          <p14:tracePt t="22698" x="4895850" y="4438650"/>
          <p14:tracePt t="22709" x="4886325" y="4456113"/>
          <p14:tracePt t="22716" x="4876800" y="4475163"/>
          <p14:tracePt t="22722" x="4857750" y="4502150"/>
          <p14:tracePt t="22730" x="4849813" y="4519613"/>
          <p14:tracePt t="22738" x="4840288" y="4538663"/>
          <p14:tracePt t="22745" x="4830763" y="4565650"/>
          <p14:tracePt t="22755" x="4813300" y="4584700"/>
          <p14:tracePt t="22764" x="4813300" y="4602163"/>
          <p14:tracePt t="22769" x="4803775" y="4629150"/>
          <p14:tracePt t="22781" x="4794250" y="4648200"/>
          <p14:tracePt t="22785" x="4784725" y="4665663"/>
          <p14:tracePt t="22800" x="4784725" y="4730750"/>
          <p14:tracePt t="22810" x="4784725" y="4748213"/>
          <p14:tracePt t="22815" x="4784725" y="4767263"/>
          <p14:tracePt t="22828" x="4784725" y="4784725"/>
          <p14:tracePt t="22831" x="4784725" y="4803775"/>
          <p14:tracePt t="22838" x="4784725" y="4811713"/>
          <p14:tracePt t="22848" x="4784725" y="4821238"/>
          <p14:tracePt t="22852" x="4784725" y="4830763"/>
          <p14:tracePt t="22865" x="4784725" y="4840288"/>
          <p14:tracePt t="22872" x="4794250" y="4857750"/>
          <p14:tracePt t="22880" x="4794250" y="4867275"/>
          <p14:tracePt t="22884" x="4803775" y="4884738"/>
          <p14:tracePt t="22900" x="4830763" y="4903788"/>
          <p14:tracePt t="22915" x="4840288" y="4913313"/>
          <p14:tracePt t="22919" x="4857750" y="4930775"/>
          <p14:tracePt t="22929" x="4876800" y="4949825"/>
          <p14:tracePt t="22933" x="4895850" y="4959350"/>
          <p14:tracePt t="22939" x="4913313" y="4976813"/>
          <p14:tracePt t="22949" x="4922838" y="5003800"/>
          <p14:tracePt t="22963" x="4959350" y="5013325"/>
          <p14:tracePt t="22971" x="4976813" y="5032375"/>
          <p14:tracePt t="22981" x="4995863" y="5040313"/>
          <p14:tracePt t="22987" x="5013325" y="5049838"/>
          <p14:tracePt t="22995" x="5022850" y="5059363"/>
          <p14:tracePt t="23004" x="5049838" y="5076825"/>
          <p14:tracePt t="23012" x="5068888" y="5086350"/>
          <p14:tracePt t="23016" x="5086350" y="5095875"/>
          <p14:tracePt t="23027" x="5105400" y="5105400"/>
          <p14:tracePt t="23047" x="5141913" y="5113338"/>
          <p14:tracePt t="23052" x="5159375" y="5122863"/>
          <p14:tracePt t="23059" x="5178425" y="5122863"/>
          <p14:tracePt t="23065" x="5195888" y="5132388"/>
          <p14:tracePt t="23073" x="5214938" y="5132388"/>
          <p14:tracePt t="23084" x="5232400" y="5141913"/>
          <p14:tracePt t="23091" x="5251450" y="5149850"/>
          <p14:tracePt t="23100" x="5268913" y="5168900"/>
          <p14:tracePt t="23103" x="5305425" y="5168900"/>
          <p14:tracePt t="23114" x="5334000" y="5178425"/>
          <p14:tracePt t="23118" x="5360988" y="5178425"/>
          <p14:tracePt t="23135" x="5424488" y="5195888"/>
          <p14:tracePt t="23146" x="5451475" y="5205413"/>
          <p14:tracePt t="23152" x="5480050" y="5214938"/>
          <p14:tracePt t="23164" x="5524500" y="5214938"/>
          <p14:tracePt t="23168" x="5553075" y="5222875"/>
          <p14:tracePt t="23181" x="5626100" y="5241925"/>
          <p14:tracePt t="23189" x="5653088" y="5241925"/>
          <p14:tracePt t="23214" x="5781675" y="5251450"/>
          <p14:tracePt t="23228" x="5891213" y="5251450"/>
          <p14:tracePt t="23237" x="5954713" y="5268913"/>
          <p14:tracePt t="23247" x="6008688" y="5268913"/>
          <p14:tracePt t="23253" x="6073775" y="5278438"/>
          <p14:tracePt t="23264" x="6127750" y="5287963"/>
          <p14:tracePt t="23272" x="6173788" y="5287963"/>
          <p14:tracePt t="23281" x="6227763" y="5305425"/>
          <p14:tracePt t="23286" x="6256338" y="5314950"/>
          <p14:tracePt t="23295" x="6300788" y="5324475"/>
          <p14:tracePt t="23299" x="6329363" y="5332413"/>
          <p14:tracePt t="23308" x="6356350" y="5332413"/>
          <p14:tracePt t="23314" x="6383338" y="5332413"/>
          <p14:tracePt t="23322" x="6419850" y="5341938"/>
          <p14:tracePt t="23332" x="6419850" y="5351463"/>
          <p14:tracePt t="23338" x="6446838" y="5351463"/>
          <p14:tracePt t="23346" x="6483350" y="5360988"/>
          <p14:tracePt t="23352" x="6502400" y="5360988"/>
          <p14:tracePt t="23361" x="6529388" y="5368925"/>
          <p14:tracePt t="23368" x="6557963" y="5368925"/>
          <p14:tracePt t="23379" x="6584950" y="5368925"/>
          <p14:tracePt t="23384" x="6611938" y="5368925"/>
          <p14:tracePt t="23395" x="6630988" y="5368925"/>
          <p14:tracePt t="23400" x="6667500" y="5368925"/>
          <p14:tracePt t="23412" x="6684963" y="5378450"/>
          <p14:tracePt t="23416" x="6704013" y="5387975"/>
          <p14:tracePt t="23428" x="6721475" y="5397500"/>
          <p14:tracePt t="23432" x="6740525" y="5397500"/>
          <p14:tracePt t="23438" x="6757988" y="5397500"/>
          <p14:tracePt t="23454" x="6784975" y="5405438"/>
          <p14:tracePt t="23462" x="6804025" y="5405438"/>
          <p14:tracePt t="23471" x="6840538" y="5414963"/>
          <p14:tracePt t="23480" x="6867525" y="5414963"/>
          <p14:tracePt t="23486" x="6894513" y="5414963"/>
          <p14:tracePt t="23495" x="6931025" y="5414963"/>
          <p14:tracePt t="23503" x="6967538" y="5414963"/>
          <p14:tracePt t="23511" x="7023100" y="5414963"/>
          <p14:tracePt t="23516" x="7050088" y="5414963"/>
          <p14:tracePt t="23528" x="7105650" y="5414963"/>
          <p14:tracePt t="23531" x="7142163" y="5414963"/>
          <p14:tracePt t="23548" x="7223125" y="5414963"/>
          <p14:tracePt t="23559" x="7251700" y="5414963"/>
          <p14:tracePt t="23566" x="7296150" y="5414963"/>
          <p14:tracePt t="23574" x="7324725" y="5414963"/>
          <p14:tracePt t="23582" x="7342188" y="5414963"/>
          <p14:tracePt t="23588" x="7361238" y="5405438"/>
          <p14:tracePt t="23603" x="7388225" y="5405438"/>
          <p14:tracePt t="23612" x="7397750" y="5405438"/>
          <p14:tracePt t="23619" x="7407275" y="5397500"/>
          <p14:tracePt t="23736" x="7407275" y="5405438"/>
          <p14:tracePt t="23744" x="7407275" y="5414963"/>
          <p14:tracePt t="23752" x="7407275" y="5424488"/>
          <p14:tracePt t="23762" x="7407275" y="5434013"/>
          <p14:tracePt t="23769" x="7407275" y="5441950"/>
          <p14:tracePt t="23777" x="7407275" y="5451475"/>
          <p14:tracePt t="23782" x="7397750" y="5470525"/>
          <p14:tracePt t="23797" x="7397750" y="5478463"/>
          <p14:tracePt t="23799" x="7397750" y="5497513"/>
          <p14:tracePt t="23818" x="7397750" y="5524500"/>
          <p14:tracePt t="23824" x="7397750" y="5543550"/>
          <p14:tracePt t="23839" x="7397750" y="5561013"/>
          <p14:tracePt t="23849" x="7397750" y="5570538"/>
          <p14:tracePt t="23852" x="7407275" y="5588000"/>
          <p14:tracePt t="23861" x="7415213" y="5597525"/>
          <p14:tracePt t="23868" x="7415213" y="5616575"/>
          <p14:tracePt t="23889" x="7434263" y="5653088"/>
          <p14:tracePt t="23900" x="7470775" y="5680075"/>
          <p14:tracePt t="23913" x="7488238" y="5689600"/>
          <p14:tracePt t="23917" x="7507288" y="5707063"/>
          <p14:tracePt t="23929" x="7534275" y="5716588"/>
          <p14:tracePt t="23932" x="7570788" y="5734050"/>
          <p14:tracePt t="23948" x="7653338" y="5770563"/>
          <p14:tracePt t="23963" x="7716838" y="5807075"/>
          <p14:tracePt t="23971" x="7753350" y="5816600"/>
          <p14:tracePt t="23980" x="7799388" y="5826125"/>
          <p14:tracePt t="23987" x="7862888" y="5835650"/>
          <p14:tracePt t="23995" x="7899400" y="5853113"/>
          <p14:tracePt t="24002" x="7945438" y="5862638"/>
          <p14:tracePt t="24013" x="7981950" y="5862638"/>
          <p14:tracePt t="24019" x="8027988" y="5872163"/>
          <p14:tracePt t="24029" x="8101013" y="5872163"/>
          <p14:tracePt t="24034" x="8147050" y="5872163"/>
          <p14:tracePt t="24046" x="8183563" y="5872163"/>
          <p14:tracePt t="24049" x="8237538" y="5872163"/>
          <p14:tracePt t="24062" x="8293100" y="5872163"/>
          <p14:tracePt t="24073" x="8393113" y="5872163"/>
          <p14:tracePt t="24080" x="8447088" y="5872163"/>
          <p14:tracePt t="24091" x="8493125" y="5853113"/>
          <p14:tracePt t="24096" x="8529638" y="5843588"/>
          <p14:tracePt t="24107" x="8593138" y="5843588"/>
          <p14:tracePt t="24110" x="8629650" y="5835650"/>
          <p14:tracePt t="24120" x="8675688" y="5816600"/>
          <p14:tracePt t="24127" x="8712200" y="5807075"/>
          <p14:tracePt t="24134" x="8739188" y="5789613"/>
          <p14:tracePt t="24147" x="8767763" y="5780088"/>
          <p14:tracePt t="24150" x="8812213" y="5762625"/>
          <p14:tracePt t="24163" x="8831263" y="5753100"/>
          <p14:tracePt t="24167" x="8840788" y="5734050"/>
          <p14:tracePt t="24178" x="8858250" y="5716588"/>
          <p14:tracePt t="24187" x="8858250" y="5697538"/>
          <p14:tracePt t="24202" x="8867775" y="5661025"/>
          <p14:tracePt t="24216" x="8877300" y="5624513"/>
          <p14:tracePt t="24224" x="8877300" y="5607050"/>
          <p14:tracePt t="24231" x="8877300" y="5597525"/>
          <p14:tracePt t="24237" x="8877300" y="5580063"/>
          <p14:tracePt t="24246" x="8877300" y="5561013"/>
          <p14:tracePt t="24254" x="8858250" y="5543550"/>
          <p14:tracePt t="24263" x="8848725" y="5514975"/>
          <p14:tracePt t="24267" x="8831263" y="5497513"/>
          <p14:tracePt t="24279" x="8804275" y="5478463"/>
          <p14:tracePt t="24287" x="8785225" y="5441950"/>
          <p14:tracePt t="24299" x="8739188" y="5405438"/>
          <p14:tracePt t="24315" x="8685213" y="5360988"/>
          <p14:tracePt t="24326" x="8658225" y="5341938"/>
          <p14:tracePt t="24333" x="8629650" y="5332413"/>
          <p14:tracePt t="24343" x="8593138" y="5324475"/>
          <p14:tracePt t="24351" x="8566150" y="5305425"/>
          <p14:tracePt t="24385" x="8366125" y="5241925"/>
          <p14:tracePt t="24403" x="8293100" y="5232400"/>
          <p14:tracePt t="24423" x="8220075" y="5232400"/>
          <p14:tracePt t="24427" x="8191500" y="5232400"/>
          <p14:tracePt t="24433" x="8164513" y="5232400"/>
          <p14:tracePt t="24438" x="8137525" y="5232400"/>
          <p14:tracePt t="24446" x="8108950" y="5232400"/>
          <p14:tracePt t="24456" x="8091488" y="5222875"/>
          <p14:tracePt t="24463" x="8054975" y="5222875"/>
          <p14:tracePt t="24469" x="8027988" y="5222875"/>
          <p14:tracePt t="24478" x="7999413" y="5222875"/>
          <p14:tracePt t="24487" x="7962900" y="5222875"/>
          <p14:tracePt t="24494" x="7926388" y="5222875"/>
          <p14:tracePt t="24502" x="7889875" y="5232400"/>
          <p14:tracePt t="24510" x="7853363" y="5241925"/>
          <p14:tracePt t="24517" x="7826375" y="5251450"/>
          <p14:tracePt t="24527" x="7799388" y="5259388"/>
          <p14:tracePt t="24531" x="7762875" y="5259388"/>
          <p14:tracePt t="24544" x="7735888" y="5287963"/>
          <p14:tracePt t="24548" x="7707313" y="5305425"/>
          <p14:tracePt t="24561" x="7689850" y="5314950"/>
          <p14:tracePt t="24565" x="7653338" y="5324475"/>
          <p14:tracePt t="24573" x="7634288" y="5332413"/>
          <p14:tracePt t="24580" x="7616825" y="5351463"/>
          <p14:tracePt t="24589" x="7597775" y="5360988"/>
          <p14:tracePt t="24597" x="7580313" y="5360988"/>
          <p14:tracePt t="24616" x="7553325" y="5387975"/>
          <p14:tracePt t="24627" x="7524750" y="5405438"/>
          <p14:tracePt t="24637" x="7516813" y="5424488"/>
          <p14:tracePt t="24648" x="7507288" y="5424488"/>
          <p14:tracePt t="24651" x="7497763" y="5441950"/>
          <p14:tracePt t="24662" x="7480300" y="5441950"/>
          <p14:tracePt t="24669" x="7470775" y="5461000"/>
          <p14:tracePt t="24681" x="7461250" y="5470525"/>
          <p14:tracePt t="24688" x="7451725" y="5487988"/>
          <p14:tracePt t="24695" x="7443788" y="5497513"/>
          <p14:tracePt t="24705" x="7443788" y="5514975"/>
          <p14:tracePt t="24711" x="7434263" y="5524500"/>
          <p14:tracePt t="24719" x="7424738" y="5551488"/>
          <p14:tracePt t="24736" x="7424738" y="5561013"/>
          <p14:tracePt t="24744" x="7424738" y="5570538"/>
          <p14:tracePt t="24761" x="7424738" y="5588000"/>
          <p14:tracePt t="24778" x="7424738" y="5597525"/>
          <p14:tracePt t="24782" x="7424738" y="5607050"/>
          <p14:tracePt t="24794" x="7424738" y="5616575"/>
          <p14:tracePt t="24798" x="7434263" y="5624513"/>
          <p14:tracePt t="24814" x="7443788" y="5634038"/>
          <p14:tracePt t="24830" x="7451725" y="5643563"/>
          <p14:tracePt t="24839" x="7451725" y="5653088"/>
          <p14:tracePt t="24845" x="7461250" y="5661025"/>
          <p14:tracePt t="24854" x="7470775" y="5670550"/>
          <p14:tracePt t="24861" x="7470775" y="5680075"/>
          <p14:tracePt t="24870" x="7480300" y="5697538"/>
          <p14:tracePt t="24875" x="7488238" y="5697538"/>
          <p14:tracePt t="24883" x="7497763" y="5707063"/>
          <p14:tracePt t="24893" x="7507288" y="5716588"/>
          <p14:tracePt t="24900" x="7516813" y="5716588"/>
          <p14:tracePt t="24909" x="7524750" y="5726113"/>
          <p14:tracePt t="24916" x="7534275" y="5734050"/>
          <p14:tracePt t="24927" x="7534275" y="5743575"/>
          <p14:tracePt t="24932" x="7543800" y="5743575"/>
          <p14:tracePt t="24939" x="7553325" y="5753100"/>
          <p14:tracePt t="24945" x="7561263" y="5753100"/>
          <p14:tracePt t="24953" x="7580313" y="5762625"/>
          <p14:tracePt t="24962" x="7607300" y="5770563"/>
          <p14:tracePt t="24969" x="7626350" y="5770563"/>
          <p14:tracePt t="24978" x="7653338" y="5780088"/>
          <p14:tracePt t="24987" x="7689850" y="5789613"/>
          <p14:tracePt t="24994" x="7716838" y="5799138"/>
          <p14:tracePt t="25001" x="7762875" y="5807075"/>
          <p14:tracePt t="25012" x="7789863" y="5826125"/>
          <p14:tracePt t="25016" x="7826375" y="5826125"/>
          <p14:tracePt t="25027" x="7862888" y="5843588"/>
          <p14:tracePt t="25031" x="7889875" y="5862638"/>
          <p14:tracePt t="25041" x="7918450" y="5862638"/>
          <p14:tracePt t="25048" x="7935913" y="5881688"/>
          <p14:tracePt t="25059" x="7972425" y="5889625"/>
          <p14:tracePt t="25064" x="7991475" y="5889625"/>
          <p14:tracePt t="25078" x="7999413" y="5899150"/>
          <p14:tracePt t="25095" x="8008938" y="5899150"/>
          <p14:tracePt t="31070"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hart, line chart&#10;&#10;Description automatically generated">
            <a:extLst>
              <a:ext uri="{FF2B5EF4-FFF2-40B4-BE49-F238E27FC236}">
                <a16:creationId xmlns:a16="http://schemas.microsoft.com/office/drawing/2014/main" id="{4E12E95C-B9A8-4911-9936-535885B1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487" y="675270"/>
            <a:ext cx="4488987" cy="2665573"/>
          </a:xfrm>
          <a:prstGeom prst="rect">
            <a:avLst/>
          </a:prstGeom>
        </p:spPr>
      </p:pic>
      <p:pic>
        <p:nvPicPr>
          <p:cNvPr id="23" name="Picture 22" descr="Chart, radar chart&#10;&#10;Description automatically generated">
            <a:extLst>
              <a:ext uri="{FF2B5EF4-FFF2-40B4-BE49-F238E27FC236}">
                <a16:creationId xmlns:a16="http://schemas.microsoft.com/office/drawing/2014/main" id="{C710D87D-B69C-4B55-AA8F-9A3547319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2165" y="3359704"/>
            <a:ext cx="4740045" cy="3412285"/>
          </a:xfrm>
          <a:prstGeom prst="rect">
            <a:avLst/>
          </a:prstGeom>
        </p:spPr>
      </p:pic>
      <p:sp>
        <p:nvSpPr>
          <p:cNvPr id="2" name="Title 1">
            <a:extLst>
              <a:ext uri="{FF2B5EF4-FFF2-40B4-BE49-F238E27FC236}">
                <a16:creationId xmlns:a16="http://schemas.microsoft.com/office/drawing/2014/main" id="{EED5BBD2-E041-475B-9148-31C420C3C349}"/>
              </a:ext>
            </a:extLst>
          </p:cNvPr>
          <p:cNvSpPr>
            <a:spLocks noGrp="1"/>
          </p:cNvSpPr>
          <p:nvPr>
            <p:ph type="title"/>
          </p:nvPr>
        </p:nvSpPr>
        <p:spPr>
          <a:xfrm>
            <a:off x="838200" y="12638"/>
            <a:ext cx="10515600" cy="1325563"/>
          </a:xfrm>
        </p:spPr>
        <p:txBody>
          <a:bodyPr/>
          <a:lstStyle/>
          <a:p>
            <a:r>
              <a:rPr lang="en-US"/>
              <a:t>Results – Hardware Performance</a:t>
            </a:r>
          </a:p>
        </p:txBody>
      </p:sp>
      <p:sp>
        <p:nvSpPr>
          <p:cNvPr id="12" name="Content Placeholder 2">
            <a:extLst>
              <a:ext uri="{FF2B5EF4-FFF2-40B4-BE49-F238E27FC236}">
                <a16:creationId xmlns:a16="http://schemas.microsoft.com/office/drawing/2014/main" id="{BF0B7E55-BCB1-4C83-AD19-F4F9DF2FD843}"/>
              </a:ext>
            </a:extLst>
          </p:cNvPr>
          <p:cNvSpPr txBox="1">
            <a:spLocks/>
          </p:cNvSpPr>
          <p:nvPr/>
        </p:nvSpPr>
        <p:spPr>
          <a:xfrm>
            <a:off x="409310" y="5797880"/>
            <a:ext cx="11602229" cy="14765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spcBef>
                <a:spcPts val="400"/>
              </a:spcBef>
              <a:buFont typeface="Wingdings" panose="05000000000000000000" pitchFamily="2" charset="2"/>
              <a:buChar char="Ø"/>
            </a:pPr>
            <a:r>
              <a:rPr lang="en-US" sz="2200" b="1" dirty="0"/>
              <a:t> Per-function performance varies among different nodes</a:t>
            </a:r>
          </a:p>
          <a:p>
            <a:pPr>
              <a:lnSpc>
                <a:spcPct val="70000"/>
              </a:lnSpc>
              <a:spcBef>
                <a:spcPts val="400"/>
              </a:spcBef>
              <a:buFont typeface="Wingdings" panose="05000000000000000000" pitchFamily="2" charset="2"/>
              <a:buChar char="Ø"/>
            </a:pPr>
            <a:r>
              <a:rPr lang="en-US" sz="2200" b="1" dirty="0"/>
              <a:t> </a:t>
            </a:r>
            <a:r>
              <a:rPr lang="en-US" sz="2200" b="1" dirty="0">
                <a:solidFill>
                  <a:srgbClr val="FF0000"/>
                </a:solidFill>
              </a:rPr>
              <a:t>Slowest node </a:t>
            </a:r>
            <a:r>
              <a:rPr lang="en-US" sz="2200" b="1" dirty="0"/>
              <a:t>can take &gt;50% longer than </a:t>
            </a:r>
            <a:r>
              <a:rPr lang="en-US" sz="2200" b="1" dirty="0">
                <a:solidFill>
                  <a:srgbClr val="00B050"/>
                </a:solidFill>
              </a:rPr>
              <a:t>fastest node</a:t>
            </a:r>
            <a:endParaRPr lang="en-US" sz="2200" b="1" dirty="0">
              <a:solidFill>
                <a:srgbClr val="00B050"/>
              </a:solidFill>
              <a:cs typeface="Calibri"/>
            </a:endParaRPr>
          </a:p>
          <a:p>
            <a:pPr>
              <a:lnSpc>
                <a:spcPct val="70000"/>
              </a:lnSpc>
              <a:spcBef>
                <a:spcPts val="400"/>
              </a:spcBef>
              <a:buFont typeface="Wingdings" panose="05000000000000000000" pitchFamily="2" charset="2"/>
              <a:buChar char="Ø"/>
            </a:pPr>
            <a:r>
              <a:rPr lang="en-US" sz="2200" b="1" dirty="0"/>
              <a:t> Node performance cannot be predicted by just specifications</a:t>
            </a:r>
            <a:endParaRPr lang="en-US" sz="2200" b="1" dirty="0">
              <a:cs typeface="Calibri"/>
            </a:endParaRPr>
          </a:p>
        </p:txBody>
      </p:sp>
      <p:pic>
        <p:nvPicPr>
          <p:cNvPr id="16" name="Content Placeholder 4" descr="Table&#10;&#10;Description automatically generated">
            <a:extLst>
              <a:ext uri="{FF2B5EF4-FFF2-40B4-BE49-F238E27FC236}">
                <a16:creationId xmlns:a16="http://schemas.microsoft.com/office/drawing/2014/main" id="{F80C3D92-9C1F-41F1-B29E-32191E17FF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714" y="3363709"/>
            <a:ext cx="6101026" cy="2217685"/>
          </a:xfrm>
          <a:prstGeom prst="rect">
            <a:avLst/>
          </a:prstGeom>
        </p:spPr>
      </p:pic>
      <p:sp>
        <p:nvSpPr>
          <p:cNvPr id="7" name="Content Placeholder 2">
            <a:extLst>
              <a:ext uri="{FF2B5EF4-FFF2-40B4-BE49-F238E27FC236}">
                <a16:creationId xmlns:a16="http://schemas.microsoft.com/office/drawing/2014/main" id="{4B76C150-14AE-44C6-BB16-691B5AEF1790}"/>
              </a:ext>
            </a:extLst>
          </p:cNvPr>
          <p:cNvSpPr>
            <a:spLocks noGrp="1"/>
          </p:cNvSpPr>
          <p:nvPr>
            <p:ph idx="1"/>
          </p:nvPr>
        </p:nvSpPr>
        <p:spPr>
          <a:xfrm>
            <a:off x="838200" y="1351469"/>
            <a:ext cx="6964263" cy="1412206"/>
          </a:xfrm>
        </p:spPr>
        <p:txBody>
          <a:bodyPr vert="horz" lIns="91440" tIns="45720" rIns="91440" bIns="45720" rtlCol="0" anchor="t">
            <a:noAutofit/>
          </a:bodyPr>
          <a:lstStyle/>
          <a:p>
            <a:r>
              <a:rPr lang="en-US" sz="2400" dirty="0"/>
              <a:t>Per-function runtime measured for 6 different hardware configurations shown in line chart</a:t>
            </a:r>
          </a:p>
          <a:p>
            <a:r>
              <a:rPr lang="en-US" sz="2400" dirty="0">
                <a:cs typeface="Calibri"/>
              </a:rPr>
              <a:t>Normalized runtime shown in table</a:t>
            </a:r>
          </a:p>
          <a:p>
            <a:r>
              <a:rPr lang="en-US" sz="2400" dirty="0">
                <a:cs typeface="Calibri"/>
              </a:rPr>
              <a:t>Normalized performance shown in radar chart</a:t>
            </a:r>
          </a:p>
        </p:txBody>
      </p:sp>
      <p:sp>
        <p:nvSpPr>
          <p:cNvPr id="3" name="Rectangle 2">
            <a:extLst>
              <a:ext uri="{FF2B5EF4-FFF2-40B4-BE49-F238E27FC236}">
                <a16:creationId xmlns:a16="http://schemas.microsoft.com/office/drawing/2014/main" id="{3A6C09BB-0630-46BD-AFEA-D535769DC680}"/>
              </a:ext>
            </a:extLst>
          </p:cNvPr>
          <p:cNvSpPr/>
          <p:nvPr/>
        </p:nvSpPr>
        <p:spPr>
          <a:xfrm>
            <a:off x="3923396" y="4074558"/>
            <a:ext cx="858029" cy="13337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82E2B7F-F53F-4113-B024-ACD3CB6296B7}"/>
              </a:ext>
            </a:extLst>
          </p:cNvPr>
          <p:cNvSpPr/>
          <p:nvPr/>
        </p:nvSpPr>
        <p:spPr>
          <a:xfrm>
            <a:off x="2286885" y="4070416"/>
            <a:ext cx="760848" cy="132396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47873"/>
      </p:ext>
    </p:extLst>
  </p:cSld>
  <p:clrMapOvr>
    <a:masterClrMapping/>
  </p:clrMapOvr>
  <p:transition spd="med" advTm="43721"/>
  <p:extLst>
    <p:ext uri="{3A86A75C-4F4B-4683-9AE1-C65F6400EC91}">
      <p14:laserTraceLst xmlns:p14="http://schemas.microsoft.com/office/powerpoint/2010/main">
        <p14:tracePtLst>
          <p14:tracePt t="296" x="2859088" y="3068638"/>
          <p14:tracePt t="716" x="2859088" y="3078163"/>
          <p14:tracePt t="1844" x="2859088" y="3086100"/>
          <p14:tracePt t="1860" x="2859088" y="3095625"/>
          <p14:tracePt t="1876" x="2849563" y="3105150"/>
          <p14:tracePt t="1884" x="2840038" y="3114675"/>
          <p14:tracePt t="1891" x="2840038" y="3132138"/>
          <p14:tracePt t="1900" x="2840038" y="3141663"/>
          <p14:tracePt t="1908" x="2840038" y="3151188"/>
          <p14:tracePt t="1916" x="2822575" y="3168650"/>
          <p14:tracePt t="1924" x="2813050" y="3187700"/>
          <p14:tracePt t="1932" x="2813050" y="3195638"/>
          <p14:tracePt t="1939" x="2803525" y="3195638"/>
          <p14:tracePt t="1956" x="2803525" y="3205163"/>
          <p14:tracePt t="1964" x="2794000" y="3205163"/>
          <p14:tracePt t="1972" x="2786063" y="3205163"/>
          <p14:tracePt t="1987" x="2776538" y="3214688"/>
          <p14:tracePt t="2003" x="2767013" y="3224213"/>
          <p14:tracePt t="2020" x="2749550" y="3224213"/>
          <p14:tracePt t="2036" x="2730500" y="3224213"/>
          <p14:tracePt t="2046" x="2720975" y="3224213"/>
          <p14:tracePt t="2051" x="2693988" y="3224213"/>
          <p14:tracePt t="2064" x="2684463" y="3224213"/>
          <p14:tracePt t="2067" x="2647950" y="3224213"/>
          <p14:tracePt t="2076" x="2630488" y="3224213"/>
          <p14:tracePt t="2083" x="2593975" y="3224213"/>
          <p14:tracePt t="2092" x="2547938" y="3224213"/>
          <p14:tracePt t="2099" x="2530475" y="3224213"/>
          <p14:tracePt t="2107" x="2501900" y="3224213"/>
          <p14:tracePt t="2116" x="2493963" y="3224213"/>
          <p14:tracePt t="2149" x="2438400" y="3224213"/>
          <p14:tracePt t="2155" x="2428875" y="3224213"/>
          <p14:tracePt t="2163" x="2411413" y="3224213"/>
          <p14:tracePt t="2171" x="2401888" y="3224213"/>
          <p14:tracePt t="2181" x="2392363" y="3224213"/>
          <p14:tracePt t="2187" x="2382838" y="3224213"/>
          <p14:tracePt t="2197" x="2355850" y="3224213"/>
          <p14:tracePt t="2203" x="2346325" y="3224213"/>
          <p14:tracePt t="2212" x="2328863" y="3224213"/>
          <p14:tracePt t="2219" x="2319338" y="3224213"/>
          <p14:tracePt t="2229" x="2309813" y="3224213"/>
          <p14:tracePt t="2441" x="2319338" y="3224213"/>
          <p14:tracePt t="2448" x="2328863" y="3224213"/>
          <p14:tracePt t="2457" x="2338388" y="3224213"/>
          <p14:tracePt t="2464" x="2355850" y="3224213"/>
          <p14:tracePt t="2472" x="2374900" y="3224213"/>
          <p14:tracePt t="2481" x="2392363" y="3224213"/>
          <p14:tracePt t="2488" x="2419350" y="3224213"/>
          <p14:tracePt t="2497" x="2438400" y="3224213"/>
          <p14:tracePt t="2504" x="2474913" y="3224213"/>
          <p14:tracePt t="2514" x="2493963" y="3224213"/>
          <p14:tracePt t="2520" x="2520950" y="3224213"/>
          <p14:tracePt t="2530" x="2566988" y="3224213"/>
          <p14:tracePt t="2535" x="2584450" y="3224213"/>
          <p14:tracePt t="2547" x="2611438" y="3224213"/>
          <p14:tracePt t="2551" x="2630488" y="3224213"/>
          <p14:tracePt t="2563" x="2657475" y="3224213"/>
          <p14:tracePt t="2568" x="2676525" y="3224213"/>
          <p14:tracePt t="2579" x="2703513" y="3224213"/>
          <p14:tracePt t="2584" x="2720975" y="3224213"/>
          <p14:tracePt t="2592" x="2730500" y="3224213"/>
          <p14:tracePt t="2600" x="2776538" y="3224213"/>
          <p14:tracePt t="2608" x="2794000" y="3224213"/>
          <p14:tracePt t="2616" x="2813050" y="3224213"/>
          <p14:tracePt t="2623" x="2867025" y="3224213"/>
          <p14:tracePt t="2632" x="2886075" y="3224213"/>
          <p14:tracePt t="2640" x="2922588" y="3224213"/>
          <p14:tracePt t="2648" x="2959100" y="3224213"/>
          <p14:tracePt t="2656" x="3013075" y="3224213"/>
          <p14:tracePt t="2666" x="3041650" y="3224213"/>
          <p14:tracePt t="2672" x="3078163" y="3224213"/>
          <p14:tracePt t="2683" x="3114675" y="3224213"/>
          <p14:tracePt t="2687" x="3159125" y="3224213"/>
          <p14:tracePt t="2698" x="3205163" y="3224213"/>
          <p14:tracePt t="2703" x="3232150" y="3224213"/>
          <p14:tracePt t="2713" x="3306763" y="3224213"/>
          <p14:tracePt t="2719" x="3333750" y="3224213"/>
          <p14:tracePt t="2729" x="3387725" y="3205163"/>
          <p14:tracePt t="2736" x="3433763" y="3205163"/>
          <p14:tracePt t="2746" x="3506788" y="3195638"/>
          <p14:tracePt t="2751" x="3533775" y="3195638"/>
          <p14:tracePt t="2760" x="3579813" y="3178175"/>
          <p14:tracePt t="2767" x="3616325" y="3178175"/>
          <p14:tracePt t="2779" x="3643313" y="3178175"/>
          <p14:tracePt t="2783" x="3662363" y="3178175"/>
          <p14:tracePt t="2792" x="3689350" y="3168650"/>
          <p14:tracePt t="2800" x="3708400" y="3168650"/>
          <p14:tracePt t="2807" x="3744913" y="3168650"/>
          <p14:tracePt t="2816" x="3771900" y="3168650"/>
          <p14:tracePt t="2823" x="3798888" y="3168650"/>
          <p14:tracePt t="2831" x="3817938" y="3168650"/>
          <p14:tracePt t="2839" x="3844925" y="3168650"/>
          <p14:tracePt t="2847" x="3871913" y="3168650"/>
          <p14:tracePt t="2855" x="3927475" y="3168650"/>
          <p14:tracePt t="2863" x="3954463" y="3168650"/>
          <p14:tracePt t="2872" x="4027488" y="3168650"/>
          <p14:tracePt t="2879" x="4073525" y="3168650"/>
          <p14:tracePt t="2887" x="4127500" y="3168650"/>
          <p14:tracePt t="2896" x="4183063" y="3168650"/>
          <p14:tracePt t="2904" x="4219575" y="3168650"/>
          <p14:tracePt t="2912" x="4265613" y="3141663"/>
          <p14:tracePt t="2919" x="4292600" y="3141663"/>
          <p14:tracePt t="2931" x="4338638" y="3141663"/>
          <p14:tracePt t="2935" x="4375150" y="3132138"/>
          <p14:tracePt t="2945" x="4411663" y="3132138"/>
          <p14:tracePt t="2952" x="4438650" y="3132138"/>
          <p14:tracePt t="2962" x="4492625" y="3132138"/>
          <p14:tracePt t="2968" x="4529138" y="3122613"/>
          <p14:tracePt t="2980" x="4548188" y="3122613"/>
          <p14:tracePt t="2984" x="4594225" y="3122613"/>
          <p14:tracePt t="2993" x="4648200" y="3122613"/>
          <p14:tracePt t="2999" x="4684713" y="3122613"/>
          <p14:tracePt t="3009" x="4730750" y="3114675"/>
          <p14:tracePt t="3016" x="4767263" y="3114675"/>
          <p14:tracePt t="3027" x="4813300" y="3114675"/>
          <p14:tracePt t="3032" x="4867275" y="3114675"/>
          <p14:tracePt t="3039" x="4895850" y="3114675"/>
          <p14:tracePt t="3048" x="4949825" y="3114675"/>
          <p14:tracePt t="3056" x="4976813" y="3114675"/>
          <p14:tracePt t="3065" x="5005388" y="3114675"/>
          <p14:tracePt t="3072" x="5049838" y="3114675"/>
          <p14:tracePt t="3079" x="5078413" y="3114675"/>
          <p14:tracePt t="3088" x="5105400" y="3114675"/>
          <p14:tracePt t="3096" x="5151438" y="3114675"/>
          <p14:tracePt t="3104" x="5178425" y="3114675"/>
          <p14:tracePt t="3112" x="5214938" y="3114675"/>
          <p14:tracePt t="3129" x="5268913" y="3114675"/>
          <p14:tracePt t="3135" x="5297488" y="3114675"/>
          <p14:tracePt t="3146" x="5324475" y="3114675"/>
          <p14:tracePt t="3151" x="5351463" y="3114675"/>
          <p14:tracePt t="3161" x="5360988" y="3114675"/>
          <p14:tracePt t="3169" x="5397500" y="3114675"/>
          <p14:tracePt t="3178" x="5407025" y="3114675"/>
          <p14:tracePt t="3184" x="5434013" y="3114675"/>
          <p14:tracePt t="3197" x="5461000" y="3095625"/>
          <p14:tracePt t="3199" x="5487988" y="3095625"/>
          <p14:tracePt t="3207" x="5507038" y="3095625"/>
          <p14:tracePt t="3215" x="5553075" y="3095625"/>
          <p14:tracePt t="3223" x="5580063" y="3086100"/>
          <p14:tracePt t="3234" x="5607050" y="3086100"/>
          <p14:tracePt t="3246" x="5653088" y="3086100"/>
          <p14:tracePt t="3250" x="5680075" y="3086100"/>
          <p14:tracePt t="3255" x="5708650" y="3086100"/>
          <p14:tracePt t="3263" x="5753100" y="3086100"/>
          <p14:tracePt t="3272" x="5789613" y="3086100"/>
          <p14:tracePt t="3279" x="5845175" y="3086100"/>
          <p14:tracePt t="3288" x="5918200" y="3086100"/>
          <p14:tracePt t="3296" x="5972175" y="3086100"/>
          <p14:tracePt t="3303" x="6045200" y="3086100"/>
          <p14:tracePt t="3312" x="6146800" y="3086100"/>
          <p14:tracePt t="3319" x="6219825" y="3086100"/>
          <p14:tracePt t="3328" x="6292850" y="3086100"/>
          <p14:tracePt t="3336" x="6346825" y="3086100"/>
          <p14:tracePt t="3346" x="6419850" y="3086100"/>
          <p14:tracePt t="3352" x="6492875" y="3086100"/>
          <p14:tracePt t="3362" x="6538913" y="3086100"/>
          <p14:tracePt t="3367" x="6575425" y="3086100"/>
          <p14:tracePt t="3380" x="6621463" y="3086100"/>
          <p14:tracePt t="3384" x="6630988" y="3086100"/>
          <p14:tracePt t="3399" x="6667500" y="3086100"/>
          <p14:tracePt t="3411" x="6704013" y="3086100"/>
          <p14:tracePt t="3416" x="6721475" y="3086100"/>
          <p14:tracePt t="3424" x="6731000" y="3086100"/>
          <p14:tracePt t="3432" x="6784975" y="3086100"/>
          <p14:tracePt t="3440" x="6821488" y="3086100"/>
          <p14:tracePt t="3449" x="6858000" y="3086100"/>
          <p14:tracePt t="3456" x="6877050" y="3086100"/>
          <p14:tracePt t="3464" x="6904038" y="3086100"/>
          <p14:tracePt t="3471" x="6913563" y="3086100"/>
          <p14:tracePt t="3480" x="6931025" y="3086100"/>
          <p14:tracePt t="3487" x="6940550" y="3086100"/>
          <p14:tracePt t="3560" x="6950075" y="3086100"/>
          <p14:tracePt t="3608" x="6940550" y="3086100"/>
          <p14:tracePt t="3625" x="6923088" y="3095625"/>
          <p14:tracePt t="3631" x="6904038" y="3095625"/>
          <p14:tracePt t="3640" x="6886575" y="3105150"/>
          <p14:tracePt t="3648" x="6858000" y="3114675"/>
          <p14:tracePt t="3655" x="6840538" y="3114675"/>
          <p14:tracePt t="3664" x="6813550" y="3114675"/>
          <p14:tracePt t="3672" x="6777038" y="3122613"/>
          <p14:tracePt t="3680" x="6740525" y="3122613"/>
          <p14:tracePt t="3688" x="6711950" y="3122613"/>
          <p14:tracePt t="3696" x="6667500" y="3122613"/>
          <p14:tracePt t="3703" x="6611938" y="3122613"/>
          <p14:tracePt t="3712" x="6557963" y="3122613"/>
          <p14:tracePt t="3720" x="6483350" y="3122613"/>
          <p14:tracePt t="3729" x="6410325" y="3122613"/>
          <p14:tracePt t="3736" x="6329363" y="3141663"/>
          <p14:tracePt t="3747" x="6256338" y="3151188"/>
          <p14:tracePt t="3751" x="6200775" y="3151188"/>
          <p14:tracePt t="3763" x="6127750" y="3151188"/>
          <p14:tracePt t="3768" x="6045200" y="3168650"/>
          <p14:tracePt t="3778" x="5935663" y="3178175"/>
          <p14:tracePt t="3784" x="5845175" y="3195638"/>
          <p14:tracePt t="3795" x="5753100" y="3195638"/>
          <p14:tracePt t="3799" x="5670550" y="3205163"/>
          <p14:tracePt t="3811" x="5580063" y="3205163"/>
          <p14:tracePt t="3816" x="5507038" y="3205163"/>
          <p14:tracePt t="3823" x="5443538" y="3214688"/>
          <p14:tracePt t="3831" x="5387975" y="3214688"/>
          <p14:tracePt t="3840" x="5370513" y="3214688"/>
          <p14:tracePt t="3847" x="5341938" y="3241675"/>
          <p14:tracePt t="3856" x="5324475" y="3241675"/>
          <p14:tracePt t="3864" x="5305425" y="3241675"/>
          <p14:tracePt t="3871" x="5287963" y="3241675"/>
          <p14:tracePt t="3880" x="5268913" y="3241675"/>
          <p14:tracePt t="3888" x="5241925" y="3241675"/>
          <p14:tracePt t="3895" x="5224463" y="3241675"/>
          <p14:tracePt t="3904" x="5205413" y="3241675"/>
          <p14:tracePt t="3916" x="5178425" y="3241675"/>
          <p14:tracePt t="3919" x="5151438" y="3241675"/>
          <p14:tracePt t="3929" x="5132388" y="3241675"/>
          <p14:tracePt t="3935" x="5105400" y="3241675"/>
          <p14:tracePt t="3944" x="5086350" y="3241675"/>
          <p14:tracePt t="3952" x="5041900" y="3241675"/>
          <p14:tracePt t="3964" x="5013325" y="3241675"/>
          <p14:tracePt t="3968" x="4995863" y="3241675"/>
          <p14:tracePt t="3979" x="4959350" y="3241675"/>
          <p14:tracePt t="3984" x="4922838" y="3241675"/>
          <p14:tracePt t="3995" x="4895850" y="3241675"/>
          <p14:tracePt t="3999" x="4867275" y="3241675"/>
          <p14:tracePt t="4012" x="4840288" y="3241675"/>
          <p14:tracePt t="4015" x="4813300" y="3241675"/>
          <p14:tracePt t="4024" x="4794250" y="3251200"/>
          <p14:tracePt t="4032" x="4757738" y="3251200"/>
          <p14:tracePt t="4039" x="4730750" y="3251200"/>
          <p14:tracePt t="4048" x="4703763" y="3251200"/>
          <p14:tracePt t="4055" x="4694238" y="3251200"/>
          <p14:tracePt t="4063" x="4675188" y="3260725"/>
          <p14:tracePt t="4071" x="4657725" y="3260725"/>
          <p14:tracePt t="4080" x="4648200" y="3260725"/>
          <p14:tracePt t="4096" x="4621213" y="3260725"/>
          <p14:tracePt t="4104" x="4602163" y="3260725"/>
          <p14:tracePt t="4112" x="4594225" y="3260725"/>
          <p14:tracePt t="4129" x="4575175" y="3260725"/>
          <p14:tracePt t="4136" x="4565650" y="3260725"/>
          <p14:tracePt t="4144" x="4557713" y="3260725"/>
          <p14:tracePt t="4161" x="4538663" y="3260725"/>
          <p14:tracePt t="4167" x="4529138" y="3260725"/>
          <p14:tracePt t="4177" x="4521200" y="3260725"/>
          <p14:tracePt t="4184" x="4484688" y="3268663"/>
          <p14:tracePt t="4195" x="4475163" y="3268663"/>
          <p14:tracePt t="4199" x="4465638" y="3278188"/>
          <p14:tracePt t="4213" x="4419600" y="3278188"/>
          <p14:tracePt t="4215" x="4402138" y="3287713"/>
          <p14:tracePt t="4225" x="4383088" y="3287713"/>
          <p14:tracePt t="4232" x="4365625" y="3287713"/>
          <p14:tracePt t="4243" x="4329113" y="3305175"/>
          <p14:tracePt t="4248" x="4319588" y="3305175"/>
          <p14:tracePt t="4257" x="4292600" y="3305175"/>
          <p14:tracePt t="4264" x="4273550" y="3305175"/>
          <p14:tracePt t="4271" x="4246563" y="3305175"/>
          <p14:tracePt t="4279" x="4229100" y="3341688"/>
          <p14:tracePt t="4288" x="4219575" y="3341688"/>
          <p14:tracePt t="4296" x="4200525" y="3341688"/>
          <p14:tracePt t="4304" x="4183063" y="3341688"/>
          <p14:tracePt t="4311" x="4164013" y="3341688"/>
          <p14:tracePt t="4320" x="4156075" y="3341688"/>
          <p14:tracePt t="4328" x="4137025" y="3341688"/>
          <p14:tracePt t="4336" x="4119563" y="3341688"/>
          <p14:tracePt t="4345" x="4100513" y="3341688"/>
          <p14:tracePt t="4352" x="4090988" y="3341688"/>
          <p14:tracePt t="4361" x="4073525" y="3341688"/>
          <p14:tracePt t="4367" x="4064000" y="3341688"/>
          <p14:tracePt t="4378" x="4037013" y="3341688"/>
          <p14:tracePt t="4383" x="4017963" y="3341688"/>
          <p14:tracePt t="4394" x="3990975" y="3341688"/>
          <p14:tracePt t="4400" x="3971925" y="3341688"/>
          <p14:tracePt t="4411" x="3944938" y="3341688"/>
          <p14:tracePt t="4416" x="3927475" y="3341688"/>
          <p14:tracePt t="4424" x="3898900" y="3341688"/>
          <p14:tracePt t="4432" x="3862388" y="3341688"/>
          <p14:tracePt t="4440" x="3825875" y="3341688"/>
          <p14:tracePt t="4448" x="3798888" y="3341688"/>
          <p14:tracePt t="4456" x="3781425" y="3341688"/>
          <p14:tracePt t="4464" x="3762375" y="3341688"/>
          <p14:tracePt t="4471" x="3744913" y="3341688"/>
          <p14:tracePt t="4480" x="3735388" y="3341688"/>
          <p14:tracePt t="4488" x="3725863" y="3341688"/>
          <p14:tracePt t="4496" x="3698875" y="3341688"/>
          <p14:tracePt t="4506" x="3679825" y="3341688"/>
          <p14:tracePt t="4520" x="3652838" y="3341688"/>
          <p14:tracePt t="4528" x="3635375" y="3341688"/>
          <p14:tracePt t="4536" x="3606800" y="3341688"/>
          <p14:tracePt t="4544" x="3589338" y="3341688"/>
          <p14:tracePt t="4551" x="3533775" y="3341688"/>
          <p14:tracePt t="4560" x="3525838" y="3341688"/>
          <p14:tracePt t="4568" x="3497263" y="3341688"/>
          <p14:tracePt t="4579" x="3479800" y="3341688"/>
          <p14:tracePt t="4584" x="3452813" y="3341688"/>
          <p14:tracePt t="4596" x="3406775" y="3341688"/>
          <p14:tracePt t="4599" x="3379788" y="3341688"/>
          <p14:tracePt t="4611" x="3343275" y="3341688"/>
          <p14:tracePt t="4615" x="3297238" y="3341688"/>
          <p14:tracePt t="4626" x="3270250" y="3341688"/>
          <p14:tracePt t="4632" x="3241675" y="3341688"/>
          <p14:tracePt t="4640" x="3195638" y="3341688"/>
          <p14:tracePt t="4648" x="3159125" y="3341688"/>
          <p14:tracePt t="4655" x="3132138" y="3341688"/>
          <p14:tracePt t="4664" x="3095625" y="3341688"/>
          <p14:tracePt t="4671" x="3059113" y="3341688"/>
          <p14:tracePt t="4680" x="3041650" y="3341688"/>
          <p14:tracePt t="4688" x="3022600" y="3341688"/>
          <p14:tracePt t="4695" x="3005138" y="3341688"/>
          <p14:tracePt t="4704" x="2986088" y="3341688"/>
          <p14:tracePt t="4712" x="2968625" y="3341688"/>
          <p14:tracePt t="4720" x="2959100" y="3341688"/>
          <p14:tracePt t="4728" x="2932113" y="3351213"/>
          <p14:tracePt t="4735" x="2922588" y="3351213"/>
          <p14:tracePt t="4745" x="2903538" y="3351213"/>
          <p14:tracePt t="4751" x="2895600" y="3351213"/>
          <p14:tracePt t="4761" x="2867025" y="3360738"/>
          <p14:tracePt t="4767" x="2859088" y="3360738"/>
          <p14:tracePt t="4777" x="2822575" y="3370263"/>
          <p14:tracePt t="4784" x="2813050" y="3370263"/>
          <p14:tracePt t="4795" x="2803525" y="3370263"/>
          <p14:tracePt t="4812" x="2767013" y="3370263"/>
          <p14:tracePt t="4816" x="2740025" y="3387725"/>
          <p14:tracePt t="4827" x="2720975" y="3387725"/>
          <p14:tracePt t="4831" x="2713038" y="3397250"/>
          <p14:tracePt t="4841" x="2684463" y="3406775"/>
          <p14:tracePt t="4848" x="2667000" y="3414713"/>
          <p14:tracePt t="4856" x="2640013" y="3433763"/>
          <p14:tracePt t="4864" x="2630488" y="3443288"/>
          <p14:tracePt t="4871" x="2620963" y="3451225"/>
          <p14:tracePt t="5064" x="2630488" y="3451225"/>
          <p14:tracePt t="5072" x="2647950" y="3451225"/>
          <p14:tracePt t="5096" x="2657475" y="3451225"/>
          <p14:tracePt t="5104" x="2667000" y="3451225"/>
          <p14:tracePt t="5111" x="2693988" y="3451225"/>
          <p14:tracePt t="5120" x="2703513" y="3460750"/>
          <p14:tracePt t="5128" x="2730500" y="3460750"/>
          <p14:tracePt t="5135" x="2749550" y="3460750"/>
          <p14:tracePt t="5144" x="2767013" y="3460750"/>
          <p14:tracePt t="5151" x="2786063" y="3460750"/>
          <p14:tracePt t="5160" x="2822575" y="3460750"/>
          <p14:tracePt t="5168" x="2840038" y="3460750"/>
          <p14:tracePt t="5177" x="2876550" y="3460750"/>
          <p14:tracePt t="5183" x="2922588" y="3460750"/>
          <p14:tracePt t="5197" x="2976563" y="3460750"/>
          <p14:tracePt t="5199" x="3013075" y="3460750"/>
          <p14:tracePt t="5210" x="3086100" y="3460750"/>
          <p14:tracePt t="5216" x="3159125" y="3460750"/>
          <p14:tracePt t="5229" x="3205163" y="3460750"/>
          <p14:tracePt t="5231" x="3270250" y="3460750"/>
          <p14:tracePt t="5242" x="3324225" y="3460750"/>
          <p14:tracePt t="5247" x="3387725" y="3460750"/>
          <p14:tracePt t="5255" x="3460750" y="3460750"/>
          <p14:tracePt t="5264" x="3516313" y="3460750"/>
          <p14:tracePt t="5271" x="3543300" y="3460750"/>
          <p14:tracePt t="5279" x="3598863" y="3460750"/>
          <p14:tracePt t="5288" x="3652838" y="3460750"/>
          <p14:tracePt t="5296" x="3725863" y="3460750"/>
          <p14:tracePt t="5304" x="3808413" y="3460750"/>
          <p14:tracePt t="5311" x="3881438" y="3460750"/>
          <p14:tracePt t="5327" x="3954463" y="3460750"/>
          <p14:tracePt t="5331" x="4044950" y="3460750"/>
          <p14:tracePt t="5345" x="4100513" y="3460750"/>
          <p14:tracePt t="5348" x="4173538" y="3460750"/>
          <p14:tracePt t="5355" x="4229100" y="3460750"/>
          <p14:tracePt t="5363" x="4292600" y="3460750"/>
          <p14:tracePt t="5371" x="4346575" y="3460750"/>
          <p14:tracePt t="5379" x="4402138" y="3460750"/>
          <p14:tracePt t="5387" x="4456113" y="3460750"/>
          <p14:tracePt t="5396" x="4511675" y="3460750"/>
          <p14:tracePt t="5404" x="4575175" y="3460750"/>
          <p14:tracePt t="5412" x="4630738" y="3460750"/>
          <p14:tracePt t="5420" x="4703763" y="3460750"/>
          <p14:tracePt t="5428" x="4794250" y="3460750"/>
          <p14:tracePt t="5435" x="4886325" y="3460750"/>
          <p14:tracePt t="5444" x="4976813" y="3460750"/>
          <p14:tracePt t="5451" x="5105400" y="3460750"/>
          <p14:tracePt t="5461" x="5214938" y="3460750"/>
          <p14:tracePt t="5468" x="5305425" y="3460750"/>
          <p14:tracePt t="5477" x="5414963" y="3460750"/>
          <p14:tracePt t="5483" x="5507038" y="3460750"/>
          <p14:tracePt t="5494" x="5597525" y="3460750"/>
          <p14:tracePt t="5500" x="5699125" y="3460750"/>
          <p14:tracePt t="5511" x="5789613" y="3460750"/>
          <p14:tracePt t="5515" x="5862638" y="3460750"/>
          <p14:tracePt t="5526" x="5918200" y="3460750"/>
          <p14:tracePt t="5531" x="5954713" y="3460750"/>
          <p14:tracePt t="5544" x="6000750" y="3460750"/>
          <p14:tracePt t="5547" x="6008688" y="3460750"/>
          <p14:tracePt t="5555" x="6027738" y="3460750"/>
          <p14:tracePt t="5571" x="6045200" y="3460750"/>
          <p14:tracePt t="5580" x="6064250" y="3460750"/>
          <p14:tracePt t="5589" x="6073775" y="3460750"/>
          <p14:tracePt t="5596" x="6100763" y="3460750"/>
          <p14:tracePt t="5604" x="6110288" y="3460750"/>
          <p14:tracePt t="5612" x="6127750" y="3460750"/>
          <p14:tracePt t="5620" x="6154738" y="3460750"/>
          <p14:tracePt t="5628" x="6173788" y="3460750"/>
          <p14:tracePt t="5635" x="6191250" y="3460750"/>
          <p14:tracePt t="5644" x="6200775" y="3460750"/>
          <p14:tracePt t="5652" x="6210300" y="3460750"/>
          <p14:tracePt t="5660" x="6219825" y="3451225"/>
          <p14:tracePt t="5668" x="6237288" y="3451225"/>
          <p14:tracePt t="5676" x="6246813" y="3451225"/>
          <p14:tracePt t="5694" x="6256338" y="3451225"/>
          <p14:tracePt t="5725" x="6273800" y="3451225"/>
          <p14:tracePt t="5740" x="6283325" y="3451225"/>
          <p14:tracePt t="5748" x="6310313" y="3443288"/>
          <p14:tracePt t="5756" x="6329363" y="3443288"/>
          <p14:tracePt t="5764" x="6337300" y="3443288"/>
          <p14:tracePt t="5772" x="6346825" y="3443288"/>
          <p14:tracePt t="5780" x="6383338" y="3443288"/>
          <p14:tracePt t="5787" x="6392863" y="3443288"/>
          <p14:tracePt t="5796" x="6419850" y="3433763"/>
          <p14:tracePt t="5804" x="6438900" y="3433763"/>
          <p14:tracePt t="5812" x="6446838" y="3433763"/>
          <p14:tracePt t="5820" x="6465888" y="3433763"/>
          <p14:tracePt t="5827" x="6502400" y="3433763"/>
          <p14:tracePt t="5836" x="6529388" y="3414713"/>
          <p14:tracePt t="5844" x="6557963" y="3414713"/>
          <p14:tracePt t="5853" x="6584950" y="3414713"/>
          <p14:tracePt t="5861" x="6602413" y="3414713"/>
          <p14:tracePt t="5868" x="6611938" y="3414713"/>
          <p14:tracePt t="5876" x="6621463" y="3414713"/>
          <p14:tracePt t="5883" x="6648450" y="3406775"/>
          <p14:tracePt t="5894" x="6657975" y="3406775"/>
          <p14:tracePt t="5899" x="6667500" y="3406775"/>
          <p14:tracePt t="5916" x="6675438" y="3406775"/>
          <p14:tracePt t="5932" x="6694488" y="3406775"/>
          <p14:tracePt t="5943" x="6704013" y="3406775"/>
          <p14:tracePt t="5948" x="6711950" y="3406775"/>
          <p14:tracePt t="5958" x="6721475" y="3406775"/>
          <p14:tracePt t="5964" x="6731000" y="3397250"/>
          <p14:tracePt t="5980" x="6740525" y="3397250"/>
          <p14:tracePt t="5988" x="6757988" y="3397250"/>
          <p14:tracePt t="5996" x="6794500" y="3387725"/>
          <p14:tracePt t="6011" x="6804025" y="3387725"/>
          <p14:tracePt t="6020" x="6813550" y="3387725"/>
          <p14:tracePt t="6076" x="6821488" y="3387725"/>
          <p14:tracePt t="6093" x="6840538" y="3387725"/>
          <p14:tracePt t="6100" x="6850063" y="3387725"/>
          <p14:tracePt t="6109" x="6858000" y="3387725"/>
          <p14:tracePt t="6117" x="6867525" y="3387725"/>
          <p14:tracePt t="6126" x="6877050" y="3387725"/>
          <p14:tracePt t="6132" x="6894513" y="3387725"/>
          <p14:tracePt t="6143" x="6904038" y="3387725"/>
          <p14:tracePt t="6156" x="6913563" y="3387725"/>
          <p14:tracePt t="7560" x="6950075" y="3387725"/>
          <p14:tracePt t="7568" x="6959600" y="3387725"/>
          <p14:tracePt t="7576" x="6986588" y="3387725"/>
          <p14:tracePt t="7583" x="6996113" y="3387725"/>
          <p14:tracePt t="7592" x="7059613" y="3387725"/>
          <p14:tracePt t="7599" x="7132638" y="3387725"/>
          <p14:tracePt t="7608" x="7178675" y="3360738"/>
          <p14:tracePt t="7617" x="7242175" y="3351213"/>
          <p14:tracePt t="7625" x="7296150" y="3324225"/>
          <p14:tracePt t="7632" x="7378700" y="3297238"/>
          <p14:tracePt t="7641" x="7443788" y="3278188"/>
          <p14:tracePt t="7648" x="7507288" y="3232150"/>
          <p14:tracePt t="7659" x="7570788" y="3195638"/>
          <p14:tracePt t="7664" x="7616825" y="3159125"/>
          <p14:tracePt t="7676" x="7680325" y="3122613"/>
          <p14:tracePt t="7680" x="7726363" y="3086100"/>
          <p14:tracePt t="7691" x="7772400" y="3049588"/>
          <p14:tracePt t="7695" x="7845425" y="3005138"/>
          <p14:tracePt t="7704" x="7889875" y="2949575"/>
          <p14:tracePt t="7711" x="7935913" y="2903538"/>
          <p14:tracePt t="7719" x="8008938" y="2849563"/>
          <p14:tracePt t="7728" x="8054975" y="2813050"/>
          <p14:tracePt t="7736" x="8101013" y="2776538"/>
          <p14:tracePt t="7744" x="8154988" y="2730500"/>
          <p14:tracePt t="7752" x="8201025" y="2674938"/>
          <p14:tracePt t="7759" x="8220075" y="2657475"/>
          <p14:tracePt t="7768" x="8228013" y="2630488"/>
          <p14:tracePt t="7776" x="8274050" y="2584450"/>
          <p14:tracePt t="7783" x="8310563" y="2538413"/>
          <p14:tracePt t="7792" x="8320088" y="2528888"/>
          <p14:tracePt t="7800" x="8337550" y="2511425"/>
          <p14:tracePt t="7808" x="8356600" y="2492375"/>
          <p14:tracePt t="7816" x="8366125" y="2484438"/>
          <p14:tracePt t="7825" x="8374063" y="2465388"/>
          <p14:tracePt t="7832" x="8393113" y="2447925"/>
          <p14:tracePt t="7842" x="8402638" y="2438400"/>
          <p14:tracePt t="7864" x="8410575" y="2419350"/>
          <p14:tracePt t="7876" x="8410575" y="2411413"/>
          <p14:tracePt t="7895" x="8420100" y="2382838"/>
          <p14:tracePt t="7903" x="8420100" y="2374900"/>
          <p14:tracePt t="7929" x="8420100" y="2365375"/>
          <p14:tracePt t="7936" x="8420100" y="2355850"/>
          <p14:tracePt t="7977" x="8420100" y="2346325"/>
          <p14:tracePt t="8056" x="8420100" y="2338388"/>
          <p14:tracePt t="8064" x="8420100" y="2328863"/>
          <p14:tracePt t="8074" x="8402638" y="2328863"/>
          <p14:tracePt t="8079" x="8366125" y="2328863"/>
          <p14:tracePt t="8090" x="8301038" y="2328863"/>
          <p14:tracePt t="8103" x="8283575" y="2346325"/>
          <p14:tracePt t="8111" x="8237538" y="2392363"/>
          <p14:tracePt t="8120" x="8237538" y="2401888"/>
          <p14:tracePt t="8127" x="8210550" y="2438400"/>
          <p14:tracePt t="8136" x="8210550" y="2455863"/>
          <p14:tracePt t="8143" x="8210550" y="2492375"/>
          <p14:tracePt t="8152" x="8210550" y="2501900"/>
          <p14:tracePt t="8161" x="8210550" y="2557463"/>
          <p14:tracePt t="8167" x="8210550" y="2565400"/>
          <p14:tracePt t="8176" x="8210550" y="2601913"/>
          <p14:tracePt t="8183" x="8237538" y="2638425"/>
          <p14:tracePt t="8193" x="8247063" y="2657475"/>
          <p14:tracePt t="8200" x="8310563" y="2703513"/>
          <p14:tracePt t="8208" x="8337550" y="2720975"/>
          <p14:tracePt t="8216" x="8356600" y="2730500"/>
          <p14:tracePt t="8224" x="8383588" y="2740025"/>
          <p14:tracePt t="8232" x="8429625" y="2767013"/>
          <p14:tracePt t="8244" x="8456613" y="2776538"/>
          <p14:tracePt t="8250" x="8502650" y="2776538"/>
          <p14:tracePt t="8257" x="8556625" y="2776538"/>
          <p14:tracePt t="8263" x="8612188" y="2784475"/>
          <p14:tracePt t="8277" x="8685213" y="2784475"/>
          <p14:tracePt t="8280" x="8748713" y="2794000"/>
          <p14:tracePt t="8292" x="8775700" y="2794000"/>
          <p14:tracePt t="8296" x="8831263" y="2794000"/>
          <p14:tracePt t="8307" x="8885238" y="2794000"/>
          <p14:tracePt t="8311" x="8959850" y="2794000"/>
          <p14:tracePt t="8323" x="9023350" y="2794000"/>
          <p14:tracePt t="8327" x="9077325" y="2794000"/>
          <p14:tracePt t="8336" x="9132888" y="2794000"/>
          <p14:tracePt t="8344" x="9186863" y="2794000"/>
          <p14:tracePt t="8352" x="9242425" y="2794000"/>
          <p14:tracePt t="8359" x="9305925" y="2794000"/>
          <p14:tracePt t="8367" x="9361488" y="2794000"/>
          <p14:tracePt t="8375" x="9415463" y="2794000"/>
          <p14:tracePt t="8384" x="9478963" y="2784475"/>
          <p14:tracePt t="8391" x="9534525" y="2776538"/>
          <p14:tracePt t="8399" x="9617075" y="2730500"/>
          <p14:tracePt t="8408" x="9698038" y="2720975"/>
          <p14:tracePt t="8417" x="9790113" y="2693988"/>
          <p14:tracePt t="8424" x="9890125" y="2647950"/>
          <p14:tracePt t="8432" x="9991725" y="2611438"/>
          <p14:tracePt t="8443" x="10082213" y="2565400"/>
          <p14:tracePt t="8447" x="10201275" y="2511425"/>
          <p14:tracePt t="8458" x="10320338" y="2447925"/>
          <p14:tracePt t="8464" x="10429875" y="2401888"/>
          <p14:tracePt t="8476" x="10529888" y="2346325"/>
          <p14:tracePt t="8479" x="10629900" y="2292350"/>
          <p14:tracePt t="8493" x="10731500" y="2236788"/>
          <p14:tracePt t="8495" x="10748963" y="2228850"/>
          <p14:tracePt t="8506" x="10775950" y="2209800"/>
          <p14:tracePt t="8511" x="10812463" y="2173288"/>
          <p14:tracePt t="8519" x="10831513" y="2155825"/>
          <p14:tracePt t="8528" x="10858500" y="2127250"/>
          <p14:tracePt t="8536" x="10885488" y="2090738"/>
          <p14:tracePt t="8543" x="10914063" y="2063750"/>
          <p14:tracePt t="8551" x="10922000" y="2046288"/>
          <p14:tracePt t="8560" x="10931525" y="2009775"/>
          <p14:tracePt t="8568" x="10941050" y="1981200"/>
          <p14:tracePt t="8577" x="10977563" y="1954213"/>
          <p14:tracePt t="8584" x="10977563" y="1908175"/>
          <p14:tracePt t="8594" x="10977563" y="1898650"/>
          <p14:tracePt t="8600" x="10987088" y="1854200"/>
          <p14:tracePt t="8607" x="10987088" y="1825625"/>
          <p14:tracePt t="8616" x="10987088" y="1789113"/>
          <p14:tracePt t="8625" x="10995025" y="1735138"/>
          <p14:tracePt t="8632" x="10995025" y="1708150"/>
          <p14:tracePt t="8642" x="10995025" y="1679575"/>
          <p14:tracePt t="8647" x="10995025" y="1652588"/>
          <p14:tracePt t="8657" x="10995025" y="1625600"/>
          <p14:tracePt t="8664" x="10995025" y="1606550"/>
          <p14:tracePt t="8676" x="10995025" y="1570038"/>
          <p14:tracePt t="8690" x="10995025" y="1543050"/>
          <p14:tracePt t="8696" x="10995025" y="1525588"/>
          <p14:tracePt t="8707" x="10977563" y="1489075"/>
          <p14:tracePt t="8711" x="10958513" y="1470025"/>
          <p14:tracePt t="8719" x="10950575" y="1460500"/>
          <p14:tracePt t="8727" x="10922000" y="1433513"/>
          <p14:tracePt t="8736" x="10914063" y="1416050"/>
          <p14:tracePt t="8744" x="10885488" y="1370013"/>
          <p14:tracePt t="8751" x="10858500" y="1360488"/>
          <p14:tracePt t="8759" x="10831513" y="1350963"/>
          <p14:tracePt t="8768" x="10795000" y="1333500"/>
          <p14:tracePt t="8776" x="10775950" y="1323975"/>
          <p14:tracePt t="8784" x="10758488" y="1314450"/>
          <p14:tracePt t="8792" x="10702925" y="1306513"/>
          <p14:tracePt t="8800" x="10658475" y="1296988"/>
          <p14:tracePt t="8810" x="10602913" y="1270000"/>
          <p14:tracePt t="8816" x="10566400" y="1270000"/>
          <p14:tracePt t="8824" x="10529888" y="1270000"/>
          <p14:tracePt t="8832" x="10483850" y="1270000"/>
          <p14:tracePt t="8841" x="10429875" y="1260475"/>
          <p14:tracePt t="8848" x="10393363" y="1260475"/>
          <p14:tracePt t="8857" x="10320338" y="1260475"/>
          <p14:tracePt t="8863" x="10247313" y="1260475"/>
          <p14:tracePt t="8874" x="10164763" y="1233488"/>
          <p14:tracePt t="8879" x="10091738" y="1233488"/>
          <p14:tracePt t="8891" x="10036175" y="1233488"/>
          <p14:tracePt t="8895" x="9999663" y="1233488"/>
          <p14:tracePt t="8908" x="9963150" y="1233488"/>
          <p14:tracePt t="8911" x="9926638" y="1233488"/>
          <p14:tracePt t="8924" x="9899650" y="1233488"/>
          <p14:tracePt t="8928" x="9890125" y="1233488"/>
          <p14:tracePt t="8936" x="9853613" y="1233488"/>
          <p14:tracePt t="8944" x="9836150" y="1233488"/>
          <p14:tracePt t="8952" x="9826625" y="1233488"/>
          <p14:tracePt t="8960" x="9799638" y="1233488"/>
          <p14:tracePt t="8968" x="9772650" y="1233488"/>
          <p14:tracePt t="8976" x="9744075" y="1233488"/>
          <p14:tracePt t="8983" x="9734550" y="1233488"/>
          <p14:tracePt t="8991" x="9698038" y="1233488"/>
          <p14:tracePt t="9000" x="9671050" y="1241425"/>
          <p14:tracePt t="9008" x="9634538" y="1250950"/>
          <p14:tracePt t="9016" x="9598025" y="1260475"/>
          <p14:tracePt t="9025" x="9580563" y="1270000"/>
          <p14:tracePt t="9031" x="9515475" y="1296988"/>
          <p14:tracePt t="9042" x="9471025" y="1314450"/>
          <p14:tracePt t="9047" x="9398000" y="1343025"/>
          <p14:tracePt t="9059" x="9361488" y="1350963"/>
          <p14:tracePt t="9063" x="9305925" y="1379538"/>
          <p14:tracePt t="9073" x="9269413" y="1387475"/>
          <p14:tracePt t="9079" x="9215438" y="1433513"/>
          <p14:tracePt t="9091" x="9169400" y="1452563"/>
          <p14:tracePt t="9096" x="9150350" y="1479550"/>
          <p14:tracePt t="9107" x="9123363" y="1489075"/>
          <p14:tracePt t="9112" x="9105900" y="1497013"/>
          <p14:tracePt t="9121" x="9069388" y="1516063"/>
          <p14:tracePt t="9127" x="9050338" y="1525588"/>
          <p14:tracePt t="9135" x="9023350" y="1552575"/>
          <p14:tracePt t="9143" x="8996363" y="1570038"/>
          <p14:tracePt t="9151" x="8986838" y="1589088"/>
          <p14:tracePt t="9162" x="8967788" y="1606550"/>
          <p14:tracePt t="9168" x="8931275" y="1635125"/>
          <p14:tracePt t="9176" x="8921750" y="1643063"/>
          <p14:tracePt t="9183" x="8894763" y="1662113"/>
          <p14:tracePt t="9193" x="8867775" y="1679575"/>
          <p14:tracePt t="9200" x="8848725" y="1725613"/>
          <p14:tracePt t="9208" x="8821738" y="1771650"/>
          <p14:tracePt t="9215" x="8804275" y="1808163"/>
          <p14:tracePt t="9224" x="8785225" y="1825625"/>
          <p14:tracePt t="9231" x="8758238" y="1862138"/>
          <p14:tracePt t="9240" x="8739188" y="1908175"/>
          <p14:tracePt t="9247" x="8731250" y="1944688"/>
          <p14:tracePt t="9258" x="8702675" y="2000250"/>
          <p14:tracePt t="9264" x="8702675" y="2027238"/>
          <p14:tracePt t="9273" x="8685213" y="2063750"/>
          <p14:tracePt t="9279" x="8685213" y="2090738"/>
          <p14:tracePt t="9291" x="8685213" y="2127250"/>
          <p14:tracePt t="9295" x="8675688" y="2136775"/>
          <p14:tracePt t="9307" x="8675688" y="2155825"/>
          <p14:tracePt t="9311" x="8675688" y="2182813"/>
          <p14:tracePt t="9323" x="8675688" y="2200275"/>
          <p14:tracePt t="9327" x="8675688" y="2228850"/>
          <p14:tracePt t="9335" x="8675688" y="2236788"/>
          <p14:tracePt t="9345" x="8675688" y="2246313"/>
          <p14:tracePt t="9352" x="8675688" y="2282825"/>
          <p14:tracePt t="9359" x="8675688" y="2301875"/>
          <p14:tracePt t="9369" x="8675688" y="2328863"/>
          <p14:tracePt t="9375" x="8685213" y="2346325"/>
          <p14:tracePt t="9384" x="8694738" y="2382838"/>
          <p14:tracePt t="9399" x="8721725" y="2401888"/>
          <p14:tracePt t="9408" x="8748713" y="2447925"/>
          <p14:tracePt t="9416" x="8758238" y="2465388"/>
          <p14:tracePt t="9424" x="8785225" y="2484438"/>
          <p14:tracePt t="9431" x="8794750" y="2492375"/>
          <p14:tracePt t="9448" x="8812213" y="2511425"/>
          <p14:tracePt t="9456" x="8821738" y="2520950"/>
          <p14:tracePt t="9463" x="8831263" y="2528888"/>
          <p14:tracePt t="9473" x="8840788" y="2538413"/>
          <p14:tracePt t="9480" x="8848725" y="2547938"/>
          <p14:tracePt t="9490" x="8858250" y="2557463"/>
          <p14:tracePt t="9495" x="8885238" y="2574925"/>
          <p14:tracePt t="9508" x="8894763" y="2593975"/>
          <p14:tracePt t="9512" x="8913813" y="2601913"/>
          <p14:tracePt t="9521" x="8931275" y="2601913"/>
          <p14:tracePt t="9528" x="8940800" y="2601913"/>
          <p14:tracePt t="9536" x="8950325" y="2601913"/>
          <p14:tracePt t="9544" x="8977313" y="2601913"/>
          <p14:tracePt t="9551" x="8986838" y="2601913"/>
          <p14:tracePt t="9576" x="9013825" y="2601913"/>
          <p14:tracePt t="9584" x="9023350" y="2601913"/>
          <p14:tracePt t="9592" x="9040813" y="2601913"/>
          <p14:tracePt t="9600" x="9059863" y="2601913"/>
          <p14:tracePt t="9607" x="9086850" y="2584450"/>
          <p14:tracePt t="9616" x="9096375" y="2584450"/>
          <p14:tracePt t="9623" x="9123363" y="2574925"/>
          <p14:tracePt t="9632" x="9142413" y="2565400"/>
          <p14:tracePt t="9640" x="9159875" y="2565400"/>
          <p14:tracePt t="9647" x="9186863" y="2565400"/>
          <p14:tracePt t="9656" x="9215438" y="2565400"/>
          <p14:tracePt t="9664" x="9232900" y="2565400"/>
          <p14:tracePt t="9673" x="9259888" y="2565400"/>
          <p14:tracePt t="9680" x="9288463" y="2547938"/>
          <p14:tracePt t="9691" x="9315450" y="2547938"/>
          <p14:tracePt t="9696" x="9369425" y="2547938"/>
          <p14:tracePt t="9707" x="9398000" y="2547938"/>
          <p14:tracePt t="9712" x="9451975" y="2547938"/>
          <p14:tracePt t="9721" x="9478963" y="2547938"/>
          <p14:tracePt t="9728" x="9551988" y="2547938"/>
          <p14:tracePt t="9736" x="9580563" y="2547938"/>
          <p14:tracePt t="9744" x="9634538" y="2547938"/>
          <p14:tracePt t="9752" x="9653588" y="2547938"/>
          <p14:tracePt t="9760" x="9690100" y="2547938"/>
          <p14:tracePt t="9768" x="9707563" y="2547938"/>
          <p14:tracePt t="9775" x="9734550" y="2547938"/>
          <p14:tracePt t="9784" x="9753600" y="2547938"/>
          <p14:tracePt t="9792" x="9763125" y="2547938"/>
          <p14:tracePt t="9799" x="9790113" y="2547938"/>
          <p14:tracePt t="9807" x="9809163" y="2528888"/>
          <p14:tracePt t="9816" x="9817100" y="2528888"/>
          <p14:tracePt t="9831" x="9826625" y="2528888"/>
          <p14:tracePt t="9840" x="9836150" y="2528888"/>
          <p14:tracePt t="9848" x="9845675" y="2528888"/>
          <p14:tracePt t="9863" x="9872663" y="2528888"/>
          <p14:tracePt t="9879" x="9882188" y="2528888"/>
          <p14:tracePt t="9912" x="9899650" y="2528888"/>
          <p14:tracePt t="9922" x="9909175" y="2528888"/>
          <p14:tracePt t="9928" x="9926638" y="2528888"/>
          <p14:tracePt t="9938" x="9936163" y="2528888"/>
          <p14:tracePt t="9951" x="9955213" y="2528888"/>
          <p14:tracePt t="9959" x="9972675" y="2528888"/>
          <p14:tracePt t="9967" x="9991725" y="2528888"/>
          <p14:tracePt t="9975" x="9999663" y="2528888"/>
          <p14:tracePt t="9983" x="10028238" y="2528888"/>
          <p14:tracePt t="9991" x="10036175" y="2528888"/>
          <p14:tracePt t="10009" x="10072688" y="2528888"/>
          <p14:tracePt t="10088" x="10091738" y="2528888"/>
          <p14:tracePt t="10096" x="10101263" y="2528888"/>
          <p14:tracePt t="10105" x="10118725" y="2528888"/>
          <p14:tracePt t="10111" x="10137775" y="2528888"/>
          <p14:tracePt t="10123" x="10145713" y="2528888"/>
          <p14:tracePt t="10138" x="10174288" y="2528888"/>
          <p14:tracePt t="10144" x="10182225" y="2528888"/>
          <p14:tracePt t="10160" x="10201275" y="2528888"/>
          <p14:tracePt t="10167" x="10210800" y="2528888"/>
          <p14:tracePt t="10184" x="10218738" y="2528888"/>
          <p14:tracePt t="10191" x="10228263" y="2528888"/>
          <p14:tracePt t="10200" x="10247313" y="2528888"/>
          <p14:tracePt t="10216" x="10255250" y="2528888"/>
          <p14:tracePt t="10224" x="10264775" y="2528888"/>
          <p14:tracePt t="10232" x="10274300" y="2528888"/>
          <p14:tracePt t="10240" x="10291763" y="2528888"/>
          <p14:tracePt t="10248" x="10301288" y="2528888"/>
          <p14:tracePt t="10264" x="10310813" y="2528888"/>
          <p14:tracePt t="10280" x="10320338" y="2528888"/>
          <p14:tracePt t="10290" x="10328275" y="2528888"/>
          <p14:tracePt t="10296" x="10337800" y="2528888"/>
          <p14:tracePt t="10307" x="10347325" y="2528888"/>
          <p14:tracePt t="10311" x="10356850" y="2528888"/>
          <p14:tracePt t="10325" x="10364788" y="2528888"/>
          <p14:tracePt t="10328" x="10374313" y="2528888"/>
          <p14:tracePt t="10336" x="10393363" y="2528888"/>
          <p14:tracePt t="10343" x="10401300" y="2528888"/>
          <p14:tracePt t="10353" x="10410825" y="2528888"/>
          <p14:tracePt t="10359" x="10420350" y="2528888"/>
          <p14:tracePt t="10368" x="10429875" y="2528888"/>
          <p14:tracePt t="10384" x="10447338" y="2528888"/>
          <p14:tracePt t="10392" x="10456863" y="2528888"/>
          <p14:tracePt t="10399" x="10466388" y="2528888"/>
          <p14:tracePt t="10407" x="10474325" y="2528888"/>
          <p14:tracePt t="10416" x="10493375" y="2528888"/>
          <p14:tracePt t="10424" x="10510838" y="2528888"/>
          <p14:tracePt t="10432" x="10539413" y="2528888"/>
          <p14:tracePt t="10444" x="10556875" y="2528888"/>
          <p14:tracePt t="10460" x="10575925" y="2538413"/>
          <p14:tracePt t="10468" x="10593388" y="2538413"/>
          <p14:tracePt t="10475" x="10602913" y="2538413"/>
          <p14:tracePt t="10484" x="10621963" y="2538413"/>
          <p14:tracePt t="10492" x="10639425" y="2557463"/>
          <p14:tracePt t="10500" x="10648950" y="2557463"/>
          <p14:tracePt t="10508" x="10685463" y="2557463"/>
          <p14:tracePt t="10516" x="10694988" y="2557463"/>
          <p14:tracePt t="10523" x="10721975" y="2557463"/>
          <p14:tracePt t="10540" x="10731500" y="2557463"/>
          <p14:tracePt t="10548" x="10739438" y="2557463"/>
          <p14:tracePt t="10557" x="10758488" y="2557463"/>
          <p14:tracePt t="10564" x="10768013" y="2557463"/>
          <p14:tracePt t="10572" x="10775950" y="2557463"/>
          <p14:tracePt t="10605" x="10795000" y="2557463"/>
          <p14:tracePt t="10763" x="10821988" y="2557463"/>
          <p14:tracePt t="10772" x="10831513" y="2557463"/>
          <p14:tracePt t="10780" x="10848975" y="2557463"/>
          <p14:tracePt t="10789" x="10877550" y="2557463"/>
          <p14:tracePt t="10796" x="10922000" y="2557463"/>
          <p14:tracePt t="10806" x="10941050" y="2557463"/>
          <p14:tracePt t="10812" x="10977563" y="2557463"/>
          <p14:tracePt t="10822" x="11031538" y="2557463"/>
          <p14:tracePt t="10828" x="11050588" y="2557463"/>
          <p14:tracePt t="10839" x="11077575" y="2557463"/>
          <p14:tracePt t="10843" x="11096625" y="2557463"/>
          <p14:tracePt t="10855" x="11123613" y="2557463"/>
          <p14:tracePt t="10860" x="11141075" y="2557463"/>
          <p14:tracePt t="10868" x="11169650" y="2557463"/>
          <p14:tracePt t="10876" x="11187113" y="2557463"/>
          <p14:tracePt t="10884" x="11206163" y="2557463"/>
          <p14:tracePt t="10892" x="11223625" y="2557463"/>
          <p14:tracePt t="10900" x="11250613" y="2557463"/>
          <p14:tracePt t="10908" x="11269663" y="2557463"/>
          <p14:tracePt t="10915" x="11296650" y="2557463"/>
          <p14:tracePt t="10923" x="11306175" y="2557463"/>
          <p14:tracePt t="10932" x="11315700" y="2557463"/>
          <p14:tracePt t="10939" x="11342688" y="2557463"/>
          <p14:tracePt t="10948" x="11352213" y="2557463"/>
          <p14:tracePt t="10956" x="11360150" y="2557463"/>
          <p14:tracePt t="10963" x="11369675" y="2557463"/>
          <p14:tracePt t="11036" x="11388725" y="2557463"/>
          <p14:tracePt t="11044" x="11398250" y="2557463"/>
          <p14:tracePt t="11055" x="11406188" y="2557463"/>
          <p14:tracePt t="11083" x="11415713" y="2557463"/>
          <p14:tracePt t="11116" x="11434763" y="2557463"/>
          <p14:tracePt t="11124" x="11442700" y="2557463"/>
          <p14:tracePt t="11148" x="11452225" y="2557463"/>
          <p14:tracePt t="11156" x="11461750" y="2557463"/>
          <p14:tracePt t="11163" x="11479213" y="2557463"/>
          <p14:tracePt t="11172" x="11498263" y="2557463"/>
          <p14:tracePt t="11180" x="11525250" y="2557463"/>
          <p14:tracePt t="11188" x="11534775" y="2557463"/>
          <p14:tracePt t="11196" x="11552238" y="2557463"/>
          <p14:tracePt t="11206" x="11561763" y="2557463"/>
          <p14:tracePt t="11212" x="11580813" y="2557463"/>
          <p14:tracePt t="11222" x="11588750" y="2557463"/>
          <p14:tracePt t="12180" x="11571288" y="2557463"/>
          <p14:tracePt t="12189" x="11561763" y="2557463"/>
          <p14:tracePt t="12244" x="11552238" y="2557463"/>
          <p14:tracePt t="12259" x="11544300" y="2557463"/>
          <p14:tracePt t="12270" x="11534775" y="2557463"/>
          <p14:tracePt t="12276" x="11525250" y="2557463"/>
          <p14:tracePt t="12287" x="11507788" y="2557463"/>
          <p14:tracePt t="12291" x="11498263" y="2565400"/>
          <p14:tracePt t="12307" x="11488738" y="2565400"/>
          <p14:tracePt t="12316" x="11479213" y="2574925"/>
          <p14:tracePt t="12356" x="11471275" y="2584450"/>
          <p14:tracePt t="12372" x="11461750" y="2584450"/>
          <p14:tracePt t="12389" x="11442700" y="2584450"/>
          <p14:tracePt t="12396" x="11434763" y="2584450"/>
          <p14:tracePt t="12405" x="11425238" y="2584450"/>
          <p14:tracePt t="12412" x="11415713" y="2593975"/>
          <p14:tracePt t="12422" x="11388725" y="2593975"/>
          <p14:tracePt t="12428" x="11369675" y="2611438"/>
          <p14:tracePt t="12438" x="11342688" y="2611438"/>
          <p14:tracePt t="12443" x="11333163" y="2611438"/>
          <p14:tracePt t="12455" x="11323638" y="2611438"/>
          <p14:tracePt t="12460" x="11315700" y="2611438"/>
          <p14:tracePt t="12472" x="11287125" y="2620963"/>
          <p14:tracePt t="12476" x="11279188" y="2620963"/>
          <p14:tracePt t="12504" x="11269663" y="2620963"/>
          <p14:tracePt t="12516" x="11250613" y="2620963"/>
          <p14:tracePt t="12523" x="11242675" y="2620963"/>
          <p14:tracePt t="12531" x="11233150" y="2620963"/>
          <p14:tracePt t="12548" x="11223625" y="2620963"/>
          <p14:tracePt t="12556" x="11214100" y="2630488"/>
          <p14:tracePt t="12563" x="11206163" y="2630488"/>
          <p14:tracePt t="12572" x="11196638" y="2630488"/>
          <p14:tracePt t="12580" x="11169650" y="2638425"/>
          <p14:tracePt t="12588" x="11160125" y="2638425"/>
          <p14:tracePt t="12595" x="11141075" y="2638425"/>
          <p14:tracePt t="12605" x="11123613" y="2638425"/>
          <p14:tracePt t="12612" x="11114088" y="2638425"/>
          <p14:tracePt t="12621" x="11104563" y="2657475"/>
          <p14:tracePt t="12627" x="11087100" y="2657475"/>
          <p14:tracePt t="12638" x="11077575" y="2657475"/>
          <p14:tracePt t="12676" x="11068050" y="2657475"/>
          <p14:tracePt t="12708" x="11060113" y="2667000"/>
          <p14:tracePt t="12716" x="11050588" y="2667000"/>
          <p14:tracePt t="12724" x="11031538" y="2667000"/>
          <p14:tracePt t="12740" x="11023600" y="2667000"/>
          <p14:tracePt t="12748" x="10995025" y="2667000"/>
          <p14:tracePt t="12756" x="10977563" y="2667000"/>
          <p14:tracePt t="12764" x="10968038" y="2667000"/>
          <p14:tracePt t="12772" x="10941050" y="2674938"/>
          <p14:tracePt t="12780" x="10922000" y="2674938"/>
          <p14:tracePt t="12788" x="10895013" y="2674938"/>
          <p14:tracePt t="12796" x="10877550" y="2674938"/>
          <p14:tracePt t="12804" x="10841038" y="2674938"/>
          <p14:tracePt t="12811" x="10795000" y="2674938"/>
          <p14:tracePt t="12822" x="10758488" y="2674938"/>
          <p14:tracePt t="12827" x="10702925" y="2674938"/>
          <p14:tracePt t="12838" x="10621963" y="2674938"/>
          <p14:tracePt t="12844" x="10566400" y="2674938"/>
          <p14:tracePt t="12855" x="10529888" y="2674938"/>
          <p14:tracePt t="12859" x="10474325" y="2674938"/>
          <p14:tracePt t="12871" x="10401300" y="2674938"/>
          <p14:tracePt t="12875" x="10328275" y="2674938"/>
          <p14:tracePt t="12887" x="10228263" y="2674938"/>
          <p14:tracePt t="12892" x="10174288" y="2674938"/>
          <p14:tracePt t="12900" x="10137775" y="2674938"/>
          <p14:tracePt t="12907" x="10118725" y="2674938"/>
          <p14:tracePt t="13242" x="10101263" y="2674938"/>
          <p14:tracePt t="13253" x="10091738" y="2674938"/>
          <p14:tracePt t="13256" x="10072688" y="2667000"/>
          <p14:tracePt t="13264" x="10064750" y="2657475"/>
          <p14:tracePt t="13271" x="10055225" y="2630488"/>
          <p14:tracePt t="13280" x="10045700" y="2620963"/>
          <p14:tracePt t="13288" x="10036175" y="2601913"/>
          <p14:tracePt t="13295" x="10028238" y="2601913"/>
          <p14:tracePt t="13304" x="10018713" y="2584450"/>
          <p14:tracePt t="13311" x="10009188" y="2565400"/>
          <p14:tracePt t="13320" x="9982200" y="2528888"/>
          <p14:tracePt t="13328" x="9982200" y="2520950"/>
          <p14:tracePt t="13338" x="9972675" y="2492375"/>
          <p14:tracePt t="13355" x="9963150" y="2474913"/>
          <p14:tracePt t="13359" x="9955213" y="2455863"/>
          <p14:tracePt t="13372" x="9955213" y="2447925"/>
          <p14:tracePt t="13375" x="9926638" y="2428875"/>
          <p14:tracePt t="13387" x="9926638" y="2411413"/>
          <p14:tracePt t="13391" x="9926638" y="2401888"/>
          <p14:tracePt t="13401" x="9909175" y="2382838"/>
          <p14:tracePt t="13407" x="9899650" y="2355850"/>
          <p14:tracePt t="13416" x="9890125" y="2346325"/>
          <p14:tracePt t="13512" x="9882188" y="2338388"/>
          <p14:tracePt t="13528" x="9872663" y="2328863"/>
          <p14:tracePt t="13543" x="9872663" y="2319338"/>
          <p14:tracePt t="13656" x="9845675" y="2309813"/>
          <p14:tracePt t="13664" x="9836150" y="2309813"/>
          <p14:tracePt t="13672" x="9817100" y="2292350"/>
          <p14:tracePt t="13681" x="9809163" y="2292350"/>
          <p14:tracePt t="13690" x="9790113" y="2292350"/>
          <p14:tracePt t="13696" x="9780588" y="2282825"/>
          <p14:tracePt t="13704" x="9753600" y="2255838"/>
          <p14:tracePt t="13712" x="9744075" y="2255838"/>
          <p14:tracePt t="13720" x="9734550" y="2246313"/>
          <p14:tracePt t="13737" x="9726613" y="2236788"/>
          <p14:tracePt t="13753" x="9717088" y="2236788"/>
          <p14:tracePt t="13769" x="9707563" y="2228850"/>
          <p14:tracePt t="13776" x="9707563" y="2219325"/>
          <p14:tracePt t="13787" x="9698038" y="2219325"/>
          <p14:tracePt t="13816" x="9680575" y="2209800"/>
          <p14:tracePt t="13824" x="9671050" y="2209800"/>
          <p14:tracePt t="13831" x="9661525" y="2200275"/>
          <p14:tracePt t="13848" x="9653588" y="2200275"/>
          <p14:tracePt t="13856" x="9644063" y="2200275"/>
          <p14:tracePt t="13864" x="9625013" y="2200275"/>
          <p14:tracePt t="13872" x="9617075" y="2200275"/>
          <p14:tracePt t="13879" x="9588500" y="2182813"/>
          <p14:tracePt t="13888" x="9580563" y="2182813"/>
          <p14:tracePt t="13895" x="9561513" y="2182813"/>
          <p14:tracePt t="13903" x="9544050" y="2182813"/>
          <p14:tracePt t="13911" x="9534525" y="2182813"/>
          <p14:tracePt t="13920" x="9525000" y="2182813"/>
          <p14:tracePt t="13936" x="9498013" y="2182813"/>
          <p14:tracePt t="13943" x="9488488" y="2182813"/>
          <p14:tracePt t="13954" x="9478963" y="2182813"/>
          <p14:tracePt t="13959" x="9451975" y="2182813"/>
          <p14:tracePt t="13970" x="9442450" y="2182813"/>
          <p14:tracePt t="13976" x="9424988" y="2182813"/>
          <p14:tracePt t="13989" x="9415463" y="2182813"/>
          <p14:tracePt t="13993" x="9398000" y="2182813"/>
          <p14:tracePt t="14004" x="9388475" y="2182813"/>
          <p14:tracePt t="14025" x="9378950" y="2182813"/>
          <p14:tracePt t="14199" x="9369425" y="2182813"/>
          <p14:tracePt t="14232" x="9369425" y="2209800"/>
          <p14:tracePt t="14248" x="9369425" y="2219325"/>
          <p14:tracePt t="14255" x="9378950" y="2228850"/>
          <p14:tracePt t="14264" x="9388475" y="2265363"/>
          <p14:tracePt t="14272" x="9415463" y="2282825"/>
          <p14:tracePt t="14280" x="9424988" y="2292350"/>
          <p14:tracePt t="14288" x="9434513" y="2292350"/>
          <p14:tracePt t="14296" x="9451975" y="2301875"/>
          <p14:tracePt t="14303" x="9471025" y="2328863"/>
          <p14:tracePt t="14312" x="9488488" y="2346325"/>
          <p14:tracePt t="14321" x="9498013" y="2355850"/>
          <p14:tracePt t="14328" x="9515475" y="2365375"/>
          <p14:tracePt t="14336" x="9534525" y="2392363"/>
          <p14:tracePt t="14344" x="9571038" y="2401888"/>
          <p14:tracePt t="14360" x="9598025" y="2428875"/>
          <p14:tracePt t="14370" x="9607550" y="2438400"/>
          <p14:tracePt t="14375" x="9644063" y="2438400"/>
          <p14:tracePt t="14387" x="9671050" y="2447925"/>
          <p14:tracePt t="14391" x="9707563" y="2447925"/>
          <p14:tracePt t="14404" x="9726613" y="2447925"/>
          <p14:tracePt t="14407" x="9753600" y="2447925"/>
          <p14:tracePt t="14420" x="9780588" y="2447925"/>
          <p14:tracePt t="14423" x="9799638" y="2447925"/>
          <p14:tracePt t="14431" x="9836150" y="2447925"/>
          <p14:tracePt t="14439" x="9872663" y="2447925"/>
          <p14:tracePt t="14448" x="9909175" y="2447925"/>
          <p14:tracePt t="14456" x="9936163" y="2447925"/>
          <p14:tracePt t="14464" x="9982200" y="2447925"/>
          <p14:tracePt t="14471" x="10009188" y="2447925"/>
          <p14:tracePt t="14479" x="10028238" y="2447925"/>
          <p14:tracePt t="14487" x="10045700" y="2447925"/>
          <p14:tracePt t="14495" x="10072688" y="2447925"/>
          <p14:tracePt t="14504" x="10091738" y="2447925"/>
          <p14:tracePt t="14512" x="10101263" y="2447925"/>
          <p14:tracePt t="14520" x="10137775" y="2447925"/>
          <p14:tracePt t="14528" x="10155238" y="2447925"/>
          <p14:tracePt t="14536" x="10191750" y="2428875"/>
          <p14:tracePt t="14544" x="10228263" y="2428875"/>
          <p14:tracePt t="14552" x="10264775" y="2419350"/>
          <p14:tracePt t="14560" x="10301288" y="2411413"/>
          <p14:tracePt t="14570" x="10337800" y="2374900"/>
          <p14:tracePt t="14575" x="10374313" y="2365375"/>
          <p14:tracePt t="14586" x="10401300" y="2355850"/>
          <p14:tracePt t="14592" x="10447338" y="2319338"/>
          <p14:tracePt t="14604" x="10493375" y="2309813"/>
          <p14:tracePt t="14607" x="10510838" y="2301875"/>
          <p14:tracePt t="14620" x="10556875" y="2246313"/>
          <p14:tracePt t="14623" x="10585450" y="2236788"/>
          <p14:tracePt t="14635" x="10612438" y="2200275"/>
          <p14:tracePt t="14639" x="10612438" y="2192338"/>
          <p14:tracePt t="14648" x="10639425" y="2173288"/>
          <p14:tracePt t="14656" x="10658475" y="2155825"/>
          <p14:tracePt t="14664" x="10675938" y="2127250"/>
          <p14:tracePt t="14672" x="10685463" y="2109788"/>
          <p14:tracePt t="14679" x="10685463" y="2082800"/>
          <p14:tracePt t="14689" x="10685463" y="2063750"/>
          <p14:tracePt t="14696" x="10685463" y="2046288"/>
          <p14:tracePt t="14704" x="10685463" y="1990725"/>
          <p14:tracePt t="14712" x="10685463" y="1973263"/>
          <p14:tracePt t="14720" x="10685463" y="1954213"/>
          <p14:tracePt t="14728" x="10685463" y="1944688"/>
          <p14:tracePt t="14736" x="10685463" y="1898650"/>
          <p14:tracePt t="14745" x="10685463" y="1890713"/>
          <p14:tracePt t="14753" x="10685463" y="1854200"/>
          <p14:tracePt t="14759" x="10685463" y="1835150"/>
          <p14:tracePt t="14768" x="10685463" y="1798638"/>
          <p14:tracePt t="14775" x="10666413" y="1752600"/>
          <p14:tracePt t="14785" x="10658475" y="1744663"/>
          <p14:tracePt t="14791" x="10639425" y="1725613"/>
          <p14:tracePt t="14802" x="10621963" y="1708150"/>
          <p14:tracePt t="14807" x="10602913" y="1689100"/>
          <p14:tracePt t="14819" x="10593388" y="1671638"/>
          <p14:tracePt t="14824" x="10575925" y="1662113"/>
          <p14:tracePt t="14833" x="10547350" y="1625600"/>
          <p14:tracePt t="14840" x="10510838" y="1606550"/>
          <p14:tracePt t="14848" x="10502900" y="1598613"/>
          <p14:tracePt t="14855" x="10483850" y="1570038"/>
          <p14:tracePt t="14864" x="10466388" y="1562100"/>
          <p14:tracePt t="14871" x="10466388" y="1552575"/>
          <p14:tracePt t="14879" x="10437813" y="1533525"/>
          <p14:tracePt t="14888" x="10420350" y="1525588"/>
          <p14:tracePt t="14895" x="10410825" y="1525588"/>
          <p14:tracePt t="14904" x="10393363" y="1525588"/>
          <p14:tracePt t="14912" x="10374313" y="1516063"/>
          <p14:tracePt t="14920" x="10337800" y="1489075"/>
          <p14:tracePt t="14928" x="10328275" y="1489075"/>
          <p14:tracePt t="14936" x="10320338" y="1489075"/>
          <p14:tracePt t="14944" x="10291763" y="1489075"/>
          <p14:tracePt t="14952" x="10255250" y="1479550"/>
          <p14:tracePt t="14960" x="10228263" y="1479550"/>
          <p14:tracePt t="14969" x="10201275" y="1479550"/>
          <p14:tracePt t="14975" x="10174288" y="1479550"/>
          <p14:tracePt t="14985" x="10101263" y="1479550"/>
          <p14:tracePt t="14992" x="10045700" y="1479550"/>
          <p14:tracePt t="15003" x="9991725" y="1479550"/>
          <p14:tracePt t="15008" x="9918700" y="1479550"/>
          <p14:tracePt t="15019" x="9890125" y="1479550"/>
          <p14:tracePt t="15024" x="9817100" y="1479550"/>
          <p14:tracePt t="15034" x="9744075" y="1479550"/>
          <p14:tracePt t="15040" x="9671050" y="1479550"/>
          <p14:tracePt t="15047" x="9598025" y="1479550"/>
          <p14:tracePt t="15056" x="9534525" y="1479550"/>
          <p14:tracePt t="15064" x="9478963" y="1479550"/>
          <p14:tracePt t="15072" x="9424988" y="1479550"/>
          <p14:tracePt t="15080" x="9405938" y="1479550"/>
          <p14:tracePt t="15088" x="9378950" y="1489075"/>
          <p14:tracePt t="15096" x="9361488" y="1497013"/>
          <p14:tracePt t="15103" x="9342438" y="1506538"/>
          <p14:tracePt t="15112" x="9332913" y="1516063"/>
          <p14:tracePt t="15121" x="9315450" y="1525588"/>
          <p14:tracePt t="15137" x="9278938" y="1570038"/>
          <p14:tracePt t="15144" x="9251950" y="1589088"/>
          <p14:tracePt t="15154" x="9223375" y="1616075"/>
          <p14:tracePt t="15160" x="9205913" y="1635125"/>
          <p14:tracePt t="15169" x="9169400" y="1671638"/>
          <p14:tracePt t="15177" x="9159875" y="1689100"/>
          <p14:tracePt t="15186" x="9150350" y="1708150"/>
          <p14:tracePt t="15191" x="9132888" y="1735138"/>
          <p14:tracePt t="15202" x="9123363" y="1762125"/>
          <p14:tracePt t="15207" x="9113838" y="1771650"/>
          <p14:tracePt t="15218" x="9113838" y="1789113"/>
          <p14:tracePt t="15223" x="9105900" y="1808163"/>
          <p14:tracePt t="15234" x="9105900" y="1817688"/>
          <p14:tracePt t="15239" x="9105900" y="1835150"/>
          <p14:tracePt t="15247" x="9086850" y="1854200"/>
          <p14:tracePt t="15256" x="9086850" y="1862138"/>
          <p14:tracePt t="15263" x="9077325" y="1908175"/>
          <p14:tracePt t="15272" x="9077325" y="1917700"/>
          <p14:tracePt t="15280" x="9077325" y="1927225"/>
          <p14:tracePt t="15288" x="9077325" y="1944688"/>
          <p14:tracePt t="15295" x="9077325" y="1963738"/>
          <p14:tracePt t="15303" x="9077325" y="1981200"/>
          <p14:tracePt t="15311" x="9077325" y="2009775"/>
          <p14:tracePt t="15320" x="9077325" y="2027238"/>
          <p14:tracePt t="15328" x="9077325" y="2046288"/>
          <p14:tracePt t="15344" x="9077325" y="2063750"/>
          <p14:tracePt t="15354" x="9077325" y="2073275"/>
          <p14:tracePt t="15369" x="9077325" y="2090738"/>
          <p14:tracePt t="15376" x="9077325" y="2100263"/>
          <p14:tracePt t="15401" x="9077325" y="2109788"/>
          <p14:tracePt t="15416" x="9077325" y="2119313"/>
          <p14:tracePt t="15464" x="9077325" y="2146300"/>
          <p14:tracePt t="15472" x="9077325" y="2163763"/>
          <p14:tracePt t="15480" x="9077325" y="2173288"/>
          <p14:tracePt t="15488" x="9077325" y="2192338"/>
          <p14:tracePt t="15496" x="9077325" y="2200275"/>
          <p14:tracePt t="15503" x="9077325" y="2209800"/>
          <p14:tracePt t="15513" x="9086850" y="2228850"/>
          <p14:tracePt t="15520" x="9086850" y="2236788"/>
          <p14:tracePt t="15528" x="9096375" y="2265363"/>
          <p14:tracePt t="15536" x="9113838" y="2273300"/>
          <p14:tracePt t="15543" x="9113838" y="2292350"/>
          <p14:tracePt t="15553" x="9113838" y="2301875"/>
          <p14:tracePt t="15559" x="9123363" y="2338388"/>
          <p14:tracePt t="15569" x="9123363" y="2355850"/>
          <p14:tracePt t="15576" x="9132888" y="2374900"/>
          <p14:tracePt t="15585" x="9132888" y="2382838"/>
          <p14:tracePt t="15688" x="9132888" y="2392363"/>
          <p14:tracePt t="15704" x="9132888" y="2401888"/>
          <p14:tracePt t="15720" x="9132888" y="2411413"/>
          <p14:tracePt t="15736" x="9132888" y="2419350"/>
          <p14:tracePt t="15912" x="9132888" y="2428875"/>
          <p14:tracePt t="15928" x="9132888" y="2438400"/>
          <p14:tracePt t="16235" x="9132888" y="2447925"/>
          <p14:tracePt t="16252" x="9132888" y="2465388"/>
          <p14:tracePt t="16284" x="9132888" y="2474913"/>
          <p14:tracePt t="16292" x="9132888" y="2492375"/>
          <p14:tracePt t="16412" x="9132888" y="2501900"/>
          <p14:tracePt t="16428" x="9132888" y="2520950"/>
          <p14:tracePt t="16435" x="9123363" y="2528888"/>
          <p14:tracePt t="16444" x="9113838" y="2538413"/>
          <p14:tracePt t="16572" x="9113838" y="2557463"/>
          <p14:tracePt t="16580" x="9113838" y="2565400"/>
          <p14:tracePt t="16588" x="9105900" y="2584450"/>
          <p14:tracePt t="16596" x="9105900" y="2593975"/>
          <p14:tracePt t="16603" x="9086850" y="2620963"/>
          <p14:tracePt t="16611" x="9069388" y="2674938"/>
          <p14:tracePt t="16619" x="9069388" y="2703513"/>
          <p14:tracePt t="16628" x="9069388" y="2747963"/>
          <p14:tracePt t="16636" x="9032875" y="2794000"/>
          <p14:tracePt t="16643" x="8996363" y="2857500"/>
          <p14:tracePt t="16653" x="8921750" y="2940050"/>
          <p14:tracePt t="16660" x="8840788" y="3022600"/>
          <p14:tracePt t="16669" x="8804275" y="3059113"/>
          <p14:tracePt t="16675" x="8739188" y="3122613"/>
          <p14:tracePt t="16684" x="8621713" y="3214688"/>
          <p14:tracePt t="16691" x="8520113" y="3287713"/>
          <p14:tracePt t="16701" x="8420100" y="3360738"/>
          <p14:tracePt t="16707" x="8320088" y="3414713"/>
          <p14:tracePt t="16718" x="8201025" y="3487738"/>
          <p14:tracePt t="16724" x="8081963" y="3560763"/>
          <p14:tracePt t="16735" x="7962900" y="3616325"/>
          <p14:tracePt t="16740" x="7853363" y="3689350"/>
          <p14:tracePt t="16750" x="7735888" y="3762375"/>
          <p14:tracePt t="16756" x="7634288" y="3825875"/>
          <p14:tracePt t="16766" x="7553325" y="3881438"/>
          <p14:tracePt t="16774" x="7451725" y="3935413"/>
          <p14:tracePt t="16781" x="7370763" y="3990975"/>
          <p14:tracePt t="16788" x="7288213" y="4044950"/>
          <p14:tracePt t="16797" x="7205663" y="4073525"/>
          <p14:tracePt t="16805" x="7113588" y="4110038"/>
          <p14:tracePt t="16812" x="7032625" y="4137025"/>
          <p14:tracePt t="16819" x="6950075" y="4183063"/>
          <p14:tracePt t="16828" x="6867525" y="4210050"/>
          <p14:tracePt t="16836" x="6794500" y="4246563"/>
          <p14:tracePt t="16843" x="6731000" y="4273550"/>
          <p14:tracePt t="16852" x="6667500" y="4283075"/>
          <p14:tracePt t="16860" x="6611938" y="4292600"/>
          <p14:tracePt t="16870" x="6557963" y="4292600"/>
          <p14:tracePt t="16876" x="6511925" y="4292600"/>
          <p14:tracePt t="16885" x="6492875" y="4292600"/>
          <p14:tracePt t="16893" x="6456363" y="4292600"/>
          <p14:tracePt t="16901" x="6438900" y="4292600"/>
          <p14:tracePt t="16908" x="6392863" y="4292600"/>
          <p14:tracePt t="16917" x="6337300" y="4292600"/>
          <p14:tracePt t="16924" x="6264275" y="4292600"/>
          <p14:tracePt t="16934" x="6210300" y="4292600"/>
          <p14:tracePt t="16939" x="6137275" y="4292600"/>
          <p14:tracePt t="16952" x="6064250" y="4292600"/>
          <p14:tracePt t="16955" x="6027738" y="4292600"/>
          <p14:tracePt t="16968" x="5964238" y="4292600"/>
          <p14:tracePt t="16971" x="5872163" y="4292600"/>
          <p14:tracePt t="16979" x="5753100" y="4273550"/>
          <p14:tracePt t="16988" x="5643563" y="4246563"/>
          <p14:tracePt t="16996" x="5534025" y="4237038"/>
          <p14:tracePt t="17003" x="5397500" y="4219575"/>
          <p14:tracePt t="17012" x="5268913" y="4200525"/>
          <p14:tracePt t="17020" x="5141913" y="4200525"/>
          <p14:tracePt t="17027" x="4995863" y="4200525"/>
          <p14:tracePt t="17036" x="4813300" y="4200525"/>
          <p14:tracePt t="17043" x="4638675" y="4200525"/>
          <p14:tracePt t="17052" x="4456113" y="4200525"/>
          <p14:tracePt t="17059" x="4256088" y="4200525"/>
          <p14:tracePt t="17067" x="4054475" y="4200525"/>
          <p14:tracePt t="17076" x="3871913" y="4200525"/>
          <p14:tracePt t="17084" x="3716338" y="4200525"/>
          <p14:tracePt t="17091" x="3552825" y="4200525"/>
          <p14:tracePt t="17101" x="3406775" y="4200525"/>
          <p14:tracePt t="17108" x="3297238" y="4200525"/>
          <p14:tracePt t="17119" x="3205163" y="4200525"/>
          <p14:tracePt t="17135" x="3105150" y="4219575"/>
          <p14:tracePt t="17140" x="3078163" y="4246563"/>
          <p14:tracePt t="17152" x="3041650" y="4264025"/>
          <p14:tracePt t="17155" x="3022600" y="4273550"/>
          <p14:tracePt t="17168" x="2976563" y="4319588"/>
          <p14:tracePt t="17174" x="2940050" y="4337050"/>
          <p14:tracePt t="17183" x="2895600" y="4365625"/>
          <p14:tracePt t="17188" x="2859088" y="4392613"/>
          <p14:tracePt t="17196" x="2803525" y="4429125"/>
          <p14:tracePt t="17204" x="2740025" y="4446588"/>
          <p14:tracePt t="17211" x="2657475" y="4492625"/>
          <p14:tracePt t="17220" x="2611438" y="4511675"/>
          <p14:tracePt t="17228" x="2530475" y="4565650"/>
          <p14:tracePt t="17236" x="2465388" y="4602163"/>
          <p14:tracePt t="17243" x="2411413" y="4675188"/>
          <p14:tracePt t="17252" x="2365375" y="4711700"/>
          <p14:tracePt t="17271" x="2236788" y="4794250"/>
          <p14:tracePt t="17276" x="2163763" y="4884738"/>
          <p14:tracePt t="17285" x="2136775" y="4913313"/>
          <p14:tracePt t="17291" x="2082800" y="4967288"/>
          <p14:tracePt t="17301" x="2017713" y="5032375"/>
          <p14:tracePt t="17307" x="1981200" y="5095875"/>
          <p14:tracePt t="17317" x="1944688" y="5122863"/>
          <p14:tracePt t="17323" x="1927225" y="5149850"/>
          <p14:tracePt t="17334" x="1917700" y="5178425"/>
          <p14:tracePt t="17339" x="1900238" y="5195888"/>
          <p14:tracePt t="17350" x="1890713" y="5214938"/>
          <p14:tracePt t="17355" x="1881188" y="5259388"/>
          <p14:tracePt t="17368" x="1881188" y="5287963"/>
          <p14:tracePt t="17371" x="1871663" y="5324475"/>
          <p14:tracePt t="17381" x="1871663" y="5332413"/>
          <p14:tracePt t="17388" x="1871663" y="5360988"/>
          <p14:tracePt t="17395" x="1871663" y="5378450"/>
          <p14:tracePt t="17404" x="1871663" y="5424488"/>
          <p14:tracePt t="17412" x="1871663" y="5451475"/>
          <p14:tracePt t="17420" x="1871663" y="5470525"/>
          <p14:tracePt t="17428" x="1871663" y="5507038"/>
          <p14:tracePt t="17435" x="1871663" y="5534025"/>
          <p14:tracePt t="17443" x="1871663" y="5597525"/>
          <p14:tracePt t="17452" x="1890713" y="5624513"/>
          <p14:tracePt t="17460" x="1927225" y="5653088"/>
          <p14:tracePt t="17468" x="1981200" y="5734050"/>
          <p14:tracePt t="17477" x="2009775" y="5770563"/>
          <p14:tracePt t="17483" x="2063750" y="5853113"/>
          <p14:tracePt t="17492" x="2127250" y="5918200"/>
          <p14:tracePt t="17500" x="2219325" y="5991225"/>
          <p14:tracePt t="17507" x="2228850" y="6018213"/>
          <p14:tracePt t="17518" x="2282825" y="6054725"/>
          <p14:tracePt t="17524" x="2328863" y="6081713"/>
          <p14:tracePt t="17533" x="2411413" y="6137275"/>
          <p14:tracePt t="17539" x="2474913" y="6145213"/>
          <p14:tracePt t="17550" x="2538413" y="6181725"/>
          <p14:tracePt t="17556" x="2566988" y="6181725"/>
          <p14:tracePt t="17568" x="2620963" y="6191250"/>
          <p14:tracePt t="17572" x="2703513" y="6218238"/>
          <p14:tracePt t="17583" x="2794000" y="6237288"/>
          <p14:tracePt t="17587" x="2903538" y="6237288"/>
          <p14:tracePt t="17601" x="3013075" y="6237288"/>
          <p14:tracePt t="17603" x="3105150" y="6237288"/>
          <p14:tracePt t="17612" x="3214688" y="6237288"/>
          <p14:tracePt t="17620" x="3343275" y="6237288"/>
          <p14:tracePt t="17627" x="3470275" y="6237288"/>
          <p14:tracePt t="17635" x="3579813" y="6237288"/>
          <p14:tracePt t="17644" x="3708400" y="6237288"/>
          <p14:tracePt t="17652" x="3817938" y="6237288"/>
          <p14:tracePt t="17660" x="3927475" y="6237288"/>
          <p14:tracePt t="17668" x="4017963" y="6237288"/>
          <p14:tracePt t="17676" x="4110038" y="6237288"/>
          <p14:tracePt t="17684" x="4192588" y="6237288"/>
          <p14:tracePt t="17692" x="4246563" y="6237288"/>
          <p14:tracePt t="17702" x="4302125" y="6227763"/>
          <p14:tracePt t="17708" x="4383088" y="6218238"/>
          <p14:tracePt t="17718" x="4438650" y="6210300"/>
          <p14:tracePt t="17724" x="4521200" y="6191250"/>
          <p14:tracePt t="17735" x="4594225" y="6181725"/>
          <p14:tracePt t="17740" x="4648200" y="6181725"/>
          <p14:tracePt t="17750" x="4730750" y="6173788"/>
          <p14:tracePt t="17755" x="4821238" y="6137275"/>
          <p14:tracePt t="17767" x="4922838" y="6108700"/>
          <p14:tracePt t="17772" x="5013325" y="6081713"/>
          <p14:tracePt t="17783" x="5114925" y="6054725"/>
          <p14:tracePt t="17787" x="5205413" y="6018213"/>
          <p14:tracePt t="17795" x="5268913" y="5991225"/>
          <p14:tracePt t="17804" x="5334000" y="5962650"/>
          <p14:tracePt t="17812" x="5414963" y="5926138"/>
          <p14:tracePt t="17821" x="5461000" y="5889625"/>
          <p14:tracePt t="17828" x="5507038" y="5872163"/>
          <p14:tracePt t="17836" x="5553075" y="5816600"/>
          <p14:tracePt t="17843" x="5607050" y="5770563"/>
          <p14:tracePt t="17853" x="5634038" y="5734050"/>
          <p14:tracePt t="17859" x="5670550" y="5707063"/>
          <p14:tracePt t="17868" x="5726113" y="5643563"/>
          <p14:tracePt t="17876" x="5772150" y="5588000"/>
          <p14:tracePt t="17884" x="5808663" y="5543550"/>
          <p14:tracePt t="17892" x="5835650" y="5514975"/>
          <p14:tracePt t="17901" x="5862638" y="5487988"/>
          <p14:tracePt t="17908" x="5872163" y="5434013"/>
          <p14:tracePt t="17917" x="5899150" y="5405438"/>
          <p14:tracePt t="17924" x="5927725" y="5360988"/>
          <p14:tracePt t="17934" x="5927725" y="5341938"/>
          <p14:tracePt t="17940" x="5954713" y="5295900"/>
          <p14:tracePt t="17950" x="5972175" y="5268913"/>
          <p14:tracePt t="17956" x="5981700" y="5232400"/>
          <p14:tracePt t="17968" x="6000750" y="5205413"/>
          <p14:tracePt t="17971" x="6000750" y="5178425"/>
          <p14:tracePt t="17983" x="6018213" y="5141913"/>
          <p14:tracePt t="17988" x="6027738" y="5122863"/>
          <p14:tracePt t="17996" x="6027738" y="5086350"/>
          <p14:tracePt t="18004" x="6037263" y="5059363"/>
          <p14:tracePt t="18011" x="6064250" y="4995863"/>
          <p14:tracePt t="18019" x="6064250" y="4959350"/>
          <p14:tracePt t="18028" x="6064250" y="4913313"/>
          <p14:tracePt t="18036" x="6064250" y="4884738"/>
          <p14:tracePt t="18044" x="6064250" y="4867275"/>
          <p14:tracePt t="18052" x="6064250" y="4840288"/>
          <p14:tracePt t="18060" x="6064250" y="4794250"/>
          <p14:tracePt t="18068" x="6064250" y="4757738"/>
          <p14:tracePt t="18076" x="6064250" y="4730750"/>
          <p14:tracePt t="18083" x="6064250" y="4702175"/>
          <p14:tracePt t="18092" x="6064250" y="4665663"/>
          <p14:tracePt t="18101" x="6064250" y="4657725"/>
          <p14:tracePt t="18107" x="6037263" y="4638675"/>
          <p14:tracePt t="18117" x="6018213" y="4621213"/>
          <p14:tracePt t="18135" x="5964238" y="4575175"/>
          <p14:tracePt t="18140" x="5954713" y="4575175"/>
          <p14:tracePt t="18149" x="5908675" y="4575175"/>
          <p14:tracePt t="18156" x="5891213" y="4565650"/>
          <p14:tracePt t="18165" x="5854700" y="4538663"/>
          <p14:tracePt t="18172" x="5799138" y="4529138"/>
          <p14:tracePt t="18183" x="5781675" y="4529138"/>
          <p14:tracePt t="18187" x="5745163" y="4529138"/>
          <p14:tracePt t="18199" x="5699125" y="4519613"/>
          <p14:tracePt t="18204" x="5643563" y="4511675"/>
          <p14:tracePt t="18212" x="5589588" y="4511675"/>
          <p14:tracePt t="18219" x="5543550" y="4483100"/>
          <p14:tracePt t="18227" x="5480050" y="4483100"/>
          <p14:tracePt t="18244" x="5378450" y="4475163"/>
          <p14:tracePt t="18251" x="5324475" y="4475163"/>
          <p14:tracePt t="18260" x="5251450" y="4465638"/>
          <p14:tracePt t="18268" x="5224463" y="4465638"/>
          <p14:tracePt t="18275" x="5178425" y="4465638"/>
          <p14:tracePt t="18284" x="5114925" y="4446588"/>
          <p14:tracePt t="18292" x="5078413" y="4446588"/>
          <p14:tracePt t="18300" x="5041900" y="4446588"/>
          <p14:tracePt t="18308" x="5022850" y="4446588"/>
          <p14:tracePt t="18317" x="4986338" y="4446588"/>
          <p14:tracePt t="18324" x="4932363" y="4446588"/>
          <p14:tracePt t="18333" x="4895850" y="4446588"/>
          <p14:tracePt t="18340" x="4840288" y="4446588"/>
          <p14:tracePt t="18349" x="4784725" y="4446588"/>
          <p14:tracePt t="18355" x="4757738" y="4446588"/>
          <p14:tracePt t="18368" x="4684713" y="4446588"/>
          <p14:tracePt t="18371" x="4611688" y="4446588"/>
          <p14:tracePt t="18384" x="4575175" y="4446588"/>
          <p14:tracePt t="18388" x="4502150" y="4446588"/>
          <p14:tracePt t="18399" x="4429125" y="4446588"/>
          <p14:tracePt t="18404" x="4383088" y="4446588"/>
          <p14:tracePt t="18412" x="4329113" y="4446588"/>
          <p14:tracePt t="18419" x="4256088" y="4465638"/>
          <p14:tracePt t="18428" x="4183063" y="4465638"/>
          <p14:tracePt t="18436" x="4100513" y="4465638"/>
          <p14:tracePt t="18443" x="4027488" y="4475163"/>
          <p14:tracePt t="18452" x="3954463" y="4492625"/>
          <p14:tracePt t="18459" x="3871913" y="4502150"/>
          <p14:tracePt t="18468" x="3817938" y="4511675"/>
          <p14:tracePt t="18476" x="3752850" y="4529138"/>
          <p14:tracePt t="18484" x="3716338" y="4538663"/>
          <p14:tracePt t="18491" x="3679825" y="4556125"/>
          <p14:tracePt t="18501" x="3671888" y="4565650"/>
          <p14:tracePt t="18508" x="3643313" y="4584700"/>
          <p14:tracePt t="18516" x="3635375" y="4602163"/>
          <p14:tracePt t="18523" x="3635375" y="4611688"/>
          <p14:tracePt t="18532" x="3625850" y="4629150"/>
          <p14:tracePt t="18539" x="3616325" y="4657725"/>
          <p14:tracePt t="18549" x="3589338" y="4684713"/>
          <p14:tracePt t="18555" x="3570288" y="4721225"/>
          <p14:tracePt t="18566" x="3543300" y="4775200"/>
          <p14:tracePt t="18571" x="3533775" y="4803775"/>
          <p14:tracePt t="18582" x="3516313" y="4821238"/>
          <p14:tracePt t="18587" x="3506788" y="4857750"/>
          <p14:tracePt t="18597" x="3506788" y="4884738"/>
          <p14:tracePt t="18604" x="3497263" y="4930775"/>
          <p14:tracePt t="18613" x="3479800" y="4967288"/>
          <p14:tracePt t="18620" x="3460750" y="5003800"/>
          <p14:tracePt t="18627" x="3460750" y="5013325"/>
          <p14:tracePt t="18635" x="3452813" y="5059363"/>
          <p14:tracePt t="18643" x="3452813" y="5068888"/>
          <p14:tracePt t="18652" x="3452813" y="5095875"/>
          <p14:tracePt t="18659" x="3452813" y="5113338"/>
          <p14:tracePt t="18668" x="3452813" y="5141913"/>
          <p14:tracePt t="18676" x="3452813" y="5149850"/>
          <p14:tracePt t="18684" x="3452813" y="5159375"/>
          <p14:tracePt t="18892" x="3460750" y="5159375"/>
          <p14:tracePt t="18899" x="3489325" y="5159375"/>
          <p14:tracePt t="18908" x="3497263" y="5159375"/>
          <p14:tracePt t="18917" x="3525838" y="5149850"/>
          <p14:tracePt t="18923" x="3552825" y="5141913"/>
          <p14:tracePt t="18933" x="3579813" y="5122863"/>
          <p14:tracePt t="18947" x="3616325" y="5105400"/>
          <p14:tracePt t="18951" x="3643313" y="5095875"/>
          <p14:tracePt t="18959" x="3652838" y="5086350"/>
          <p14:tracePt t="18967" x="3689350" y="5086350"/>
          <p14:tracePt t="18975" x="3698875" y="5086350"/>
          <p14:tracePt t="18983" x="3725863" y="5086350"/>
          <p14:tracePt t="18992" x="3744913" y="5076825"/>
          <p14:tracePt t="18999" x="3762375" y="5076825"/>
          <p14:tracePt t="19009" x="3771900" y="5076825"/>
          <p14:tracePt t="19016" x="3781425" y="5076825"/>
          <p14:tracePt t="19024" x="3798888" y="5076825"/>
          <p14:tracePt t="19033" x="3817938" y="5076825"/>
          <p14:tracePt t="19040" x="3862388" y="5076825"/>
          <p14:tracePt t="19058" x="3881438" y="5076825"/>
          <p14:tracePt t="19066" x="3908425" y="5076825"/>
          <p14:tracePt t="19073" x="3917950" y="5076825"/>
          <p14:tracePt t="19083" x="3954463" y="5076825"/>
          <p14:tracePt t="19087" x="3963988" y="5076825"/>
          <p14:tracePt t="19099" x="3990975" y="5076825"/>
          <p14:tracePt t="19104" x="4008438" y="5076825"/>
          <p14:tracePt t="19113" x="4037013" y="5076825"/>
          <p14:tracePt t="19133" x="4064000" y="5076825"/>
          <p14:tracePt t="19135" x="4090988" y="5076825"/>
          <p14:tracePt t="19144" x="4110038" y="5076825"/>
          <p14:tracePt t="19152" x="4164013" y="5076825"/>
          <p14:tracePt t="19168" x="4200525" y="5076825"/>
          <p14:tracePt t="19176" x="4237038" y="5076825"/>
          <p14:tracePt t="19183" x="4265613" y="5076825"/>
          <p14:tracePt t="19192" x="4310063" y="5059363"/>
          <p14:tracePt t="19200" x="4346575" y="5059363"/>
          <p14:tracePt t="19208" x="4375150" y="5059363"/>
          <p14:tracePt t="19217" x="4392613" y="5059363"/>
          <p14:tracePt t="19225" x="4419600" y="5059363"/>
          <p14:tracePt t="19235" x="4438650" y="5059363"/>
          <p14:tracePt t="19240" x="4448175" y="5059363"/>
          <p14:tracePt t="19249" x="4465638" y="5059363"/>
          <p14:tracePt t="19256" x="4475163" y="5059363"/>
          <p14:tracePt t="19343" x="4484688" y="5059363"/>
          <p14:tracePt t="19352" x="4502150" y="5059363"/>
          <p14:tracePt t="19359" x="4529138" y="5059363"/>
          <p14:tracePt t="19368" x="4538663" y="5059363"/>
          <p14:tracePt t="19376" x="4548188" y="5059363"/>
          <p14:tracePt t="19384" x="4594225" y="5059363"/>
          <p14:tracePt t="19392" x="4621213" y="5059363"/>
          <p14:tracePt t="19400" x="4648200" y="5059363"/>
          <p14:tracePt t="19408" x="4675188" y="5059363"/>
          <p14:tracePt t="19416" x="4684713" y="5059363"/>
          <p14:tracePt t="19424" x="4711700" y="5049838"/>
          <p14:tracePt t="19432" x="4721225" y="5049838"/>
          <p14:tracePt t="19440" x="4730750" y="5049838"/>
          <p14:tracePt t="19449" x="4740275" y="5049838"/>
          <p14:tracePt t="19456" x="4767263" y="5032375"/>
          <p14:tracePt t="19465" x="4776788" y="5022850"/>
          <p14:tracePt t="19472" x="4784725" y="5022850"/>
          <p14:tracePt t="19488" x="4803775" y="5022850"/>
          <p14:tracePt t="19499" x="4813300" y="5022850"/>
          <p14:tracePt t="19504" x="4821238" y="5013325"/>
          <p14:tracePt t="19517" x="4830763" y="5013325"/>
          <p14:tracePt t="19520" x="4840288" y="5013325"/>
          <p14:tracePt t="19531" x="4857750" y="5013325"/>
          <p14:tracePt t="19536" x="4876800" y="5013325"/>
          <p14:tracePt t="19553" x="4903788" y="5013325"/>
          <p14:tracePt t="19560" x="4913313" y="5013325"/>
          <p14:tracePt t="19568" x="4932363" y="5013325"/>
          <p14:tracePt t="19575" x="4959350" y="5013325"/>
          <p14:tracePt t="19584" x="4976813" y="5013325"/>
          <p14:tracePt t="19592" x="5005388" y="5013325"/>
          <p14:tracePt t="19600" x="5022850" y="5013325"/>
          <p14:tracePt t="19608" x="5049838" y="5013325"/>
          <p14:tracePt t="19617" x="5068888" y="5013325"/>
          <p14:tracePt t="19623" x="5114925" y="5013325"/>
          <p14:tracePt t="19632" x="5141913" y="5013325"/>
          <p14:tracePt t="19640" x="5168900" y="5032375"/>
          <p14:tracePt t="19649" x="5205413" y="5032375"/>
          <p14:tracePt t="19656" x="5224463" y="5032375"/>
          <p14:tracePt t="19671" x="5251450" y="5032375"/>
          <p14:tracePt t="19683" x="5260975" y="5032375"/>
          <p14:tracePt t="19687" x="5278438" y="5032375"/>
          <p14:tracePt t="19699" x="5287963" y="5032375"/>
          <p14:tracePt t="19703" x="5297488" y="5032375"/>
          <p14:tracePt t="19715" x="5305425" y="5032375"/>
          <p14:tracePt t="19735" x="5314950" y="5032375"/>
          <p14:tracePt t="19743" x="5324475" y="5032375"/>
          <p14:tracePt t="19935" x="5334000" y="5032375"/>
          <p14:tracePt t="20752" x="5341938" y="5040313"/>
          <p14:tracePt t="20768" x="5341938" y="5068888"/>
          <p14:tracePt t="20776" x="5341938" y="5076825"/>
          <p14:tracePt t="20784" x="5351463" y="5086350"/>
          <p14:tracePt t="20791" x="5370513" y="5105400"/>
          <p14:tracePt t="20800" x="5370513" y="5141913"/>
          <p14:tracePt t="20807" x="5378450" y="5214938"/>
          <p14:tracePt t="20816" x="5387975" y="5222875"/>
          <p14:tracePt t="20831" x="5397500" y="5251450"/>
          <p14:tracePt t="20839" x="5414963" y="5278438"/>
          <p14:tracePt t="20864" x="5424488" y="5295900"/>
          <p14:tracePt t="20872" x="5424488" y="5305425"/>
          <p14:tracePt t="20898" x="5434013" y="5314950"/>
          <p14:tracePt t="20904" x="5451475" y="5314950"/>
          <p14:tracePt t="20914" x="5461000" y="5314950"/>
          <p14:tracePt t="20933" x="5487988" y="5314950"/>
          <p14:tracePt t="20937" x="5497513" y="5314950"/>
          <p14:tracePt t="20948" x="5524500" y="5314950"/>
          <p14:tracePt t="20951" x="5570538" y="5305425"/>
          <p14:tracePt t="20959" x="5607050" y="5251450"/>
          <p14:tracePt t="20968" x="5626100" y="5222875"/>
          <p14:tracePt t="20976" x="5634038" y="5178425"/>
          <p14:tracePt t="20984" x="5653088" y="5149850"/>
          <p14:tracePt t="20992" x="5680075" y="5095875"/>
          <p14:tracePt t="21000" x="5680075" y="5086350"/>
          <p14:tracePt t="21008" x="5680075" y="5040313"/>
          <p14:tracePt t="21016" x="5680075" y="4976813"/>
          <p14:tracePt t="21023" x="5680075" y="4949825"/>
          <p14:tracePt t="21032" x="5680075" y="4922838"/>
          <p14:tracePt t="21039" x="5680075" y="4884738"/>
          <p14:tracePt t="21048" x="5680075" y="4867275"/>
          <p14:tracePt t="21056" x="5680075" y="4811713"/>
          <p14:tracePt t="21064" x="5680075" y="4803775"/>
          <p14:tracePt t="21073" x="5670550" y="4775200"/>
          <p14:tracePt t="21080" x="5662613" y="4767263"/>
          <p14:tracePt t="21087" x="5643563" y="4748213"/>
          <p14:tracePt t="21098" x="5616575" y="4721225"/>
          <p14:tracePt t="21136" x="5580063" y="4721225"/>
          <p14:tracePt t="21151" x="5561013" y="4721225"/>
          <p14:tracePt t="21160" x="5553075" y="4721225"/>
          <p14:tracePt t="21170" x="5534025" y="4721225"/>
          <p14:tracePt t="21176" x="5524500" y="4721225"/>
          <p14:tracePt t="21184" x="5507038" y="4721225"/>
          <p14:tracePt t="21193" x="5480050" y="4721225"/>
          <p14:tracePt t="21200" x="5451475" y="4721225"/>
          <p14:tracePt t="21208" x="5434013" y="4730750"/>
          <p14:tracePt t="21215" x="5424488" y="4738688"/>
          <p14:tracePt t="21224" x="5407025" y="4757738"/>
          <p14:tracePt t="21231" x="5397500" y="4775200"/>
          <p14:tracePt t="21240" x="5378450" y="4794250"/>
          <p14:tracePt t="21248" x="5370513" y="4811713"/>
          <p14:tracePt t="21256" x="5370513" y="4848225"/>
          <p14:tracePt t="21265" x="5360988" y="4884738"/>
          <p14:tracePt t="21272" x="5351463" y="4913313"/>
          <p14:tracePt t="21281" x="5341938" y="4922838"/>
          <p14:tracePt t="21288" x="5341938" y="4930775"/>
          <p14:tracePt t="21296" x="5341938" y="4967288"/>
          <p14:tracePt t="21304" x="5334000" y="5022850"/>
          <p14:tracePt t="21314" x="5334000" y="5040313"/>
          <p14:tracePt t="21320" x="5324475" y="5068888"/>
          <p14:tracePt t="21332" x="5324475" y="5086350"/>
          <p14:tracePt t="21336" x="5324475" y="5113338"/>
          <p14:tracePt t="21347" x="5324475" y="5132388"/>
          <p14:tracePt t="21352" x="5324475" y="5186363"/>
          <p14:tracePt t="21359" x="5305425" y="5214938"/>
          <p14:tracePt t="21368" x="5305425" y="5251450"/>
          <p14:tracePt t="21376" x="5305425" y="5268913"/>
          <p14:tracePt t="21384" x="5305425" y="5278438"/>
          <p14:tracePt t="21392" x="5305425" y="5287963"/>
          <p14:tracePt t="21400" x="5305425" y="5305425"/>
          <p14:tracePt t="21408" x="5305425" y="5324475"/>
          <p14:tracePt t="21416" x="5305425" y="5332413"/>
          <p14:tracePt t="21423" x="5305425" y="5341938"/>
          <p14:tracePt t="21432" x="5305425" y="5360988"/>
          <p14:tracePt t="21456" x="5305425" y="5368925"/>
          <p14:tracePt t="21472" x="5305425" y="5397500"/>
          <p14:tracePt t="21480" x="5305425" y="5414963"/>
          <p14:tracePt t="21487" x="5305425" y="5424488"/>
          <p14:tracePt t="21497" x="5305425" y="5441950"/>
          <p14:tracePt t="21504" x="5305425" y="5470525"/>
          <p14:tracePt t="21513" x="5305425" y="5478463"/>
          <p14:tracePt t="21520" x="5305425" y="5507038"/>
          <p14:tracePt t="21530" x="5305425" y="5524500"/>
          <p14:tracePt t="21547" x="5305425" y="5543550"/>
          <p14:tracePt t="21552" x="5305425" y="5588000"/>
          <p14:tracePt t="21560" x="5324475" y="5634038"/>
          <p14:tracePt t="21568" x="5334000" y="5634038"/>
          <p14:tracePt t="21576" x="5334000" y="5643563"/>
          <p14:tracePt t="21584" x="5334000" y="5653088"/>
          <p14:tracePt t="21591" x="5334000" y="5661025"/>
          <p14:tracePt t="21599" x="5341938" y="5680075"/>
          <p14:tracePt t="21608" x="5341938" y="5689600"/>
          <p14:tracePt t="21632" x="5351463" y="5707063"/>
          <p14:tracePt t="21652" x="5351463" y="5716588"/>
          <p14:tracePt t="21662" x="5351463" y="5726113"/>
          <p14:tracePt t="21732" x="5351463" y="5734050"/>
          <p14:tracePt t="21764" x="5360988" y="5734050"/>
          <p14:tracePt t="21780" x="5370513" y="5734050"/>
          <p14:tracePt t="21797" x="5397500" y="5734050"/>
          <p14:tracePt t="21803" x="5407025" y="5734050"/>
          <p14:tracePt t="21813" x="5424488" y="5734050"/>
          <p14:tracePt t="21820" x="5434013" y="5734050"/>
          <p14:tracePt t="21836" x="5451475" y="5734050"/>
          <p14:tracePt t="21892" x="5470525" y="5734050"/>
          <p14:tracePt t="21901" x="5480050" y="5734050"/>
          <p14:tracePt t="22429" x="5487988" y="5734050"/>
          <p14:tracePt t="22478" x="5497513" y="5716588"/>
          <p14:tracePt t="22484" x="5497513" y="5707063"/>
          <p14:tracePt t="22508" x="5497513" y="5697538"/>
          <p14:tracePt t="22516" x="5507038" y="5689600"/>
          <p14:tracePt t="24487" x="5516563" y="5689600"/>
          <p14:tracePt t="24504" x="5524500" y="5689600"/>
          <p14:tracePt t="24512" x="5553075" y="5689600"/>
          <p14:tracePt t="24520" x="5580063" y="5680075"/>
          <p14:tracePt t="24528" x="5626100" y="5680075"/>
          <p14:tracePt t="24535" x="5689600" y="5680075"/>
          <p14:tracePt t="24545" x="5735638" y="5680075"/>
          <p14:tracePt t="24551" x="5789613" y="5680075"/>
          <p14:tracePt t="24561" x="5818188" y="5680075"/>
          <p14:tracePt t="24567" x="5845175" y="5680075"/>
          <p14:tracePt t="24578" x="5862638" y="5680075"/>
          <p14:tracePt t="24632" x="5872163" y="5680075"/>
          <p14:tracePt t="24640" x="5881688" y="5680075"/>
          <p14:tracePt t="24647" x="5899150" y="5670550"/>
          <p14:tracePt t="24656" x="5908675" y="5670550"/>
          <p14:tracePt t="24664" x="5927725" y="5670550"/>
          <p14:tracePt t="24672" x="5954713" y="5643563"/>
          <p14:tracePt t="24680" x="5981700" y="5643563"/>
          <p14:tracePt t="24688" x="6027738" y="5624513"/>
          <p14:tracePt t="24696" x="6081713" y="5616575"/>
          <p14:tracePt t="24704" x="6146800" y="5597525"/>
          <p14:tracePt t="24712" x="6183313" y="5597525"/>
          <p14:tracePt t="24720" x="6219825" y="5588000"/>
          <p14:tracePt t="24729" x="6256338" y="5580063"/>
          <p14:tracePt t="24736" x="6356350" y="5570538"/>
          <p14:tracePt t="24746" x="6465888" y="5543550"/>
          <p14:tracePt t="24752" x="6575425" y="5524500"/>
          <p14:tracePt t="24762" x="6711950" y="5497513"/>
          <p14:tracePt t="24768" x="6858000" y="5478463"/>
          <p14:tracePt t="24778" x="7004050" y="5451475"/>
          <p14:tracePt t="24784" x="7169150" y="5424488"/>
          <p14:tracePt t="24795" x="7315200" y="5387975"/>
          <p14:tracePt t="24800" x="7470775" y="5378450"/>
          <p14:tracePt t="24813" x="7580313" y="5360988"/>
          <p14:tracePt t="24816" x="7670800" y="5332413"/>
          <p14:tracePt t="24826" x="7753350" y="5324475"/>
          <p14:tracePt t="24832" x="7816850" y="5295900"/>
          <p14:tracePt t="24840" x="7835900" y="5287963"/>
          <p14:tracePt t="24847" x="7872413" y="5268913"/>
          <p14:tracePt t="24855" x="7908925" y="5222875"/>
          <p14:tracePt t="24863" x="7918450" y="5214938"/>
          <p14:tracePt t="24872" x="7926388" y="5205413"/>
          <p14:tracePt t="24879" x="7962900" y="5159375"/>
          <p14:tracePt t="24887" x="7991475" y="5132388"/>
          <p14:tracePt t="24895" x="8018463" y="5113338"/>
          <p14:tracePt t="24904" x="8027988" y="5086350"/>
          <p14:tracePt t="24911" x="8072438" y="5049838"/>
          <p14:tracePt t="24919" x="8101013" y="5013325"/>
          <p14:tracePt t="24928" x="8128000" y="4995863"/>
          <p14:tracePt t="24935" x="8137525" y="4976813"/>
          <p14:tracePt t="24945" x="8164513" y="4949825"/>
          <p14:tracePt t="24952" x="8174038" y="4930775"/>
          <p14:tracePt t="24961" x="8183563" y="4884738"/>
          <p14:tracePt t="24968" x="8210550" y="4840288"/>
          <p14:tracePt t="24977" x="8228013" y="4794250"/>
          <p14:tracePt t="24984" x="8237538" y="4775200"/>
          <p14:tracePt t="24995" x="8247063" y="4738688"/>
          <p14:tracePt t="24999" x="8293100" y="4657725"/>
          <p14:tracePt t="25012" x="8293100" y="4638675"/>
          <p14:tracePt t="25016" x="8301038" y="4602163"/>
          <p14:tracePt t="25027" x="8310563" y="4575175"/>
          <p14:tracePt t="25031" x="8310563" y="4556125"/>
          <p14:tracePt t="25039" x="8329613" y="4511675"/>
          <p14:tracePt t="25048" x="8347075" y="4483100"/>
          <p14:tracePt t="25056" x="8347075" y="4475163"/>
          <p14:tracePt t="25064" x="8347075" y="4465638"/>
          <p14:tracePt t="25096" x="8347075" y="4456113"/>
          <p14:tracePt t="25177" x="8347075" y="4446588"/>
          <p14:tracePt t="25199" x="8320088" y="4446588"/>
          <p14:tracePt t="25209" x="8301038" y="4446588"/>
          <p14:tracePt t="25215" x="8283575" y="4446588"/>
          <p14:tracePt t="25226" x="8256588" y="4456113"/>
          <p14:tracePt t="25231" x="8220075" y="4475163"/>
          <p14:tracePt t="25239" x="8174038" y="4538663"/>
          <p14:tracePt t="25248" x="8147050" y="4556125"/>
          <p14:tracePt t="25255" x="8108950" y="4602163"/>
          <p14:tracePt t="25263" x="8072438" y="4638675"/>
          <p14:tracePt t="25271" x="8045450" y="4665663"/>
          <p14:tracePt t="25279" x="8035925" y="4684713"/>
          <p14:tracePt t="25287" x="8018463" y="4730750"/>
          <p14:tracePt t="25296" x="7991475" y="4757738"/>
          <p14:tracePt t="25304" x="7981950" y="4775200"/>
          <p14:tracePt t="25312" x="7981950" y="4794250"/>
          <p14:tracePt t="25320" x="7972425" y="4848225"/>
          <p14:tracePt t="25328" x="7972425" y="4913313"/>
          <p14:tracePt t="25336" x="7972425" y="4949825"/>
          <p14:tracePt t="25344" x="7972425" y="4967288"/>
          <p14:tracePt t="25352" x="7972425" y="5013325"/>
          <p14:tracePt t="25360" x="7972425" y="5022850"/>
          <p14:tracePt t="25368" x="7972425" y="5068888"/>
          <p14:tracePt t="25377" x="7981950" y="5095875"/>
          <p14:tracePt t="25384" x="7981950" y="5113338"/>
          <p14:tracePt t="25394" x="7999413" y="5149850"/>
          <p14:tracePt t="25400" x="8018463" y="5178425"/>
          <p14:tracePt t="25411" x="8045450" y="5205413"/>
          <p14:tracePt t="25415" x="8081963" y="5259388"/>
          <p14:tracePt t="25427" x="8108950" y="5287963"/>
          <p14:tracePt t="25431" x="8137525" y="5305425"/>
          <p14:tracePt t="25443" x="8164513" y="5351463"/>
          <p14:tracePt t="25447" x="8228013" y="5387975"/>
          <p14:tracePt t="25456" x="8274050" y="5424488"/>
          <p14:tracePt t="25464" x="8320088" y="5451475"/>
          <p14:tracePt t="25472" x="8366125" y="5461000"/>
          <p14:tracePt t="25480" x="8439150" y="5470525"/>
          <p14:tracePt t="25488" x="8539163" y="5497513"/>
          <p14:tracePt t="25496" x="8639175" y="5524500"/>
          <p14:tracePt t="25504" x="8731250" y="5543550"/>
          <p14:tracePt t="25512" x="8821738" y="5551488"/>
          <p14:tracePt t="25520" x="8921750" y="5570538"/>
          <p14:tracePt t="25528" x="9013825" y="5580063"/>
          <p14:tracePt t="25536" x="9086850" y="5597525"/>
          <p14:tracePt t="25544" x="9142413" y="5597525"/>
          <p14:tracePt t="25551" x="9205913" y="5597525"/>
          <p14:tracePt t="25560" x="9259888" y="5597525"/>
          <p14:tracePt t="25568" x="9315450" y="5597525"/>
          <p14:tracePt t="25576" x="9388475" y="5597525"/>
          <p14:tracePt t="25583" x="9461500" y="5597525"/>
          <p14:tracePt t="25593" x="9551988" y="5597525"/>
          <p14:tracePt t="25599" x="9625013" y="5597525"/>
          <p14:tracePt t="25610" x="9707563" y="5588000"/>
          <p14:tracePt t="25616" x="9780588" y="5580063"/>
          <p14:tracePt t="25628" x="9845675" y="5551488"/>
          <p14:tracePt t="25631" x="9909175" y="5524500"/>
          <p14:tracePt t="25643" x="9972675" y="5507038"/>
          <p14:tracePt t="25647" x="10036175" y="5461000"/>
          <p14:tracePt t="25659" x="10082213" y="5441950"/>
          <p14:tracePt t="25663" x="10128250" y="5405438"/>
          <p14:tracePt t="25673" x="10174288" y="5387975"/>
          <p14:tracePt t="25681" x="10218738" y="5360988"/>
          <p14:tracePt t="25688" x="10264775" y="5341938"/>
          <p14:tracePt t="25697" x="10328275" y="5295900"/>
          <p14:tracePt t="25703" x="10374313" y="5251450"/>
          <p14:tracePt t="25712" x="10420350" y="5214938"/>
          <p14:tracePt t="25720" x="10493375" y="5159375"/>
          <p14:tracePt t="25728" x="10556875" y="5113338"/>
          <p14:tracePt t="25735" x="10602913" y="5059363"/>
          <p14:tracePt t="25744" x="10658475" y="5013325"/>
          <p14:tracePt t="25751" x="10702925" y="4959350"/>
          <p14:tracePt t="25760" x="10739438" y="4913313"/>
          <p14:tracePt t="25768" x="10775950" y="4848225"/>
          <p14:tracePt t="25779" x="10795000" y="4830763"/>
          <p14:tracePt t="25784" x="10804525" y="4784725"/>
          <p14:tracePt t="25793" x="10858500" y="4702175"/>
          <p14:tracePt t="25799" x="10877550" y="4648200"/>
          <p14:tracePt t="25809" x="10877550" y="4602163"/>
          <p14:tracePt t="25816" x="10885488" y="4548188"/>
          <p14:tracePt t="25828" x="10885488" y="4492625"/>
          <p14:tracePt t="25832" x="10885488" y="4465638"/>
          <p14:tracePt t="25845" x="10885488" y="4446588"/>
          <p14:tracePt t="25848" x="10885488" y="4419600"/>
          <p14:tracePt t="25855" x="10885488" y="4383088"/>
          <p14:tracePt t="25864" x="10885488" y="4356100"/>
          <p14:tracePt t="25872" x="10877550" y="4346575"/>
          <p14:tracePt t="25880" x="10868025" y="4310063"/>
          <p14:tracePt t="25888" x="10831513" y="4264025"/>
          <p14:tracePt t="25896" x="10812463" y="4246563"/>
          <p14:tracePt t="25903" x="10768013" y="4200525"/>
          <p14:tracePt t="25912" x="10758488" y="4173538"/>
          <p14:tracePt t="25920" x="10721975" y="4127500"/>
          <p14:tracePt t="25928" x="10702925" y="4100513"/>
          <p14:tracePt t="25937" x="10675938" y="4090988"/>
          <p14:tracePt t="25944" x="10658475" y="4073525"/>
          <p14:tracePt t="25952" x="10612438" y="4037013"/>
          <p14:tracePt t="25961" x="10566400" y="4017963"/>
          <p14:tracePt t="25967" x="10556875" y="4008438"/>
          <p14:tracePt t="25977" x="10539413" y="4000500"/>
          <p14:tracePt t="25983" x="10493375" y="3981450"/>
          <p14:tracePt t="25995" x="10483850" y="3963988"/>
          <p14:tracePt t="25999" x="10437813" y="3954463"/>
          <p14:tracePt t="26011" x="10429875" y="3954463"/>
          <p14:tracePt t="26016" x="10383838" y="3927475"/>
          <p14:tracePt t="26027" x="10337800" y="3908425"/>
          <p14:tracePt t="26032" x="10301288" y="3889375"/>
          <p14:tracePt t="26043" x="10274300" y="3871913"/>
          <p14:tracePt t="26047" x="10228263" y="3852863"/>
          <p14:tracePt t="26055" x="10174288" y="3852863"/>
          <p14:tracePt t="26064" x="10145713" y="3835400"/>
          <p14:tracePt t="26072" x="10101263" y="3808413"/>
          <p14:tracePt t="26080" x="10064750" y="3808413"/>
          <p14:tracePt t="26088" x="10018713" y="3798888"/>
          <p14:tracePt t="26096" x="9963150" y="3798888"/>
          <p14:tracePt t="26104" x="9918700" y="3798888"/>
          <p14:tracePt t="26112" x="9882188" y="3798888"/>
          <p14:tracePt t="26120" x="9836150" y="3798888"/>
          <p14:tracePt t="26128" x="9809163" y="3798888"/>
          <p14:tracePt t="26144" x="9726613" y="3798888"/>
          <p14:tracePt t="26152" x="9671050" y="3798888"/>
          <p14:tracePt t="26160" x="9617075" y="3798888"/>
          <p14:tracePt t="26167" x="9561513" y="3798888"/>
          <p14:tracePt t="26178" x="9507538" y="3798888"/>
          <p14:tracePt t="26184" x="9442450" y="3798888"/>
          <p14:tracePt t="26193" x="9369425" y="3808413"/>
          <p14:tracePt t="26200" x="9296400" y="3816350"/>
          <p14:tracePt t="26210" x="9232900" y="3844925"/>
          <p14:tracePt t="26216" x="9132888" y="3871913"/>
          <p14:tracePt t="26229" x="9059863" y="3881438"/>
          <p14:tracePt t="26231" x="8977313" y="3908425"/>
          <p14:tracePt t="26244" x="8913813" y="3944938"/>
          <p14:tracePt t="26247" x="8831263" y="3990975"/>
          <p14:tracePt t="26258" x="8812213" y="4000500"/>
          <p14:tracePt t="26264" x="8739188" y="4037013"/>
          <p14:tracePt t="26272" x="8712200" y="4054475"/>
          <p14:tracePt t="26280" x="8648700" y="4127500"/>
          <p14:tracePt t="26288" x="8612188" y="4173538"/>
          <p14:tracePt t="26296" x="8566150" y="4210050"/>
          <p14:tracePt t="26303" x="8539163" y="4246563"/>
          <p14:tracePt t="26316" x="8512175" y="4273550"/>
          <p14:tracePt t="26326" x="8483600" y="4310063"/>
          <p14:tracePt t="26331" x="8429625" y="4373563"/>
          <p14:tracePt t="26343" x="8410575" y="4402138"/>
          <p14:tracePt t="26347" x="8402638" y="4446588"/>
          <p14:tracePt t="26357" x="8383588" y="4465638"/>
          <p14:tracePt t="26363" x="8356600" y="4492625"/>
          <p14:tracePt t="26372" x="8347075" y="4529138"/>
          <p14:tracePt t="26379" x="8310563" y="4565650"/>
          <p14:tracePt t="26388" x="8310563" y="4602163"/>
          <p14:tracePt t="26396" x="8301038" y="4629150"/>
          <p14:tracePt t="26404" x="8293100" y="4657725"/>
          <p14:tracePt t="26411" x="8293100" y="4702175"/>
          <p14:tracePt t="26419" x="8264525" y="4730750"/>
          <p14:tracePt t="26428" x="8264525" y="4748213"/>
          <p14:tracePt t="26435" x="8264525" y="4794250"/>
          <p14:tracePt t="26444" x="8264525" y="4821238"/>
          <p14:tracePt t="26452" x="8264525" y="4840288"/>
          <p14:tracePt t="26460" x="8264525" y="4894263"/>
          <p14:tracePt t="26468" x="8264525" y="4913313"/>
          <p14:tracePt t="26476" x="8264525" y="4930775"/>
          <p14:tracePt t="26483" x="8264525" y="4940300"/>
          <p14:tracePt t="26493" x="8264525" y="4976813"/>
          <p14:tracePt t="26500" x="8283575" y="4995863"/>
          <p14:tracePt t="26511" x="8320088" y="5040313"/>
          <p14:tracePt t="26515" x="8329613" y="5049838"/>
          <p14:tracePt t="26524" x="8329613" y="5059363"/>
          <p14:tracePt t="26532" x="8347075" y="5068888"/>
          <p14:tracePt t="26545" x="8356600" y="5068888"/>
          <p14:tracePt t="26548" x="8366125" y="5068888"/>
          <p14:tracePt t="26562" x="8374063" y="5076825"/>
          <p14:tracePt t="26564" x="8402638" y="5076825"/>
          <p14:tracePt t="26573" x="8410575" y="5086350"/>
          <p14:tracePt t="26580" x="8429625" y="5105400"/>
          <p14:tracePt t="26588" x="8439150" y="5105400"/>
          <p14:tracePt t="26596" x="8456613" y="5105400"/>
          <p14:tracePt t="26604" x="8493125" y="5113338"/>
          <p14:tracePt t="26611" x="8529638" y="5122863"/>
          <p14:tracePt t="26620" x="8548688" y="5122863"/>
          <p14:tracePt t="26628" x="8585200" y="5141913"/>
          <p14:tracePt t="26636" x="8621713" y="5159375"/>
          <p14:tracePt t="26644" x="8639175" y="5159375"/>
          <p14:tracePt t="26651" x="8685213" y="5159375"/>
          <p14:tracePt t="26661" x="8712200" y="5168900"/>
          <p14:tracePt t="26668" x="8748713" y="5178425"/>
          <p14:tracePt t="26678" x="8794750" y="5186363"/>
          <p14:tracePt t="26683" x="8831263" y="5222875"/>
          <p14:tracePt t="26695" x="8867775" y="5232400"/>
          <p14:tracePt t="26699" x="8885238" y="5232400"/>
          <p14:tracePt t="26710" x="8940800" y="5241925"/>
          <p14:tracePt t="26715" x="8986838" y="5241925"/>
          <p14:tracePt t="26727" x="9040813" y="5241925"/>
          <p14:tracePt t="26732" x="9077325" y="5241925"/>
          <p14:tracePt t="26744" x="9132888" y="5241925"/>
          <p14:tracePt t="26747" x="9186863" y="5241925"/>
          <p14:tracePt t="26761" x="9251950" y="5241925"/>
          <p14:tracePt t="26764" x="9324975" y="5251450"/>
          <p14:tracePt t="26773" x="9388475" y="5268913"/>
          <p14:tracePt t="26781" x="9461500" y="5268913"/>
          <p14:tracePt t="26788" x="9498013" y="5268913"/>
          <p14:tracePt t="26795" x="9551988" y="5278438"/>
          <p14:tracePt t="26804" x="9588500" y="5278438"/>
          <p14:tracePt t="26811" x="9625013" y="5278438"/>
          <p14:tracePt t="26819" x="9671050" y="5278438"/>
          <p14:tracePt t="26828" x="9717088" y="5278438"/>
          <p14:tracePt t="26835" x="9763125" y="5278438"/>
          <p14:tracePt t="26843" x="9817100" y="5278438"/>
          <p14:tracePt t="26852" x="9872663" y="5278438"/>
          <p14:tracePt t="26859" x="9926638" y="5278438"/>
          <p14:tracePt t="26867" x="9991725" y="5278438"/>
          <p14:tracePt t="26876" x="10045700" y="5278438"/>
          <p14:tracePt t="26884" x="10082213" y="5278438"/>
          <p14:tracePt t="26894" x="10101263" y="5278438"/>
          <p14:tracePt t="26900" x="10145713" y="5278438"/>
          <p14:tracePt t="26973" x="10164763" y="5278438"/>
          <p14:tracePt t="26980" x="10174288" y="5278438"/>
          <p14:tracePt t="27300" x="10145713" y="5278438"/>
          <p14:tracePt t="27308" x="10137775" y="5278438"/>
          <p14:tracePt t="27316" x="10128250" y="5278438"/>
          <p14:tracePt t="27325" x="10128250" y="5287963"/>
          <p14:tracePt t="27332" x="10101263" y="5287963"/>
          <p14:tracePt t="27343" x="10082213" y="5287963"/>
          <p14:tracePt t="27347" x="10045700" y="5295900"/>
          <p14:tracePt t="27360" x="10036175" y="5295900"/>
          <p14:tracePt t="27364" x="9972675" y="5314950"/>
          <p14:tracePt t="27376" x="9945688" y="5314950"/>
          <p14:tracePt t="27380" x="9926638" y="5324475"/>
          <p14:tracePt t="27391" x="9882188" y="5324475"/>
          <p14:tracePt t="27396" x="9853613" y="5324475"/>
          <p14:tracePt t="27403" x="9826625" y="5324475"/>
          <p14:tracePt t="27412" x="9799638" y="5341938"/>
          <p14:tracePt t="27419" x="9780588" y="5341938"/>
          <p14:tracePt t="27428" x="9753600" y="5341938"/>
          <p14:tracePt t="27435" x="9744075" y="5341938"/>
          <p14:tracePt t="27443" x="9707563" y="5341938"/>
          <p14:tracePt t="27452" x="9698038" y="5341938"/>
          <p14:tracePt t="27459" x="9661525" y="5368925"/>
          <p14:tracePt t="27468" x="9653588" y="5368925"/>
          <p14:tracePt t="27477" x="9644063" y="5368925"/>
          <p14:tracePt t="27483" x="9617075" y="5387975"/>
          <p14:tracePt t="27493" x="9598025" y="5387975"/>
          <p14:tracePt t="27499" x="9580563" y="5387975"/>
          <p14:tracePt t="27511" x="9571038" y="5387975"/>
          <p14:tracePt t="27528" x="9551988" y="5387975"/>
          <p14:tracePt t="27532" x="9544050" y="5387975"/>
          <p14:tracePt t="27542" x="9534525" y="5387975"/>
          <p14:tracePt t="27860" x="9525000" y="5387975"/>
          <p14:tracePt t="27924" x="9507538" y="5387975"/>
          <p14:tracePt t="27932" x="9498013" y="5378450"/>
          <p14:tracePt t="27941" x="9471025" y="5324475"/>
          <p14:tracePt t="27947" x="9461500" y="5278438"/>
          <p14:tracePt t="27958" x="9461500" y="5241925"/>
          <p14:tracePt t="27964" x="9434513" y="5186363"/>
          <p14:tracePt t="27976" x="9405938" y="5086350"/>
          <p14:tracePt t="27979" x="9361488" y="4959350"/>
          <p14:tracePt t="27992" x="9315450" y="4784725"/>
          <p14:tracePt t="28007"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D2D-BC6F-4121-80DA-12C93DAD6C61}"/>
              </a:ext>
            </a:extLst>
          </p:cNvPr>
          <p:cNvSpPr>
            <a:spLocks noGrp="1"/>
          </p:cNvSpPr>
          <p:nvPr>
            <p:ph type="title"/>
          </p:nvPr>
        </p:nvSpPr>
        <p:spPr>
          <a:xfrm>
            <a:off x="838200" y="-6281"/>
            <a:ext cx="10515600" cy="1325563"/>
          </a:xfrm>
        </p:spPr>
        <p:txBody>
          <a:bodyPr/>
          <a:lstStyle/>
          <a:p>
            <a:r>
              <a:rPr lang="en-US"/>
              <a:t>Results </a:t>
            </a:r>
            <a:r>
              <a:rPr lang="en-US" dirty="0"/>
              <a:t>– Modeling</a:t>
            </a:r>
            <a:r>
              <a:rPr lang="en-US"/>
              <a:t> </a:t>
            </a:r>
            <a:endParaRPr lang="en-US">
              <a:cs typeface="Calibri Light"/>
            </a:endParaRPr>
          </a:p>
        </p:txBody>
      </p:sp>
      <p:pic>
        <p:nvPicPr>
          <p:cNvPr id="5" name="Picture 4" descr="A picture containing text&#10;&#10;Description automatically generated">
            <a:extLst>
              <a:ext uri="{FF2B5EF4-FFF2-40B4-BE49-F238E27FC236}">
                <a16:creationId xmlns:a16="http://schemas.microsoft.com/office/drawing/2014/main" id="{AD9DEBC4-7567-4FC2-9520-01DA6C723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803" y="3085235"/>
            <a:ext cx="4249521" cy="537390"/>
          </a:xfrm>
          <a:prstGeom prst="rect">
            <a:avLst/>
          </a:prstGeom>
          <a:ln w="19050">
            <a:solidFill>
              <a:srgbClr val="0070C0"/>
            </a:solidFill>
          </a:ln>
        </p:spPr>
      </p:pic>
      <p:pic>
        <p:nvPicPr>
          <p:cNvPr id="7" name="Content Placeholder 4" descr="Chart, scatter chart&#10;&#10;Description automatically generated">
            <a:extLst>
              <a:ext uri="{FF2B5EF4-FFF2-40B4-BE49-F238E27FC236}">
                <a16:creationId xmlns:a16="http://schemas.microsoft.com/office/drawing/2014/main" id="{91F61842-DBCE-4AE4-A8FB-E6BBA2B4C5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855" y="1450246"/>
            <a:ext cx="10022751" cy="1552496"/>
          </a:xfrm>
          <a:prstGeom prst="rect">
            <a:avLst/>
          </a:prstGeom>
        </p:spPr>
      </p:pic>
      <p:sp>
        <p:nvSpPr>
          <p:cNvPr id="8" name="Content Placeholder 2">
            <a:extLst>
              <a:ext uri="{FF2B5EF4-FFF2-40B4-BE49-F238E27FC236}">
                <a16:creationId xmlns:a16="http://schemas.microsoft.com/office/drawing/2014/main" id="{81EE72E4-62A0-4478-9EE0-994D87C9D13B}"/>
              </a:ext>
            </a:extLst>
          </p:cNvPr>
          <p:cNvSpPr txBox="1">
            <a:spLocks/>
          </p:cNvSpPr>
          <p:nvPr/>
        </p:nvSpPr>
        <p:spPr>
          <a:xfrm>
            <a:off x="294885" y="5860371"/>
            <a:ext cx="11602229" cy="98567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buFont typeface="Wingdings" panose="05000000000000000000" pitchFamily="2" charset="2"/>
              <a:buChar char="Ø"/>
            </a:pPr>
            <a:r>
              <a:rPr lang="en-US" sz="2400" b="1" i="1" dirty="0"/>
              <a:t> a</a:t>
            </a:r>
            <a:r>
              <a:rPr lang="en-US" sz="2400" b="1" dirty="0"/>
              <a:t> and </a:t>
            </a:r>
            <a:r>
              <a:rPr lang="en-US" sz="2400" b="1" i="1" dirty="0"/>
              <a:t>e</a:t>
            </a:r>
            <a:r>
              <a:rPr lang="en-US" sz="2400" b="1" dirty="0"/>
              <a:t> modeled with a saddle-like surface, which descends faster in the </a:t>
            </a:r>
            <a:r>
              <a:rPr lang="en-US" sz="2400" b="1" dirty="0">
                <a:solidFill>
                  <a:srgbClr val="FF0000"/>
                </a:solidFill>
              </a:rPr>
              <a:t>#query</a:t>
            </a:r>
            <a:r>
              <a:rPr lang="en-US" sz="2400" b="1" dirty="0"/>
              <a:t> dimension </a:t>
            </a:r>
          </a:p>
          <a:p>
            <a:pPr>
              <a:spcBef>
                <a:spcPts val="400"/>
              </a:spcBef>
              <a:buFont typeface="Wingdings" panose="05000000000000000000" pitchFamily="2" charset="2"/>
              <a:buChar char="Ø"/>
            </a:pPr>
            <a:r>
              <a:rPr lang="en-US" sz="2400" b="1" i="1" dirty="0"/>
              <a:t> b</a:t>
            </a:r>
            <a:r>
              <a:rPr lang="en-US" sz="2400" b="1" dirty="0"/>
              <a:t> and </a:t>
            </a:r>
            <a:r>
              <a:rPr lang="en-US" sz="2400" b="1" i="1" dirty="0"/>
              <a:t>d</a:t>
            </a:r>
            <a:r>
              <a:rPr lang="en-US" sz="2400" b="1" dirty="0"/>
              <a:t> modeled with a </a:t>
            </a:r>
            <a:r>
              <a:rPr lang="en-US" sz="2400" b="1" dirty="0">
                <a:solidFill>
                  <a:srgbClr val="00B050"/>
                </a:solidFill>
              </a:rPr>
              <a:t>plane</a:t>
            </a:r>
            <a:r>
              <a:rPr lang="en-US" sz="2400" b="1" dirty="0"/>
              <a:t>, proportional to </a:t>
            </a:r>
            <a:r>
              <a:rPr lang="en-US" sz="2400" b="1" dirty="0">
                <a:solidFill>
                  <a:srgbClr val="FF0000"/>
                </a:solidFill>
              </a:rPr>
              <a:t>#query</a:t>
            </a:r>
            <a:r>
              <a:rPr lang="en-US" sz="2400" b="1" dirty="0"/>
              <a:t> only</a:t>
            </a:r>
          </a:p>
          <a:p>
            <a:pPr>
              <a:spcBef>
                <a:spcPts val="400"/>
              </a:spcBef>
              <a:buFont typeface="Wingdings" panose="05000000000000000000" pitchFamily="2" charset="2"/>
              <a:buChar char="Ø"/>
            </a:pPr>
            <a:r>
              <a:rPr lang="en-US" sz="2400" b="1" i="1" dirty="0"/>
              <a:t> c</a:t>
            </a:r>
            <a:r>
              <a:rPr lang="en-US" sz="2400" b="1" dirty="0"/>
              <a:t> modeled with a </a:t>
            </a:r>
            <a:r>
              <a:rPr lang="en-US" sz="2400" b="1" dirty="0">
                <a:solidFill>
                  <a:srgbClr val="00B050"/>
                </a:solidFill>
              </a:rPr>
              <a:t>plane</a:t>
            </a:r>
            <a:r>
              <a:rPr lang="en-US" sz="2400" b="1" dirty="0"/>
              <a:t>, proportional to </a:t>
            </a:r>
            <a:r>
              <a:rPr lang="en-US" sz="2400" b="1" dirty="0">
                <a:solidFill>
                  <a:schemeClr val="accent2"/>
                </a:solidFill>
              </a:rPr>
              <a:t>#database*#query</a:t>
            </a:r>
            <a:endParaRPr lang="en-US" sz="2400" b="1" dirty="0">
              <a:solidFill>
                <a:schemeClr val="accent2"/>
              </a:solidFill>
              <a:cs typeface="Calibri"/>
            </a:endParaRPr>
          </a:p>
        </p:txBody>
      </p:sp>
      <p:grpSp>
        <p:nvGrpSpPr>
          <p:cNvPr id="20" name="Group 19">
            <a:extLst>
              <a:ext uri="{FF2B5EF4-FFF2-40B4-BE49-F238E27FC236}">
                <a16:creationId xmlns:a16="http://schemas.microsoft.com/office/drawing/2014/main" id="{AA8000EF-A55C-41CD-9FDA-A26DE1D1141D}"/>
              </a:ext>
            </a:extLst>
          </p:cNvPr>
          <p:cNvGrpSpPr/>
          <p:nvPr/>
        </p:nvGrpSpPr>
        <p:grpSpPr>
          <a:xfrm>
            <a:off x="1347664" y="3690752"/>
            <a:ext cx="8933543" cy="2205555"/>
            <a:chOff x="1347664" y="3690752"/>
            <a:chExt cx="8933543" cy="2205555"/>
          </a:xfrm>
        </p:grpSpPr>
        <p:pic>
          <p:nvPicPr>
            <p:cNvPr id="19" name="Picture 18" descr="Table&#10;&#10;Description automatically generated">
              <a:extLst>
                <a:ext uri="{FF2B5EF4-FFF2-40B4-BE49-F238E27FC236}">
                  <a16:creationId xmlns:a16="http://schemas.microsoft.com/office/drawing/2014/main" id="{D253E03F-EFAE-4A10-8507-5CBD3301E3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664" y="3690752"/>
              <a:ext cx="8933543" cy="2205555"/>
            </a:xfrm>
            <a:prstGeom prst="rect">
              <a:avLst/>
            </a:prstGeom>
          </p:spPr>
        </p:pic>
        <p:sp>
          <p:nvSpPr>
            <p:cNvPr id="12" name="Rectangle 11">
              <a:extLst>
                <a:ext uri="{FF2B5EF4-FFF2-40B4-BE49-F238E27FC236}">
                  <a16:creationId xmlns:a16="http://schemas.microsoft.com/office/drawing/2014/main" id="{000B0A70-2367-4FB0-9348-C99476986D62}"/>
                </a:ext>
              </a:extLst>
            </p:cNvPr>
            <p:cNvSpPr/>
            <p:nvPr/>
          </p:nvSpPr>
          <p:spPr>
            <a:xfrm>
              <a:off x="8200061" y="4523508"/>
              <a:ext cx="952701" cy="4906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C49AA7-D9DF-4AAD-85FB-E682C44CB2E6}"/>
                </a:ext>
              </a:extLst>
            </p:cNvPr>
            <p:cNvSpPr/>
            <p:nvPr/>
          </p:nvSpPr>
          <p:spPr>
            <a:xfrm>
              <a:off x="4448689" y="4773111"/>
              <a:ext cx="399901" cy="73575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E55F51-0532-4943-8A30-BA8F4E1DE528}"/>
                </a:ext>
              </a:extLst>
            </p:cNvPr>
            <p:cNvSpPr/>
            <p:nvPr/>
          </p:nvSpPr>
          <p:spPr>
            <a:xfrm>
              <a:off x="6538043" y="4792310"/>
              <a:ext cx="399901" cy="73575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4F255-9BF8-44FF-889E-DCEC03A39E52}"/>
                </a:ext>
              </a:extLst>
            </p:cNvPr>
            <p:cNvSpPr/>
            <p:nvPr/>
          </p:nvSpPr>
          <p:spPr>
            <a:xfrm>
              <a:off x="8226798" y="5273286"/>
              <a:ext cx="925964" cy="4802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C50C0E85-B57D-4CDF-8842-A194B87DBEF5}"/>
              </a:ext>
            </a:extLst>
          </p:cNvPr>
          <p:cNvSpPr>
            <a:spLocks noGrp="1"/>
          </p:cNvSpPr>
          <p:nvPr>
            <p:ph idx="1"/>
          </p:nvPr>
        </p:nvSpPr>
        <p:spPr>
          <a:xfrm>
            <a:off x="861143" y="955140"/>
            <a:ext cx="9788272" cy="442758"/>
          </a:xfrm>
        </p:spPr>
        <p:txBody>
          <a:bodyPr vert="horz" lIns="91440" tIns="45720" rIns="91440" bIns="45720" rtlCol="0" anchor="t">
            <a:normAutofit/>
          </a:bodyPr>
          <a:lstStyle/>
          <a:p>
            <a:r>
              <a:rPr lang="en-US" sz="2400"/>
              <a:t>Runtime plotted as a function of database size and query size </a:t>
            </a:r>
            <a:endParaRPr lang="en-US" sz="2400">
              <a:cs typeface="Calibri"/>
            </a:endParaRPr>
          </a:p>
        </p:txBody>
      </p:sp>
      <p:sp>
        <p:nvSpPr>
          <p:cNvPr id="3" name="Content Placeholder 2">
            <a:extLst>
              <a:ext uri="{FF2B5EF4-FFF2-40B4-BE49-F238E27FC236}">
                <a16:creationId xmlns:a16="http://schemas.microsoft.com/office/drawing/2014/main" id="{83935999-2006-4412-B7B0-5207D6322F46}"/>
              </a:ext>
            </a:extLst>
          </p:cNvPr>
          <p:cNvSpPr txBox="1">
            <a:spLocks/>
          </p:cNvSpPr>
          <p:nvPr/>
        </p:nvSpPr>
        <p:spPr>
          <a:xfrm>
            <a:off x="859855" y="3161633"/>
            <a:ext cx="5494780" cy="5373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Modeled as bivariate quadratic:</a:t>
            </a:r>
            <a:endParaRPr lang="en-US" sz="2400">
              <a:cs typeface="Calibri"/>
            </a:endParaRPr>
          </a:p>
        </p:txBody>
      </p:sp>
      <p:sp>
        <p:nvSpPr>
          <p:cNvPr id="6" name="Rectangle 5">
            <a:extLst>
              <a:ext uri="{FF2B5EF4-FFF2-40B4-BE49-F238E27FC236}">
                <a16:creationId xmlns:a16="http://schemas.microsoft.com/office/drawing/2014/main" id="{14770FAD-D920-423C-BCCD-8843078BFE87}"/>
              </a:ext>
            </a:extLst>
          </p:cNvPr>
          <p:cNvSpPr/>
          <p:nvPr/>
        </p:nvSpPr>
        <p:spPr>
          <a:xfrm>
            <a:off x="5179812" y="5038287"/>
            <a:ext cx="1014848" cy="2678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824693"/>
      </p:ext>
    </p:extLst>
  </p:cSld>
  <p:clrMapOvr>
    <a:masterClrMapping/>
  </p:clrMapOvr>
  <p:transition spd="med" advTm="35050"/>
  <p:extLst>
    <p:ext uri="{3A86A75C-4F4B-4683-9AE1-C65F6400EC91}">
      <p14:laserTraceLst xmlns:p14="http://schemas.microsoft.com/office/powerpoint/2010/main">
        <p14:tracePtLst>
          <p14:tracePt t="458" x="2703513" y="2720975"/>
          <p14:tracePt t="475" x="2713038" y="2711450"/>
          <p14:tracePt t="493" x="2730500" y="2703513"/>
          <p14:tracePt t="496" x="2740025" y="2703513"/>
          <p14:tracePt t="509" x="2749550" y="2693988"/>
          <p14:tracePt t="511" x="2749550" y="2684463"/>
          <p14:tracePt t="522" x="2749550" y="2674938"/>
          <p14:tracePt t="528" x="2749550" y="2667000"/>
          <p14:tracePt t="592" x="2740025" y="2667000"/>
          <p14:tracePt t="599" x="2703513" y="2674938"/>
          <p14:tracePt t="608" x="2657475" y="2684463"/>
          <p14:tracePt t="616" x="2593975" y="2711450"/>
          <p14:tracePt t="624" x="2547938" y="2730500"/>
          <p14:tracePt t="632" x="2484438" y="2757488"/>
          <p14:tracePt t="640" x="2447925" y="2767013"/>
          <p14:tracePt t="648" x="2382838" y="2794000"/>
          <p14:tracePt t="656" x="2338388" y="2813050"/>
          <p14:tracePt t="664" x="2292350" y="2820988"/>
          <p14:tracePt t="672" x="2265363" y="2820988"/>
          <p14:tracePt t="680" x="2228850" y="2830513"/>
          <p14:tracePt t="688" x="2219325" y="2830513"/>
          <p14:tracePt t="696" x="2192338" y="2830513"/>
          <p14:tracePt t="705" x="2173288" y="2857500"/>
          <p14:tracePt t="712" x="2163763" y="2857500"/>
          <p14:tracePt t="721" x="2155825" y="2857500"/>
          <p14:tracePt t="728" x="2136775" y="2867025"/>
          <p14:tracePt t="740" x="2127250" y="2867025"/>
          <p14:tracePt t="743" x="2119313" y="2867025"/>
          <p14:tracePt t="756" x="2109788" y="2886075"/>
          <p14:tracePt t="840" x="2109788" y="2894013"/>
          <p14:tracePt t="864" x="2127250" y="2894013"/>
          <p14:tracePt t="872" x="2155825" y="2894013"/>
          <p14:tracePt t="880" x="2228850" y="2886075"/>
          <p14:tracePt t="888" x="2282825" y="2886075"/>
          <p14:tracePt t="896" x="2365375" y="2857500"/>
          <p14:tracePt t="905" x="2411413" y="2857500"/>
          <p14:tracePt t="912" x="2474913" y="2857500"/>
          <p14:tracePt t="922" x="2547938" y="2857500"/>
          <p14:tracePt t="928" x="2630488" y="2849563"/>
          <p14:tracePt t="939" x="2684463" y="2849563"/>
          <p14:tracePt t="945" x="2740025" y="2849563"/>
          <p14:tracePt t="954" x="2767013" y="2849563"/>
          <p14:tracePt t="960" x="2840038" y="2849563"/>
          <p14:tracePt t="970" x="2895600" y="2849563"/>
          <p14:tracePt t="976" x="2940050" y="2849563"/>
          <p14:tracePt t="986" x="2968625" y="2849563"/>
          <p14:tracePt t="992" x="3005138" y="2849563"/>
          <p14:tracePt t="1004" x="3059113" y="2849563"/>
          <p14:tracePt t="1012" x="3132138" y="2849563"/>
          <p14:tracePt t="1023" x="3214688" y="2849563"/>
          <p14:tracePt t="1028" x="3287713" y="2849563"/>
          <p14:tracePt t="1038" x="3379788" y="2849563"/>
          <p14:tracePt t="1044" x="3489325" y="2849563"/>
          <p14:tracePt t="1055" x="3598863" y="2849563"/>
          <p14:tracePt t="1060" x="3708400" y="2849563"/>
          <p14:tracePt t="1071" x="3817938" y="2849563"/>
          <p14:tracePt t="1075" x="3908425" y="2849563"/>
          <p14:tracePt t="1087" x="4000500" y="2849563"/>
          <p14:tracePt t="1092" x="4073525" y="2849563"/>
          <p14:tracePt t="1101" x="4164013" y="2849563"/>
          <p14:tracePt t="1108" x="4237038" y="2849563"/>
          <p14:tracePt t="1116" x="4302125" y="2849563"/>
          <p14:tracePt t="1124" x="4375150" y="2849563"/>
          <p14:tracePt t="1132" x="4448175" y="2849563"/>
          <p14:tracePt t="1140" x="4521200" y="2830513"/>
          <p14:tracePt t="1148" x="4602163" y="2803525"/>
          <p14:tracePt t="1156" x="4675188" y="2794000"/>
          <p14:tracePt t="1164" x="4757738" y="2776538"/>
          <p14:tracePt t="1172" x="4830763" y="2767013"/>
          <p14:tracePt t="1180" x="4913313" y="2757488"/>
          <p14:tracePt t="1189" x="5005388" y="2740025"/>
          <p14:tracePt t="1196" x="5095875" y="2730500"/>
          <p14:tracePt t="1204" x="5205413" y="2711450"/>
          <p14:tracePt t="1212" x="5324475" y="2703513"/>
          <p14:tracePt t="1221" x="5414963" y="2703513"/>
          <p14:tracePt t="1228" x="5507038" y="2703513"/>
          <p14:tracePt t="1237" x="5580063" y="2703513"/>
          <p14:tracePt t="1244" x="5653088" y="2703513"/>
          <p14:tracePt t="1254" x="5708650" y="2703513"/>
          <p14:tracePt t="1260" x="5753100" y="2703513"/>
          <p14:tracePt t="1271" x="5789613" y="2703513"/>
          <p14:tracePt t="1276" x="5826125" y="2703513"/>
          <p14:tracePt t="1288" x="5835650" y="2703513"/>
          <p14:tracePt t="1292" x="5872163" y="2703513"/>
          <p14:tracePt t="1303" x="5908675" y="2703513"/>
          <p14:tracePt t="1308" x="5954713" y="2703513"/>
          <p14:tracePt t="1316" x="5991225" y="2703513"/>
          <p14:tracePt t="1324" x="6018213" y="2703513"/>
          <p14:tracePt t="1332" x="6073775" y="2703513"/>
          <p14:tracePt t="1340" x="6118225" y="2703513"/>
          <p14:tracePt t="1348" x="6173788" y="2703513"/>
          <p14:tracePt t="1356" x="6200775" y="2703513"/>
          <p14:tracePt t="1364" x="6227763" y="2703513"/>
          <p14:tracePt t="1372" x="6256338" y="2703513"/>
          <p14:tracePt t="1381" x="6273800" y="2703513"/>
          <p14:tracePt t="1388" x="6310313" y="2703513"/>
          <p14:tracePt t="1396" x="6319838" y="2703513"/>
          <p14:tracePt t="1404" x="6373813" y="2703513"/>
          <p14:tracePt t="1412" x="6410325" y="2703513"/>
          <p14:tracePt t="1420" x="6429375" y="2703513"/>
          <p14:tracePt t="1428" x="6483350" y="2703513"/>
          <p14:tracePt t="1437" x="6521450" y="2703513"/>
          <p14:tracePt t="1444" x="6575425" y="2703513"/>
          <p14:tracePt t="1455" x="6611938" y="2703513"/>
          <p14:tracePt t="1460" x="6657975" y="2684463"/>
          <p14:tracePt t="1471" x="6704013" y="2684463"/>
          <p14:tracePt t="1475" x="6767513" y="2674938"/>
          <p14:tracePt t="1489" x="6813550" y="2667000"/>
          <p14:tracePt t="1492" x="6886575" y="2667000"/>
          <p14:tracePt t="1504" x="6959600" y="2657475"/>
          <p14:tracePt t="1508" x="7023100" y="2657475"/>
          <p14:tracePt t="1516" x="7096125" y="2657475"/>
          <p14:tracePt t="1524" x="7132638" y="2657475"/>
          <p14:tracePt t="1532" x="7205663" y="2657475"/>
          <p14:tracePt t="1540" x="7278688" y="2657475"/>
          <p14:tracePt t="1548" x="7324725" y="2657475"/>
          <p14:tracePt t="1556" x="7388225" y="2657475"/>
          <p14:tracePt t="1564" x="7415213" y="2657475"/>
          <p14:tracePt t="1572" x="7461250" y="2657475"/>
          <p14:tracePt t="1580" x="7516813" y="2657475"/>
          <p14:tracePt t="1588" x="7607300" y="2657475"/>
          <p14:tracePt t="1596" x="7680325" y="2657475"/>
          <p14:tracePt t="1604" x="7772400" y="2657475"/>
          <p14:tracePt t="1612" x="7862888" y="2657475"/>
          <p14:tracePt t="1621" x="7954963" y="2657475"/>
          <p14:tracePt t="1628" x="8045450" y="2657475"/>
          <p14:tracePt t="1637" x="8137525" y="2657475"/>
          <p14:tracePt t="1644" x="8247063" y="2657475"/>
          <p14:tracePt t="1655" x="8366125" y="2657475"/>
          <p14:tracePt t="1660" x="8475663" y="2657475"/>
          <p14:tracePt t="1669" x="8566150" y="2657475"/>
          <p14:tracePt t="1677" x="8658225" y="2657475"/>
          <p14:tracePt t="1688" x="8731250" y="2657475"/>
          <p14:tracePt t="1691" x="8804275" y="2657475"/>
          <p14:tracePt t="1702" x="8877300" y="2657475"/>
          <p14:tracePt t="1708" x="8950325" y="2657475"/>
          <p14:tracePt t="1716" x="9023350" y="2657475"/>
          <p14:tracePt t="1724" x="9086850" y="2657475"/>
          <p14:tracePt t="1732" x="9142413" y="2657475"/>
          <p14:tracePt t="1740" x="9215438" y="2657475"/>
          <p14:tracePt t="1747" x="9269413" y="2657475"/>
          <p14:tracePt t="1756" x="9342438" y="2657475"/>
          <p14:tracePt t="1763" x="9415463" y="2657475"/>
          <p14:tracePt t="1771" x="9498013" y="2657475"/>
          <p14:tracePt t="1779" x="9588500" y="2638425"/>
          <p14:tracePt t="1788" x="9680575" y="2638425"/>
          <p14:tracePt t="1796" x="9772650" y="2611438"/>
          <p14:tracePt t="1804" x="9890125" y="2601913"/>
          <p14:tracePt t="1812" x="9982200" y="2601913"/>
          <p14:tracePt t="1820" x="10072688" y="2601913"/>
          <p14:tracePt t="1828" x="10145713" y="2601913"/>
          <p14:tracePt t="1838" x="10201275" y="2601913"/>
          <p14:tracePt t="1844" x="10255250" y="2601913"/>
          <p14:tracePt t="1853" x="10320338" y="2601913"/>
          <p14:tracePt t="1860" x="10374313" y="2601913"/>
          <p14:tracePt t="1871" x="10393363" y="2601913"/>
          <p14:tracePt t="1876" x="10420350" y="2601913"/>
          <p14:tracePt t="1887" x="10437813" y="2601913"/>
          <p14:tracePt t="1892" x="10466388" y="2601913"/>
          <p14:tracePt t="1903" x="10474325" y="2601913"/>
          <p14:tracePt t="1908" x="10483850" y="2601913"/>
          <p14:tracePt t="1916" x="10510838" y="2601913"/>
          <p14:tracePt t="1944" x="10556875" y="2601913"/>
          <p14:tracePt t="1954" x="10602913" y="2601913"/>
          <p14:tracePt t="1956" x="10639425" y="2601913"/>
          <p14:tracePt t="1964" x="10666413" y="2601913"/>
          <p14:tracePt t="1973" x="10702925" y="2601913"/>
          <p14:tracePt t="1980" x="10721975" y="2601913"/>
          <p14:tracePt t="1996" x="10739438" y="2601913"/>
          <p14:tracePt t="2005" x="10748963" y="2601913"/>
          <p14:tracePt t="2092" x="10739438" y="2601913"/>
          <p14:tracePt t="2102" x="10712450" y="2620963"/>
          <p14:tracePt t="2108" x="10666413" y="2638425"/>
          <p14:tracePt t="2118" x="10629900" y="2647950"/>
          <p14:tracePt t="2124" x="10566400" y="2674938"/>
          <p14:tracePt t="2132" x="10483850" y="2730500"/>
          <p14:tracePt t="2140" x="10401300" y="2740025"/>
          <p14:tracePt t="2148" x="10374313" y="2757488"/>
          <p14:tracePt t="2156" x="10320338" y="2776538"/>
          <p14:tracePt t="2164" x="10237788" y="2803525"/>
          <p14:tracePt t="2172" x="10128250" y="2830513"/>
          <p14:tracePt t="2180" x="10009188" y="2857500"/>
          <p14:tracePt t="2189" x="9899650" y="2886075"/>
          <p14:tracePt t="2196" x="9763125" y="2913063"/>
          <p14:tracePt t="2204" x="9617075" y="2930525"/>
          <p14:tracePt t="2212" x="9488488" y="2959100"/>
          <p14:tracePt t="2221" x="9361488" y="2968625"/>
          <p14:tracePt t="2228" x="9232900" y="3005138"/>
          <p14:tracePt t="2237" x="9113838" y="3013075"/>
          <p14:tracePt t="2244" x="9004300" y="3041650"/>
          <p14:tracePt t="2255" x="8885238" y="3068638"/>
          <p14:tracePt t="2260" x="8758238" y="3086100"/>
          <p14:tracePt t="2270" x="8666163" y="3114675"/>
          <p14:tracePt t="2276" x="8566150" y="3122613"/>
          <p14:tracePt t="2287" x="8493125" y="3141663"/>
          <p14:tracePt t="2320" x="8118475" y="3168650"/>
          <p14:tracePt t="2324" x="8027988" y="3168650"/>
          <p14:tracePt t="2332" x="7935913" y="3168650"/>
          <p14:tracePt t="2340" x="7862888" y="3168650"/>
          <p14:tracePt t="2348" x="7772400" y="3168650"/>
          <p14:tracePt t="2356" x="7689850" y="3178175"/>
          <p14:tracePt t="2365" x="7616825" y="3195638"/>
          <p14:tracePt t="2372" x="7543800" y="3195638"/>
          <p14:tracePt t="2380" x="7451725" y="3195638"/>
          <p14:tracePt t="2388" x="7361238" y="3195638"/>
          <p14:tracePt t="2396" x="7269163" y="3195638"/>
          <p14:tracePt t="2405" x="7169150" y="3195638"/>
          <p14:tracePt t="2412" x="7077075" y="3195638"/>
          <p14:tracePt t="2420" x="6986588" y="3195638"/>
          <p14:tracePt t="2429" x="6894513" y="3195638"/>
          <p14:tracePt t="2437" x="6784975" y="3195638"/>
          <p14:tracePt t="2444" x="6694488" y="3195638"/>
          <p14:tracePt t="2454" x="6602413" y="3195638"/>
          <p14:tracePt t="2460" x="6492875" y="3205163"/>
          <p14:tracePt t="2471" x="6383338" y="3205163"/>
          <p14:tracePt t="2475" x="6283325" y="3224213"/>
          <p14:tracePt t="2489" x="6173788" y="3232150"/>
          <p14:tracePt t="2492" x="6064250" y="3251200"/>
          <p14:tracePt t="2504" x="5935663" y="3251200"/>
          <p14:tracePt t="2508" x="5808663" y="3260725"/>
          <p14:tracePt t="2520" x="5680075" y="3278188"/>
          <p14:tracePt t="2524" x="5543550" y="3287713"/>
          <p14:tracePt t="2532" x="5434013" y="3287713"/>
          <p14:tracePt t="2540" x="5324475" y="3305175"/>
          <p14:tracePt t="2548" x="5195888" y="3305175"/>
          <p14:tracePt t="2559" x="5086350" y="3305175"/>
          <p14:tracePt t="2564" x="4976813" y="3305175"/>
          <p14:tracePt t="2572" x="4886325" y="3314700"/>
          <p14:tracePt t="2580" x="4776788" y="3314700"/>
          <p14:tracePt t="2588" x="4684713" y="3314700"/>
          <p14:tracePt t="2596" x="4584700" y="3314700"/>
          <p14:tracePt t="2604" x="4492625" y="3314700"/>
          <p14:tracePt t="2612" x="4402138" y="3314700"/>
          <p14:tracePt t="2620" x="4329113" y="3314700"/>
          <p14:tracePt t="2628" x="4256088" y="3314700"/>
          <p14:tracePt t="2636" x="4183063" y="3314700"/>
          <p14:tracePt t="2644" x="4110038" y="3314700"/>
          <p14:tracePt t="2652" x="4037013" y="3314700"/>
          <p14:tracePt t="2660" x="3954463" y="3314700"/>
          <p14:tracePt t="2671" x="3881438" y="3314700"/>
          <p14:tracePt t="2677" x="3808413" y="3314700"/>
          <p14:tracePt t="2685" x="3735388" y="3314700"/>
          <p14:tracePt t="2692" x="3643313" y="3314700"/>
          <p14:tracePt t="2703" x="3543300" y="3305175"/>
          <p14:tracePt t="2708" x="3452813" y="3287713"/>
          <p14:tracePt t="2720" x="3360738" y="3287713"/>
          <p14:tracePt t="2724" x="3270250" y="3278188"/>
          <p14:tracePt t="2732" x="3178175" y="3278188"/>
          <p14:tracePt t="2740" x="3078163" y="3278188"/>
          <p14:tracePt t="2747" x="2986088" y="3278188"/>
          <p14:tracePt t="2756" x="2895600" y="3278188"/>
          <p14:tracePt t="2763" x="2822575" y="3278188"/>
          <p14:tracePt t="2772" x="2749550" y="3278188"/>
          <p14:tracePt t="2779" x="2693988" y="3278188"/>
          <p14:tracePt t="2789" x="2640013" y="3278188"/>
          <p14:tracePt t="2796" x="2593975" y="3278188"/>
          <p14:tracePt t="2804" x="2566988" y="3278188"/>
          <p14:tracePt t="2812" x="2520950" y="3278188"/>
          <p14:tracePt t="2820" x="2493963" y="3278188"/>
          <p14:tracePt t="2828" x="2474913" y="3278188"/>
          <p14:tracePt t="2837" x="2447925" y="3278188"/>
          <p14:tracePt t="2844" x="2428875" y="3278188"/>
          <p14:tracePt t="2852" x="2401888" y="3278188"/>
          <p14:tracePt t="2860" x="2374900" y="3278188"/>
          <p14:tracePt t="2869" x="2355850" y="3278188"/>
          <p14:tracePt t="2876" x="2338388" y="3278188"/>
          <p14:tracePt t="2885" x="2309813" y="3278188"/>
          <p14:tracePt t="2892" x="2292350" y="3278188"/>
          <p14:tracePt t="2902" x="2282825" y="3278188"/>
          <p14:tracePt t="2908" x="2255838" y="3278188"/>
          <p14:tracePt t="2919" x="2236788" y="3278188"/>
          <p14:tracePt t="2924" x="2209800" y="3278188"/>
          <p14:tracePt t="2936" x="2192338" y="3278188"/>
          <p14:tracePt t="2940" x="2182813" y="3278188"/>
          <p14:tracePt t="2948" x="2146300" y="3278188"/>
          <p14:tracePt t="2956" x="2109788" y="3278188"/>
          <p14:tracePt t="2964" x="2090738" y="3278188"/>
          <p14:tracePt t="2973" x="2063750" y="3278188"/>
          <p14:tracePt t="2980" x="2027238" y="3251200"/>
          <p14:tracePt t="3100" x="2009775" y="3251200"/>
          <p14:tracePt t="3108" x="2009775" y="3241675"/>
          <p14:tracePt t="3133" x="2027238" y="3241675"/>
          <p14:tracePt t="3140" x="2036763" y="3241675"/>
          <p14:tracePt t="3149" x="2046288" y="3241675"/>
          <p14:tracePt t="3156" x="2073275" y="3232150"/>
          <p14:tracePt t="3164" x="2082800" y="3232150"/>
          <p14:tracePt t="3172" x="2119313" y="3232150"/>
          <p14:tracePt t="3180" x="2163763" y="3232150"/>
          <p14:tracePt t="3188" x="2200275" y="3232150"/>
          <p14:tracePt t="3196" x="2265363" y="3232150"/>
          <p14:tracePt t="3204" x="2338388" y="3232150"/>
          <p14:tracePt t="3212" x="2419350" y="3232150"/>
          <p14:tracePt t="3221" x="2447925" y="3232150"/>
          <p14:tracePt t="3229" x="2501900" y="3232150"/>
          <p14:tracePt t="3236" x="2593975" y="3232150"/>
          <p14:tracePt t="3245" x="2684463" y="3232150"/>
          <p14:tracePt t="3254" x="2794000" y="3214688"/>
          <p14:tracePt t="3260" x="2922588" y="3214688"/>
          <p14:tracePt t="3270" x="3068638" y="3214688"/>
          <p14:tracePt t="3276" x="3195638" y="3195638"/>
          <p14:tracePt t="3287" x="3343275" y="3195638"/>
          <p14:tracePt t="3292" x="3489325" y="3195638"/>
          <p14:tracePt t="3303" x="3616325" y="3195638"/>
          <p14:tracePt t="3308" x="3725863" y="3195638"/>
          <p14:tracePt t="3320" x="3835400" y="3195638"/>
          <p14:tracePt t="3324" x="3944938" y="3195638"/>
          <p14:tracePt t="3332" x="4054475" y="3195638"/>
          <p14:tracePt t="3340" x="4146550" y="3195638"/>
          <p14:tracePt t="3348" x="4237038" y="3195638"/>
          <p14:tracePt t="3356" x="4338638" y="3195638"/>
          <p14:tracePt t="3364" x="4429125" y="3195638"/>
          <p14:tracePt t="3372" x="4521200" y="3195638"/>
          <p14:tracePt t="3381" x="4630738" y="3195638"/>
          <p14:tracePt t="3389" x="4757738" y="3195638"/>
          <p14:tracePt t="3397" x="4886325" y="3195638"/>
          <p14:tracePt t="3404" x="4995863" y="3195638"/>
          <p14:tracePt t="3411" x="5122863" y="3195638"/>
          <p14:tracePt t="3419" x="5251450" y="3195638"/>
          <p14:tracePt t="3428" x="5378450" y="3195638"/>
          <p14:tracePt t="3436" x="5507038" y="3195638"/>
          <p14:tracePt t="3444" x="5616575" y="3195638"/>
          <p14:tracePt t="3452" x="5726113" y="3195638"/>
          <p14:tracePt t="3459" x="5835650" y="3195638"/>
          <p14:tracePt t="3469" x="5927725" y="3195638"/>
          <p14:tracePt t="3476" x="6018213" y="3195638"/>
          <p14:tracePt t="3486" x="6091238" y="3195638"/>
          <p14:tracePt t="3493" x="6200775" y="3195638"/>
          <p14:tracePt t="3502" x="6292850" y="3195638"/>
          <p14:tracePt t="3508" x="6402388" y="3195638"/>
          <p14:tracePt t="3519" x="6511925" y="3195638"/>
          <p14:tracePt t="3524" x="6638925" y="3195638"/>
          <p14:tracePt t="3532" x="6767513" y="3195638"/>
          <p14:tracePt t="3540" x="6877050" y="3195638"/>
          <p14:tracePt t="3547" x="6986588" y="3195638"/>
          <p14:tracePt t="3556" x="7077075" y="3195638"/>
          <p14:tracePt t="3564" x="7178675" y="3195638"/>
          <p14:tracePt t="3586" x="7305675" y="3195638"/>
          <p14:tracePt t="3588" x="7361238" y="3195638"/>
          <p14:tracePt t="3596" x="7378700" y="3195638"/>
          <p14:tracePt t="3604" x="7407275" y="3195638"/>
          <p14:tracePt t="3612" x="7424738" y="3195638"/>
          <p14:tracePt t="3620" x="7451725" y="3195638"/>
          <p14:tracePt t="3628" x="7488238" y="3195638"/>
          <p14:tracePt t="3636" x="7524750" y="3195638"/>
          <p14:tracePt t="3644" x="7580313" y="3195638"/>
          <p14:tracePt t="3652" x="7607300" y="3195638"/>
          <p14:tracePt t="3660" x="7653338" y="3195638"/>
          <p14:tracePt t="3669" x="7680325" y="3195638"/>
          <p14:tracePt t="3676" x="7716838" y="3195638"/>
          <p14:tracePt t="3685" x="7772400" y="3195638"/>
          <p14:tracePt t="3692" x="7835900" y="3195638"/>
          <p14:tracePt t="3704" x="7908925" y="3195638"/>
          <p14:tracePt t="3708" x="7981950" y="3195638"/>
          <p14:tracePt t="3719" x="8054975" y="3195638"/>
          <p14:tracePt t="3724" x="8128000" y="3195638"/>
          <p14:tracePt t="3736" x="8201025" y="3195638"/>
          <p14:tracePt t="3740" x="8256588" y="3195638"/>
          <p14:tracePt t="3751" x="8301038" y="3195638"/>
          <p14:tracePt t="3756" x="8337550" y="3195638"/>
          <p14:tracePt t="3764" x="8383588" y="3195638"/>
          <p14:tracePt t="3772" x="8420100" y="3195638"/>
          <p14:tracePt t="3789" x="8483600" y="3195638"/>
          <p14:tracePt t="3796" x="8539163" y="3195638"/>
          <p14:tracePt t="3804" x="8593138" y="3195638"/>
          <p14:tracePt t="3812" x="8629650" y="3195638"/>
          <p14:tracePt t="3820" x="8685213" y="3195638"/>
          <p14:tracePt t="3828" x="8731250" y="3195638"/>
          <p14:tracePt t="3837" x="8767763" y="3195638"/>
          <p14:tracePt t="3844" x="8831263" y="3187700"/>
          <p14:tracePt t="3852" x="8858250" y="3187700"/>
          <p14:tracePt t="3860" x="8904288" y="3168650"/>
          <p14:tracePt t="3870" x="8931275" y="3168650"/>
          <p14:tracePt t="3876" x="8950325" y="3159125"/>
          <p14:tracePt t="3885" x="8959850" y="3159125"/>
          <p14:tracePt t="4144" x="8986838" y="3159125"/>
          <p14:tracePt t="4153" x="8996363" y="3159125"/>
          <p14:tracePt t="4160" x="9023350" y="3151188"/>
          <p14:tracePt t="4169" x="9032875" y="3151188"/>
          <p14:tracePt t="4176" x="9059863" y="3132138"/>
          <p14:tracePt t="4186" x="9105900" y="3122613"/>
          <p14:tracePt t="4192" x="9132888" y="3114675"/>
          <p14:tracePt t="4203" x="9205913" y="3095625"/>
          <p14:tracePt t="4208" x="9278938" y="3086100"/>
          <p14:tracePt t="4221" x="9332913" y="3086100"/>
          <p14:tracePt t="4223" x="9361488" y="3086100"/>
          <p14:tracePt t="4236" x="9434513" y="3078163"/>
          <p14:tracePt t="4240" x="9515475" y="3059113"/>
          <p14:tracePt t="4251" x="9588500" y="3049588"/>
          <p14:tracePt t="4256" x="9661525" y="3049588"/>
          <p14:tracePt t="4266" x="9717088" y="3049588"/>
          <p14:tracePt t="4272" x="9780588" y="3032125"/>
          <p14:tracePt t="4280" x="9817100" y="3032125"/>
          <p14:tracePt t="4288" x="9836150" y="3032125"/>
          <p14:tracePt t="4296" x="9863138" y="3032125"/>
          <p14:tracePt t="4304" x="9872663" y="3032125"/>
          <p14:tracePt t="4312" x="9899650" y="3032125"/>
          <p14:tracePt t="4319" x="9909175" y="3032125"/>
          <p14:tracePt t="4328" x="9926638" y="3032125"/>
          <p14:tracePt t="4336" x="9945688" y="3032125"/>
          <p14:tracePt t="4344" x="9955213" y="3032125"/>
          <p14:tracePt t="4504" x="9945688" y="3032125"/>
          <p14:tracePt t="4512" x="9926638" y="3032125"/>
          <p14:tracePt t="4520" x="9882188" y="3049588"/>
          <p14:tracePt t="4529" x="9845675" y="3059113"/>
          <p14:tracePt t="4536" x="9763125" y="3086100"/>
          <p14:tracePt t="4544" x="9734550" y="3086100"/>
          <p14:tracePt t="4552" x="9680575" y="3095625"/>
          <p14:tracePt t="4560" x="9580563" y="3105150"/>
          <p14:tracePt t="4568" x="9488488" y="3122613"/>
          <p14:tracePt t="4576" x="9324975" y="3132138"/>
          <p14:tracePt t="4584" x="9142413" y="3151188"/>
          <p14:tracePt t="4592" x="8959850" y="3168650"/>
          <p14:tracePt t="4602" x="8739188" y="3168650"/>
          <p14:tracePt t="4607" x="8539163" y="3178175"/>
          <p14:tracePt t="4618" x="8337550" y="3195638"/>
          <p14:tracePt t="4624" x="8137525" y="3195638"/>
          <p14:tracePt t="4635" x="7935913" y="3214688"/>
          <p14:tracePt t="4640" x="7735888" y="3232150"/>
          <p14:tracePt t="4652" x="7534275" y="3241675"/>
          <p14:tracePt t="4655" x="7315200" y="3260725"/>
          <p14:tracePt t="4664" x="7040563" y="3278188"/>
          <p14:tracePt t="4672" x="6804025" y="3297238"/>
          <p14:tracePt t="4680" x="6565900" y="3314700"/>
          <p14:tracePt t="4687" x="6256338" y="3333750"/>
          <p14:tracePt t="4696" x="6037263" y="3333750"/>
          <p14:tracePt t="4704" x="5808663" y="3333750"/>
          <p14:tracePt t="4712" x="5607050" y="3333750"/>
          <p14:tracePt t="4720" x="5407025" y="3333750"/>
          <p14:tracePt t="4728" x="5205413" y="3333750"/>
          <p14:tracePt t="4736" x="5032375" y="3333750"/>
          <p14:tracePt t="4744" x="4849813" y="3333750"/>
          <p14:tracePt t="4752" x="4721225" y="3333750"/>
          <p14:tracePt t="4760" x="4611688" y="3333750"/>
          <p14:tracePt t="4768" x="4502150" y="3333750"/>
          <p14:tracePt t="4776" x="4411663" y="3333750"/>
          <p14:tracePt t="4786" x="4310063" y="3333750"/>
          <p14:tracePt t="4792" x="4237038" y="3333750"/>
          <p14:tracePt t="4802" x="4164013" y="3333750"/>
          <p14:tracePt t="4808" x="4090988" y="3333750"/>
          <p14:tracePt t="4818" x="4008438" y="3314700"/>
          <p14:tracePt t="4824" x="3935413" y="3297238"/>
          <p14:tracePt t="4836" x="3844925" y="3287713"/>
          <p14:tracePt t="4840" x="3762375" y="3260725"/>
          <p14:tracePt t="4853" x="3671888" y="3232150"/>
          <p14:tracePt t="4856" x="3589338" y="3224213"/>
          <p14:tracePt t="4866" x="3497263" y="3195638"/>
          <p14:tracePt t="4872" x="3397250" y="3168650"/>
          <p14:tracePt t="4879" x="3314700" y="3141663"/>
          <p14:tracePt t="4888" x="3260725" y="3114675"/>
          <p14:tracePt t="4896" x="3195638" y="3086100"/>
          <p14:tracePt t="4904" x="3132138" y="3049588"/>
          <p14:tracePt t="4912" x="3068638" y="3022600"/>
          <p14:tracePt t="4920" x="3022600" y="2995613"/>
          <p14:tracePt t="4928" x="2976563" y="2959100"/>
          <p14:tracePt t="4936" x="2922588" y="2922588"/>
          <p14:tracePt t="4944" x="2895600" y="2886075"/>
          <p14:tracePt t="4952" x="2859088" y="2857500"/>
          <p14:tracePt t="4960" x="2830513" y="2813050"/>
          <p14:tracePt t="4970" x="2786063" y="2747963"/>
          <p14:tracePt t="4976" x="2749550" y="2693988"/>
          <p14:tracePt t="4985" x="2730500" y="2638425"/>
          <p14:tracePt t="4992" x="2703513" y="2574925"/>
          <p14:tracePt t="5003" x="2676525" y="2511425"/>
          <p14:tracePt t="5008" x="2657475" y="2447925"/>
          <p14:tracePt t="5017" x="2640013" y="2392363"/>
          <p14:tracePt t="5024" x="2630488" y="2309813"/>
          <p14:tracePt t="5035" x="2603500" y="2255838"/>
          <p14:tracePt t="5039" x="2593975" y="2173288"/>
          <p14:tracePt t="5052" x="2566988" y="2109788"/>
          <p14:tracePt t="5056" x="2557463" y="2054225"/>
          <p14:tracePt t="5067" x="2530475" y="1973263"/>
          <p14:tracePt t="5071" x="2511425" y="1954213"/>
          <p14:tracePt t="5082" x="2474913" y="1927225"/>
          <p14:tracePt t="5088" x="2447925" y="1898650"/>
          <p14:tracePt t="5096" x="2401888" y="1881188"/>
          <p14:tracePt t="5104" x="2346325" y="1871663"/>
          <p14:tracePt t="5112" x="2301875" y="1862138"/>
          <p14:tracePt t="5120" x="2246313" y="1862138"/>
          <p14:tracePt t="5127" x="2219325" y="1862138"/>
          <p14:tracePt t="5136" x="2173288" y="1862138"/>
          <p14:tracePt t="5144" x="2109788" y="1862138"/>
          <p14:tracePt t="5152" x="2063750" y="1862138"/>
          <p14:tracePt t="5161" x="1990725" y="1862138"/>
          <p14:tracePt t="5168" x="1917700" y="1862138"/>
          <p14:tracePt t="5176" x="1890713" y="1862138"/>
          <p14:tracePt t="5184" x="1854200" y="1862138"/>
          <p14:tracePt t="5192" x="1817688" y="1862138"/>
          <p14:tracePt t="5201" x="1744663" y="1881188"/>
          <p14:tracePt t="5209" x="1717675" y="1917700"/>
          <p14:tracePt t="5219" x="1698625" y="1927225"/>
          <p14:tracePt t="5224" x="1681163" y="1944688"/>
          <p14:tracePt t="5236" x="1635125" y="1990725"/>
          <p14:tracePt t="5240" x="1606550" y="2036763"/>
          <p14:tracePt t="5251" x="1589088" y="2063750"/>
          <p14:tracePt t="5256" x="1579563" y="2109788"/>
          <p14:tracePt t="5268" x="1579563" y="2136775"/>
          <p14:tracePt t="5272" x="1552575" y="2192338"/>
          <p14:tracePt t="5282" x="1552575" y="2209800"/>
          <p14:tracePt t="5288" x="1543050" y="2246313"/>
          <p14:tracePt t="5296" x="1533525" y="2282825"/>
          <p14:tracePt t="5304" x="1533525" y="2309813"/>
          <p14:tracePt t="5312" x="1533525" y="2365375"/>
          <p14:tracePt t="5320" x="1533525" y="2382838"/>
          <p14:tracePt t="5328" x="1533525" y="2401888"/>
          <p14:tracePt t="5337" x="1533525" y="2419350"/>
          <p14:tracePt t="5344" x="1543050" y="2455863"/>
          <p14:tracePt t="5352" x="1589088" y="2501900"/>
          <p14:tracePt t="5360" x="1616075" y="2528888"/>
          <p14:tracePt t="5368" x="1689100" y="2593975"/>
          <p14:tracePt t="5377" x="1754188" y="2630488"/>
          <p14:tracePt t="5385" x="1781175" y="2638425"/>
          <p14:tracePt t="5394" x="1835150" y="2647950"/>
          <p14:tracePt t="5402" x="1936750" y="2674938"/>
          <p14:tracePt t="5408" x="2027238" y="2703513"/>
          <p14:tracePt t="5418" x="2146300" y="2730500"/>
          <p14:tracePt t="5424" x="2273300" y="2794000"/>
          <p14:tracePt t="5434" x="2392363" y="2840038"/>
          <p14:tracePt t="5440" x="2520950" y="2867025"/>
          <p14:tracePt t="5452" x="2640013" y="2876550"/>
          <p14:tracePt t="5456" x="2730500" y="2894013"/>
          <p14:tracePt t="5468" x="2803525" y="2894013"/>
          <p14:tracePt t="5472" x="2859088" y="2894013"/>
          <p14:tracePt t="5484" x="2913063" y="2894013"/>
          <p14:tracePt t="5488" x="2976563" y="2894013"/>
          <p14:tracePt t="5496" x="2986088" y="2894013"/>
          <p14:tracePt t="5504" x="2995613" y="2876550"/>
          <p14:tracePt t="5512" x="3022600" y="2830513"/>
          <p14:tracePt t="5520" x="3049588" y="2767013"/>
          <p14:tracePt t="5528" x="3049588" y="2711450"/>
          <p14:tracePt t="5536" x="3105150" y="2647950"/>
          <p14:tracePt t="5544" x="3105150" y="2611438"/>
          <p14:tracePt t="5552" x="3105150" y="2584450"/>
          <p14:tracePt t="5560" x="3105150" y="2528888"/>
          <p14:tracePt t="5568" x="3114675" y="2474913"/>
          <p14:tracePt t="5576" x="3114675" y="2411413"/>
          <p14:tracePt t="5585" x="3114675" y="2338388"/>
          <p14:tracePt t="5592" x="3114675" y="2265363"/>
          <p14:tracePt t="5602" x="3114675" y="2192338"/>
          <p14:tracePt t="5608" x="3114675" y="2119313"/>
          <p14:tracePt t="5620" x="3114675" y="2046288"/>
          <p14:tracePt t="5624" x="3105150" y="1981200"/>
          <p14:tracePt t="5634" x="3078163" y="1917700"/>
          <p14:tracePt t="5640" x="3041650" y="1871663"/>
          <p14:tracePt t="5649" x="3022600" y="1854200"/>
          <p14:tracePt t="5656" x="2986088" y="1817688"/>
          <p14:tracePt t="5666" x="2959100" y="1798638"/>
          <p14:tracePt t="5672" x="2913063" y="1789113"/>
          <p14:tracePt t="5684" x="2867025" y="1771650"/>
          <p14:tracePt t="5687" x="2830513" y="1752600"/>
          <p14:tracePt t="5696" x="2803525" y="1752600"/>
          <p14:tracePt t="5704" x="2749550" y="1752600"/>
          <p14:tracePt t="5712" x="2684463" y="1752600"/>
          <p14:tracePt t="5720" x="2647950" y="1752600"/>
          <p14:tracePt t="5728" x="2574925" y="1752600"/>
          <p14:tracePt t="5736" x="2501900" y="1752600"/>
          <p14:tracePt t="5744" x="2465388" y="1752600"/>
          <p14:tracePt t="5752" x="2411413" y="1752600"/>
          <p14:tracePt t="5760" x="2355850" y="1752600"/>
          <p14:tracePt t="5768" x="2319338" y="1762125"/>
          <p14:tracePt t="5776" x="2292350" y="1771650"/>
          <p14:tracePt t="5784" x="2236788" y="1781175"/>
          <p14:tracePt t="5792" x="2200275" y="1808163"/>
          <p14:tracePt t="5801" x="2182813" y="1825625"/>
          <p14:tracePt t="5807" x="2155825" y="1844675"/>
          <p14:tracePt t="5817" x="2119313" y="1871663"/>
          <p14:tracePt t="5824" x="2090738" y="1890713"/>
          <p14:tracePt t="5833" x="2073275" y="1927225"/>
          <p14:tracePt t="5851" x="2046288" y="1963738"/>
          <p14:tracePt t="5856" x="2036763" y="2000250"/>
          <p14:tracePt t="5869" x="2009775" y="2027238"/>
          <p14:tracePt t="5872" x="2000250" y="2054225"/>
          <p14:tracePt t="5883" x="1990725" y="2090738"/>
          <p14:tracePt t="5888" x="1981200" y="2119313"/>
          <p14:tracePt t="5896" x="1981200" y="2173288"/>
          <p14:tracePt t="5904" x="1973263" y="2209800"/>
          <p14:tracePt t="5912" x="1954213" y="2255838"/>
          <p14:tracePt t="5920" x="1936750" y="2292350"/>
          <p14:tracePt t="5928" x="1936750" y="2309813"/>
          <p14:tracePt t="5936" x="1936750" y="2365375"/>
          <p14:tracePt t="5944" x="1936750" y="2411413"/>
          <p14:tracePt t="5952" x="1936750" y="2438400"/>
          <p14:tracePt t="5960" x="1936750" y="2474913"/>
          <p14:tracePt t="5970" x="1936750" y="2492375"/>
          <p14:tracePt t="5976" x="1944688" y="2565400"/>
          <p14:tracePt t="5984" x="1954213" y="2593975"/>
          <p14:tracePt t="5992" x="1963738" y="2620963"/>
          <p14:tracePt t="6001" x="2000250" y="2667000"/>
          <p14:tracePt t="6008" x="2017713" y="2703513"/>
          <p14:tracePt t="6017" x="2027238" y="2720975"/>
          <p14:tracePt t="6024" x="2046288" y="2740025"/>
          <p14:tracePt t="6034" x="2090738" y="2776538"/>
          <p14:tracePt t="6040" x="2109788" y="2784475"/>
          <p14:tracePt t="6053" x="2127250" y="2820988"/>
          <p14:tracePt t="6056" x="2163763" y="2820988"/>
          <p14:tracePt t="6067" x="2200275" y="2840038"/>
          <p14:tracePt t="6072" x="2209800" y="2840038"/>
          <p14:tracePt t="6083" x="2255838" y="2849563"/>
          <p14:tracePt t="6088" x="2301875" y="2867025"/>
          <p14:tracePt t="6096" x="2319338" y="2876550"/>
          <p14:tracePt t="6104" x="2365375" y="2886075"/>
          <p14:tracePt t="6112" x="2411413" y="2886075"/>
          <p14:tracePt t="6121" x="2474913" y="2886075"/>
          <p14:tracePt t="6128" x="2501900" y="2894013"/>
          <p14:tracePt t="6136" x="2574925" y="2894013"/>
          <p14:tracePt t="6144" x="2630488" y="2894013"/>
          <p14:tracePt t="6152" x="2657475" y="2894013"/>
          <p14:tracePt t="6160" x="2713038" y="2894013"/>
          <p14:tracePt t="6168" x="2776538" y="2894013"/>
          <p14:tracePt t="6176" x="2813050" y="2894013"/>
          <p14:tracePt t="6185" x="2859088" y="2894013"/>
          <p14:tracePt t="6193" x="2886075" y="2894013"/>
          <p14:tracePt t="6200" x="2895600" y="2894013"/>
          <p14:tracePt t="6208" x="2903538" y="2894013"/>
          <p14:tracePt t="6217" x="2913063" y="2894013"/>
          <p14:tracePt t="6225" x="2922588" y="2894013"/>
          <p14:tracePt t="6256" x="2932113" y="2894013"/>
          <p14:tracePt t="6272" x="2940050" y="2894013"/>
          <p14:tracePt t="6282" x="2949575" y="2894013"/>
          <p14:tracePt t="6288" x="2959100" y="2894013"/>
          <p14:tracePt t="6304" x="2976563" y="2894013"/>
          <p14:tracePt t="6312" x="2986088" y="2894013"/>
          <p14:tracePt t="6320" x="3005138" y="2886075"/>
          <p14:tracePt t="6328" x="3041650" y="2867025"/>
          <p14:tracePt t="6336" x="3068638" y="2867025"/>
          <p14:tracePt t="6344" x="3114675" y="2857500"/>
          <p14:tracePt t="6352" x="3178175" y="2820988"/>
          <p14:tracePt t="6359" x="3251200" y="2794000"/>
          <p14:tracePt t="6368" x="3324225" y="2794000"/>
          <p14:tracePt t="6376" x="3406775" y="2784475"/>
          <p14:tracePt t="6383" x="3479800" y="2767013"/>
          <p14:tracePt t="6392" x="3589338" y="2767013"/>
          <p14:tracePt t="6400" x="3735388" y="2757488"/>
          <p14:tracePt t="6408" x="3898900" y="2740025"/>
          <p14:tracePt t="6418" x="4156075" y="2740025"/>
          <p14:tracePt t="6424" x="4411663" y="2740025"/>
          <p14:tracePt t="6433" x="4675188" y="2740025"/>
          <p14:tracePt t="6440" x="4940300" y="2740025"/>
          <p14:tracePt t="6450" x="5241925" y="2740025"/>
          <p14:tracePt t="6456" x="5580063" y="2740025"/>
          <p14:tracePt t="6467" x="5908675" y="2740025"/>
          <p14:tracePt t="6472" x="6319838" y="2740025"/>
          <p14:tracePt t="6485" x="6694488" y="2740025"/>
          <p14:tracePt t="6488" x="7032625" y="2740025"/>
          <p14:tracePt t="6500" x="7334250" y="2740025"/>
          <p14:tracePt t="6505" x="7634288" y="2740025"/>
          <p14:tracePt t="6513" x="7853363" y="2740025"/>
          <p14:tracePt t="6520" x="8081963" y="2740025"/>
          <p14:tracePt t="6529" x="8283575" y="2740025"/>
          <p14:tracePt t="6537" x="8429625" y="2740025"/>
          <p14:tracePt t="6544" x="8556625" y="2740025"/>
          <p14:tracePt t="6552" x="8666163" y="2740025"/>
          <p14:tracePt t="6560" x="8775700" y="2740025"/>
          <p14:tracePt t="6568" x="8848725" y="2740025"/>
          <p14:tracePt t="6576" x="8940800" y="2740025"/>
          <p14:tracePt t="6584" x="8996363" y="2740025"/>
          <p14:tracePt t="6592" x="9077325" y="2747963"/>
          <p14:tracePt t="6601" x="9150350" y="2747963"/>
          <p14:tracePt t="6608" x="9205913" y="2757488"/>
          <p14:tracePt t="6617" x="9288463" y="2757488"/>
          <p14:tracePt t="6624" x="9342438" y="2757488"/>
          <p14:tracePt t="6634" x="9378950" y="2757488"/>
          <p14:tracePt t="6640" x="9434513" y="2757488"/>
          <p14:tracePt t="6650" x="9488488" y="2757488"/>
          <p14:tracePt t="6656" x="9534525" y="2757488"/>
          <p14:tracePt t="6667" x="9580563" y="2767013"/>
          <p14:tracePt t="6672" x="9617075" y="2776538"/>
          <p14:tracePt t="6682" x="9634538" y="2776538"/>
          <p14:tracePt t="6688" x="9690100" y="2776538"/>
          <p14:tracePt t="6700" x="9753600" y="2803525"/>
          <p14:tracePt t="6704" x="9826625" y="2803525"/>
          <p14:tracePt t="6712" x="9853613" y="2803525"/>
          <p14:tracePt t="6720" x="9899650" y="2803525"/>
          <p14:tracePt t="6728" x="9936163" y="2803525"/>
          <p14:tracePt t="6736" x="10009188" y="2803525"/>
          <p14:tracePt t="6744" x="10045700" y="2803525"/>
          <p14:tracePt t="6752" x="10091738" y="2803525"/>
          <p14:tracePt t="6760" x="10155238" y="2803525"/>
          <p14:tracePt t="6768" x="10201275" y="2803525"/>
          <p14:tracePt t="6776" x="10237788" y="2803525"/>
          <p14:tracePt t="6784" x="10274300" y="2803525"/>
          <p14:tracePt t="6792" x="10291763" y="2794000"/>
          <p14:tracePt t="6800" x="10320338" y="2784475"/>
          <p14:tracePt t="6808" x="10328275" y="2776538"/>
          <p14:tracePt t="6816" x="10347325" y="2757488"/>
          <p14:tracePt t="6824" x="10364788" y="2740025"/>
          <p14:tracePt t="6834" x="10393363" y="2703513"/>
          <p14:tracePt t="6840" x="10429875" y="2684463"/>
          <p14:tracePt t="6849" x="10447338" y="2638425"/>
          <p14:tracePt t="6856" x="10456863" y="2620963"/>
          <p14:tracePt t="6866" x="10493375" y="2565400"/>
          <p14:tracePt t="6872" x="10493375" y="2538413"/>
          <p14:tracePt t="6882" x="10502900" y="2474913"/>
          <p14:tracePt t="6888" x="10529888" y="2419350"/>
          <p14:tracePt t="6899" x="10539413" y="2382838"/>
          <p14:tracePt t="6903" x="10539413" y="2319338"/>
          <p14:tracePt t="6912" x="10539413" y="2246313"/>
          <p14:tracePt t="6920" x="10539413" y="2182813"/>
          <p14:tracePt t="6927" x="10539413" y="2146300"/>
          <p14:tracePt t="6948" x="10539413" y="2063750"/>
          <p14:tracePt t="6952" x="10539413" y="2046288"/>
          <p14:tracePt t="6967" x="10539413" y="2000250"/>
          <p14:tracePt t="6972" x="10539413" y="1990725"/>
          <p14:tracePt t="6981" x="10510838" y="1944688"/>
          <p14:tracePt t="6988" x="10493375" y="1917700"/>
          <p14:tracePt t="7000" x="10456863" y="1881188"/>
          <p14:tracePt t="7004" x="10447338" y="1844675"/>
          <p14:tracePt t="7014" x="10420350" y="1835150"/>
          <p14:tracePt t="7020" x="10374313" y="1825625"/>
          <p14:tracePt t="7028" x="10337800" y="1808163"/>
          <p14:tracePt t="7036" x="10291763" y="1789113"/>
          <p14:tracePt t="7044" x="10247313" y="1781175"/>
          <p14:tracePt t="7052" x="10191750" y="1771650"/>
          <p14:tracePt t="7061" x="10128250" y="1744663"/>
          <p14:tracePt t="7068" x="10064750" y="1735138"/>
          <p14:tracePt t="7076" x="9991725" y="1716088"/>
          <p14:tracePt t="7085" x="9918700" y="1716088"/>
          <p14:tracePt t="7092" x="9845675" y="1708150"/>
          <p14:tracePt t="7100" x="9744075" y="1708150"/>
          <p14:tracePt t="7108" x="9671050" y="1708150"/>
          <p14:tracePt t="7117" x="9617075" y="1708150"/>
          <p14:tracePt t="7124" x="9544050" y="1708150"/>
          <p14:tracePt t="7132" x="9488488" y="1708150"/>
          <p14:tracePt t="7140" x="9424988" y="1708150"/>
          <p14:tracePt t="7149" x="9361488" y="1752600"/>
          <p14:tracePt t="7156" x="9296400" y="1789113"/>
          <p14:tracePt t="7165" x="9251950" y="1825625"/>
          <p14:tracePt t="7172" x="9215438" y="1871663"/>
          <p14:tracePt t="7182" x="9169400" y="1917700"/>
          <p14:tracePt t="7188" x="9132888" y="1981200"/>
          <p14:tracePt t="7198" x="9105900" y="2027238"/>
          <p14:tracePt t="7204" x="9069388" y="2109788"/>
          <p14:tracePt t="7216" x="9040813" y="2173288"/>
          <p14:tracePt t="7220" x="9013825" y="2255838"/>
          <p14:tracePt t="7228" x="8986838" y="2309813"/>
          <p14:tracePt t="7236" x="8977313" y="2374900"/>
          <p14:tracePt t="7244" x="8967788" y="2447925"/>
          <p14:tracePt t="7252" x="8967788" y="2538413"/>
          <p14:tracePt t="7260" x="8967788" y="2601913"/>
          <p14:tracePt t="7268" x="8967788" y="2674938"/>
          <p14:tracePt t="7277" x="8967788" y="2747963"/>
          <p14:tracePt t="7284" x="8967788" y="2820988"/>
          <p14:tracePt t="7293" x="8967788" y="2894013"/>
          <p14:tracePt t="7301" x="8967788" y="2959100"/>
          <p14:tracePt t="7309" x="8977313" y="3013075"/>
          <p14:tracePt t="7316" x="9004300" y="3059113"/>
          <p14:tracePt t="7324" x="9023350" y="3122613"/>
          <p14:tracePt t="7333" x="9059863" y="3168650"/>
          <p14:tracePt t="7340" x="9096375" y="3214688"/>
          <p14:tracePt t="7349" x="9150350" y="3268663"/>
          <p14:tracePt t="7356" x="9178925" y="3297238"/>
          <p14:tracePt t="7366" x="9232900" y="3351213"/>
          <p14:tracePt t="7372" x="9288463" y="3370263"/>
          <p14:tracePt t="7384" x="9332913" y="3397250"/>
          <p14:tracePt t="7388" x="9398000" y="3406775"/>
          <p14:tracePt t="7400" x="9451975" y="3414713"/>
          <p14:tracePt t="7403" x="9515475" y="3433763"/>
          <p14:tracePt t="7417" x="9551988" y="3443288"/>
          <p14:tracePt t="7419" x="9634538" y="3451225"/>
          <p14:tracePt t="7428" x="9690100" y="3451225"/>
          <p14:tracePt t="7436" x="9763125" y="3451225"/>
          <p14:tracePt t="7443" x="9836150" y="3451225"/>
          <p14:tracePt t="7452" x="9926638" y="3451225"/>
          <p14:tracePt t="7460" x="10009188" y="3451225"/>
          <p14:tracePt t="7468" x="10082213" y="3451225"/>
          <p14:tracePt t="7476" x="10174288" y="3451225"/>
          <p14:tracePt t="7484" x="10264775" y="3451225"/>
          <p14:tracePt t="7492" x="10337800" y="3451225"/>
          <p14:tracePt t="7500" x="10393363" y="3451225"/>
          <p14:tracePt t="7508" x="10474325" y="3414713"/>
          <p14:tracePt t="7517" x="10539413" y="3387725"/>
          <p14:tracePt t="7524" x="10602913" y="3351213"/>
          <p14:tracePt t="7533" x="10648950" y="3314700"/>
          <p14:tracePt t="7540" x="10712450" y="3287713"/>
          <p14:tracePt t="7549" x="10758488" y="3251200"/>
          <p14:tracePt t="7556" x="10795000" y="3224213"/>
          <p14:tracePt t="7566" x="10831513" y="3168650"/>
          <p14:tracePt t="7572" x="10868025" y="3122613"/>
          <p14:tracePt t="7582" x="10885488" y="3059113"/>
          <p14:tracePt t="7588" x="10914063" y="3005138"/>
          <p14:tracePt t="7600" x="10922000" y="2959100"/>
          <p14:tracePt t="7604" x="10931525" y="2913063"/>
          <p14:tracePt t="7616" x="10931525" y="2857500"/>
          <p14:tracePt t="7619" x="10931525" y="2784475"/>
          <p14:tracePt t="7628" x="10931525" y="2730500"/>
          <p14:tracePt t="7638" x="10931525" y="2674938"/>
          <p14:tracePt t="7646" x="10931525" y="2584450"/>
          <p14:tracePt t="7652" x="10931525" y="2501900"/>
          <p14:tracePt t="7660" x="10914063" y="2411413"/>
          <p14:tracePt t="7668" x="10885488" y="2309813"/>
          <p14:tracePt t="7676" x="10848975" y="2236788"/>
          <p14:tracePt t="7684" x="10795000" y="2146300"/>
          <p14:tracePt t="7692" x="10739438" y="2082800"/>
          <p14:tracePt t="7700" x="10694988" y="2046288"/>
          <p14:tracePt t="7708" x="10648950" y="2009775"/>
          <p14:tracePt t="7716" x="10585450" y="1990725"/>
          <p14:tracePt t="7724" x="10520363" y="1973263"/>
          <p14:tracePt t="7732" x="10466388" y="1963738"/>
          <p14:tracePt t="7740" x="10383838" y="1954213"/>
          <p14:tracePt t="7750" x="10328275" y="1954213"/>
          <p14:tracePt t="7757" x="10255250" y="1935163"/>
          <p14:tracePt t="7766" x="10182225" y="1935163"/>
          <p14:tracePt t="7772" x="10109200" y="1935163"/>
          <p14:tracePt t="7782" x="10028238" y="1935163"/>
          <p14:tracePt t="7788" x="9955213" y="1935163"/>
          <p14:tracePt t="7799" x="9882188" y="1935163"/>
          <p14:tracePt t="7804" x="9826625" y="1935163"/>
          <p14:tracePt t="7817" x="9772650" y="1935163"/>
          <p14:tracePt t="7820" x="9707563" y="1944688"/>
          <p14:tracePt t="7828" x="9661525" y="1963738"/>
          <p14:tracePt t="7836" x="9617075" y="1990725"/>
          <p14:tracePt t="7844" x="9571038" y="2027238"/>
          <p14:tracePt t="7851" x="9525000" y="2073275"/>
          <p14:tracePt t="7860" x="9488488" y="2100263"/>
          <p14:tracePt t="7868" x="9451975" y="2163763"/>
          <p14:tracePt t="7876" x="9415463" y="2219325"/>
          <p14:tracePt t="7884" x="9378950" y="2282825"/>
          <p14:tracePt t="7892" x="9351963" y="2338388"/>
          <p14:tracePt t="7900" x="9315450" y="2401888"/>
          <p14:tracePt t="7908" x="9278938" y="2465388"/>
          <p14:tracePt t="7916" x="9259888" y="2492375"/>
          <p14:tracePt t="7924" x="9242425" y="2547938"/>
          <p14:tracePt t="7932" x="9223375" y="2593975"/>
          <p14:tracePt t="7949" x="9169400" y="2684463"/>
          <p14:tracePt t="7957" x="9169400" y="2703513"/>
          <p14:tracePt t="7968" x="9150350" y="2740025"/>
          <p14:tracePt t="7972" x="9132888" y="2776538"/>
          <p14:tracePt t="7983" x="9132888" y="2784475"/>
          <p14:tracePt t="7988" x="9113838" y="2813050"/>
          <p14:tracePt t="7999" x="9105900" y="2813050"/>
          <p14:tracePt t="8021" x="9096375" y="2830513"/>
          <p14:tracePt t="8029" x="9096375" y="2840038"/>
          <p14:tracePt t="8036" x="9096375" y="2849563"/>
          <p14:tracePt t="8052" x="9077325" y="2857500"/>
          <p14:tracePt t="8060" x="9069388" y="2867025"/>
          <p14:tracePt t="8067" x="9059863" y="2876550"/>
          <p14:tracePt t="8076" x="9050338" y="2876550"/>
          <p14:tracePt t="8084" x="9050338" y="2886075"/>
          <p14:tracePt t="8092" x="9032875" y="2894013"/>
          <p14:tracePt t="8100" x="9023350" y="2903538"/>
          <p14:tracePt t="8404" x="8959850" y="2940050"/>
          <p14:tracePt t="8416" x="8913813" y="2959100"/>
          <p14:tracePt t="8419" x="8877300" y="2959100"/>
          <p14:tracePt t="8430" x="8812213" y="2986088"/>
          <p14:tracePt t="8436" x="8675688" y="3013075"/>
          <p14:tracePt t="8444" x="8529638" y="3041650"/>
          <p14:tracePt t="8452" x="8320088" y="3078163"/>
          <p14:tracePt t="8461" x="8072438" y="3132138"/>
          <p14:tracePt t="8468" x="7826375" y="3159125"/>
          <p14:tracePt t="8476" x="7543800" y="3205163"/>
          <p14:tracePt t="8484" x="7296150" y="3232150"/>
          <p14:tracePt t="8492" x="7059613" y="3251200"/>
          <p14:tracePt t="8500" x="6877050" y="3268663"/>
          <p14:tracePt t="8508" x="6711950" y="3287713"/>
          <p14:tracePt t="8516" x="6565900" y="3287713"/>
          <p14:tracePt t="8524" x="6438900" y="3287713"/>
          <p14:tracePt t="8532" x="6329363" y="3287713"/>
          <p14:tracePt t="8540" x="6200775" y="3287713"/>
          <p14:tracePt t="8548" x="6073775" y="3287713"/>
          <p14:tracePt t="8556" x="5945188" y="3287713"/>
          <p14:tracePt t="8564" x="5799138" y="3287713"/>
          <p14:tracePt t="8572" x="5653088" y="3287713"/>
          <p14:tracePt t="8583" x="5516563" y="3287713"/>
          <p14:tracePt t="8588" x="5351463" y="3287713"/>
          <p14:tracePt t="8598" x="5205413" y="3287713"/>
          <p14:tracePt t="8604" x="5041900" y="3287713"/>
          <p14:tracePt t="8614" x="4895850" y="3287713"/>
          <p14:tracePt t="8620" x="4767263" y="3287713"/>
          <p14:tracePt t="8632" x="4657725" y="3287713"/>
          <p14:tracePt t="8636" x="4584700" y="3287713"/>
          <p14:tracePt t="8646" x="4511675" y="3287713"/>
          <p14:tracePt t="8652" x="4465638" y="3287713"/>
          <p14:tracePt t="8660" x="4419600" y="3278188"/>
          <p14:tracePt t="8669" x="4402138" y="3268663"/>
          <p14:tracePt t="8676" x="4383088" y="3251200"/>
          <p14:tracePt t="8684" x="4329113" y="3241675"/>
          <p14:tracePt t="8692" x="4319588" y="3232150"/>
          <p14:tracePt t="8700" x="4302125" y="3232150"/>
          <p14:tracePt t="8741" x="4302125" y="3224213"/>
          <p14:tracePt t="8748" x="4283075" y="3195638"/>
          <p14:tracePt t="8756" x="4283075" y="3168650"/>
          <p14:tracePt t="8765" x="4246563" y="3151188"/>
          <p14:tracePt t="8772" x="4237038" y="3141663"/>
          <p14:tracePt t="8789" x="4210050" y="3095625"/>
          <p14:tracePt t="8798" x="4173538" y="3068638"/>
          <p14:tracePt t="8804" x="4164013" y="3049588"/>
          <p14:tracePt t="8815" x="4156075" y="3041650"/>
          <p14:tracePt t="8819" x="4146550" y="3032125"/>
          <p14:tracePt t="8831" x="4137025" y="3022600"/>
          <p14:tracePt t="8852" x="4110038" y="3005138"/>
          <p14:tracePt t="8861" x="4110038" y="2995613"/>
          <p14:tracePt t="8916" x="4110038" y="2986088"/>
          <p14:tracePt t="8932" x="4110038" y="2959100"/>
          <p14:tracePt t="8940" x="4110038" y="2949575"/>
          <p14:tracePt t="9124" x="4110038" y="2959100"/>
          <p14:tracePt t="9132" x="4110038" y="2968625"/>
          <p14:tracePt t="9140" x="4110038" y="2986088"/>
          <p14:tracePt t="9149" x="4119563" y="3013075"/>
          <p14:tracePt t="9174" x="4119563" y="3032125"/>
          <p14:tracePt t="9181" x="4119563" y="3041650"/>
          <p14:tracePt t="9189" x="4127500" y="3049588"/>
          <p14:tracePt t="9199" x="4137025" y="3059113"/>
          <p14:tracePt t="9204" x="4146550" y="3068638"/>
          <p14:tracePt t="9215" x="4156075" y="3078163"/>
          <p14:tracePt t="9232" x="4173538" y="3095625"/>
          <p14:tracePt t="9236" x="4183063" y="3114675"/>
          <p14:tracePt t="9247" x="4210050" y="3122613"/>
          <p14:tracePt t="9252" x="4229100" y="3122613"/>
          <p14:tracePt t="9259" x="4265613" y="3159125"/>
          <p14:tracePt t="9268" x="4292600" y="3168650"/>
          <p14:tracePt t="9276" x="4346575" y="3178175"/>
          <p14:tracePt t="9284" x="4375150" y="3195638"/>
          <p14:tracePt t="9292" x="4419600" y="3224213"/>
          <p14:tracePt t="9300" x="4465638" y="3232150"/>
          <p14:tracePt t="9309" x="4492625" y="3251200"/>
          <p14:tracePt t="9316" x="4538663" y="3260725"/>
          <p14:tracePt t="9324" x="4565650" y="3278188"/>
          <p14:tracePt t="9332" x="4611688" y="3305175"/>
          <p14:tracePt t="9340" x="4675188" y="3324225"/>
          <p14:tracePt t="9349" x="4703763" y="3333750"/>
          <p14:tracePt t="9356" x="4730750" y="3341688"/>
          <p14:tracePt t="9365" x="4776788" y="3341688"/>
          <p14:tracePt t="9372" x="4830763" y="3341688"/>
          <p14:tracePt t="9382" x="4886325" y="3341688"/>
          <p14:tracePt t="9388" x="4940300" y="3341688"/>
          <p14:tracePt t="9398" x="5013325" y="3341688"/>
          <p14:tracePt t="9404" x="5068888" y="3341688"/>
          <p14:tracePt t="9416" x="5095875" y="3341688"/>
          <p14:tracePt t="9420" x="5151438" y="3341688"/>
          <p14:tracePt t="9430" x="5232400" y="3341688"/>
          <p14:tracePt t="9436" x="5305425" y="3341688"/>
          <p14:tracePt t="9447" x="5378450" y="3333750"/>
          <p14:tracePt t="9452" x="5461000" y="3305175"/>
          <p14:tracePt t="9461" x="5534025" y="3287713"/>
          <p14:tracePt t="9468" x="5616575" y="3268663"/>
          <p14:tracePt t="9477" x="5699125" y="3241675"/>
          <p14:tracePt t="9484" x="5735638" y="3224213"/>
          <p14:tracePt t="9492" x="5799138" y="3195638"/>
          <p14:tracePt t="9500" x="5862638" y="3168650"/>
          <p14:tracePt t="9508" x="5927725" y="3151188"/>
          <p14:tracePt t="9516" x="5972175" y="3114675"/>
          <p14:tracePt t="9524" x="6018213" y="3086100"/>
          <p14:tracePt t="9532" x="6045200" y="3068638"/>
          <p14:tracePt t="9540" x="6064250" y="3049588"/>
          <p14:tracePt t="9550" x="6100763" y="3032125"/>
          <p14:tracePt t="9556" x="6127750" y="2995613"/>
          <p14:tracePt t="9566" x="6164263" y="2976563"/>
          <p14:tracePt t="9573" x="6183313" y="2949575"/>
          <p14:tracePt t="9581" x="6210300" y="2913063"/>
          <p14:tracePt t="9588" x="6227763" y="2894013"/>
          <p14:tracePt t="9598" x="6256338" y="2876550"/>
          <p14:tracePt t="9604" x="6273800" y="2867025"/>
          <p14:tracePt t="9616" x="6283325" y="2867025"/>
          <p14:tracePt t="9636" x="6310313" y="2840038"/>
          <p14:tracePt t="9648" x="6310313" y="2830513"/>
          <p14:tracePt t="9653" x="6319838" y="2820988"/>
          <p14:tracePt t="9829" x="6329363" y="2820988"/>
          <p14:tracePt t="9847" x="6346825" y="2820988"/>
          <p14:tracePt t="9852" x="6356350" y="2820988"/>
          <p14:tracePt t="9864" x="6365875" y="2820988"/>
          <p14:tracePt t="9908" x="6373813" y="2830513"/>
          <p14:tracePt t="9924" x="6383338" y="2840038"/>
          <p14:tracePt t="9946" x="6402388" y="2849563"/>
          <p14:tracePt t="9953" x="6410325" y="2849563"/>
          <p14:tracePt t="9961" x="6438900" y="2857500"/>
          <p14:tracePt t="9968" x="6446838" y="2857500"/>
          <p14:tracePt t="9977" x="6465888" y="2867025"/>
          <p14:tracePt t="9984" x="6492875" y="2867025"/>
          <p14:tracePt t="9992" x="6511925" y="2876550"/>
          <p14:tracePt t="10000" x="6548438" y="2876550"/>
          <p14:tracePt t="10008" x="6584950" y="2894013"/>
          <p14:tracePt t="10016" x="6621463" y="2903538"/>
          <p14:tracePt t="10024" x="6667500" y="2922588"/>
          <p14:tracePt t="10032" x="6694488" y="2922588"/>
          <p14:tracePt t="10040" x="6740525" y="2922588"/>
          <p14:tracePt t="10047" x="6777038" y="2930525"/>
          <p14:tracePt t="10056" x="6858000" y="2949575"/>
          <p14:tracePt t="10064" x="6931025" y="2959100"/>
          <p14:tracePt t="10073" x="7040563" y="2959100"/>
          <p14:tracePt t="10081" x="7169150" y="2976563"/>
          <p14:tracePt t="10088" x="7305675" y="2986088"/>
          <p14:tracePt t="10097" x="7415213" y="3005138"/>
          <p14:tracePt t="10104" x="7524750" y="3013075"/>
          <p14:tracePt t="10114" x="7616825" y="3032125"/>
          <p14:tracePt t="10120" x="7716838" y="3032125"/>
          <p14:tracePt t="10132" x="7808913" y="3041650"/>
          <p14:tracePt t="10136" x="7899400" y="3041650"/>
          <p14:tracePt t="10148" x="7972425" y="3041650"/>
          <p14:tracePt t="10152" x="8045450" y="3041650"/>
          <p14:tracePt t="10165" x="8101013" y="3041650"/>
          <p14:tracePt t="10168" x="8164513" y="3041650"/>
          <p14:tracePt t="10181" x="8201025" y="3041650"/>
          <p14:tracePt t="10184" x="8247063" y="3041650"/>
          <p14:tracePt t="10193" x="8283575" y="3041650"/>
          <p14:tracePt t="10200" x="8329613" y="3041650"/>
          <p14:tracePt t="10208" x="8366125" y="3041650"/>
          <p14:tracePt t="10216" x="8410575" y="3032125"/>
          <p14:tracePt t="10224" x="8456613" y="3005138"/>
          <p14:tracePt t="10232" x="8502650" y="2968625"/>
          <p14:tracePt t="10241" x="8548688" y="2949575"/>
          <p14:tracePt t="10248" x="8612188" y="2913063"/>
          <p14:tracePt t="10256" x="8658225" y="2886075"/>
          <p14:tracePt t="10265" x="8675688" y="2876550"/>
          <p14:tracePt t="10272" x="8702675" y="2857500"/>
          <p14:tracePt t="10280" x="8721725" y="2840038"/>
          <p14:tracePt t="10289" x="8731250" y="2830513"/>
          <p14:tracePt t="10297" x="8775700" y="2794000"/>
          <p14:tracePt t="10304" x="8794750" y="2784475"/>
          <p14:tracePt t="10315" x="8804275" y="2776538"/>
          <p14:tracePt t="10330" x="8812213" y="2757488"/>
          <p14:tracePt t="10336" x="8812213" y="2747963"/>
          <p14:tracePt t="11880" x="8821738" y="2711450"/>
          <p14:tracePt t="11888" x="8821738" y="2703513"/>
          <p14:tracePt t="11896" x="8821738" y="2647950"/>
          <p14:tracePt t="11904" x="8821738" y="2584450"/>
          <p14:tracePt t="11912" x="8821738" y="2528888"/>
          <p14:tracePt t="11920" x="8821738" y="2438400"/>
          <p14:tracePt t="11928" x="8821738" y="2346325"/>
          <p14:tracePt t="11946" x="8775700" y="2136775"/>
          <p14:tracePt t="11952" x="8702675" y="2017713"/>
          <p14:tracePt t="11962" x="8648700" y="1935163"/>
          <p14:tracePt t="11968" x="8585200" y="1854200"/>
          <p14:tracePt t="11982" x="8512175" y="1789113"/>
          <p14:tracePt t="11988" x="8429625" y="1698625"/>
          <p14:tracePt t="11996" x="8347075" y="1616075"/>
          <p14:tracePt t="12004" x="8247063" y="1543050"/>
          <p14:tracePt t="12012" x="8174038" y="1489075"/>
          <p14:tracePt t="12019" x="8091488" y="1433513"/>
          <p14:tracePt t="12029" x="8027988" y="1379538"/>
          <p14:tracePt t="12035" x="7962900" y="1333500"/>
          <p14:tracePt t="12045" x="7945438" y="1314450"/>
          <p14:tracePt t="12052" x="7935913" y="1306513"/>
          <p14:tracePt t="12061" x="7918450" y="1296988"/>
          <p14:tracePt t="12068" x="7908925" y="1277938"/>
          <p14:tracePt t="12078" x="7899400" y="1270000"/>
          <p14:tracePt t="12083" x="7889875" y="1260475"/>
          <p14:tracePt t="12204" x="7881938" y="1260475"/>
          <p14:tracePt t="12220" x="7845425" y="1241425"/>
          <p14:tracePt t="12228" x="7789863" y="1233488"/>
          <p14:tracePt t="12236" x="7743825" y="1233488"/>
          <p14:tracePt t="12244" x="7689850" y="1233488"/>
          <p14:tracePt t="12252" x="7662863" y="1223963"/>
          <p14:tracePt t="12263" x="7616825" y="1223963"/>
          <p14:tracePt t="12268" x="7616825" y="1214438"/>
          <p14:tracePt t="12348" x="7616825" y="1204913"/>
          <p14:tracePt t="12364" x="7626350" y="1187450"/>
          <p14:tracePt t="12372" x="7626350" y="1177925"/>
          <p14:tracePt t="12380" x="7643813" y="1177925"/>
          <p14:tracePt t="12388" x="7689850" y="1168400"/>
          <p14:tracePt t="12396" x="7726363" y="1168400"/>
          <p14:tracePt t="12404" x="7799388" y="1160463"/>
          <p14:tracePt t="12414" x="7908925" y="1141413"/>
          <p14:tracePt t="12420" x="8035925" y="1131888"/>
          <p14:tracePt t="12430" x="8210550" y="1114425"/>
          <p14:tracePt t="12437" x="8383588" y="1095375"/>
          <p14:tracePt t="12446" x="8585200" y="1087438"/>
          <p14:tracePt t="12452" x="8840788" y="1068388"/>
          <p14:tracePt t="12463" x="9077325" y="1050925"/>
          <p14:tracePt t="12468" x="9278938" y="1031875"/>
          <p14:tracePt t="12479" x="9478963" y="1014413"/>
          <p14:tracePt t="12483" x="9644063" y="1004888"/>
          <p14:tracePt t="12496" x="9809163" y="985838"/>
          <p14:tracePt t="12500" x="9955213" y="976313"/>
          <p14:tracePt t="12512" x="10082213" y="976313"/>
          <p14:tracePt t="12516" x="10191750" y="976313"/>
          <p14:tracePt t="12525" x="10283825" y="976313"/>
          <p14:tracePt t="12532" x="10356850" y="976313"/>
          <p14:tracePt t="12540" x="10420350" y="976313"/>
          <p14:tracePt t="12548" x="10456863" y="958850"/>
          <p14:tracePt t="12556" x="10502900" y="949325"/>
          <p14:tracePt t="12564" x="10520363" y="949325"/>
          <p14:tracePt t="12572" x="10529888" y="939800"/>
          <p14:tracePt t="12588" x="10556875" y="912813"/>
          <p14:tracePt t="12596" x="10593388" y="903288"/>
          <p14:tracePt t="12604" x="10621963" y="895350"/>
          <p14:tracePt t="12612" x="10629900" y="895350"/>
          <p14:tracePt t="12620" x="10639425" y="895350"/>
          <p14:tracePt t="12629" x="10666413" y="895350"/>
          <p14:tracePt t="12653" x="10685463" y="895350"/>
          <p14:tracePt t="12790" x="10675938" y="895350"/>
          <p14:tracePt t="12796" x="10658475" y="931863"/>
          <p14:tracePt t="12804" x="10602913" y="968375"/>
          <p14:tracePt t="12812" x="10575925" y="1004888"/>
          <p14:tracePt t="12820" x="10510838" y="1041400"/>
          <p14:tracePt t="12830" x="10429875" y="1095375"/>
          <p14:tracePt t="12836" x="10328275" y="1131888"/>
          <p14:tracePt t="12845" x="10218738" y="1177925"/>
          <p14:tracePt t="12851" x="10082213" y="1223963"/>
          <p14:tracePt t="12861" x="9955213" y="1270000"/>
          <p14:tracePt t="12868" x="9817100" y="1296988"/>
          <p14:tracePt t="12879" x="9707563" y="1323975"/>
          <p14:tracePt t="12884" x="9588500" y="1350963"/>
          <p14:tracePt t="12894" x="9478963" y="1379538"/>
          <p14:tracePt t="12900" x="9351963" y="1397000"/>
          <p14:tracePt t="12912" x="9232900" y="1406525"/>
          <p14:tracePt t="12916" x="9123363" y="1423988"/>
          <p14:tracePt t="12924" x="8996363" y="1423988"/>
          <p14:tracePt t="12932" x="8867775" y="1443038"/>
          <p14:tracePt t="12943" x="8739188" y="1452563"/>
          <p14:tracePt t="12948" x="8612188" y="1470025"/>
          <p14:tracePt t="12956" x="8483600" y="1470025"/>
          <p14:tracePt t="12964" x="8356600" y="1479550"/>
          <p14:tracePt t="12972" x="8247063" y="1479550"/>
          <p14:tracePt t="12980" x="8118475" y="1479550"/>
          <p14:tracePt t="12989" x="7999413" y="1479550"/>
          <p14:tracePt t="12996" x="7908925" y="1479550"/>
          <p14:tracePt t="13004" x="7816850" y="1479550"/>
          <p14:tracePt t="13012" x="7726363" y="1479550"/>
          <p14:tracePt t="13020" x="7653338" y="1479550"/>
          <p14:tracePt t="13029" x="7580313" y="1479550"/>
          <p14:tracePt t="13036" x="7524750" y="1479550"/>
          <p14:tracePt t="13045" x="7470775" y="1479550"/>
          <p14:tracePt t="13052" x="7407275" y="1479550"/>
          <p14:tracePt t="13061" x="7370763" y="1479550"/>
          <p14:tracePt t="13068" x="7315200" y="1497013"/>
          <p14:tracePt t="13079" x="7259638" y="1497013"/>
          <p14:tracePt t="13084" x="7215188" y="1506538"/>
          <p14:tracePt t="13095" x="7196138" y="1506538"/>
          <p14:tracePt t="13100" x="7186613" y="1506538"/>
          <p14:tracePt t="13197" x="7178675" y="1506538"/>
          <p14:tracePt t="13212" x="7186613" y="1506538"/>
          <p14:tracePt t="13220" x="7205663" y="1506538"/>
          <p14:tracePt t="13228" x="7259638" y="1497013"/>
          <p14:tracePt t="13236" x="7305675" y="1497013"/>
          <p14:tracePt t="13245" x="7361238" y="1497013"/>
          <p14:tracePt t="13253" x="7397750" y="1497013"/>
          <p14:tracePt t="13261" x="7470775" y="1497013"/>
          <p14:tracePt t="13268" x="7497763" y="1497013"/>
          <p14:tracePt t="13278" x="7534275" y="1497013"/>
          <p14:tracePt t="13284" x="7607300" y="1497013"/>
          <p14:tracePt t="13295" x="7699375" y="1497013"/>
          <p14:tracePt t="13301" x="7808913" y="1497013"/>
          <p14:tracePt t="13310" x="7918450" y="1497013"/>
          <p14:tracePt t="13316" x="8027988" y="1497013"/>
          <p14:tracePt t="13328" x="8154988" y="1497013"/>
          <p14:tracePt t="13332" x="8274050" y="1497013"/>
          <p14:tracePt t="13340" x="8402638" y="1516063"/>
          <p14:tracePt t="13349" x="8529638" y="1525588"/>
          <p14:tracePt t="13356" x="8658225" y="1543050"/>
          <p14:tracePt t="13364" x="8767763" y="1543050"/>
          <p14:tracePt t="13372" x="8894763" y="1570038"/>
          <p14:tracePt t="13380" x="9013825" y="1589088"/>
          <p14:tracePt t="13388" x="9086850" y="1598613"/>
          <p14:tracePt t="13396" x="9159875" y="1606550"/>
          <p14:tracePt t="13404" x="9242425" y="1625600"/>
          <p14:tracePt t="13412" x="9332913" y="1625600"/>
          <p14:tracePt t="13420" x="9405938" y="1635125"/>
          <p14:tracePt t="13429" x="9488488" y="1652588"/>
          <p14:tracePt t="13436" x="9580563" y="1652588"/>
          <p14:tracePt t="13445" x="9690100" y="1652588"/>
          <p14:tracePt t="13452" x="9799638" y="1652588"/>
          <p14:tracePt t="13461" x="9909175" y="1652588"/>
          <p14:tracePt t="13468" x="10018713" y="1652588"/>
          <p14:tracePt t="13478" x="10128250" y="1652588"/>
          <p14:tracePt t="13486" x="10237788" y="1652588"/>
          <p14:tracePt t="13495" x="10328275" y="1652588"/>
          <p14:tracePt t="13500" x="10401300" y="1652588"/>
          <p14:tracePt t="13511" x="10474325" y="1652588"/>
          <p14:tracePt t="13516" x="10539413" y="1652588"/>
          <p14:tracePt t="13527" x="10575925" y="1652588"/>
          <p14:tracePt t="13532" x="10621963" y="1652588"/>
          <p14:tracePt t="13543" x="10639425" y="1652588"/>
          <p14:tracePt t="13548" x="10666413" y="1652588"/>
          <p14:tracePt t="13556" x="10685463" y="1652588"/>
          <p14:tracePt t="13565" x="10721975" y="1652588"/>
          <p14:tracePt t="13572" x="10739438" y="1652588"/>
          <p14:tracePt t="13580" x="10785475" y="1652588"/>
          <p14:tracePt t="13588" x="10841038" y="1652588"/>
          <p14:tracePt t="13596" x="10877550" y="1652588"/>
          <p14:tracePt t="13604" x="10931525" y="1652588"/>
          <p14:tracePt t="13612" x="10977563" y="1652588"/>
          <p14:tracePt t="13620" x="11014075" y="1652588"/>
          <p14:tracePt t="13629" x="11050588" y="1652588"/>
          <p14:tracePt t="13636" x="11087100" y="1652588"/>
          <p14:tracePt t="13645" x="11123613" y="1652588"/>
          <p14:tracePt t="13652" x="11133138" y="1652588"/>
          <p14:tracePt t="13661" x="11141075" y="1652588"/>
          <p14:tracePt t="13668" x="11160125" y="1652588"/>
          <p14:tracePt t="13837" x="11150600" y="1652588"/>
          <p14:tracePt t="13844" x="11141075" y="1652588"/>
          <p14:tracePt t="13852" x="11133138" y="1652588"/>
          <p14:tracePt t="13861" x="11114088" y="1652588"/>
          <p14:tracePt t="13868" x="11077575" y="1652588"/>
          <p14:tracePt t="13878" x="11050588" y="1652588"/>
          <p14:tracePt t="13884" x="11014075" y="1652588"/>
          <p14:tracePt t="13894" x="10958513" y="1652588"/>
          <p14:tracePt t="13900" x="10904538" y="1671638"/>
          <p14:tracePt t="13911" x="10841038" y="1671638"/>
          <p14:tracePt t="13916" x="10785475" y="1671638"/>
          <p14:tracePt t="13928" x="10758488" y="1671638"/>
          <p14:tracePt t="13943" x="10648950" y="1689100"/>
          <p14:tracePt t="13948" x="10585450" y="1689100"/>
          <p14:tracePt t="13956" x="10510838" y="1698625"/>
          <p14:tracePt t="13964" x="10456863" y="1698625"/>
          <p14:tracePt t="13973" x="10401300" y="1698625"/>
          <p14:tracePt t="13980" x="10337800" y="1708150"/>
          <p14:tracePt t="13990" x="10283825" y="1725613"/>
          <p14:tracePt t="13996" x="10237788" y="1725613"/>
          <p14:tracePt t="14004" x="10201275" y="1725613"/>
          <p14:tracePt t="14012" x="10164763" y="1725613"/>
          <p14:tracePt t="14020" x="10128250" y="1725613"/>
          <p14:tracePt t="14028" x="10072688" y="1725613"/>
          <p14:tracePt t="14037" x="10018713" y="1725613"/>
          <p14:tracePt t="14045" x="9963150" y="1725613"/>
          <p14:tracePt t="14052" x="9899650" y="1725613"/>
          <p14:tracePt t="14060" x="9845675" y="1725613"/>
          <p14:tracePt t="14068" x="9790113" y="1725613"/>
          <p14:tracePt t="14078" x="9698038" y="1725613"/>
          <p14:tracePt t="14084" x="9607550" y="1725613"/>
          <p14:tracePt t="14094" x="9515475" y="1725613"/>
          <p14:tracePt t="14100" x="9424988" y="1725613"/>
          <p14:tracePt t="14111" x="9342438" y="1725613"/>
          <p14:tracePt t="14116" x="9232900" y="1725613"/>
          <p14:tracePt t="14128" x="9142413" y="1725613"/>
          <p14:tracePt t="14132" x="9050338" y="1725613"/>
          <p14:tracePt t="14144" x="8959850" y="1725613"/>
          <p14:tracePt t="14148" x="8904288" y="1725613"/>
          <p14:tracePt t="14157" x="8848725" y="1725613"/>
          <p14:tracePt t="14164" x="8804275" y="1725613"/>
          <p14:tracePt t="14172" x="8775700" y="1725613"/>
          <p14:tracePt t="14180" x="8758238" y="1725613"/>
          <p14:tracePt t="14188" x="8739188" y="1725613"/>
          <p14:tracePt t="14196" x="8712200" y="1725613"/>
          <p14:tracePt t="14204" x="8702675" y="1725613"/>
          <p14:tracePt t="14212" x="8694738" y="1725613"/>
          <p14:tracePt t="14220" x="8685213" y="1725613"/>
          <p14:tracePt t="14228" x="8666163" y="1725613"/>
          <p14:tracePt t="14236" x="8658225" y="1725613"/>
          <p14:tracePt t="14244" x="8629650" y="1725613"/>
          <p14:tracePt t="14252" x="8612188" y="1725613"/>
          <p14:tracePt t="14260" x="8602663" y="1725613"/>
          <p14:tracePt t="14268" x="8585200" y="1725613"/>
          <p14:tracePt t="14278" x="8575675" y="1725613"/>
          <p14:tracePt t="14294" x="8556625" y="1725613"/>
          <p14:tracePt t="14301" x="8539163" y="1725613"/>
          <p14:tracePt t="14310" x="8520113" y="1725613"/>
          <p14:tracePt t="14316" x="8502650" y="1725613"/>
          <p14:tracePt t="14327" x="8493125" y="1725613"/>
          <p14:tracePt t="14333" x="8475663" y="1725613"/>
          <p14:tracePt t="14344" x="8466138" y="1725613"/>
          <p14:tracePt t="14348" x="8456613" y="1725613"/>
          <p14:tracePt t="14358" x="8429625" y="1698625"/>
          <p14:tracePt t="14380" x="8420100" y="1698625"/>
          <p14:tracePt t="14388" x="8402638" y="1698625"/>
          <p14:tracePt t="14476" x="8393113" y="1698625"/>
          <p14:tracePt t="14493" x="8366125" y="1698625"/>
          <p14:tracePt t="14500" x="8356600" y="1698625"/>
          <p14:tracePt t="14509" x="8347075" y="1698625"/>
          <p14:tracePt t="14574" x="8337550" y="1698625"/>
          <p14:tracePt t="14588" x="8329613" y="1689100"/>
          <p14:tracePt t="14596" x="8320088" y="1689100"/>
          <p14:tracePt t="14604" x="8310563" y="1679575"/>
          <p14:tracePt t="14612" x="8301038" y="1671638"/>
          <p14:tracePt t="14620" x="8293100" y="1662113"/>
          <p14:tracePt t="14629" x="8293100" y="1643063"/>
          <p14:tracePt t="14636" x="8283575" y="1643063"/>
          <p14:tracePt t="14684" x="8274050" y="1635125"/>
          <p14:tracePt t="14700" x="8264525" y="1635125"/>
          <p14:tracePt t="14710" x="8264525" y="1616075"/>
          <p14:tracePt t="14716" x="8256588" y="1606550"/>
          <p14:tracePt t="14726" x="8247063" y="1589088"/>
          <p14:tracePt t="14732" x="8237538" y="1570038"/>
          <p14:tracePt t="14744" x="8228013" y="1562100"/>
          <p14:tracePt t="15104" x="8228013" y="1552575"/>
          <p14:tracePt t="15417" x="8210550" y="1552575"/>
          <p14:tracePt t="15432" x="8164513" y="1570038"/>
          <p14:tracePt t="15441" x="8164513" y="1579563"/>
          <p14:tracePt t="15448" x="8108950" y="1616075"/>
          <p14:tracePt t="15459" x="8045450" y="1662113"/>
          <p14:tracePt t="15464" x="7981950" y="1708150"/>
          <p14:tracePt t="15479" x="7945438" y="1735138"/>
          <p14:tracePt t="15480" x="7881938" y="1771650"/>
          <p14:tracePt t="15488" x="7816850" y="1825625"/>
          <p14:tracePt t="15496" x="7735888" y="1898650"/>
          <p14:tracePt t="15504" x="7634288" y="1963738"/>
          <p14:tracePt t="15512" x="7553325" y="2027238"/>
          <p14:tracePt t="15520" x="7470775" y="2090738"/>
          <p14:tracePt t="15528" x="7378700" y="2163763"/>
          <p14:tracePt t="15536" x="7315200" y="2228850"/>
          <p14:tracePt t="15544" x="7242175" y="2309813"/>
          <p14:tracePt t="15552" x="7186613" y="2392363"/>
          <p14:tracePt t="15560" x="7132638" y="2492375"/>
          <p14:tracePt t="15567" x="7077075" y="2574925"/>
          <p14:tracePt t="15576" x="7023100" y="2647950"/>
          <p14:tracePt t="15584" x="6986588" y="2711450"/>
          <p14:tracePt t="15593" x="6950075" y="2776538"/>
          <p14:tracePt t="15599" x="6913563" y="2840038"/>
          <p14:tracePt t="15610" x="6877050" y="2886075"/>
          <p14:tracePt t="15616" x="6867525" y="2903538"/>
          <p14:tracePt t="15627" x="6831013" y="2922588"/>
          <p14:tracePt t="15632" x="6813550" y="2968625"/>
          <p14:tracePt t="15644" x="6794500" y="2986088"/>
          <p14:tracePt t="15648" x="6784975" y="3005138"/>
          <p14:tracePt t="15659" x="6777038" y="3032125"/>
          <p14:tracePt t="15664" x="6731000" y="3078163"/>
          <p14:tracePt t="15676" x="6704013" y="3122613"/>
          <p14:tracePt t="15680" x="6667500" y="3187700"/>
          <p14:tracePt t="15692" x="6657975" y="3232150"/>
          <p14:tracePt t="15696" x="6621463" y="3278188"/>
          <p14:tracePt t="15704" x="6611938" y="3341688"/>
          <p14:tracePt t="15712" x="6584950" y="3387725"/>
          <p14:tracePt t="15720" x="6584950" y="3414713"/>
          <p14:tracePt t="15728" x="6565900" y="3460750"/>
          <p14:tracePt t="15736" x="6565900" y="3487738"/>
          <p14:tracePt t="15744" x="6565900" y="3524250"/>
          <p14:tracePt t="15752" x="6565900" y="3543300"/>
          <p14:tracePt t="15760" x="6565900" y="3570288"/>
          <p14:tracePt t="15768" x="6565900" y="3589338"/>
          <p14:tracePt t="15778" x="6565900" y="3625850"/>
          <p14:tracePt t="15792" x="6565900" y="3662363"/>
          <p14:tracePt t="15799" x="6565900" y="3698875"/>
          <p14:tracePt t="15808" x="6565900" y="3725863"/>
          <p14:tracePt t="15816" x="6575425" y="3743325"/>
          <p14:tracePt t="15825" x="6575425" y="3762375"/>
          <p14:tracePt t="15896" x="6575425" y="3771900"/>
          <p14:tracePt t="15944" x="6575425" y="3779838"/>
          <p14:tracePt t="15961" x="6565900" y="3779838"/>
          <p14:tracePt t="15976" x="6548438" y="3779838"/>
          <p14:tracePt t="15984" x="6529388" y="3779838"/>
          <p14:tracePt t="16000" x="6511925" y="3779838"/>
          <p14:tracePt t="16008" x="6465888" y="3762375"/>
          <p14:tracePt t="16016" x="6438900" y="3752850"/>
          <p14:tracePt t="16026" x="6392863" y="3706813"/>
          <p14:tracePt t="16032" x="6356350" y="3698875"/>
          <p14:tracePt t="16043" x="6283325" y="3633788"/>
          <p14:tracePt t="16047" x="6219825" y="3606800"/>
          <p14:tracePt t="16059" x="6191250" y="3597275"/>
          <p14:tracePt t="16064" x="6137275" y="3579813"/>
          <p14:tracePt t="16075" x="6073775" y="3552825"/>
          <p14:tracePt t="16080" x="6008688" y="3516313"/>
          <p14:tracePt t="16088" x="5945188" y="3487738"/>
          <p14:tracePt t="16097" x="5872163" y="3460750"/>
          <p14:tracePt t="16104" x="5808663" y="3451225"/>
          <p14:tracePt t="16112" x="5726113" y="3424238"/>
          <p14:tracePt t="16120" x="5670550" y="3414713"/>
          <p14:tracePt t="16129" x="5597525" y="3414713"/>
          <p14:tracePt t="16136" x="5524500" y="3414713"/>
          <p14:tracePt t="16144" x="5443538" y="3414713"/>
          <p14:tracePt t="16152" x="5370513" y="3414713"/>
          <p14:tracePt t="16160" x="5297488" y="3414713"/>
          <p14:tracePt t="16168" x="5205413" y="3414713"/>
          <p14:tracePt t="16177" x="5095875" y="3414713"/>
          <p14:tracePt t="16184" x="5005388" y="3414713"/>
          <p14:tracePt t="16192" x="4913313" y="3414713"/>
          <p14:tracePt t="16200" x="4821238" y="3414713"/>
          <p14:tracePt t="16210" x="4730750" y="3414713"/>
          <p14:tracePt t="16217" x="4657725" y="3414713"/>
          <p14:tracePt t="16226" x="4575175" y="3414713"/>
          <p14:tracePt t="16232" x="4502150" y="3414713"/>
          <p14:tracePt t="16242" x="4448175" y="3414713"/>
          <p14:tracePt t="16248" x="4392613" y="3414713"/>
          <p14:tracePt t="16258" x="4338638" y="3414713"/>
          <p14:tracePt t="16264" x="4283075" y="3414713"/>
          <p14:tracePt t="16275" x="4200525" y="3414713"/>
          <p14:tracePt t="16280" x="4146550" y="3414713"/>
          <p14:tracePt t="16291" x="4073525" y="3414713"/>
          <p14:tracePt t="16296" x="4000500" y="3414713"/>
          <p14:tracePt t="16303" x="3927475" y="3414713"/>
          <p14:tracePt t="16312" x="3844925" y="3433763"/>
          <p14:tracePt t="16320" x="3752850" y="3443288"/>
          <p14:tracePt t="16328" x="3671888" y="3451225"/>
          <p14:tracePt t="16336" x="3598863" y="3451225"/>
          <p14:tracePt t="16344" x="3525838" y="3451225"/>
          <p14:tracePt t="16352" x="3452813" y="3470275"/>
          <p14:tracePt t="16360" x="3379788" y="3470275"/>
          <p14:tracePt t="16368" x="3314700" y="3479800"/>
          <p14:tracePt t="16376" x="3260725" y="3479800"/>
          <p14:tracePt t="16384" x="3205163" y="3479800"/>
          <p14:tracePt t="16392" x="3122613" y="3487738"/>
          <p14:tracePt t="16400" x="3068638" y="3506788"/>
          <p14:tracePt t="16408" x="2986088" y="3516313"/>
          <p14:tracePt t="16416" x="2932113" y="3524250"/>
          <p14:tracePt t="16425" x="2867025" y="3552825"/>
          <p14:tracePt t="16432" x="2822575" y="3579813"/>
          <p14:tracePt t="16442" x="2757488" y="3616325"/>
          <p14:tracePt t="16448" x="2713038" y="3633788"/>
          <p14:tracePt t="16459" x="2667000" y="3670300"/>
          <p14:tracePt t="16464" x="2620963" y="3706813"/>
          <p14:tracePt t="16478" x="2574925" y="3743325"/>
          <p14:tracePt t="16479" x="2538413" y="3762375"/>
          <p14:tracePt t="16493" x="2511425" y="3798888"/>
          <p14:tracePt t="16496" x="2474913" y="3825875"/>
          <p14:tracePt t="16510" x="2474913" y="3835400"/>
          <p14:tracePt t="16512" x="2447925" y="3871913"/>
          <p14:tracePt t="16520" x="2438400" y="3908425"/>
          <p14:tracePt t="16528" x="2428875" y="3963988"/>
          <p14:tracePt t="16536" x="2419350" y="4008438"/>
          <p14:tracePt t="16544" x="2401888" y="4037013"/>
          <p14:tracePt t="16552" x="2392363" y="4073525"/>
          <p14:tracePt t="16560" x="2392363" y="4110038"/>
          <p14:tracePt t="16569" x="2392363" y="4146550"/>
          <p14:tracePt t="16576" x="2392363" y="4173538"/>
          <p14:tracePt t="16593" x="2392363" y="4273550"/>
          <p14:tracePt t="16600" x="2392363" y="4310063"/>
          <p14:tracePt t="16610" x="2392363" y="4356100"/>
          <p14:tracePt t="16616" x="2392363" y="4392613"/>
          <p14:tracePt t="16626" x="2392363" y="4410075"/>
          <p14:tracePt t="16632" x="2428875" y="4456113"/>
          <p14:tracePt t="16642" x="2438400" y="4465638"/>
          <p14:tracePt t="16648" x="2457450" y="4483100"/>
          <p14:tracePt t="16660" x="2474913" y="4511675"/>
          <p14:tracePt t="16664" x="2484438" y="4519613"/>
          <p14:tracePt t="16674" x="2520950" y="4548188"/>
          <p14:tracePt t="16680" x="2538413" y="4584700"/>
          <p14:tracePt t="16690" x="2547938" y="4592638"/>
          <p14:tracePt t="16696" x="2557463" y="4602163"/>
          <p14:tracePt t="16704" x="2593975" y="4602163"/>
          <p14:tracePt t="16712" x="2611438" y="4611688"/>
          <p14:tracePt t="16722" x="2657475" y="4629150"/>
          <p14:tracePt t="16728" x="2713038" y="4638675"/>
          <p14:tracePt t="16736" x="2749550" y="4648200"/>
          <p14:tracePt t="16744" x="2803525" y="4665663"/>
          <p14:tracePt t="16752" x="2876550" y="4675188"/>
          <p14:tracePt t="16759" x="2959100" y="4684713"/>
          <p14:tracePt t="16768" x="3049588" y="4711700"/>
          <p14:tracePt t="16776" x="3151188" y="4738688"/>
          <p14:tracePt t="16784" x="3241675" y="4767263"/>
          <p14:tracePt t="16794" x="3360738" y="4784725"/>
          <p14:tracePt t="16800" x="3452813" y="4794250"/>
          <p14:tracePt t="16808" x="3543300" y="4821238"/>
          <p14:tracePt t="16816" x="3643313" y="4840288"/>
          <p14:tracePt t="16825" x="3735388" y="4848225"/>
          <p14:tracePt t="16832" x="3825875" y="4867275"/>
          <p14:tracePt t="16840" x="3917950" y="4867275"/>
          <p14:tracePt t="16848" x="4017963" y="4876800"/>
          <p14:tracePt t="16859" x="4110038" y="4894263"/>
          <p14:tracePt t="16864" x="4219575" y="4903788"/>
          <p14:tracePt t="16875" x="4310063" y="4903788"/>
          <p14:tracePt t="16880" x="4429125" y="4922838"/>
          <p14:tracePt t="16892" x="4538663" y="4922838"/>
          <p14:tracePt t="16896" x="4667250" y="4922838"/>
          <p14:tracePt t="16906" x="4794250" y="4930775"/>
          <p14:tracePt t="16912" x="4903788" y="4930775"/>
          <p14:tracePt t="16920" x="5032375" y="4930775"/>
          <p14:tracePt t="16928" x="5141913" y="4930775"/>
          <p14:tracePt t="16936" x="5251450" y="4949825"/>
          <p14:tracePt t="16944" x="5360988" y="4959350"/>
          <p14:tracePt t="16952" x="5461000" y="4976813"/>
          <p14:tracePt t="16960" x="5553075" y="4976813"/>
          <p14:tracePt t="16968" x="5643563" y="4986338"/>
          <p14:tracePt t="16977" x="5745163" y="5003800"/>
          <p14:tracePt t="16984" x="5818188" y="5003800"/>
          <p14:tracePt t="16992" x="5908675" y="5013325"/>
          <p14:tracePt t="17000" x="5981700" y="5013325"/>
          <p14:tracePt t="17008" x="6064250" y="5032375"/>
          <p14:tracePt t="17016" x="6154738" y="5040313"/>
          <p14:tracePt t="17024" x="6227763" y="5040313"/>
          <p14:tracePt t="17032" x="6300788" y="5040313"/>
          <p14:tracePt t="17041" x="6373813" y="5040313"/>
          <p14:tracePt t="17048" x="6446838" y="5040313"/>
          <p14:tracePt t="17058" x="6538913" y="5040313"/>
          <p14:tracePt t="17064" x="6638925" y="5040313"/>
          <p14:tracePt t="17074" x="6731000" y="5040313"/>
          <p14:tracePt t="17080" x="6840538" y="5040313"/>
          <p14:tracePt t="17092" x="6950075" y="5040313"/>
          <p14:tracePt t="17096" x="7059613" y="5040313"/>
          <p14:tracePt t="17107" x="7169150" y="5040313"/>
          <p14:tracePt t="17112" x="7278688" y="5040313"/>
          <p14:tracePt t="17122" x="7370763" y="5059363"/>
          <p14:tracePt t="17128" x="7461250" y="5068888"/>
          <p14:tracePt t="17136" x="7561263" y="5068888"/>
          <p14:tracePt t="17144" x="7634288" y="5068888"/>
          <p14:tracePt t="17152" x="7689850" y="5068888"/>
          <p14:tracePt t="17160" x="7743825" y="5086350"/>
          <p14:tracePt t="17168" x="7808913" y="5086350"/>
          <p14:tracePt t="17175" x="7881938" y="5086350"/>
          <p14:tracePt t="17184" x="7935913" y="5086350"/>
          <p14:tracePt t="17191" x="7991475" y="5086350"/>
          <p14:tracePt t="17200" x="8045450" y="5086350"/>
          <p14:tracePt t="17208" x="8101013" y="5086350"/>
          <p14:tracePt t="17216" x="8164513" y="5086350"/>
          <p14:tracePt t="17225" x="8183563" y="5076825"/>
          <p14:tracePt t="17232" x="8237538" y="5049838"/>
          <p14:tracePt t="17244" x="8256588" y="5022850"/>
          <p14:tracePt t="17248" x="8293100" y="4995863"/>
          <p14:tracePt t="17258" x="8310563" y="4986338"/>
          <p14:tracePt t="17264" x="8329613" y="4976813"/>
          <p14:tracePt t="17274" x="8337550" y="4959350"/>
          <p14:tracePt t="17280" x="8337550" y="4949825"/>
          <p14:tracePt t="17292" x="8356600" y="4940300"/>
          <p14:tracePt t="17296" x="8366125" y="4940300"/>
          <p14:tracePt t="17308" x="8366125" y="4930775"/>
          <p14:tracePt t="17336" x="8366125" y="4922838"/>
          <p14:tracePt t="17416" x="8374063" y="4903788"/>
          <p14:tracePt t="17424" x="8374063" y="4894263"/>
          <p14:tracePt t="17432" x="8374063" y="4867275"/>
          <p14:tracePt t="17440" x="8374063" y="4857750"/>
          <p14:tracePt t="17448" x="8374063" y="4840288"/>
          <p14:tracePt t="17458" x="8374063" y="4811713"/>
          <p14:tracePt t="17464" x="8374063" y="4794250"/>
          <p14:tracePt t="17474" x="8383588" y="4784725"/>
          <p14:tracePt t="17481" x="8383588" y="4757738"/>
          <p14:tracePt t="17496" x="8383588" y="4748213"/>
          <p14:tracePt t="17509" x="8383588" y="4730750"/>
          <p14:tracePt t="17511" x="8383588" y="4711700"/>
          <p14:tracePt t="17520" x="8383588" y="4702175"/>
          <p14:tracePt t="17528" x="8383588" y="4694238"/>
          <p14:tracePt t="17544" x="8383588" y="4684713"/>
          <p14:tracePt t="18142" x="0" y="0"/>
        </p14:tracePtLst>
        <p14:tracePtLst>
          <p14:tracePt t="32933" x="10812463" y="3251200"/>
          <p14:tracePt t="32961" x="10804525" y="3260725"/>
          <p14:tracePt t="33017" x="10785475" y="3278188"/>
          <p14:tracePt t="33079" x="10274300" y="3141663"/>
          <p14:tracePt t="33115" x="9690100" y="3078163"/>
          <p14:tracePt t="33151" x="9169400" y="3086100"/>
          <p14:tracePt t="33188" x="8831263" y="3297238"/>
          <p14:tracePt t="33215" x="8666163" y="3543300"/>
          <p14:tracePt t="33245" x="8512175" y="3835400"/>
          <p14:tracePt t="33276" x="8366125" y="4246563"/>
          <p14:tracePt t="33306" x="8356600" y="4456113"/>
          <p14:tracePt t="33330" x="8356600" y="4665663"/>
          <p14:tracePt t="33341" x="8356600" y="4757738"/>
          <p14:tracePt t="33361" x="8356600" y="4857750"/>
          <p14:tracePt t="33370" x="8393113" y="4940300"/>
          <p14:tracePt t="33388" x="8439150" y="5013325"/>
          <p14:tracePt t="33402" x="8493125" y="5059363"/>
          <p14:tracePt t="33417" x="8520113" y="5086350"/>
          <p14:tracePt t="33424" x="8539163" y="5095875"/>
          <p14:tracePt t="33443" x="8648700" y="5159375"/>
          <p14:tracePt t="33485" x="8821738" y="5251450"/>
          <p14:tracePt t="33504" x="9013825" y="5278438"/>
          <p14:tracePt t="33531" x="9342438" y="5278438"/>
          <p14:tracePt t="33551" x="9817100" y="5278438"/>
          <p14:tracePt t="33582" x="10255250" y="5278438"/>
          <p14:tracePt t="33634" x="10483850" y="5241925"/>
          <p14:tracePt t="33662" x="10539413" y="5068888"/>
          <p14:tracePt t="33730" x="10556875" y="4922838"/>
          <p14:tracePt t="33760" x="10520363" y="4529138"/>
          <p14:tracePt t="33772" x="10520363" y="4502150"/>
          <p14:tracePt t="33785" x="10502900" y="4465638"/>
          <p14:tracePt t="33799" x="10502900" y="4456113"/>
          <p14:tracePt t="33811" x="10502900" y="4446588"/>
          <p14:tracePt t="33830" x="10502900" y="4438650"/>
          <p14:tracePt t="34373" x="0"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10;&#10;Description automatically generated">
            <a:extLst>
              <a:ext uri="{FF2B5EF4-FFF2-40B4-BE49-F238E27FC236}">
                <a16:creationId xmlns:a16="http://schemas.microsoft.com/office/drawing/2014/main" id="{A406C26B-4D3B-4D3B-8F12-79E447ABF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819" y="3373632"/>
            <a:ext cx="5898196" cy="312657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7C5613-7420-4FB7-B61C-6DD4934CB776}"/>
                  </a:ext>
                </a:extLst>
              </p:cNvPr>
              <p:cNvSpPr>
                <a:spLocks noGrp="1"/>
              </p:cNvSpPr>
              <p:nvPr>
                <p:ph idx="1"/>
              </p:nvPr>
            </p:nvSpPr>
            <p:spPr>
              <a:xfrm>
                <a:off x="743095" y="1114916"/>
                <a:ext cx="8345822" cy="3126579"/>
              </a:xfrm>
            </p:spPr>
            <p:txBody>
              <a:bodyPr vert="horz" lIns="91440" tIns="45720" rIns="91440" bIns="45720" rtlCol="0" anchor="t">
                <a:normAutofit/>
              </a:bodyPr>
              <a:lstStyle/>
              <a:p>
                <a:r>
                  <a:rPr lang="en-US" sz="2000" dirty="0"/>
                  <a:t>Given a BLAST job of </a:t>
                </a:r>
                <a:r>
                  <a:rPr lang="en-US" sz="2000" i="1" dirty="0"/>
                  <a:t>D</a:t>
                </a:r>
                <a:r>
                  <a:rPr lang="en-US" sz="2000" dirty="0"/>
                  <a:t> database sequences and </a:t>
                </a:r>
                <a:r>
                  <a:rPr lang="en-US" sz="2000" i="1" dirty="0"/>
                  <a:t>Q</a:t>
                </a:r>
                <a:r>
                  <a:rPr lang="en-US" sz="2000" dirty="0"/>
                  <a:t> query sequences</a:t>
                </a:r>
              </a:p>
              <a:p>
                <a:r>
                  <a:rPr lang="en-US" sz="2000" dirty="0"/>
                  <a:t>Given an HPC cluster of </a:t>
                </a:r>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smtClean="0">
                        <a:latin typeface="Cambria Math" panose="02040503050406030204" pitchFamily="18" charset="0"/>
                      </a:rPr>
                      <m:t>𝑚</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oMath>
                </a14:m>
                <a:r>
                  <a:rPr lang="en-US" sz="2000" dirty="0"/>
                  <a:t> nodes to run the BLAST job </a:t>
                </a:r>
              </a:p>
            </p:txBody>
          </p:sp>
        </mc:Choice>
        <mc:Fallback xmlns="">
          <p:sp>
            <p:nvSpPr>
              <p:cNvPr id="3" name="Content Placeholder 2">
                <a:extLst>
                  <a:ext uri="{FF2B5EF4-FFF2-40B4-BE49-F238E27FC236}">
                    <a16:creationId xmlns:a16="http://schemas.microsoft.com/office/drawing/2014/main" id="{C17C5613-7420-4FB7-B61C-6DD4934CB776}"/>
                  </a:ext>
                </a:extLst>
              </p:cNvPr>
              <p:cNvSpPr>
                <a:spLocks noGrp="1" noRot="1" noChangeAspect="1" noMove="1" noResize="1" noEditPoints="1" noAdjustHandles="1" noChangeArrowheads="1" noChangeShapeType="1" noTextEdit="1"/>
              </p:cNvSpPr>
              <p:nvPr>
                <p:ph idx="1"/>
              </p:nvPr>
            </p:nvSpPr>
            <p:spPr>
              <a:xfrm>
                <a:off x="743095" y="1114916"/>
                <a:ext cx="8345822" cy="3126579"/>
              </a:xfrm>
              <a:blipFill>
                <a:blip r:embed="rId4"/>
                <a:stretch>
                  <a:fillRect l="-657" t="-2144"/>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3D296D4A-B10E-45BD-B25F-D5FF96FD20C0}"/>
              </a:ext>
            </a:extLst>
          </p:cNvPr>
          <p:cNvSpPr txBox="1">
            <a:spLocks/>
          </p:cNvSpPr>
          <p:nvPr/>
        </p:nvSpPr>
        <p:spPr>
          <a:xfrm>
            <a:off x="838200" y="-6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Results – Optimal Partitioning</a:t>
            </a:r>
            <a:endParaRPr lang="en-US">
              <a:cs typeface="Calibri Light"/>
            </a:endParaRPr>
          </a:p>
        </p:txBody>
      </p:sp>
      <p:grpSp>
        <p:nvGrpSpPr>
          <p:cNvPr id="21" name="Group 20">
            <a:extLst>
              <a:ext uri="{FF2B5EF4-FFF2-40B4-BE49-F238E27FC236}">
                <a16:creationId xmlns:a16="http://schemas.microsoft.com/office/drawing/2014/main" id="{D112C74E-EE54-44AA-8E1A-874CFAE9AA9D}"/>
              </a:ext>
            </a:extLst>
          </p:cNvPr>
          <p:cNvGrpSpPr/>
          <p:nvPr/>
        </p:nvGrpSpPr>
        <p:grpSpPr>
          <a:xfrm>
            <a:off x="8407519" y="803232"/>
            <a:ext cx="2946281" cy="2570400"/>
            <a:chOff x="1177654" y="3993948"/>
            <a:chExt cx="2281643" cy="1990555"/>
          </a:xfrm>
        </p:grpSpPr>
        <p:pic>
          <p:nvPicPr>
            <p:cNvPr id="12" name="Picture 11" descr="Table&#10;&#10;Description automatically generated">
              <a:extLst>
                <a:ext uri="{FF2B5EF4-FFF2-40B4-BE49-F238E27FC236}">
                  <a16:creationId xmlns:a16="http://schemas.microsoft.com/office/drawing/2014/main" id="{9BE7AC84-0611-4C16-9AC3-178487162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7654" y="4212353"/>
              <a:ext cx="2281643" cy="1772150"/>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19B0D1-16E9-43E8-8737-3B4E93223D7C}"/>
                    </a:ext>
                  </a:extLst>
                </p:cNvPr>
                <p:cNvSpPr txBox="1"/>
                <p:nvPr/>
              </p:nvSpPr>
              <p:spPr>
                <a:xfrm>
                  <a:off x="1177654" y="3993948"/>
                  <a:ext cx="2281643" cy="2539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50" i="1" dirty="0" smtClean="0">
                            <a:latin typeface="Cambria Math" panose="02040503050406030204" pitchFamily="18" charset="0"/>
                          </a:rPr>
                          <m:t>𝐷</m:t>
                        </m:r>
                        <m:r>
                          <a:rPr lang="en-US" sz="1050" i="1" dirty="0" smtClean="0">
                            <a:latin typeface="Cambria Math" panose="02040503050406030204" pitchFamily="18" charset="0"/>
                          </a:rPr>
                          <m:t>=523,449, </m:t>
                        </m:r>
                        <m:r>
                          <a:rPr lang="en-US" sz="1050" i="1" dirty="0" smtClean="0">
                            <a:latin typeface="Cambria Math" panose="02040503050406030204" pitchFamily="18" charset="0"/>
                          </a:rPr>
                          <m:t>𝑄</m:t>
                        </m:r>
                        <m:r>
                          <a:rPr lang="en-US" sz="1050" i="1" dirty="0" smtClean="0">
                            <a:latin typeface="Cambria Math" panose="02040503050406030204" pitchFamily="18" charset="0"/>
                          </a:rPr>
                          <m:t>=73,102,023</m:t>
                        </m:r>
                      </m:oMath>
                    </m:oMathPara>
                  </a14:m>
                  <a:endParaRPr lang="en-US" sz="1050"/>
                </a:p>
              </p:txBody>
            </p:sp>
          </mc:Choice>
          <mc:Fallback xmlns="">
            <p:sp>
              <p:nvSpPr>
                <p:cNvPr id="20" name="TextBox 19">
                  <a:extLst>
                    <a:ext uri="{FF2B5EF4-FFF2-40B4-BE49-F238E27FC236}">
                      <a16:creationId xmlns:a16="http://schemas.microsoft.com/office/drawing/2014/main" id="{0919B0D1-16E9-43E8-8737-3B4E93223D7C}"/>
                    </a:ext>
                  </a:extLst>
                </p:cNvPr>
                <p:cNvSpPr txBox="1">
                  <a:spLocks noRot="1" noChangeAspect="1" noMove="1" noResize="1" noEditPoints="1" noAdjustHandles="1" noChangeArrowheads="1" noChangeShapeType="1" noTextEdit="1"/>
                </p:cNvSpPr>
                <p:nvPr/>
              </p:nvSpPr>
              <p:spPr>
                <a:xfrm>
                  <a:off x="1177654" y="3993948"/>
                  <a:ext cx="2281643" cy="253916"/>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0F276430-9DE2-4BB8-9A5C-24555F733DF7}"/>
                  </a:ext>
                </a:extLst>
              </p:cNvPr>
              <p:cNvSpPr txBox="1">
                <a:spLocks/>
              </p:cNvSpPr>
              <p:nvPr/>
            </p:nvSpPr>
            <p:spPr>
              <a:xfrm>
                <a:off x="732209" y="1870433"/>
                <a:ext cx="7138162" cy="3955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Dual segmentation method [</a:t>
                </a:r>
                <a:r>
                  <a:rPr lang="en-US" sz="2000" dirty="0">
                    <a:ea typeface="+mn-lt"/>
                    <a:cs typeface="+mn-lt"/>
                  </a:rPr>
                  <a:t>Mikailov et al. </a:t>
                </a:r>
                <a:r>
                  <a:rPr lang="en-US" sz="2000" dirty="0"/>
                  <a:t>2017]</a:t>
                </a:r>
                <a:endParaRPr lang="en-US" sz="2000" dirty="0">
                  <a:cs typeface="Calibri"/>
                </a:endParaRPr>
              </a:p>
              <a:p>
                <a:pPr lvl="1"/>
                <a:r>
                  <a:rPr lang="en-US" sz="1800" dirty="0"/>
                  <a:t>Database divided into pieces of size </a:t>
                </a:r>
                <a14:m>
                  <m:oMath xmlns:m="http://schemas.openxmlformats.org/officeDocument/2006/math">
                    <m:r>
                      <a:rPr lang="en-US" sz="1800" i="1" dirty="0" smtClean="0">
                        <a:latin typeface="Cambria Math" panose="02040503050406030204" pitchFamily="18" charset="0"/>
                      </a:rPr>
                      <m:t>𝐷</m:t>
                    </m:r>
                    <m:r>
                      <a:rPr lang="en-US" sz="1800" i="1" dirty="0" smtClean="0">
                        <a:latin typeface="Cambria Math" panose="02040503050406030204" pitchFamily="18" charset="0"/>
                      </a:rPr>
                      <m:t>/</m:t>
                    </m:r>
                    <m:r>
                      <a:rPr lang="en-US" sz="1800" i="1" dirty="0" smtClean="0">
                        <a:latin typeface="Cambria Math" panose="02040503050406030204" pitchFamily="18" charset="0"/>
                      </a:rPr>
                      <m:t>𝑚</m:t>
                    </m:r>
                  </m:oMath>
                </a14:m>
                <a:endParaRPr lang="en-US" sz="1800" dirty="0"/>
              </a:p>
              <a:p>
                <a:pPr lvl="1"/>
                <a:r>
                  <a:rPr lang="en-US" sz="1800" dirty="0"/>
                  <a:t>Query divided into pieces of size </a:t>
                </a:r>
                <a14:m>
                  <m:oMath xmlns:m="http://schemas.openxmlformats.org/officeDocument/2006/math">
                    <m:r>
                      <a:rPr lang="en-US" sz="1800" i="1" smtClean="0">
                        <a:latin typeface="Cambria Math" panose="02040503050406030204" pitchFamily="18" charset="0"/>
                      </a:rPr>
                      <m:t>𝑄</m:t>
                    </m:r>
                    <m:r>
                      <a:rPr lang="en-US" sz="1800" i="1" smtClean="0">
                        <a:latin typeface="Cambria Math" panose="02040503050406030204" pitchFamily="18" charset="0"/>
                      </a:rPr>
                      <m:t>/</m:t>
                    </m:r>
                    <m:r>
                      <a:rPr lang="en-US" sz="1800" i="1" smtClean="0">
                        <a:latin typeface="Cambria Math" panose="02040503050406030204" pitchFamily="18" charset="0"/>
                      </a:rPr>
                      <m:t>𝑛</m:t>
                    </m:r>
                  </m:oMath>
                </a14:m>
                <a:endParaRPr lang="en-US" sz="1800" dirty="0"/>
              </a:p>
              <a:p>
                <a:pPr lvl="1"/>
                <a:r>
                  <a:rPr lang="en-US" sz="1800" dirty="0"/>
                  <a:t>Each of node executes a sub-job of (</a:t>
                </a:r>
                <a14:m>
                  <m:oMath xmlns:m="http://schemas.openxmlformats.org/officeDocument/2006/math">
                    <m:r>
                      <a:rPr lang="en-US" sz="1800" i="1" dirty="0" smtClean="0">
                        <a:latin typeface="Cambria Math" panose="02040503050406030204" pitchFamily="18" charset="0"/>
                      </a:rPr>
                      <m:t>𝐷</m:t>
                    </m:r>
                    <m:r>
                      <a:rPr lang="en-US" sz="1800" i="1" dirty="0" smtClean="0">
                        <a:latin typeface="Cambria Math" panose="02040503050406030204" pitchFamily="18" charset="0"/>
                      </a:rPr>
                      <m:t>/</m:t>
                    </m:r>
                    <m:r>
                      <a:rPr lang="en-US" sz="1800" i="1" dirty="0" err="1" smtClean="0">
                        <a:latin typeface="Cambria Math" panose="02040503050406030204" pitchFamily="18" charset="0"/>
                      </a:rPr>
                      <m:t>𝑚</m:t>
                    </m:r>
                  </m:oMath>
                </a14:m>
                <a:r>
                  <a:rPr lang="en-US" sz="1800" dirty="0"/>
                  <a:t>, </a:t>
                </a:r>
                <a14:m>
                  <m:oMath xmlns:m="http://schemas.openxmlformats.org/officeDocument/2006/math">
                    <m:r>
                      <a:rPr lang="en-US" sz="1800" b="0" i="0" dirty="0" smtClean="0">
                        <a:latin typeface="Cambria Math" panose="02040503050406030204" pitchFamily="18" charset="0"/>
                      </a:rPr>
                      <m:t> </m:t>
                    </m:r>
                    <m:r>
                      <a:rPr lang="en-US" sz="1800" i="1" dirty="0" smtClean="0">
                        <a:latin typeface="Cambria Math" panose="02040503050406030204" pitchFamily="18" charset="0"/>
                      </a:rPr>
                      <m:t>𝑄</m:t>
                    </m:r>
                    <m:r>
                      <a:rPr lang="en-US" sz="1800" i="1" dirty="0" smtClean="0">
                        <a:latin typeface="Cambria Math" panose="02040503050406030204" pitchFamily="18" charset="0"/>
                      </a:rPr>
                      <m:t>/</m:t>
                    </m:r>
                    <m:r>
                      <a:rPr lang="en-US" sz="1800" i="1" dirty="0" smtClean="0">
                        <a:latin typeface="Cambria Math" panose="02040503050406030204" pitchFamily="18" charset="0"/>
                      </a:rPr>
                      <m:t>𝑛</m:t>
                    </m:r>
                  </m:oMath>
                </a14:m>
                <a:r>
                  <a:rPr lang="en-US" sz="1800" dirty="0"/>
                  <a:t>)</a:t>
                </a:r>
              </a:p>
              <a:p>
                <a:r>
                  <a:rPr lang="en-US" sz="2000" dirty="0"/>
                  <a:t>How to find the optimal (</a:t>
                </a:r>
                <a14:m>
                  <m:oMath xmlns:m="http://schemas.openxmlformats.org/officeDocument/2006/math">
                    <m:r>
                      <a:rPr lang="en-US" sz="2000" i="1" dirty="0" smtClean="0">
                        <a:latin typeface="Cambria Math" panose="02040503050406030204" pitchFamily="18" charset="0"/>
                      </a:rPr>
                      <m:t>𝐷</m:t>
                    </m:r>
                    <m:r>
                      <a:rPr lang="en-US" sz="2000" i="1" dirty="0" smtClean="0">
                        <a:latin typeface="Cambria Math" panose="02040503050406030204" pitchFamily="18" charset="0"/>
                      </a:rPr>
                      <m:t>/</m:t>
                    </m:r>
                    <m:r>
                      <a:rPr lang="en-US" sz="2000" i="1" dirty="0" smtClean="0">
                        <a:latin typeface="Cambria Math" panose="02040503050406030204" pitchFamily="18" charset="0"/>
                      </a:rPr>
                      <m:t>𝑚</m:t>
                    </m:r>
                  </m:oMath>
                </a14:m>
                <a:r>
                  <a:rPr lang="en-US" sz="2000" dirty="0"/>
                  <a:t>, </a:t>
                </a:r>
                <a14:m>
                  <m:oMath xmlns:m="http://schemas.openxmlformats.org/officeDocument/2006/math">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𝑛</m:t>
                    </m:r>
                  </m:oMath>
                </a14:m>
                <a:r>
                  <a:rPr lang="en-US" sz="2000" dirty="0"/>
                  <a:t>)</a:t>
                </a:r>
              </a:p>
              <a:p>
                <a:pPr lvl="1"/>
                <a:r>
                  <a:rPr lang="en-US" sz="1800" dirty="0"/>
                  <a:t>Find all possible (</a:t>
                </a:r>
                <a:r>
                  <a:rPr lang="en-US" sz="1800" i="1" dirty="0" err="1"/>
                  <a:t>m,n</a:t>
                </a:r>
                <a:r>
                  <a:rPr lang="en-US" sz="1800" dirty="0"/>
                  <a:t>) by factoring </a:t>
                </a:r>
                <a:r>
                  <a:rPr lang="en-US" sz="1800" i="1" dirty="0"/>
                  <a:t>P </a:t>
                </a:r>
                <a:r>
                  <a:rPr lang="en-US" sz="1800" dirty="0"/>
                  <a:t>(a hyperbolic curve)</a:t>
                </a:r>
              </a:p>
              <a:p>
                <a:pPr lvl="1"/>
                <a:r>
                  <a:rPr lang="en-US" sz="1800" dirty="0"/>
                  <a:t>Utilize the runtime model for the specific hardware</a:t>
                </a:r>
              </a:p>
              <a:p>
                <a:pPr lvl="1"/>
                <a:r>
                  <a:rPr lang="en-US" sz="1800" b="1" dirty="0"/>
                  <a:t>Project the hyperbolic curve onto the runtime model (</a:t>
                </a:r>
                <a:r>
                  <a:rPr lang="en-US" sz="1800" b="1" dirty="0">
                    <a:solidFill>
                      <a:schemeClr val="accent1"/>
                    </a:solidFill>
                  </a:rPr>
                  <a:t>blue mesh</a:t>
                </a:r>
                <a:r>
                  <a:rPr lang="en-US" sz="1800" b="1" dirty="0"/>
                  <a:t>) to define the solution space (</a:t>
                </a:r>
                <a:r>
                  <a:rPr lang="en-US" sz="1800" b="1" dirty="0">
                    <a:solidFill>
                      <a:srgbClr val="FF0000"/>
                    </a:solidFill>
                  </a:rPr>
                  <a:t>red curve</a:t>
                </a:r>
                <a:r>
                  <a:rPr lang="en-US" sz="1800" b="1" dirty="0"/>
                  <a:t>)</a:t>
                </a:r>
              </a:p>
              <a:p>
                <a:pPr lvl="1"/>
                <a:r>
                  <a:rPr lang="en-US" sz="1800" dirty="0"/>
                  <a:t>Find the minimum </a:t>
                </a:r>
                <a:r>
                  <a:rPr lang="en-US" sz="1800" i="1" dirty="0"/>
                  <a:t>f(</a:t>
                </a:r>
                <a:r>
                  <a:rPr lang="en-US" sz="1800" i="1" dirty="0" err="1"/>
                  <a:t>m,n</a:t>
                </a:r>
                <a:r>
                  <a:rPr lang="en-US" sz="1800" i="1" dirty="0"/>
                  <a:t>) </a:t>
                </a:r>
                <a:r>
                  <a:rPr lang="en-US" sz="1800" dirty="0"/>
                  <a:t>alone the red curve</a:t>
                </a:r>
              </a:p>
              <a:p>
                <a:pPr lvl="1"/>
                <a:r>
                  <a:rPr lang="en-US" sz="1800" dirty="0"/>
                  <a:t>In this case the optimal (</a:t>
                </a:r>
                <a:r>
                  <a:rPr lang="en-US" sz="1800" i="1" dirty="0" err="1"/>
                  <a:t>m,n</a:t>
                </a:r>
                <a:r>
                  <a:rPr lang="en-US" sz="1800" dirty="0"/>
                  <a:t>) is (2,2048)</a:t>
                </a:r>
              </a:p>
            </p:txBody>
          </p:sp>
        </mc:Choice>
        <mc:Fallback xmlns="">
          <p:sp>
            <p:nvSpPr>
              <p:cNvPr id="13" name="Content Placeholder 2">
                <a:extLst>
                  <a:ext uri="{FF2B5EF4-FFF2-40B4-BE49-F238E27FC236}">
                    <a16:creationId xmlns:a16="http://schemas.microsoft.com/office/drawing/2014/main" id="{0F276430-9DE2-4BB8-9A5C-24555F733DF7}"/>
                  </a:ext>
                </a:extLst>
              </p:cNvPr>
              <p:cNvSpPr txBox="1">
                <a:spLocks noRot="1" noChangeAspect="1" noMove="1" noResize="1" noEditPoints="1" noAdjustHandles="1" noChangeArrowheads="1" noChangeShapeType="1" noTextEdit="1"/>
              </p:cNvSpPr>
              <p:nvPr/>
            </p:nvSpPr>
            <p:spPr>
              <a:xfrm>
                <a:off x="732209" y="1870433"/>
                <a:ext cx="7138162" cy="3955000"/>
              </a:xfrm>
              <a:prstGeom prst="rect">
                <a:avLst/>
              </a:prstGeom>
              <a:blipFill>
                <a:blip r:embed="rId7"/>
                <a:stretch>
                  <a:fillRect l="-769" t="-1695"/>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38D462DA-27F7-45AC-92D2-8BC028A66867}"/>
              </a:ext>
            </a:extLst>
          </p:cNvPr>
          <p:cNvSpPr txBox="1">
            <a:spLocks/>
          </p:cNvSpPr>
          <p:nvPr/>
        </p:nvSpPr>
        <p:spPr>
          <a:xfrm>
            <a:off x="5302491" y="6428435"/>
            <a:ext cx="3360246" cy="3198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Optimal solution</a:t>
            </a:r>
          </a:p>
        </p:txBody>
      </p:sp>
      <p:cxnSp>
        <p:nvCxnSpPr>
          <p:cNvPr id="10" name="Straight Arrow Connector 9">
            <a:extLst>
              <a:ext uri="{FF2B5EF4-FFF2-40B4-BE49-F238E27FC236}">
                <a16:creationId xmlns:a16="http://schemas.microsoft.com/office/drawing/2014/main" id="{553D762F-E42D-40A7-B029-754E9AF36800}"/>
              </a:ext>
            </a:extLst>
          </p:cNvPr>
          <p:cNvCxnSpPr>
            <a:cxnSpLocks/>
          </p:cNvCxnSpPr>
          <p:nvPr/>
        </p:nvCxnSpPr>
        <p:spPr>
          <a:xfrm flipV="1">
            <a:off x="7031318" y="5540829"/>
            <a:ext cx="1230939" cy="956385"/>
          </a:xfrm>
          <a:prstGeom prst="straightConnector1">
            <a:avLst/>
          </a:prstGeom>
          <a:ln w="381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454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9693</TotalTime>
  <Words>1191</Words>
  <Application>Microsoft Office PowerPoint</Application>
  <PresentationFormat>Widescreen</PresentationFormat>
  <Paragraphs>121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Courier New</vt:lpstr>
      <vt:lpstr>Wingdings</vt:lpstr>
      <vt:lpstr>Office Theme</vt:lpstr>
      <vt:lpstr>Profiling the BLAST bioinformatics application for load balancing on high-performance computing clusters</vt:lpstr>
      <vt:lpstr>Introduction</vt:lpstr>
      <vt:lpstr>Background</vt:lpstr>
      <vt:lpstr>Problem Formulation</vt:lpstr>
      <vt:lpstr>Methodology</vt:lpstr>
      <vt:lpstr>Results – Bottleneck </vt:lpstr>
      <vt:lpstr>Results – Hardware Performance</vt:lpstr>
      <vt:lpstr>Results – Modeling </vt:lpstr>
      <vt:lpstr>PowerPoint Presentation</vt:lpstr>
      <vt:lpstr>Discussion</vt:lpstr>
      <vt:lpstr>Conclusion</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Performance of BLAST on High Performance Computing Clusters</dc:title>
  <dc:creator>Cheng, Trinity *</dc:creator>
  <cp:lastModifiedBy>Cheng, Trinity *</cp:lastModifiedBy>
  <cp:revision>3</cp:revision>
  <dcterms:created xsi:type="dcterms:W3CDTF">2021-08-14T15:18:43Z</dcterms:created>
  <dcterms:modified xsi:type="dcterms:W3CDTF">2021-08-26T14:18:24Z</dcterms:modified>
</cp:coreProperties>
</file>