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87" r:id="rId2"/>
    <p:sldId id="319" r:id="rId3"/>
    <p:sldId id="314" r:id="rId4"/>
    <p:sldId id="320" r:id="rId5"/>
    <p:sldId id="313" r:id="rId6"/>
    <p:sldId id="316" r:id="rId7"/>
    <p:sldId id="321" r:id="rId8"/>
    <p:sldId id="322" r:id="rId9"/>
  </p:sldIdLst>
  <p:sldSz cx="9144000" cy="5143500" type="screen16x9"/>
  <p:notesSz cx="6858000" cy="9144000"/>
  <p:embeddedFontLst>
    <p:embeddedFont>
      <p:font typeface="Rajdhani" charset="0"/>
      <p:regular r:id="rId11"/>
      <p:bold r:id="rId12"/>
    </p:embeddedFont>
    <p:embeddedFont>
      <p:font typeface="Open Sans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50" autoAdjust="0"/>
  </p:normalViewPr>
  <p:slideViewPr>
    <p:cSldViewPr snapToObjects="1">
      <p:cViewPr>
        <p:scale>
          <a:sx n="66" d="100"/>
          <a:sy n="66" d="100"/>
        </p:scale>
        <p:origin x="-1276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b583104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b583104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b583104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b583104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 de caja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4071934" y="285734"/>
            <a:ext cx="4415290" cy="1857388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 smtClean="0"/>
              <a:t>Amenazas </a:t>
            </a:r>
            <a:r>
              <a:rPr lang="es" sz="6000" dirty="0" smtClean="0"/>
              <a:t>informaticas</a:t>
            </a:r>
            <a:r>
              <a:rPr lang="es" dirty="0" smtClean="0"/>
              <a:t/>
            </a:r>
            <a:br>
              <a:rPr lang="es" dirty="0" smtClean="0"/>
            </a:br>
            <a: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b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</a:br>
            <a:endParaRPr sz="2400" b="0" dirty="0"/>
          </a:p>
        </p:txBody>
      </p:sp>
      <p:sp>
        <p:nvSpPr>
          <p:cNvPr id="3" name="2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42910" y="71436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¿Qué es la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ciberseguridad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lang="es-ES" sz="4400" b="1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12;p33"/>
          <p:cNvSpPr txBox="1"/>
          <p:nvPr/>
        </p:nvSpPr>
        <p:spPr>
          <a:xfrm>
            <a:off x="1142976" y="2285998"/>
            <a:ext cx="2786082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" sz="32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Poteccion de la infraestructua computacional</a:t>
            </a:r>
          </a:p>
        </p:txBody>
      </p:sp>
      <p:sp>
        <p:nvSpPr>
          <p:cNvPr id="8" name="Google Shape;112;p33"/>
          <p:cNvSpPr txBox="1"/>
          <p:nvPr/>
        </p:nvSpPr>
        <p:spPr>
          <a:xfrm>
            <a:off x="4714876" y="2285998"/>
            <a:ext cx="4000528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Estandares, protocolos, reglas, herramientas y leyes informaticas</a:t>
            </a:r>
            <a:endParaRPr sz="3200" dirty="0">
              <a:solidFill>
                <a:schemeClr val="tx2">
                  <a:lumMod val="25000"/>
                </a:schemeClr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angular"/>
          <p:cNvCxnSpPr>
            <a:stCxn id="105" idx="2"/>
            <a:endCxn id="6" idx="0"/>
          </p:cNvCxnSpPr>
          <p:nvPr/>
        </p:nvCxnSpPr>
        <p:spPr>
          <a:xfrm rot="5400000">
            <a:off x="3044346" y="833634"/>
            <a:ext cx="944036" cy="196069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05" idx="2"/>
            <a:endCxn id="8" idx="0"/>
          </p:cNvCxnSpPr>
          <p:nvPr/>
        </p:nvCxnSpPr>
        <p:spPr>
          <a:xfrm rot="16200000" flipH="1">
            <a:off x="5133907" y="704765"/>
            <a:ext cx="944036" cy="221843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718200" y="428610"/>
            <a:ext cx="7707600" cy="126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Prin</a:t>
            </a:r>
            <a:r>
              <a:rPr lang="es-ES" sz="4400" b="1" dirty="0" smtClean="0">
                <a:solidFill>
                  <a:schemeClr val="bg2">
                    <a:lumMod val="7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ipios de la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seguridad de la información</a:t>
            </a:r>
            <a:endParaRPr lang="es-ES" sz="44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42" name="AutoShape 2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4" name="AutoShape 4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194859" y="1689077"/>
            <a:ext cx="2754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 Dimensiones -</a:t>
            </a:r>
            <a:endParaRPr lang="es-ES" sz="3200" dirty="0"/>
          </a:p>
        </p:txBody>
      </p:sp>
      <p:sp>
        <p:nvSpPr>
          <p:cNvPr id="8" name="Google Shape;105;p32"/>
          <p:cNvSpPr txBox="1"/>
          <p:nvPr/>
        </p:nvSpPr>
        <p:spPr>
          <a:xfrm>
            <a:off x="285720" y="2643188"/>
            <a:ext cx="2417750" cy="58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Integridad</a:t>
            </a:r>
            <a:endParaRPr lang="es-ES" sz="44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Google Shape;105;p32"/>
          <p:cNvSpPr txBox="1"/>
          <p:nvPr/>
        </p:nvSpPr>
        <p:spPr>
          <a:xfrm>
            <a:off x="2703470" y="3571882"/>
            <a:ext cx="3714776" cy="6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Confidencialidad</a:t>
            </a:r>
            <a:endParaRPr lang="es-ES" sz="40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05;p32"/>
          <p:cNvSpPr txBox="1"/>
          <p:nvPr/>
        </p:nvSpPr>
        <p:spPr>
          <a:xfrm>
            <a:off x="6094211" y="2643189"/>
            <a:ext cx="2906945" cy="6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Disponibilidad</a:t>
            </a:r>
            <a:endParaRPr lang="es-ES" sz="40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" name="13 Conector angular"/>
          <p:cNvCxnSpPr>
            <a:stCxn id="7" idx="2"/>
            <a:endCxn id="8" idx="0"/>
          </p:cNvCxnSpPr>
          <p:nvPr/>
        </p:nvCxnSpPr>
        <p:spPr>
          <a:xfrm rot="5400000">
            <a:off x="2848629" y="919818"/>
            <a:ext cx="369336" cy="307740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7" idx="2"/>
            <a:endCxn id="10" idx="0"/>
          </p:cNvCxnSpPr>
          <p:nvPr/>
        </p:nvCxnSpPr>
        <p:spPr>
          <a:xfrm rot="16200000" flipH="1">
            <a:off x="5875173" y="970677"/>
            <a:ext cx="369337" cy="297568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7" idx="2"/>
            <a:endCxn id="9" idx="0"/>
          </p:cNvCxnSpPr>
          <p:nvPr/>
        </p:nvCxnSpPr>
        <p:spPr>
          <a:xfrm rot="5400000">
            <a:off x="3917414" y="2917297"/>
            <a:ext cx="1298030" cy="1114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707058" y="298442"/>
            <a:ext cx="7707600" cy="83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Protección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 la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información</a:t>
            </a:r>
            <a:endParaRPr lang="es-ES" sz="44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42" name="AutoShape 2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4" name="AutoShape 4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Google Shape;105;p32"/>
          <p:cNvSpPr txBox="1"/>
          <p:nvPr/>
        </p:nvSpPr>
        <p:spPr>
          <a:xfrm>
            <a:off x="285720" y="2500311"/>
            <a:ext cx="2417750" cy="185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Medidas preventivas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1800" dirty="0" smtClean="0">
                <a:latin typeface="Rajdhani" charset="0"/>
                <a:cs typeface="Rajdhani" charset="0"/>
              </a:rPr>
              <a:t>acciones que pueden tomarse para evitar problemas no deseados</a:t>
            </a:r>
            <a:endParaRPr lang="es-ES" sz="1800" b="1" dirty="0" smtClean="0">
              <a:solidFill>
                <a:srgbClr val="434343"/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10" name="Google Shape;105;p32"/>
          <p:cNvSpPr txBox="1"/>
          <p:nvPr/>
        </p:nvSpPr>
        <p:spPr>
          <a:xfrm>
            <a:off x="6094212" y="2500312"/>
            <a:ext cx="2906945" cy="19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Medidas reactivas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1800" dirty="0" smtClean="0">
                <a:latin typeface="Rajdhani" charset="0"/>
                <a:cs typeface="Rajdhani" charset="0"/>
              </a:rPr>
              <a:t>donde ya se ocasionó un problema de seguridad y hay que solventarlo</a:t>
            </a:r>
            <a:endParaRPr lang="es-ES" sz="1800" b="1" dirty="0" smtClean="0">
              <a:solidFill>
                <a:srgbClr val="434343"/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cxnSp>
        <p:nvCxnSpPr>
          <p:cNvPr id="14" name="13 Conector angular"/>
          <p:cNvCxnSpPr>
            <a:stCxn id="105" idx="2"/>
            <a:endCxn id="8" idx="0"/>
          </p:cNvCxnSpPr>
          <p:nvPr/>
        </p:nvCxnSpPr>
        <p:spPr>
          <a:xfrm rot="5400000">
            <a:off x="2342712" y="282165"/>
            <a:ext cx="1370030" cy="306626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05" idx="2"/>
            <a:endCxn id="10" idx="0"/>
          </p:cNvCxnSpPr>
          <p:nvPr/>
        </p:nvCxnSpPr>
        <p:spPr>
          <a:xfrm rot="16200000" flipH="1">
            <a:off x="5369256" y="321882"/>
            <a:ext cx="1370031" cy="298682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1643042" y="660436"/>
            <a:ext cx="600079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Vulnerabilidades </a:t>
            </a:r>
            <a:r>
              <a:rPr lang="es-ES" sz="44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y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Fallas</a:t>
            </a:r>
            <a:endParaRPr lang="es-ES" sz="44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32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12;p33"/>
          <p:cNvSpPr txBox="1"/>
          <p:nvPr/>
        </p:nvSpPr>
        <p:spPr>
          <a:xfrm>
            <a:off x="4643438" y="1732004"/>
            <a:ext cx="4357718" cy="138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2200" b="1" dirty="0" smtClean="0">
                <a:latin typeface="Rajdhani" charset="0"/>
                <a:cs typeface="Rajdhani" charset="0"/>
              </a:rPr>
              <a:t>Falla:</a:t>
            </a:r>
            <a:r>
              <a:rPr lang="es-ES" sz="2200" dirty="0" smtClean="0">
                <a:latin typeface="Rajdhani" charset="0"/>
                <a:cs typeface="Rajdhani" charset="0"/>
              </a:rPr>
              <a:t> error en un programa/SO que desencadena resultados indeseados. </a:t>
            </a:r>
          </a:p>
          <a:p>
            <a:pPr lvl="0" algn="just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2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ea typeface="Rajdhani"/>
                <a:cs typeface="Rajdhani" charset="0"/>
                <a:sym typeface="Rajdhani"/>
              </a:rPr>
              <a:t>*Heisenbug  *Bohrbuig</a:t>
            </a:r>
          </a:p>
          <a:p>
            <a:pPr lvl="0" algn="just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2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ea typeface="Rajdhani"/>
                <a:cs typeface="Rajdhani" charset="0"/>
                <a:sym typeface="Rajdhani"/>
              </a:rPr>
              <a:t>*Mandelbug *Schroedinbugs</a:t>
            </a:r>
            <a:endParaRPr sz="2200" dirty="0">
              <a:solidFill>
                <a:schemeClr val="tx2">
                  <a:lumMod val="25000"/>
                </a:schemeClr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7" name="6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Google Shape;112;p33"/>
          <p:cNvSpPr txBox="1"/>
          <p:nvPr/>
        </p:nvSpPr>
        <p:spPr>
          <a:xfrm>
            <a:off x="285720" y="1732004"/>
            <a:ext cx="4071966" cy="257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2200" b="1" dirty="0" smtClean="0">
                <a:latin typeface="Rajdhani" charset="0"/>
                <a:cs typeface="Rajdhani" charset="0"/>
              </a:rPr>
              <a:t>Vulnerabilidad:</a:t>
            </a:r>
            <a:r>
              <a:rPr lang="es-ES" sz="2200" dirty="0" smtClean="0">
                <a:latin typeface="Rajdhani" charset="0"/>
                <a:cs typeface="Rajdhani" charset="0"/>
              </a:rPr>
              <a:t> debilidad/fallo de un sistema informatico que puede poner en riesgo las dimensiones.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2200" dirty="0" smtClean="0">
                <a:latin typeface="Rajdhani" charset="0"/>
                <a:cs typeface="Rajdhani" charset="0"/>
              </a:rPr>
              <a:t>Su detección permite reconocer y clasificar los agujeros de seguridad.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2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ea typeface="Rajdhani"/>
                <a:cs typeface="Rajdhani" charset="0"/>
                <a:sym typeface="Rajdhani"/>
              </a:rPr>
              <a:t>Existen ciertos pasos para detectarlas.</a:t>
            </a:r>
            <a:endParaRPr sz="2200" dirty="0">
              <a:solidFill>
                <a:schemeClr val="tx2">
                  <a:lumMod val="25000"/>
                </a:schemeClr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2143108" y="285734"/>
            <a:ext cx="4857784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Softwares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malignos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/>
            </a:r>
            <a:b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lang="es-ES" sz="28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 Malwares -</a:t>
            </a:r>
            <a:endParaRPr lang="es-ES" sz="28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05;p32"/>
          <p:cNvSpPr txBox="1"/>
          <p:nvPr/>
        </p:nvSpPr>
        <p:spPr>
          <a:xfrm>
            <a:off x="928662" y="2000246"/>
            <a:ext cx="1143008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Virus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7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105;p32"/>
          <p:cNvSpPr txBox="1"/>
          <p:nvPr/>
        </p:nvSpPr>
        <p:spPr>
          <a:xfrm>
            <a:off x="3643306" y="2000246"/>
            <a:ext cx="178595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Gusanos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05;p32"/>
          <p:cNvSpPr txBox="1"/>
          <p:nvPr/>
        </p:nvSpPr>
        <p:spPr>
          <a:xfrm>
            <a:off x="6215074" y="2000246"/>
            <a:ext cx="1928826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Troyanos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14626"/>
            <a:ext cx="1862481" cy="147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714626"/>
            <a:ext cx="1476399" cy="147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2658657"/>
            <a:ext cx="1428760" cy="152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2143108" y="306573"/>
            <a:ext cx="4857784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Softwares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malignos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/>
            </a:r>
            <a:b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lang="es-ES" sz="28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 Malwares -</a:t>
            </a:r>
            <a:endParaRPr lang="es-ES" sz="28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05;p32"/>
          <p:cNvSpPr txBox="1"/>
          <p:nvPr/>
        </p:nvSpPr>
        <p:spPr>
          <a:xfrm>
            <a:off x="107141" y="2021085"/>
            <a:ext cx="1857388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Spyware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7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105;p32"/>
          <p:cNvSpPr txBox="1"/>
          <p:nvPr/>
        </p:nvSpPr>
        <p:spPr>
          <a:xfrm>
            <a:off x="2285984" y="2021085"/>
            <a:ext cx="178595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Rootkits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05;p32"/>
          <p:cNvSpPr txBox="1"/>
          <p:nvPr/>
        </p:nvSpPr>
        <p:spPr>
          <a:xfrm>
            <a:off x="4429125" y="2021085"/>
            <a:ext cx="1509722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Botnet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" name="Google Shape;105;p32"/>
          <p:cNvSpPr txBox="1"/>
          <p:nvPr/>
        </p:nvSpPr>
        <p:spPr>
          <a:xfrm>
            <a:off x="6367474" y="2021085"/>
            <a:ext cx="2776526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Ransomware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64027"/>
            <a:ext cx="1500166" cy="144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5931" y="2735465"/>
            <a:ext cx="183579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35465"/>
            <a:ext cx="2000264" cy="10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5938846" y="3510863"/>
            <a:ext cx="285752" cy="550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4429124" y="142858"/>
            <a:ext cx="4058100" cy="28602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 smtClean="0"/>
              <a:t>Fin</a:t>
            </a:r>
            <a:r>
              <a:rPr lang="es" dirty="0" smtClean="0"/>
              <a:t/>
            </a:r>
            <a:br>
              <a:rPr lang="es" dirty="0" smtClean="0"/>
            </a:br>
            <a: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b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s" sz="2400" b="0" dirty="0" smtClean="0"/>
              <a:t>Paulina Sosa</a:t>
            </a:r>
            <a:br>
              <a:rPr lang="es" sz="2400" b="0" dirty="0" smtClean="0"/>
            </a:br>
            <a:r>
              <a:rPr lang="es" sz="2400" b="0" dirty="0" smtClean="0"/>
              <a:t>Lucia Farina</a:t>
            </a:r>
            <a:r>
              <a:rPr lang="es" sz="2400" dirty="0" smtClean="0"/>
              <a:t/>
            </a:r>
            <a:br>
              <a:rPr lang="es" sz="2400" dirty="0" smtClean="0"/>
            </a:br>
            <a:r>
              <a:rPr lang="es" sz="2400" b="0" dirty="0" smtClean="0"/>
              <a:t>Branko Beros</a:t>
            </a:r>
            <a:br>
              <a:rPr lang="es" sz="2400" b="0" dirty="0" smtClean="0"/>
            </a:br>
            <a:r>
              <a:rPr lang="es" sz="2400" b="0" dirty="0" smtClean="0"/>
              <a:t>Virginia Mercado</a:t>
            </a:r>
            <a:br>
              <a:rPr lang="es" sz="2400" b="0" dirty="0" smtClean="0"/>
            </a:br>
            <a:r>
              <a:rPr lang="es" sz="2400" b="0" dirty="0" smtClean="0"/>
              <a:t>Trinidad Faccini</a:t>
            </a:r>
            <a:endParaRPr sz="2400" b="0" dirty="0"/>
          </a:p>
        </p:txBody>
      </p:sp>
      <p:sp>
        <p:nvSpPr>
          <p:cNvPr id="3" name="2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131</Words>
  <Application>Microsoft Office PowerPoint</Application>
  <PresentationFormat>Presentación en pantalla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Rajdhani</vt:lpstr>
      <vt:lpstr>Open Sans</vt:lpstr>
      <vt:lpstr>Simple Light</vt:lpstr>
      <vt:lpstr>Amenazas informaticas . </vt:lpstr>
      <vt:lpstr>Diapositiva 2</vt:lpstr>
      <vt:lpstr>Diapositiva 3</vt:lpstr>
      <vt:lpstr>Diapositiva 4</vt:lpstr>
      <vt:lpstr>Diapositiva 5</vt:lpstr>
      <vt:lpstr>Diapositiva 6</vt:lpstr>
      <vt:lpstr>Diapositiva 7</vt:lpstr>
      <vt:lpstr>Fin . Paulina Sosa Lucia Farina Branko Beros Virginia Mercado Trinidad Faccini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caja</dc:title>
  <dc:creator>veronica moscuzza</dc:creator>
  <cp:lastModifiedBy>veronica moscuzza</cp:lastModifiedBy>
  <cp:revision>58</cp:revision>
  <dcterms:modified xsi:type="dcterms:W3CDTF">2021-05-09T19:00:09Z</dcterms:modified>
</cp:coreProperties>
</file>