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258" r:id="rId3"/>
    <p:sldId id="259" r:id="rId4"/>
    <p:sldId id="262" r:id="rId5"/>
    <p:sldId id="261" r:id="rId6"/>
    <p:sldId id="290" r:id="rId7"/>
    <p:sldId id="260" r:id="rId8"/>
    <p:sldId id="291" r:id="rId9"/>
    <p:sldId id="288" r:id="rId10"/>
    <p:sldId id="293" r:id="rId11"/>
    <p:sldId id="289" r:id="rId12"/>
    <p:sldId id="284" r:id="rId13"/>
    <p:sldId id="292" r:id="rId14"/>
    <p:sldId id="294" r:id="rId15"/>
    <p:sldId id="295" r:id="rId16"/>
    <p:sldId id="296" r:id="rId17"/>
    <p:sldId id="283" r:id="rId18"/>
    <p:sldId id="297" r:id="rId19"/>
    <p:sldId id="300" r:id="rId20"/>
    <p:sldId id="298" r:id="rId21"/>
    <p:sldId id="299" r:id="rId22"/>
    <p:sldId id="285" r:id="rId23"/>
    <p:sldId id="301" r:id="rId24"/>
    <p:sldId id="302" r:id="rId25"/>
    <p:sldId id="277" r:id="rId26"/>
    <p:sldId id="278" r:id="rId27"/>
    <p:sldId id="279" r:id="rId28"/>
    <p:sldId id="303" r:id="rId29"/>
    <p:sldId id="304" r:id="rId30"/>
    <p:sldId id="270" r:id="rId31"/>
    <p:sldId id="265" r:id="rId32"/>
  </p:sldIdLst>
  <p:sldSz cx="9144000" cy="5143500" type="screen16x9"/>
  <p:notesSz cx="6858000" cy="9144000"/>
  <p:embeddedFontLst>
    <p:embeddedFont>
      <p:font typeface="Lato Light" panose="020F0302020204030203" charset="0"/>
      <p:regular r:id="rId34"/>
      <p:bold r:id="rId35"/>
      <p:italic r:id="rId36"/>
      <p:boldItalic r:id="rId37"/>
    </p:embeddedFont>
    <p:embeddedFont>
      <p:font typeface="Lato Hairline"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a:defRPr lang="es-ES"/>
    </a:defPPr>
    <a:lvl1pPr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93F2"/>
    <a:srgbClr val="00DE10"/>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3AE05D-36DB-4DD7-96C7-62C8CCF73F0D}">
  <a:tblStyle styleId="{3D3AE05D-36DB-4DD7-96C7-62C8CCF73F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4" autoAdjust="0"/>
    <p:restoredTop sz="94660"/>
  </p:normalViewPr>
  <p:slideViewPr>
    <p:cSldViewPr>
      <p:cViewPr varScale="1">
        <p:scale>
          <a:sx n="110" d="100"/>
          <a:sy n="110" d="100"/>
        </p:scale>
        <p:origin x="624"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Shape 3"/>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120000 w 120000"/>
              <a:gd name="T11" fmla="*/ 120000 h 120000"/>
            </a:gdLst>
            <a:ahLst/>
            <a:cxnLst>
              <a:cxn ang="0">
                <a:pos x="T0" y="T1"/>
              </a:cxn>
              <a:cxn ang="0">
                <a:pos x="T2" y="T3"/>
              </a:cxn>
              <a:cxn ang="0">
                <a:pos x="T4" y="T5"/>
              </a:cxn>
              <a:cxn ang="0">
                <a:pos x="T6" y="T7"/>
              </a:cxn>
            </a:cxnLst>
            <a:rect l="T8" t="T9" r="T10" b="T11"/>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Shape 4"/>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s-ES" altLang="es-ES" smtClean="0">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1" name="Shape 57"/>
          <p:cNvSpPr>
            <a:spLocks noGrp="1" noRot="1" noChangeAspect="1"/>
          </p:cNvSpPr>
          <p:nvPr>
            <p:ph type="sldImg" idx="2"/>
          </p:nvPr>
        </p:nvSpPr>
        <p:spPr>
          <a:noFill/>
          <a:ln>
            <a:headEnd/>
            <a:tailEnd/>
          </a:ln>
        </p:spPr>
      </p:sp>
      <p:sp>
        <p:nvSpPr>
          <p:cNvPr id="15362" name="Shape 5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6498" name="Shape 109"/>
          <p:cNvSpPr>
            <a:spLocks noGrp="1" noRot="1" noChangeAspect="1" noTextEdit="1"/>
          </p:cNvSpPr>
          <p:nvPr>
            <p:ph type="sldImg" idx="2"/>
          </p:nvPr>
        </p:nvSpPr>
        <p:spPr>
          <a:noFill/>
          <a:ln>
            <a:headEnd/>
            <a:tailEnd/>
          </a:ln>
        </p:spPr>
      </p:sp>
      <p:sp>
        <p:nvSpPr>
          <p:cNvPr id="106499" name="Shape 11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8306" name="Shape 109"/>
          <p:cNvSpPr>
            <a:spLocks noGrp="1" noRot="1" noChangeAspect="1" noTextEdit="1"/>
          </p:cNvSpPr>
          <p:nvPr>
            <p:ph type="sldImg" idx="2"/>
          </p:nvPr>
        </p:nvSpPr>
        <p:spPr>
          <a:noFill/>
          <a:ln>
            <a:headEnd/>
            <a:tailEnd/>
          </a:ln>
        </p:spPr>
      </p:sp>
      <p:sp>
        <p:nvSpPr>
          <p:cNvPr id="98307" name="Shape 11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8" name="Shape 98"/>
          <p:cNvSpPr>
            <a:spLocks noGrp="1" noRot="1" noChangeAspect="1" noTextEdit="1"/>
          </p:cNvSpPr>
          <p:nvPr>
            <p:ph type="sldImg" idx="2"/>
          </p:nvPr>
        </p:nvSpPr>
        <p:spPr>
          <a:noFill/>
          <a:ln>
            <a:headEnd/>
            <a:tailEnd/>
          </a:ln>
        </p:spPr>
      </p:sp>
      <p:sp>
        <p:nvSpPr>
          <p:cNvPr id="86019" name="Shape 99"/>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450" name="Shape 117"/>
          <p:cNvSpPr>
            <a:spLocks noGrp="1" noRot="1" noChangeAspect="1" noTextEdit="1"/>
          </p:cNvSpPr>
          <p:nvPr>
            <p:ph type="sldImg" idx="2"/>
          </p:nvPr>
        </p:nvSpPr>
        <p:spPr>
          <a:noFill/>
          <a:ln>
            <a:headEnd/>
            <a:tailEnd/>
          </a:ln>
        </p:spPr>
      </p:sp>
      <p:sp>
        <p:nvSpPr>
          <p:cNvPr id="104451" name="Shape 11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46" name="Shape 117"/>
          <p:cNvSpPr>
            <a:spLocks noGrp="1" noRot="1" noChangeAspect="1" noTextEdit="1"/>
          </p:cNvSpPr>
          <p:nvPr>
            <p:ph type="sldImg" idx="2"/>
          </p:nvPr>
        </p:nvSpPr>
        <p:spPr>
          <a:noFill/>
          <a:ln>
            <a:headEnd/>
            <a:tailEnd/>
          </a:ln>
        </p:spPr>
      </p:sp>
      <p:sp>
        <p:nvSpPr>
          <p:cNvPr id="108547" name="Shape 11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4" name="Shape 117"/>
          <p:cNvSpPr>
            <a:spLocks noGrp="1" noRot="1" noChangeAspect="1" noTextEdit="1"/>
          </p:cNvSpPr>
          <p:nvPr>
            <p:ph type="sldImg" idx="2"/>
          </p:nvPr>
        </p:nvSpPr>
        <p:spPr>
          <a:noFill/>
          <a:ln>
            <a:headEnd/>
            <a:tailEnd/>
          </a:ln>
        </p:spPr>
      </p:sp>
      <p:sp>
        <p:nvSpPr>
          <p:cNvPr id="110595" name="Shape 11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2" name="Shape 117"/>
          <p:cNvSpPr>
            <a:spLocks noGrp="1" noRot="1" noChangeAspect="1" noTextEdit="1"/>
          </p:cNvSpPr>
          <p:nvPr>
            <p:ph type="sldImg" idx="2"/>
          </p:nvPr>
        </p:nvSpPr>
        <p:spPr>
          <a:noFill/>
          <a:ln>
            <a:headEnd/>
            <a:tailEnd/>
          </a:ln>
        </p:spPr>
      </p:sp>
      <p:sp>
        <p:nvSpPr>
          <p:cNvPr id="112643" name="Shape 11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0" name="Shape 98"/>
          <p:cNvSpPr>
            <a:spLocks noGrp="1" noRot="1" noChangeAspect="1" noTextEdit="1"/>
          </p:cNvSpPr>
          <p:nvPr>
            <p:ph type="sldImg" idx="2"/>
          </p:nvPr>
        </p:nvSpPr>
        <p:spPr>
          <a:noFill/>
          <a:ln>
            <a:headEnd/>
            <a:tailEnd/>
          </a:ln>
        </p:spPr>
      </p:sp>
      <p:sp>
        <p:nvSpPr>
          <p:cNvPr id="83971" name="Shape 99"/>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690" name="Shape 91"/>
          <p:cNvSpPr>
            <a:spLocks noGrp="1" noRot="1" noChangeAspect="1" noTextEdit="1"/>
          </p:cNvSpPr>
          <p:nvPr>
            <p:ph type="sldImg" idx="2"/>
          </p:nvPr>
        </p:nvSpPr>
        <p:spPr>
          <a:noFill/>
          <a:ln>
            <a:headEnd/>
            <a:tailEnd/>
          </a:ln>
        </p:spPr>
      </p:sp>
      <p:sp>
        <p:nvSpPr>
          <p:cNvPr id="114691" name="Shape 9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0834" name="Shape 91"/>
          <p:cNvSpPr>
            <a:spLocks noGrp="1" noRot="1" noChangeAspect="1" noTextEdit="1"/>
          </p:cNvSpPr>
          <p:nvPr>
            <p:ph type="sldImg" idx="2"/>
          </p:nvPr>
        </p:nvSpPr>
        <p:spPr>
          <a:noFill/>
          <a:ln>
            <a:headEnd/>
            <a:tailEnd/>
          </a:ln>
        </p:spPr>
      </p:sp>
      <p:sp>
        <p:nvSpPr>
          <p:cNvPr id="120835" name="Shape 9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7" name="Shape 71"/>
          <p:cNvSpPr>
            <a:spLocks noGrp="1" noRot="1" noChangeAspect="1"/>
          </p:cNvSpPr>
          <p:nvPr>
            <p:ph type="sldImg" idx="2"/>
          </p:nvPr>
        </p:nvSpPr>
        <p:spPr>
          <a:noFill/>
          <a:ln>
            <a:headEnd/>
            <a:tailEnd/>
          </a:ln>
        </p:spPr>
      </p:sp>
      <p:sp>
        <p:nvSpPr>
          <p:cNvPr id="19458" name="Shape 7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38" name="Shape 91"/>
          <p:cNvSpPr>
            <a:spLocks noGrp="1" noRot="1" noChangeAspect="1" noTextEdit="1"/>
          </p:cNvSpPr>
          <p:nvPr>
            <p:ph type="sldImg" idx="2"/>
          </p:nvPr>
        </p:nvSpPr>
        <p:spPr>
          <a:noFill/>
          <a:ln>
            <a:headEnd/>
            <a:tailEnd/>
          </a:ln>
        </p:spPr>
      </p:sp>
      <p:sp>
        <p:nvSpPr>
          <p:cNvPr id="116739" name="Shape 9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6" name="Shape 91"/>
          <p:cNvSpPr>
            <a:spLocks noGrp="1" noRot="1" noChangeAspect="1" noTextEdit="1"/>
          </p:cNvSpPr>
          <p:nvPr>
            <p:ph type="sldImg" idx="2"/>
          </p:nvPr>
        </p:nvSpPr>
        <p:spPr>
          <a:noFill/>
          <a:ln>
            <a:headEnd/>
            <a:tailEnd/>
          </a:ln>
        </p:spPr>
      </p:sp>
      <p:sp>
        <p:nvSpPr>
          <p:cNvPr id="118787" name="Shape 9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6" name="Shape 98"/>
          <p:cNvSpPr>
            <a:spLocks noGrp="1" noRot="1" noChangeAspect="1" noTextEdit="1"/>
          </p:cNvSpPr>
          <p:nvPr>
            <p:ph type="sldImg" idx="2"/>
          </p:nvPr>
        </p:nvSpPr>
        <p:spPr>
          <a:noFill/>
          <a:ln>
            <a:headEnd/>
            <a:tailEnd/>
          </a:ln>
        </p:spPr>
      </p:sp>
      <p:sp>
        <p:nvSpPr>
          <p:cNvPr id="88067" name="Shape 99"/>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2" name="Shape 109"/>
          <p:cNvSpPr>
            <a:spLocks noGrp="1" noRot="1" noChangeAspect="1" noTextEdit="1"/>
          </p:cNvSpPr>
          <p:nvPr>
            <p:ph type="sldImg" idx="2"/>
          </p:nvPr>
        </p:nvSpPr>
        <p:spPr>
          <a:noFill/>
          <a:ln>
            <a:headEnd/>
            <a:tailEnd/>
          </a:ln>
        </p:spPr>
      </p:sp>
      <p:sp>
        <p:nvSpPr>
          <p:cNvPr id="122883" name="Shape 11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0" name="Shape 109"/>
          <p:cNvSpPr>
            <a:spLocks noGrp="1" noRot="1" noChangeAspect="1" noTextEdit="1"/>
          </p:cNvSpPr>
          <p:nvPr>
            <p:ph type="sldImg" idx="2"/>
          </p:nvPr>
        </p:nvSpPr>
        <p:spPr>
          <a:noFill/>
          <a:ln>
            <a:headEnd/>
            <a:tailEnd/>
          </a:ln>
        </p:spPr>
      </p:sp>
      <p:sp>
        <p:nvSpPr>
          <p:cNvPr id="124931" name="Shape 11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69" name="Shape 231"/>
          <p:cNvSpPr>
            <a:spLocks noGrp="1" noRot="1" noChangeAspect="1"/>
          </p:cNvSpPr>
          <p:nvPr>
            <p:ph type="sldImg" idx="2"/>
          </p:nvPr>
        </p:nvSpPr>
        <p:spPr>
          <a:noFill/>
          <a:ln>
            <a:headEnd/>
            <a:tailEnd/>
          </a:ln>
        </p:spPr>
      </p:sp>
      <p:sp>
        <p:nvSpPr>
          <p:cNvPr id="58370" name="Shape 23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7" name="Shape 239"/>
          <p:cNvSpPr>
            <a:spLocks noGrp="1" noRot="1" noChangeAspect="1"/>
          </p:cNvSpPr>
          <p:nvPr>
            <p:ph type="sldImg" idx="2"/>
          </p:nvPr>
        </p:nvSpPr>
        <p:spPr>
          <a:noFill/>
          <a:ln>
            <a:headEnd/>
            <a:tailEnd/>
          </a:ln>
        </p:spPr>
      </p:sp>
      <p:sp>
        <p:nvSpPr>
          <p:cNvPr id="60418" name="Shape 24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5" name="Shape 247"/>
          <p:cNvSpPr>
            <a:spLocks noGrp="1" noRot="1" noChangeAspect="1"/>
          </p:cNvSpPr>
          <p:nvPr>
            <p:ph type="sldImg" idx="2"/>
          </p:nvPr>
        </p:nvSpPr>
        <p:spPr>
          <a:noFill/>
          <a:ln>
            <a:headEnd/>
            <a:tailEnd/>
          </a:ln>
        </p:spPr>
      </p:sp>
      <p:sp>
        <p:nvSpPr>
          <p:cNvPr id="62466" name="Shape 24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9026" name="Shape 117"/>
          <p:cNvSpPr>
            <a:spLocks noGrp="1" noRot="1" noChangeAspect="1" noTextEdit="1"/>
          </p:cNvSpPr>
          <p:nvPr>
            <p:ph type="sldImg" idx="2"/>
          </p:nvPr>
        </p:nvSpPr>
        <p:spPr>
          <a:noFill/>
          <a:ln>
            <a:headEnd/>
            <a:tailEnd/>
          </a:ln>
        </p:spPr>
      </p:sp>
      <p:sp>
        <p:nvSpPr>
          <p:cNvPr id="129027" name="Shape 11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074" name="Shape 117"/>
          <p:cNvSpPr>
            <a:spLocks noGrp="1" noRot="1" noChangeAspect="1" noTextEdit="1"/>
          </p:cNvSpPr>
          <p:nvPr>
            <p:ph type="sldImg" idx="2"/>
          </p:nvPr>
        </p:nvSpPr>
        <p:spPr>
          <a:noFill/>
          <a:ln>
            <a:headEnd/>
            <a:tailEnd/>
          </a:ln>
        </p:spPr>
      </p:sp>
      <p:sp>
        <p:nvSpPr>
          <p:cNvPr id="131075" name="Shape 118"/>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5" name="Shape 78"/>
          <p:cNvSpPr>
            <a:spLocks noGrp="1" noRot="1" noChangeAspect="1"/>
          </p:cNvSpPr>
          <p:nvPr>
            <p:ph type="sldImg" idx="2"/>
          </p:nvPr>
        </p:nvSpPr>
        <p:spPr>
          <a:noFill/>
          <a:ln>
            <a:headEnd/>
            <a:tailEnd/>
          </a:ln>
        </p:spPr>
      </p:sp>
      <p:sp>
        <p:nvSpPr>
          <p:cNvPr id="21506" name="Shape 79"/>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3" name="Shape 169"/>
          <p:cNvSpPr>
            <a:spLocks noGrp="1" noRot="1" noChangeAspect="1"/>
          </p:cNvSpPr>
          <p:nvPr>
            <p:ph type="sldImg" idx="2"/>
          </p:nvPr>
        </p:nvSpPr>
        <p:spPr>
          <a:noFill/>
          <a:ln>
            <a:headEnd/>
            <a:tailEnd/>
          </a:ln>
        </p:spPr>
      </p:sp>
      <p:sp>
        <p:nvSpPr>
          <p:cNvPr id="44034" name="Shape 17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3" name="Shape 126"/>
          <p:cNvSpPr>
            <a:spLocks noGrp="1" noRot="1" noChangeAspect="1"/>
          </p:cNvSpPr>
          <p:nvPr>
            <p:ph type="sldImg" idx="2"/>
          </p:nvPr>
        </p:nvSpPr>
        <p:spPr>
          <a:noFill/>
          <a:ln>
            <a:headEnd/>
            <a:tailEnd/>
          </a:ln>
        </p:spPr>
      </p:sp>
      <p:sp>
        <p:nvSpPr>
          <p:cNvPr id="33794" name="Shape 127"/>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49" name="Shape 98"/>
          <p:cNvSpPr>
            <a:spLocks noGrp="1" noRot="1" noChangeAspect="1"/>
          </p:cNvSpPr>
          <p:nvPr>
            <p:ph type="sldImg" idx="2"/>
          </p:nvPr>
        </p:nvSpPr>
        <p:spPr>
          <a:noFill/>
          <a:ln>
            <a:headEnd/>
            <a:tailEnd/>
          </a:ln>
        </p:spPr>
      </p:sp>
      <p:sp>
        <p:nvSpPr>
          <p:cNvPr id="27650" name="Shape 99"/>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1" name="Shape 91"/>
          <p:cNvSpPr>
            <a:spLocks noGrp="1" noRot="1" noChangeAspect="1"/>
          </p:cNvSpPr>
          <p:nvPr>
            <p:ph type="sldImg" idx="2"/>
          </p:nvPr>
        </p:nvSpPr>
        <p:spPr>
          <a:noFill/>
          <a:ln>
            <a:headEnd/>
            <a:tailEnd/>
          </a:ln>
        </p:spPr>
      </p:sp>
      <p:sp>
        <p:nvSpPr>
          <p:cNvPr id="25602" name="Shape 9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0354" name="Shape 91"/>
          <p:cNvSpPr>
            <a:spLocks noGrp="1" noRot="1" noChangeAspect="1" noTextEdit="1"/>
          </p:cNvSpPr>
          <p:nvPr>
            <p:ph type="sldImg" idx="2"/>
          </p:nvPr>
        </p:nvSpPr>
        <p:spPr>
          <a:noFill/>
          <a:ln>
            <a:headEnd/>
            <a:tailEnd/>
          </a:ln>
        </p:spPr>
      </p:sp>
      <p:sp>
        <p:nvSpPr>
          <p:cNvPr id="100355" name="Shape 92"/>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3" name="Shape 85"/>
          <p:cNvSpPr>
            <a:spLocks noGrp="1" noRot="1" noChangeAspect="1"/>
          </p:cNvSpPr>
          <p:nvPr>
            <p:ph type="sldImg" idx="2"/>
          </p:nvPr>
        </p:nvSpPr>
        <p:spPr>
          <a:noFill/>
          <a:ln>
            <a:headEnd/>
            <a:tailEnd/>
          </a:ln>
        </p:spPr>
      </p:sp>
      <p:sp>
        <p:nvSpPr>
          <p:cNvPr id="23554" name="Shape 86"/>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Shape 109"/>
          <p:cNvSpPr>
            <a:spLocks noGrp="1" noRot="1" noChangeAspect="1" noTextEdit="1"/>
          </p:cNvSpPr>
          <p:nvPr>
            <p:ph type="sldImg" idx="2"/>
          </p:nvPr>
        </p:nvSpPr>
        <p:spPr>
          <a:noFill/>
          <a:ln>
            <a:headEnd/>
            <a:tailEnd/>
          </a:ln>
        </p:spPr>
      </p:sp>
      <p:sp>
        <p:nvSpPr>
          <p:cNvPr id="102403" name="Shape 11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6258" name="Shape 109"/>
          <p:cNvSpPr>
            <a:spLocks noGrp="1" noRot="1" noChangeAspect="1" noTextEdit="1"/>
          </p:cNvSpPr>
          <p:nvPr>
            <p:ph type="sldImg" idx="2"/>
          </p:nvPr>
        </p:nvSpPr>
        <p:spPr>
          <a:noFill/>
          <a:ln>
            <a:headEnd/>
            <a:tailEnd/>
          </a:ln>
        </p:spPr>
      </p:sp>
      <p:sp>
        <p:nvSpPr>
          <p:cNvPr id="96259" name="Shape 110"/>
          <p:cNvSpPr txBox="1">
            <a:spLocks noGrp="1"/>
          </p:cNvSpPr>
          <p:nvPr>
            <p:ph type="body" idx="1"/>
          </p:nvPr>
        </p:nvSpPr>
        <p:spPr>
          <a:ln/>
        </p:spPr>
        <p:txBody>
          <a:bodyPr/>
          <a:lstStyle/>
          <a:p>
            <a:pPr marL="0" indent="0" eaLnBrk="1" hangingPunct="1">
              <a:buSzPts val="1400"/>
            </a:pPr>
            <a:endParaRPr lang="es-ES" altLang="es-ES" sz="1100" dirty="0"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dpi="0" rotWithShape="0">
          <a:blip r:embed="rId2"/>
          <a:srcRect/>
          <a:stretch>
            <a:fillRect/>
          </a:stretch>
        </a:blipFill>
        <a:effectLst/>
      </p:bgPr>
    </p:bg>
    <p:spTree>
      <p:nvGrpSpPr>
        <p:cNvPr id="1" name="Shape 9"/>
        <p:cNvGrpSpPr/>
        <p:nvPr/>
      </p:nvGrpSpPr>
      <p:grpSpPr>
        <a:xfrm>
          <a:off x="0" y="0"/>
          <a:ext cx="0" cy="0"/>
          <a:chOff x="0" y="0"/>
          <a:chExt cx="0" cy="0"/>
        </a:xfrm>
      </p:grpSpPr>
      <p:pic>
        <p:nvPicPr>
          <p:cNvPr id="3" name="Shape 10" descr="paint_transparent1.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55211"/>
          <a:stretch>
            <a:fillRect/>
          </a:stretch>
        </p:blipFill>
        <p:spPr bwMode="auto">
          <a:xfrm>
            <a:off x="0" y="0"/>
            <a:ext cx="40957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hape 11"/>
          <p:cNvSpPr txBox="1">
            <a:spLocks noGrp="1"/>
          </p:cNvSpPr>
          <p:nvPr>
            <p:ph type="ctrTitle"/>
          </p:nvPr>
        </p:nvSpPr>
        <p:spPr>
          <a:xfrm>
            <a:off x="3208125" y="3287225"/>
            <a:ext cx="5250300" cy="1159800"/>
          </a:xfrm>
          <a:prstGeom prst="rect">
            <a:avLst/>
          </a:prstGeom>
        </p:spPr>
        <p:txBody>
          <a:bodyPr spcFirstLastPara="1"/>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393355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dpi="0" rotWithShape="0">
          <a:blip r:embed="rId2"/>
          <a:srcRect/>
          <a:stretch>
            <a:fillRect/>
          </a:stretch>
        </a:blipFill>
        <a:effectLst/>
      </p:bgPr>
    </p:bg>
    <p:spTree>
      <p:nvGrpSpPr>
        <p:cNvPr id="1" name="Shape 12"/>
        <p:cNvGrpSpPr/>
        <p:nvPr/>
      </p:nvGrpSpPr>
      <p:grpSpPr>
        <a:xfrm>
          <a:off x="0" y="0"/>
          <a:ext cx="0" cy="0"/>
          <a:chOff x="0" y="0"/>
          <a:chExt cx="0" cy="0"/>
        </a:xfrm>
      </p:grpSpPr>
      <p:pic>
        <p:nvPicPr>
          <p:cNvPr id="4" name="Shape 13" descr="paint_transparent4.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49954"/>
          <a:stretch>
            <a:fillRect/>
          </a:stretch>
        </p:blipFill>
        <p:spPr bwMode="auto">
          <a:xfrm>
            <a:off x="4567238" y="0"/>
            <a:ext cx="457676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hape 14"/>
          <p:cNvSpPr>
            <a:spLocks noChangeArrowheads="1"/>
          </p:cNvSpPr>
          <p:nvPr/>
        </p:nvSpPr>
        <p:spPr bwMode="auto">
          <a:xfrm>
            <a:off x="0" y="0"/>
            <a:ext cx="5300663" cy="514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s-ES" altLang="es-ES" dirty="0"/>
          </a:p>
        </p:txBody>
      </p:sp>
      <p:sp>
        <p:nvSpPr>
          <p:cNvPr id="15" name="Shape 15"/>
          <p:cNvSpPr txBox="1">
            <a:spLocks noGrp="1"/>
          </p:cNvSpPr>
          <p:nvPr>
            <p:ph type="ctrTitle"/>
          </p:nvPr>
        </p:nvSpPr>
        <p:spPr>
          <a:xfrm>
            <a:off x="685800" y="2878750"/>
            <a:ext cx="3914700" cy="1159800"/>
          </a:xfrm>
          <a:prstGeom prst="rect">
            <a:avLst/>
          </a:prstGeom>
        </p:spPr>
        <p:txBody>
          <a:bodyPr spcFirstLastPara="1"/>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spcFirstLastPara="1"/>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extLst>
      <p:ext uri="{BB962C8B-B14F-4D97-AF65-F5344CB8AC3E}">
        <p14:creationId xmlns:p14="http://schemas.microsoft.com/office/powerpoint/2010/main" val="136400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dpi="0" rotWithShape="0">
          <a:blip r:embed="rId2"/>
          <a:srcRect/>
          <a:stretch>
            <a:fillRect/>
          </a:stretch>
        </a:blipFill>
        <a:effectLst/>
      </p:bgPr>
    </p:bg>
    <p:spTree>
      <p:nvGrpSpPr>
        <p:cNvPr id="1" name="Shape 17"/>
        <p:cNvGrpSpPr/>
        <p:nvPr/>
      </p:nvGrpSpPr>
      <p:grpSpPr>
        <a:xfrm>
          <a:off x="0" y="0"/>
          <a:ext cx="0" cy="0"/>
          <a:chOff x="0" y="0"/>
          <a:chExt cx="0" cy="0"/>
        </a:xfrm>
      </p:grpSpPr>
      <p:pic>
        <p:nvPicPr>
          <p:cNvPr id="3" name="Shape 18" descr="paint_transparent4.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Shape 19"/>
          <p:cNvSpPr txBox="1">
            <a:spLocks noGrp="1"/>
          </p:cNvSpPr>
          <p:nvPr>
            <p:ph type="body" idx="1"/>
          </p:nvPr>
        </p:nvSpPr>
        <p:spPr>
          <a:xfrm>
            <a:off x="2483350" y="836125"/>
            <a:ext cx="4177200" cy="3471300"/>
          </a:xfrm>
          <a:prstGeom prst="rect">
            <a:avLst/>
          </a:prstGeom>
        </p:spPr>
        <p:txBody>
          <a:bodyPr spcFirstLastPara="1" anchor="ctr"/>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4" name="Shape 20"/>
          <p:cNvSpPr txBox="1">
            <a:spLocks noGrp="1"/>
          </p:cNvSpPr>
          <p:nvPr>
            <p:ph type="sldNum" idx="10"/>
          </p:nvPr>
        </p:nvSpPr>
        <p:spPr>
          <a:xfrm>
            <a:off x="4297363" y="4673600"/>
            <a:ext cx="549275" cy="393700"/>
          </a:xfrm>
        </p:spPr>
        <p:txBody>
          <a:bodyPr/>
          <a:lstStyle>
            <a:lvl1pPr algn="ctr">
              <a:defRPr/>
            </a:lvl1pPr>
          </a:lstStyle>
          <a:p>
            <a:fld id="{AF99BB9B-1633-4EB3-8EA9-4CA99FA3CF8F}" type="slidenum">
              <a:rPr lang="es-ES" altLang="es-ES"/>
              <a:pPr/>
              <a:t>‹Nº›</a:t>
            </a:fld>
            <a:endParaRPr lang="es-ES" altLang="es-ES" dirty="0"/>
          </a:p>
        </p:txBody>
      </p:sp>
    </p:spTree>
    <p:extLst>
      <p:ext uri="{BB962C8B-B14F-4D97-AF65-F5344CB8AC3E}">
        <p14:creationId xmlns:p14="http://schemas.microsoft.com/office/powerpoint/2010/main" val="112510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dpi="0" rotWithShape="0">
          <a:blip r:embed="rId2"/>
          <a:srcRect/>
          <a:stretch>
            <a:fillRect/>
          </a:stretch>
        </a:blipFill>
        <a:effectLst/>
      </p:bgPr>
    </p:bg>
    <p:spTree>
      <p:nvGrpSpPr>
        <p:cNvPr id="1" name="Shape 21"/>
        <p:cNvGrpSpPr/>
        <p:nvPr/>
      </p:nvGrpSpPr>
      <p:grpSpPr>
        <a:xfrm>
          <a:off x="0" y="0"/>
          <a:ext cx="0" cy="0"/>
          <a:chOff x="0" y="0"/>
          <a:chExt cx="0" cy="0"/>
        </a:xfrm>
      </p:grpSpPr>
      <p:pic>
        <p:nvPicPr>
          <p:cNvPr id="4" name="Shape 22" descr="paint_transparent1.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hape 23"/>
          <p:cNvSpPr txBox="1">
            <a:spLocks noGrp="1"/>
          </p:cNvSpPr>
          <p:nvPr>
            <p:ph type="title"/>
          </p:nvPr>
        </p:nvSpPr>
        <p:spPr>
          <a:xfrm>
            <a:off x="457200" y="1348975"/>
            <a:ext cx="5511300" cy="857400"/>
          </a:xfrm>
          <a:prstGeom prst="rect">
            <a:avLst/>
          </a:prstGeom>
        </p:spPr>
        <p:txBody>
          <a:bodyPr spcFirstLastPara="1"/>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spcFirstLastPara="1"/>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5" name="Shape 25"/>
          <p:cNvSpPr txBox="1">
            <a:spLocks noGrp="1"/>
          </p:cNvSpPr>
          <p:nvPr>
            <p:ph type="sldNum" idx="10"/>
          </p:nvPr>
        </p:nvSpPr>
        <p:spPr/>
        <p:txBody>
          <a:bodyPr/>
          <a:lstStyle>
            <a:lvl1pPr>
              <a:defRPr/>
            </a:lvl1pPr>
          </a:lstStyle>
          <a:p>
            <a:fld id="{95B41B9F-FE88-4249-AA4D-74A6331E28EC}" type="slidenum">
              <a:rPr lang="es-ES" altLang="es-ES"/>
              <a:pPr/>
              <a:t>‹Nº›</a:t>
            </a:fld>
            <a:endParaRPr lang="es-ES" altLang="es-ES" dirty="0"/>
          </a:p>
        </p:txBody>
      </p:sp>
    </p:spTree>
    <p:extLst>
      <p:ext uri="{BB962C8B-B14F-4D97-AF65-F5344CB8AC3E}">
        <p14:creationId xmlns:p14="http://schemas.microsoft.com/office/powerpoint/2010/main" val="67214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dpi="0" rotWithShape="0">
          <a:blip r:embed="rId2"/>
          <a:srcRect/>
          <a:stretch>
            <a:fillRect/>
          </a:stretch>
        </a:blipFill>
        <a:effectLst/>
      </p:bgPr>
    </p:bg>
    <p:spTree>
      <p:nvGrpSpPr>
        <p:cNvPr id="1" name="Shape 26"/>
        <p:cNvGrpSpPr/>
        <p:nvPr/>
      </p:nvGrpSpPr>
      <p:grpSpPr>
        <a:xfrm>
          <a:off x="0" y="0"/>
          <a:ext cx="0" cy="0"/>
          <a:chOff x="0" y="0"/>
          <a:chExt cx="0" cy="0"/>
        </a:xfrm>
      </p:grpSpPr>
      <p:pic>
        <p:nvPicPr>
          <p:cNvPr id="5" name="Shape 27" descr="paint_transparent1.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hape 28"/>
          <p:cNvSpPr txBox="1">
            <a:spLocks noGrp="1"/>
          </p:cNvSpPr>
          <p:nvPr>
            <p:ph type="title"/>
          </p:nvPr>
        </p:nvSpPr>
        <p:spPr>
          <a:xfrm>
            <a:off x="457200" y="1348975"/>
            <a:ext cx="5511300" cy="857400"/>
          </a:xfrm>
          <a:prstGeom prst="rect">
            <a:avLst/>
          </a:prstGeom>
        </p:spPr>
        <p:txBody>
          <a:bodyPr spcFirstLastPara="1"/>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Shape 29"/>
          <p:cNvSpPr txBox="1">
            <a:spLocks noGrp="1"/>
          </p:cNvSpPr>
          <p:nvPr>
            <p:ph type="body" idx="1"/>
          </p:nvPr>
        </p:nvSpPr>
        <p:spPr>
          <a:xfrm>
            <a:off x="457200" y="2211825"/>
            <a:ext cx="2675100" cy="2637900"/>
          </a:xfrm>
          <a:prstGeom prst="rect">
            <a:avLst/>
          </a:prstGeom>
        </p:spPr>
        <p:txBody>
          <a:bodyPr spcFirstLastPara="1"/>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Shape 30"/>
          <p:cNvSpPr txBox="1">
            <a:spLocks noGrp="1"/>
          </p:cNvSpPr>
          <p:nvPr>
            <p:ph type="body" idx="2"/>
          </p:nvPr>
        </p:nvSpPr>
        <p:spPr>
          <a:xfrm>
            <a:off x="3293406" y="2211825"/>
            <a:ext cx="2675100" cy="2637900"/>
          </a:xfrm>
          <a:prstGeom prst="rect">
            <a:avLst/>
          </a:prstGeom>
        </p:spPr>
        <p:txBody>
          <a:bodyPr spcFirstLastPara="1"/>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6" name="Shape 31"/>
          <p:cNvSpPr txBox="1">
            <a:spLocks noGrp="1"/>
          </p:cNvSpPr>
          <p:nvPr>
            <p:ph type="sldNum" idx="10"/>
          </p:nvPr>
        </p:nvSpPr>
        <p:spPr/>
        <p:txBody>
          <a:bodyPr/>
          <a:lstStyle>
            <a:lvl1pPr>
              <a:defRPr/>
            </a:lvl1pPr>
          </a:lstStyle>
          <a:p>
            <a:fld id="{A3A47493-8E89-4FE5-B3AD-EB73E49C4150}" type="slidenum">
              <a:rPr lang="es-ES" altLang="es-ES"/>
              <a:pPr/>
              <a:t>‹Nº›</a:t>
            </a:fld>
            <a:endParaRPr lang="es-ES" altLang="es-ES" dirty="0"/>
          </a:p>
        </p:txBody>
      </p:sp>
    </p:spTree>
    <p:extLst>
      <p:ext uri="{BB962C8B-B14F-4D97-AF65-F5344CB8AC3E}">
        <p14:creationId xmlns:p14="http://schemas.microsoft.com/office/powerpoint/2010/main" val="333499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dpi="0" rotWithShape="0">
          <a:blip r:embed="rId2"/>
          <a:srcRect/>
          <a:stretch>
            <a:fillRect/>
          </a:stretch>
        </a:blipFill>
        <a:effectLst/>
      </p:bgPr>
    </p:bg>
    <p:spTree>
      <p:nvGrpSpPr>
        <p:cNvPr id="1" name="Shape 32"/>
        <p:cNvGrpSpPr/>
        <p:nvPr/>
      </p:nvGrpSpPr>
      <p:grpSpPr>
        <a:xfrm>
          <a:off x="0" y="0"/>
          <a:ext cx="0" cy="0"/>
          <a:chOff x="0" y="0"/>
          <a:chExt cx="0" cy="0"/>
        </a:xfrm>
      </p:grpSpPr>
      <p:pic>
        <p:nvPicPr>
          <p:cNvPr id="6" name="Shape 33" descr="paint_transparent1.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Shape 34"/>
          <p:cNvSpPr txBox="1">
            <a:spLocks noGrp="1"/>
          </p:cNvSpPr>
          <p:nvPr>
            <p:ph type="title"/>
          </p:nvPr>
        </p:nvSpPr>
        <p:spPr>
          <a:xfrm>
            <a:off x="457200" y="1348975"/>
            <a:ext cx="5511300" cy="857400"/>
          </a:xfrm>
          <a:prstGeom prst="rect">
            <a:avLst/>
          </a:prstGeom>
        </p:spPr>
        <p:txBody>
          <a:bodyPr spcFirstLastPara="1"/>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Shape 35"/>
          <p:cNvSpPr txBox="1">
            <a:spLocks noGrp="1"/>
          </p:cNvSpPr>
          <p:nvPr>
            <p:ph type="body" idx="1"/>
          </p:nvPr>
        </p:nvSpPr>
        <p:spPr>
          <a:xfrm>
            <a:off x="489775" y="2312475"/>
            <a:ext cx="1831500" cy="2613300"/>
          </a:xfrm>
          <a:prstGeom prst="rect">
            <a:avLst/>
          </a:prstGeom>
        </p:spPr>
        <p:txBody>
          <a:bodyPr spcFirstLastPara="1"/>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Shape 36"/>
          <p:cNvSpPr txBox="1">
            <a:spLocks noGrp="1"/>
          </p:cNvSpPr>
          <p:nvPr>
            <p:ph type="body" idx="2"/>
          </p:nvPr>
        </p:nvSpPr>
        <p:spPr>
          <a:xfrm>
            <a:off x="2415136" y="2312475"/>
            <a:ext cx="1831500" cy="2613300"/>
          </a:xfrm>
          <a:prstGeom prst="rect">
            <a:avLst/>
          </a:prstGeom>
        </p:spPr>
        <p:txBody>
          <a:bodyPr spcFirstLastPara="1"/>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Shape 37"/>
          <p:cNvSpPr txBox="1">
            <a:spLocks noGrp="1"/>
          </p:cNvSpPr>
          <p:nvPr>
            <p:ph type="body" idx="3"/>
          </p:nvPr>
        </p:nvSpPr>
        <p:spPr>
          <a:xfrm>
            <a:off x="4340497" y="2312475"/>
            <a:ext cx="1831500" cy="2613300"/>
          </a:xfrm>
          <a:prstGeom prst="rect">
            <a:avLst/>
          </a:prstGeom>
        </p:spPr>
        <p:txBody>
          <a:bodyPr spcFirstLastPara="1"/>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 name="Shape 38"/>
          <p:cNvSpPr txBox="1">
            <a:spLocks noGrp="1"/>
          </p:cNvSpPr>
          <p:nvPr>
            <p:ph type="sldNum" idx="10"/>
          </p:nvPr>
        </p:nvSpPr>
        <p:spPr/>
        <p:txBody>
          <a:bodyPr/>
          <a:lstStyle>
            <a:lvl1pPr>
              <a:defRPr/>
            </a:lvl1pPr>
          </a:lstStyle>
          <a:p>
            <a:fld id="{6DF00CBD-EBD2-4034-96BA-3023625FBE70}" type="slidenum">
              <a:rPr lang="es-ES" altLang="es-ES"/>
              <a:pPr/>
              <a:t>‹Nº›</a:t>
            </a:fld>
            <a:endParaRPr lang="es-ES" altLang="es-ES" dirty="0"/>
          </a:p>
        </p:txBody>
      </p:sp>
    </p:spTree>
    <p:extLst>
      <p:ext uri="{BB962C8B-B14F-4D97-AF65-F5344CB8AC3E}">
        <p14:creationId xmlns:p14="http://schemas.microsoft.com/office/powerpoint/2010/main" val="409489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dpi="0" rotWithShape="0">
          <a:blip r:embed="rId2"/>
          <a:srcRect/>
          <a:stretch>
            <a:fillRect/>
          </a:stretch>
        </a:blipFill>
        <a:effectLst/>
      </p:bgPr>
    </p:bg>
    <p:spTree>
      <p:nvGrpSpPr>
        <p:cNvPr id="1" name="Shape 47"/>
        <p:cNvGrpSpPr/>
        <p:nvPr/>
      </p:nvGrpSpPr>
      <p:grpSpPr>
        <a:xfrm>
          <a:off x="0" y="0"/>
          <a:ext cx="0" cy="0"/>
          <a:chOff x="0" y="0"/>
          <a:chExt cx="0" cy="0"/>
        </a:xfrm>
      </p:grpSpPr>
      <p:pic>
        <p:nvPicPr>
          <p:cNvPr id="2" name="Shape 48" descr="paint_transparent4.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hape 49"/>
          <p:cNvSpPr txBox="1">
            <a:spLocks noGrp="1"/>
          </p:cNvSpPr>
          <p:nvPr>
            <p:ph type="sldNum" idx="10"/>
          </p:nvPr>
        </p:nvSpPr>
        <p:spPr>
          <a:xfrm>
            <a:off x="4297363" y="4673600"/>
            <a:ext cx="549275" cy="393700"/>
          </a:xfrm>
        </p:spPr>
        <p:txBody>
          <a:bodyPr/>
          <a:lstStyle>
            <a:lvl1pPr algn="ctr">
              <a:defRPr/>
            </a:lvl1pPr>
          </a:lstStyle>
          <a:p>
            <a:fld id="{5880A623-47DD-4FD0-9D53-8937CD387871}" type="slidenum">
              <a:rPr lang="es-ES" altLang="es-ES"/>
              <a:pPr/>
              <a:t>‹Nº›</a:t>
            </a:fld>
            <a:endParaRPr lang="es-ES" altLang="es-ES" dirty="0"/>
          </a:p>
        </p:txBody>
      </p:sp>
    </p:spTree>
    <p:extLst>
      <p:ext uri="{BB962C8B-B14F-4D97-AF65-F5344CB8AC3E}">
        <p14:creationId xmlns:p14="http://schemas.microsoft.com/office/powerpoint/2010/main" val="402230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dpi="0" rotWithShape="0">
          <a:blip r:embed="rId2"/>
          <a:srcRect/>
          <a:stretch>
            <a:fillRect/>
          </a:stretch>
        </a:blipFill>
        <a:effectLst/>
      </p:bgPr>
    </p:bg>
    <p:spTree>
      <p:nvGrpSpPr>
        <p:cNvPr id="1" name="Shape 50"/>
        <p:cNvGrpSpPr/>
        <p:nvPr/>
      </p:nvGrpSpPr>
      <p:grpSpPr>
        <a:xfrm>
          <a:off x="0" y="0"/>
          <a:ext cx="0" cy="0"/>
          <a:chOff x="0" y="0"/>
          <a:chExt cx="0" cy="0"/>
        </a:xfrm>
      </p:grpSpPr>
      <p:pic>
        <p:nvPicPr>
          <p:cNvPr id="2" name="Shape 51" descr="paint_transparent3.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hape 52"/>
          <p:cNvSpPr txBox="1">
            <a:spLocks noGrp="1"/>
          </p:cNvSpPr>
          <p:nvPr>
            <p:ph type="sldNum" idx="10"/>
          </p:nvPr>
        </p:nvSpPr>
        <p:spPr>
          <a:xfrm>
            <a:off x="4297363" y="4448175"/>
            <a:ext cx="549275" cy="393700"/>
          </a:xfrm>
        </p:spPr>
        <p:txBody>
          <a:bodyPr/>
          <a:lstStyle>
            <a:lvl1pPr algn="ctr">
              <a:defRPr>
                <a:solidFill>
                  <a:srgbClr val="999999"/>
                </a:solidFill>
              </a:defRPr>
            </a:lvl1pPr>
          </a:lstStyle>
          <a:p>
            <a:fld id="{925B3E4C-07E2-45C6-ADEB-14876B75143E}" type="slidenum">
              <a:rPr lang="es-ES" altLang="es-ES"/>
              <a:pPr/>
              <a:t>‹Nº›</a:t>
            </a:fld>
            <a:endParaRPr lang="es-ES" altLang="es-ES" dirty="0"/>
          </a:p>
        </p:txBody>
      </p:sp>
    </p:spTree>
    <p:extLst>
      <p:ext uri="{BB962C8B-B14F-4D97-AF65-F5344CB8AC3E}">
        <p14:creationId xmlns:p14="http://schemas.microsoft.com/office/powerpoint/2010/main" val="5871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p:cSld name="BLANK_1_1">
    <p:bg>
      <p:bgPr>
        <a:blipFill dpi="0" rotWithShape="0">
          <a:blip r:embed="rId2"/>
          <a:srcRect/>
          <a:stretch>
            <a:fillRect/>
          </a:stretch>
        </a:blipFill>
        <a:effectLst/>
      </p:bgPr>
    </p:bg>
    <p:spTree>
      <p:nvGrpSpPr>
        <p:cNvPr id="1" name="Shape 53"/>
        <p:cNvGrpSpPr/>
        <p:nvPr/>
      </p:nvGrpSpPr>
      <p:grpSpPr>
        <a:xfrm>
          <a:off x="0" y="0"/>
          <a:ext cx="0" cy="0"/>
          <a:chOff x="0" y="0"/>
          <a:chExt cx="0" cy="0"/>
        </a:xfrm>
      </p:grpSpPr>
      <p:pic>
        <p:nvPicPr>
          <p:cNvPr id="2" name="Shape 55" descr="paint_transparent1.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27161"/>
          <a:stretch>
            <a:fillRect/>
          </a:stretch>
        </p:blipFill>
        <p:spPr bwMode="auto">
          <a:xfrm>
            <a:off x="0" y="0"/>
            <a:ext cx="66611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hape 54"/>
          <p:cNvSpPr txBox="1">
            <a:spLocks noGrp="1"/>
          </p:cNvSpPr>
          <p:nvPr>
            <p:ph type="sldNum" idx="10"/>
          </p:nvPr>
        </p:nvSpPr>
        <p:spPr/>
        <p:txBody>
          <a:bodyPr/>
          <a:lstStyle>
            <a:lvl1pPr>
              <a:defRPr/>
            </a:lvl1pPr>
          </a:lstStyle>
          <a:p>
            <a:fld id="{DEC65E7C-CE11-4D29-871E-C5837521587D}" type="slidenum">
              <a:rPr lang="es-ES" altLang="es-ES"/>
              <a:pPr/>
              <a:t>‹Nº›</a:t>
            </a:fld>
            <a:endParaRPr lang="es-ES" altLang="es-ES" dirty="0"/>
          </a:p>
        </p:txBody>
      </p:sp>
    </p:spTree>
    <p:extLst>
      <p:ext uri="{BB962C8B-B14F-4D97-AF65-F5344CB8AC3E}">
        <p14:creationId xmlns:p14="http://schemas.microsoft.com/office/powerpoint/2010/main" val="242079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
        <p:cNvGrpSpPr/>
        <p:nvPr/>
      </p:nvGrpSpPr>
      <p:grpSpPr>
        <a:xfrm>
          <a:off x="0" y="0"/>
          <a:ext cx="0" cy="0"/>
          <a:chOff x="0" y="0"/>
          <a:chExt cx="0" cy="0"/>
        </a:xfrm>
      </p:grpSpPr>
      <p:sp>
        <p:nvSpPr>
          <p:cNvPr id="1026" name="Shape 6"/>
          <p:cNvSpPr txBox="1">
            <a:spLocks noGrp="1"/>
          </p:cNvSpPr>
          <p:nvPr>
            <p:ph type="title"/>
          </p:nvPr>
        </p:nvSpPr>
        <p:spPr bwMode="auto">
          <a:xfrm>
            <a:off x="457200" y="1349375"/>
            <a:ext cx="5511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s-ES" altLang="es-ES" smtClean="0">
              <a:sym typeface="Arial" panose="020B0604020202020204" pitchFamily="34" charset="0"/>
            </a:endParaRPr>
          </a:p>
        </p:txBody>
      </p:sp>
      <p:sp>
        <p:nvSpPr>
          <p:cNvPr id="1027" name="Shape 7"/>
          <p:cNvSpPr txBox="1">
            <a:spLocks noGrp="1"/>
          </p:cNvSpPr>
          <p:nvPr>
            <p:ph type="body" idx="1"/>
          </p:nvPr>
        </p:nvSpPr>
        <p:spPr bwMode="auto">
          <a:xfrm>
            <a:off x="457200" y="2244725"/>
            <a:ext cx="5511800"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s-ES" altLang="es-ES" smtClean="0">
              <a:sym typeface="Arial" panose="020B0604020202020204" pitchFamily="34" charset="0"/>
            </a:endParaRPr>
          </a:p>
        </p:txBody>
      </p:sp>
      <p:sp>
        <p:nvSpPr>
          <p:cNvPr id="1028" name="Shape 8"/>
          <p:cNvSpPr txBox="1">
            <a:spLocks noGrp="1"/>
          </p:cNvSpPr>
          <p:nvPr>
            <p:ph type="sldNum" idx="12"/>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a:buClr>
                <a:srgbClr val="000000"/>
              </a:buClr>
              <a:buFont typeface="Arial" panose="020B0604020202020204" pitchFamily="34" charset="0"/>
              <a:buNone/>
              <a:defRPr sz="1800">
                <a:solidFill>
                  <a:srgbClr val="FFFFFF"/>
                </a:solidFill>
                <a:latin typeface="Lato Light" charset="0"/>
                <a:sym typeface="Lato Light" charset="0"/>
              </a:defRPr>
            </a:lvl1pPr>
          </a:lstStyle>
          <a:p>
            <a:fld id="{6C763CEF-41C0-4424-9CFF-68F4F2A311D8}" type="slidenum">
              <a:rPr lang="es-ES" altLang="es-ES"/>
              <a:pPr/>
              <a:t>‹Nº›</a:t>
            </a:fld>
            <a:endParaRPr lang="es-ES" altLang="es-ES" dirty="0"/>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ransition>
    <p:fade thruBlk="1"/>
  </p:transition>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60"/>
          <p:cNvSpPr txBox="1">
            <a:spLocks noGrp="1"/>
          </p:cNvSpPr>
          <p:nvPr>
            <p:ph type="ctrTitle"/>
          </p:nvPr>
        </p:nvSpPr>
        <p:spPr>
          <a:xfrm>
            <a:off x="2447925" y="3429000"/>
            <a:ext cx="6588125" cy="1663700"/>
          </a:xfrm>
        </p:spPr>
        <p:txBody>
          <a:bodyPr/>
          <a:lstStyle/>
          <a:p>
            <a:pPr eaLnBrk="1" hangingPunct="1">
              <a:spcBef>
                <a:spcPct val="0"/>
              </a:spcBef>
              <a:spcAft>
                <a:spcPct val="0"/>
              </a:spcAft>
              <a:buFont typeface="Lato Light" charset="0"/>
              <a:buNone/>
            </a:pPr>
            <a:r>
              <a:rPr lang="es-ES" altLang="es-ES" b="1" dirty="0" smtClean="0">
                <a:latin typeface="Lato Light" charset="0"/>
                <a:cs typeface="Arial" panose="020B0604020202020204" pitchFamily="34" charset="0"/>
                <a:sym typeface="Lato Light" charset="0"/>
              </a:rPr>
              <a:t>Extensión móvil para sistemas de ventas propietarios (Intraza)</a:t>
            </a:r>
          </a:p>
        </p:txBody>
      </p:sp>
      <p:pic>
        <p:nvPicPr>
          <p:cNvPr id="14339" name="Picture 3" descr="logoE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724275"/>
            <a:ext cx="2051050" cy="13271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logoE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5105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logoE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724275"/>
            <a:ext cx="2051050" cy="1327150"/>
          </a:xfrm>
          <a:prstGeom prst="rect">
            <a:avLst/>
          </a:prstGeom>
          <a:noFill/>
          <a:extLst>
            <a:ext uri="{909E8E84-426E-40DD-AFC4-6F175D3DCCD1}">
              <a14:hiddenFill xmlns:a14="http://schemas.microsoft.com/office/drawing/2010/main">
                <a:solidFill>
                  <a:srgbClr val="FFFFFF"/>
                </a:solidFill>
              </a14:hiddenFill>
            </a:ext>
          </a:extLst>
        </p:spPr>
      </p:pic>
      <p:pic>
        <p:nvPicPr>
          <p:cNvPr id="14343" name="Picture 7" descr="logoE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51050" cy="1095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hape 115"/>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85FD65C5-1E6E-440F-9EBF-99536ECA1CA1}" type="slidenum">
              <a:rPr lang="es-ES" altLang="es-ES" sz="1800">
                <a:solidFill>
                  <a:srgbClr val="FFFFFF"/>
                </a:solidFill>
                <a:latin typeface="Lato Light" charset="0"/>
                <a:sym typeface="Lato Light" charset="0"/>
              </a:rPr>
              <a:pPr algn="r"/>
              <a:t>10</a:t>
            </a:fld>
            <a:endParaRPr lang="es-ES" altLang="es-ES" sz="1800" dirty="0">
              <a:solidFill>
                <a:srgbClr val="FFFFFF"/>
              </a:solidFill>
              <a:latin typeface="Lato Light" charset="0"/>
              <a:sym typeface="Lato Light" charset="0"/>
            </a:endParaRPr>
          </a:p>
        </p:txBody>
      </p:sp>
      <p:pic>
        <p:nvPicPr>
          <p:cNvPr id="105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347788"/>
            <a:ext cx="4967287"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8" name="Shape 94"/>
          <p:cNvSpPr txBox="1">
            <a:spLocks/>
          </p:cNvSpPr>
          <p:nvPr/>
        </p:nvSpPr>
        <p:spPr bwMode="auto">
          <a:xfrm>
            <a:off x="358775" y="539750"/>
            <a:ext cx="6950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Backlog del producto</a:t>
            </a: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hape 113"/>
          <p:cNvSpPr txBox="1">
            <a:spLocks noGrp="1"/>
          </p:cNvSpPr>
          <p:nvPr>
            <p:ph type="title" idx="4294967295"/>
          </p:nvPr>
        </p:nvSpPr>
        <p:spPr>
          <a:xfrm>
            <a:off x="358775" y="539750"/>
            <a:ext cx="6275388" cy="857250"/>
          </a:xfrm>
        </p:spPr>
        <p:txBody>
          <a:bodyPr/>
          <a:lstStyle/>
          <a:p>
            <a:pPr eaLnBrk="1" hangingPunct="1">
              <a:buClr>
                <a:srgbClr val="434343"/>
              </a:buClr>
              <a:buSzPts val="4800"/>
              <a:buFont typeface="Lato Hairline"/>
              <a:buNone/>
            </a:pPr>
            <a:r>
              <a:rPr lang="es-ES" altLang="es-ES" sz="4800" dirty="0" smtClean="0">
                <a:solidFill>
                  <a:srgbClr val="434343"/>
                </a:solidFill>
                <a:latin typeface="Arial" panose="020B0604020202020204" pitchFamily="34" charset="0"/>
                <a:cs typeface="Arial" panose="020B0604020202020204" pitchFamily="34" charset="0"/>
                <a:sym typeface="Lato Hairline"/>
              </a:rPr>
              <a:t>Costes</a:t>
            </a:r>
          </a:p>
        </p:txBody>
      </p:sp>
      <p:sp>
        <p:nvSpPr>
          <p:cNvPr id="97284" name="Shape 115"/>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34870ED4-3CE4-4186-BE31-F2F6926A3DB5}" type="slidenum">
              <a:rPr lang="es-ES" altLang="es-ES" sz="1800">
                <a:solidFill>
                  <a:srgbClr val="FFFFFF"/>
                </a:solidFill>
                <a:latin typeface="Lato Light" charset="0"/>
                <a:sym typeface="Lato Light" charset="0"/>
              </a:rPr>
              <a:pPr algn="r"/>
              <a:t>11</a:t>
            </a:fld>
            <a:endParaRPr lang="es-ES" altLang="es-ES" sz="1800" dirty="0">
              <a:solidFill>
                <a:srgbClr val="FFFFFF"/>
              </a:solidFill>
              <a:latin typeface="Lato Light" charset="0"/>
              <a:sym typeface="Lato Light" charset="0"/>
            </a:endParaRPr>
          </a:p>
        </p:txBody>
      </p:sp>
      <p:sp>
        <p:nvSpPr>
          <p:cNvPr id="97353" name="Rectangle 73"/>
          <p:cNvSpPr>
            <a:spLocks noChangeArrowheads="1"/>
          </p:cNvSpPr>
          <p:nvPr/>
        </p:nvSpPr>
        <p:spPr bwMode="auto">
          <a:xfrm>
            <a:off x="358775" y="1366838"/>
            <a:ext cx="5259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dirty="0">
                <a:solidFill>
                  <a:schemeClr val="bg2"/>
                </a:solidFill>
                <a:latin typeface="Calibri" panose="020F0502020204030204" pitchFamily="34" charset="0"/>
              </a:rPr>
              <a:t>En la siguiente lista se detallan los costes del proyecto.</a:t>
            </a:r>
          </a:p>
        </p:txBody>
      </p:sp>
      <p:graphicFrame>
        <p:nvGraphicFramePr>
          <p:cNvPr id="97414" name="Group 134"/>
          <p:cNvGraphicFramePr>
            <a:graphicFrameLocks noGrp="1"/>
          </p:cNvGraphicFramePr>
          <p:nvPr>
            <p:extLst>
              <p:ext uri="{D42A27DB-BD31-4B8C-83A1-F6EECF244321}">
                <p14:modId xmlns:p14="http://schemas.microsoft.com/office/powerpoint/2010/main" val="3127461836"/>
              </p:ext>
            </p:extLst>
          </p:nvPr>
        </p:nvGraphicFramePr>
        <p:xfrm>
          <a:off x="1763713" y="1924050"/>
          <a:ext cx="2663825" cy="2376489"/>
        </p:xfrm>
        <a:graphic>
          <a:graphicData uri="http://schemas.openxmlformats.org/drawingml/2006/table">
            <a:tbl>
              <a:tblPr/>
              <a:tblGrid>
                <a:gridCol w="1511300">
                  <a:extLst>
                    <a:ext uri="{9D8B030D-6E8A-4147-A177-3AD203B41FA5}">
                      <a16:colId xmlns:a16="http://schemas.microsoft.com/office/drawing/2014/main" val="1091043698"/>
                    </a:ext>
                  </a:extLst>
                </a:gridCol>
                <a:gridCol w="1152525">
                  <a:extLst>
                    <a:ext uri="{9D8B030D-6E8A-4147-A177-3AD203B41FA5}">
                      <a16:colId xmlns:a16="http://schemas.microsoft.com/office/drawing/2014/main" val="2028976829"/>
                    </a:ext>
                  </a:extLst>
                </a:gridCol>
              </a:tblGrid>
              <a:tr h="361950">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sym typeface="Arial" panose="020B0604020202020204" pitchFamily="34" charset="0"/>
                        </a:rPr>
                        <a:t>Concepto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5E93F2"/>
                    </a:solid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sym typeface="Arial" panose="020B0604020202020204" pitchFamily="34" charset="0"/>
                        </a:rPr>
                        <a:t>Coste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5E93F2"/>
                    </a:solidFill>
                  </a:tcPr>
                </a:tc>
                <a:extLst>
                  <a:ext uri="{0D108BD9-81ED-4DB2-BD59-A6C34878D82A}">
                    <a16:rowId xmlns:a16="http://schemas.microsoft.com/office/drawing/2014/main" val="2705855078"/>
                  </a:ext>
                </a:extLst>
              </a:tr>
              <a:tr h="285750">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Trabajo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6.000 €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40528"/>
                  </a:ext>
                </a:extLst>
              </a:tr>
              <a:tr h="287338">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Materiales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240 €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9854653"/>
                  </a:ext>
                </a:extLst>
              </a:tr>
              <a:tr h="288925">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Total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6.240 €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4341726"/>
                  </a:ext>
                </a:extLst>
              </a:tr>
              <a:tr h="287338">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Gastos (4%)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249,6 €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6373122"/>
                  </a:ext>
                </a:extLst>
              </a:tr>
              <a:tr h="288925">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Subtotal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6.489.6 €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0920525"/>
                  </a:ext>
                </a:extLst>
              </a:tr>
              <a:tr h="287338">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IVA </a:t>
                      </a: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(21%)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1.362,8 €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75736"/>
                  </a:ext>
                </a:extLst>
              </a:tr>
              <a:tr h="288925">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1"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Total final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
                          <a:srgbClr val="000000"/>
                        </a:buClr>
                        <a:buSzTx/>
                        <a:buFont typeface="Arial" panose="020B0604020202020204" pitchFamily="34" charset="0"/>
                        <a:buNone/>
                        <a:tabLst/>
                      </a:pPr>
                      <a:r>
                        <a:rPr kumimoji="0" lang="es-ES" altLang="es-ES" sz="12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sym typeface="Arial" panose="020B0604020202020204" pitchFamily="34" charset="0"/>
                        </a:rPr>
                        <a:t>7.852,4 €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6562102"/>
                  </a:ext>
                </a:extLst>
              </a:tr>
            </a:tbl>
          </a:graphicData>
        </a:graphic>
      </p:graphicFrame>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hape 101"/>
          <p:cNvSpPr txBox="1">
            <a:spLocks noGrp="1"/>
          </p:cNvSpPr>
          <p:nvPr>
            <p:ph type="ctrTitle" idx="4294967295"/>
          </p:nvPr>
        </p:nvSpPr>
        <p:spPr>
          <a:xfrm>
            <a:off x="2268538" y="1851025"/>
            <a:ext cx="4679950" cy="1160463"/>
          </a:xfrm>
        </p:spPr>
        <p:txBody>
          <a:bodyPr/>
          <a:lstStyle/>
          <a:p>
            <a:pPr algn="ctr" eaLnBrk="1" hangingPunct="1">
              <a:buClr>
                <a:srgbClr val="434343"/>
              </a:buClr>
              <a:buSzPts val="4800"/>
              <a:buFont typeface="Lato Hairline"/>
              <a:buNone/>
            </a:pPr>
            <a:r>
              <a:rPr lang="es-ES" altLang="es-ES" sz="6000" dirty="0" smtClean="0">
                <a:solidFill>
                  <a:srgbClr val="FFFFFF"/>
                </a:solidFill>
                <a:latin typeface="Lato Hairline"/>
                <a:cs typeface="Arial" panose="020B0604020202020204" pitchFamily="34" charset="0"/>
                <a:sym typeface="Lato Hairline"/>
              </a:rPr>
              <a:t>Tecnologías</a:t>
            </a:r>
            <a:endParaRPr lang="es-ES" altLang="es-ES" sz="6000" dirty="0" smtClean="0">
              <a:solidFill>
                <a:srgbClr val="FFFFFF"/>
              </a:solidFill>
              <a:latin typeface="Lato Hairline"/>
              <a:cs typeface="Arial" panose="020B0604020202020204" pitchFamily="34" charset="0"/>
              <a:sym typeface="Lato Hairline"/>
            </a:endParaRPr>
          </a:p>
        </p:txBody>
      </p:sp>
      <p:sp>
        <p:nvSpPr>
          <p:cNvPr id="84995" name="Shape 107"/>
          <p:cNvSpPr txBox="1">
            <a:spLocks noGrp="1"/>
          </p:cNvSpPr>
          <p:nvPr/>
        </p:nvSpPr>
        <p:spPr bwMode="auto">
          <a:xfrm>
            <a:off x="4297363"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fld id="{C9BC6921-0A2E-4416-ADC9-AA7F045796C8}" type="slidenum">
              <a:rPr lang="es-ES" altLang="es-ES" sz="1800">
                <a:solidFill>
                  <a:srgbClr val="FFFFFF"/>
                </a:solidFill>
                <a:latin typeface="Lato Light" charset="0"/>
                <a:sym typeface="Lato Light" charset="0"/>
              </a:rPr>
              <a:pPr algn="ctr"/>
              <a:t>12</a:t>
            </a:fld>
            <a:endParaRPr lang="es-ES" altLang="es-ES" sz="1800" dirty="0">
              <a:solidFill>
                <a:srgbClr val="FFFFFF"/>
              </a:solidFill>
              <a:latin typeface="Lato Light" charset="0"/>
              <a:sym typeface="Lato Light" charset="0"/>
            </a:endParaRPr>
          </a:p>
        </p:txBody>
      </p:sp>
      <p:sp>
        <p:nvSpPr>
          <p:cNvPr id="84998" name="Shape 333"/>
          <p:cNvSpPr>
            <a:spLocks/>
          </p:cNvSpPr>
          <p:nvPr/>
        </p:nvSpPr>
        <p:spPr bwMode="auto">
          <a:xfrm>
            <a:off x="5580063" y="3292475"/>
            <a:ext cx="1008062" cy="935038"/>
          </a:xfrm>
          <a:custGeom>
            <a:avLst/>
            <a:gdLst>
              <a:gd name="T0" fmla="*/ 13651 w 16449"/>
              <a:gd name="T1" fmla="*/ 2896 h 16668"/>
              <a:gd name="T2" fmla="*/ 7981 w 16449"/>
              <a:gd name="T3" fmla="*/ 3699 h 16668"/>
              <a:gd name="T4" fmla="*/ 7786 w 16449"/>
              <a:gd name="T5" fmla="*/ 4526 h 16668"/>
              <a:gd name="T6" fmla="*/ 8468 w 16449"/>
              <a:gd name="T7" fmla="*/ 3772 h 16668"/>
              <a:gd name="T8" fmla="*/ 10098 w 16449"/>
              <a:gd name="T9" fmla="*/ 4672 h 16668"/>
              <a:gd name="T10" fmla="*/ 8808 w 16449"/>
              <a:gd name="T11" fmla="*/ 6034 h 16668"/>
              <a:gd name="T12" fmla="*/ 4502 w 16449"/>
              <a:gd name="T13" fmla="*/ 9855 h 16668"/>
              <a:gd name="T14" fmla="*/ 3674 w 16449"/>
              <a:gd name="T15" fmla="*/ 12410 h 16668"/>
              <a:gd name="T16" fmla="*/ 9611 w 16449"/>
              <a:gd name="T17" fmla="*/ 2360 h 16668"/>
              <a:gd name="T18" fmla="*/ 11339 w 16449"/>
              <a:gd name="T19" fmla="*/ 6180 h 16668"/>
              <a:gd name="T20" fmla="*/ 5548 w 16449"/>
              <a:gd name="T21" fmla="*/ 11558 h 16668"/>
              <a:gd name="T22" fmla="*/ 5232 w 16449"/>
              <a:gd name="T23" fmla="*/ 11071 h 16668"/>
              <a:gd name="T24" fmla="*/ 3188 w 16449"/>
              <a:gd name="T25" fmla="*/ 11996 h 16668"/>
              <a:gd name="T26" fmla="*/ 4331 w 16449"/>
              <a:gd name="T27" fmla="*/ 8808 h 16668"/>
              <a:gd name="T28" fmla="*/ 3455 w 16449"/>
              <a:gd name="T29" fmla="*/ 8565 h 16668"/>
              <a:gd name="T30" fmla="*/ 2555 w 16449"/>
              <a:gd name="T31" fmla="*/ 9709 h 16668"/>
              <a:gd name="T32" fmla="*/ 4234 w 16449"/>
              <a:gd name="T33" fmla="*/ 6399 h 16668"/>
              <a:gd name="T34" fmla="*/ 2239 w 16449"/>
              <a:gd name="T35" fmla="*/ 8468 h 16668"/>
              <a:gd name="T36" fmla="*/ 4429 w 16449"/>
              <a:gd name="T37" fmla="*/ 5207 h 16668"/>
              <a:gd name="T38" fmla="*/ 2409 w 16449"/>
              <a:gd name="T39" fmla="*/ 6229 h 16668"/>
              <a:gd name="T40" fmla="*/ 3942 w 16449"/>
              <a:gd name="T41" fmla="*/ 3796 h 16668"/>
              <a:gd name="T42" fmla="*/ 3334 w 16449"/>
              <a:gd name="T43" fmla="*/ 12993 h 16668"/>
              <a:gd name="T44" fmla="*/ 2117 w 16449"/>
              <a:gd name="T45" fmla="*/ 13358 h 16668"/>
              <a:gd name="T46" fmla="*/ 14162 w 16449"/>
              <a:gd name="T47" fmla="*/ 9465 h 16668"/>
              <a:gd name="T48" fmla="*/ 11947 w 16449"/>
              <a:gd name="T49" fmla="*/ 12677 h 16668"/>
              <a:gd name="T50" fmla="*/ 11388 w 16449"/>
              <a:gd name="T51" fmla="*/ 13431 h 16668"/>
              <a:gd name="T52" fmla="*/ 10414 w 16449"/>
              <a:gd name="T53" fmla="*/ 13139 h 16668"/>
              <a:gd name="T54" fmla="*/ 9806 w 16449"/>
              <a:gd name="T55" fmla="*/ 12750 h 16668"/>
              <a:gd name="T56" fmla="*/ 9295 w 16449"/>
              <a:gd name="T57" fmla="*/ 13042 h 16668"/>
              <a:gd name="T58" fmla="*/ 8833 w 16449"/>
              <a:gd name="T59" fmla="*/ 12847 h 16668"/>
              <a:gd name="T60" fmla="*/ 7811 w 16449"/>
              <a:gd name="T61" fmla="*/ 14259 h 16668"/>
              <a:gd name="T62" fmla="*/ 7105 w 16449"/>
              <a:gd name="T63" fmla="*/ 14526 h 16668"/>
              <a:gd name="T64" fmla="*/ 6302 w 16449"/>
              <a:gd name="T65" fmla="*/ 14380 h 16668"/>
              <a:gd name="T66" fmla="*/ 12629 w 16449"/>
              <a:gd name="T67" fmla="*/ 7981 h 16668"/>
              <a:gd name="T68" fmla="*/ 14721 w 16449"/>
              <a:gd name="T69" fmla="*/ 3090 h 16668"/>
              <a:gd name="T70" fmla="*/ 7835 w 16449"/>
              <a:gd name="T71" fmla="*/ 10974 h 16668"/>
              <a:gd name="T72" fmla="*/ 1971 w 16449"/>
              <a:gd name="T73" fmla="*/ 15378 h 16668"/>
              <a:gd name="T74" fmla="*/ 2020 w 16449"/>
              <a:gd name="T75" fmla="*/ 11753 h 16668"/>
              <a:gd name="T76" fmla="*/ 1849 w 16449"/>
              <a:gd name="T77" fmla="*/ 13869 h 16668"/>
              <a:gd name="T78" fmla="*/ 5086 w 16449"/>
              <a:gd name="T79" fmla="*/ 13139 h 16668"/>
              <a:gd name="T80" fmla="*/ 13943 w 16449"/>
              <a:gd name="T81" fmla="*/ 3674 h 16668"/>
              <a:gd name="T82" fmla="*/ 13261 w 16449"/>
              <a:gd name="T83" fmla="*/ 1606 h 16668"/>
              <a:gd name="T84" fmla="*/ 15548 w 16449"/>
              <a:gd name="T85" fmla="*/ 3066 h 16668"/>
              <a:gd name="T86" fmla="*/ 10682 w 16449"/>
              <a:gd name="T87" fmla="*/ 9806 h 16668"/>
              <a:gd name="T88" fmla="*/ 2287 w 16449"/>
              <a:gd name="T89" fmla="*/ 15962 h 16668"/>
              <a:gd name="T90" fmla="*/ 560 w 16449"/>
              <a:gd name="T91" fmla="*/ 14891 h 16668"/>
              <a:gd name="T92" fmla="*/ 2433 w 16449"/>
              <a:gd name="T93" fmla="*/ 15500 h 16668"/>
              <a:gd name="T94" fmla="*/ 10439 w 16449"/>
              <a:gd name="T95" fmla="*/ 9125 h 16668"/>
              <a:gd name="T96" fmla="*/ 15378 w 16449"/>
              <a:gd name="T97" fmla="*/ 2214 h 16668"/>
              <a:gd name="T98" fmla="*/ 15451 w 16449"/>
              <a:gd name="T99" fmla="*/ 0 h 16668"/>
              <a:gd name="T100" fmla="*/ 8565 w 16449"/>
              <a:gd name="T101" fmla="*/ 1752 h 16668"/>
              <a:gd name="T102" fmla="*/ 3626 w 16449"/>
              <a:gd name="T103" fmla="*/ 3358 h 16668"/>
              <a:gd name="T104" fmla="*/ 1582 w 16449"/>
              <a:gd name="T105" fmla="*/ 7762 h 16668"/>
              <a:gd name="T106" fmla="*/ 1387 w 16449"/>
              <a:gd name="T107" fmla="*/ 12045 h 16668"/>
              <a:gd name="T108" fmla="*/ 657 w 16449"/>
              <a:gd name="T109" fmla="*/ 16595 h 16668"/>
              <a:gd name="T110" fmla="*/ 5767 w 16449"/>
              <a:gd name="T111" fmla="*/ 14405 h 16668"/>
              <a:gd name="T112" fmla="*/ 7738 w 16449"/>
              <a:gd name="T113" fmla="*/ 14964 h 16668"/>
              <a:gd name="T114" fmla="*/ 12969 w 16449"/>
              <a:gd name="T115" fmla="*/ 12726 h 16668"/>
              <a:gd name="T116" fmla="*/ 14672 w 16449"/>
              <a:gd name="T117" fmla="*/ 7032 h 16668"/>
              <a:gd name="T118" fmla="*/ 16449 w 16449"/>
              <a:gd name="T119" fmla="*/ 1046 h 16668"/>
              <a:gd name="T120" fmla="*/ 0 w 16449"/>
              <a:gd name="T121" fmla="*/ 0 h 16668"/>
              <a:gd name="T122" fmla="*/ 16449 w 16449"/>
              <a:gd name="T123" fmla="*/ 16668 h 16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4999" name="Shape 334"/>
          <p:cNvSpPr>
            <a:spLocks/>
          </p:cNvSpPr>
          <p:nvPr/>
        </p:nvSpPr>
        <p:spPr bwMode="auto">
          <a:xfrm rot="5400000">
            <a:off x="4095750" y="1174750"/>
            <a:ext cx="792163" cy="849313"/>
          </a:xfrm>
          <a:custGeom>
            <a:avLst/>
            <a:gdLst>
              <a:gd name="T0" fmla="*/ 15160 w 18737"/>
              <a:gd name="T1" fmla="*/ 5548 h 18250"/>
              <a:gd name="T2" fmla="*/ 10755 w 18737"/>
              <a:gd name="T3" fmla="*/ 5037 h 18250"/>
              <a:gd name="T4" fmla="*/ 12191 w 18737"/>
              <a:gd name="T5" fmla="*/ 3237 h 18250"/>
              <a:gd name="T6" fmla="*/ 10780 w 18737"/>
              <a:gd name="T7" fmla="*/ 6035 h 18250"/>
              <a:gd name="T8" fmla="*/ 13943 w 18737"/>
              <a:gd name="T9" fmla="*/ 7787 h 18250"/>
              <a:gd name="T10" fmla="*/ 15257 w 18737"/>
              <a:gd name="T11" fmla="*/ 3626 h 18250"/>
              <a:gd name="T12" fmla="*/ 2969 w 18737"/>
              <a:gd name="T13" fmla="*/ 7860 h 18250"/>
              <a:gd name="T14" fmla="*/ 2434 w 18737"/>
              <a:gd name="T15" fmla="*/ 8103 h 18250"/>
              <a:gd name="T16" fmla="*/ 8931 w 18737"/>
              <a:gd name="T17" fmla="*/ 9174 h 18250"/>
              <a:gd name="T18" fmla="*/ 6765 w 18737"/>
              <a:gd name="T19" fmla="*/ 12021 h 18250"/>
              <a:gd name="T20" fmla="*/ 9855 w 18737"/>
              <a:gd name="T21" fmla="*/ 8931 h 18250"/>
              <a:gd name="T22" fmla="*/ 1753 w 18737"/>
              <a:gd name="T23" fmla="*/ 13627 h 18250"/>
              <a:gd name="T24" fmla="*/ 779 w 18737"/>
              <a:gd name="T25" fmla="*/ 14308 h 18250"/>
              <a:gd name="T26" fmla="*/ 2629 w 18737"/>
              <a:gd name="T27" fmla="*/ 13627 h 18250"/>
              <a:gd name="T28" fmla="*/ 17666 w 18737"/>
              <a:gd name="T29" fmla="*/ 1023 h 18250"/>
              <a:gd name="T30" fmla="*/ 17617 w 18737"/>
              <a:gd name="T31" fmla="*/ 1655 h 18250"/>
              <a:gd name="T32" fmla="*/ 17739 w 18737"/>
              <a:gd name="T33" fmla="*/ 2458 h 18250"/>
              <a:gd name="T34" fmla="*/ 17739 w 18737"/>
              <a:gd name="T35" fmla="*/ 3383 h 18250"/>
              <a:gd name="T36" fmla="*/ 17569 w 18737"/>
              <a:gd name="T37" fmla="*/ 4040 h 18250"/>
              <a:gd name="T38" fmla="*/ 17204 w 18737"/>
              <a:gd name="T39" fmla="*/ 4818 h 18250"/>
              <a:gd name="T40" fmla="*/ 16766 w 18737"/>
              <a:gd name="T41" fmla="*/ 5597 h 18250"/>
              <a:gd name="T42" fmla="*/ 16936 w 18737"/>
              <a:gd name="T43" fmla="*/ 6351 h 18250"/>
              <a:gd name="T44" fmla="*/ 16814 w 18737"/>
              <a:gd name="T45" fmla="*/ 6692 h 18250"/>
              <a:gd name="T46" fmla="*/ 16328 w 18737"/>
              <a:gd name="T47" fmla="*/ 7665 h 18250"/>
              <a:gd name="T48" fmla="*/ 15427 w 18737"/>
              <a:gd name="T49" fmla="*/ 8249 h 18250"/>
              <a:gd name="T50" fmla="*/ 14892 w 18737"/>
              <a:gd name="T51" fmla="*/ 8906 h 18250"/>
              <a:gd name="T52" fmla="*/ 14284 w 18737"/>
              <a:gd name="T53" fmla="*/ 9515 h 18250"/>
              <a:gd name="T54" fmla="*/ 13627 w 18737"/>
              <a:gd name="T55" fmla="*/ 10074 h 18250"/>
              <a:gd name="T56" fmla="*/ 12215 w 18737"/>
              <a:gd name="T57" fmla="*/ 10050 h 18250"/>
              <a:gd name="T58" fmla="*/ 11534 w 18737"/>
              <a:gd name="T59" fmla="*/ 10537 h 18250"/>
              <a:gd name="T60" fmla="*/ 11072 w 18737"/>
              <a:gd name="T61" fmla="*/ 11291 h 18250"/>
              <a:gd name="T62" fmla="*/ 10439 w 18737"/>
              <a:gd name="T63" fmla="*/ 11656 h 18250"/>
              <a:gd name="T64" fmla="*/ 9904 w 18737"/>
              <a:gd name="T65" fmla="*/ 12094 h 18250"/>
              <a:gd name="T66" fmla="*/ 9320 w 18737"/>
              <a:gd name="T67" fmla="*/ 12775 h 18250"/>
              <a:gd name="T68" fmla="*/ 8712 w 18737"/>
              <a:gd name="T69" fmla="*/ 12824 h 18250"/>
              <a:gd name="T70" fmla="*/ 8614 w 18737"/>
              <a:gd name="T71" fmla="*/ 13992 h 18250"/>
              <a:gd name="T72" fmla="*/ 6595 w 18737"/>
              <a:gd name="T73" fmla="*/ 12994 h 18250"/>
              <a:gd name="T74" fmla="*/ 4672 w 18737"/>
              <a:gd name="T75" fmla="*/ 8420 h 18250"/>
              <a:gd name="T76" fmla="*/ 13797 w 18737"/>
              <a:gd name="T77" fmla="*/ 658 h 18250"/>
              <a:gd name="T78" fmla="*/ 10293 w 18737"/>
              <a:gd name="T79" fmla="*/ 14722 h 18250"/>
              <a:gd name="T80" fmla="*/ 2847 w 18737"/>
              <a:gd name="T81" fmla="*/ 15452 h 18250"/>
              <a:gd name="T82" fmla="*/ 3967 w 18737"/>
              <a:gd name="T83" fmla="*/ 14770 h 18250"/>
              <a:gd name="T84" fmla="*/ 2434 w 18737"/>
              <a:gd name="T85" fmla="*/ 15890 h 18250"/>
              <a:gd name="T86" fmla="*/ 4526 w 18737"/>
              <a:gd name="T87" fmla="*/ 11315 h 18250"/>
              <a:gd name="T88" fmla="*/ 8176 w 18737"/>
              <a:gd name="T89" fmla="*/ 16547 h 18250"/>
              <a:gd name="T90" fmla="*/ 1655 w 18737"/>
              <a:gd name="T91" fmla="*/ 10293 h 18250"/>
              <a:gd name="T92" fmla="*/ 3237 w 18737"/>
              <a:gd name="T93" fmla="*/ 13846 h 18250"/>
              <a:gd name="T94" fmla="*/ 1290 w 18737"/>
              <a:gd name="T95" fmla="*/ 16668 h 18250"/>
              <a:gd name="T96" fmla="*/ 3772 w 18737"/>
              <a:gd name="T97" fmla="*/ 16376 h 18250"/>
              <a:gd name="T98" fmla="*/ 3626 w 18737"/>
              <a:gd name="T99" fmla="*/ 13870 h 18250"/>
              <a:gd name="T100" fmla="*/ 4161 w 18737"/>
              <a:gd name="T101" fmla="*/ 17301 h 18250"/>
              <a:gd name="T102" fmla="*/ 5305 w 18737"/>
              <a:gd name="T103" fmla="*/ 15963 h 18250"/>
              <a:gd name="T104" fmla="*/ 11607 w 18737"/>
              <a:gd name="T105" fmla="*/ 17106 h 18250"/>
              <a:gd name="T106" fmla="*/ 13967 w 18737"/>
              <a:gd name="T107" fmla="*/ 74 h 18250"/>
              <a:gd name="T108" fmla="*/ 6205 w 18737"/>
              <a:gd name="T109" fmla="*/ 6205 h 18250"/>
              <a:gd name="T110" fmla="*/ 366 w 18737"/>
              <a:gd name="T111" fmla="*/ 7227 h 18250"/>
              <a:gd name="T112" fmla="*/ 925 w 18737"/>
              <a:gd name="T113" fmla="*/ 10099 h 18250"/>
              <a:gd name="T114" fmla="*/ 4356 w 18737"/>
              <a:gd name="T115" fmla="*/ 13992 h 18250"/>
              <a:gd name="T116" fmla="*/ 8858 w 18737"/>
              <a:gd name="T117" fmla="*/ 16328 h 18250"/>
              <a:gd name="T118" fmla="*/ 11704 w 18737"/>
              <a:gd name="T119" fmla="*/ 18226 h 18250"/>
              <a:gd name="T120" fmla="*/ 12288 w 18737"/>
              <a:gd name="T121" fmla="*/ 12726 h 18250"/>
              <a:gd name="T122" fmla="*/ 18250 w 18737"/>
              <a:gd name="T123" fmla="*/ 5889 h 18250"/>
              <a:gd name="T124" fmla="*/ 17982 w 18737"/>
              <a:gd name="T125" fmla="*/ 439 h 18250"/>
              <a:gd name="T126" fmla="*/ 0 w 18737"/>
              <a:gd name="T127" fmla="*/ 0 h 18250"/>
              <a:gd name="T128" fmla="*/ 18737 w 18737"/>
              <a:gd name="T129" fmla="*/ 18250 h 18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5000" name="Shape 290"/>
          <p:cNvSpPr>
            <a:spLocks/>
          </p:cNvSpPr>
          <p:nvPr/>
        </p:nvSpPr>
        <p:spPr bwMode="auto">
          <a:xfrm>
            <a:off x="3132138" y="627063"/>
            <a:ext cx="338137" cy="328612"/>
          </a:xfrm>
          <a:custGeom>
            <a:avLst/>
            <a:gdLst>
              <a:gd name="T0" fmla="*/ 7933 w 15501"/>
              <a:gd name="T1" fmla="*/ 2069 h 15063"/>
              <a:gd name="T2" fmla="*/ 8565 w 15501"/>
              <a:gd name="T3" fmla="*/ 2385 h 15063"/>
              <a:gd name="T4" fmla="*/ 8979 w 15501"/>
              <a:gd name="T5" fmla="*/ 2945 h 15063"/>
              <a:gd name="T6" fmla="*/ 9660 w 15501"/>
              <a:gd name="T7" fmla="*/ 4332 h 15063"/>
              <a:gd name="T8" fmla="*/ 14965 w 15501"/>
              <a:gd name="T9" fmla="*/ 5938 h 15063"/>
              <a:gd name="T10" fmla="*/ 2190 w 15501"/>
              <a:gd name="T11" fmla="*/ 5840 h 15063"/>
              <a:gd name="T12" fmla="*/ 9952 w 15501"/>
              <a:gd name="T13" fmla="*/ 4818 h 15063"/>
              <a:gd name="T14" fmla="*/ 3967 w 15501"/>
              <a:gd name="T15" fmla="*/ 5597 h 15063"/>
              <a:gd name="T16" fmla="*/ 4867 w 15501"/>
              <a:gd name="T17" fmla="*/ 5597 h 15063"/>
              <a:gd name="T18" fmla="*/ 14065 w 15501"/>
              <a:gd name="T19" fmla="*/ 6254 h 15063"/>
              <a:gd name="T20" fmla="*/ 5670 w 15501"/>
              <a:gd name="T21" fmla="*/ 5840 h 15063"/>
              <a:gd name="T22" fmla="*/ 6035 w 15501"/>
              <a:gd name="T23" fmla="*/ 5962 h 15063"/>
              <a:gd name="T24" fmla="*/ 7519 w 15501"/>
              <a:gd name="T25" fmla="*/ 925 h 15063"/>
              <a:gd name="T26" fmla="*/ 6522 w 15501"/>
              <a:gd name="T27" fmla="*/ 5913 h 15063"/>
              <a:gd name="T28" fmla="*/ 7349 w 15501"/>
              <a:gd name="T29" fmla="*/ 1217 h 15063"/>
              <a:gd name="T30" fmla="*/ 6497 w 15501"/>
              <a:gd name="T31" fmla="*/ 6497 h 15063"/>
              <a:gd name="T32" fmla="*/ 10196 w 15501"/>
              <a:gd name="T33" fmla="*/ 5159 h 15063"/>
              <a:gd name="T34" fmla="*/ 10488 w 15501"/>
              <a:gd name="T35" fmla="*/ 5329 h 15063"/>
              <a:gd name="T36" fmla="*/ 8663 w 15501"/>
              <a:gd name="T37" fmla="*/ 7373 h 15063"/>
              <a:gd name="T38" fmla="*/ 12386 w 15501"/>
              <a:gd name="T39" fmla="*/ 6789 h 15063"/>
              <a:gd name="T40" fmla="*/ 11461 w 15501"/>
              <a:gd name="T41" fmla="*/ 7057 h 15063"/>
              <a:gd name="T42" fmla="*/ 11656 w 15501"/>
              <a:gd name="T43" fmla="*/ 7689 h 15063"/>
              <a:gd name="T44" fmla="*/ 12288 w 15501"/>
              <a:gd name="T45" fmla="*/ 8298 h 15063"/>
              <a:gd name="T46" fmla="*/ 8930 w 15501"/>
              <a:gd name="T47" fmla="*/ 8517 h 15063"/>
              <a:gd name="T48" fmla="*/ 10463 w 15501"/>
              <a:gd name="T49" fmla="*/ 8322 h 15063"/>
              <a:gd name="T50" fmla="*/ 9344 w 15501"/>
              <a:gd name="T51" fmla="*/ 7592 h 15063"/>
              <a:gd name="T52" fmla="*/ 828 w 15501"/>
              <a:gd name="T53" fmla="*/ 6181 h 15063"/>
              <a:gd name="T54" fmla="*/ 4697 w 15501"/>
              <a:gd name="T55" fmla="*/ 9076 h 15063"/>
              <a:gd name="T56" fmla="*/ 1047 w 15501"/>
              <a:gd name="T57" fmla="*/ 6375 h 15063"/>
              <a:gd name="T58" fmla="*/ 10098 w 15501"/>
              <a:gd name="T59" fmla="*/ 8857 h 15063"/>
              <a:gd name="T60" fmla="*/ 7008 w 15501"/>
              <a:gd name="T61" fmla="*/ 9879 h 15063"/>
              <a:gd name="T62" fmla="*/ 11291 w 15501"/>
              <a:gd name="T63" fmla="*/ 9368 h 15063"/>
              <a:gd name="T64" fmla="*/ 10390 w 15501"/>
              <a:gd name="T65" fmla="*/ 10512 h 15063"/>
              <a:gd name="T66" fmla="*/ 9879 w 15501"/>
              <a:gd name="T67" fmla="*/ 10463 h 15063"/>
              <a:gd name="T68" fmla="*/ 10828 w 15501"/>
              <a:gd name="T69" fmla="*/ 11753 h 15063"/>
              <a:gd name="T70" fmla="*/ 7568 w 15501"/>
              <a:gd name="T71" fmla="*/ 11218 h 15063"/>
              <a:gd name="T72" fmla="*/ 11826 w 15501"/>
              <a:gd name="T73" fmla="*/ 11802 h 15063"/>
              <a:gd name="T74" fmla="*/ 6546 w 15501"/>
              <a:gd name="T75" fmla="*/ 11388 h 15063"/>
              <a:gd name="T76" fmla="*/ 5767 w 15501"/>
              <a:gd name="T77" fmla="*/ 11534 h 15063"/>
              <a:gd name="T78" fmla="*/ 5694 w 15501"/>
              <a:gd name="T79" fmla="*/ 12215 h 15063"/>
              <a:gd name="T80" fmla="*/ 11729 w 15501"/>
              <a:gd name="T81" fmla="*/ 12215 h 15063"/>
              <a:gd name="T82" fmla="*/ 4891 w 15501"/>
              <a:gd name="T83" fmla="*/ 12945 h 15063"/>
              <a:gd name="T84" fmla="*/ 4964 w 15501"/>
              <a:gd name="T85" fmla="*/ 13846 h 15063"/>
              <a:gd name="T86" fmla="*/ 10731 w 15501"/>
              <a:gd name="T87" fmla="*/ 12410 h 15063"/>
              <a:gd name="T88" fmla="*/ 8346 w 15501"/>
              <a:gd name="T89" fmla="*/ 11680 h 15063"/>
              <a:gd name="T90" fmla="*/ 4161 w 15501"/>
              <a:gd name="T91" fmla="*/ 13286 h 15063"/>
              <a:gd name="T92" fmla="*/ 4624 w 15501"/>
              <a:gd name="T93" fmla="*/ 9563 h 15063"/>
              <a:gd name="T94" fmla="*/ 3991 w 15501"/>
              <a:gd name="T95" fmla="*/ 14405 h 15063"/>
              <a:gd name="T96" fmla="*/ 7178 w 15501"/>
              <a:gd name="T97" fmla="*/ 463 h 15063"/>
              <a:gd name="T98" fmla="*/ 4891 w 15501"/>
              <a:gd name="T99" fmla="*/ 4916 h 15063"/>
              <a:gd name="T100" fmla="*/ 0 w 15501"/>
              <a:gd name="T101" fmla="*/ 5962 h 15063"/>
              <a:gd name="T102" fmla="*/ 3772 w 15501"/>
              <a:gd name="T103" fmla="*/ 9612 h 15063"/>
              <a:gd name="T104" fmla="*/ 3188 w 15501"/>
              <a:gd name="T105" fmla="*/ 15013 h 15063"/>
              <a:gd name="T106" fmla="*/ 7373 w 15501"/>
              <a:gd name="T107" fmla="*/ 13018 h 15063"/>
              <a:gd name="T108" fmla="*/ 12167 w 15501"/>
              <a:gd name="T109" fmla="*/ 14770 h 15063"/>
              <a:gd name="T110" fmla="*/ 12118 w 15501"/>
              <a:gd name="T111" fmla="*/ 11242 h 15063"/>
              <a:gd name="T112" fmla="*/ 13432 w 15501"/>
              <a:gd name="T113" fmla="*/ 8006 h 15063"/>
              <a:gd name="T114" fmla="*/ 15257 w 15501"/>
              <a:gd name="T115" fmla="*/ 5427 h 15063"/>
              <a:gd name="T116" fmla="*/ 10634 w 15501"/>
              <a:gd name="T117" fmla="*/ 4867 h 15063"/>
              <a:gd name="T118" fmla="*/ 0 w 15501"/>
              <a:gd name="T119" fmla="*/ 0 h 15063"/>
              <a:gd name="T120" fmla="*/ 15501 w 15501"/>
              <a:gd name="T121" fmla="*/ 15063 h 15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T118" t="T119" r="T120" b="T121"/>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5001" name="Shape 290"/>
          <p:cNvSpPr>
            <a:spLocks/>
          </p:cNvSpPr>
          <p:nvPr/>
        </p:nvSpPr>
        <p:spPr bwMode="auto">
          <a:xfrm rot="-664964">
            <a:off x="3635375" y="3724275"/>
            <a:ext cx="338138" cy="328613"/>
          </a:xfrm>
          <a:custGeom>
            <a:avLst/>
            <a:gdLst>
              <a:gd name="T0" fmla="*/ 7933 w 15501"/>
              <a:gd name="T1" fmla="*/ 2069 h 15063"/>
              <a:gd name="T2" fmla="*/ 8565 w 15501"/>
              <a:gd name="T3" fmla="*/ 2385 h 15063"/>
              <a:gd name="T4" fmla="*/ 8979 w 15501"/>
              <a:gd name="T5" fmla="*/ 2945 h 15063"/>
              <a:gd name="T6" fmla="*/ 9660 w 15501"/>
              <a:gd name="T7" fmla="*/ 4332 h 15063"/>
              <a:gd name="T8" fmla="*/ 14965 w 15501"/>
              <a:gd name="T9" fmla="*/ 5938 h 15063"/>
              <a:gd name="T10" fmla="*/ 2190 w 15501"/>
              <a:gd name="T11" fmla="*/ 5840 h 15063"/>
              <a:gd name="T12" fmla="*/ 9952 w 15501"/>
              <a:gd name="T13" fmla="*/ 4818 h 15063"/>
              <a:gd name="T14" fmla="*/ 3967 w 15501"/>
              <a:gd name="T15" fmla="*/ 5597 h 15063"/>
              <a:gd name="T16" fmla="*/ 4867 w 15501"/>
              <a:gd name="T17" fmla="*/ 5597 h 15063"/>
              <a:gd name="T18" fmla="*/ 14065 w 15501"/>
              <a:gd name="T19" fmla="*/ 6254 h 15063"/>
              <a:gd name="T20" fmla="*/ 5670 w 15501"/>
              <a:gd name="T21" fmla="*/ 5840 h 15063"/>
              <a:gd name="T22" fmla="*/ 6035 w 15501"/>
              <a:gd name="T23" fmla="*/ 5962 h 15063"/>
              <a:gd name="T24" fmla="*/ 7519 w 15501"/>
              <a:gd name="T25" fmla="*/ 925 h 15063"/>
              <a:gd name="T26" fmla="*/ 6522 w 15501"/>
              <a:gd name="T27" fmla="*/ 5913 h 15063"/>
              <a:gd name="T28" fmla="*/ 7349 w 15501"/>
              <a:gd name="T29" fmla="*/ 1217 h 15063"/>
              <a:gd name="T30" fmla="*/ 6497 w 15501"/>
              <a:gd name="T31" fmla="*/ 6497 h 15063"/>
              <a:gd name="T32" fmla="*/ 10196 w 15501"/>
              <a:gd name="T33" fmla="*/ 5159 h 15063"/>
              <a:gd name="T34" fmla="*/ 10488 w 15501"/>
              <a:gd name="T35" fmla="*/ 5329 h 15063"/>
              <a:gd name="T36" fmla="*/ 8663 w 15501"/>
              <a:gd name="T37" fmla="*/ 7373 h 15063"/>
              <a:gd name="T38" fmla="*/ 12386 w 15501"/>
              <a:gd name="T39" fmla="*/ 6789 h 15063"/>
              <a:gd name="T40" fmla="*/ 11461 w 15501"/>
              <a:gd name="T41" fmla="*/ 7057 h 15063"/>
              <a:gd name="T42" fmla="*/ 11656 w 15501"/>
              <a:gd name="T43" fmla="*/ 7689 h 15063"/>
              <a:gd name="T44" fmla="*/ 12288 w 15501"/>
              <a:gd name="T45" fmla="*/ 8298 h 15063"/>
              <a:gd name="T46" fmla="*/ 8930 w 15501"/>
              <a:gd name="T47" fmla="*/ 8517 h 15063"/>
              <a:gd name="T48" fmla="*/ 10463 w 15501"/>
              <a:gd name="T49" fmla="*/ 8322 h 15063"/>
              <a:gd name="T50" fmla="*/ 9344 w 15501"/>
              <a:gd name="T51" fmla="*/ 7592 h 15063"/>
              <a:gd name="T52" fmla="*/ 828 w 15501"/>
              <a:gd name="T53" fmla="*/ 6181 h 15063"/>
              <a:gd name="T54" fmla="*/ 4697 w 15501"/>
              <a:gd name="T55" fmla="*/ 9076 h 15063"/>
              <a:gd name="T56" fmla="*/ 1047 w 15501"/>
              <a:gd name="T57" fmla="*/ 6375 h 15063"/>
              <a:gd name="T58" fmla="*/ 10098 w 15501"/>
              <a:gd name="T59" fmla="*/ 8857 h 15063"/>
              <a:gd name="T60" fmla="*/ 7008 w 15501"/>
              <a:gd name="T61" fmla="*/ 9879 h 15063"/>
              <a:gd name="T62" fmla="*/ 11291 w 15501"/>
              <a:gd name="T63" fmla="*/ 9368 h 15063"/>
              <a:gd name="T64" fmla="*/ 10390 w 15501"/>
              <a:gd name="T65" fmla="*/ 10512 h 15063"/>
              <a:gd name="T66" fmla="*/ 9879 w 15501"/>
              <a:gd name="T67" fmla="*/ 10463 h 15063"/>
              <a:gd name="T68" fmla="*/ 10828 w 15501"/>
              <a:gd name="T69" fmla="*/ 11753 h 15063"/>
              <a:gd name="T70" fmla="*/ 7568 w 15501"/>
              <a:gd name="T71" fmla="*/ 11218 h 15063"/>
              <a:gd name="T72" fmla="*/ 11826 w 15501"/>
              <a:gd name="T73" fmla="*/ 11802 h 15063"/>
              <a:gd name="T74" fmla="*/ 6546 w 15501"/>
              <a:gd name="T75" fmla="*/ 11388 h 15063"/>
              <a:gd name="T76" fmla="*/ 5767 w 15501"/>
              <a:gd name="T77" fmla="*/ 11534 h 15063"/>
              <a:gd name="T78" fmla="*/ 5694 w 15501"/>
              <a:gd name="T79" fmla="*/ 12215 h 15063"/>
              <a:gd name="T80" fmla="*/ 11729 w 15501"/>
              <a:gd name="T81" fmla="*/ 12215 h 15063"/>
              <a:gd name="T82" fmla="*/ 4891 w 15501"/>
              <a:gd name="T83" fmla="*/ 12945 h 15063"/>
              <a:gd name="T84" fmla="*/ 4964 w 15501"/>
              <a:gd name="T85" fmla="*/ 13846 h 15063"/>
              <a:gd name="T86" fmla="*/ 10731 w 15501"/>
              <a:gd name="T87" fmla="*/ 12410 h 15063"/>
              <a:gd name="T88" fmla="*/ 8346 w 15501"/>
              <a:gd name="T89" fmla="*/ 11680 h 15063"/>
              <a:gd name="T90" fmla="*/ 4161 w 15501"/>
              <a:gd name="T91" fmla="*/ 13286 h 15063"/>
              <a:gd name="T92" fmla="*/ 4624 w 15501"/>
              <a:gd name="T93" fmla="*/ 9563 h 15063"/>
              <a:gd name="T94" fmla="*/ 3991 w 15501"/>
              <a:gd name="T95" fmla="*/ 14405 h 15063"/>
              <a:gd name="T96" fmla="*/ 7178 w 15501"/>
              <a:gd name="T97" fmla="*/ 463 h 15063"/>
              <a:gd name="T98" fmla="*/ 4891 w 15501"/>
              <a:gd name="T99" fmla="*/ 4916 h 15063"/>
              <a:gd name="T100" fmla="*/ 0 w 15501"/>
              <a:gd name="T101" fmla="*/ 5962 h 15063"/>
              <a:gd name="T102" fmla="*/ 3772 w 15501"/>
              <a:gd name="T103" fmla="*/ 9612 h 15063"/>
              <a:gd name="T104" fmla="*/ 3188 w 15501"/>
              <a:gd name="T105" fmla="*/ 15013 h 15063"/>
              <a:gd name="T106" fmla="*/ 7373 w 15501"/>
              <a:gd name="T107" fmla="*/ 13018 h 15063"/>
              <a:gd name="T108" fmla="*/ 12167 w 15501"/>
              <a:gd name="T109" fmla="*/ 14770 h 15063"/>
              <a:gd name="T110" fmla="*/ 12118 w 15501"/>
              <a:gd name="T111" fmla="*/ 11242 h 15063"/>
              <a:gd name="T112" fmla="*/ 13432 w 15501"/>
              <a:gd name="T113" fmla="*/ 8006 h 15063"/>
              <a:gd name="T114" fmla="*/ 15257 w 15501"/>
              <a:gd name="T115" fmla="*/ 5427 h 15063"/>
              <a:gd name="T116" fmla="*/ 10634 w 15501"/>
              <a:gd name="T117" fmla="*/ 4867 h 15063"/>
              <a:gd name="T118" fmla="*/ 0 w 15501"/>
              <a:gd name="T119" fmla="*/ 0 h 15063"/>
              <a:gd name="T120" fmla="*/ 15501 w 15501"/>
              <a:gd name="T121" fmla="*/ 15063 h 15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T118" t="T119" r="T120" b="T121"/>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5002" name="Shape 290"/>
          <p:cNvSpPr>
            <a:spLocks/>
          </p:cNvSpPr>
          <p:nvPr/>
        </p:nvSpPr>
        <p:spPr bwMode="auto">
          <a:xfrm rot="2311350">
            <a:off x="5795963" y="1131888"/>
            <a:ext cx="338137" cy="328612"/>
          </a:xfrm>
          <a:custGeom>
            <a:avLst/>
            <a:gdLst>
              <a:gd name="T0" fmla="*/ 7933 w 15501"/>
              <a:gd name="T1" fmla="*/ 2069 h 15063"/>
              <a:gd name="T2" fmla="*/ 8565 w 15501"/>
              <a:gd name="T3" fmla="*/ 2385 h 15063"/>
              <a:gd name="T4" fmla="*/ 8979 w 15501"/>
              <a:gd name="T5" fmla="*/ 2945 h 15063"/>
              <a:gd name="T6" fmla="*/ 9660 w 15501"/>
              <a:gd name="T7" fmla="*/ 4332 h 15063"/>
              <a:gd name="T8" fmla="*/ 14965 w 15501"/>
              <a:gd name="T9" fmla="*/ 5938 h 15063"/>
              <a:gd name="T10" fmla="*/ 2190 w 15501"/>
              <a:gd name="T11" fmla="*/ 5840 h 15063"/>
              <a:gd name="T12" fmla="*/ 9952 w 15501"/>
              <a:gd name="T13" fmla="*/ 4818 h 15063"/>
              <a:gd name="T14" fmla="*/ 3967 w 15501"/>
              <a:gd name="T15" fmla="*/ 5597 h 15063"/>
              <a:gd name="T16" fmla="*/ 4867 w 15501"/>
              <a:gd name="T17" fmla="*/ 5597 h 15063"/>
              <a:gd name="T18" fmla="*/ 14065 w 15501"/>
              <a:gd name="T19" fmla="*/ 6254 h 15063"/>
              <a:gd name="T20" fmla="*/ 5670 w 15501"/>
              <a:gd name="T21" fmla="*/ 5840 h 15063"/>
              <a:gd name="T22" fmla="*/ 6035 w 15501"/>
              <a:gd name="T23" fmla="*/ 5962 h 15063"/>
              <a:gd name="T24" fmla="*/ 7519 w 15501"/>
              <a:gd name="T25" fmla="*/ 925 h 15063"/>
              <a:gd name="T26" fmla="*/ 6522 w 15501"/>
              <a:gd name="T27" fmla="*/ 5913 h 15063"/>
              <a:gd name="T28" fmla="*/ 7349 w 15501"/>
              <a:gd name="T29" fmla="*/ 1217 h 15063"/>
              <a:gd name="T30" fmla="*/ 6497 w 15501"/>
              <a:gd name="T31" fmla="*/ 6497 h 15063"/>
              <a:gd name="T32" fmla="*/ 10196 w 15501"/>
              <a:gd name="T33" fmla="*/ 5159 h 15063"/>
              <a:gd name="T34" fmla="*/ 10488 w 15501"/>
              <a:gd name="T35" fmla="*/ 5329 h 15063"/>
              <a:gd name="T36" fmla="*/ 8663 w 15501"/>
              <a:gd name="T37" fmla="*/ 7373 h 15063"/>
              <a:gd name="T38" fmla="*/ 12386 w 15501"/>
              <a:gd name="T39" fmla="*/ 6789 h 15063"/>
              <a:gd name="T40" fmla="*/ 11461 w 15501"/>
              <a:gd name="T41" fmla="*/ 7057 h 15063"/>
              <a:gd name="T42" fmla="*/ 11656 w 15501"/>
              <a:gd name="T43" fmla="*/ 7689 h 15063"/>
              <a:gd name="T44" fmla="*/ 12288 w 15501"/>
              <a:gd name="T45" fmla="*/ 8298 h 15063"/>
              <a:gd name="T46" fmla="*/ 8930 w 15501"/>
              <a:gd name="T47" fmla="*/ 8517 h 15063"/>
              <a:gd name="T48" fmla="*/ 10463 w 15501"/>
              <a:gd name="T49" fmla="*/ 8322 h 15063"/>
              <a:gd name="T50" fmla="*/ 9344 w 15501"/>
              <a:gd name="T51" fmla="*/ 7592 h 15063"/>
              <a:gd name="T52" fmla="*/ 828 w 15501"/>
              <a:gd name="T53" fmla="*/ 6181 h 15063"/>
              <a:gd name="T54" fmla="*/ 4697 w 15501"/>
              <a:gd name="T55" fmla="*/ 9076 h 15063"/>
              <a:gd name="T56" fmla="*/ 1047 w 15501"/>
              <a:gd name="T57" fmla="*/ 6375 h 15063"/>
              <a:gd name="T58" fmla="*/ 10098 w 15501"/>
              <a:gd name="T59" fmla="*/ 8857 h 15063"/>
              <a:gd name="T60" fmla="*/ 7008 w 15501"/>
              <a:gd name="T61" fmla="*/ 9879 h 15063"/>
              <a:gd name="T62" fmla="*/ 11291 w 15501"/>
              <a:gd name="T63" fmla="*/ 9368 h 15063"/>
              <a:gd name="T64" fmla="*/ 10390 w 15501"/>
              <a:gd name="T65" fmla="*/ 10512 h 15063"/>
              <a:gd name="T66" fmla="*/ 9879 w 15501"/>
              <a:gd name="T67" fmla="*/ 10463 h 15063"/>
              <a:gd name="T68" fmla="*/ 10828 w 15501"/>
              <a:gd name="T69" fmla="*/ 11753 h 15063"/>
              <a:gd name="T70" fmla="*/ 7568 w 15501"/>
              <a:gd name="T71" fmla="*/ 11218 h 15063"/>
              <a:gd name="T72" fmla="*/ 11826 w 15501"/>
              <a:gd name="T73" fmla="*/ 11802 h 15063"/>
              <a:gd name="T74" fmla="*/ 6546 w 15501"/>
              <a:gd name="T75" fmla="*/ 11388 h 15063"/>
              <a:gd name="T76" fmla="*/ 5767 w 15501"/>
              <a:gd name="T77" fmla="*/ 11534 h 15063"/>
              <a:gd name="T78" fmla="*/ 5694 w 15501"/>
              <a:gd name="T79" fmla="*/ 12215 h 15063"/>
              <a:gd name="T80" fmla="*/ 11729 w 15501"/>
              <a:gd name="T81" fmla="*/ 12215 h 15063"/>
              <a:gd name="T82" fmla="*/ 4891 w 15501"/>
              <a:gd name="T83" fmla="*/ 12945 h 15063"/>
              <a:gd name="T84" fmla="*/ 4964 w 15501"/>
              <a:gd name="T85" fmla="*/ 13846 h 15063"/>
              <a:gd name="T86" fmla="*/ 10731 w 15501"/>
              <a:gd name="T87" fmla="*/ 12410 h 15063"/>
              <a:gd name="T88" fmla="*/ 8346 w 15501"/>
              <a:gd name="T89" fmla="*/ 11680 h 15063"/>
              <a:gd name="T90" fmla="*/ 4161 w 15501"/>
              <a:gd name="T91" fmla="*/ 13286 h 15063"/>
              <a:gd name="T92" fmla="*/ 4624 w 15501"/>
              <a:gd name="T93" fmla="*/ 9563 h 15063"/>
              <a:gd name="T94" fmla="*/ 3991 w 15501"/>
              <a:gd name="T95" fmla="*/ 14405 h 15063"/>
              <a:gd name="T96" fmla="*/ 7178 w 15501"/>
              <a:gd name="T97" fmla="*/ 463 h 15063"/>
              <a:gd name="T98" fmla="*/ 4891 w 15501"/>
              <a:gd name="T99" fmla="*/ 4916 h 15063"/>
              <a:gd name="T100" fmla="*/ 0 w 15501"/>
              <a:gd name="T101" fmla="*/ 5962 h 15063"/>
              <a:gd name="T102" fmla="*/ 3772 w 15501"/>
              <a:gd name="T103" fmla="*/ 9612 h 15063"/>
              <a:gd name="T104" fmla="*/ 3188 w 15501"/>
              <a:gd name="T105" fmla="*/ 15013 h 15063"/>
              <a:gd name="T106" fmla="*/ 7373 w 15501"/>
              <a:gd name="T107" fmla="*/ 13018 h 15063"/>
              <a:gd name="T108" fmla="*/ 12167 w 15501"/>
              <a:gd name="T109" fmla="*/ 14770 h 15063"/>
              <a:gd name="T110" fmla="*/ 12118 w 15501"/>
              <a:gd name="T111" fmla="*/ 11242 h 15063"/>
              <a:gd name="T112" fmla="*/ 13432 w 15501"/>
              <a:gd name="T113" fmla="*/ 8006 h 15063"/>
              <a:gd name="T114" fmla="*/ 15257 w 15501"/>
              <a:gd name="T115" fmla="*/ 5427 h 15063"/>
              <a:gd name="T116" fmla="*/ 10634 w 15501"/>
              <a:gd name="T117" fmla="*/ 4867 h 15063"/>
              <a:gd name="T118" fmla="*/ 0 w 15501"/>
              <a:gd name="T119" fmla="*/ 0 h 15063"/>
              <a:gd name="T120" fmla="*/ 15501 w 15501"/>
              <a:gd name="T121" fmla="*/ 15063 h 15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T118" t="T119" r="T120" b="T121"/>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5003" name="Shape 290"/>
          <p:cNvSpPr>
            <a:spLocks/>
          </p:cNvSpPr>
          <p:nvPr/>
        </p:nvSpPr>
        <p:spPr bwMode="auto">
          <a:xfrm>
            <a:off x="3132138" y="627063"/>
            <a:ext cx="338137" cy="328612"/>
          </a:xfrm>
          <a:custGeom>
            <a:avLst/>
            <a:gdLst>
              <a:gd name="T0" fmla="*/ 7933 w 15501"/>
              <a:gd name="T1" fmla="*/ 2069 h 15063"/>
              <a:gd name="T2" fmla="*/ 8565 w 15501"/>
              <a:gd name="T3" fmla="*/ 2385 h 15063"/>
              <a:gd name="T4" fmla="*/ 8979 w 15501"/>
              <a:gd name="T5" fmla="*/ 2945 h 15063"/>
              <a:gd name="T6" fmla="*/ 9660 w 15501"/>
              <a:gd name="T7" fmla="*/ 4332 h 15063"/>
              <a:gd name="T8" fmla="*/ 14965 w 15501"/>
              <a:gd name="T9" fmla="*/ 5938 h 15063"/>
              <a:gd name="T10" fmla="*/ 2190 w 15501"/>
              <a:gd name="T11" fmla="*/ 5840 h 15063"/>
              <a:gd name="T12" fmla="*/ 9952 w 15501"/>
              <a:gd name="T13" fmla="*/ 4818 h 15063"/>
              <a:gd name="T14" fmla="*/ 3967 w 15501"/>
              <a:gd name="T15" fmla="*/ 5597 h 15063"/>
              <a:gd name="T16" fmla="*/ 4867 w 15501"/>
              <a:gd name="T17" fmla="*/ 5597 h 15063"/>
              <a:gd name="T18" fmla="*/ 14065 w 15501"/>
              <a:gd name="T19" fmla="*/ 6254 h 15063"/>
              <a:gd name="T20" fmla="*/ 5670 w 15501"/>
              <a:gd name="T21" fmla="*/ 5840 h 15063"/>
              <a:gd name="T22" fmla="*/ 6035 w 15501"/>
              <a:gd name="T23" fmla="*/ 5962 h 15063"/>
              <a:gd name="T24" fmla="*/ 7519 w 15501"/>
              <a:gd name="T25" fmla="*/ 925 h 15063"/>
              <a:gd name="T26" fmla="*/ 6522 w 15501"/>
              <a:gd name="T27" fmla="*/ 5913 h 15063"/>
              <a:gd name="T28" fmla="*/ 7349 w 15501"/>
              <a:gd name="T29" fmla="*/ 1217 h 15063"/>
              <a:gd name="T30" fmla="*/ 6497 w 15501"/>
              <a:gd name="T31" fmla="*/ 6497 h 15063"/>
              <a:gd name="T32" fmla="*/ 10196 w 15501"/>
              <a:gd name="T33" fmla="*/ 5159 h 15063"/>
              <a:gd name="T34" fmla="*/ 10488 w 15501"/>
              <a:gd name="T35" fmla="*/ 5329 h 15063"/>
              <a:gd name="T36" fmla="*/ 8663 w 15501"/>
              <a:gd name="T37" fmla="*/ 7373 h 15063"/>
              <a:gd name="T38" fmla="*/ 12386 w 15501"/>
              <a:gd name="T39" fmla="*/ 6789 h 15063"/>
              <a:gd name="T40" fmla="*/ 11461 w 15501"/>
              <a:gd name="T41" fmla="*/ 7057 h 15063"/>
              <a:gd name="T42" fmla="*/ 11656 w 15501"/>
              <a:gd name="T43" fmla="*/ 7689 h 15063"/>
              <a:gd name="T44" fmla="*/ 12288 w 15501"/>
              <a:gd name="T45" fmla="*/ 8298 h 15063"/>
              <a:gd name="T46" fmla="*/ 8930 w 15501"/>
              <a:gd name="T47" fmla="*/ 8517 h 15063"/>
              <a:gd name="T48" fmla="*/ 10463 w 15501"/>
              <a:gd name="T49" fmla="*/ 8322 h 15063"/>
              <a:gd name="T50" fmla="*/ 9344 w 15501"/>
              <a:gd name="T51" fmla="*/ 7592 h 15063"/>
              <a:gd name="T52" fmla="*/ 828 w 15501"/>
              <a:gd name="T53" fmla="*/ 6181 h 15063"/>
              <a:gd name="T54" fmla="*/ 4697 w 15501"/>
              <a:gd name="T55" fmla="*/ 9076 h 15063"/>
              <a:gd name="T56" fmla="*/ 1047 w 15501"/>
              <a:gd name="T57" fmla="*/ 6375 h 15063"/>
              <a:gd name="T58" fmla="*/ 10098 w 15501"/>
              <a:gd name="T59" fmla="*/ 8857 h 15063"/>
              <a:gd name="T60" fmla="*/ 7008 w 15501"/>
              <a:gd name="T61" fmla="*/ 9879 h 15063"/>
              <a:gd name="T62" fmla="*/ 11291 w 15501"/>
              <a:gd name="T63" fmla="*/ 9368 h 15063"/>
              <a:gd name="T64" fmla="*/ 10390 w 15501"/>
              <a:gd name="T65" fmla="*/ 10512 h 15063"/>
              <a:gd name="T66" fmla="*/ 9879 w 15501"/>
              <a:gd name="T67" fmla="*/ 10463 h 15063"/>
              <a:gd name="T68" fmla="*/ 10828 w 15501"/>
              <a:gd name="T69" fmla="*/ 11753 h 15063"/>
              <a:gd name="T70" fmla="*/ 7568 w 15501"/>
              <a:gd name="T71" fmla="*/ 11218 h 15063"/>
              <a:gd name="T72" fmla="*/ 11826 w 15501"/>
              <a:gd name="T73" fmla="*/ 11802 h 15063"/>
              <a:gd name="T74" fmla="*/ 6546 w 15501"/>
              <a:gd name="T75" fmla="*/ 11388 h 15063"/>
              <a:gd name="T76" fmla="*/ 5767 w 15501"/>
              <a:gd name="T77" fmla="*/ 11534 h 15063"/>
              <a:gd name="T78" fmla="*/ 5694 w 15501"/>
              <a:gd name="T79" fmla="*/ 12215 h 15063"/>
              <a:gd name="T80" fmla="*/ 11729 w 15501"/>
              <a:gd name="T81" fmla="*/ 12215 h 15063"/>
              <a:gd name="T82" fmla="*/ 4891 w 15501"/>
              <a:gd name="T83" fmla="*/ 12945 h 15063"/>
              <a:gd name="T84" fmla="*/ 4964 w 15501"/>
              <a:gd name="T85" fmla="*/ 13846 h 15063"/>
              <a:gd name="T86" fmla="*/ 10731 w 15501"/>
              <a:gd name="T87" fmla="*/ 12410 h 15063"/>
              <a:gd name="T88" fmla="*/ 8346 w 15501"/>
              <a:gd name="T89" fmla="*/ 11680 h 15063"/>
              <a:gd name="T90" fmla="*/ 4161 w 15501"/>
              <a:gd name="T91" fmla="*/ 13286 h 15063"/>
              <a:gd name="T92" fmla="*/ 4624 w 15501"/>
              <a:gd name="T93" fmla="*/ 9563 h 15063"/>
              <a:gd name="T94" fmla="*/ 3991 w 15501"/>
              <a:gd name="T95" fmla="*/ 14405 h 15063"/>
              <a:gd name="T96" fmla="*/ 7178 w 15501"/>
              <a:gd name="T97" fmla="*/ 463 h 15063"/>
              <a:gd name="T98" fmla="*/ 4891 w 15501"/>
              <a:gd name="T99" fmla="*/ 4916 h 15063"/>
              <a:gd name="T100" fmla="*/ 0 w 15501"/>
              <a:gd name="T101" fmla="*/ 5962 h 15063"/>
              <a:gd name="T102" fmla="*/ 3772 w 15501"/>
              <a:gd name="T103" fmla="*/ 9612 h 15063"/>
              <a:gd name="T104" fmla="*/ 3188 w 15501"/>
              <a:gd name="T105" fmla="*/ 15013 h 15063"/>
              <a:gd name="T106" fmla="*/ 7373 w 15501"/>
              <a:gd name="T107" fmla="*/ 13018 h 15063"/>
              <a:gd name="T108" fmla="*/ 12167 w 15501"/>
              <a:gd name="T109" fmla="*/ 14770 h 15063"/>
              <a:gd name="T110" fmla="*/ 12118 w 15501"/>
              <a:gd name="T111" fmla="*/ 11242 h 15063"/>
              <a:gd name="T112" fmla="*/ 13432 w 15501"/>
              <a:gd name="T113" fmla="*/ 8006 h 15063"/>
              <a:gd name="T114" fmla="*/ 15257 w 15501"/>
              <a:gd name="T115" fmla="*/ 5427 h 15063"/>
              <a:gd name="T116" fmla="*/ 10634 w 15501"/>
              <a:gd name="T117" fmla="*/ 4867 h 15063"/>
              <a:gd name="T118" fmla="*/ 0 w 15501"/>
              <a:gd name="T119" fmla="*/ 0 h 15063"/>
              <a:gd name="T120" fmla="*/ 15501 w 15501"/>
              <a:gd name="T121" fmla="*/ 15063 h 15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T118" t="T119" r="T120" b="T121"/>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5004" name="Shape 290"/>
          <p:cNvSpPr>
            <a:spLocks/>
          </p:cNvSpPr>
          <p:nvPr/>
        </p:nvSpPr>
        <p:spPr bwMode="auto">
          <a:xfrm rot="-664964">
            <a:off x="3635375" y="3724275"/>
            <a:ext cx="338138" cy="328613"/>
          </a:xfrm>
          <a:custGeom>
            <a:avLst/>
            <a:gdLst>
              <a:gd name="T0" fmla="*/ 7933 w 15501"/>
              <a:gd name="T1" fmla="*/ 2069 h 15063"/>
              <a:gd name="T2" fmla="*/ 8565 w 15501"/>
              <a:gd name="T3" fmla="*/ 2385 h 15063"/>
              <a:gd name="T4" fmla="*/ 8979 w 15501"/>
              <a:gd name="T5" fmla="*/ 2945 h 15063"/>
              <a:gd name="T6" fmla="*/ 9660 w 15501"/>
              <a:gd name="T7" fmla="*/ 4332 h 15063"/>
              <a:gd name="T8" fmla="*/ 14965 w 15501"/>
              <a:gd name="T9" fmla="*/ 5938 h 15063"/>
              <a:gd name="T10" fmla="*/ 2190 w 15501"/>
              <a:gd name="T11" fmla="*/ 5840 h 15063"/>
              <a:gd name="T12" fmla="*/ 9952 w 15501"/>
              <a:gd name="T13" fmla="*/ 4818 h 15063"/>
              <a:gd name="T14" fmla="*/ 3967 w 15501"/>
              <a:gd name="T15" fmla="*/ 5597 h 15063"/>
              <a:gd name="T16" fmla="*/ 4867 w 15501"/>
              <a:gd name="T17" fmla="*/ 5597 h 15063"/>
              <a:gd name="T18" fmla="*/ 14065 w 15501"/>
              <a:gd name="T19" fmla="*/ 6254 h 15063"/>
              <a:gd name="T20" fmla="*/ 5670 w 15501"/>
              <a:gd name="T21" fmla="*/ 5840 h 15063"/>
              <a:gd name="T22" fmla="*/ 6035 w 15501"/>
              <a:gd name="T23" fmla="*/ 5962 h 15063"/>
              <a:gd name="T24" fmla="*/ 7519 w 15501"/>
              <a:gd name="T25" fmla="*/ 925 h 15063"/>
              <a:gd name="T26" fmla="*/ 6522 w 15501"/>
              <a:gd name="T27" fmla="*/ 5913 h 15063"/>
              <a:gd name="T28" fmla="*/ 7349 w 15501"/>
              <a:gd name="T29" fmla="*/ 1217 h 15063"/>
              <a:gd name="T30" fmla="*/ 6497 w 15501"/>
              <a:gd name="T31" fmla="*/ 6497 h 15063"/>
              <a:gd name="T32" fmla="*/ 10196 w 15501"/>
              <a:gd name="T33" fmla="*/ 5159 h 15063"/>
              <a:gd name="T34" fmla="*/ 10488 w 15501"/>
              <a:gd name="T35" fmla="*/ 5329 h 15063"/>
              <a:gd name="T36" fmla="*/ 8663 w 15501"/>
              <a:gd name="T37" fmla="*/ 7373 h 15063"/>
              <a:gd name="T38" fmla="*/ 12386 w 15501"/>
              <a:gd name="T39" fmla="*/ 6789 h 15063"/>
              <a:gd name="T40" fmla="*/ 11461 w 15501"/>
              <a:gd name="T41" fmla="*/ 7057 h 15063"/>
              <a:gd name="T42" fmla="*/ 11656 w 15501"/>
              <a:gd name="T43" fmla="*/ 7689 h 15063"/>
              <a:gd name="T44" fmla="*/ 12288 w 15501"/>
              <a:gd name="T45" fmla="*/ 8298 h 15063"/>
              <a:gd name="T46" fmla="*/ 8930 w 15501"/>
              <a:gd name="T47" fmla="*/ 8517 h 15063"/>
              <a:gd name="T48" fmla="*/ 10463 w 15501"/>
              <a:gd name="T49" fmla="*/ 8322 h 15063"/>
              <a:gd name="T50" fmla="*/ 9344 w 15501"/>
              <a:gd name="T51" fmla="*/ 7592 h 15063"/>
              <a:gd name="T52" fmla="*/ 828 w 15501"/>
              <a:gd name="T53" fmla="*/ 6181 h 15063"/>
              <a:gd name="T54" fmla="*/ 4697 w 15501"/>
              <a:gd name="T55" fmla="*/ 9076 h 15063"/>
              <a:gd name="T56" fmla="*/ 1047 w 15501"/>
              <a:gd name="T57" fmla="*/ 6375 h 15063"/>
              <a:gd name="T58" fmla="*/ 10098 w 15501"/>
              <a:gd name="T59" fmla="*/ 8857 h 15063"/>
              <a:gd name="T60" fmla="*/ 7008 w 15501"/>
              <a:gd name="T61" fmla="*/ 9879 h 15063"/>
              <a:gd name="T62" fmla="*/ 11291 w 15501"/>
              <a:gd name="T63" fmla="*/ 9368 h 15063"/>
              <a:gd name="T64" fmla="*/ 10390 w 15501"/>
              <a:gd name="T65" fmla="*/ 10512 h 15063"/>
              <a:gd name="T66" fmla="*/ 9879 w 15501"/>
              <a:gd name="T67" fmla="*/ 10463 h 15063"/>
              <a:gd name="T68" fmla="*/ 10828 w 15501"/>
              <a:gd name="T69" fmla="*/ 11753 h 15063"/>
              <a:gd name="T70" fmla="*/ 7568 w 15501"/>
              <a:gd name="T71" fmla="*/ 11218 h 15063"/>
              <a:gd name="T72" fmla="*/ 11826 w 15501"/>
              <a:gd name="T73" fmla="*/ 11802 h 15063"/>
              <a:gd name="T74" fmla="*/ 6546 w 15501"/>
              <a:gd name="T75" fmla="*/ 11388 h 15063"/>
              <a:gd name="T76" fmla="*/ 5767 w 15501"/>
              <a:gd name="T77" fmla="*/ 11534 h 15063"/>
              <a:gd name="T78" fmla="*/ 5694 w 15501"/>
              <a:gd name="T79" fmla="*/ 12215 h 15063"/>
              <a:gd name="T80" fmla="*/ 11729 w 15501"/>
              <a:gd name="T81" fmla="*/ 12215 h 15063"/>
              <a:gd name="T82" fmla="*/ 4891 w 15501"/>
              <a:gd name="T83" fmla="*/ 12945 h 15063"/>
              <a:gd name="T84" fmla="*/ 4964 w 15501"/>
              <a:gd name="T85" fmla="*/ 13846 h 15063"/>
              <a:gd name="T86" fmla="*/ 10731 w 15501"/>
              <a:gd name="T87" fmla="*/ 12410 h 15063"/>
              <a:gd name="T88" fmla="*/ 8346 w 15501"/>
              <a:gd name="T89" fmla="*/ 11680 h 15063"/>
              <a:gd name="T90" fmla="*/ 4161 w 15501"/>
              <a:gd name="T91" fmla="*/ 13286 h 15063"/>
              <a:gd name="T92" fmla="*/ 4624 w 15501"/>
              <a:gd name="T93" fmla="*/ 9563 h 15063"/>
              <a:gd name="T94" fmla="*/ 3991 w 15501"/>
              <a:gd name="T95" fmla="*/ 14405 h 15063"/>
              <a:gd name="T96" fmla="*/ 7178 w 15501"/>
              <a:gd name="T97" fmla="*/ 463 h 15063"/>
              <a:gd name="T98" fmla="*/ 4891 w 15501"/>
              <a:gd name="T99" fmla="*/ 4916 h 15063"/>
              <a:gd name="T100" fmla="*/ 0 w 15501"/>
              <a:gd name="T101" fmla="*/ 5962 h 15063"/>
              <a:gd name="T102" fmla="*/ 3772 w 15501"/>
              <a:gd name="T103" fmla="*/ 9612 h 15063"/>
              <a:gd name="T104" fmla="*/ 3188 w 15501"/>
              <a:gd name="T105" fmla="*/ 15013 h 15063"/>
              <a:gd name="T106" fmla="*/ 7373 w 15501"/>
              <a:gd name="T107" fmla="*/ 13018 h 15063"/>
              <a:gd name="T108" fmla="*/ 12167 w 15501"/>
              <a:gd name="T109" fmla="*/ 14770 h 15063"/>
              <a:gd name="T110" fmla="*/ 12118 w 15501"/>
              <a:gd name="T111" fmla="*/ 11242 h 15063"/>
              <a:gd name="T112" fmla="*/ 13432 w 15501"/>
              <a:gd name="T113" fmla="*/ 8006 h 15063"/>
              <a:gd name="T114" fmla="*/ 15257 w 15501"/>
              <a:gd name="T115" fmla="*/ 5427 h 15063"/>
              <a:gd name="T116" fmla="*/ 10634 w 15501"/>
              <a:gd name="T117" fmla="*/ 4867 h 15063"/>
              <a:gd name="T118" fmla="*/ 0 w 15501"/>
              <a:gd name="T119" fmla="*/ 0 h 15063"/>
              <a:gd name="T120" fmla="*/ 15501 w 15501"/>
              <a:gd name="T121" fmla="*/ 15063 h 15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T118" t="T119" r="T120" b="T121"/>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hape 124"/>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6EC74134-C59D-43F8-9B10-0B6F67978375}" type="slidenum">
              <a:rPr lang="es-ES" altLang="es-ES" sz="1800">
                <a:solidFill>
                  <a:srgbClr val="FFFFFF"/>
                </a:solidFill>
                <a:latin typeface="Lato Light" charset="0"/>
                <a:sym typeface="Lato Light" charset="0"/>
              </a:rPr>
              <a:pPr algn="r"/>
              <a:t>13</a:t>
            </a:fld>
            <a:endParaRPr lang="es-ES" altLang="es-ES" sz="1800" dirty="0">
              <a:solidFill>
                <a:srgbClr val="FFFFFF"/>
              </a:solidFill>
              <a:latin typeface="Lato Light" charset="0"/>
              <a:sym typeface="Lato Light" charset="0"/>
            </a:endParaRPr>
          </a:p>
        </p:txBody>
      </p:sp>
      <p:sp>
        <p:nvSpPr>
          <p:cNvPr id="103428" name="Shape 94"/>
          <p:cNvSpPr txBox="1">
            <a:spLocks/>
          </p:cNvSpPr>
          <p:nvPr/>
        </p:nvSpPr>
        <p:spPr bwMode="auto">
          <a:xfrm>
            <a:off x="358775" y="539750"/>
            <a:ext cx="6950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Lenguajes utilizados</a:t>
            </a:r>
          </a:p>
        </p:txBody>
      </p:sp>
      <p:sp>
        <p:nvSpPr>
          <p:cNvPr id="103429" name="Rectangle 5"/>
          <p:cNvSpPr>
            <a:spLocks noChangeArrowheads="1"/>
          </p:cNvSpPr>
          <p:nvPr/>
        </p:nvSpPr>
        <p:spPr bwMode="auto">
          <a:xfrm>
            <a:off x="358775" y="1366838"/>
            <a:ext cx="626427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s-ES" altLang="es-ES" sz="1800" b="1" dirty="0">
                <a:solidFill>
                  <a:schemeClr val="bg2"/>
                </a:solidFill>
                <a:latin typeface="Calibri" panose="020F0502020204030204" pitchFamily="34" charset="0"/>
              </a:rPr>
              <a:t>Java: </a:t>
            </a:r>
            <a:r>
              <a:rPr lang="es-ES" altLang="es-ES" sz="1800" dirty="0">
                <a:solidFill>
                  <a:schemeClr val="bg2"/>
                </a:solidFill>
                <a:latin typeface="Calibri" panose="020F0502020204030204" pitchFamily="34" charset="0"/>
              </a:rPr>
              <a:t>La herramienta está desarrollada en mayor parte en este lenguaje, ya previamente conocido por el equipo de desarrollo y además tiene las ventajas de disponer de mucha documentación en la web. </a:t>
            </a:r>
          </a:p>
          <a:p>
            <a:pPr>
              <a:buFontTx/>
              <a:buChar char="•"/>
            </a:pPr>
            <a:endParaRPr lang="es-ES" altLang="es-ES" sz="1800" dirty="0">
              <a:solidFill>
                <a:schemeClr val="bg2"/>
              </a:solidFill>
              <a:latin typeface="Calibri" panose="020F0502020204030204" pitchFamily="34" charset="0"/>
            </a:endParaRPr>
          </a:p>
          <a:p>
            <a:pPr>
              <a:buFontTx/>
              <a:buChar char="•"/>
            </a:pPr>
            <a:r>
              <a:rPr lang="es-ES" altLang="es-ES" sz="1800" b="1" dirty="0">
                <a:solidFill>
                  <a:schemeClr val="bg2"/>
                </a:solidFill>
                <a:latin typeface="Calibri" panose="020F0502020204030204" pitchFamily="34" charset="0"/>
              </a:rPr>
              <a:t>Groovy: </a:t>
            </a:r>
            <a:r>
              <a:rPr lang="es-ES" altLang="es-ES" sz="1800" dirty="0">
                <a:solidFill>
                  <a:schemeClr val="bg2"/>
                </a:solidFill>
                <a:latin typeface="Calibri" panose="020F0502020204030204" pitchFamily="34" charset="0"/>
              </a:rPr>
              <a:t>Es un lenguaje de programación orientado a objetos implementado sobre la plataforma Java. Tiene características similares a Python, Ruby, Perl y Smalltalk. Se obtiene mayor nivel de abstracción con este lenguaje. </a:t>
            </a:r>
          </a:p>
        </p:txBody>
      </p:sp>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hape 124"/>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C60B2051-2D6B-4D5D-8B9D-A19B41542B96}" type="slidenum">
              <a:rPr lang="es-ES" altLang="es-ES" sz="1800">
                <a:solidFill>
                  <a:srgbClr val="FFFFFF"/>
                </a:solidFill>
                <a:latin typeface="Lato Light" charset="0"/>
                <a:sym typeface="Lato Light" charset="0"/>
              </a:rPr>
              <a:pPr algn="r"/>
              <a:t>14</a:t>
            </a:fld>
            <a:endParaRPr lang="es-ES" altLang="es-ES" sz="1800" dirty="0">
              <a:solidFill>
                <a:srgbClr val="FFFFFF"/>
              </a:solidFill>
              <a:latin typeface="Lato Light" charset="0"/>
              <a:sym typeface="Lato Light" charset="0"/>
            </a:endParaRPr>
          </a:p>
        </p:txBody>
      </p:sp>
      <p:sp>
        <p:nvSpPr>
          <p:cNvPr id="107523" name="Shape 94"/>
          <p:cNvSpPr txBox="1">
            <a:spLocks/>
          </p:cNvSpPr>
          <p:nvPr/>
        </p:nvSpPr>
        <p:spPr bwMode="auto">
          <a:xfrm>
            <a:off x="358775" y="539750"/>
            <a:ext cx="6950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Herramientas utilizadas</a:t>
            </a:r>
          </a:p>
        </p:txBody>
      </p:sp>
      <p:sp>
        <p:nvSpPr>
          <p:cNvPr id="107524" name="Rectangle 4"/>
          <p:cNvSpPr>
            <a:spLocks noChangeArrowheads="1"/>
          </p:cNvSpPr>
          <p:nvPr/>
        </p:nvSpPr>
        <p:spPr bwMode="auto">
          <a:xfrm>
            <a:off x="323850" y="1347788"/>
            <a:ext cx="66611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s-ES" altLang="es-ES" sz="1600" b="1" dirty="0">
                <a:solidFill>
                  <a:schemeClr val="bg2"/>
                </a:solidFill>
                <a:latin typeface="Calibri" panose="020F0502020204030204" pitchFamily="34" charset="0"/>
              </a:rPr>
              <a:t>Git+GitHub: </a:t>
            </a:r>
            <a:r>
              <a:rPr lang="es-ES" altLang="es-ES" sz="1600" dirty="0">
                <a:solidFill>
                  <a:schemeClr val="bg2"/>
                </a:solidFill>
                <a:latin typeface="Calibri" panose="020F0502020204030204" pitchFamily="34" charset="0"/>
              </a:rPr>
              <a:t>Para el control de versiones se utilizó Git, un sistema distribuido de control de versiones. Cada desarrollador cuenta con un “clon” completo del repositorio. Como repositorio central, se decidió utilizar los servicios de GitHub, una plataforma para el alojamiento de repositorios de proyectos utilizando el sistema de control de versiones Git. </a:t>
            </a:r>
          </a:p>
          <a:p>
            <a:pPr>
              <a:buFontTx/>
              <a:buChar char="•"/>
            </a:pPr>
            <a:endParaRPr lang="es-ES" altLang="es-ES" sz="1600" dirty="0">
              <a:solidFill>
                <a:schemeClr val="bg2"/>
              </a:solidFill>
              <a:latin typeface="Calibri" panose="020F0502020204030204" pitchFamily="34" charset="0"/>
            </a:endParaRPr>
          </a:p>
          <a:p>
            <a:pPr>
              <a:buFontTx/>
              <a:buChar char="•"/>
            </a:pPr>
            <a:r>
              <a:rPr lang="es-ES" altLang="es-ES" sz="1600" b="1" dirty="0">
                <a:solidFill>
                  <a:schemeClr val="bg2"/>
                </a:solidFill>
                <a:latin typeface="Calibri" panose="020F0502020204030204" pitchFamily="34" charset="0"/>
              </a:rPr>
              <a:t>Kunagi: </a:t>
            </a:r>
            <a:r>
              <a:rPr lang="es-ES" altLang="es-ES" sz="1600" dirty="0">
                <a:solidFill>
                  <a:schemeClr val="bg2"/>
                </a:solidFill>
                <a:latin typeface="Calibri" panose="020F0502020204030204" pitchFamily="34" charset="0"/>
              </a:rPr>
              <a:t>Entre las necesidades para encarar una metodología ágil inspirada en SCRUM, era necesario una herramienta de soporte para la gestión del desarrollo </a:t>
            </a:r>
            <a:r>
              <a:rPr lang="es-ES" altLang="es-ES" sz="1600" dirty="0" smtClean="0">
                <a:solidFill>
                  <a:schemeClr val="bg2"/>
                </a:solidFill>
                <a:latin typeface="Calibri" panose="020F0502020204030204" pitchFamily="34" charset="0"/>
              </a:rPr>
              <a:t>ágil </a:t>
            </a:r>
            <a:r>
              <a:rPr lang="es-ES" altLang="es-ES" sz="1600" dirty="0">
                <a:solidFill>
                  <a:schemeClr val="bg2"/>
                </a:solidFill>
                <a:latin typeface="Calibri" panose="020F0502020204030204" pitchFamily="34" charset="0"/>
              </a:rPr>
              <a:t>sin implicar mayores complejidades técnicas. Kunagi ofrece la administración integrada de proyectos complementando la metodología SCRUM.</a:t>
            </a:r>
          </a:p>
          <a:p>
            <a:pPr>
              <a:buFontTx/>
              <a:buChar char="•"/>
            </a:pPr>
            <a:endParaRPr lang="es-ES" altLang="es-ES" sz="1600" dirty="0">
              <a:solidFill>
                <a:schemeClr val="bg2"/>
              </a:solidFill>
              <a:latin typeface="Calibri" panose="020F0502020204030204" pitchFamily="34" charset="0"/>
            </a:endParaRPr>
          </a:p>
          <a:p>
            <a:pPr>
              <a:buFontTx/>
              <a:buChar char="•"/>
            </a:pPr>
            <a:r>
              <a:rPr lang="es-ES" altLang="es-ES" sz="1600" b="1" dirty="0">
                <a:solidFill>
                  <a:schemeClr val="bg2"/>
                </a:solidFill>
                <a:latin typeface="Calibri" panose="020F0502020204030204" pitchFamily="34" charset="0"/>
              </a:rPr>
              <a:t>Gimp: </a:t>
            </a:r>
            <a:r>
              <a:rPr lang="es-ES" altLang="es-ES" sz="1600" dirty="0">
                <a:solidFill>
                  <a:schemeClr val="bg2"/>
                </a:solidFill>
                <a:latin typeface="Calibri" panose="020F0502020204030204" pitchFamily="34" charset="0"/>
              </a:rPr>
              <a:t>Es un programa de edición de imágenes digitales, tanto dibujos como</a:t>
            </a:r>
          </a:p>
          <a:p>
            <a:pPr>
              <a:buFontTx/>
              <a:buChar char="•"/>
            </a:pPr>
            <a:r>
              <a:rPr lang="es-ES" altLang="es-ES" sz="1600" dirty="0">
                <a:solidFill>
                  <a:schemeClr val="bg2"/>
                </a:solidFill>
                <a:latin typeface="Calibri" panose="020F0502020204030204" pitchFamily="34" charset="0"/>
              </a:rPr>
              <a:t>fotografías. Es un programa libre y gratuito. </a:t>
            </a:r>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hape 124"/>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9F2EFF05-EB46-4056-AE1C-E44B3CFDB0DC}" type="slidenum">
              <a:rPr lang="es-ES" altLang="es-ES" sz="1800">
                <a:solidFill>
                  <a:srgbClr val="FFFFFF"/>
                </a:solidFill>
                <a:latin typeface="Lato Light" charset="0"/>
                <a:sym typeface="Lato Light" charset="0"/>
              </a:rPr>
              <a:pPr algn="r"/>
              <a:t>15</a:t>
            </a:fld>
            <a:endParaRPr lang="es-ES" altLang="es-ES" sz="1800" dirty="0">
              <a:solidFill>
                <a:srgbClr val="FFFFFF"/>
              </a:solidFill>
              <a:latin typeface="Lato Light" charset="0"/>
              <a:sym typeface="Lato Light" charset="0"/>
            </a:endParaRPr>
          </a:p>
        </p:txBody>
      </p:sp>
      <p:sp>
        <p:nvSpPr>
          <p:cNvPr id="109571" name="Shape 94"/>
          <p:cNvSpPr txBox="1">
            <a:spLocks/>
          </p:cNvSpPr>
          <p:nvPr/>
        </p:nvSpPr>
        <p:spPr bwMode="auto">
          <a:xfrm>
            <a:off x="358775" y="539750"/>
            <a:ext cx="6950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Entornos utilizados</a:t>
            </a:r>
          </a:p>
        </p:txBody>
      </p:sp>
      <p:sp>
        <p:nvSpPr>
          <p:cNvPr id="109572" name="Rectangle 4"/>
          <p:cNvSpPr>
            <a:spLocks noChangeArrowheads="1"/>
          </p:cNvSpPr>
          <p:nvPr/>
        </p:nvSpPr>
        <p:spPr bwMode="auto">
          <a:xfrm>
            <a:off x="323850" y="1347788"/>
            <a:ext cx="66611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s-ES" altLang="es-ES" sz="1600" b="1" dirty="0">
                <a:solidFill>
                  <a:schemeClr val="bg2"/>
                </a:solidFill>
                <a:latin typeface="Calibri" panose="020F0502020204030204" pitchFamily="34" charset="0"/>
              </a:rPr>
              <a:t>Eclipse: </a:t>
            </a:r>
            <a:r>
              <a:rPr lang="es-ES" altLang="es-ES" sz="1600" dirty="0">
                <a:solidFill>
                  <a:schemeClr val="bg2"/>
                </a:solidFill>
                <a:latin typeface="Calibri" panose="020F0502020204030204" pitchFamily="34" charset="0"/>
              </a:rPr>
              <a:t>Es una plataforma de software compuesto por un conjunto de herramientas de programación de código abierto </a:t>
            </a:r>
            <a:r>
              <a:rPr lang="es-ES" altLang="es-ES" sz="1600" dirty="0" smtClean="0">
                <a:solidFill>
                  <a:schemeClr val="bg2"/>
                </a:solidFill>
                <a:latin typeface="Calibri" panose="020F0502020204030204" pitchFamily="34" charset="0"/>
              </a:rPr>
              <a:t>multiplataforma </a:t>
            </a:r>
            <a:r>
              <a:rPr lang="es-ES" altLang="es-ES" sz="1600" dirty="0">
                <a:solidFill>
                  <a:schemeClr val="bg2"/>
                </a:solidFill>
                <a:latin typeface="Calibri" panose="020F0502020204030204" pitchFamily="34" charset="0"/>
              </a:rPr>
              <a:t>para desarrollar aplicaciones. Esta plataforma, típicamente ha sido usada para desarrollar entornos de desarrollo integrados IDE.</a:t>
            </a:r>
          </a:p>
          <a:p>
            <a:pPr>
              <a:buFontTx/>
              <a:buChar char="•"/>
            </a:pPr>
            <a:endParaRPr lang="es-ES" altLang="es-ES" sz="1600" dirty="0">
              <a:solidFill>
                <a:schemeClr val="bg2"/>
              </a:solidFill>
              <a:latin typeface="Calibri" panose="020F0502020204030204" pitchFamily="34" charset="0"/>
            </a:endParaRPr>
          </a:p>
          <a:p>
            <a:pPr>
              <a:buFontTx/>
              <a:buChar char="•"/>
            </a:pPr>
            <a:r>
              <a:rPr lang="es-ES" altLang="es-ES" sz="1600" b="1" dirty="0">
                <a:solidFill>
                  <a:schemeClr val="bg2"/>
                </a:solidFill>
                <a:latin typeface="Calibri" panose="020F0502020204030204" pitchFamily="34" charset="0"/>
              </a:rPr>
              <a:t>Android studio: </a:t>
            </a:r>
            <a:r>
              <a:rPr lang="es-ES" altLang="es-ES" sz="1600" dirty="0">
                <a:solidFill>
                  <a:schemeClr val="bg2"/>
                </a:solidFill>
                <a:latin typeface="Calibri" panose="020F0502020204030204" pitchFamily="34" charset="0"/>
              </a:rPr>
              <a:t>Es el entorno de desarrollo integrado oficial para la plataforma Android. Fue anunciado el 16 de mayo de 2013 en la conferencia Google I/O, y reemplazó a Eclipse como el IDE oficial para el desarrollo de aplicaciones para Android. La primera versión estable fue publicada en diciembre de 2014.</a:t>
            </a:r>
          </a:p>
          <a:p>
            <a:pPr>
              <a:buFontTx/>
              <a:buChar char="•"/>
            </a:pPr>
            <a:endParaRPr lang="es-ES" altLang="es-ES" sz="1600" dirty="0">
              <a:solidFill>
                <a:schemeClr val="bg2"/>
              </a:solidFill>
              <a:latin typeface="Calibri" panose="020F0502020204030204" pitchFamily="34" charset="0"/>
            </a:endParaRPr>
          </a:p>
        </p:txBody>
      </p:sp>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hape 124"/>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9A3560BC-560A-4003-BED2-CD2788EA82CC}" type="slidenum">
              <a:rPr lang="es-ES" altLang="es-ES" sz="1800">
                <a:solidFill>
                  <a:srgbClr val="FFFFFF"/>
                </a:solidFill>
                <a:latin typeface="Lato Light" charset="0"/>
                <a:sym typeface="Lato Light" charset="0"/>
              </a:rPr>
              <a:pPr algn="r"/>
              <a:t>16</a:t>
            </a:fld>
            <a:endParaRPr lang="es-ES" altLang="es-ES" sz="1800" dirty="0">
              <a:solidFill>
                <a:srgbClr val="FFFFFF"/>
              </a:solidFill>
              <a:latin typeface="Lato Light" charset="0"/>
              <a:sym typeface="Lato Light" charset="0"/>
            </a:endParaRPr>
          </a:p>
        </p:txBody>
      </p:sp>
      <p:sp>
        <p:nvSpPr>
          <p:cNvPr id="111619" name="Shape 94"/>
          <p:cNvSpPr txBox="1">
            <a:spLocks/>
          </p:cNvSpPr>
          <p:nvPr/>
        </p:nvSpPr>
        <p:spPr bwMode="auto">
          <a:xfrm>
            <a:off x="358775" y="539750"/>
            <a:ext cx="6950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Últimas consideraciones</a:t>
            </a:r>
          </a:p>
        </p:txBody>
      </p:sp>
      <p:sp>
        <p:nvSpPr>
          <p:cNvPr id="111620" name="Rectangle 4"/>
          <p:cNvSpPr>
            <a:spLocks noChangeArrowheads="1"/>
          </p:cNvSpPr>
          <p:nvPr/>
        </p:nvSpPr>
        <p:spPr bwMode="auto">
          <a:xfrm>
            <a:off x="358775" y="1366838"/>
            <a:ext cx="687705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s-ES" altLang="es-ES" sz="1600" b="1" dirty="0">
                <a:solidFill>
                  <a:schemeClr val="bg2"/>
                </a:solidFill>
                <a:latin typeface="Calibri" panose="020F0502020204030204" pitchFamily="34" charset="0"/>
              </a:rPr>
              <a:t>Lombok project: </a:t>
            </a:r>
            <a:r>
              <a:rPr lang="es-ES" altLang="es-ES" sz="1600" dirty="0">
                <a:solidFill>
                  <a:schemeClr val="bg2"/>
                </a:solidFill>
                <a:latin typeface="Calibri" panose="020F0502020204030204" pitchFamily="34" charset="0"/>
              </a:rPr>
              <a:t>paquete de librerías en java que permiten ignorar ciertas estructuras tediosas (getters, setters, constructores...) que son integradas en tiempo de compilación. </a:t>
            </a:r>
          </a:p>
          <a:p>
            <a:pPr>
              <a:buFontTx/>
              <a:buChar char="•"/>
            </a:pPr>
            <a:endParaRPr lang="es-ES" altLang="es-ES" sz="1600" dirty="0">
              <a:solidFill>
                <a:schemeClr val="bg2"/>
              </a:solidFill>
              <a:latin typeface="Calibri" panose="020F0502020204030204" pitchFamily="34" charset="0"/>
            </a:endParaRPr>
          </a:p>
          <a:p>
            <a:pPr>
              <a:buFontTx/>
              <a:buChar char="•"/>
            </a:pPr>
            <a:r>
              <a:rPr lang="es-ES" altLang="es-ES" sz="1600" b="1" dirty="0">
                <a:solidFill>
                  <a:schemeClr val="bg2"/>
                </a:solidFill>
                <a:latin typeface="Calibri" panose="020F0502020204030204" pitchFamily="34" charset="0"/>
              </a:rPr>
              <a:t>AndroidAnnotations: </a:t>
            </a:r>
            <a:r>
              <a:rPr lang="es-ES" altLang="es-ES" sz="1600" dirty="0">
                <a:solidFill>
                  <a:schemeClr val="bg2"/>
                </a:solidFill>
                <a:latin typeface="Calibri" panose="020F0502020204030204" pitchFamily="34" charset="0"/>
              </a:rPr>
              <a:t>paquete de librerías en java que facilita el mantenimiento</a:t>
            </a:r>
          </a:p>
          <a:p>
            <a:r>
              <a:rPr lang="es-ES" altLang="es-ES" sz="1600" dirty="0">
                <a:solidFill>
                  <a:schemeClr val="bg2"/>
                </a:solidFill>
                <a:latin typeface="Calibri" panose="020F0502020204030204" pitchFamily="34" charset="0"/>
              </a:rPr>
              <a:t>de aplicaciones en Android, dando una estructura mas sencilla de gestionar y fácil de mantener. </a:t>
            </a:r>
          </a:p>
          <a:p>
            <a:pPr lvl="1"/>
            <a:r>
              <a:rPr lang="es-ES" altLang="es-ES" dirty="0">
                <a:solidFill>
                  <a:schemeClr val="bg2"/>
                </a:solidFill>
                <a:latin typeface="Calibri" panose="020F0502020204030204" pitchFamily="34" charset="0"/>
              </a:rPr>
              <a:t>• </a:t>
            </a:r>
            <a:r>
              <a:rPr lang="es-ES" altLang="es-ES" b="1" dirty="0" smtClean="0">
                <a:solidFill>
                  <a:schemeClr val="bg2"/>
                </a:solidFill>
                <a:latin typeface="Calibri" panose="020F0502020204030204" pitchFamily="34" charset="0"/>
              </a:rPr>
              <a:t>Inyección </a:t>
            </a:r>
            <a:r>
              <a:rPr lang="es-ES" altLang="es-ES" b="1" dirty="0">
                <a:solidFill>
                  <a:schemeClr val="bg2"/>
                </a:solidFill>
                <a:latin typeface="Calibri" panose="020F0502020204030204" pitchFamily="34" charset="0"/>
              </a:rPr>
              <a:t>de dependencias: </a:t>
            </a:r>
            <a:r>
              <a:rPr lang="es-ES" altLang="es-ES" dirty="0">
                <a:solidFill>
                  <a:schemeClr val="bg2"/>
                </a:solidFill>
                <a:latin typeface="Calibri" panose="020F0502020204030204" pitchFamily="34" charset="0"/>
              </a:rPr>
              <a:t>inyecta vistas, extras, servicios, recursos…</a:t>
            </a:r>
          </a:p>
          <a:p>
            <a:pPr lvl="1"/>
            <a:r>
              <a:rPr lang="es-ES" altLang="es-ES" dirty="0">
                <a:solidFill>
                  <a:schemeClr val="bg2"/>
                </a:solidFill>
                <a:latin typeface="Calibri" panose="020F0502020204030204" pitchFamily="34" charset="0"/>
              </a:rPr>
              <a:t>• </a:t>
            </a:r>
            <a:r>
              <a:rPr lang="es-ES" altLang="es-ES" b="1" dirty="0">
                <a:solidFill>
                  <a:schemeClr val="bg2"/>
                </a:solidFill>
                <a:latin typeface="Calibri" panose="020F0502020204030204" pitchFamily="34" charset="0"/>
              </a:rPr>
              <a:t>Modelo de subprocesamiento simplificado: </a:t>
            </a:r>
            <a:r>
              <a:rPr lang="es-ES" altLang="es-ES" dirty="0">
                <a:solidFill>
                  <a:schemeClr val="bg2"/>
                </a:solidFill>
                <a:latin typeface="Calibri" panose="020F0502020204030204" pitchFamily="34" charset="0"/>
              </a:rPr>
              <a:t>anotar </a:t>
            </a:r>
            <a:r>
              <a:rPr lang="es-ES" altLang="es-ES" dirty="0" smtClean="0">
                <a:solidFill>
                  <a:schemeClr val="bg2"/>
                </a:solidFill>
                <a:latin typeface="Calibri" panose="020F0502020204030204" pitchFamily="34" charset="0"/>
              </a:rPr>
              <a:t>métodos </a:t>
            </a:r>
            <a:r>
              <a:rPr lang="es-ES" altLang="es-ES" dirty="0">
                <a:solidFill>
                  <a:schemeClr val="bg2"/>
                </a:solidFill>
                <a:latin typeface="Calibri" panose="020F0502020204030204" pitchFamily="34" charset="0"/>
              </a:rPr>
              <a:t>para ejecutarlos</a:t>
            </a:r>
          </a:p>
          <a:p>
            <a:pPr lvl="1"/>
            <a:r>
              <a:rPr lang="es-ES" altLang="es-ES" dirty="0">
                <a:solidFill>
                  <a:schemeClr val="bg2"/>
                </a:solidFill>
                <a:latin typeface="Calibri" panose="020F0502020204030204" pitchFamily="34" charset="0"/>
              </a:rPr>
              <a:t>en subprocesos.</a:t>
            </a:r>
          </a:p>
          <a:p>
            <a:pPr lvl="1"/>
            <a:r>
              <a:rPr lang="es-ES" altLang="es-ES" dirty="0">
                <a:solidFill>
                  <a:schemeClr val="bg2"/>
                </a:solidFill>
                <a:latin typeface="Calibri" panose="020F0502020204030204" pitchFamily="34" charset="0"/>
              </a:rPr>
              <a:t>• </a:t>
            </a:r>
            <a:r>
              <a:rPr lang="es-ES" altLang="es-ES" b="1" dirty="0">
                <a:solidFill>
                  <a:schemeClr val="bg2"/>
                </a:solidFill>
                <a:latin typeface="Calibri" panose="020F0502020204030204" pitchFamily="34" charset="0"/>
              </a:rPr>
              <a:t>Enlace de eventos: </a:t>
            </a:r>
            <a:r>
              <a:rPr lang="es-ES" altLang="es-ES" dirty="0">
                <a:solidFill>
                  <a:schemeClr val="bg2"/>
                </a:solidFill>
                <a:latin typeface="Calibri" panose="020F0502020204030204" pitchFamily="34" charset="0"/>
              </a:rPr>
              <a:t>anotar </a:t>
            </a:r>
            <a:r>
              <a:rPr lang="es-ES" altLang="es-ES" dirty="0" smtClean="0">
                <a:solidFill>
                  <a:schemeClr val="bg2"/>
                </a:solidFill>
                <a:latin typeface="Calibri" panose="020F0502020204030204" pitchFamily="34" charset="0"/>
              </a:rPr>
              <a:t>métodos </a:t>
            </a:r>
            <a:r>
              <a:rPr lang="es-ES" altLang="es-ES" dirty="0">
                <a:solidFill>
                  <a:schemeClr val="bg2"/>
                </a:solidFill>
                <a:latin typeface="Calibri" panose="020F0502020204030204" pitchFamily="34" charset="0"/>
              </a:rPr>
              <a:t>para controlar eventos en vistas,</a:t>
            </a:r>
          </a:p>
          <a:p>
            <a:pPr lvl="1"/>
            <a:r>
              <a:rPr lang="es-ES" altLang="es-ES" dirty="0">
                <a:solidFill>
                  <a:schemeClr val="bg2"/>
                </a:solidFill>
                <a:latin typeface="Calibri" panose="020F0502020204030204" pitchFamily="34" charset="0"/>
              </a:rPr>
              <a:t>eliminamos las subclases del tipo </a:t>
            </a:r>
            <a:r>
              <a:rPr lang="es-ES" altLang="es-ES" dirty="0" smtClean="0">
                <a:solidFill>
                  <a:schemeClr val="bg2"/>
                </a:solidFill>
                <a:latin typeface="Calibri" panose="020F0502020204030204" pitchFamily="34" charset="0"/>
              </a:rPr>
              <a:t>listener.</a:t>
            </a:r>
            <a:endParaRPr lang="es-ES" altLang="es-ES" dirty="0">
              <a:solidFill>
                <a:schemeClr val="bg2"/>
              </a:solidFill>
              <a:latin typeface="Calibri" panose="020F0502020204030204" pitchFamily="34" charset="0"/>
            </a:endParaRPr>
          </a:p>
          <a:p>
            <a:pPr lvl="1"/>
            <a:r>
              <a:rPr lang="es-ES" altLang="es-ES" dirty="0">
                <a:solidFill>
                  <a:schemeClr val="bg2"/>
                </a:solidFill>
                <a:latin typeface="Calibri" panose="020F0502020204030204" pitchFamily="34" charset="0"/>
              </a:rPr>
              <a:t>• </a:t>
            </a:r>
            <a:r>
              <a:rPr lang="es-ES" altLang="es-ES" b="1" dirty="0">
                <a:solidFill>
                  <a:schemeClr val="bg2"/>
                </a:solidFill>
                <a:latin typeface="Calibri" panose="020F0502020204030204" pitchFamily="34" charset="0"/>
              </a:rPr>
              <a:t>Cliente REST: </a:t>
            </a:r>
            <a:r>
              <a:rPr lang="es-ES" altLang="es-ES" dirty="0">
                <a:solidFill>
                  <a:schemeClr val="bg2"/>
                </a:solidFill>
                <a:latin typeface="Calibri" panose="020F0502020204030204" pitchFamily="34" charset="0"/>
              </a:rPr>
              <a:t>Crea una interfaz de cliente, AndroidAnnotations genera la</a:t>
            </a:r>
          </a:p>
          <a:p>
            <a:pPr lvl="1"/>
            <a:r>
              <a:rPr lang="es-ES" altLang="es-ES" dirty="0">
                <a:solidFill>
                  <a:schemeClr val="bg2"/>
                </a:solidFill>
                <a:latin typeface="Calibri" panose="020F0502020204030204" pitchFamily="34" charset="0"/>
              </a:rPr>
              <a:t>implementación.</a:t>
            </a:r>
          </a:p>
          <a:p>
            <a:pPr lvl="1"/>
            <a:r>
              <a:rPr lang="es-ES" altLang="es-ES" dirty="0">
                <a:solidFill>
                  <a:schemeClr val="bg2"/>
                </a:solidFill>
                <a:latin typeface="Calibri" panose="020F0502020204030204" pitchFamily="34" charset="0"/>
              </a:rPr>
              <a:t>• </a:t>
            </a:r>
            <a:r>
              <a:rPr lang="es-ES" altLang="es-ES" b="1" dirty="0">
                <a:solidFill>
                  <a:schemeClr val="bg2"/>
                </a:solidFill>
                <a:latin typeface="Calibri" panose="020F0502020204030204" pitchFamily="34" charset="0"/>
              </a:rPr>
              <a:t>Sin Magia: </a:t>
            </a:r>
            <a:r>
              <a:rPr lang="es-ES" altLang="es-ES" dirty="0">
                <a:solidFill>
                  <a:schemeClr val="bg2"/>
                </a:solidFill>
                <a:latin typeface="Calibri" panose="020F0502020204030204" pitchFamily="34" charset="0"/>
              </a:rPr>
              <a:t>Como se generan subclases en tiempo de </a:t>
            </a:r>
            <a:r>
              <a:rPr lang="es-ES" altLang="es-ES" dirty="0" smtClean="0">
                <a:solidFill>
                  <a:schemeClr val="bg2"/>
                </a:solidFill>
                <a:latin typeface="Calibri" panose="020F0502020204030204" pitchFamily="34" charset="0"/>
              </a:rPr>
              <a:t>compilación, </a:t>
            </a:r>
            <a:r>
              <a:rPr lang="es-ES" altLang="es-ES" dirty="0">
                <a:solidFill>
                  <a:schemeClr val="bg2"/>
                </a:solidFill>
                <a:latin typeface="Calibri" panose="020F0502020204030204" pitchFamily="34" charset="0"/>
              </a:rPr>
              <a:t>se</a:t>
            </a:r>
          </a:p>
          <a:p>
            <a:pPr lvl="1"/>
            <a:r>
              <a:rPr lang="es-ES" altLang="es-ES" dirty="0">
                <a:solidFill>
                  <a:schemeClr val="bg2"/>
                </a:solidFill>
                <a:latin typeface="Calibri" panose="020F0502020204030204" pitchFamily="34" charset="0"/>
              </a:rPr>
              <a:t>puede comprobar el código para ver como funciona.</a:t>
            </a:r>
          </a:p>
        </p:txBody>
      </p:sp>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hape 101"/>
          <p:cNvSpPr txBox="1">
            <a:spLocks noGrp="1"/>
          </p:cNvSpPr>
          <p:nvPr>
            <p:ph type="ctrTitle" idx="4294967295"/>
          </p:nvPr>
        </p:nvSpPr>
        <p:spPr>
          <a:xfrm>
            <a:off x="2195513" y="1698625"/>
            <a:ext cx="5040312" cy="1160463"/>
          </a:xfrm>
        </p:spPr>
        <p:txBody>
          <a:bodyPr/>
          <a:lstStyle/>
          <a:p>
            <a:pPr algn="ctr" eaLnBrk="1" hangingPunct="1">
              <a:buClr>
                <a:srgbClr val="434343"/>
              </a:buClr>
              <a:buSzPts val="4800"/>
              <a:buFont typeface="Lato Hairline"/>
              <a:buNone/>
            </a:pPr>
            <a:r>
              <a:rPr lang="es-ES" altLang="es-ES" sz="6000" dirty="0" smtClean="0">
                <a:solidFill>
                  <a:srgbClr val="FFFFFF"/>
                </a:solidFill>
                <a:latin typeface="Lato Hairline"/>
                <a:cs typeface="Arial" panose="020B0604020202020204" pitchFamily="34" charset="0"/>
                <a:sym typeface="Lato Hairline"/>
              </a:rPr>
              <a:t>Fundamentos</a:t>
            </a:r>
          </a:p>
        </p:txBody>
      </p:sp>
      <p:sp>
        <p:nvSpPr>
          <p:cNvPr id="82947" name="Shape 107"/>
          <p:cNvSpPr txBox="1">
            <a:spLocks noGrp="1"/>
          </p:cNvSpPr>
          <p:nvPr/>
        </p:nvSpPr>
        <p:spPr bwMode="auto">
          <a:xfrm>
            <a:off x="4297363"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fld id="{9E2C63CF-2030-473A-BEBA-1159CA3FA5AE}" type="slidenum">
              <a:rPr lang="es-ES" altLang="es-ES" sz="1800">
                <a:solidFill>
                  <a:srgbClr val="FFFFFF"/>
                </a:solidFill>
                <a:latin typeface="Lato Light" charset="0"/>
                <a:sym typeface="Lato Light" charset="0"/>
              </a:rPr>
              <a:pPr algn="ctr"/>
              <a:t>17</a:t>
            </a:fld>
            <a:endParaRPr lang="es-ES" altLang="es-ES" sz="1800" dirty="0">
              <a:solidFill>
                <a:srgbClr val="FFFFFF"/>
              </a:solidFill>
              <a:latin typeface="Lato Light" charset="0"/>
              <a:sym typeface="Lato Light" charset="0"/>
            </a:endParaRPr>
          </a:p>
        </p:txBody>
      </p:sp>
      <p:sp>
        <p:nvSpPr>
          <p:cNvPr id="82950" name="Shape 298"/>
          <p:cNvSpPr>
            <a:spLocks/>
          </p:cNvSpPr>
          <p:nvPr/>
        </p:nvSpPr>
        <p:spPr bwMode="auto">
          <a:xfrm>
            <a:off x="3203575" y="771525"/>
            <a:ext cx="720725" cy="800100"/>
          </a:xfrm>
          <a:custGeom>
            <a:avLst/>
            <a:gdLst>
              <a:gd name="T0" fmla="*/ 12337 w 16717"/>
              <a:gd name="T1" fmla="*/ 2750 h 16790"/>
              <a:gd name="T2" fmla="*/ 14283 w 16717"/>
              <a:gd name="T3" fmla="*/ 584 h 16790"/>
              <a:gd name="T4" fmla="*/ 15500 w 16717"/>
              <a:gd name="T5" fmla="*/ 1606 h 16790"/>
              <a:gd name="T6" fmla="*/ 15451 w 16717"/>
              <a:gd name="T7" fmla="*/ 2166 h 16790"/>
              <a:gd name="T8" fmla="*/ 15768 w 16717"/>
              <a:gd name="T9" fmla="*/ 3090 h 16790"/>
              <a:gd name="T10" fmla="*/ 15135 w 16717"/>
              <a:gd name="T11" fmla="*/ 3455 h 16790"/>
              <a:gd name="T12" fmla="*/ 14478 w 16717"/>
              <a:gd name="T13" fmla="*/ 3845 h 16790"/>
              <a:gd name="T14" fmla="*/ 13845 w 16717"/>
              <a:gd name="T15" fmla="*/ 4331 h 16790"/>
              <a:gd name="T16" fmla="*/ 13870 w 16717"/>
              <a:gd name="T17" fmla="*/ 5815 h 16790"/>
              <a:gd name="T18" fmla="*/ 15573 w 16717"/>
              <a:gd name="T19" fmla="*/ 7981 h 16790"/>
              <a:gd name="T20" fmla="*/ 15816 w 16717"/>
              <a:gd name="T21" fmla="*/ 9052 h 16790"/>
              <a:gd name="T22" fmla="*/ 14527 w 16717"/>
              <a:gd name="T23" fmla="*/ 8589 h 16790"/>
              <a:gd name="T24" fmla="*/ 14381 w 16717"/>
              <a:gd name="T25" fmla="*/ 8881 h 16790"/>
              <a:gd name="T26" fmla="*/ 14843 w 16717"/>
              <a:gd name="T27" fmla="*/ 10001 h 16790"/>
              <a:gd name="T28" fmla="*/ 13991 w 16717"/>
              <a:gd name="T29" fmla="*/ 9952 h 16790"/>
              <a:gd name="T30" fmla="*/ 13286 w 16717"/>
              <a:gd name="T31" fmla="*/ 9757 h 16790"/>
              <a:gd name="T32" fmla="*/ 13116 w 16717"/>
              <a:gd name="T33" fmla="*/ 10414 h 16790"/>
              <a:gd name="T34" fmla="*/ 10098 w 16717"/>
              <a:gd name="T35" fmla="*/ 8687 h 16790"/>
              <a:gd name="T36" fmla="*/ 9101 w 16717"/>
              <a:gd name="T37" fmla="*/ 12045 h 16790"/>
              <a:gd name="T38" fmla="*/ 9831 w 16717"/>
              <a:gd name="T39" fmla="*/ 12872 h 16790"/>
              <a:gd name="T40" fmla="*/ 9831 w 16717"/>
              <a:gd name="T41" fmla="*/ 13431 h 16790"/>
              <a:gd name="T42" fmla="*/ 9271 w 16717"/>
              <a:gd name="T43" fmla="*/ 14137 h 16790"/>
              <a:gd name="T44" fmla="*/ 8687 w 16717"/>
              <a:gd name="T45" fmla="*/ 14770 h 16790"/>
              <a:gd name="T46" fmla="*/ 8006 w 16717"/>
              <a:gd name="T47" fmla="*/ 14867 h 16790"/>
              <a:gd name="T48" fmla="*/ 7203 w 16717"/>
              <a:gd name="T49" fmla="*/ 14916 h 16790"/>
              <a:gd name="T50" fmla="*/ 4697 w 16717"/>
              <a:gd name="T51" fmla="*/ 13407 h 16790"/>
              <a:gd name="T52" fmla="*/ 4259 w 16717"/>
              <a:gd name="T53" fmla="*/ 14405 h 16790"/>
              <a:gd name="T54" fmla="*/ 3602 w 16717"/>
              <a:gd name="T55" fmla="*/ 14794 h 16790"/>
              <a:gd name="T56" fmla="*/ 3334 w 16717"/>
              <a:gd name="T57" fmla="*/ 16035 h 16790"/>
              <a:gd name="T58" fmla="*/ 2896 w 16717"/>
              <a:gd name="T59" fmla="*/ 15792 h 16790"/>
              <a:gd name="T60" fmla="*/ 2312 w 16717"/>
              <a:gd name="T61" fmla="*/ 15208 h 16790"/>
              <a:gd name="T62" fmla="*/ 1606 w 16717"/>
              <a:gd name="T63" fmla="*/ 15305 h 16790"/>
              <a:gd name="T64" fmla="*/ 706 w 16717"/>
              <a:gd name="T65" fmla="*/ 13869 h 16790"/>
              <a:gd name="T66" fmla="*/ 2993 w 16717"/>
              <a:gd name="T67" fmla="*/ 11680 h 16790"/>
              <a:gd name="T68" fmla="*/ 706 w 16717"/>
              <a:gd name="T69" fmla="*/ 8662 h 16790"/>
              <a:gd name="T70" fmla="*/ 3675 w 16717"/>
              <a:gd name="T71" fmla="*/ 6010 h 16790"/>
              <a:gd name="T72" fmla="*/ 6643 w 16717"/>
              <a:gd name="T73" fmla="*/ 7859 h 16790"/>
              <a:gd name="T74" fmla="*/ 7276 w 16717"/>
              <a:gd name="T75" fmla="*/ 4355 h 16790"/>
              <a:gd name="T76" fmla="*/ 6302 w 16717"/>
              <a:gd name="T77" fmla="*/ 2214 h 16790"/>
              <a:gd name="T78" fmla="*/ 6497 w 16717"/>
              <a:gd name="T79" fmla="*/ 1314 h 16790"/>
              <a:gd name="T80" fmla="*/ 5645 w 16717"/>
              <a:gd name="T81" fmla="*/ 4185 h 16790"/>
              <a:gd name="T82" fmla="*/ 7665 w 16717"/>
              <a:gd name="T83" fmla="*/ 6083 h 16790"/>
              <a:gd name="T84" fmla="*/ 5281 w 16717"/>
              <a:gd name="T85" fmla="*/ 7446 h 16790"/>
              <a:gd name="T86" fmla="*/ 2945 w 16717"/>
              <a:gd name="T87" fmla="*/ 5304 h 16790"/>
              <a:gd name="T88" fmla="*/ 98 w 16717"/>
              <a:gd name="T89" fmla="*/ 8638 h 16790"/>
              <a:gd name="T90" fmla="*/ 2482 w 16717"/>
              <a:gd name="T91" fmla="*/ 11655 h 16790"/>
              <a:gd name="T92" fmla="*/ 244 w 16717"/>
              <a:gd name="T93" fmla="*/ 14161 h 16790"/>
              <a:gd name="T94" fmla="*/ 2896 w 16717"/>
              <a:gd name="T95" fmla="*/ 16765 h 16790"/>
              <a:gd name="T96" fmla="*/ 5232 w 16717"/>
              <a:gd name="T97" fmla="*/ 14161 h 16790"/>
              <a:gd name="T98" fmla="*/ 8298 w 16717"/>
              <a:gd name="T99" fmla="*/ 16473 h 16790"/>
              <a:gd name="T100" fmla="*/ 11339 w 16717"/>
              <a:gd name="T101" fmla="*/ 13821 h 16790"/>
              <a:gd name="T102" fmla="*/ 9320 w 16717"/>
              <a:gd name="T103" fmla="*/ 11631 h 16790"/>
              <a:gd name="T104" fmla="*/ 10609 w 16717"/>
              <a:gd name="T105" fmla="*/ 9003 h 16790"/>
              <a:gd name="T106" fmla="*/ 12994 w 16717"/>
              <a:gd name="T107" fmla="*/ 11023 h 16790"/>
              <a:gd name="T108" fmla="*/ 15719 w 16717"/>
              <a:gd name="T109" fmla="*/ 9952 h 16790"/>
              <a:gd name="T110" fmla="*/ 15232 w 16717"/>
              <a:gd name="T111" fmla="*/ 6521 h 16790"/>
              <a:gd name="T112" fmla="*/ 15476 w 16717"/>
              <a:gd name="T113" fmla="*/ 4039 h 16790"/>
              <a:gd name="T114" fmla="*/ 16084 w 16717"/>
              <a:gd name="T115" fmla="*/ 1192 h 16790"/>
              <a:gd name="T116" fmla="*/ 12702 w 16717"/>
              <a:gd name="T117" fmla="*/ 1095 h 16790"/>
              <a:gd name="T118" fmla="*/ 10488 w 16717"/>
              <a:gd name="T119" fmla="*/ 1947 h 16790"/>
              <a:gd name="T120" fmla="*/ 0 w 16717"/>
              <a:gd name="T121" fmla="*/ 0 h 16790"/>
              <a:gd name="T122" fmla="*/ 16717 w 16717"/>
              <a:gd name="T123" fmla="*/ 16790 h 16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2951" name="Shape 304"/>
          <p:cNvSpPr>
            <a:spLocks/>
          </p:cNvSpPr>
          <p:nvPr/>
        </p:nvSpPr>
        <p:spPr bwMode="auto">
          <a:xfrm rot="-658839">
            <a:off x="5364163" y="915988"/>
            <a:ext cx="647700" cy="647700"/>
          </a:xfrm>
          <a:custGeom>
            <a:avLst/>
            <a:gdLst>
              <a:gd name="T0" fmla="*/ 6303 w 14844"/>
              <a:gd name="T1" fmla="*/ 2969 h 16207"/>
              <a:gd name="T2" fmla="*/ 8857 w 14844"/>
              <a:gd name="T3" fmla="*/ 2483 h 16207"/>
              <a:gd name="T4" fmla="*/ 6814 w 14844"/>
              <a:gd name="T5" fmla="*/ 6230 h 16207"/>
              <a:gd name="T6" fmla="*/ 6911 w 14844"/>
              <a:gd name="T7" fmla="*/ 5232 h 16207"/>
              <a:gd name="T8" fmla="*/ 6668 w 14844"/>
              <a:gd name="T9" fmla="*/ 6717 h 16207"/>
              <a:gd name="T10" fmla="*/ 7544 w 14844"/>
              <a:gd name="T11" fmla="*/ 5451 h 16207"/>
              <a:gd name="T12" fmla="*/ 7568 w 14844"/>
              <a:gd name="T13" fmla="*/ 7885 h 16207"/>
              <a:gd name="T14" fmla="*/ 8566 w 14844"/>
              <a:gd name="T15" fmla="*/ 7666 h 16207"/>
              <a:gd name="T16" fmla="*/ 9587 w 14844"/>
              <a:gd name="T17" fmla="*/ 707 h 16207"/>
              <a:gd name="T18" fmla="*/ 10196 w 14844"/>
              <a:gd name="T19" fmla="*/ 2045 h 16207"/>
              <a:gd name="T20" fmla="*/ 9563 w 14844"/>
              <a:gd name="T21" fmla="*/ 6303 h 16207"/>
              <a:gd name="T22" fmla="*/ 6765 w 14844"/>
              <a:gd name="T23" fmla="*/ 8736 h 16207"/>
              <a:gd name="T24" fmla="*/ 5329 w 14844"/>
              <a:gd name="T25" fmla="*/ 6741 h 16207"/>
              <a:gd name="T26" fmla="*/ 5232 w 14844"/>
              <a:gd name="T27" fmla="*/ 2556 h 16207"/>
              <a:gd name="T28" fmla="*/ 4721 w 14844"/>
              <a:gd name="T29" fmla="*/ 682 h 16207"/>
              <a:gd name="T30" fmla="*/ 6692 w 14844"/>
              <a:gd name="T31" fmla="*/ 9272 h 16207"/>
              <a:gd name="T32" fmla="*/ 6765 w 14844"/>
              <a:gd name="T33" fmla="*/ 10099 h 16207"/>
              <a:gd name="T34" fmla="*/ 6984 w 14844"/>
              <a:gd name="T35" fmla="*/ 11559 h 16207"/>
              <a:gd name="T36" fmla="*/ 5986 w 14844"/>
              <a:gd name="T37" fmla="*/ 10585 h 16207"/>
              <a:gd name="T38" fmla="*/ 9174 w 14844"/>
              <a:gd name="T39" fmla="*/ 12021 h 16207"/>
              <a:gd name="T40" fmla="*/ 10634 w 14844"/>
              <a:gd name="T41" fmla="*/ 9199 h 16207"/>
              <a:gd name="T42" fmla="*/ 8736 w 14844"/>
              <a:gd name="T43" fmla="*/ 13116 h 16207"/>
              <a:gd name="T44" fmla="*/ 7909 w 14844"/>
              <a:gd name="T45" fmla="*/ 13067 h 16207"/>
              <a:gd name="T46" fmla="*/ 7884 w 14844"/>
              <a:gd name="T47" fmla="*/ 12702 h 16207"/>
              <a:gd name="T48" fmla="*/ 682 w 14844"/>
              <a:gd name="T49" fmla="*/ 14284 h 16207"/>
              <a:gd name="T50" fmla="*/ 1679 w 14844"/>
              <a:gd name="T51" fmla="*/ 12118 h 16207"/>
              <a:gd name="T52" fmla="*/ 6862 w 14844"/>
              <a:gd name="T53" fmla="*/ 14430 h 16207"/>
              <a:gd name="T54" fmla="*/ 5281 w 14844"/>
              <a:gd name="T55" fmla="*/ 9199 h 16207"/>
              <a:gd name="T56" fmla="*/ 876 w 14844"/>
              <a:gd name="T57" fmla="*/ 15014 h 16207"/>
              <a:gd name="T58" fmla="*/ 4745 w 14844"/>
              <a:gd name="T59" fmla="*/ 9199 h 16207"/>
              <a:gd name="T60" fmla="*/ 8736 w 14844"/>
              <a:gd name="T61" fmla="*/ 14819 h 16207"/>
              <a:gd name="T62" fmla="*/ 8468 w 14844"/>
              <a:gd name="T63" fmla="*/ 14503 h 16207"/>
              <a:gd name="T64" fmla="*/ 9028 w 14844"/>
              <a:gd name="T65" fmla="*/ 13554 h 16207"/>
              <a:gd name="T66" fmla="*/ 12605 w 14844"/>
              <a:gd name="T67" fmla="*/ 11437 h 16207"/>
              <a:gd name="T68" fmla="*/ 9685 w 14844"/>
              <a:gd name="T69" fmla="*/ 15184 h 16207"/>
              <a:gd name="T70" fmla="*/ 4380 w 14844"/>
              <a:gd name="T71" fmla="*/ 11924 h 16207"/>
              <a:gd name="T72" fmla="*/ 1047 w 14844"/>
              <a:gd name="T73" fmla="*/ 15233 h 16207"/>
              <a:gd name="T74" fmla="*/ 5524 w 14844"/>
              <a:gd name="T75" fmla="*/ 9563 h 16207"/>
              <a:gd name="T76" fmla="*/ 5719 w 14844"/>
              <a:gd name="T77" fmla="*/ 15403 h 16207"/>
              <a:gd name="T78" fmla="*/ 10609 w 14844"/>
              <a:gd name="T79" fmla="*/ 15574 h 16207"/>
              <a:gd name="T80" fmla="*/ 7957 w 14844"/>
              <a:gd name="T81" fmla="*/ 11899 h 16207"/>
              <a:gd name="T82" fmla="*/ 5548 w 14844"/>
              <a:gd name="T83" fmla="*/ 14990 h 16207"/>
              <a:gd name="T84" fmla="*/ 6692 w 14844"/>
              <a:gd name="T85" fmla="*/ 12264 h 16207"/>
              <a:gd name="T86" fmla="*/ 9052 w 14844"/>
              <a:gd name="T87" fmla="*/ 9247 h 16207"/>
              <a:gd name="T88" fmla="*/ 12021 w 14844"/>
              <a:gd name="T89" fmla="*/ 15647 h 16207"/>
              <a:gd name="T90" fmla="*/ 13919 w 14844"/>
              <a:gd name="T91" fmla="*/ 15063 h 16207"/>
              <a:gd name="T92" fmla="*/ 5865 w 14844"/>
              <a:gd name="T93" fmla="*/ 12094 h 16207"/>
              <a:gd name="T94" fmla="*/ 2847 w 14844"/>
              <a:gd name="T95" fmla="*/ 15695 h 16207"/>
              <a:gd name="T96" fmla="*/ 4478 w 14844"/>
              <a:gd name="T97" fmla="*/ 13286 h 16207"/>
              <a:gd name="T98" fmla="*/ 4113 w 14844"/>
              <a:gd name="T99" fmla="*/ 12897 h 16207"/>
              <a:gd name="T100" fmla="*/ 3942 w 14844"/>
              <a:gd name="T101" fmla="*/ 1072 h 16207"/>
              <a:gd name="T102" fmla="*/ 4843 w 14844"/>
              <a:gd name="T103" fmla="*/ 4965 h 16207"/>
              <a:gd name="T104" fmla="*/ 1047 w 14844"/>
              <a:gd name="T105" fmla="*/ 12045 h 16207"/>
              <a:gd name="T106" fmla="*/ 268 w 14844"/>
              <a:gd name="T107" fmla="*/ 14868 h 16207"/>
              <a:gd name="T108" fmla="*/ 5208 w 14844"/>
              <a:gd name="T109" fmla="*/ 16060 h 16207"/>
              <a:gd name="T110" fmla="*/ 13262 w 14844"/>
              <a:gd name="T111" fmla="*/ 16158 h 16207"/>
              <a:gd name="T112" fmla="*/ 14819 w 14844"/>
              <a:gd name="T113" fmla="*/ 13749 h 16207"/>
              <a:gd name="T114" fmla="*/ 11534 w 14844"/>
              <a:gd name="T115" fmla="*/ 8736 h 16207"/>
              <a:gd name="T116" fmla="*/ 10147 w 14844"/>
              <a:gd name="T117" fmla="*/ 4016 h 16207"/>
              <a:gd name="T118" fmla="*/ 10974 w 14844"/>
              <a:gd name="T119" fmla="*/ 950 h 16207"/>
              <a:gd name="T120" fmla="*/ 6230 w 14844"/>
              <a:gd name="T121" fmla="*/ 1 h 16207"/>
              <a:gd name="T122" fmla="*/ 0 w 14844"/>
              <a:gd name="T123" fmla="*/ 0 h 16207"/>
              <a:gd name="T124" fmla="*/ 14844 w 14844"/>
              <a:gd name="T125" fmla="*/ 16207 h 16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2952" name="Shape 313"/>
          <p:cNvSpPr>
            <a:spLocks/>
          </p:cNvSpPr>
          <p:nvPr/>
        </p:nvSpPr>
        <p:spPr bwMode="auto">
          <a:xfrm rot="1653814">
            <a:off x="4284663" y="3003550"/>
            <a:ext cx="865187" cy="919163"/>
          </a:xfrm>
          <a:custGeom>
            <a:avLst/>
            <a:gdLst>
              <a:gd name="T0" fmla="*/ 10950 w 15817"/>
              <a:gd name="T1" fmla="*/ 1558 h 18981"/>
              <a:gd name="T2" fmla="*/ 3699 w 15817"/>
              <a:gd name="T3" fmla="*/ 244 h 18981"/>
              <a:gd name="T4" fmla="*/ 4843 w 15817"/>
              <a:gd name="T5" fmla="*/ 1777 h 18981"/>
              <a:gd name="T6" fmla="*/ 14551 w 15817"/>
              <a:gd name="T7" fmla="*/ 4697 h 18981"/>
              <a:gd name="T8" fmla="*/ 15257 w 15817"/>
              <a:gd name="T9" fmla="*/ 5208 h 18981"/>
              <a:gd name="T10" fmla="*/ 1 w 15817"/>
              <a:gd name="T11" fmla="*/ 4867 h 18981"/>
              <a:gd name="T12" fmla="*/ 1972 w 15817"/>
              <a:gd name="T13" fmla="*/ 5476 h 18981"/>
              <a:gd name="T14" fmla="*/ 8420 w 15817"/>
              <a:gd name="T15" fmla="*/ 7739 h 18981"/>
              <a:gd name="T16" fmla="*/ 7836 w 15817"/>
              <a:gd name="T17" fmla="*/ 7130 h 18981"/>
              <a:gd name="T18" fmla="*/ 6911 w 15817"/>
              <a:gd name="T19" fmla="*/ 8371 h 18981"/>
              <a:gd name="T20" fmla="*/ 6206 w 15817"/>
              <a:gd name="T21" fmla="*/ 7958 h 18981"/>
              <a:gd name="T22" fmla="*/ 7690 w 15817"/>
              <a:gd name="T23" fmla="*/ 8566 h 18981"/>
              <a:gd name="T24" fmla="*/ 9977 w 15817"/>
              <a:gd name="T25" fmla="*/ 8736 h 18981"/>
              <a:gd name="T26" fmla="*/ 9223 w 15817"/>
              <a:gd name="T27" fmla="*/ 8469 h 18981"/>
              <a:gd name="T28" fmla="*/ 1801 w 15817"/>
              <a:gd name="T29" fmla="*/ 9758 h 18981"/>
              <a:gd name="T30" fmla="*/ 755 w 15817"/>
              <a:gd name="T31" fmla="*/ 11072 h 18981"/>
              <a:gd name="T32" fmla="*/ 13895 w 15817"/>
              <a:gd name="T33" fmla="*/ 10050 h 18981"/>
              <a:gd name="T34" fmla="*/ 15427 w 15817"/>
              <a:gd name="T35" fmla="*/ 11072 h 18981"/>
              <a:gd name="T36" fmla="*/ 14065 w 15817"/>
              <a:gd name="T37" fmla="*/ 10026 h 18981"/>
              <a:gd name="T38" fmla="*/ 10269 w 15817"/>
              <a:gd name="T39" fmla="*/ 3043 h 18981"/>
              <a:gd name="T40" fmla="*/ 10245 w 15817"/>
              <a:gd name="T41" fmla="*/ 3797 h 18981"/>
              <a:gd name="T42" fmla="*/ 10293 w 15817"/>
              <a:gd name="T43" fmla="*/ 4405 h 18981"/>
              <a:gd name="T44" fmla="*/ 11169 w 15817"/>
              <a:gd name="T45" fmla="*/ 5111 h 18981"/>
              <a:gd name="T46" fmla="*/ 12727 w 15817"/>
              <a:gd name="T47" fmla="*/ 6181 h 18981"/>
              <a:gd name="T48" fmla="*/ 12240 w 15817"/>
              <a:gd name="T49" fmla="*/ 6863 h 18981"/>
              <a:gd name="T50" fmla="*/ 12702 w 15817"/>
              <a:gd name="T51" fmla="*/ 7568 h 18981"/>
              <a:gd name="T52" fmla="*/ 12994 w 15817"/>
              <a:gd name="T53" fmla="*/ 7909 h 18981"/>
              <a:gd name="T54" fmla="*/ 12824 w 15817"/>
              <a:gd name="T55" fmla="*/ 8493 h 18981"/>
              <a:gd name="T56" fmla="*/ 12654 w 15817"/>
              <a:gd name="T57" fmla="*/ 9345 h 18981"/>
              <a:gd name="T58" fmla="*/ 11997 w 15817"/>
              <a:gd name="T59" fmla="*/ 9880 h 18981"/>
              <a:gd name="T60" fmla="*/ 10975 w 15817"/>
              <a:gd name="T61" fmla="*/ 10391 h 18981"/>
              <a:gd name="T62" fmla="*/ 10780 w 15817"/>
              <a:gd name="T63" fmla="*/ 11048 h 18981"/>
              <a:gd name="T64" fmla="*/ 10829 w 15817"/>
              <a:gd name="T65" fmla="*/ 12118 h 18981"/>
              <a:gd name="T66" fmla="*/ 10245 w 15817"/>
              <a:gd name="T67" fmla="*/ 12800 h 18981"/>
              <a:gd name="T68" fmla="*/ 9734 w 15817"/>
              <a:gd name="T69" fmla="*/ 12459 h 18981"/>
              <a:gd name="T70" fmla="*/ 10464 w 15817"/>
              <a:gd name="T71" fmla="*/ 8420 h 18981"/>
              <a:gd name="T72" fmla="*/ 7154 w 15817"/>
              <a:gd name="T73" fmla="*/ 15038 h 18981"/>
              <a:gd name="T74" fmla="*/ 5646 w 15817"/>
              <a:gd name="T75" fmla="*/ 8542 h 18981"/>
              <a:gd name="T76" fmla="*/ 6497 w 15817"/>
              <a:gd name="T77" fmla="*/ 15038 h 18981"/>
              <a:gd name="T78" fmla="*/ 3261 w 15817"/>
              <a:gd name="T79" fmla="*/ 8152 h 18981"/>
              <a:gd name="T80" fmla="*/ 5403 w 15817"/>
              <a:gd name="T81" fmla="*/ 3432 h 18981"/>
              <a:gd name="T82" fmla="*/ 6206 w 15817"/>
              <a:gd name="T83" fmla="*/ 15866 h 18981"/>
              <a:gd name="T84" fmla="*/ 8249 w 15817"/>
              <a:gd name="T85" fmla="*/ 15720 h 18981"/>
              <a:gd name="T86" fmla="*/ 6668 w 15817"/>
              <a:gd name="T87" fmla="*/ 16060 h 18981"/>
              <a:gd name="T88" fmla="*/ 9612 w 15817"/>
              <a:gd name="T89" fmla="*/ 15768 h 18981"/>
              <a:gd name="T90" fmla="*/ 9977 w 15817"/>
              <a:gd name="T91" fmla="*/ 16304 h 18981"/>
              <a:gd name="T92" fmla="*/ 6303 w 15817"/>
              <a:gd name="T93" fmla="*/ 16839 h 18981"/>
              <a:gd name="T94" fmla="*/ 7884 w 15817"/>
              <a:gd name="T95" fmla="*/ 16693 h 18981"/>
              <a:gd name="T96" fmla="*/ 9320 w 15817"/>
              <a:gd name="T97" fmla="*/ 17350 h 18981"/>
              <a:gd name="T98" fmla="*/ 6935 w 15817"/>
              <a:gd name="T99" fmla="*/ 17326 h 18981"/>
              <a:gd name="T100" fmla="*/ 6424 w 15817"/>
              <a:gd name="T101" fmla="*/ 17642 h 18981"/>
              <a:gd name="T102" fmla="*/ 8882 w 15817"/>
              <a:gd name="T103" fmla="*/ 18250 h 18981"/>
              <a:gd name="T104" fmla="*/ 8176 w 15817"/>
              <a:gd name="T105" fmla="*/ 17715 h 18981"/>
              <a:gd name="T106" fmla="*/ 5841 w 15817"/>
              <a:gd name="T107" fmla="*/ 2653 h 18981"/>
              <a:gd name="T108" fmla="*/ 2775 w 15817"/>
              <a:gd name="T109" fmla="*/ 7958 h 18981"/>
              <a:gd name="T110" fmla="*/ 5962 w 15817"/>
              <a:gd name="T111" fmla="*/ 15379 h 18981"/>
              <a:gd name="T112" fmla="*/ 5816 w 15817"/>
              <a:gd name="T113" fmla="*/ 17204 h 18981"/>
              <a:gd name="T114" fmla="*/ 7738 w 15817"/>
              <a:gd name="T115" fmla="*/ 18883 h 18981"/>
              <a:gd name="T116" fmla="*/ 10269 w 15817"/>
              <a:gd name="T117" fmla="*/ 17837 h 18981"/>
              <a:gd name="T118" fmla="*/ 10415 w 15817"/>
              <a:gd name="T119" fmla="*/ 15476 h 18981"/>
              <a:gd name="T120" fmla="*/ 12483 w 15817"/>
              <a:gd name="T121" fmla="*/ 10780 h 18981"/>
              <a:gd name="T122" fmla="*/ 12605 w 15817"/>
              <a:gd name="T123" fmla="*/ 4429 h 18981"/>
              <a:gd name="T124" fmla="*/ 9320 w 15817"/>
              <a:gd name="T125" fmla="*/ 2191 h 18981"/>
              <a:gd name="T126" fmla="*/ 0 w 15817"/>
              <a:gd name="T127" fmla="*/ 0 h 18981"/>
              <a:gd name="T128" fmla="*/ 15817 w 15817"/>
              <a:gd name="T129" fmla="*/ 18981 h 18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96"/>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7985646C-9AF7-4833-A97A-2D2F78751260}" type="slidenum">
              <a:rPr lang="es-ES" altLang="es-ES" sz="1800">
                <a:solidFill>
                  <a:srgbClr val="FFFFFF"/>
                </a:solidFill>
                <a:latin typeface="Lato Light" charset="0"/>
                <a:sym typeface="Lato Light" charset="0"/>
              </a:rPr>
              <a:pPr algn="r"/>
              <a:t>18</a:t>
            </a:fld>
            <a:endParaRPr lang="es-ES" altLang="es-ES" sz="1800" dirty="0">
              <a:solidFill>
                <a:srgbClr val="FFFFFF"/>
              </a:solidFill>
              <a:latin typeface="Lato Light" charset="0"/>
              <a:sym typeface="Lato Light" charset="0"/>
            </a:endParaRPr>
          </a:p>
        </p:txBody>
      </p:sp>
      <p:sp>
        <p:nvSpPr>
          <p:cNvPr id="113667" name="Shape 112"/>
          <p:cNvSpPr txBox="1">
            <a:spLocks/>
          </p:cNvSpPr>
          <p:nvPr/>
        </p:nvSpPr>
        <p:spPr bwMode="auto">
          <a:xfrm>
            <a:off x="323850" y="1347788"/>
            <a:ext cx="59753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s-ES" altLang="es-ES" dirty="0">
              <a:sym typeface="Lato Light" charset="0"/>
            </a:endParaRPr>
          </a:p>
        </p:txBody>
      </p:sp>
      <p:sp>
        <p:nvSpPr>
          <p:cNvPr id="113668" name="Shape 113"/>
          <p:cNvSpPr txBox="1">
            <a:spLocks/>
          </p:cNvSpPr>
          <p:nvPr/>
        </p:nvSpPr>
        <p:spPr bwMode="auto">
          <a:xfrm>
            <a:off x="323850" y="520700"/>
            <a:ext cx="62753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Web-Services</a:t>
            </a:r>
          </a:p>
        </p:txBody>
      </p:sp>
      <p:sp>
        <p:nvSpPr>
          <p:cNvPr id="113670" name="Rectangle 6"/>
          <p:cNvSpPr>
            <a:spLocks noChangeArrowheads="1"/>
          </p:cNvSpPr>
          <p:nvPr/>
        </p:nvSpPr>
        <p:spPr bwMode="auto">
          <a:xfrm>
            <a:off x="358775" y="1366838"/>
            <a:ext cx="60134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800" dirty="0">
                <a:solidFill>
                  <a:schemeClr val="bg2"/>
                </a:solidFill>
                <a:latin typeface="Calibri" panose="020F0502020204030204" pitchFamily="34" charset="0"/>
              </a:rPr>
              <a:t>	Estos servicios proporcionan mecanismos de comunicación estándares entre diferentes aplicaciones, </a:t>
            </a:r>
          </a:p>
          <a:p>
            <a:r>
              <a:rPr lang="es-ES" altLang="es-ES" sz="1800" dirty="0">
                <a:solidFill>
                  <a:schemeClr val="bg2"/>
                </a:solidFill>
                <a:latin typeface="Calibri" panose="020F0502020204030204" pitchFamily="34" charset="0"/>
              </a:rPr>
              <a:t>que interactúan entre sı para presentar </a:t>
            </a:r>
            <a:r>
              <a:rPr lang="es-ES" altLang="es-ES" sz="1800" dirty="0" smtClean="0">
                <a:solidFill>
                  <a:schemeClr val="bg2"/>
                </a:solidFill>
                <a:latin typeface="Calibri" panose="020F0502020204030204" pitchFamily="34" charset="0"/>
              </a:rPr>
              <a:t>información dinámica </a:t>
            </a:r>
            <a:r>
              <a:rPr lang="es-ES" altLang="es-ES" sz="1800" dirty="0">
                <a:solidFill>
                  <a:schemeClr val="bg2"/>
                </a:solidFill>
                <a:latin typeface="Calibri" panose="020F0502020204030204" pitchFamily="34" charset="0"/>
              </a:rPr>
              <a:t>al usuario. </a:t>
            </a:r>
          </a:p>
          <a:p>
            <a:r>
              <a:rPr lang="es-ES" altLang="es-ES" sz="1800" dirty="0">
                <a:solidFill>
                  <a:schemeClr val="bg2"/>
                </a:solidFill>
                <a:latin typeface="Calibri" panose="020F0502020204030204" pitchFamily="34" charset="0"/>
              </a:rPr>
              <a:t>	Para proporcionar </a:t>
            </a:r>
            <a:r>
              <a:rPr lang="es-ES" altLang="es-ES" sz="1800" dirty="0" smtClean="0">
                <a:solidFill>
                  <a:schemeClr val="bg2"/>
                </a:solidFill>
                <a:latin typeface="Calibri" panose="020F0502020204030204" pitchFamily="34" charset="0"/>
              </a:rPr>
              <a:t>interoperabilidad </a:t>
            </a:r>
            <a:r>
              <a:rPr lang="es-ES" altLang="es-ES" sz="1800" dirty="0">
                <a:solidFill>
                  <a:schemeClr val="bg2"/>
                </a:solidFill>
                <a:latin typeface="Calibri" panose="020F0502020204030204" pitchFamily="34" charset="0"/>
              </a:rPr>
              <a:t>y expansibilidad entre estas aplicaciones, y que al mismo tiempo sea posible su combinación para realizar operaciones complejas, es necesaria una arquitectura de referencia estándar.</a:t>
            </a:r>
          </a:p>
        </p:txBody>
      </p:sp>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hape 96"/>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BC72D41B-1ADB-423E-9C3F-35550090879E}" type="slidenum">
              <a:rPr lang="es-ES" altLang="es-ES" sz="1800">
                <a:solidFill>
                  <a:srgbClr val="FFFFFF"/>
                </a:solidFill>
                <a:latin typeface="Lato Light" charset="0"/>
                <a:sym typeface="Lato Light" charset="0"/>
              </a:rPr>
              <a:pPr algn="r"/>
              <a:t>19</a:t>
            </a:fld>
            <a:endParaRPr lang="es-ES" altLang="es-ES" sz="1800" dirty="0">
              <a:solidFill>
                <a:srgbClr val="FFFFFF"/>
              </a:solidFill>
              <a:latin typeface="Lato Light" charset="0"/>
              <a:sym typeface="Lato Light" charset="0"/>
            </a:endParaRPr>
          </a:p>
        </p:txBody>
      </p:sp>
      <p:sp>
        <p:nvSpPr>
          <p:cNvPr id="119811" name="Shape 112"/>
          <p:cNvSpPr txBox="1">
            <a:spLocks/>
          </p:cNvSpPr>
          <p:nvPr/>
        </p:nvSpPr>
        <p:spPr bwMode="auto">
          <a:xfrm>
            <a:off x="323850" y="1347788"/>
            <a:ext cx="59753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s-ES" altLang="es-ES" dirty="0">
              <a:sym typeface="Lato Light" charset="0"/>
            </a:endParaRPr>
          </a:p>
        </p:txBody>
      </p:sp>
      <p:sp>
        <p:nvSpPr>
          <p:cNvPr id="119812" name="Shape 113"/>
          <p:cNvSpPr txBox="1">
            <a:spLocks/>
          </p:cNvSpPr>
          <p:nvPr/>
        </p:nvSpPr>
        <p:spPr bwMode="auto">
          <a:xfrm>
            <a:off x="323850" y="520700"/>
            <a:ext cx="62753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Web-Services</a:t>
            </a:r>
          </a:p>
        </p:txBody>
      </p:sp>
      <p:sp>
        <p:nvSpPr>
          <p:cNvPr id="119813" name="Rectangle 5"/>
          <p:cNvSpPr>
            <a:spLocks noChangeArrowheads="1"/>
          </p:cNvSpPr>
          <p:nvPr/>
        </p:nvSpPr>
        <p:spPr bwMode="auto">
          <a:xfrm>
            <a:off x="358775" y="1366838"/>
            <a:ext cx="60134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s-ES" altLang="es-ES" dirty="0">
                <a:solidFill>
                  <a:schemeClr val="bg2"/>
                </a:solidFill>
                <a:latin typeface="Calibri" panose="020F0502020204030204" pitchFamily="34" charset="0"/>
              </a:rPr>
              <a:t>Aportan </a:t>
            </a:r>
            <a:r>
              <a:rPr lang="es-ES" altLang="es-ES" dirty="0" smtClean="0">
                <a:solidFill>
                  <a:schemeClr val="bg2"/>
                </a:solidFill>
                <a:latin typeface="Calibri" panose="020F0502020204030204" pitchFamily="34" charset="0"/>
              </a:rPr>
              <a:t>interoperabilidad </a:t>
            </a:r>
            <a:r>
              <a:rPr lang="es-ES" altLang="es-ES" dirty="0">
                <a:solidFill>
                  <a:schemeClr val="bg2"/>
                </a:solidFill>
                <a:latin typeface="Calibri" panose="020F0502020204030204" pitchFamily="34" charset="0"/>
              </a:rPr>
              <a:t>entre aplicaciones de software independientemente de sus propiedades o de las plataformas sobre las que se instalen, mediante protocolos estándar.</a:t>
            </a:r>
          </a:p>
          <a:p>
            <a:pPr>
              <a:buFontTx/>
              <a:buChar char="•"/>
            </a:pPr>
            <a:endParaRPr lang="es-ES" altLang="es-ES" dirty="0">
              <a:solidFill>
                <a:schemeClr val="bg2"/>
              </a:solidFill>
              <a:latin typeface="Calibri" panose="020F0502020204030204" pitchFamily="34" charset="0"/>
            </a:endParaRPr>
          </a:p>
          <a:p>
            <a:pPr>
              <a:buFontTx/>
              <a:buChar char="•"/>
            </a:pPr>
            <a:r>
              <a:rPr lang="es-ES" altLang="es-ES" dirty="0">
                <a:solidFill>
                  <a:schemeClr val="bg2"/>
                </a:solidFill>
                <a:latin typeface="Calibri" panose="020F0502020204030204" pitchFamily="34" charset="0"/>
              </a:rPr>
              <a:t>Los servicios Web fomentan los estándares y protocolos basados en texto, que hacen mas fácil acceder a su contenido y entender su funcionamiento.</a:t>
            </a:r>
          </a:p>
          <a:p>
            <a:pPr>
              <a:buFontTx/>
              <a:buChar char="•"/>
            </a:pPr>
            <a:endParaRPr lang="es-ES" altLang="es-ES" dirty="0">
              <a:solidFill>
                <a:schemeClr val="bg2"/>
              </a:solidFill>
              <a:latin typeface="Calibri" panose="020F0502020204030204" pitchFamily="34" charset="0"/>
            </a:endParaRPr>
          </a:p>
          <a:p>
            <a:pPr>
              <a:buFontTx/>
              <a:buChar char="•"/>
            </a:pPr>
            <a:r>
              <a:rPr lang="es-ES" altLang="es-ES" dirty="0">
                <a:solidFill>
                  <a:schemeClr val="bg2"/>
                </a:solidFill>
                <a:latin typeface="Calibri" panose="020F0502020204030204" pitchFamily="34" charset="0"/>
              </a:rPr>
              <a:t>Al apoyarse en HTTP, los servicios Web pueden aprovechar los sistemas cortafuegos sin necesidad de cambiar sus reglas de filtrado. </a:t>
            </a:r>
          </a:p>
          <a:p>
            <a:pPr>
              <a:buFontTx/>
              <a:buChar char="•"/>
            </a:pPr>
            <a:endParaRPr lang="es-ES" altLang="es-ES" dirty="0">
              <a:solidFill>
                <a:schemeClr val="bg2"/>
              </a:solidFill>
              <a:latin typeface="Calibri" panose="020F0502020204030204" pitchFamily="34" charset="0"/>
            </a:endParaRPr>
          </a:p>
          <a:p>
            <a:pPr>
              <a:buFontTx/>
              <a:buChar char="•"/>
            </a:pPr>
            <a:r>
              <a:rPr lang="es-ES" altLang="es-ES" dirty="0">
                <a:solidFill>
                  <a:schemeClr val="bg2"/>
                </a:solidFill>
                <a:latin typeface="Calibri" panose="020F0502020204030204" pitchFamily="34" charset="0"/>
              </a:rPr>
              <a:t>Permiten que servicios y software de diferentes compañías ubicadas en diferentes lugares geográficos puedan ser combinados fácilmente para proveer servicios integrados.</a:t>
            </a:r>
          </a:p>
          <a:p>
            <a:pPr>
              <a:buFontTx/>
              <a:buChar char="•"/>
            </a:pPr>
            <a:endParaRPr lang="es-ES" altLang="es-ES" dirty="0">
              <a:solidFill>
                <a:schemeClr val="bg2"/>
              </a:solidFill>
              <a:latin typeface="Calibri" panose="020F0502020204030204" pitchFamily="34" charset="0"/>
            </a:endParaRPr>
          </a:p>
          <a:p>
            <a:pPr>
              <a:buFontTx/>
              <a:buChar char="•"/>
            </a:pPr>
            <a:r>
              <a:rPr lang="es-ES" altLang="es-ES" dirty="0">
                <a:solidFill>
                  <a:schemeClr val="bg2"/>
                </a:solidFill>
                <a:latin typeface="Calibri" panose="020F0502020204030204" pitchFamily="34" charset="0"/>
              </a:rPr>
              <a:t>Los servicios Web son muy prácticos al aportar gran independencia entre la aplicación que usa el servicio Web y el propio servicio.</a:t>
            </a: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Shape 74"/>
          <p:cNvSpPr txBox="1">
            <a:spLocks noGrp="1"/>
          </p:cNvSpPr>
          <p:nvPr>
            <p:ph type="ctrTitle" idx="4294967295"/>
          </p:nvPr>
        </p:nvSpPr>
        <p:spPr>
          <a:xfrm>
            <a:off x="1258888" y="2355850"/>
            <a:ext cx="6594475" cy="1158875"/>
          </a:xfrm>
        </p:spPr>
        <p:txBody>
          <a:bodyPr/>
          <a:lstStyle/>
          <a:p>
            <a:pPr algn="ctr" eaLnBrk="1" hangingPunct="1">
              <a:buClr>
                <a:srgbClr val="434343"/>
              </a:buClr>
              <a:buSzPts val="4800"/>
              <a:buFont typeface="Lato Hairline"/>
              <a:buNone/>
            </a:pPr>
            <a:r>
              <a:rPr lang="es-ES" altLang="es-ES" sz="6000" dirty="0" smtClean="0">
                <a:solidFill>
                  <a:srgbClr val="FFFFFF"/>
                </a:solidFill>
                <a:latin typeface="Arial" panose="020B0604020202020204" pitchFamily="34" charset="0"/>
                <a:cs typeface="Arial" panose="020B0604020202020204" pitchFamily="34" charset="0"/>
                <a:sym typeface="Lato Hairline"/>
              </a:rPr>
              <a:t>¡Hola!</a:t>
            </a:r>
          </a:p>
        </p:txBody>
      </p:sp>
      <p:sp>
        <p:nvSpPr>
          <p:cNvPr id="18435" name="Shape 75"/>
          <p:cNvSpPr txBox="1">
            <a:spLocks noGrp="1"/>
          </p:cNvSpPr>
          <p:nvPr>
            <p:ph type="subTitle" idx="4294967295"/>
          </p:nvPr>
        </p:nvSpPr>
        <p:spPr>
          <a:xfrm>
            <a:off x="1274763" y="3344863"/>
            <a:ext cx="6594475" cy="1027112"/>
          </a:xfrm>
        </p:spPr>
        <p:txBody>
          <a:bodyPr/>
          <a:lstStyle/>
          <a:p>
            <a:pPr marL="0" indent="0" algn="ctr" eaLnBrk="1" hangingPunct="1">
              <a:spcBef>
                <a:spcPts val="600"/>
              </a:spcBef>
              <a:buClr>
                <a:srgbClr val="B7B7B7"/>
              </a:buClr>
              <a:buSzPts val="1800"/>
              <a:buFont typeface="Lato Light" charset="0"/>
              <a:buNone/>
            </a:pPr>
            <a:r>
              <a:rPr lang="es-ES" altLang="es-ES" b="1" dirty="0" smtClean="0">
                <a:solidFill>
                  <a:srgbClr val="FFFFFF"/>
                </a:solidFill>
                <a:latin typeface="Lato Light" charset="0"/>
                <a:cs typeface="Arial" panose="020B0604020202020204" pitchFamily="34" charset="0"/>
                <a:sym typeface="Lato Light" charset="0"/>
              </a:rPr>
              <a:t>Soy Juan Ignacio Cuerno Lagos</a:t>
            </a:r>
          </a:p>
          <a:p>
            <a:pPr marL="0" indent="0" algn="ctr" eaLnBrk="1" hangingPunct="1">
              <a:spcBef>
                <a:spcPts val="600"/>
              </a:spcBef>
              <a:buSzPts val="1100"/>
            </a:pPr>
            <a:r>
              <a:rPr lang="es-ES" altLang="es-ES" dirty="0" smtClean="0">
                <a:solidFill>
                  <a:srgbClr val="FFFFFF"/>
                </a:solidFill>
                <a:latin typeface="Lato Light" charset="0"/>
                <a:cs typeface="Arial" panose="020B0604020202020204" pitchFamily="34" charset="0"/>
                <a:sym typeface="Lato Light" charset="0"/>
              </a:rPr>
              <a:t>Voy a ser el ponente de esta </a:t>
            </a:r>
            <a:r>
              <a:rPr lang="es-ES" altLang="es-ES" dirty="0" smtClean="0">
                <a:solidFill>
                  <a:srgbClr val="FFFFFF"/>
                </a:solidFill>
                <a:latin typeface="Lato Light" charset="0"/>
                <a:cs typeface="Arial" panose="020B0604020202020204" pitchFamily="34" charset="0"/>
                <a:sym typeface="Lato Light" charset="0"/>
              </a:rPr>
              <a:t>presentación </a:t>
            </a:r>
            <a:r>
              <a:rPr lang="es-ES" altLang="es-ES" dirty="0" smtClean="0">
                <a:solidFill>
                  <a:srgbClr val="FFFFFF"/>
                </a:solidFill>
                <a:latin typeface="Lato Light" charset="0"/>
                <a:cs typeface="Arial" panose="020B0604020202020204" pitchFamily="34" charset="0"/>
                <a:sym typeface="Lato Light" charset="0"/>
              </a:rPr>
              <a:t>de PFC. </a:t>
            </a:r>
          </a:p>
          <a:p>
            <a:pPr marL="0" indent="0" algn="ctr" eaLnBrk="1" hangingPunct="1">
              <a:spcBef>
                <a:spcPts val="600"/>
              </a:spcBef>
              <a:buSzPts val="1100"/>
            </a:pPr>
            <a:r>
              <a:rPr lang="es-ES" altLang="es-ES" dirty="0" smtClean="0">
                <a:solidFill>
                  <a:srgbClr val="FFFFFF"/>
                </a:solidFill>
                <a:latin typeface="Lato Light" charset="0"/>
                <a:cs typeface="Arial" panose="020B0604020202020204" pitchFamily="34" charset="0"/>
                <a:sym typeface="Lato Light" charset="0"/>
              </a:rPr>
              <a:t>Me puedes </a:t>
            </a:r>
            <a:r>
              <a:rPr lang="es-ES" altLang="es-ES" dirty="0" smtClean="0">
                <a:solidFill>
                  <a:srgbClr val="FFFFFF"/>
                </a:solidFill>
                <a:latin typeface="Lato Light" charset="0"/>
                <a:cs typeface="Arial" panose="020B0604020202020204" pitchFamily="34" charset="0"/>
                <a:sym typeface="Lato Light" charset="0"/>
              </a:rPr>
              <a:t>encontrar </a:t>
            </a:r>
            <a:r>
              <a:rPr lang="es-ES" altLang="es-ES" dirty="0" smtClean="0">
                <a:solidFill>
                  <a:srgbClr val="FFFFFF"/>
                </a:solidFill>
                <a:latin typeface="Lato Light" charset="0"/>
                <a:cs typeface="Arial" panose="020B0604020202020204" pitchFamily="34" charset="0"/>
                <a:sym typeface="Lato Light" charset="0"/>
              </a:rPr>
              <a:t>en trinithy2000@hotmail.com</a:t>
            </a:r>
            <a:endParaRPr lang="es-ES" altLang="es-ES" b="1" dirty="0" smtClean="0">
              <a:solidFill>
                <a:srgbClr val="FFFFFF"/>
              </a:solidFill>
              <a:latin typeface="Lato Light" charset="0"/>
              <a:cs typeface="Arial" panose="020B0604020202020204" pitchFamily="34" charset="0"/>
              <a:sym typeface="Lato Light" charset="0"/>
            </a:endParaRPr>
          </a:p>
        </p:txBody>
      </p:sp>
      <p:sp>
        <p:nvSpPr>
          <p:cNvPr id="18436" name="Shape 76"/>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68F1462-9247-4A1B-83D4-55EB3D9A9072}" type="slidenum">
              <a:rPr lang="es-ES" altLang="es-ES" sz="1800">
                <a:solidFill>
                  <a:srgbClr val="FFFFFF"/>
                </a:solidFill>
                <a:latin typeface="Lato Light" charset="0"/>
                <a:sym typeface="Lato Light" charset="0"/>
              </a:rPr>
              <a:pPr/>
              <a:t>2</a:t>
            </a:fld>
            <a:endParaRPr lang="es-ES" altLang="es-ES" sz="1800" dirty="0">
              <a:solidFill>
                <a:srgbClr val="FFFFFF"/>
              </a:solidFill>
              <a:latin typeface="Lato Light" charset="0"/>
              <a:sym typeface="Lato Light" charset="0"/>
            </a:endParaRP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hape 96"/>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66168C4B-00B3-48C3-A480-81BC89FB2380}" type="slidenum">
              <a:rPr lang="es-ES" altLang="es-ES" sz="1800">
                <a:solidFill>
                  <a:srgbClr val="FFFFFF"/>
                </a:solidFill>
                <a:latin typeface="Lato Light" charset="0"/>
                <a:sym typeface="Lato Light" charset="0"/>
              </a:rPr>
              <a:pPr algn="r"/>
              <a:t>20</a:t>
            </a:fld>
            <a:endParaRPr lang="es-ES" altLang="es-ES" sz="1800" dirty="0">
              <a:solidFill>
                <a:srgbClr val="FFFFFF"/>
              </a:solidFill>
              <a:latin typeface="Lato Light" charset="0"/>
              <a:sym typeface="Lato Light" charset="0"/>
            </a:endParaRPr>
          </a:p>
        </p:txBody>
      </p:sp>
      <p:sp>
        <p:nvSpPr>
          <p:cNvPr id="115716" name="Shape 113"/>
          <p:cNvSpPr txBox="1">
            <a:spLocks/>
          </p:cNvSpPr>
          <p:nvPr/>
        </p:nvSpPr>
        <p:spPr bwMode="auto">
          <a:xfrm>
            <a:off x="323850" y="520700"/>
            <a:ext cx="62753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Aplicaciones android</a:t>
            </a:r>
          </a:p>
        </p:txBody>
      </p:sp>
      <p:sp>
        <p:nvSpPr>
          <p:cNvPr id="115717" name="Rectangle 5"/>
          <p:cNvSpPr>
            <a:spLocks noChangeArrowheads="1"/>
          </p:cNvSpPr>
          <p:nvPr/>
        </p:nvSpPr>
        <p:spPr bwMode="auto">
          <a:xfrm>
            <a:off x="358775" y="1366838"/>
            <a:ext cx="6300788"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600" dirty="0">
                <a:solidFill>
                  <a:schemeClr val="bg2"/>
                </a:solidFill>
                <a:latin typeface="Calibri" panose="020F0502020204030204" pitchFamily="34" charset="0"/>
                <a:sym typeface="Lato Light" charset="0"/>
              </a:rPr>
              <a:t>	El sistema operativo Android es un sistema </a:t>
            </a:r>
            <a:r>
              <a:rPr lang="es-ES" altLang="es-ES" sz="1600" dirty="0" smtClean="0">
                <a:solidFill>
                  <a:schemeClr val="bg2"/>
                </a:solidFill>
                <a:latin typeface="Calibri" panose="020F0502020204030204" pitchFamily="34" charset="0"/>
                <a:sym typeface="Lato Light" charset="0"/>
              </a:rPr>
              <a:t>multiusuario </a:t>
            </a:r>
            <a:r>
              <a:rPr lang="es-ES" altLang="es-ES" sz="1600" dirty="0">
                <a:solidFill>
                  <a:schemeClr val="bg2"/>
                </a:solidFill>
                <a:latin typeface="Calibri" panose="020F0502020204030204" pitchFamily="34" charset="0"/>
                <a:sym typeface="Lato Light" charset="0"/>
              </a:rPr>
              <a:t>de Linux en el que cada aplicación es un usuario diferente. Una vez instalada en un dispositivo, cualquier aplicación corre en su propio entorno limitado de seguridad </a:t>
            </a:r>
          </a:p>
          <a:p>
            <a:endParaRPr lang="es-ES" altLang="es-ES" sz="1600" dirty="0">
              <a:solidFill>
                <a:schemeClr val="bg2"/>
              </a:solidFill>
              <a:latin typeface="Calibri" panose="020F0502020204030204" pitchFamily="34" charset="0"/>
              <a:sym typeface="Lato Light" charset="0"/>
            </a:endParaRPr>
          </a:p>
          <a:p>
            <a:r>
              <a:rPr lang="es-ES" altLang="es-ES" sz="1600" dirty="0">
                <a:solidFill>
                  <a:schemeClr val="bg2"/>
                </a:solidFill>
                <a:latin typeface="Calibri" panose="020F0502020204030204" pitchFamily="34" charset="0"/>
                <a:sym typeface="Lato Light" charset="0"/>
              </a:rPr>
              <a:t>	Por defecto, el sistema asigna una </a:t>
            </a:r>
            <a:r>
              <a:rPr lang="es-ES" altLang="es-ES" sz="1600" dirty="0" smtClean="0">
                <a:solidFill>
                  <a:schemeClr val="bg2"/>
                </a:solidFill>
                <a:latin typeface="Calibri" panose="020F0502020204030204" pitchFamily="34" charset="0"/>
                <a:sym typeface="Lato Light" charset="0"/>
              </a:rPr>
              <a:t>única </a:t>
            </a:r>
            <a:r>
              <a:rPr lang="es-ES" altLang="es-ES" sz="1600" dirty="0">
                <a:solidFill>
                  <a:schemeClr val="bg2"/>
                </a:solidFill>
                <a:latin typeface="Calibri" panose="020F0502020204030204" pitchFamily="34" charset="0"/>
                <a:sym typeface="Lato Light" charset="0"/>
              </a:rPr>
              <a:t>ID de usuario y establece permisos para todos los archivos para que solo el ID asignado pueda acceder a ellos.</a:t>
            </a:r>
          </a:p>
          <a:p>
            <a:endParaRPr lang="es-ES" altLang="es-ES" sz="1600" dirty="0">
              <a:solidFill>
                <a:schemeClr val="bg2"/>
              </a:solidFill>
              <a:latin typeface="Calibri" panose="020F0502020204030204" pitchFamily="34" charset="0"/>
              <a:sym typeface="Lato Light" charset="0"/>
            </a:endParaRPr>
          </a:p>
          <a:p>
            <a:r>
              <a:rPr lang="es-ES" altLang="es-ES" sz="1600" dirty="0">
                <a:solidFill>
                  <a:schemeClr val="bg2"/>
                </a:solidFill>
                <a:latin typeface="Calibri" panose="020F0502020204030204" pitchFamily="34" charset="0"/>
                <a:sym typeface="Lato Light" charset="0"/>
              </a:rPr>
              <a:t>	Cada proceso tiene su propia maquina virtual, por lo que el código de una aplicación se ejecuta de forma aislada de otras aplicaciones.</a:t>
            </a:r>
          </a:p>
        </p:txBody>
      </p:sp>
    </p:spTree>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hape 96"/>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C80C481D-FADE-48B8-8BAB-82F450187E87}" type="slidenum">
              <a:rPr lang="es-ES" altLang="es-ES" sz="1800">
                <a:solidFill>
                  <a:srgbClr val="FFFFFF"/>
                </a:solidFill>
                <a:latin typeface="Lato Light" charset="0"/>
                <a:sym typeface="Lato Light" charset="0"/>
              </a:rPr>
              <a:pPr algn="r"/>
              <a:t>21</a:t>
            </a:fld>
            <a:endParaRPr lang="es-ES" altLang="es-ES" sz="1800" dirty="0">
              <a:solidFill>
                <a:srgbClr val="FFFFFF"/>
              </a:solidFill>
              <a:latin typeface="Lato Light" charset="0"/>
              <a:sym typeface="Lato Light" charset="0"/>
            </a:endParaRPr>
          </a:p>
        </p:txBody>
      </p:sp>
      <p:sp>
        <p:nvSpPr>
          <p:cNvPr id="117763" name="Shape 113"/>
          <p:cNvSpPr txBox="1">
            <a:spLocks/>
          </p:cNvSpPr>
          <p:nvPr/>
        </p:nvSpPr>
        <p:spPr bwMode="auto">
          <a:xfrm>
            <a:off x="323850" y="520700"/>
            <a:ext cx="62753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Aplicaciones android</a:t>
            </a:r>
          </a:p>
        </p:txBody>
      </p:sp>
      <p:pic>
        <p:nvPicPr>
          <p:cNvPr id="117765" name="Picture 5" descr="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1366838"/>
            <a:ext cx="5832475" cy="3281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hape 101"/>
          <p:cNvSpPr txBox="1">
            <a:spLocks noGrp="1"/>
          </p:cNvSpPr>
          <p:nvPr>
            <p:ph type="ctrTitle" idx="4294967295"/>
          </p:nvPr>
        </p:nvSpPr>
        <p:spPr>
          <a:xfrm>
            <a:off x="2413000" y="1779588"/>
            <a:ext cx="4679950" cy="1160462"/>
          </a:xfrm>
        </p:spPr>
        <p:txBody>
          <a:bodyPr/>
          <a:lstStyle/>
          <a:p>
            <a:pPr algn="ctr" eaLnBrk="1" hangingPunct="1">
              <a:buClr>
                <a:srgbClr val="434343"/>
              </a:buClr>
              <a:buSzPts val="4800"/>
              <a:buFont typeface="Lato Hairline"/>
              <a:buNone/>
            </a:pPr>
            <a:r>
              <a:rPr lang="es-ES" altLang="es-ES" sz="6000" dirty="0" smtClean="0">
                <a:solidFill>
                  <a:srgbClr val="FFFFFF"/>
                </a:solidFill>
                <a:latin typeface="Lato Hairline"/>
                <a:cs typeface="Arial" panose="020B0604020202020204" pitchFamily="34" charset="0"/>
                <a:sym typeface="Lato Hairline"/>
              </a:rPr>
              <a:t>Estructura</a:t>
            </a:r>
          </a:p>
        </p:txBody>
      </p:sp>
      <p:sp>
        <p:nvSpPr>
          <p:cNvPr id="87043" name="Shape 107"/>
          <p:cNvSpPr txBox="1">
            <a:spLocks noGrp="1"/>
          </p:cNvSpPr>
          <p:nvPr/>
        </p:nvSpPr>
        <p:spPr bwMode="auto">
          <a:xfrm>
            <a:off x="4297363"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fld id="{0837EFCE-0B63-4287-A3D6-A631D4DC91BB}" type="slidenum">
              <a:rPr lang="es-ES" altLang="es-ES" sz="1800">
                <a:solidFill>
                  <a:srgbClr val="FFFFFF"/>
                </a:solidFill>
                <a:latin typeface="Lato Light" charset="0"/>
                <a:sym typeface="Lato Light" charset="0"/>
              </a:rPr>
              <a:pPr algn="ctr"/>
              <a:t>22</a:t>
            </a:fld>
            <a:endParaRPr lang="es-ES" altLang="es-ES" sz="1800" dirty="0">
              <a:solidFill>
                <a:srgbClr val="FFFFFF"/>
              </a:solidFill>
              <a:latin typeface="Lato Light" charset="0"/>
              <a:sym typeface="Lato Light" charset="0"/>
            </a:endParaRPr>
          </a:p>
        </p:txBody>
      </p:sp>
      <p:sp>
        <p:nvSpPr>
          <p:cNvPr id="87046" name="Shape 321"/>
          <p:cNvSpPr>
            <a:spLocks/>
          </p:cNvSpPr>
          <p:nvPr/>
        </p:nvSpPr>
        <p:spPr bwMode="auto">
          <a:xfrm rot="8493892">
            <a:off x="4140200" y="1058863"/>
            <a:ext cx="1152525" cy="936625"/>
          </a:xfrm>
          <a:custGeom>
            <a:avLst/>
            <a:gdLst>
              <a:gd name="T0" fmla="*/ 7348 w 22532"/>
              <a:gd name="T1" fmla="*/ 9441 h 18226"/>
              <a:gd name="T2" fmla="*/ 7032 w 22532"/>
              <a:gd name="T3" fmla="*/ 5621 h 18226"/>
              <a:gd name="T4" fmla="*/ 5743 w 22532"/>
              <a:gd name="T5" fmla="*/ 9344 h 18226"/>
              <a:gd name="T6" fmla="*/ 9903 w 22532"/>
              <a:gd name="T7" fmla="*/ 6692 h 18226"/>
              <a:gd name="T8" fmla="*/ 7616 w 22532"/>
              <a:gd name="T9" fmla="*/ 925 h 18226"/>
              <a:gd name="T10" fmla="*/ 8005 w 22532"/>
              <a:gd name="T11" fmla="*/ 1947 h 18226"/>
              <a:gd name="T12" fmla="*/ 10633 w 22532"/>
              <a:gd name="T13" fmla="*/ 2896 h 18226"/>
              <a:gd name="T14" fmla="*/ 12458 w 22532"/>
              <a:gd name="T15" fmla="*/ 3261 h 18226"/>
              <a:gd name="T16" fmla="*/ 11680 w 22532"/>
              <a:gd name="T17" fmla="*/ 3772 h 18226"/>
              <a:gd name="T18" fmla="*/ 14697 w 22532"/>
              <a:gd name="T19" fmla="*/ 6692 h 18226"/>
              <a:gd name="T20" fmla="*/ 13797 w 22532"/>
              <a:gd name="T21" fmla="*/ 8346 h 18226"/>
              <a:gd name="T22" fmla="*/ 12629 w 22532"/>
              <a:gd name="T23" fmla="*/ 9027 h 18226"/>
              <a:gd name="T24" fmla="*/ 12337 w 22532"/>
              <a:gd name="T25" fmla="*/ 12629 h 18226"/>
              <a:gd name="T26" fmla="*/ 10950 w 22532"/>
              <a:gd name="T27" fmla="*/ 12142 h 18226"/>
              <a:gd name="T28" fmla="*/ 8857 w 22532"/>
              <a:gd name="T29" fmla="*/ 12629 h 18226"/>
              <a:gd name="T30" fmla="*/ 8443 w 22532"/>
              <a:gd name="T31" fmla="*/ 13651 h 18226"/>
              <a:gd name="T32" fmla="*/ 6692 w 22532"/>
              <a:gd name="T33" fmla="*/ 13748 h 18226"/>
              <a:gd name="T34" fmla="*/ 3966 w 22532"/>
              <a:gd name="T35" fmla="*/ 11947 h 18226"/>
              <a:gd name="T36" fmla="*/ 4137 w 22532"/>
              <a:gd name="T37" fmla="*/ 12702 h 18226"/>
              <a:gd name="T38" fmla="*/ 2531 w 22532"/>
              <a:gd name="T39" fmla="*/ 12629 h 18226"/>
              <a:gd name="T40" fmla="*/ 535 w 22532"/>
              <a:gd name="T41" fmla="*/ 8711 h 18226"/>
              <a:gd name="T42" fmla="*/ 1509 w 22532"/>
              <a:gd name="T43" fmla="*/ 6570 h 18226"/>
              <a:gd name="T44" fmla="*/ 2239 w 22532"/>
              <a:gd name="T45" fmla="*/ 6935 h 18226"/>
              <a:gd name="T46" fmla="*/ 2604 w 22532"/>
              <a:gd name="T47" fmla="*/ 2336 h 18226"/>
              <a:gd name="T48" fmla="*/ 3090 w 22532"/>
              <a:gd name="T49" fmla="*/ 2798 h 18226"/>
              <a:gd name="T50" fmla="*/ 3869 w 22532"/>
              <a:gd name="T51" fmla="*/ 3042 h 18226"/>
              <a:gd name="T52" fmla="*/ 6156 w 22532"/>
              <a:gd name="T53" fmla="*/ 2652 h 18226"/>
              <a:gd name="T54" fmla="*/ 19150 w 22532"/>
              <a:gd name="T55" fmla="*/ 13480 h 18226"/>
              <a:gd name="T56" fmla="*/ 16814 w 22532"/>
              <a:gd name="T57" fmla="*/ 12434 h 18226"/>
              <a:gd name="T58" fmla="*/ 3480 w 22532"/>
              <a:gd name="T59" fmla="*/ 1630 h 18226"/>
              <a:gd name="T60" fmla="*/ 1995 w 22532"/>
              <a:gd name="T61" fmla="*/ 5962 h 18226"/>
              <a:gd name="T62" fmla="*/ 1290 w 22532"/>
              <a:gd name="T63" fmla="*/ 9271 h 18226"/>
              <a:gd name="T64" fmla="*/ 3236 w 22532"/>
              <a:gd name="T65" fmla="*/ 13675 h 18226"/>
              <a:gd name="T66" fmla="*/ 6619 w 22532"/>
              <a:gd name="T67" fmla="*/ 14989 h 18226"/>
              <a:gd name="T68" fmla="*/ 11290 w 22532"/>
              <a:gd name="T69" fmla="*/ 13310 h 18226"/>
              <a:gd name="T70" fmla="*/ 12872 w 22532"/>
              <a:gd name="T71" fmla="*/ 9125 h 18226"/>
              <a:gd name="T72" fmla="*/ 13480 w 22532"/>
              <a:gd name="T73" fmla="*/ 6010 h 18226"/>
              <a:gd name="T74" fmla="*/ 12166 w 22532"/>
              <a:gd name="T75" fmla="*/ 1582 h 18226"/>
              <a:gd name="T76" fmla="*/ 9100 w 22532"/>
              <a:gd name="T77" fmla="*/ 243 h 18226"/>
              <a:gd name="T78" fmla="*/ 16230 w 22532"/>
              <a:gd name="T79" fmla="*/ 14721 h 18226"/>
              <a:gd name="T80" fmla="*/ 18809 w 22532"/>
              <a:gd name="T81" fmla="*/ 11996 h 18226"/>
              <a:gd name="T82" fmla="*/ 18006 w 22532"/>
              <a:gd name="T83" fmla="*/ 10487 h 18226"/>
              <a:gd name="T84" fmla="*/ 21096 w 22532"/>
              <a:gd name="T85" fmla="*/ 10828 h 18226"/>
              <a:gd name="T86" fmla="*/ 20245 w 22532"/>
              <a:gd name="T87" fmla="*/ 11509 h 18226"/>
              <a:gd name="T88" fmla="*/ 21802 w 22532"/>
              <a:gd name="T89" fmla="*/ 13675 h 18226"/>
              <a:gd name="T90" fmla="*/ 20707 w 22532"/>
              <a:gd name="T91" fmla="*/ 14721 h 18226"/>
              <a:gd name="T92" fmla="*/ 20220 w 22532"/>
              <a:gd name="T93" fmla="*/ 16230 h 18226"/>
              <a:gd name="T94" fmla="*/ 18079 w 22532"/>
              <a:gd name="T95" fmla="*/ 16765 h 18226"/>
              <a:gd name="T96" fmla="*/ 17422 w 22532"/>
              <a:gd name="T97" fmla="*/ 16984 h 18226"/>
              <a:gd name="T98" fmla="*/ 15354 w 22532"/>
              <a:gd name="T99" fmla="*/ 16157 h 18226"/>
              <a:gd name="T100" fmla="*/ 15038 w 22532"/>
              <a:gd name="T101" fmla="*/ 14624 h 18226"/>
              <a:gd name="T102" fmla="*/ 14502 w 22532"/>
              <a:gd name="T103" fmla="*/ 13456 h 18226"/>
              <a:gd name="T104" fmla="*/ 14697 w 22532"/>
              <a:gd name="T105" fmla="*/ 10828 h 18226"/>
              <a:gd name="T106" fmla="*/ 16254 w 22532"/>
              <a:gd name="T107" fmla="*/ 10998 h 18226"/>
              <a:gd name="T108" fmla="*/ 16570 w 22532"/>
              <a:gd name="T109" fmla="*/ 10439 h 18226"/>
              <a:gd name="T110" fmla="*/ 14721 w 22532"/>
              <a:gd name="T111" fmla="*/ 12191 h 18226"/>
              <a:gd name="T112" fmla="*/ 14527 w 22532"/>
              <a:gd name="T113" fmla="*/ 14770 h 18226"/>
              <a:gd name="T114" fmla="*/ 15621 w 22532"/>
              <a:gd name="T115" fmla="*/ 17300 h 18226"/>
              <a:gd name="T116" fmla="*/ 18736 w 22532"/>
              <a:gd name="T117" fmla="*/ 18055 h 18226"/>
              <a:gd name="T118" fmla="*/ 21680 w 22532"/>
              <a:gd name="T119" fmla="*/ 16157 h 18226"/>
              <a:gd name="T120" fmla="*/ 22264 w 22532"/>
              <a:gd name="T121" fmla="*/ 12750 h 18226"/>
              <a:gd name="T122" fmla="*/ 21145 w 22532"/>
              <a:gd name="T123" fmla="*/ 10220 h 18226"/>
              <a:gd name="T124" fmla="*/ 18712 w 22532"/>
              <a:gd name="T125" fmla="*/ 9003 h 18226"/>
              <a:gd name="T126" fmla="*/ 0 w 22532"/>
              <a:gd name="T127" fmla="*/ 0 h 18226"/>
              <a:gd name="T128" fmla="*/ 22532 w 22532"/>
              <a:gd name="T129" fmla="*/ 18226 h 18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7047" name="Shape 351"/>
          <p:cNvSpPr>
            <a:spLocks/>
          </p:cNvSpPr>
          <p:nvPr/>
        </p:nvSpPr>
        <p:spPr bwMode="auto">
          <a:xfrm rot="983876">
            <a:off x="4859338" y="3292475"/>
            <a:ext cx="1223962" cy="1112838"/>
          </a:xfrm>
          <a:custGeom>
            <a:avLst/>
            <a:gdLst>
              <a:gd name="T0" fmla="*/ 19540 w 22192"/>
              <a:gd name="T1" fmla="*/ 1704 h 21243"/>
              <a:gd name="T2" fmla="*/ 17350 w 22192"/>
              <a:gd name="T3" fmla="*/ 3651 h 21243"/>
              <a:gd name="T4" fmla="*/ 17666 w 22192"/>
              <a:gd name="T5" fmla="*/ 2020 h 21243"/>
              <a:gd name="T6" fmla="*/ 17033 w 22192"/>
              <a:gd name="T7" fmla="*/ 1047 h 21243"/>
              <a:gd name="T8" fmla="*/ 6473 w 22192"/>
              <a:gd name="T9" fmla="*/ 1996 h 21243"/>
              <a:gd name="T10" fmla="*/ 5865 w 22192"/>
              <a:gd name="T11" fmla="*/ 3261 h 21243"/>
              <a:gd name="T12" fmla="*/ 5451 w 22192"/>
              <a:gd name="T13" fmla="*/ 4648 h 21243"/>
              <a:gd name="T14" fmla="*/ 4089 w 22192"/>
              <a:gd name="T15" fmla="*/ 3018 h 21243"/>
              <a:gd name="T16" fmla="*/ 10926 w 22192"/>
              <a:gd name="T17" fmla="*/ 7933 h 21243"/>
              <a:gd name="T18" fmla="*/ 13043 w 22192"/>
              <a:gd name="T19" fmla="*/ 7641 h 21243"/>
              <a:gd name="T20" fmla="*/ 21632 w 22192"/>
              <a:gd name="T21" fmla="*/ 11364 h 21243"/>
              <a:gd name="T22" fmla="*/ 19856 w 22192"/>
              <a:gd name="T23" fmla="*/ 12970 h 21243"/>
              <a:gd name="T24" fmla="*/ 19953 w 22192"/>
              <a:gd name="T25" fmla="*/ 11705 h 21243"/>
              <a:gd name="T26" fmla="*/ 11048 w 22192"/>
              <a:gd name="T27" fmla="*/ 6838 h 21243"/>
              <a:gd name="T28" fmla="*/ 12167 w 22192"/>
              <a:gd name="T29" fmla="*/ 7179 h 21243"/>
              <a:gd name="T30" fmla="*/ 11534 w 22192"/>
              <a:gd name="T31" fmla="*/ 8663 h 21243"/>
              <a:gd name="T32" fmla="*/ 13359 w 22192"/>
              <a:gd name="T33" fmla="*/ 9101 h 21243"/>
              <a:gd name="T34" fmla="*/ 14381 w 22192"/>
              <a:gd name="T35" fmla="*/ 9661 h 21243"/>
              <a:gd name="T36" fmla="*/ 13943 w 22192"/>
              <a:gd name="T37" fmla="*/ 10220 h 21243"/>
              <a:gd name="T38" fmla="*/ 12629 w 22192"/>
              <a:gd name="T39" fmla="*/ 10853 h 21243"/>
              <a:gd name="T40" fmla="*/ 13238 w 22192"/>
              <a:gd name="T41" fmla="*/ 11607 h 21243"/>
              <a:gd name="T42" fmla="*/ 13189 w 22192"/>
              <a:gd name="T43" fmla="*/ 12362 h 21243"/>
              <a:gd name="T44" fmla="*/ 12435 w 22192"/>
              <a:gd name="T45" fmla="*/ 12800 h 21243"/>
              <a:gd name="T46" fmla="*/ 11680 w 22192"/>
              <a:gd name="T47" fmla="*/ 13384 h 21243"/>
              <a:gd name="T48" fmla="*/ 10780 w 22192"/>
              <a:gd name="T49" fmla="*/ 13116 h 21243"/>
              <a:gd name="T50" fmla="*/ 8590 w 22192"/>
              <a:gd name="T51" fmla="*/ 12581 h 21243"/>
              <a:gd name="T52" fmla="*/ 8274 w 22192"/>
              <a:gd name="T53" fmla="*/ 8006 h 21243"/>
              <a:gd name="T54" fmla="*/ 2385 w 22192"/>
              <a:gd name="T55" fmla="*/ 12435 h 21243"/>
              <a:gd name="T56" fmla="*/ 2191 w 22192"/>
              <a:gd name="T57" fmla="*/ 14114 h 21243"/>
              <a:gd name="T58" fmla="*/ 2580 w 22192"/>
              <a:gd name="T59" fmla="*/ 15379 h 21243"/>
              <a:gd name="T60" fmla="*/ 658 w 22192"/>
              <a:gd name="T61" fmla="*/ 13530 h 21243"/>
              <a:gd name="T62" fmla="*/ 11632 w 22192"/>
              <a:gd name="T63" fmla="*/ 17812 h 21243"/>
              <a:gd name="T64" fmla="*/ 11413 w 22192"/>
              <a:gd name="T65" fmla="*/ 20416 h 21243"/>
              <a:gd name="T66" fmla="*/ 9101 w 22192"/>
              <a:gd name="T67" fmla="*/ 19345 h 21243"/>
              <a:gd name="T68" fmla="*/ 10342 w 22192"/>
              <a:gd name="T69" fmla="*/ 18883 h 21243"/>
              <a:gd name="T70" fmla="*/ 17204 w 22192"/>
              <a:gd name="T71" fmla="*/ 171 h 21243"/>
              <a:gd name="T72" fmla="*/ 16449 w 22192"/>
              <a:gd name="T73" fmla="*/ 3578 h 21243"/>
              <a:gd name="T74" fmla="*/ 11096 w 22192"/>
              <a:gd name="T75" fmla="*/ 6279 h 21243"/>
              <a:gd name="T76" fmla="*/ 7106 w 22192"/>
              <a:gd name="T77" fmla="*/ 4502 h 21243"/>
              <a:gd name="T78" fmla="*/ 6254 w 22192"/>
              <a:gd name="T79" fmla="*/ 1072 h 21243"/>
              <a:gd name="T80" fmla="*/ 3602 w 22192"/>
              <a:gd name="T81" fmla="*/ 2507 h 21243"/>
              <a:gd name="T82" fmla="*/ 4989 w 22192"/>
              <a:gd name="T83" fmla="*/ 5208 h 21243"/>
              <a:gd name="T84" fmla="*/ 7179 w 22192"/>
              <a:gd name="T85" fmla="*/ 8907 h 21243"/>
              <a:gd name="T86" fmla="*/ 3091 w 22192"/>
              <a:gd name="T87" fmla="*/ 12264 h 21243"/>
              <a:gd name="T88" fmla="*/ 171 w 22192"/>
              <a:gd name="T89" fmla="*/ 13238 h 21243"/>
              <a:gd name="T90" fmla="*/ 1436 w 22192"/>
              <a:gd name="T91" fmla="*/ 15987 h 21243"/>
              <a:gd name="T92" fmla="*/ 3918 w 22192"/>
              <a:gd name="T93" fmla="*/ 14211 h 21243"/>
              <a:gd name="T94" fmla="*/ 7836 w 22192"/>
              <a:gd name="T95" fmla="*/ 12678 h 21243"/>
              <a:gd name="T96" fmla="*/ 10342 w 22192"/>
              <a:gd name="T97" fmla="*/ 15209 h 21243"/>
              <a:gd name="T98" fmla="*/ 8517 w 22192"/>
              <a:gd name="T99" fmla="*/ 19126 h 21243"/>
              <a:gd name="T100" fmla="*/ 10853 w 22192"/>
              <a:gd name="T101" fmla="*/ 21243 h 21243"/>
              <a:gd name="T102" fmla="*/ 12727 w 22192"/>
              <a:gd name="T103" fmla="*/ 18712 h 21243"/>
              <a:gd name="T104" fmla="*/ 10926 w 22192"/>
              <a:gd name="T105" fmla="*/ 14454 h 21243"/>
              <a:gd name="T106" fmla="*/ 13700 w 22192"/>
              <a:gd name="T107" fmla="*/ 13116 h 21243"/>
              <a:gd name="T108" fmla="*/ 15135 w 22192"/>
              <a:gd name="T109" fmla="*/ 11145 h 21243"/>
              <a:gd name="T110" fmla="*/ 19759 w 22192"/>
              <a:gd name="T111" fmla="*/ 13505 h 21243"/>
              <a:gd name="T112" fmla="*/ 22192 w 22192"/>
              <a:gd name="T113" fmla="*/ 11583 h 21243"/>
              <a:gd name="T114" fmla="*/ 19661 w 22192"/>
              <a:gd name="T115" fmla="*/ 9490 h 21243"/>
              <a:gd name="T116" fmla="*/ 15354 w 22192"/>
              <a:gd name="T117" fmla="*/ 10707 h 21243"/>
              <a:gd name="T118" fmla="*/ 14187 w 22192"/>
              <a:gd name="T119" fmla="*/ 7860 h 21243"/>
              <a:gd name="T120" fmla="*/ 18128 w 22192"/>
              <a:gd name="T121" fmla="*/ 4235 h 21243"/>
              <a:gd name="T122" fmla="*/ 20148 w 22192"/>
              <a:gd name="T123" fmla="*/ 1680 h 21243"/>
              <a:gd name="T124" fmla="*/ 17982 w 22192"/>
              <a:gd name="T125" fmla="*/ 1 h 21243"/>
              <a:gd name="T126" fmla="*/ 0 w 22192"/>
              <a:gd name="T127" fmla="*/ 0 h 21243"/>
              <a:gd name="T128" fmla="*/ 22192 w 22192"/>
              <a:gd name="T129" fmla="*/ 21243 h 2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87048" name="Shape 320"/>
          <p:cNvSpPr>
            <a:spLocks/>
          </p:cNvSpPr>
          <p:nvPr/>
        </p:nvSpPr>
        <p:spPr bwMode="auto">
          <a:xfrm>
            <a:off x="3203575" y="915988"/>
            <a:ext cx="720725" cy="649287"/>
          </a:xfrm>
          <a:custGeom>
            <a:avLst/>
            <a:gdLst>
              <a:gd name="T0" fmla="*/ 8200 w 17301"/>
              <a:gd name="T1" fmla="*/ 5183 h 17228"/>
              <a:gd name="T2" fmla="*/ 10147 w 17301"/>
              <a:gd name="T3" fmla="*/ 5159 h 17228"/>
              <a:gd name="T4" fmla="*/ 10780 w 17301"/>
              <a:gd name="T5" fmla="*/ 6010 h 17228"/>
              <a:gd name="T6" fmla="*/ 11291 w 17301"/>
              <a:gd name="T7" fmla="*/ 6132 h 17228"/>
              <a:gd name="T8" fmla="*/ 11704 w 17301"/>
              <a:gd name="T9" fmla="*/ 6448 h 17228"/>
              <a:gd name="T10" fmla="*/ 11875 w 17301"/>
              <a:gd name="T11" fmla="*/ 7300 h 17228"/>
              <a:gd name="T12" fmla="*/ 11680 w 17301"/>
              <a:gd name="T13" fmla="*/ 8468 h 17228"/>
              <a:gd name="T14" fmla="*/ 5354 w 17301"/>
              <a:gd name="T15" fmla="*/ 9952 h 17228"/>
              <a:gd name="T16" fmla="*/ 11972 w 17301"/>
              <a:gd name="T17" fmla="*/ 10293 h 17228"/>
              <a:gd name="T18" fmla="*/ 9076 w 17301"/>
              <a:gd name="T19" fmla="*/ 6059 h 17228"/>
              <a:gd name="T20" fmla="*/ 9782 w 17301"/>
              <a:gd name="T21" fmla="*/ 10779 h 17228"/>
              <a:gd name="T22" fmla="*/ 6254 w 17301"/>
              <a:gd name="T23" fmla="*/ 8224 h 17228"/>
              <a:gd name="T24" fmla="*/ 6497 w 17301"/>
              <a:gd name="T25" fmla="*/ 11485 h 17228"/>
              <a:gd name="T26" fmla="*/ 10828 w 17301"/>
              <a:gd name="T27" fmla="*/ 11704 h 17228"/>
              <a:gd name="T28" fmla="*/ 8200 w 17301"/>
              <a:gd name="T29" fmla="*/ 11582 h 17228"/>
              <a:gd name="T30" fmla="*/ 8736 w 17301"/>
              <a:gd name="T31" fmla="*/ 12045 h 17228"/>
              <a:gd name="T32" fmla="*/ 7422 w 17301"/>
              <a:gd name="T33" fmla="*/ 4502 h 17228"/>
              <a:gd name="T34" fmla="*/ 5889 w 17301"/>
              <a:gd name="T35" fmla="*/ 11582 h 17228"/>
              <a:gd name="T36" fmla="*/ 12653 w 17301"/>
              <a:gd name="T37" fmla="*/ 10317 h 17228"/>
              <a:gd name="T38" fmla="*/ 9076 w 17301"/>
              <a:gd name="T39" fmla="*/ 4258 h 17228"/>
              <a:gd name="T40" fmla="*/ 10001 w 17301"/>
              <a:gd name="T41" fmla="*/ 1363 h 17228"/>
              <a:gd name="T42" fmla="*/ 8882 w 17301"/>
              <a:gd name="T43" fmla="*/ 2214 h 17228"/>
              <a:gd name="T44" fmla="*/ 11753 w 17301"/>
              <a:gd name="T45" fmla="*/ 3553 h 17228"/>
              <a:gd name="T46" fmla="*/ 14381 w 17301"/>
              <a:gd name="T47" fmla="*/ 3334 h 17228"/>
              <a:gd name="T48" fmla="*/ 13797 w 17301"/>
              <a:gd name="T49" fmla="*/ 3845 h 17228"/>
              <a:gd name="T50" fmla="*/ 13992 w 17301"/>
              <a:gd name="T51" fmla="*/ 5621 h 17228"/>
              <a:gd name="T52" fmla="*/ 16765 w 17301"/>
              <a:gd name="T53" fmla="*/ 8249 h 17228"/>
              <a:gd name="T54" fmla="*/ 15671 w 17301"/>
              <a:gd name="T55" fmla="*/ 9928 h 17228"/>
              <a:gd name="T56" fmla="*/ 14868 w 17301"/>
              <a:gd name="T57" fmla="*/ 8954 h 17228"/>
              <a:gd name="T58" fmla="*/ 14259 w 17301"/>
              <a:gd name="T59" fmla="*/ 12142 h 17228"/>
              <a:gd name="T60" fmla="*/ 13335 w 17301"/>
              <a:gd name="T61" fmla="*/ 14478 h 17228"/>
              <a:gd name="T62" fmla="*/ 12799 w 17301"/>
              <a:gd name="T63" fmla="*/ 13699 h 17228"/>
              <a:gd name="T64" fmla="*/ 10536 w 17301"/>
              <a:gd name="T65" fmla="*/ 14186 h 17228"/>
              <a:gd name="T66" fmla="*/ 10098 w 17301"/>
              <a:gd name="T67" fmla="*/ 14843 h 17228"/>
              <a:gd name="T68" fmla="*/ 9125 w 17301"/>
              <a:gd name="T69" fmla="*/ 16059 h 17228"/>
              <a:gd name="T70" fmla="*/ 7276 w 17301"/>
              <a:gd name="T71" fmla="*/ 14356 h 17228"/>
              <a:gd name="T72" fmla="*/ 4526 w 17301"/>
              <a:gd name="T73" fmla="*/ 13602 h 17228"/>
              <a:gd name="T74" fmla="*/ 3845 w 17301"/>
              <a:gd name="T75" fmla="*/ 14040 h 17228"/>
              <a:gd name="T76" fmla="*/ 3383 w 17301"/>
              <a:gd name="T77" fmla="*/ 14405 h 17228"/>
              <a:gd name="T78" fmla="*/ 3626 w 17301"/>
              <a:gd name="T79" fmla="*/ 11777 h 17228"/>
              <a:gd name="T80" fmla="*/ 560 w 17301"/>
              <a:gd name="T81" fmla="*/ 9441 h 17228"/>
              <a:gd name="T82" fmla="*/ 1460 w 17301"/>
              <a:gd name="T83" fmla="*/ 7738 h 17228"/>
              <a:gd name="T84" fmla="*/ 2239 w 17301"/>
              <a:gd name="T85" fmla="*/ 7762 h 17228"/>
              <a:gd name="T86" fmla="*/ 3066 w 17301"/>
              <a:gd name="T87" fmla="*/ 6765 h 17228"/>
              <a:gd name="T88" fmla="*/ 3577 w 17301"/>
              <a:gd name="T89" fmla="*/ 2287 h 17228"/>
              <a:gd name="T90" fmla="*/ 3577 w 17301"/>
              <a:gd name="T91" fmla="*/ 3115 h 17228"/>
              <a:gd name="T92" fmla="*/ 3894 w 17301"/>
              <a:gd name="T93" fmla="*/ 3918 h 17228"/>
              <a:gd name="T94" fmla="*/ 4770 w 17301"/>
              <a:gd name="T95" fmla="*/ 4064 h 17228"/>
              <a:gd name="T96" fmla="*/ 7495 w 17301"/>
              <a:gd name="T97" fmla="*/ 998 h 17228"/>
              <a:gd name="T98" fmla="*/ 5719 w 17301"/>
              <a:gd name="T99" fmla="*/ 3042 h 17228"/>
              <a:gd name="T100" fmla="*/ 1728 w 17301"/>
              <a:gd name="T101" fmla="*/ 3942 h 17228"/>
              <a:gd name="T102" fmla="*/ 195 w 17301"/>
              <a:gd name="T103" fmla="*/ 7446 h 17228"/>
              <a:gd name="T104" fmla="*/ 2823 w 17301"/>
              <a:gd name="T105" fmla="*/ 11047 h 17228"/>
              <a:gd name="T106" fmla="*/ 3675 w 17301"/>
              <a:gd name="T107" fmla="*/ 15646 h 17228"/>
              <a:gd name="T108" fmla="*/ 7203 w 17301"/>
              <a:gd name="T109" fmla="*/ 16546 h 17228"/>
              <a:gd name="T110" fmla="*/ 10390 w 17301"/>
              <a:gd name="T111" fmla="*/ 16327 h 17228"/>
              <a:gd name="T112" fmla="*/ 13919 w 17301"/>
              <a:gd name="T113" fmla="*/ 15476 h 17228"/>
              <a:gd name="T114" fmla="*/ 14843 w 17301"/>
              <a:gd name="T115" fmla="*/ 10463 h 17228"/>
              <a:gd name="T116" fmla="*/ 16863 w 17301"/>
              <a:gd name="T117" fmla="*/ 7203 h 17228"/>
              <a:gd name="T118" fmla="*/ 15671 w 17301"/>
              <a:gd name="T119" fmla="*/ 3723 h 17228"/>
              <a:gd name="T120" fmla="*/ 11777 w 17301"/>
              <a:gd name="T121" fmla="*/ 2993 h 17228"/>
              <a:gd name="T122" fmla="*/ 10293 w 17301"/>
              <a:gd name="T123" fmla="*/ 122 h 17228"/>
              <a:gd name="T124" fmla="*/ 0 w 17301"/>
              <a:gd name="T125" fmla="*/ 0 h 17228"/>
              <a:gd name="T126" fmla="*/ 17301 w 17301"/>
              <a:gd name="T127" fmla="*/ 17228 h 17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T124" t="T125" r="T126" b="T127"/>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hape 113"/>
          <p:cNvSpPr txBox="1">
            <a:spLocks noGrp="1"/>
          </p:cNvSpPr>
          <p:nvPr>
            <p:ph type="title" idx="4294967295"/>
          </p:nvPr>
        </p:nvSpPr>
        <p:spPr>
          <a:xfrm>
            <a:off x="358775" y="539750"/>
            <a:ext cx="6275388" cy="857250"/>
          </a:xfrm>
        </p:spPr>
        <p:txBody>
          <a:bodyPr/>
          <a:lstStyle/>
          <a:p>
            <a:pPr eaLnBrk="1" hangingPunct="1">
              <a:buClr>
                <a:srgbClr val="434343"/>
              </a:buClr>
              <a:buSzPts val="4800"/>
              <a:buFont typeface="Lato Hairline"/>
              <a:buNone/>
            </a:pPr>
            <a:r>
              <a:rPr lang="es-ES" altLang="es-ES" sz="4800" dirty="0" smtClean="0">
                <a:solidFill>
                  <a:srgbClr val="434343"/>
                </a:solidFill>
                <a:latin typeface="Arial" panose="020B0604020202020204" pitchFamily="34" charset="0"/>
                <a:cs typeface="Arial" panose="020B0604020202020204" pitchFamily="34" charset="0"/>
                <a:sym typeface="Lato Hairline"/>
              </a:rPr>
              <a:t>Descripción general</a:t>
            </a:r>
          </a:p>
        </p:txBody>
      </p:sp>
      <p:sp>
        <p:nvSpPr>
          <p:cNvPr id="121859" name="Shape 115"/>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9C96D2DA-B814-4F73-AA8B-1659E02C8B87}" type="slidenum">
              <a:rPr lang="es-ES" altLang="es-ES" sz="1800">
                <a:solidFill>
                  <a:srgbClr val="FFFFFF"/>
                </a:solidFill>
                <a:latin typeface="Lato Light" charset="0"/>
                <a:sym typeface="Lato Light" charset="0"/>
              </a:rPr>
              <a:pPr algn="r"/>
              <a:t>23</a:t>
            </a:fld>
            <a:endParaRPr lang="es-ES" altLang="es-ES" sz="1800" dirty="0">
              <a:solidFill>
                <a:srgbClr val="FFFFFF"/>
              </a:solidFill>
              <a:latin typeface="Lato Light" charset="0"/>
              <a:sym typeface="Lato Light" charset="0"/>
            </a:endParaRPr>
          </a:p>
        </p:txBody>
      </p:sp>
      <p:sp>
        <p:nvSpPr>
          <p:cNvPr id="121862" name="Rectangle 6"/>
          <p:cNvSpPr>
            <a:spLocks noChangeArrowheads="1"/>
          </p:cNvSpPr>
          <p:nvPr/>
        </p:nvSpPr>
        <p:spPr bwMode="auto">
          <a:xfrm>
            <a:off x="358775" y="1366838"/>
            <a:ext cx="658971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dirty="0">
                <a:solidFill>
                  <a:schemeClr val="bg2"/>
                </a:solidFill>
                <a:latin typeface="Calibri" panose="020F0502020204030204" pitchFamily="34" charset="0"/>
              </a:rPr>
              <a:t>	La solución propuesta, se compone de dos componentes diferenciados , por un lado una aplicación Android y por otro lado un servicio Web.</a:t>
            </a:r>
          </a:p>
          <a:p>
            <a:endParaRPr lang="es-ES" altLang="es-ES" dirty="0">
              <a:solidFill>
                <a:schemeClr val="bg2"/>
              </a:solidFill>
              <a:latin typeface="Calibri" panose="020F0502020204030204" pitchFamily="34" charset="0"/>
            </a:endParaRPr>
          </a:p>
          <a:p>
            <a:r>
              <a:rPr lang="es-ES" altLang="es-ES" dirty="0">
                <a:solidFill>
                  <a:schemeClr val="bg2"/>
                </a:solidFill>
                <a:latin typeface="Calibri" panose="020F0502020204030204" pitchFamily="34" charset="0"/>
              </a:rPr>
              <a:t>	El servicio se comporta como una interface entre la aplicación Android y la plataforma ERP que dispone el cliente. A través de la base de datos del ERP el</a:t>
            </a:r>
          </a:p>
          <a:p>
            <a:r>
              <a:rPr lang="es-ES" altLang="es-ES" dirty="0">
                <a:solidFill>
                  <a:schemeClr val="bg2"/>
                </a:solidFill>
                <a:latin typeface="Calibri" panose="020F0502020204030204" pitchFamily="34" charset="0"/>
              </a:rPr>
              <a:t>servicio recupera los datos necesarios para proveer a la aplicación Android y también inserta los pre-pedidos realizados por la misma.</a:t>
            </a:r>
          </a:p>
          <a:p>
            <a:endParaRPr lang="es-ES" altLang="es-ES" dirty="0">
              <a:solidFill>
                <a:schemeClr val="bg2"/>
              </a:solidFill>
              <a:latin typeface="Calibri" panose="020F0502020204030204" pitchFamily="34" charset="0"/>
            </a:endParaRPr>
          </a:p>
          <a:p>
            <a:r>
              <a:rPr lang="es-ES" altLang="es-ES" dirty="0">
                <a:solidFill>
                  <a:schemeClr val="bg2"/>
                </a:solidFill>
                <a:latin typeface="Calibri" panose="020F0502020204030204" pitchFamily="34" charset="0"/>
              </a:rPr>
              <a:t>	Una de las principales </a:t>
            </a:r>
            <a:r>
              <a:rPr lang="es-ES" altLang="es-ES" dirty="0" smtClean="0">
                <a:solidFill>
                  <a:schemeClr val="bg2"/>
                </a:solidFill>
                <a:latin typeface="Calibri" panose="020F0502020204030204" pitchFamily="34" charset="0"/>
              </a:rPr>
              <a:t>características </a:t>
            </a:r>
            <a:r>
              <a:rPr lang="es-ES" altLang="es-ES" dirty="0">
                <a:solidFill>
                  <a:schemeClr val="bg2"/>
                </a:solidFill>
                <a:latin typeface="Calibri" panose="020F0502020204030204" pitchFamily="34" charset="0"/>
              </a:rPr>
              <a:t>de la </a:t>
            </a:r>
            <a:r>
              <a:rPr lang="es-ES" altLang="es-ES" dirty="0" smtClean="0">
                <a:solidFill>
                  <a:schemeClr val="bg2"/>
                </a:solidFill>
                <a:latin typeface="Calibri" panose="020F0502020204030204" pitchFamily="34" charset="0"/>
              </a:rPr>
              <a:t>aplicación </a:t>
            </a:r>
            <a:r>
              <a:rPr lang="es-ES" altLang="es-ES" dirty="0">
                <a:solidFill>
                  <a:schemeClr val="bg2"/>
                </a:solidFill>
                <a:latin typeface="Calibri" panose="020F0502020204030204" pitchFamily="34" charset="0"/>
              </a:rPr>
              <a:t>Android, es que tiene que disponer de los datos necesarios para operar, aunque no dispongamos de conexión</a:t>
            </a:r>
          </a:p>
          <a:p>
            <a:r>
              <a:rPr lang="es-ES" altLang="es-ES" dirty="0">
                <a:solidFill>
                  <a:schemeClr val="bg2"/>
                </a:solidFill>
                <a:latin typeface="Calibri" panose="020F0502020204030204" pitchFamily="34" charset="0"/>
              </a:rPr>
              <a:t>en este momento. Para ello dispone de una opción de sincronización de sus datos</a:t>
            </a:r>
          </a:p>
          <a:p>
            <a:r>
              <a:rPr lang="es-ES" altLang="es-ES" dirty="0">
                <a:solidFill>
                  <a:schemeClr val="bg2"/>
                </a:solidFill>
                <a:latin typeface="Calibri" panose="020F0502020204030204" pitchFamily="34" charset="0"/>
              </a:rPr>
              <a:t>almacenados con los datos actualizados por la empresa. Para optimizar su rendimiento</a:t>
            </a:r>
          </a:p>
          <a:p>
            <a:r>
              <a:rPr lang="es-ES" altLang="es-ES" dirty="0">
                <a:solidFill>
                  <a:schemeClr val="bg2"/>
                </a:solidFill>
                <a:latin typeface="Calibri" panose="020F0502020204030204" pitchFamily="34" charset="0"/>
              </a:rPr>
              <a:t>intentado realizar el menor numero de conexiones, se puede configurar el nº</a:t>
            </a:r>
          </a:p>
          <a:p>
            <a:r>
              <a:rPr lang="es-ES" altLang="es-ES" dirty="0">
                <a:solidFill>
                  <a:schemeClr val="bg2"/>
                </a:solidFill>
                <a:latin typeface="Calibri" panose="020F0502020204030204" pitchFamily="34" charset="0"/>
              </a:rPr>
              <a:t>de registros por conexión queremos recuperar. </a:t>
            </a:r>
          </a:p>
        </p:txBody>
      </p:sp>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hape 113"/>
          <p:cNvSpPr txBox="1">
            <a:spLocks noGrp="1"/>
          </p:cNvSpPr>
          <p:nvPr>
            <p:ph type="title" idx="4294967295"/>
          </p:nvPr>
        </p:nvSpPr>
        <p:spPr>
          <a:xfrm>
            <a:off x="358775" y="539750"/>
            <a:ext cx="6275388" cy="857250"/>
          </a:xfrm>
        </p:spPr>
        <p:txBody>
          <a:bodyPr/>
          <a:lstStyle/>
          <a:p>
            <a:pPr eaLnBrk="1" hangingPunct="1">
              <a:buClr>
                <a:srgbClr val="434343"/>
              </a:buClr>
              <a:buSzPts val="4800"/>
              <a:buFont typeface="Lato Hairline"/>
              <a:buNone/>
            </a:pPr>
            <a:r>
              <a:rPr lang="es-ES" altLang="es-ES" sz="4800" dirty="0" smtClean="0">
                <a:solidFill>
                  <a:srgbClr val="434343"/>
                </a:solidFill>
                <a:latin typeface="Arial" panose="020B0604020202020204" pitchFamily="34" charset="0"/>
                <a:cs typeface="Arial" panose="020B0604020202020204" pitchFamily="34" charset="0"/>
                <a:sym typeface="Lato Hairline"/>
              </a:rPr>
              <a:t>Descripción general</a:t>
            </a:r>
          </a:p>
        </p:txBody>
      </p:sp>
      <p:sp>
        <p:nvSpPr>
          <p:cNvPr id="123907" name="Shape 115"/>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3DF308F0-94BE-448E-B504-4E71682D2013}" type="slidenum">
              <a:rPr lang="es-ES" altLang="es-ES" sz="1800">
                <a:solidFill>
                  <a:srgbClr val="FFFFFF"/>
                </a:solidFill>
                <a:latin typeface="Lato Light" charset="0"/>
                <a:sym typeface="Lato Light" charset="0"/>
              </a:rPr>
              <a:pPr algn="r"/>
              <a:t>24</a:t>
            </a:fld>
            <a:endParaRPr lang="es-ES" altLang="es-ES" sz="1800" dirty="0">
              <a:solidFill>
                <a:srgbClr val="FFFFFF"/>
              </a:solidFill>
              <a:latin typeface="Lato Light" charset="0"/>
              <a:sym typeface="Lato Light" charset="0"/>
            </a:endParaRPr>
          </a:p>
        </p:txBody>
      </p:sp>
      <p:pic>
        <p:nvPicPr>
          <p:cNvPr id="123909" name="Picture 5" descr="esqu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1366838"/>
            <a:ext cx="5545138" cy="358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7346" name="Shape 234"/>
          <p:cNvSpPr>
            <a:spLocks/>
          </p:cNvSpPr>
          <p:nvPr/>
        </p:nvSpPr>
        <p:spPr bwMode="auto">
          <a:xfrm rot="16200000">
            <a:off x="1066007" y="534194"/>
            <a:ext cx="2878137" cy="4073525"/>
          </a:xfrm>
          <a:custGeom>
            <a:avLst/>
            <a:gdLst>
              <a:gd name="T0" fmla="*/ 29189 w 60958"/>
              <a:gd name="T1" fmla="*/ 4277 h 86210"/>
              <a:gd name="T2" fmla="*/ 28850 w 60958"/>
              <a:gd name="T3" fmla="*/ 4006 h 86210"/>
              <a:gd name="T4" fmla="*/ 30750 w 60958"/>
              <a:gd name="T5" fmla="*/ 3870 h 86210"/>
              <a:gd name="T6" fmla="*/ 30750 w 60958"/>
              <a:gd name="T7" fmla="*/ 4345 h 86210"/>
              <a:gd name="T8" fmla="*/ 30139 w 60958"/>
              <a:gd name="T9" fmla="*/ 4277 h 86210"/>
              <a:gd name="T10" fmla="*/ 30343 w 60958"/>
              <a:gd name="T11" fmla="*/ 3802 h 86210"/>
              <a:gd name="T12" fmla="*/ 56817 w 60958"/>
              <a:gd name="T13" fmla="*/ 78200 h 86210"/>
              <a:gd name="T14" fmla="*/ 30479 w 60958"/>
              <a:gd name="T15" fmla="*/ 80440 h 86210"/>
              <a:gd name="T16" fmla="*/ 29189 w 60958"/>
              <a:gd name="T17" fmla="*/ 80983 h 86210"/>
              <a:gd name="T18" fmla="*/ 28646 w 60958"/>
              <a:gd name="T19" fmla="*/ 82273 h 86210"/>
              <a:gd name="T20" fmla="*/ 28985 w 60958"/>
              <a:gd name="T21" fmla="*/ 83291 h 86210"/>
              <a:gd name="T22" fmla="*/ 30139 w 60958"/>
              <a:gd name="T23" fmla="*/ 84106 h 86210"/>
              <a:gd name="T24" fmla="*/ 31768 w 60958"/>
              <a:gd name="T25" fmla="*/ 83563 h 86210"/>
              <a:gd name="T26" fmla="*/ 32312 w 60958"/>
              <a:gd name="T27" fmla="*/ 82273 h 86210"/>
              <a:gd name="T28" fmla="*/ 31768 w 60958"/>
              <a:gd name="T29" fmla="*/ 80983 h 86210"/>
              <a:gd name="T30" fmla="*/ 30479 w 60958"/>
              <a:gd name="T31" fmla="*/ 80440 h 86210"/>
              <a:gd name="T32" fmla="*/ 31904 w 60958"/>
              <a:gd name="T33" fmla="*/ 80847 h 86210"/>
              <a:gd name="T34" fmla="*/ 32447 w 60958"/>
              <a:gd name="T35" fmla="*/ 82273 h 86210"/>
              <a:gd name="T36" fmla="*/ 31904 w 60958"/>
              <a:gd name="T37" fmla="*/ 83698 h 86210"/>
              <a:gd name="T38" fmla="*/ 30479 w 60958"/>
              <a:gd name="T39" fmla="*/ 84309 h 86210"/>
              <a:gd name="T40" fmla="*/ 29053 w 60958"/>
              <a:gd name="T41" fmla="*/ 83698 h 86210"/>
              <a:gd name="T42" fmla="*/ 28442 w 60958"/>
              <a:gd name="T43" fmla="*/ 82341 h 86210"/>
              <a:gd name="T44" fmla="*/ 28782 w 60958"/>
              <a:gd name="T45" fmla="*/ 81187 h 86210"/>
              <a:gd name="T46" fmla="*/ 30071 w 60958"/>
              <a:gd name="T47" fmla="*/ 80304 h 86210"/>
              <a:gd name="T48" fmla="*/ 2036 w 60958"/>
              <a:gd name="T49" fmla="*/ 1290 h 86210"/>
              <a:gd name="T50" fmla="*/ 950 w 60958"/>
              <a:gd name="T51" fmla="*/ 2987 h 86210"/>
              <a:gd name="T52" fmla="*/ 1086 w 60958"/>
              <a:gd name="T53" fmla="*/ 83698 h 86210"/>
              <a:gd name="T54" fmla="*/ 2715 w 60958"/>
              <a:gd name="T55" fmla="*/ 85124 h 86210"/>
              <a:gd name="T56" fmla="*/ 57767 w 60958"/>
              <a:gd name="T57" fmla="*/ 85260 h 86210"/>
              <a:gd name="T58" fmla="*/ 59600 w 60958"/>
              <a:gd name="T59" fmla="*/ 84106 h 86210"/>
              <a:gd name="T60" fmla="*/ 60143 w 60958"/>
              <a:gd name="T61" fmla="*/ 3530 h 86210"/>
              <a:gd name="T62" fmla="*/ 59328 w 60958"/>
              <a:gd name="T63" fmla="*/ 1630 h 86210"/>
              <a:gd name="T64" fmla="*/ 57360 w 60958"/>
              <a:gd name="T65" fmla="*/ 815 h 86210"/>
              <a:gd name="T66" fmla="*/ 59464 w 60958"/>
              <a:gd name="T67" fmla="*/ 1494 h 86210"/>
              <a:gd name="T68" fmla="*/ 60279 w 60958"/>
              <a:gd name="T69" fmla="*/ 3530 h 86210"/>
              <a:gd name="T70" fmla="*/ 59736 w 60958"/>
              <a:gd name="T71" fmla="*/ 84174 h 86210"/>
              <a:gd name="T72" fmla="*/ 57767 w 60958"/>
              <a:gd name="T73" fmla="*/ 85463 h 86210"/>
              <a:gd name="T74" fmla="*/ 2647 w 60958"/>
              <a:gd name="T75" fmla="*/ 85260 h 86210"/>
              <a:gd name="T76" fmla="*/ 950 w 60958"/>
              <a:gd name="T77" fmla="*/ 83766 h 86210"/>
              <a:gd name="T78" fmla="*/ 747 w 60958"/>
              <a:gd name="T79" fmla="*/ 2987 h 86210"/>
              <a:gd name="T80" fmla="*/ 1969 w 60958"/>
              <a:gd name="T81" fmla="*/ 1155 h 86210"/>
              <a:gd name="T82" fmla="*/ 2851 w 60958"/>
              <a:gd name="T83" fmla="*/ 68 h 86210"/>
              <a:gd name="T84" fmla="*/ 611 w 60958"/>
              <a:gd name="T85" fmla="*/ 1562 h 86210"/>
              <a:gd name="T86" fmla="*/ 0 w 60958"/>
              <a:gd name="T87" fmla="*/ 82612 h 86210"/>
              <a:gd name="T88" fmla="*/ 1154 w 60958"/>
              <a:gd name="T89" fmla="*/ 85124 h 86210"/>
              <a:gd name="T90" fmla="*/ 3869 w 60958"/>
              <a:gd name="T91" fmla="*/ 86210 h 86210"/>
              <a:gd name="T92" fmla="*/ 59260 w 60958"/>
              <a:gd name="T93" fmla="*/ 85599 h 86210"/>
              <a:gd name="T94" fmla="*/ 60890 w 60958"/>
              <a:gd name="T95" fmla="*/ 83223 h 86210"/>
              <a:gd name="T96" fmla="*/ 60686 w 60958"/>
              <a:gd name="T97" fmla="*/ 2173 h 86210"/>
              <a:gd name="T98" fmla="*/ 58785 w 60958"/>
              <a:gd name="T99" fmla="*/ 204 h 86210"/>
              <a:gd name="T100" fmla="*/ 0 w 60958"/>
              <a:gd name="T101" fmla="*/ 0 h 86210"/>
              <a:gd name="T102" fmla="*/ 60958 w 60958"/>
              <a:gd name="T103" fmla="*/ 86210 h 86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T100" t="T101" r="T102" b="T103"/>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D9D9D9"/>
            </a:solidFill>
            <a:prstDash val="solid"/>
            <a:round/>
            <a:headEnd type="none" w="sm" len="sm"/>
            <a:tailEnd type="none" w="sm" len="sm"/>
          </a:ln>
        </p:spPr>
        <p:txBody>
          <a:bodyPr lIns="91425" tIns="91425" rIns="91425" bIns="91425" anchor="ctr"/>
          <a:lstStyle/>
          <a:p>
            <a:endParaRPr lang="es-ES" dirty="0"/>
          </a:p>
        </p:txBody>
      </p:sp>
      <p:sp>
        <p:nvSpPr>
          <p:cNvPr id="57348" name="Shape 236"/>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3186FBA-312E-48EB-8D2F-8FD7611627AF}" type="slidenum">
              <a:rPr lang="es-ES" altLang="es-ES" sz="1800">
                <a:solidFill>
                  <a:srgbClr val="FFFFFF"/>
                </a:solidFill>
                <a:latin typeface="Lato Light" charset="0"/>
                <a:sym typeface="Lato Light" charset="0"/>
              </a:rPr>
              <a:pPr/>
              <a:t>25</a:t>
            </a:fld>
            <a:endParaRPr lang="es-ES" altLang="es-ES" sz="1800" dirty="0">
              <a:solidFill>
                <a:srgbClr val="FFFFFF"/>
              </a:solidFill>
              <a:latin typeface="Lato Light" charset="0"/>
              <a:sym typeface="Lato Light" charset="0"/>
            </a:endParaRPr>
          </a:p>
        </p:txBody>
      </p:sp>
      <p:sp>
        <p:nvSpPr>
          <p:cNvPr id="57349" name="Shape 237"/>
          <p:cNvSpPr txBox="1">
            <a:spLocks noGrp="1"/>
          </p:cNvSpPr>
          <p:nvPr>
            <p:ph type="body" idx="4294967295"/>
          </p:nvPr>
        </p:nvSpPr>
        <p:spPr>
          <a:xfrm>
            <a:off x="5889625" y="444500"/>
            <a:ext cx="3003550" cy="4254500"/>
          </a:xfrm>
        </p:spPr>
        <p:txBody>
          <a:bodyPr anchor="ctr"/>
          <a:lstStyle/>
          <a:p>
            <a:pPr marL="0" indent="0" eaLnBrk="1" hangingPunct="1">
              <a:spcBef>
                <a:spcPts val="600"/>
              </a:spcBef>
              <a:buClr>
                <a:srgbClr val="B7B7B7"/>
              </a:buClr>
              <a:buSzPts val="1800"/>
              <a:buFont typeface="Lato Light" charset="0"/>
              <a:buNone/>
            </a:pPr>
            <a:r>
              <a:rPr lang="es-ES" altLang="es-ES" sz="4800" dirty="0" smtClean="0">
                <a:solidFill>
                  <a:srgbClr val="FFFFFF"/>
                </a:solidFill>
                <a:latin typeface="Lato Hairline"/>
                <a:cs typeface="Arial" panose="020B0604020202020204" pitchFamily="34" charset="0"/>
                <a:sym typeface="Lato Hairline"/>
              </a:rPr>
              <a:t>App</a:t>
            </a:r>
          </a:p>
          <a:p>
            <a:pPr marL="0" indent="0" eaLnBrk="1" hangingPunct="1">
              <a:spcBef>
                <a:spcPts val="600"/>
              </a:spcBef>
              <a:buClr>
                <a:srgbClr val="B7B7B7"/>
              </a:buClr>
              <a:buSzPts val="1800"/>
              <a:buFont typeface="Lato Light" charset="0"/>
              <a:buNone/>
            </a:pPr>
            <a:r>
              <a:rPr lang="es-ES" altLang="es-ES" sz="4800" dirty="0" smtClean="0">
                <a:solidFill>
                  <a:srgbClr val="FFFFFF"/>
                </a:solidFill>
                <a:latin typeface="Lato Hairline"/>
                <a:cs typeface="Arial" panose="020B0604020202020204" pitchFamily="34" charset="0"/>
                <a:sym typeface="Lato Hairline"/>
              </a:rPr>
              <a:t>Android</a:t>
            </a:r>
          </a:p>
        </p:txBody>
      </p:sp>
      <p:pic>
        <p:nvPicPr>
          <p:cNvPr id="57350" name="Picture 6" descr="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76350"/>
            <a:ext cx="3384550" cy="259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9394" name="Shape 242"/>
          <p:cNvSpPr>
            <a:spLocks/>
          </p:cNvSpPr>
          <p:nvPr/>
        </p:nvSpPr>
        <p:spPr bwMode="auto">
          <a:xfrm>
            <a:off x="515938" y="1071563"/>
            <a:ext cx="3856037" cy="3000375"/>
          </a:xfrm>
          <a:custGeom>
            <a:avLst/>
            <a:gdLst>
              <a:gd name="T0" fmla="*/ 72091 w 143434"/>
              <a:gd name="T1" fmla="*/ 2444 h 111665"/>
              <a:gd name="T2" fmla="*/ 72159 w 143434"/>
              <a:gd name="T3" fmla="*/ 2987 h 111665"/>
              <a:gd name="T4" fmla="*/ 71751 w 143434"/>
              <a:gd name="T5" fmla="*/ 3326 h 111665"/>
              <a:gd name="T6" fmla="*/ 71276 w 143434"/>
              <a:gd name="T7" fmla="*/ 2987 h 111665"/>
              <a:gd name="T8" fmla="*/ 71344 w 143434"/>
              <a:gd name="T9" fmla="*/ 2444 h 111665"/>
              <a:gd name="T10" fmla="*/ 137528 w 143434"/>
              <a:gd name="T11" fmla="*/ 5906 h 111665"/>
              <a:gd name="T12" fmla="*/ 5906 w 143434"/>
              <a:gd name="T13" fmla="*/ 89604 h 111665"/>
              <a:gd name="T14" fmla="*/ 3530 w 143434"/>
              <a:gd name="T15" fmla="*/ 0 h 111665"/>
              <a:gd name="T16" fmla="*/ 1766 w 143434"/>
              <a:gd name="T17" fmla="*/ 679 h 111665"/>
              <a:gd name="T18" fmla="*/ 272 w 143434"/>
              <a:gd name="T19" fmla="*/ 2444 h 111665"/>
              <a:gd name="T20" fmla="*/ 1 w 143434"/>
              <a:gd name="T21" fmla="*/ 4005 h 111665"/>
              <a:gd name="T22" fmla="*/ 69 w 143434"/>
              <a:gd name="T23" fmla="*/ 92319 h 111665"/>
              <a:gd name="T24" fmla="*/ 1155 w 143434"/>
              <a:gd name="T25" fmla="*/ 94355 h 111665"/>
              <a:gd name="T26" fmla="*/ 3191 w 143434"/>
              <a:gd name="T27" fmla="*/ 95441 h 111665"/>
              <a:gd name="T28" fmla="*/ 140311 w 143434"/>
              <a:gd name="T29" fmla="*/ 95441 h 111665"/>
              <a:gd name="T30" fmla="*/ 142280 w 143434"/>
              <a:gd name="T31" fmla="*/ 94355 h 111665"/>
              <a:gd name="T32" fmla="*/ 143366 w 143434"/>
              <a:gd name="T33" fmla="*/ 92319 h 111665"/>
              <a:gd name="T34" fmla="*/ 143434 w 143434"/>
              <a:gd name="T35" fmla="*/ 4005 h 111665"/>
              <a:gd name="T36" fmla="*/ 143162 w 143434"/>
              <a:gd name="T37" fmla="*/ 2444 h 111665"/>
              <a:gd name="T38" fmla="*/ 141737 w 143434"/>
              <a:gd name="T39" fmla="*/ 679 h 111665"/>
              <a:gd name="T40" fmla="*/ 139904 w 143434"/>
              <a:gd name="T41" fmla="*/ 0 h 111665"/>
              <a:gd name="T42" fmla="*/ 54713 w 143434"/>
              <a:gd name="T43" fmla="*/ 102297 h 111665"/>
              <a:gd name="T44" fmla="*/ 53763 w 143434"/>
              <a:gd name="T45" fmla="*/ 108203 h 111665"/>
              <a:gd name="T46" fmla="*/ 53220 w 143434"/>
              <a:gd name="T47" fmla="*/ 109357 h 111665"/>
              <a:gd name="T48" fmla="*/ 49690 w 143434"/>
              <a:gd name="T49" fmla="*/ 110036 h 111665"/>
              <a:gd name="T50" fmla="*/ 47110 w 143434"/>
              <a:gd name="T51" fmla="*/ 110511 h 111665"/>
              <a:gd name="T52" fmla="*/ 47110 w 143434"/>
              <a:gd name="T53" fmla="*/ 110850 h 111665"/>
              <a:gd name="T54" fmla="*/ 51387 w 143434"/>
              <a:gd name="T55" fmla="*/ 111054 h 111665"/>
              <a:gd name="T56" fmla="*/ 91708 w 143434"/>
              <a:gd name="T57" fmla="*/ 111054 h 111665"/>
              <a:gd name="T58" fmla="*/ 96053 w 143434"/>
              <a:gd name="T59" fmla="*/ 110850 h 111665"/>
              <a:gd name="T60" fmla="*/ 96053 w 143434"/>
              <a:gd name="T61" fmla="*/ 110511 h 111665"/>
              <a:gd name="T62" fmla="*/ 93473 w 143434"/>
              <a:gd name="T63" fmla="*/ 110036 h 111665"/>
              <a:gd name="T64" fmla="*/ 89943 w 143434"/>
              <a:gd name="T65" fmla="*/ 109357 h 111665"/>
              <a:gd name="T66" fmla="*/ 89333 w 143434"/>
              <a:gd name="T67" fmla="*/ 108203 h 111665"/>
              <a:gd name="T68" fmla="*/ 88382 w 143434"/>
              <a:gd name="T69" fmla="*/ 102297 h 111665"/>
              <a:gd name="T70" fmla="*/ 47450 w 143434"/>
              <a:gd name="T71" fmla="*/ 111054 h 111665"/>
              <a:gd name="T72" fmla="*/ 47518 w 143434"/>
              <a:gd name="T73" fmla="*/ 111461 h 111665"/>
              <a:gd name="T74" fmla="*/ 62384 w 143434"/>
              <a:gd name="T75" fmla="*/ 111665 h 111665"/>
              <a:gd name="T76" fmla="*/ 94356 w 143434"/>
              <a:gd name="T77" fmla="*/ 111529 h 111665"/>
              <a:gd name="T78" fmla="*/ 95713 w 143434"/>
              <a:gd name="T79" fmla="*/ 111122 h 111665"/>
              <a:gd name="T80" fmla="*/ 91233 w 143434"/>
              <a:gd name="T81" fmla="*/ 111190 h 111665"/>
              <a:gd name="T82" fmla="*/ 51930 w 143434"/>
              <a:gd name="T83" fmla="*/ 111190 h 111665"/>
              <a:gd name="T84" fmla="*/ 0 w 143434"/>
              <a:gd name="T85" fmla="*/ 0 h 111665"/>
              <a:gd name="T86" fmla="*/ 143434 w 143434"/>
              <a:gd name="T87" fmla="*/ 111665 h 111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T84" t="T85" r="T86" b="T87"/>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sm" len="sm"/>
            <a:tailEnd type="none" w="sm" len="sm"/>
          </a:ln>
        </p:spPr>
        <p:txBody>
          <a:bodyPr lIns="91425" tIns="91425" rIns="91425" bIns="91425" anchor="ctr"/>
          <a:lstStyle/>
          <a:p>
            <a:endParaRPr lang="es-ES" dirty="0"/>
          </a:p>
        </p:txBody>
      </p:sp>
      <p:sp>
        <p:nvSpPr>
          <p:cNvPr id="59395" name="Shape 243"/>
          <p:cNvSpPr>
            <a:spLocks noChangeArrowheads="1"/>
          </p:cNvSpPr>
          <p:nvPr/>
        </p:nvSpPr>
        <p:spPr bwMode="auto">
          <a:xfrm>
            <a:off x="677863" y="1230313"/>
            <a:ext cx="3532187"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s-ES" altLang="es-ES" sz="1000" dirty="0">
                <a:solidFill>
                  <a:srgbClr val="666666"/>
                </a:solidFill>
                <a:latin typeface="Lato Light" charset="0"/>
                <a:sym typeface="Lato Light" charset="0"/>
              </a:rPr>
              <a:t>Place </a:t>
            </a:r>
            <a:r>
              <a:rPr lang="es-ES" altLang="es-ES" sz="1000" dirty="0">
                <a:solidFill>
                  <a:srgbClr val="666666"/>
                </a:solidFill>
                <a:latin typeface="Lato Light" charset="0"/>
                <a:sym typeface="Lato Light" charset="0"/>
              </a:rPr>
              <a:t>your</a:t>
            </a:r>
            <a:r>
              <a:rPr lang="es-ES" altLang="es-ES" sz="1000" dirty="0">
                <a:solidFill>
                  <a:srgbClr val="666666"/>
                </a:solidFill>
                <a:latin typeface="Lato Light" charset="0"/>
                <a:sym typeface="Lato Light" charset="0"/>
              </a:rPr>
              <a:t> </a:t>
            </a:r>
            <a:r>
              <a:rPr lang="es-ES" altLang="es-ES" sz="1000" dirty="0">
                <a:solidFill>
                  <a:srgbClr val="666666"/>
                </a:solidFill>
                <a:latin typeface="Lato Light" charset="0"/>
                <a:sym typeface="Lato Light" charset="0"/>
              </a:rPr>
              <a:t>screenshot</a:t>
            </a:r>
            <a:r>
              <a:rPr lang="es-ES" altLang="es-ES" sz="1000" dirty="0">
                <a:solidFill>
                  <a:srgbClr val="666666"/>
                </a:solidFill>
                <a:latin typeface="Lato Light" charset="0"/>
                <a:sym typeface="Lato Light" charset="0"/>
              </a:rPr>
              <a:t> </a:t>
            </a:r>
            <a:r>
              <a:rPr lang="es-ES" altLang="es-ES" sz="1000" dirty="0">
                <a:solidFill>
                  <a:srgbClr val="666666"/>
                </a:solidFill>
                <a:latin typeface="Lato Light" charset="0"/>
                <a:sym typeface="Lato Light" charset="0"/>
              </a:rPr>
              <a:t>here</a:t>
            </a:r>
            <a:endParaRPr lang="es-ES" altLang="es-ES" sz="1000" dirty="0">
              <a:solidFill>
                <a:srgbClr val="666666"/>
              </a:solidFill>
              <a:latin typeface="Lato Light" charset="0"/>
              <a:sym typeface="Lato Light" charset="0"/>
            </a:endParaRPr>
          </a:p>
        </p:txBody>
      </p:sp>
      <p:sp>
        <p:nvSpPr>
          <p:cNvPr id="59396" name="Shape 244"/>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3810EA8-54C8-4594-9D35-3B2BC6DD69A1}" type="slidenum">
              <a:rPr lang="es-ES" altLang="es-ES" sz="1800">
                <a:solidFill>
                  <a:srgbClr val="FFFFFF"/>
                </a:solidFill>
                <a:latin typeface="Lato Light" charset="0"/>
                <a:sym typeface="Lato Light" charset="0"/>
              </a:rPr>
              <a:pPr/>
              <a:t>26</a:t>
            </a:fld>
            <a:endParaRPr lang="es-ES" altLang="es-ES" sz="1800" dirty="0">
              <a:solidFill>
                <a:srgbClr val="FFFFFF"/>
              </a:solidFill>
              <a:latin typeface="Lato Light" charset="0"/>
              <a:sym typeface="Lato Light" charset="0"/>
            </a:endParaRPr>
          </a:p>
        </p:txBody>
      </p:sp>
      <p:sp>
        <p:nvSpPr>
          <p:cNvPr id="59397" name="Shape 245"/>
          <p:cNvSpPr txBox="1">
            <a:spLocks noGrp="1"/>
          </p:cNvSpPr>
          <p:nvPr>
            <p:ph type="body" idx="4294967295"/>
          </p:nvPr>
        </p:nvSpPr>
        <p:spPr>
          <a:xfrm>
            <a:off x="5889625" y="444500"/>
            <a:ext cx="2738438" cy="4254500"/>
          </a:xfrm>
        </p:spPr>
        <p:txBody>
          <a:bodyPr anchor="ctr"/>
          <a:lstStyle/>
          <a:p>
            <a:pPr marL="0" indent="0" eaLnBrk="1" hangingPunct="1">
              <a:spcBef>
                <a:spcPts val="600"/>
              </a:spcBef>
              <a:buClr>
                <a:srgbClr val="B7B7B7"/>
              </a:buClr>
              <a:buSzPts val="1800"/>
              <a:buFont typeface="Lato Light" charset="0"/>
              <a:buNone/>
            </a:pPr>
            <a:r>
              <a:rPr lang="es-ES" altLang="es-ES" sz="4800" dirty="0" smtClean="0">
                <a:solidFill>
                  <a:srgbClr val="FFFFFF"/>
                </a:solidFill>
                <a:latin typeface="Lato Hairline"/>
                <a:cs typeface="Arial" panose="020B0604020202020204" pitchFamily="34" charset="0"/>
                <a:sym typeface="Lato Hairline"/>
              </a:rPr>
              <a:t>ERP</a:t>
            </a:r>
          </a:p>
          <a:p>
            <a:pPr marL="0" indent="0" eaLnBrk="1" hangingPunct="1">
              <a:spcBef>
                <a:spcPts val="600"/>
              </a:spcBef>
              <a:buClr>
                <a:srgbClr val="B7B7B7"/>
              </a:buClr>
              <a:buSzPts val="1800"/>
              <a:buFont typeface="Lato Light" charset="0"/>
              <a:buNone/>
            </a:pPr>
            <a:r>
              <a:rPr lang="es-ES" altLang="es-ES" sz="4800" dirty="0" smtClean="0">
                <a:solidFill>
                  <a:srgbClr val="FFFFFF"/>
                </a:solidFill>
                <a:latin typeface="Lato Hairline"/>
                <a:cs typeface="Arial" panose="020B0604020202020204" pitchFamily="34" charset="0"/>
                <a:sym typeface="Lato Hairline"/>
              </a:rPr>
              <a:t>Sample</a:t>
            </a:r>
            <a:endParaRPr lang="es-ES" altLang="es-ES" dirty="0" smtClean="0">
              <a:solidFill>
                <a:srgbClr val="FFFFFF"/>
              </a:solidFill>
              <a:latin typeface="Lato Light" charset="0"/>
              <a:cs typeface="Arial" panose="020B0604020202020204" pitchFamily="34" charset="0"/>
              <a:sym typeface="Lato Light" charset="0"/>
            </a:endParaRPr>
          </a:p>
        </p:txBody>
      </p:sp>
      <p:pic>
        <p:nvPicPr>
          <p:cNvPr id="59398" name="Picture 6" descr="e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03325"/>
            <a:ext cx="3527425" cy="229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45" name="Shape 253"/>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0D67677-87CA-41BA-8CF4-D713235BF745}" type="slidenum">
              <a:rPr lang="es-ES" altLang="es-ES" sz="1800">
                <a:solidFill>
                  <a:srgbClr val="FFFFFF"/>
                </a:solidFill>
                <a:latin typeface="Lato Light" charset="0"/>
                <a:sym typeface="Lato Light" charset="0"/>
              </a:rPr>
              <a:pPr/>
              <a:t>27</a:t>
            </a:fld>
            <a:endParaRPr lang="es-ES" altLang="es-ES" sz="1800" dirty="0">
              <a:solidFill>
                <a:srgbClr val="FFFFFF"/>
              </a:solidFill>
              <a:latin typeface="Lato Light" charset="0"/>
              <a:sym typeface="Lato Light" charset="0"/>
            </a:endParaRPr>
          </a:p>
        </p:txBody>
      </p:sp>
      <p:sp>
        <p:nvSpPr>
          <p:cNvPr id="61451" name="Shape 101"/>
          <p:cNvSpPr txBox="1">
            <a:spLocks/>
          </p:cNvSpPr>
          <p:nvPr/>
        </p:nvSpPr>
        <p:spPr bwMode="auto">
          <a:xfrm>
            <a:off x="2195513" y="1698625"/>
            <a:ext cx="50403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434343"/>
              </a:buClr>
              <a:buSzPts val="4800"/>
              <a:buFont typeface="Lato Hairline"/>
              <a:buNone/>
            </a:pPr>
            <a:r>
              <a:rPr lang="es-ES" altLang="es-ES" sz="6000" dirty="0">
                <a:solidFill>
                  <a:srgbClr val="FFFFFF"/>
                </a:solidFill>
                <a:latin typeface="Lato Hairline"/>
                <a:sym typeface="Lato Hairline"/>
              </a:rPr>
              <a:t>Conclusiones</a:t>
            </a:r>
          </a:p>
        </p:txBody>
      </p:sp>
      <p:sp>
        <p:nvSpPr>
          <p:cNvPr id="61452" name="Shape 107"/>
          <p:cNvSpPr txBox="1">
            <a:spLocks noGrp="1"/>
          </p:cNvSpPr>
          <p:nvPr/>
        </p:nvSpPr>
        <p:spPr bwMode="auto">
          <a:xfrm>
            <a:off x="4297363"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fld id="{E0B42BCD-2091-47C0-9314-F08C00955C09}" type="slidenum">
              <a:rPr lang="es-ES" altLang="es-ES" sz="1800">
                <a:solidFill>
                  <a:srgbClr val="FFFFFF"/>
                </a:solidFill>
                <a:latin typeface="Lato Light" charset="0"/>
                <a:sym typeface="Lato Light" charset="0"/>
              </a:rPr>
              <a:pPr algn="ctr"/>
              <a:t>27</a:t>
            </a:fld>
            <a:endParaRPr lang="es-ES" altLang="es-ES" sz="1800" dirty="0">
              <a:solidFill>
                <a:srgbClr val="FFFFFF"/>
              </a:solidFill>
              <a:latin typeface="Lato Light" charset="0"/>
              <a:sym typeface="Lato Light" charset="0"/>
            </a:endParaRPr>
          </a:p>
        </p:txBody>
      </p:sp>
      <p:sp>
        <p:nvSpPr>
          <p:cNvPr id="61456" name="Shape 305"/>
          <p:cNvSpPr>
            <a:spLocks/>
          </p:cNvSpPr>
          <p:nvPr/>
        </p:nvSpPr>
        <p:spPr bwMode="auto">
          <a:xfrm rot="1912306">
            <a:off x="3276600" y="771525"/>
            <a:ext cx="720725" cy="720725"/>
          </a:xfrm>
          <a:custGeom>
            <a:avLst/>
            <a:gdLst>
              <a:gd name="T0" fmla="*/ 4600 w 15842"/>
              <a:gd name="T1" fmla="*/ 8054 h 15938"/>
              <a:gd name="T2" fmla="*/ 11364 w 15842"/>
              <a:gd name="T3" fmla="*/ 7616 h 15938"/>
              <a:gd name="T4" fmla="*/ 10829 w 15842"/>
              <a:gd name="T5" fmla="*/ 7665 h 15938"/>
              <a:gd name="T6" fmla="*/ 4016 w 15842"/>
              <a:gd name="T7" fmla="*/ 7835 h 15938"/>
              <a:gd name="T8" fmla="*/ 4892 w 15842"/>
              <a:gd name="T9" fmla="*/ 9174 h 15938"/>
              <a:gd name="T10" fmla="*/ 5816 w 15842"/>
              <a:gd name="T11" fmla="*/ 7835 h 15938"/>
              <a:gd name="T12" fmla="*/ 10683 w 15842"/>
              <a:gd name="T13" fmla="*/ 7300 h 15938"/>
              <a:gd name="T14" fmla="*/ 10634 w 15842"/>
              <a:gd name="T15" fmla="*/ 8955 h 15938"/>
              <a:gd name="T16" fmla="*/ 12167 w 15842"/>
              <a:gd name="T17" fmla="*/ 8517 h 15938"/>
              <a:gd name="T18" fmla="*/ 11315 w 15842"/>
              <a:gd name="T19" fmla="*/ 7081 h 15938"/>
              <a:gd name="T20" fmla="*/ 9880 w 15842"/>
              <a:gd name="T21" fmla="*/ 12312 h 15938"/>
              <a:gd name="T22" fmla="*/ 5427 w 15842"/>
              <a:gd name="T23" fmla="*/ 11826 h 15938"/>
              <a:gd name="T24" fmla="*/ 3991 w 15842"/>
              <a:gd name="T25" fmla="*/ 11169 h 15938"/>
              <a:gd name="T26" fmla="*/ 6424 w 15842"/>
              <a:gd name="T27" fmla="*/ 12799 h 15938"/>
              <a:gd name="T28" fmla="*/ 10415 w 15842"/>
              <a:gd name="T29" fmla="*/ 12702 h 15938"/>
              <a:gd name="T30" fmla="*/ 12167 w 15842"/>
              <a:gd name="T31" fmla="*/ 10974 h 15938"/>
              <a:gd name="T32" fmla="*/ 11437 w 15842"/>
              <a:gd name="T33" fmla="*/ 1411 h 15938"/>
              <a:gd name="T34" fmla="*/ 11997 w 15842"/>
              <a:gd name="T35" fmla="*/ 1728 h 15938"/>
              <a:gd name="T36" fmla="*/ 12337 w 15842"/>
              <a:gd name="T37" fmla="*/ 1922 h 15938"/>
              <a:gd name="T38" fmla="*/ 12775 w 15842"/>
              <a:gd name="T39" fmla="*/ 2239 h 15938"/>
              <a:gd name="T40" fmla="*/ 13311 w 15842"/>
              <a:gd name="T41" fmla="*/ 2725 h 15938"/>
              <a:gd name="T42" fmla="*/ 13578 w 15842"/>
              <a:gd name="T43" fmla="*/ 3042 h 15938"/>
              <a:gd name="T44" fmla="*/ 13870 w 15842"/>
              <a:gd name="T45" fmla="*/ 3626 h 15938"/>
              <a:gd name="T46" fmla="*/ 14065 w 15842"/>
              <a:gd name="T47" fmla="*/ 4307 h 15938"/>
              <a:gd name="T48" fmla="*/ 13919 w 15842"/>
              <a:gd name="T49" fmla="*/ 5280 h 15938"/>
              <a:gd name="T50" fmla="*/ 13919 w 15842"/>
              <a:gd name="T51" fmla="*/ 5986 h 15938"/>
              <a:gd name="T52" fmla="*/ 13992 w 15842"/>
              <a:gd name="T53" fmla="*/ 6789 h 15938"/>
              <a:gd name="T54" fmla="*/ 14235 w 15842"/>
              <a:gd name="T55" fmla="*/ 7422 h 15938"/>
              <a:gd name="T56" fmla="*/ 14868 w 15842"/>
              <a:gd name="T57" fmla="*/ 8030 h 15938"/>
              <a:gd name="T58" fmla="*/ 14089 w 15842"/>
              <a:gd name="T59" fmla="*/ 8419 h 15938"/>
              <a:gd name="T60" fmla="*/ 13870 w 15842"/>
              <a:gd name="T61" fmla="*/ 9028 h 15938"/>
              <a:gd name="T62" fmla="*/ 14722 w 15842"/>
              <a:gd name="T63" fmla="*/ 9563 h 15938"/>
              <a:gd name="T64" fmla="*/ 15087 w 15842"/>
              <a:gd name="T65" fmla="*/ 9879 h 15938"/>
              <a:gd name="T66" fmla="*/ 13919 w 15842"/>
              <a:gd name="T67" fmla="*/ 10901 h 15938"/>
              <a:gd name="T68" fmla="*/ 13919 w 15842"/>
              <a:gd name="T69" fmla="*/ 11363 h 15938"/>
              <a:gd name="T70" fmla="*/ 13603 w 15842"/>
              <a:gd name="T71" fmla="*/ 12069 h 15938"/>
              <a:gd name="T72" fmla="*/ 13651 w 15842"/>
              <a:gd name="T73" fmla="*/ 12410 h 15938"/>
              <a:gd name="T74" fmla="*/ 12751 w 15842"/>
              <a:gd name="T75" fmla="*/ 12969 h 15938"/>
              <a:gd name="T76" fmla="*/ 11997 w 15842"/>
              <a:gd name="T77" fmla="*/ 13261 h 15938"/>
              <a:gd name="T78" fmla="*/ 11267 w 15842"/>
              <a:gd name="T79" fmla="*/ 13724 h 15938"/>
              <a:gd name="T80" fmla="*/ 11194 w 15842"/>
              <a:gd name="T81" fmla="*/ 14259 h 15938"/>
              <a:gd name="T82" fmla="*/ 10731 w 15842"/>
              <a:gd name="T83" fmla="*/ 14575 h 15938"/>
              <a:gd name="T84" fmla="*/ 9807 w 15842"/>
              <a:gd name="T85" fmla="*/ 14843 h 15938"/>
              <a:gd name="T86" fmla="*/ 8979 w 15842"/>
              <a:gd name="T87" fmla="*/ 15013 h 15938"/>
              <a:gd name="T88" fmla="*/ 5135 w 15842"/>
              <a:gd name="T89" fmla="*/ 14697 h 15938"/>
              <a:gd name="T90" fmla="*/ 2118 w 15842"/>
              <a:gd name="T91" fmla="*/ 12507 h 15938"/>
              <a:gd name="T92" fmla="*/ 779 w 15842"/>
              <a:gd name="T93" fmla="*/ 9003 h 15938"/>
              <a:gd name="T94" fmla="*/ 1996 w 15842"/>
              <a:gd name="T95" fmla="*/ 4064 h 15938"/>
              <a:gd name="T96" fmla="*/ 6327 w 15842"/>
              <a:gd name="T97" fmla="*/ 925 h 15938"/>
              <a:gd name="T98" fmla="*/ 6789 w 15842"/>
              <a:gd name="T99" fmla="*/ 49 h 15938"/>
              <a:gd name="T100" fmla="*/ 2507 w 15842"/>
              <a:gd name="T101" fmla="*/ 2239 h 15938"/>
              <a:gd name="T102" fmla="*/ 122 w 15842"/>
              <a:gd name="T103" fmla="*/ 7008 h 15938"/>
              <a:gd name="T104" fmla="*/ 512 w 15842"/>
              <a:gd name="T105" fmla="*/ 10901 h 15938"/>
              <a:gd name="T106" fmla="*/ 3383 w 15842"/>
              <a:gd name="T107" fmla="*/ 14746 h 15938"/>
              <a:gd name="T108" fmla="*/ 7738 w 15842"/>
              <a:gd name="T109" fmla="*/ 15938 h 15938"/>
              <a:gd name="T110" fmla="*/ 12216 w 15842"/>
              <a:gd name="T111" fmla="*/ 14721 h 15938"/>
              <a:gd name="T112" fmla="*/ 15135 w 15842"/>
              <a:gd name="T113" fmla="*/ 11631 h 15938"/>
              <a:gd name="T114" fmla="*/ 15744 w 15842"/>
              <a:gd name="T115" fmla="*/ 9563 h 15938"/>
              <a:gd name="T116" fmla="*/ 15160 w 15842"/>
              <a:gd name="T117" fmla="*/ 4623 h 15938"/>
              <a:gd name="T118" fmla="*/ 12313 w 15842"/>
              <a:gd name="T119" fmla="*/ 1144 h 15938"/>
              <a:gd name="T120" fmla="*/ 8152 w 15842"/>
              <a:gd name="T121" fmla="*/ 0 h 15938"/>
              <a:gd name="T122" fmla="*/ 0 w 15842"/>
              <a:gd name="T123" fmla="*/ 0 h 15938"/>
              <a:gd name="T124" fmla="*/ 15842 w 15842"/>
              <a:gd name="T125" fmla="*/ 15938 h 15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61457" name="Shape 306"/>
          <p:cNvSpPr>
            <a:spLocks/>
          </p:cNvSpPr>
          <p:nvPr/>
        </p:nvSpPr>
        <p:spPr bwMode="auto">
          <a:xfrm rot="577905">
            <a:off x="5292725" y="1203325"/>
            <a:ext cx="719138" cy="719138"/>
          </a:xfrm>
          <a:custGeom>
            <a:avLst/>
            <a:gdLst>
              <a:gd name="T0" fmla="*/ 4307 w 15841"/>
              <a:gd name="T1" fmla="*/ 8054 h 15938"/>
              <a:gd name="T2" fmla="*/ 11071 w 15841"/>
              <a:gd name="T3" fmla="*/ 7616 h 15938"/>
              <a:gd name="T4" fmla="*/ 10536 w 15841"/>
              <a:gd name="T5" fmla="*/ 7665 h 15938"/>
              <a:gd name="T6" fmla="*/ 3723 w 15841"/>
              <a:gd name="T7" fmla="*/ 7835 h 15938"/>
              <a:gd name="T8" fmla="*/ 4599 w 15841"/>
              <a:gd name="T9" fmla="*/ 9174 h 15938"/>
              <a:gd name="T10" fmla="*/ 5524 w 15841"/>
              <a:gd name="T11" fmla="*/ 7835 h 15938"/>
              <a:gd name="T12" fmla="*/ 10390 w 15841"/>
              <a:gd name="T13" fmla="*/ 7300 h 15938"/>
              <a:gd name="T14" fmla="*/ 10342 w 15841"/>
              <a:gd name="T15" fmla="*/ 8955 h 15938"/>
              <a:gd name="T16" fmla="*/ 11874 w 15841"/>
              <a:gd name="T17" fmla="*/ 8517 h 15938"/>
              <a:gd name="T18" fmla="*/ 11023 w 15841"/>
              <a:gd name="T19" fmla="*/ 7081 h 15938"/>
              <a:gd name="T20" fmla="*/ 4088 w 15841"/>
              <a:gd name="T21" fmla="*/ 11534 h 15938"/>
              <a:gd name="T22" fmla="*/ 4015 w 15841"/>
              <a:gd name="T23" fmla="*/ 12239 h 15938"/>
              <a:gd name="T24" fmla="*/ 7276 w 15841"/>
              <a:gd name="T25" fmla="*/ 10828 h 15938"/>
              <a:gd name="T26" fmla="*/ 11120 w 15841"/>
              <a:gd name="T27" fmla="*/ 11850 h 15938"/>
              <a:gd name="T28" fmla="*/ 11753 w 15841"/>
              <a:gd name="T29" fmla="*/ 11753 h 15938"/>
              <a:gd name="T30" fmla="*/ 8468 w 15841"/>
              <a:gd name="T31" fmla="*/ 10268 h 15938"/>
              <a:gd name="T32" fmla="*/ 11777 w 15841"/>
              <a:gd name="T33" fmla="*/ 1557 h 15938"/>
              <a:gd name="T34" fmla="*/ 12142 w 15841"/>
              <a:gd name="T35" fmla="*/ 1801 h 15938"/>
              <a:gd name="T36" fmla="*/ 12507 w 15841"/>
              <a:gd name="T37" fmla="*/ 2239 h 15938"/>
              <a:gd name="T38" fmla="*/ 12848 w 15841"/>
              <a:gd name="T39" fmla="*/ 2604 h 15938"/>
              <a:gd name="T40" fmla="*/ 13237 w 15841"/>
              <a:gd name="T41" fmla="*/ 3066 h 15938"/>
              <a:gd name="T42" fmla="*/ 13553 w 15841"/>
              <a:gd name="T43" fmla="*/ 3504 h 15938"/>
              <a:gd name="T44" fmla="*/ 14064 w 15841"/>
              <a:gd name="T45" fmla="*/ 3991 h 15938"/>
              <a:gd name="T46" fmla="*/ 14527 w 15841"/>
              <a:gd name="T47" fmla="*/ 4696 h 15938"/>
              <a:gd name="T48" fmla="*/ 14137 w 15841"/>
              <a:gd name="T49" fmla="*/ 5256 h 15938"/>
              <a:gd name="T50" fmla="*/ 14235 w 15841"/>
              <a:gd name="T51" fmla="*/ 6059 h 15938"/>
              <a:gd name="T52" fmla="*/ 14064 w 15841"/>
              <a:gd name="T53" fmla="*/ 6886 h 15938"/>
              <a:gd name="T54" fmla="*/ 14040 w 15841"/>
              <a:gd name="T55" fmla="*/ 7665 h 15938"/>
              <a:gd name="T56" fmla="*/ 14259 w 15841"/>
              <a:gd name="T57" fmla="*/ 8103 h 15938"/>
              <a:gd name="T58" fmla="*/ 14989 w 15841"/>
              <a:gd name="T59" fmla="*/ 8395 h 15938"/>
              <a:gd name="T60" fmla="*/ 13967 w 15841"/>
              <a:gd name="T61" fmla="*/ 9125 h 15938"/>
              <a:gd name="T62" fmla="*/ 14064 w 15841"/>
              <a:gd name="T63" fmla="*/ 9879 h 15938"/>
              <a:gd name="T64" fmla="*/ 14356 w 15841"/>
              <a:gd name="T65" fmla="*/ 10487 h 15938"/>
              <a:gd name="T66" fmla="*/ 14259 w 15841"/>
              <a:gd name="T67" fmla="*/ 10950 h 15938"/>
              <a:gd name="T68" fmla="*/ 13748 w 15841"/>
              <a:gd name="T69" fmla="*/ 11485 h 15938"/>
              <a:gd name="T70" fmla="*/ 13213 w 15841"/>
              <a:gd name="T71" fmla="*/ 12045 h 15938"/>
              <a:gd name="T72" fmla="*/ 12872 w 15841"/>
              <a:gd name="T73" fmla="*/ 12677 h 15938"/>
              <a:gd name="T74" fmla="*/ 13115 w 15841"/>
              <a:gd name="T75" fmla="*/ 13286 h 15938"/>
              <a:gd name="T76" fmla="*/ 12312 w 15841"/>
              <a:gd name="T77" fmla="*/ 13578 h 15938"/>
              <a:gd name="T78" fmla="*/ 11266 w 15841"/>
              <a:gd name="T79" fmla="*/ 13894 h 15938"/>
              <a:gd name="T80" fmla="*/ 10512 w 15841"/>
              <a:gd name="T81" fmla="*/ 14210 h 15938"/>
              <a:gd name="T82" fmla="*/ 10317 w 15841"/>
              <a:gd name="T83" fmla="*/ 14673 h 15938"/>
              <a:gd name="T84" fmla="*/ 9587 w 15841"/>
              <a:gd name="T85" fmla="*/ 14940 h 15938"/>
              <a:gd name="T86" fmla="*/ 8663 w 15841"/>
              <a:gd name="T87" fmla="*/ 15135 h 15938"/>
              <a:gd name="T88" fmla="*/ 4161 w 15841"/>
              <a:gd name="T89" fmla="*/ 14259 h 15938"/>
              <a:gd name="T90" fmla="*/ 1558 w 15841"/>
              <a:gd name="T91" fmla="*/ 11704 h 15938"/>
              <a:gd name="T92" fmla="*/ 803 w 15841"/>
              <a:gd name="T93" fmla="*/ 7397 h 15938"/>
              <a:gd name="T94" fmla="*/ 2920 w 15841"/>
              <a:gd name="T95" fmla="*/ 2944 h 15938"/>
              <a:gd name="T96" fmla="*/ 7178 w 15841"/>
              <a:gd name="T97" fmla="*/ 803 h 15938"/>
              <a:gd name="T98" fmla="*/ 5864 w 15841"/>
              <a:gd name="T99" fmla="*/ 219 h 15938"/>
              <a:gd name="T100" fmla="*/ 1825 w 15841"/>
              <a:gd name="T101" fmla="*/ 2993 h 15938"/>
              <a:gd name="T102" fmla="*/ 25 w 15841"/>
              <a:gd name="T103" fmla="*/ 8103 h 15938"/>
              <a:gd name="T104" fmla="*/ 1168 w 15841"/>
              <a:gd name="T105" fmla="*/ 12264 h 15938"/>
              <a:gd name="T106" fmla="*/ 4429 w 15841"/>
              <a:gd name="T107" fmla="*/ 15354 h 15938"/>
              <a:gd name="T108" fmla="*/ 9028 w 15841"/>
              <a:gd name="T109" fmla="*/ 15841 h 15938"/>
              <a:gd name="T110" fmla="*/ 13286 w 15841"/>
              <a:gd name="T111" fmla="*/ 13943 h 15938"/>
              <a:gd name="T112" fmla="*/ 15354 w 15841"/>
              <a:gd name="T113" fmla="*/ 11096 h 15938"/>
              <a:gd name="T114" fmla="*/ 15841 w 15841"/>
              <a:gd name="T115" fmla="*/ 8371 h 15938"/>
              <a:gd name="T116" fmla="*/ 14624 w 15841"/>
              <a:gd name="T117" fmla="*/ 3480 h 15938"/>
              <a:gd name="T118" fmla="*/ 11242 w 15841"/>
              <a:gd name="T119" fmla="*/ 609 h 15938"/>
              <a:gd name="T120" fmla="*/ 0 w 15841"/>
              <a:gd name="T121" fmla="*/ 0 h 15938"/>
              <a:gd name="T122" fmla="*/ 15841 w 15841"/>
              <a:gd name="T123" fmla="*/ 15938 h 15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61458" name="Shape 307"/>
          <p:cNvSpPr>
            <a:spLocks/>
          </p:cNvSpPr>
          <p:nvPr/>
        </p:nvSpPr>
        <p:spPr bwMode="auto">
          <a:xfrm rot="-761560">
            <a:off x="4356100" y="3219450"/>
            <a:ext cx="720725" cy="720725"/>
          </a:xfrm>
          <a:custGeom>
            <a:avLst/>
            <a:gdLst>
              <a:gd name="T0" fmla="*/ 4672 w 15817"/>
              <a:gd name="T1" fmla="*/ 8079 h 15938"/>
              <a:gd name="T2" fmla="*/ 11193 w 15817"/>
              <a:gd name="T3" fmla="*/ 7495 h 15938"/>
              <a:gd name="T4" fmla="*/ 10853 w 15817"/>
              <a:gd name="T5" fmla="*/ 7981 h 15938"/>
              <a:gd name="T6" fmla="*/ 4259 w 15817"/>
              <a:gd name="T7" fmla="*/ 7300 h 15938"/>
              <a:gd name="T8" fmla="*/ 4113 w 15817"/>
              <a:gd name="T9" fmla="*/ 8833 h 15938"/>
              <a:gd name="T10" fmla="*/ 5573 w 15817"/>
              <a:gd name="T11" fmla="*/ 8809 h 15938"/>
              <a:gd name="T12" fmla="*/ 5378 w 15817"/>
              <a:gd name="T13" fmla="*/ 7251 h 15938"/>
              <a:gd name="T14" fmla="*/ 10390 w 15817"/>
              <a:gd name="T15" fmla="*/ 7714 h 15938"/>
              <a:gd name="T16" fmla="*/ 10853 w 15817"/>
              <a:gd name="T17" fmla="*/ 9101 h 15938"/>
              <a:gd name="T18" fmla="*/ 12167 w 15817"/>
              <a:gd name="T19" fmla="*/ 8346 h 15938"/>
              <a:gd name="T20" fmla="*/ 11266 w 15817"/>
              <a:gd name="T21" fmla="*/ 7081 h 15938"/>
              <a:gd name="T22" fmla="*/ 7665 w 15817"/>
              <a:gd name="T23" fmla="*/ 12118 h 15938"/>
              <a:gd name="T24" fmla="*/ 8760 w 15817"/>
              <a:gd name="T25" fmla="*/ 12361 h 15938"/>
              <a:gd name="T26" fmla="*/ 11826 w 15817"/>
              <a:gd name="T27" fmla="*/ 10755 h 15938"/>
              <a:gd name="T28" fmla="*/ 11437 w 15817"/>
              <a:gd name="T29" fmla="*/ 1411 h 15938"/>
              <a:gd name="T30" fmla="*/ 11996 w 15817"/>
              <a:gd name="T31" fmla="*/ 1752 h 15938"/>
              <a:gd name="T32" fmla="*/ 12240 w 15817"/>
              <a:gd name="T33" fmla="*/ 1995 h 15938"/>
              <a:gd name="T34" fmla="*/ 12678 w 15817"/>
              <a:gd name="T35" fmla="*/ 2360 h 15938"/>
              <a:gd name="T36" fmla="*/ 12945 w 15817"/>
              <a:gd name="T37" fmla="*/ 2774 h 15938"/>
              <a:gd name="T38" fmla="*/ 13213 w 15817"/>
              <a:gd name="T39" fmla="*/ 3309 h 15938"/>
              <a:gd name="T40" fmla="*/ 13456 w 15817"/>
              <a:gd name="T41" fmla="*/ 3699 h 15938"/>
              <a:gd name="T42" fmla="*/ 13773 w 15817"/>
              <a:gd name="T43" fmla="*/ 4234 h 15938"/>
              <a:gd name="T44" fmla="*/ 14332 w 15817"/>
              <a:gd name="T45" fmla="*/ 4769 h 15938"/>
              <a:gd name="T46" fmla="*/ 14113 w 15817"/>
              <a:gd name="T47" fmla="*/ 5256 h 15938"/>
              <a:gd name="T48" fmla="*/ 14089 w 15817"/>
              <a:gd name="T49" fmla="*/ 6035 h 15938"/>
              <a:gd name="T50" fmla="*/ 13967 w 15817"/>
              <a:gd name="T51" fmla="*/ 6813 h 15938"/>
              <a:gd name="T52" fmla="*/ 14235 w 15817"/>
              <a:gd name="T53" fmla="*/ 7422 h 15938"/>
              <a:gd name="T54" fmla="*/ 15184 w 15817"/>
              <a:gd name="T55" fmla="*/ 7981 h 15938"/>
              <a:gd name="T56" fmla="*/ 13919 w 15817"/>
              <a:gd name="T57" fmla="*/ 8395 h 15938"/>
              <a:gd name="T58" fmla="*/ 14284 w 15817"/>
              <a:gd name="T59" fmla="*/ 8906 h 15938"/>
              <a:gd name="T60" fmla="*/ 14941 w 15817"/>
              <a:gd name="T61" fmla="*/ 9247 h 15938"/>
              <a:gd name="T62" fmla="*/ 14040 w 15817"/>
              <a:gd name="T63" fmla="*/ 9976 h 15938"/>
              <a:gd name="T64" fmla="*/ 13992 w 15817"/>
              <a:gd name="T65" fmla="*/ 10560 h 15938"/>
              <a:gd name="T66" fmla="*/ 14576 w 15817"/>
              <a:gd name="T67" fmla="*/ 10901 h 15938"/>
              <a:gd name="T68" fmla="*/ 13724 w 15817"/>
              <a:gd name="T69" fmla="*/ 11485 h 15938"/>
              <a:gd name="T70" fmla="*/ 13213 w 15817"/>
              <a:gd name="T71" fmla="*/ 12020 h 15938"/>
              <a:gd name="T72" fmla="*/ 13578 w 15817"/>
              <a:gd name="T73" fmla="*/ 12823 h 15938"/>
              <a:gd name="T74" fmla="*/ 12824 w 15817"/>
              <a:gd name="T75" fmla="*/ 13018 h 15938"/>
              <a:gd name="T76" fmla="*/ 11972 w 15817"/>
              <a:gd name="T77" fmla="*/ 13261 h 15938"/>
              <a:gd name="T78" fmla="*/ 11461 w 15817"/>
              <a:gd name="T79" fmla="*/ 13772 h 15938"/>
              <a:gd name="T80" fmla="*/ 11437 w 15817"/>
              <a:gd name="T81" fmla="*/ 14381 h 15938"/>
              <a:gd name="T82" fmla="*/ 10390 w 15817"/>
              <a:gd name="T83" fmla="*/ 14381 h 15938"/>
              <a:gd name="T84" fmla="*/ 9685 w 15817"/>
              <a:gd name="T85" fmla="*/ 14648 h 15938"/>
              <a:gd name="T86" fmla="*/ 9222 w 15817"/>
              <a:gd name="T87" fmla="*/ 14843 h 15938"/>
              <a:gd name="T88" fmla="*/ 7203 w 15817"/>
              <a:gd name="T89" fmla="*/ 15159 h 15938"/>
              <a:gd name="T90" fmla="*/ 3845 w 15817"/>
              <a:gd name="T91" fmla="*/ 14064 h 15938"/>
              <a:gd name="T92" fmla="*/ 1558 w 15817"/>
              <a:gd name="T93" fmla="*/ 11704 h 15938"/>
              <a:gd name="T94" fmla="*/ 730 w 15817"/>
              <a:gd name="T95" fmla="*/ 7933 h 15938"/>
              <a:gd name="T96" fmla="*/ 2263 w 15817"/>
              <a:gd name="T97" fmla="*/ 3699 h 15938"/>
              <a:gd name="T98" fmla="*/ 6303 w 15817"/>
              <a:gd name="T99" fmla="*/ 925 h 15938"/>
              <a:gd name="T100" fmla="*/ 7081 w 15817"/>
              <a:gd name="T101" fmla="*/ 49 h 15938"/>
              <a:gd name="T102" fmla="*/ 3212 w 15817"/>
              <a:gd name="T103" fmla="*/ 1606 h 15938"/>
              <a:gd name="T104" fmla="*/ 609 w 15817"/>
              <a:gd name="T105" fmla="*/ 5305 h 15938"/>
              <a:gd name="T106" fmla="*/ 98 w 15817"/>
              <a:gd name="T107" fmla="*/ 9514 h 15938"/>
              <a:gd name="T108" fmla="*/ 1874 w 15817"/>
              <a:gd name="T109" fmla="*/ 13334 h 15938"/>
              <a:gd name="T110" fmla="*/ 5183 w 15817"/>
              <a:gd name="T111" fmla="*/ 15622 h 15938"/>
              <a:gd name="T112" fmla="*/ 9417 w 15817"/>
              <a:gd name="T113" fmla="*/ 15768 h 15938"/>
              <a:gd name="T114" fmla="*/ 13262 w 15817"/>
              <a:gd name="T115" fmla="*/ 13943 h 15938"/>
              <a:gd name="T116" fmla="*/ 15135 w 15817"/>
              <a:gd name="T117" fmla="*/ 11534 h 15938"/>
              <a:gd name="T118" fmla="*/ 15792 w 15817"/>
              <a:gd name="T119" fmla="*/ 9174 h 15938"/>
              <a:gd name="T120" fmla="*/ 15135 w 15817"/>
              <a:gd name="T121" fmla="*/ 4623 h 15938"/>
              <a:gd name="T122" fmla="*/ 12629 w 15817"/>
              <a:gd name="T123" fmla="*/ 1363 h 15938"/>
              <a:gd name="T124" fmla="*/ 8930 w 15817"/>
              <a:gd name="T125" fmla="*/ 49 h 15938"/>
              <a:gd name="T126" fmla="*/ 0 w 15817"/>
              <a:gd name="T127" fmla="*/ 0 h 15938"/>
              <a:gd name="T128" fmla="*/ 15817 w 15817"/>
              <a:gd name="T129" fmla="*/ 15938 h 15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Tree>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hape 124"/>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C2DFA385-7F46-45D5-B615-5798DF8CBF39}" type="slidenum">
              <a:rPr lang="es-ES" altLang="es-ES" sz="1800">
                <a:solidFill>
                  <a:srgbClr val="FFFFFF"/>
                </a:solidFill>
                <a:latin typeface="Lato Light" charset="0"/>
                <a:sym typeface="Lato Light" charset="0"/>
              </a:rPr>
              <a:pPr algn="r"/>
              <a:t>28</a:t>
            </a:fld>
            <a:endParaRPr lang="es-ES" altLang="es-ES" sz="1800" dirty="0">
              <a:solidFill>
                <a:srgbClr val="FFFFFF"/>
              </a:solidFill>
              <a:latin typeface="Lato Light" charset="0"/>
              <a:sym typeface="Lato Light" charset="0"/>
            </a:endParaRPr>
          </a:p>
        </p:txBody>
      </p:sp>
      <p:sp>
        <p:nvSpPr>
          <p:cNvPr id="128003" name="Shape 94"/>
          <p:cNvSpPr txBox="1">
            <a:spLocks/>
          </p:cNvSpPr>
          <p:nvPr/>
        </p:nvSpPr>
        <p:spPr bwMode="auto">
          <a:xfrm>
            <a:off x="358775" y="539750"/>
            <a:ext cx="831691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000" dirty="0">
                <a:solidFill>
                  <a:srgbClr val="434343"/>
                </a:solidFill>
                <a:sym typeface="Lato Hairline"/>
              </a:rPr>
              <a:t>Objetivos generales en un PFC</a:t>
            </a:r>
          </a:p>
        </p:txBody>
      </p:sp>
      <p:sp>
        <p:nvSpPr>
          <p:cNvPr id="128005" name="Rectangle 5"/>
          <p:cNvSpPr>
            <a:spLocks noChangeArrowheads="1"/>
          </p:cNvSpPr>
          <p:nvPr/>
        </p:nvSpPr>
        <p:spPr bwMode="auto">
          <a:xfrm>
            <a:off x="358775" y="1366838"/>
            <a:ext cx="7237413"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dirty="0">
                <a:solidFill>
                  <a:schemeClr val="bg2"/>
                </a:solidFill>
                <a:latin typeface="Calibri" panose="020F0502020204030204" pitchFamily="34" charset="0"/>
              </a:rPr>
              <a:t>	El principal objetivo a cumplir en un proyecto como este es adquirir conocimientos sobre el entorno y su contexto. Podríamos destacar como objetivos derivados:</a:t>
            </a:r>
          </a:p>
          <a:p>
            <a:endParaRPr lang="es-ES" altLang="es-ES" b="1" dirty="0">
              <a:solidFill>
                <a:schemeClr val="bg2"/>
              </a:solidFill>
              <a:latin typeface="Calibri" panose="020F0502020204030204" pitchFamily="34" charset="0"/>
            </a:endParaRPr>
          </a:p>
          <a:p>
            <a:pPr>
              <a:buFontTx/>
              <a:buChar char="•"/>
            </a:pPr>
            <a:r>
              <a:rPr lang="es-ES" altLang="es-ES" b="1" dirty="0">
                <a:solidFill>
                  <a:schemeClr val="bg2"/>
                </a:solidFill>
                <a:latin typeface="Calibri" panose="020F0502020204030204" pitchFamily="34" charset="0"/>
              </a:rPr>
              <a:t>Conocer las principales características del lenguaje Java.</a:t>
            </a:r>
          </a:p>
          <a:p>
            <a:pPr>
              <a:buFontTx/>
              <a:buChar char="•"/>
            </a:pPr>
            <a:endParaRPr lang="es-ES" altLang="es-ES" b="1" dirty="0">
              <a:solidFill>
                <a:schemeClr val="bg2"/>
              </a:solidFill>
              <a:latin typeface="Calibri" panose="020F0502020204030204" pitchFamily="34" charset="0"/>
            </a:endParaRPr>
          </a:p>
          <a:p>
            <a:pPr>
              <a:buFontTx/>
              <a:buChar char="•"/>
            </a:pPr>
            <a:r>
              <a:rPr lang="es-ES" altLang="es-ES" b="1" dirty="0">
                <a:solidFill>
                  <a:schemeClr val="bg2"/>
                </a:solidFill>
                <a:latin typeface="Calibri" panose="020F0502020204030204" pitchFamily="34" charset="0"/>
              </a:rPr>
              <a:t>Conocer las principales características de Android.</a:t>
            </a:r>
          </a:p>
          <a:p>
            <a:pPr>
              <a:buFontTx/>
              <a:buChar char="•"/>
            </a:pPr>
            <a:endParaRPr lang="es-ES" altLang="es-ES" b="1" dirty="0">
              <a:solidFill>
                <a:schemeClr val="bg2"/>
              </a:solidFill>
              <a:latin typeface="Calibri" panose="020F0502020204030204" pitchFamily="34" charset="0"/>
            </a:endParaRPr>
          </a:p>
          <a:p>
            <a:pPr>
              <a:buFontTx/>
              <a:buChar char="•"/>
            </a:pPr>
            <a:r>
              <a:rPr lang="es-ES" altLang="es-ES" b="1" dirty="0">
                <a:solidFill>
                  <a:schemeClr val="bg2"/>
                </a:solidFill>
                <a:latin typeface="Calibri" panose="020F0502020204030204" pitchFamily="34" charset="0"/>
              </a:rPr>
              <a:t>Estudiar el entorno de desarrollo de Android.</a:t>
            </a:r>
          </a:p>
          <a:p>
            <a:pPr>
              <a:buFontTx/>
              <a:buChar char="•"/>
            </a:pPr>
            <a:endParaRPr lang="es-ES" altLang="es-ES" b="1" dirty="0">
              <a:solidFill>
                <a:schemeClr val="bg2"/>
              </a:solidFill>
              <a:latin typeface="Calibri" panose="020F0502020204030204" pitchFamily="34" charset="0"/>
            </a:endParaRPr>
          </a:p>
          <a:p>
            <a:pPr>
              <a:buFontTx/>
              <a:buChar char="•"/>
            </a:pPr>
            <a:r>
              <a:rPr lang="es-ES" altLang="es-ES" b="1" dirty="0">
                <a:solidFill>
                  <a:schemeClr val="bg2"/>
                </a:solidFill>
                <a:latin typeface="Calibri" panose="020F0502020204030204" pitchFamily="34" charset="0"/>
              </a:rPr>
              <a:t>Conocer funcionamiento y desarrollo de aplicaciones J2EE.</a:t>
            </a:r>
          </a:p>
          <a:p>
            <a:pPr>
              <a:buFontTx/>
              <a:buChar char="•"/>
            </a:pPr>
            <a:endParaRPr lang="es-ES" altLang="es-ES" b="1" dirty="0">
              <a:solidFill>
                <a:schemeClr val="bg2"/>
              </a:solidFill>
              <a:latin typeface="Calibri" panose="020F0502020204030204" pitchFamily="34" charset="0"/>
            </a:endParaRPr>
          </a:p>
          <a:p>
            <a:pPr>
              <a:buFontTx/>
              <a:buChar char="•"/>
            </a:pPr>
            <a:r>
              <a:rPr lang="es-ES" altLang="es-ES" b="1" dirty="0">
                <a:solidFill>
                  <a:schemeClr val="bg2"/>
                </a:solidFill>
                <a:latin typeface="Calibri" panose="020F0502020204030204" pitchFamily="34" charset="0"/>
              </a:rPr>
              <a:t>Conocer funcionamiento y manejo de bases de datos</a:t>
            </a:r>
            <a:r>
              <a:rPr lang="es-ES" altLang="es-ES" dirty="0">
                <a:solidFill>
                  <a:schemeClr val="bg2"/>
                </a:solidFill>
                <a:latin typeface="Calibri" panose="020F0502020204030204" pitchFamily="34" charset="0"/>
              </a:rPr>
              <a:t>.</a:t>
            </a:r>
          </a:p>
          <a:p>
            <a:pPr>
              <a:buFontTx/>
              <a:buChar char="•"/>
            </a:pPr>
            <a:endParaRPr lang="es-ES" altLang="es-ES" b="1" dirty="0">
              <a:solidFill>
                <a:schemeClr val="bg2"/>
              </a:solidFill>
              <a:latin typeface="Calibri" panose="020F0502020204030204" pitchFamily="34" charset="0"/>
            </a:endParaRPr>
          </a:p>
          <a:p>
            <a:pPr>
              <a:buFontTx/>
              <a:buChar char="•"/>
            </a:pPr>
            <a:r>
              <a:rPr lang="es-ES" altLang="es-ES" b="1" dirty="0">
                <a:solidFill>
                  <a:schemeClr val="bg2"/>
                </a:solidFill>
                <a:latin typeface="Calibri" panose="020F0502020204030204" pitchFamily="34" charset="0"/>
              </a:rPr>
              <a:t>Conocer funcionamiento y manejo de servidores de aplicaciones java.</a:t>
            </a:r>
          </a:p>
        </p:txBody>
      </p:sp>
    </p:spTree>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hape 124"/>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D6524714-EC26-49BD-811B-CE8DF729AA66}" type="slidenum">
              <a:rPr lang="es-ES" altLang="es-ES" sz="1800">
                <a:solidFill>
                  <a:srgbClr val="FFFFFF"/>
                </a:solidFill>
                <a:latin typeface="Lato Light" charset="0"/>
                <a:sym typeface="Lato Light" charset="0"/>
              </a:rPr>
              <a:pPr algn="r"/>
              <a:t>29</a:t>
            </a:fld>
            <a:endParaRPr lang="es-ES" altLang="es-ES" sz="1800" dirty="0">
              <a:solidFill>
                <a:srgbClr val="FFFFFF"/>
              </a:solidFill>
              <a:latin typeface="Lato Light" charset="0"/>
              <a:sym typeface="Lato Light" charset="0"/>
            </a:endParaRPr>
          </a:p>
        </p:txBody>
      </p:sp>
      <p:sp>
        <p:nvSpPr>
          <p:cNvPr id="130051" name="Shape 94"/>
          <p:cNvSpPr txBox="1">
            <a:spLocks/>
          </p:cNvSpPr>
          <p:nvPr/>
        </p:nvSpPr>
        <p:spPr bwMode="auto">
          <a:xfrm>
            <a:off x="358775" y="539750"/>
            <a:ext cx="831691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000" dirty="0">
                <a:solidFill>
                  <a:srgbClr val="434343"/>
                </a:solidFill>
                <a:sym typeface="Lato Hairline"/>
              </a:rPr>
              <a:t>Conclusión</a:t>
            </a:r>
          </a:p>
        </p:txBody>
      </p:sp>
      <p:sp>
        <p:nvSpPr>
          <p:cNvPr id="130052" name="Rectangle 4"/>
          <p:cNvSpPr>
            <a:spLocks noChangeArrowheads="1"/>
          </p:cNvSpPr>
          <p:nvPr/>
        </p:nvSpPr>
        <p:spPr bwMode="auto">
          <a:xfrm>
            <a:off x="358775" y="1366838"/>
            <a:ext cx="64452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800" dirty="0">
                <a:solidFill>
                  <a:schemeClr val="bg2"/>
                </a:solidFill>
                <a:latin typeface="Calibri" panose="020F0502020204030204" pitchFamily="34" charset="0"/>
              </a:rPr>
              <a:t>	Con lo visto anteriormente, podemos afirmar que, a la finalización del proyecto, el grado de consecución de objetivos es bastante alto y que se ha logrado ajustar bastante bien su desarrollo en el espacio temporal planificado. Por tanto, se puede concluir que el proyecto ha finalizado con éxito.</a:t>
            </a: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hape 83"/>
          <p:cNvSpPr>
            <a:spLocks noGrp="1"/>
          </p:cNvSpPr>
          <p:nvPr>
            <p:ph type="sldNum" sz="quarter" idx="4294967295"/>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2D91F5F-E81F-489F-B21C-8BBA7F78E13F}" type="slidenum">
              <a:rPr lang="es-ES" altLang="es-ES" sz="1800">
                <a:solidFill>
                  <a:srgbClr val="FFFFFF"/>
                </a:solidFill>
                <a:latin typeface="Lato Light" charset="0"/>
                <a:sym typeface="Lato Light" charset="0"/>
              </a:rPr>
              <a:pPr/>
              <a:t>3</a:t>
            </a:fld>
            <a:endParaRPr lang="es-ES" altLang="es-ES" sz="1800" dirty="0">
              <a:solidFill>
                <a:srgbClr val="FFFFFF"/>
              </a:solidFill>
              <a:latin typeface="Lato Light" charset="0"/>
              <a:sym typeface="Lato Light" charset="0"/>
            </a:endParaRPr>
          </a:p>
        </p:txBody>
      </p:sp>
      <p:sp>
        <p:nvSpPr>
          <p:cNvPr id="20487" name="Rectangle 7"/>
          <p:cNvSpPr>
            <a:spLocks noChangeArrowheads="1"/>
          </p:cNvSpPr>
          <p:nvPr/>
        </p:nvSpPr>
        <p:spPr bwMode="auto">
          <a:xfrm>
            <a:off x="539750" y="987425"/>
            <a:ext cx="46799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23900" indent="-2667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81100" indent="-2667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38300" indent="-2667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95500" indent="-2667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52700" indent="-2667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009900" indent="-2667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67100" indent="-2667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924300" indent="-2667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chemeClr val="accent1">
                  <a:lumMod val="75000"/>
                </a:schemeClr>
              </a:buClr>
              <a:buFontTx/>
              <a:buAutoNum type="arabicPeriod"/>
            </a:pPr>
            <a:r>
              <a:rPr lang="es-ES" altLang="es-ES" sz="4000" dirty="0">
                <a:solidFill>
                  <a:srgbClr val="434343"/>
                </a:solidFill>
                <a:sym typeface="Lato Hairline"/>
              </a:rPr>
              <a:t> Introducción </a:t>
            </a:r>
          </a:p>
          <a:p>
            <a:pPr>
              <a:buClr>
                <a:schemeClr val="accent1">
                  <a:lumMod val="75000"/>
                </a:schemeClr>
              </a:buClr>
              <a:buFontTx/>
              <a:buAutoNum type="arabicPeriod"/>
            </a:pPr>
            <a:r>
              <a:rPr lang="es-ES" altLang="es-ES" sz="4000" dirty="0">
                <a:solidFill>
                  <a:srgbClr val="434343"/>
                </a:solidFill>
                <a:sym typeface="Lato Hairline"/>
              </a:rPr>
              <a:t> Planificación </a:t>
            </a:r>
          </a:p>
          <a:p>
            <a:pPr>
              <a:buClr>
                <a:schemeClr val="accent1">
                  <a:lumMod val="75000"/>
                </a:schemeClr>
              </a:buClr>
              <a:buFontTx/>
              <a:buAutoNum type="arabicPeriod"/>
            </a:pPr>
            <a:r>
              <a:rPr lang="es-ES" altLang="es-ES" sz="4000" dirty="0">
                <a:solidFill>
                  <a:srgbClr val="434343"/>
                </a:solidFill>
                <a:sym typeface="Lato Hairline"/>
              </a:rPr>
              <a:t> Tecnologías </a:t>
            </a:r>
          </a:p>
          <a:p>
            <a:pPr>
              <a:buClr>
                <a:schemeClr val="accent1">
                  <a:lumMod val="75000"/>
                </a:schemeClr>
              </a:buClr>
              <a:buFontTx/>
              <a:buAutoNum type="arabicPeriod"/>
            </a:pPr>
            <a:r>
              <a:rPr lang="es-ES" altLang="es-ES" sz="4000" dirty="0">
                <a:solidFill>
                  <a:srgbClr val="434343"/>
                </a:solidFill>
                <a:sym typeface="Lato Hairline"/>
              </a:rPr>
              <a:t> Fundamentos </a:t>
            </a:r>
          </a:p>
          <a:p>
            <a:pPr>
              <a:buClr>
                <a:schemeClr val="accent1">
                  <a:lumMod val="75000"/>
                </a:schemeClr>
              </a:buClr>
              <a:buFontTx/>
              <a:buAutoNum type="arabicPeriod"/>
            </a:pPr>
            <a:r>
              <a:rPr lang="es-ES" altLang="es-ES" sz="4000" dirty="0">
                <a:solidFill>
                  <a:srgbClr val="434343"/>
                </a:solidFill>
                <a:sym typeface="Lato Hairline"/>
              </a:rPr>
              <a:t> Estructura</a:t>
            </a:r>
          </a:p>
          <a:p>
            <a:pPr>
              <a:buClr>
                <a:schemeClr val="accent1">
                  <a:lumMod val="75000"/>
                </a:schemeClr>
              </a:buClr>
              <a:buFontTx/>
              <a:buAutoNum type="arabicPeriod"/>
            </a:pPr>
            <a:r>
              <a:rPr lang="es-ES" altLang="es-ES" sz="4000" dirty="0">
                <a:solidFill>
                  <a:srgbClr val="434343"/>
                </a:solidFill>
                <a:sym typeface="Lato Hairline"/>
              </a:rPr>
              <a:t> Conclusiones</a:t>
            </a:r>
          </a:p>
        </p:txBody>
      </p:sp>
    </p:spTree>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hape 174"/>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D15BF86-F598-4322-8CDE-9BF7536171F5}" type="slidenum">
              <a:rPr lang="es-ES" altLang="es-ES" sz="1800">
                <a:solidFill>
                  <a:srgbClr val="999999"/>
                </a:solidFill>
                <a:latin typeface="Lato Light" charset="0"/>
                <a:sym typeface="Lato Light" charset="0"/>
              </a:rPr>
              <a:pPr/>
              <a:t>30</a:t>
            </a:fld>
            <a:endParaRPr lang="es-ES" altLang="es-ES" sz="1800" dirty="0">
              <a:solidFill>
                <a:srgbClr val="999999"/>
              </a:solidFill>
              <a:latin typeface="Lato Light" charset="0"/>
              <a:sym typeface="Lato Light" charset="0"/>
            </a:endParaRPr>
          </a:p>
        </p:txBody>
      </p:sp>
      <p:sp>
        <p:nvSpPr>
          <p:cNvPr id="43013" name="Shape 252"/>
          <p:cNvSpPr txBox="1">
            <a:spLocks/>
          </p:cNvSpPr>
          <p:nvPr/>
        </p:nvSpPr>
        <p:spPr bwMode="auto">
          <a:xfrm>
            <a:off x="2124075" y="2932113"/>
            <a:ext cx="48641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spcBef>
                <a:spcPts val="600"/>
              </a:spcBef>
              <a:buClr>
                <a:srgbClr val="B7B7B7"/>
              </a:buClr>
              <a:buSzPts val="1800"/>
              <a:buFont typeface="Lato Light" charset="0"/>
              <a:buNone/>
            </a:pPr>
            <a:r>
              <a:rPr lang="es-ES" altLang="es-ES" b="1" dirty="0">
                <a:solidFill>
                  <a:schemeClr val="bg1"/>
                </a:solidFill>
                <a:latin typeface="Calibri" panose="020F0502020204030204" pitchFamily="34" charset="0"/>
                <a:sym typeface="Lato Light" charset="0"/>
              </a:rPr>
              <a:t>Me puedes encontrar:</a:t>
            </a:r>
          </a:p>
          <a:p>
            <a:pPr algn="ctr" eaLnBrk="1" hangingPunct="1">
              <a:spcBef>
                <a:spcPts val="600"/>
              </a:spcBef>
              <a:buClr>
                <a:srgbClr val="B7B7B7"/>
              </a:buClr>
              <a:buSzPts val="1800"/>
              <a:buFont typeface="Lato Light" charset="0"/>
              <a:buNone/>
            </a:pPr>
            <a:r>
              <a:rPr lang="es-ES" altLang="es-ES" b="1" dirty="0">
                <a:solidFill>
                  <a:schemeClr val="bg1"/>
                </a:solidFill>
                <a:latin typeface="Calibri" panose="020F0502020204030204" pitchFamily="34" charset="0"/>
                <a:sym typeface="Lato Light" charset="0"/>
              </a:rPr>
              <a:t>Trinithy2000@hotmail.com</a:t>
            </a:r>
          </a:p>
        </p:txBody>
      </p:sp>
      <p:sp>
        <p:nvSpPr>
          <p:cNvPr id="43014" name="Shape 250"/>
          <p:cNvSpPr txBox="1">
            <a:spLocks/>
          </p:cNvSpPr>
          <p:nvPr/>
        </p:nvSpPr>
        <p:spPr bwMode="auto">
          <a:xfrm>
            <a:off x="2108200" y="877888"/>
            <a:ext cx="48641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434343"/>
              </a:buClr>
              <a:buSzPts val="4800"/>
              <a:buFont typeface="Lato Hairline"/>
              <a:buNone/>
            </a:pPr>
            <a:r>
              <a:rPr lang="es-ES" altLang="es-ES" sz="6000" dirty="0">
                <a:solidFill>
                  <a:schemeClr val="bg1"/>
                </a:solidFill>
                <a:latin typeface="Lato Hairline"/>
                <a:sym typeface="Lato Hairline"/>
              </a:rPr>
              <a:t>¡Gracias!</a:t>
            </a:r>
          </a:p>
        </p:txBody>
      </p:sp>
      <p:sp>
        <p:nvSpPr>
          <p:cNvPr id="43015" name="Shape 251"/>
          <p:cNvSpPr txBox="1">
            <a:spLocks/>
          </p:cNvSpPr>
          <p:nvPr/>
        </p:nvSpPr>
        <p:spPr bwMode="auto">
          <a:xfrm>
            <a:off x="2124075" y="2066925"/>
            <a:ext cx="48641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lgn="ct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lgn="ct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lgn="ct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lgn="ct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lgn="ct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spcBef>
                <a:spcPts val="600"/>
              </a:spcBef>
              <a:buClr>
                <a:srgbClr val="B7B7B7"/>
              </a:buClr>
              <a:buSzPts val="1800"/>
              <a:buFont typeface="Lato Light" charset="0"/>
              <a:buNone/>
            </a:pPr>
            <a:r>
              <a:rPr lang="es-ES" altLang="es-ES" sz="3600" b="1" dirty="0">
                <a:solidFill>
                  <a:schemeClr val="bg1"/>
                </a:solidFill>
                <a:latin typeface="Calibri" panose="020F0502020204030204" pitchFamily="34" charset="0"/>
                <a:sym typeface="Lato Light" charset="0"/>
              </a:rPr>
              <a:t>¿Alguna Pregunta?</a:t>
            </a:r>
          </a:p>
        </p:txBody>
      </p:sp>
    </p:spTree>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2770" name="Shape 129"/>
          <p:cNvSpPr txBox="1">
            <a:spLocks noGrp="1"/>
          </p:cNvSpPr>
          <p:nvPr>
            <p:ph type="title" idx="4294967295"/>
          </p:nvPr>
        </p:nvSpPr>
        <p:spPr>
          <a:xfrm>
            <a:off x="323850" y="1924050"/>
            <a:ext cx="3251200" cy="857250"/>
          </a:xfrm>
        </p:spPr>
        <p:txBody>
          <a:bodyPr/>
          <a:lstStyle/>
          <a:p>
            <a:pPr eaLnBrk="1" hangingPunct="1">
              <a:buClr>
                <a:srgbClr val="434343"/>
              </a:buClr>
              <a:buSzPts val="4800"/>
              <a:buFont typeface="Lato Hairline"/>
              <a:buNone/>
            </a:pPr>
            <a:r>
              <a:rPr lang="es-ES" altLang="es-ES" sz="4800" dirty="0" smtClean="0">
                <a:solidFill>
                  <a:srgbClr val="434343"/>
                </a:solidFill>
                <a:latin typeface="Lato Hairline"/>
                <a:cs typeface="Arial" panose="020B0604020202020204" pitchFamily="34" charset="0"/>
                <a:sym typeface="Lato Hairline"/>
              </a:rPr>
              <a:t>FIN</a:t>
            </a:r>
          </a:p>
        </p:txBody>
      </p:sp>
      <p:sp>
        <p:nvSpPr>
          <p:cNvPr id="32772" name="Shape 131"/>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FCEEC93-B98F-4334-9DD2-F6FBEEA1D69A}" type="slidenum">
              <a:rPr lang="es-ES" altLang="es-ES" sz="1800">
                <a:solidFill>
                  <a:srgbClr val="FFFFFF"/>
                </a:solidFill>
                <a:latin typeface="Lato Light" charset="0"/>
                <a:sym typeface="Lato Light" charset="0"/>
              </a:rPr>
              <a:pPr/>
              <a:t>31</a:t>
            </a:fld>
            <a:endParaRPr lang="es-ES" altLang="es-ES" sz="1800" dirty="0">
              <a:solidFill>
                <a:srgbClr val="FFFFFF"/>
              </a:solidFill>
              <a:latin typeface="Lato Light" charset="0"/>
              <a:sym typeface="Lato Light" charset="0"/>
            </a:endParaRPr>
          </a:p>
        </p:txBody>
      </p:sp>
      <p:pic>
        <p:nvPicPr>
          <p:cNvPr id="32773" name="Picture 5" descr="logoE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3724275"/>
            <a:ext cx="2051050" cy="1327150"/>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descr="logoEH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051050" cy="1095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01"/>
          <p:cNvSpPr txBox="1">
            <a:spLocks noGrp="1"/>
          </p:cNvSpPr>
          <p:nvPr>
            <p:ph type="ctrTitle" idx="4294967295"/>
          </p:nvPr>
        </p:nvSpPr>
        <p:spPr>
          <a:xfrm>
            <a:off x="2411413" y="1635125"/>
            <a:ext cx="4679950" cy="1160463"/>
          </a:xfrm>
        </p:spPr>
        <p:txBody>
          <a:bodyPr/>
          <a:lstStyle/>
          <a:p>
            <a:pPr algn="ctr" eaLnBrk="1" hangingPunct="1">
              <a:buClr>
                <a:srgbClr val="434343"/>
              </a:buClr>
              <a:buSzPts val="4800"/>
              <a:buFont typeface="Lato Hairline"/>
              <a:buNone/>
            </a:pPr>
            <a:r>
              <a:rPr lang="es-ES" altLang="es-ES" sz="6000" dirty="0" smtClean="0">
                <a:solidFill>
                  <a:srgbClr val="FFFFFF"/>
                </a:solidFill>
                <a:latin typeface="Lato Hairline"/>
                <a:cs typeface="Arial" panose="020B0604020202020204" pitchFamily="34" charset="0"/>
                <a:sym typeface="Lato Hairline"/>
              </a:rPr>
              <a:t>Introducción</a:t>
            </a:r>
          </a:p>
        </p:txBody>
      </p:sp>
      <p:sp>
        <p:nvSpPr>
          <p:cNvPr id="26631" name="Shape 107"/>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B874359-2F7A-4E3F-B3CE-47F5AD19C38F}" type="slidenum">
              <a:rPr lang="es-ES" altLang="es-ES" sz="1800">
                <a:solidFill>
                  <a:srgbClr val="FFFFFF"/>
                </a:solidFill>
                <a:latin typeface="Lato Light" charset="0"/>
                <a:sym typeface="Lato Light" charset="0"/>
              </a:rPr>
              <a:pPr/>
              <a:t>4</a:t>
            </a:fld>
            <a:endParaRPr lang="es-ES" altLang="es-ES" sz="1800" dirty="0">
              <a:solidFill>
                <a:srgbClr val="FFFFFF"/>
              </a:solidFill>
              <a:latin typeface="Lato Light" charset="0"/>
              <a:sym typeface="Lato Light" charset="0"/>
            </a:endParaRPr>
          </a:p>
        </p:txBody>
      </p:sp>
      <p:sp>
        <p:nvSpPr>
          <p:cNvPr id="26633" name="Shape 274"/>
          <p:cNvSpPr>
            <a:spLocks/>
          </p:cNvSpPr>
          <p:nvPr/>
        </p:nvSpPr>
        <p:spPr bwMode="auto">
          <a:xfrm rot="-370935">
            <a:off x="4067175" y="2932113"/>
            <a:ext cx="1223963" cy="1081087"/>
          </a:xfrm>
          <a:custGeom>
            <a:avLst/>
            <a:gdLst>
              <a:gd name="T0" fmla="*/ 8833 w 17107"/>
              <a:gd name="T1" fmla="*/ 2093 h 21949"/>
              <a:gd name="T2" fmla="*/ 13286 w 17107"/>
              <a:gd name="T3" fmla="*/ 2774 h 21949"/>
              <a:gd name="T4" fmla="*/ 6400 w 17107"/>
              <a:gd name="T5" fmla="*/ 2531 h 21949"/>
              <a:gd name="T6" fmla="*/ 2580 w 17107"/>
              <a:gd name="T7" fmla="*/ 2288 h 21949"/>
              <a:gd name="T8" fmla="*/ 2044 w 17107"/>
              <a:gd name="T9" fmla="*/ 2434 h 21949"/>
              <a:gd name="T10" fmla="*/ 15938 w 17107"/>
              <a:gd name="T11" fmla="*/ 5499 h 21949"/>
              <a:gd name="T12" fmla="*/ 16230 w 17107"/>
              <a:gd name="T13" fmla="*/ 5670 h 21949"/>
              <a:gd name="T14" fmla="*/ 2823 w 17107"/>
              <a:gd name="T15" fmla="*/ 7349 h 21949"/>
              <a:gd name="T16" fmla="*/ 4989 w 17107"/>
              <a:gd name="T17" fmla="*/ 7762 h 21949"/>
              <a:gd name="T18" fmla="*/ 10098 w 17107"/>
              <a:gd name="T19" fmla="*/ 7616 h 21949"/>
              <a:gd name="T20" fmla="*/ 13335 w 17107"/>
              <a:gd name="T21" fmla="*/ 7446 h 21949"/>
              <a:gd name="T22" fmla="*/ 11047 w 17107"/>
              <a:gd name="T23" fmla="*/ 7397 h 21949"/>
              <a:gd name="T24" fmla="*/ 8858 w 17107"/>
              <a:gd name="T25" fmla="*/ 6984 h 21949"/>
              <a:gd name="T26" fmla="*/ 6351 w 17107"/>
              <a:gd name="T27" fmla="*/ 7300 h 21949"/>
              <a:gd name="T28" fmla="*/ 16157 w 17107"/>
              <a:gd name="T29" fmla="*/ 8930 h 21949"/>
              <a:gd name="T30" fmla="*/ 8517 w 17107"/>
              <a:gd name="T31" fmla="*/ 9295 h 21949"/>
              <a:gd name="T32" fmla="*/ 6205 w 17107"/>
              <a:gd name="T33" fmla="*/ 9758 h 21949"/>
              <a:gd name="T34" fmla="*/ 4161 w 17107"/>
              <a:gd name="T35" fmla="*/ 9393 h 21949"/>
              <a:gd name="T36" fmla="*/ 2604 w 17107"/>
              <a:gd name="T37" fmla="*/ 10025 h 21949"/>
              <a:gd name="T38" fmla="*/ 6838 w 17107"/>
              <a:gd name="T39" fmla="*/ 9977 h 21949"/>
              <a:gd name="T40" fmla="*/ 11193 w 17107"/>
              <a:gd name="T41" fmla="*/ 10001 h 21949"/>
              <a:gd name="T42" fmla="*/ 12094 w 17107"/>
              <a:gd name="T43" fmla="*/ 9539 h 21949"/>
              <a:gd name="T44" fmla="*/ 10658 w 17107"/>
              <a:gd name="T45" fmla="*/ 9368 h 21949"/>
              <a:gd name="T46" fmla="*/ 16328 w 17107"/>
              <a:gd name="T47" fmla="*/ 9271 h 21949"/>
              <a:gd name="T48" fmla="*/ 9125 w 17107"/>
              <a:gd name="T49" fmla="*/ 11339 h 21949"/>
              <a:gd name="T50" fmla="*/ 6984 w 17107"/>
              <a:gd name="T51" fmla="*/ 11826 h 21949"/>
              <a:gd name="T52" fmla="*/ 5062 w 17107"/>
              <a:gd name="T53" fmla="*/ 11315 h 21949"/>
              <a:gd name="T54" fmla="*/ 3431 w 17107"/>
              <a:gd name="T55" fmla="*/ 11875 h 21949"/>
              <a:gd name="T56" fmla="*/ 3748 w 17107"/>
              <a:gd name="T57" fmla="*/ 12288 h 21949"/>
              <a:gd name="T58" fmla="*/ 7763 w 17107"/>
              <a:gd name="T59" fmla="*/ 11948 h 21949"/>
              <a:gd name="T60" fmla="*/ 12045 w 17107"/>
              <a:gd name="T61" fmla="*/ 12142 h 21949"/>
              <a:gd name="T62" fmla="*/ 12094 w 17107"/>
              <a:gd name="T63" fmla="*/ 11704 h 21949"/>
              <a:gd name="T64" fmla="*/ 10488 w 17107"/>
              <a:gd name="T65" fmla="*/ 11291 h 21949"/>
              <a:gd name="T66" fmla="*/ 16036 w 17107"/>
              <a:gd name="T67" fmla="*/ 12848 h 21949"/>
              <a:gd name="T68" fmla="*/ 5183 w 17107"/>
              <a:gd name="T69" fmla="*/ 14356 h 21949"/>
              <a:gd name="T70" fmla="*/ 5962 w 17107"/>
              <a:gd name="T71" fmla="*/ 13797 h 21949"/>
              <a:gd name="T72" fmla="*/ 4040 w 17107"/>
              <a:gd name="T73" fmla="*/ 13334 h 21949"/>
              <a:gd name="T74" fmla="*/ 15549 w 17107"/>
              <a:gd name="T75" fmla="*/ 14673 h 21949"/>
              <a:gd name="T76" fmla="*/ 16230 w 17107"/>
              <a:gd name="T77" fmla="*/ 16522 h 21949"/>
              <a:gd name="T78" fmla="*/ 15963 w 17107"/>
              <a:gd name="T79" fmla="*/ 17471 h 21949"/>
              <a:gd name="T80" fmla="*/ 14503 w 17107"/>
              <a:gd name="T81" fmla="*/ 19491 h 21949"/>
              <a:gd name="T82" fmla="*/ 585 w 17107"/>
              <a:gd name="T83" fmla="*/ 4015 h 21949"/>
              <a:gd name="T84" fmla="*/ 3577 w 17107"/>
              <a:gd name="T85" fmla="*/ 2945 h 21949"/>
              <a:gd name="T86" fmla="*/ 7081 w 17107"/>
              <a:gd name="T87" fmla="*/ 2653 h 21949"/>
              <a:gd name="T88" fmla="*/ 10244 w 17107"/>
              <a:gd name="T89" fmla="*/ 2701 h 21949"/>
              <a:gd name="T90" fmla="*/ 13821 w 17107"/>
              <a:gd name="T91" fmla="*/ 2872 h 21949"/>
              <a:gd name="T92" fmla="*/ 16206 w 17107"/>
              <a:gd name="T93" fmla="*/ 20099 h 21949"/>
              <a:gd name="T94" fmla="*/ 15379 w 17107"/>
              <a:gd name="T95" fmla="*/ 19758 h 21949"/>
              <a:gd name="T96" fmla="*/ 2993 w 17107"/>
              <a:gd name="T97" fmla="*/ 20002 h 21949"/>
              <a:gd name="T98" fmla="*/ 9588 w 17107"/>
              <a:gd name="T99" fmla="*/ 21169 h 21949"/>
              <a:gd name="T100" fmla="*/ 14503 w 17107"/>
              <a:gd name="T101" fmla="*/ 21121 h 21949"/>
              <a:gd name="T102" fmla="*/ 12751 w 17107"/>
              <a:gd name="T103" fmla="*/ 21121 h 21949"/>
              <a:gd name="T104" fmla="*/ 7446 w 17107"/>
              <a:gd name="T105" fmla="*/ 21340 h 21949"/>
              <a:gd name="T106" fmla="*/ 5743 w 17107"/>
              <a:gd name="T107" fmla="*/ 19929 h 21949"/>
              <a:gd name="T108" fmla="*/ 2458 w 17107"/>
              <a:gd name="T109" fmla="*/ 21413 h 21949"/>
              <a:gd name="T110" fmla="*/ 6765 w 17107"/>
              <a:gd name="T111" fmla="*/ 19904 h 21949"/>
              <a:gd name="T112" fmla="*/ 5938 w 17107"/>
              <a:gd name="T113" fmla="*/ 828 h 21949"/>
              <a:gd name="T114" fmla="*/ 98 w 17107"/>
              <a:gd name="T115" fmla="*/ 2069 h 21949"/>
              <a:gd name="T116" fmla="*/ 950 w 17107"/>
              <a:gd name="T117" fmla="*/ 19977 h 21949"/>
              <a:gd name="T118" fmla="*/ 16425 w 17107"/>
              <a:gd name="T119" fmla="*/ 21583 h 21949"/>
              <a:gd name="T120" fmla="*/ 16839 w 17107"/>
              <a:gd name="T121" fmla="*/ 3115 h 21949"/>
              <a:gd name="T122" fmla="*/ 12799 w 17107"/>
              <a:gd name="T123" fmla="*/ 98 h 21949"/>
              <a:gd name="T124" fmla="*/ 6303 w 17107"/>
              <a:gd name="T125" fmla="*/ 25 h 21949"/>
              <a:gd name="T126" fmla="*/ 0 w 17107"/>
              <a:gd name="T127" fmla="*/ 0 h 21949"/>
              <a:gd name="T128" fmla="*/ 17107 w 17107"/>
              <a:gd name="T129" fmla="*/ 21949 h 2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26634" name="Shape 296"/>
          <p:cNvSpPr>
            <a:spLocks/>
          </p:cNvSpPr>
          <p:nvPr/>
        </p:nvSpPr>
        <p:spPr bwMode="auto">
          <a:xfrm rot="1619773">
            <a:off x="4284663" y="915988"/>
            <a:ext cx="1023937" cy="1008062"/>
          </a:xfrm>
          <a:custGeom>
            <a:avLst/>
            <a:gdLst>
              <a:gd name="T0" fmla="*/ 15816 w 17228"/>
              <a:gd name="T1" fmla="*/ 1655 h 17399"/>
              <a:gd name="T2" fmla="*/ 16011 w 17228"/>
              <a:gd name="T3" fmla="*/ 2142 h 17399"/>
              <a:gd name="T4" fmla="*/ 16181 w 17228"/>
              <a:gd name="T5" fmla="*/ 2702 h 17399"/>
              <a:gd name="T6" fmla="*/ 16717 w 17228"/>
              <a:gd name="T7" fmla="*/ 3456 h 17399"/>
              <a:gd name="T8" fmla="*/ 15476 w 17228"/>
              <a:gd name="T9" fmla="*/ 3237 h 17399"/>
              <a:gd name="T10" fmla="*/ 15962 w 17228"/>
              <a:gd name="T11" fmla="*/ 4259 h 17399"/>
              <a:gd name="T12" fmla="*/ 15257 w 17228"/>
              <a:gd name="T13" fmla="*/ 4283 h 17399"/>
              <a:gd name="T14" fmla="*/ 12531 w 17228"/>
              <a:gd name="T15" fmla="*/ 1850 h 17399"/>
              <a:gd name="T16" fmla="*/ 11753 w 17228"/>
              <a:gd name="T17" fmla="*/ 1704 h 17399"/>
              <a:gd name="T18" fmla="*/ 14600 w 17228"/>
              <a:gd name="T19" fmla="*/ 5500 h 17399"/>
              <a:gd name="T20" fmla="*/ 14575 w 17228"/>
              <a:gd name="T21" fmla="*/ 6497 h 17399"/>
              <a:gd name="T22" fmla="*/ 14137 w 17228"/>
              <a:gd name="T23" fmla="*/ 6668 h 17399"/>
              <a:gd name="T24" fmla="*/ 13188 w 17228"/>
              <a:gd name="T25" fmla="*/ 6303 h 17399"/>
              <a:gd name="T26" fmla="*/ 12580 w 17228"/>
              <a:gd name="T27" fmla="*/ 6546 h 17399"/>
              <a:gd name="T28" fmla="*/ 12823 w 17228"/>
              <a:gd name="T29" fmla="*/ 7909 h 17399"/>
              <a:gd name="T30" fmla="*/ 12434 w 17228"/>
              <a:gd name="T31" fmla="*/ 8055 h 17399"/>
              <a:gd name="T32" fmla="*/ 11461 w 17228"/>
              <a:gd name="T33" fmla="*/ 8176 h 17399"/>
              <a:gd name="T34" fmla="*/ 11461 w 17228"/>
              <a:gd name="T35" fmla="*/ 7811 h 17399"/>
              <a:gd name="T36" fmla="*/ 11145 w 17228"/>
              <a:gd name="T37" fmla="*/ 9442 h 17399"/>
              <a:gd name="T38" fmla="*/ 11072 w 17228"/>
              <a:gd name="T39" fmla="*/ 9831 h 17399"/>
              <a:gd name="T40" fmla="*/ 10001 w 17228"/>
              <a:gd name="T41" fmla="*/ 10026 h 17399"/>
              <a:gd name="T42" fmla="*/ 10755 w 17228"/>
              <a:gd name="T43" fmla="*/ 10147 h 17399"/>
              <a:gd name="T44" fmla="*/ 10050 w 17228"/>
              <a:gd name="T45" fmla="*/ 10950 h 17399"/>
              <a:gd name="T46" fmla="*/ 8833 w 17228"/>
              <a:gd name="T47" fmla="*/ 10585 h 17399"/>
              <a:gd name="T48" fmla="*/ 8468 w 17228"/>
              <a:gd name="T49" fmla="*/ 12824 h 17399"/>
              <a:gd name="T50" fmla="*/ 8687 w 17228"/>
              <a:gd name="T51" fmla="*/ 12507 h 17399"/>
              <a:gd name="T52" fmla="*/ 8152 w 17228"/>
              <a:gd name="T53" fmla="*/ 11510 h 17399"/>
              <a:gd name="T54" fmla="*/ 10025 w 17228"/>
              <a:gd name="T55" fmla="*/ 4867 h 17399"/>
              <a:gd name="T56" fmla="*/ 5183 w 17228"/>
              <a:gd name="T57" fmla="*/ 9782 h 17399"/>
              <a:gd name="T58" fmla="*/ 1460 w 17228"/>
              <a:gd name="T59" fmla="*/ 12459 h 17399"/>
              <a:gd name="T60" fmla="*/ 3577 w 17228"/>
              <a:gd name="T61" fmla="*/ 9880 h 17399"/>
              <a:gd name="T62" fmla="*/ 10561 w 17228"/>
              <a:gd name="T63" fmla="*/ 2775 h 17399"/>
              <a:gd name="T64" fmla="*/ 7811 w 17228"/>
              <a:gd name="T65" fmla="*/ 13432 h 17399"/>
              <a:gd name="T66" fmla="*/ 6424 w 17228"/>
              <a:gd name="T67" fmla="*/ 12702 h 17399"/>
              <a:gd name="T68" fmla="*/ 7300 w 17228"/>
              <a:gd name="T69" fmla="*/ 14040 h 17399"/>
              <a:gd name="T70" fmla="*/ 6278 w 17228"/>
              <a:gd name="T71" fmla="*/ 13797 h 17399"/>
              <a:gd name="T72" fmla="*/ 5718 w 17228"/>
              <a:gd name="T73" fmla="*/ 14016 h 17399"/>
              <a:gd name="T74" fmla="*/ 11729 w 17228"/>
              <a:gd name="T75" fmla="*/ 6716 h 17399"/>
              <a:gd name="T76" fmla="*/ 6643 w 17228"/>
              <a:gd name="T77" fmla="*/ 11899 h 17399"/>
              <a:gd name="T78" fmla="*/ 3042 w 17228"/>
              <a:gd name="T79" fmla="*/ 13846 h 17399"/>
              <a:gd name="T80" fmla="*/ 6181 w 17228"/>
              <a:gd name="T81" fmla="*/ 9393 h 17399"/>
              <a:gd name="T82" fmla="*/ 10488 w 17228"/>
              <a:gd name="T83" fmla="*/ 5062 h 17399"/>
              <a:gd name="T84" fmla="*/ 5986 w 17228"/>
              <a:gd name="T85" fmla="*/ 14770 h 17399"/>
              <a:gd name="T86" fmla="*/ 4867 w 17228"/>
              <a:gd name="T87" fmla="*/ 14430 h 17399"/>
              <a:gd name="T88" fmla="*/ 4818 w 17228"/>
              <a:gd name="T89" fmla="*/ 14892 h 17399"/>
              <a:gd name="T90" fmla="*/ 4210 w 17228"/>
              <a:gd name="T91" fmla="*/ 14868 h 17399"/>
              <a:gd name="T92" fmla="*/ 1047 w 17228"/>
              <a:gd name="T93" fmla="*/ 12532 h 17399"/>
              <a:gd name="T94" fmla="*/ 4404 w 17228"/>
              <a:gd name="T95" fmla="*/ 16230 h 17399"/>
              <a:gd name="T96" fmla="*/ 1168 w 17228"/>
              <a:gd name="T97" fmla="*/ 15233 h 17399"/>
              <a:gd name="T98" fmla="*/ 609 w 17228"/>
              <a:gd name="T99" fmla="*/ 16766 h 17399"/>
              <a:gd name="T100" fmla="*/ 13261 w 17228"/>
              <a:gd name="T101" fmla="*/ 74 h 17399"/>
              <a:gd name="T102" fmla="*/ 10317 w 17228"/>
              <a:gd name="T103" fmla="*/ 2385 h 17399"/>
              <a:gd name="T104" fmla="*/ 2190 w 17228"/>
              <a:gd name="T105" fmla="*/ 10537 h 17399"/>
              <a:gd name="T106" fmla="*/ 365 w 17228"/>
              <a:gd name="T107" fmla="*/ 13627 h 17399"/>
              <a:gd name="T108" fmla="*/ 438 w 17228"/>
              <a:gd name="T109" fmla="*/ 17350 h 17399"/>
              <a:gd name="T110" fmla="*/ 4429 w 17228"/>
              <a:gd name="T111" fmla="*/ 16741 h 17399"/>
              <a:gd name="T112" fmla="*/ 6959 w 17228"/>
              <a:gd name="T113" fmla="*/ 14965 h 17399"/>
              <a:gd name="T114" fmla="*/ 15500 w 17228"/>
              <a:gd name="T115" fmla="*/ 6205 h 17399"/>
              <a:gd name="T116" fmla="*/ 17106 w 17228"/>
              <a:gd name="T117" fmla="*/ 3845 h 17399"/>
              <a:gd name="T118" fmla="*/ 15670 w 17228"/>
              <a:gd name="T119" fmla="*/ 560 h 17399"/>
              <a:gd name="T120" fmla="*/ 0 w 17228"/>
              <a:gd name="T121" fmla="*/ 0 h 17399"/>
              <a:gd name="T122" fmla="*/ 17228 w 17228"/>
              <a:gd name="T123" fmla="*/ 17399 h 17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hape 96"/>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2FAF26C-A32F-4E47-B22B-B58BD0D9061A}" type="slidenum">
              <a:rPr lang="es-ES" altLang="es-ES" sz="1800">
                <a:solidFill>
                  <a:srgbClr val="FFFFFF"/>
                </a:solidFill>
                <a:latin typeface="Lato Light" charset="0"/>
                <a:sym typeface="Lato Light" charset="0"/>
              </a:rPr>
              <a:pPr/>
              <a:t>5</a:t>
            </a:fld>
            <a:endParaRPr lang="es-ES" altLang="es-ES" sz="1800" dirty="0">
              <a:solidFill>
                <a:srgbClr val="FFFFFF"/>
              </a:solidFill>
              <a:latin typeface="Lato Light" charset="0"/>
              <a:sym typeface="Lato Light" charset="0"/>
            </a:endParaRPr>
          </a:p>
        </p:txBody>
      </p:sp>
      <p:sp>
        <p:nvSpPr>
          <p:cNvPr id="24586" name="Shape 112"/>
          <p:cNvSpPr txBox="1">
            <a:spLocks/>
          </p:cNvSpPr>
          <p:nvPr/>
        </p:nvSpPr>
        <p:spPr bwMode="auto">
          <a:xfrm>
            <a:off x="323850" y="1347788"/>
            <a:ext cx="59753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s-ES" altLang="es-ES" sz="1800" dirty="0">
                <a:solidFill>
                  <a:schemeClr val="bg2"/>
                </a:solidFill>
                <a:latin typeface="Calibri" panose="020F0502020204030204" pitchFamily="34" charset="0"/>
                <a:sym typeface="Lato Light" charset="0"/>
              </a:rPr>
              <a:t>	El objetivo principal es crear una herramienta portátil, sencilla de gestionar y visualmente atractiva, que agilice el proceso de pedidos, por parte de los comerciales, cuando realizan visitas al cliente.</a:t>
            </a:r>
          </a:p>
          <a:p>
            <a:endParaRPr lang="es-ES" altLang="es-ES" sz="1800" dirty="0">
              <a:solidFill>
                <a:schemeClr val="bg2"/>
              </a:solidFill>
              <a:latin typeface="Calibri" panose="020F0502020204030204" pitchFamily="34" charset="0"/>
              <a:sym typeface="Lato Light" charset="0"/>
            </a:endParaRPr>
          </a:p>
          <a:p>
            <a:r>
              <a:rPr lang="es-ES" altLang="es-ES" sz="1800" dirty="0">
                <a:solidFill>
                  <a:schemeClr val="bg2"/>
                </a:solidFill>
                <a:latin typeface="Calibri" panose="020F0502020204030204" pitchFamily="34" charset="0"/>
                <a:sym typeface="Lato Light" charset="0"/>
              </a:rPr>
              <a:t>	Durante el desarrollo de la misma, adquirir las competencias necesarias para abordar los diferentes problemas que vayan surgiendo.</a:t>
            </a:r>
          </a:p>
        </p:txBody>
      </p:sp>
      <p:sp>
        <p:nvSpPr>
          <p:cNvPr id="24587" name="Shape 113"/>
          <p:cNvSpPr txBox="1">
            <a:spLocks/>
          </p:cNvSpPr>
          <p:nvPr/>
        </p:nvSpPr>
        <p:spPr bwMode="auto">
          <a:xfrm>
            <a:off x="323850" y="520700"/>
            <a:ext cx="62753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Objetivos del proyecto</a:t>
            </a: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hape 94"/>
          <p:cNvSpPr txBox="1">
            <a:spLocks noGrp="1"/>
          </p:cNvSpPr>
          <p:nvPr>
            <p:ph type="title" idx="4294967295"/>
          </p:nvPr>
        </p:nvSpPr>
        <p:spPr>
          <a:xfrm>
            <a:off x="358775" y="539750"/>
            <a:ext cx="5843588" cy="857250"/>
          </a:xfrm>
        </p:spPr>
        <p:txBody>
          <a:bodyPr/>
          <a:lstStyle/>
          <a:p>
            <a:pPr eaLnBrk="1" hangingPunct="1">
              <a:buClr>
                <a:srgbClr val="434343"/>
              </a:buClr>
              <a:buSzPts val="4800"/>
              <a:buFont typeface="Lato Hairline"/>
              <a:buNone/>
            </a:pPr>
            <a:r>
              <a:rPr lang="es-ES" altLang="es-ES" sz="4800" dirty="0" smtClean="0">
                <a:solidFill>
                  <a:srgbClr val="434343"/>
                </a:solidFill>
                <a:latin typeface="Arial" panose="020B0604020202020204" pitchFamily="34" charset="0"/>
                <a:cs typeface="Arial" panose="020B0604020202020204" pitchFamily="34" charset="0"/>
                <a:sym typeface="Lato Hairline"/>
              </a:rPr>
              <a:t>Como surgió la idea</a:t>
            </a:r>
          </a:p>
        </p:txBody>
      </p:sp>
      <p:sp>
        <p:nvSpPr>
          <p:cNvPr id="99331" name="Shape 96"/>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0E222983-1D50-4367-AA43-2ABFD89F10F8}" type="slidenum">
              <a:rPr lang="es-ES" altLang="es-ES" sz="1800">
                <a:solidFill>
                  <a:srgbClr val="FFFFFF"/>
                </a:solidFill>
                <a:latin typeface="Lato Light" charset="0"/>
                <a:sym typeface="Lato Light" charset="0"/>
              </a:rPr>
              <a:pPr algn="r"/>
              <a:t>6</a:t>
            </a:fld>
            <a:endParaRPr lang="es-ES" altLang="es-ES" sz="1800" dirty="0">
              <a:solidFill>
                <a:srgbClr val="FFFFFF"/>
              </a:solidFill>
              <a:latin typeface="Lato Light" charset="0"/>
              <a:sym typeface="Lato Light" charset="0"/>
            </a:endParaRPr>
          </a:p>
        </p:txBody>
      </p:sp>
      <p:pic>
        <p:nvPicPr>
          <p:cNvPr id="99332" name="Picture 4" descr="Id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608263"/>
            <a:ext cx="3802062" cy="2535237"/>
          </a:xfrm>
          <a:prstGeom prst="rect">
            <a:avLst/>
          </a:prstGeom>
          <a:noFill/>
          <a:extLst>
            <a:ext uri="{909E8E84-426E-40DD-AFC4-6F175D3DCCD1}">
              <a14:hiddenFill xmlns:a14="http://schemas.microsoft.com/office/drawing/2010/main">
                <a:solidFill>
                  <a:srgbClr val="FFFFFF"/>
                </a:solidFill>
              </a14:hiddenFill>
            </a:ext>
          </a:extLst>
        </p:spPr>
      </p:pic>
      <p:sp>
        <p:nvSpPr>
          <p:cNvPr id="99333" name="Shape 112"/>
          <p:cNvSpPr txBox="1">
            <a:spLocks/>
          </p:cNvSpPr>
          <p:nvPr/>
        </p:nvSpPr>
        <p:spPr bwMode="auto">
          <a:xfrm>
            <a:off x="323850" y="1347788"/>
            <a:ext cx="5761038"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spcBef>
                <a:spcPts val="600"/>
              </a:spcBef>
              <a:buClr>
                <a:srgbClr val="B7B7B7"/>
              </a:buClr>
              <a:buSzPts val="1800"/>
              <a:buFont typeface="Lato Light" charset="0"/>
              <a:buNone/>
            </a:pPr>
            <a:r>
              <a:rPr lang="es-ES" altLang="es-ES" sz="1800" dirty="0">
                <a:solidFill>
                  <a:srgbClr val="666666"/>
                </a:solidFill>
                <a:latin typeface="Calibri" panose="020F0502020204030204" pitchFamily="34" charset="0"/>
                <a:sym typeface="Lato Light" charset="0"/>
              </a:rPr>
              <a:t>	La idea surge de la necesidad de pequeñas pymes, para adaptar sus sistemas de ventas, a formatos portátiles, sin realizar grandes inversiones y manteniendo su forma de trabajar.</a:t>
            </a: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89"/>
          <p:cNvSpPr>
            <a:spLocks noGrp="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06FD8EC-4670-444E-9EE6-18258D9678FA}" type="slidenum">
              <a:rPr lang="es-ES" altLang="es-ES" sz="1800">
                <a:solidFill>
                  <a:srgbClr val="FFFFFF"/>
                </a:solidFill>
                <a:latin typeface="Lato Light" charset="0"/>
                <a:sym typeface="Lato Light" charset="0"/>
              </a:rPr>
              <a:pPr/>
              <a:t>7</a:t>
            </a:fld>
            <a:endParaRPr lang="es-ES" altLang="es-ES" sz="1800" dirty="0">
              <a:solidFill>
                <a:srgbClr val="FFFFFF"/>
              </a:solidFill>
              <a:latin typeface="Lato Light" charset="0"/>
              <a:sym typeface="Lato Light" charset="0"/>
            </a:endParaRPr>
          </a:p>
        </p:txBody>
      </p:sp>
      <p:sp>
        <p:nvSpPr>
          <p:cNvPr id="22532" name="Shape 101"/>
          <p:cNvSpPr txBox="1">
            <a:spLocks/>
          </p:cNvSpPr>
          <p:nvPr/>
        </p:nvSpPr>
        <p:spPr bwMode="auto">
          <a:xfrm>
            <a:off x="2339975" y="1708150"/>
            <a:ext cx="46799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434343"/>
              </a:buClr>
              <a:buSzPts val="4800"/>
              <a:buFont typeface="Lato Hairline"/>
              <a:buNone/>
            </a:pPr>
            <a:r>
              <a:rPr lang="es-ES" altLang="es-ES" sz="6000" dirty="0">
                <a:solidFill>
                  <a:srgbClr val="FFFFFF"/>
                </a:solidFill>
                <a:latin typeface="Lato Hairline"/>
                <a:sym typeface="Lato Hairline"/>
              </a:rPr>
              <a:t>Planificación</a:t>
            </a:r>
          </a:p>
        </p:txBody>
      </p:sp>
      <p:sp>
        <p:nvSpPr>
          <p:cNvPr id="22534" name="Shape 331"/>
          <p:cNvSpPr>
            <a:spLocks/>
          </p:cNvSpPr>
          <p:nvPr/>
        </p:nvSpPr>
        <p:spPr bwMode="auto">
          <a:xfrm>
            <a:off x="4356100" y="3003550"/>
            <a:ext cx="936625" cy="792163"/>
          </a:xfrm>
          <a:custGeom>
            <a:avLst/>
            <a:gdLst>
              <a:gd name="T0" fmla="*/ 4769 w 17495"/>
              <a:gd name="T1" fmla="*/ 1947 h 15330"/>
              <a:gd name="T2" fmla="*/ 3285 w 17495"/>
              <a:gd name="T3" fmla="*/ 1533 h 15330"/>
              <a:gd name="T4" fmla="*/ 1947 w 17495"/>
              <a:gd name="T5" fmla="*/ 1679 h 15330"/>
              <a:gd name="T6" fmla="*/ 6935 w 17495"/>
              <a:gd name="T7" fmla="*/ 1558 h 15330"/>
              <a:gd name="T8" fmla="*/ 7519 w 17495"/>
              <a:gd name="T9" fmla="*/ 1509 h 15330"/>
              <a:gd name="T10" fmla="*/ 15135 w 17495"/>
              <a:gd name="T11" fmla="*/ 1412 h 15330"/>
              <a:gd name="T12" fmla="*/ 8687 w 17495"/>
              <a:gd name="T13" fmla="*/ 1387 h 15330"/>
              <a:gd name="T14" fmla="*/ 8833 w 17495"/>
              <a:gd name="T15" fmla="*/ 1631 h 15330"/>
              <a:gd name="T16" fmla="*/ 11047 w 17495"/>
              <a:gd name="T17" fmla="*/ 1898 h 15330"/>
              <a:gd name="T18" fmla="*/ 11996 w 17495"/>
              <a:gd name="T19" fmla="*/ 1339 h 15330"/>
              <a:gd name="T20" fmla="*/ 12045 w 17495"/>
              <a:gd name="T21" fmla="*/ 1801 h 15330"/>
              <a:gd name="T22" fmla="*/ 13675 w 17495"/>
              <a:gd name="T23" fmla="*/ 2020 h 15330"/>
              <a:gd name="T24" fmla="*/ 16911 w 17495"/>
              <a:gd name="T25" fmla="*/ 1485 h 15330"/>
              <a:gd name="T26" fmla="*/ 438 w 17495"/>
              <a:gd name="T27" fmla="*/ 1679 h 15330"/>
              <a:gd name="T28" fmla="*/ 462 w 17495"/>
              <a:gd name="T29" fmla="*/ 2872 h 15330"/>
              <a:gd name="T30" fmla="*/ 16473 w 17495"/>
              <a:gd name="T31" fmla="*/ 3188 h 15330"/>
              <a:gd name="T32" fmla="*/ 16424 w 17495"/>
              <a:gd name="T33" fmla="*/ 2361 h 15330"/>
              <a:gd name="T34" fmla="*/ 16789 w 17495"/>
              <a:gd name="T35" fmla="*/ 3577 h 15330"/>
              <a:gd name="T36" fmla="*/ 16935 w 17495"/>
              <a:gd name="T37" fmla="*/ 3723 h 15330"/>
              <a:gd name="T38" fmla="*/ 16424 w 17495"/>
              <a:gd name="T39" fmla="*/ 5207 h 15330"/>
              <a:gd name="T40" fmla="*/ 16911 w 17495"/>
              <a:gd name="T41" fmla="*/ 6132 h 15330"/>
              <a:gd name="T42" fmla="*/ 16668 w 17495"/>
              <a:gd name="T43" fmla="*/ 6935 h 15330"/>
              <a:gd name="T44" fmla="*/ 681 w 17495"/>
              <a:gd name="T45" fmla="*/ 6959 h 15330"/>
              <a:gd name="T46" fmla="*/ 852 w 17495"/>
              <a:gd name="T47" fmla="*/ 8054 h 15330"/>
              <a:gd name="T48" fmla="*/ 16449 w 17495"/>
              <a:gd name="T49" fmla="*/ 8371 h 15330"/>
              <a:gd name="T50" fmla="*/ 10122 w 17495"/>
              <a:gd name="T51" fmla="*/ 4258 h 15330"/>
              <a:gd name="T52" fmla="*/ 9392 w 17495"/>
              <a:gd name="T53" fmla="*/ 7568 h 15330"/>
              <a:gd name="T54" fmla="*/ 5864 w 17495"/>
              <a:gd name="T55" fmla="*/ 6205 h 15330"/>
              <a:gd name="T56" fmla="*/ 3796 w 17495"/>
              <a:gd name="T57" fmla="*/ 9149 h 15330"/>
              <a:gd name="T58" fmla="*/ 8249 w 17495"/>
              <a:gd name="T59" fmla="*/ 8395 h 15330"/>
              <a:gd name="T60" fmla="*/ 13139 w 17495"/>
              <a:gd name="T61" fmla="*/ 5743 h 15330"/>
              <a:gd name="T62" fmla="*/ 13675 w 17495"/>
              <a:gd name="T63" fmla="*/ 5086 h 15330"/>
              <a:gd name="T64" fmla="*/ 730 w 17495"/>
              <a:gd name="T65" fmla="*/ 9052 h 15330"/>
              <a:gd name="T66" fmla="*/ 16935 w 17495"/>
              <a:gd name="T67" fmla="*/ 8541 h 15330"/>
              <a:gd name="T68" fmla="*/ 16449 w 17495"/>
              <a:gd name="T69" fmla="*/ 9855 h 15330"/>
              <a:gd name="T70" fmla="*/ 584 w 17495"/>
              <a:gd name="T71" fmla="*/ 10755 h 15330"/>
              <a:gd name="T72" fmla="*/ 15938 w 17495"/>
              <a:gd name="T73" fmla="*/ 5597 h 15330"/>
              <a:gd name="T74" fmla="*/ 5037 w 17495"/>
              <a:gd name="T75" fmla="*/ 10634 h 15330"/>
              <a:gd name="T76" fmla="*/ 3285 w 17495"/>
              <a:gd name="T77" fmla="*/ 2409 h 15330"/>
              <a:gd name="T78" fmla="*/ 10925 w 17495"/>
              <a:gd name="T79" fmla="*/ 11412 h 15330"/>
              <a:gd name="T80" fmla="*/ 1509 w 17495"/>
              <a:gd name="T81" fmla="*/ 11145 h 15330"/>
              <a:gd name="T82" fmla="*/ 15037 w 17495"/>
              <a:gd name="T83" fmla="*/ 11169 h 15330"/>
              <a:gd name="T84" fmla="*/ 16960 w 17495"/>
              <a:gd name="T85" fmla="*/ 10853 h 15330"/>
              <a:gd name="T86" fmla="*/ 16935 w 17495"/>
              <a:gd name="T87" fmla="*/ 10366 h 15330"/>
              <a:gd name="T88" fmla="*/ 2750 w 17495"/>
              <a:gd name="T89" fmla="*/ 11266 h 15330"/>
              <a:gd name="T90" fmla="*/ 8735 w 17495"/>
              <a:gd name="T91" fmla="*/ 11339 h 15330"/>
              <a:gd name="T92" fmla="*/ 10317 w 17495"/>
              <a:gd name="T93" fmla="*/ 11047 h 15330"/>
              <a:gd name="T94" fmla="*/ 9392 w 17495"/>
              <a:gd name="T95" fmla="*/ 11607 h 15330"/>
              <a:gd name="T96" fmla="*/ 3577 w 17495"/>
              <a:gd name="T97" fmla="*/ 11485 h 15330"/>
              <a:gd name="T98" fmla="*/ 4769 w 17495"/>
              <a:gd name="T99" fmla="*/ 11583 h 15330"/>
              <a:gd name="T100" fmla="*/ 4842 w 17495"/>
              <a:gd name="T101" fmla="*/ 974 h 15330"/>
              <a:gd name="T102" fmla="*/ 97 w 17495"/>
              <a:gd name="T103" fmla="*/ 3626 h 15330"/>
              <a:gd name="T104" fmla="*/ 560 w 17495"/>
              <a:gd name="T105" fmla="*/ 11996 h 15330"/>
              <a:gd name="T106" fmla="*/ 3674 w 17495"/>
              <a:gd name="T107" fmla="*/ 13651 h 15330"/>
              <a:gd name="T108" fmla="*/ 3820 w 17495"/>
              <a:gd name="T109" fmla="*/ 14721 h 15330"/>
              <a:gd name="T110" fmla="*/ 12337 w 17495"/>
              <a:gd name="T111" fmla="*/ 11996 h 15330"/>
              <a:gd name="T112" fmla="*/ 13991 w 17495"/>
              <a:gd name="T113" fmla="*/ 14040 h 15330"/>
              <a:gd name="T114" fmla="*/ 17446 w 17495"/>
              <a:gd name="T115" fmla="*/ 11899 h 15330"/>
              <a:gd name="T116" fmla="*/ 17203 w 17495"/>
              <a:gd name="T117" fmla="*/ 1241 h 15330"/>
              <a:gd name="T118" fmla="*/ 8954 w 17495"/>
              <a:gd name="T119" fmla="*/ 852 h 15330"/>
              <a:gd name="T120" fmla="*/ 0 w 17495"/>
              <a:gd name="T121" fmla="*/ 0 h 15330"/>
              <a:gd name="T122" fmla="*/ 17495 w 17495"/>
              <a:gd name="T123" fmla="*/ 15330 h 15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22535" name="Shape 324"/>
          <p:cNvSpPr>
            <a:spLocks/>
          </p:cNvSpPr>
          <p:nvPr/>
        </p:nvSpPr>
        <p:spPr bwMode="auto">
          <a:xfrm rot="891994">
            <a:off x="5292725" y="771525"/>
            <a:ext cx="1044575" cy="900113"/>
          </a:xfrm>
          <a:custGeom>
            <a:avLst/>
            <a:gdLst>
              <a:gd name="T0" fmla="*/ 7105 w 19126"/>
              <a:gd name="T1" fmla="*/ 3577 h 15136"/>
              <a:gd name="T2" fmla="*/ 10317 w 19126"/>
              <a:gd name="T3" fmla="*/ 3383 h 15136"/>
              <a:gd name="T4" fmla="*/ 9952 w 19126"/>
              <a:gd name="T5" fmla="*/ 2653 h 15136"/>
              <a:gd name="T6" fmla="*/ 13918 w 19126"/>
              <a:gd name="T7" fmla="*/ 3942 h 15136"/>
              <a:gd name="T8" fmla="*/ 3553 w 19126"/>
              <a:gd name="T9" fmla="*/ 5597 h 15136"/>
              <a:gd name="T10" fmla="*/ 3577 w 19126"/>
              <a:gd name="T11" fmla="*/ 6886 h 15136"/>
              <a:gd name="T12" fmla="*/ 4161 w 19126"/>
              <a:gd name="T13" fmla="*/ 5670 h 15136"/>
              <a:gd name="T14" fmla="*/ 5791 w 19126"/>
              <a:gd name="T15" fmla="*/ 779 h 15136"/>
              <a:gd name="T16" fmla="*/ 10439 w 19126"/>
              <a:gd name="T17" fmla="*/ 1679 h 15136"/>
              <a:gd name="T18" fmla="*/ 12872 w 19126"/>
              <a:gd name="T19" fmla="*/ 2701 h 15136"/>
              <a:gd name="T20" fmla="*/ 13699 w 19126"/>
              <a:gd name="T21" fmla="*/ 3261 h 15136"/>
              <a:gd name="T22" fmla="*/ 13529 w 19126"/>
              <a:gd name="T23" fmla="*/ 4550 h 15136"/>
              <a:gd name="T24" fmla="*/ 14210 w 19126"/>
              <a:gd name="T25" fmla="*/ 5086 h 15136"/>
              <a:gd name="T26" fmla="*/ 15743 w 19126"/>
              <a:gd name="T27" fmla="*/ 5864 h 15136"/>
              <a:gd name="T28" fmla="*/ 15038 w 19126"/>
              <a:gd name="T29" fmla="*/ 6010 h 15136"/>
              <a:gd name="T30" fmla="*/ 14527 w 19126"/>
              <a:gd name="T31" fmla="*/ 6497 h 15136"/>
              <a:gd name="T32" fmla="*/ 16060 w 19126"/>
              <a:gd name="T33" fmla="*/ 7714 h 15136"/>
              <a:gd name="T34" fmla="*/ 15597 w 19126"/>
              <a:gd name="T35" fmla="*/ 7835 h 15136"/>
              <a:gd name="T36" fmla="*/ 14575 w 19126"/>
              <a:gd name="T37" fmla="*/ 8006 h 15136"/>
              <a:gd name="T38" fmla="*/ 15135 w 19126"/>
              <a:gd name="T39" fmla="*/ 8955 h 15136"/>
              <a:gd name="T40" fmla="*/ 15646 w 19126"/>
              <a:gd name="T41" fmla="*/ 9904 h 15136"/>
              <a:gd name="T42" fmla="*/ 14697 w 19126"/>
              <a:gd name="T43" fmla="*/ 9952 h 15136"/>
              <a:gd name="T44" fmla="*/ 13870 w 19126"/>
              <a:gd name="T45" fmla="*/ 9733 h 15136"/>
              <a:gd name="T46" fmla="*/ 13772 w 19126"/>
              <a:gd name="T47" fmla="*/ 10366 h 15136"/>
              <a:gd name="T48" fmla="*/ 13578 w 19126"/>
              <a:gd name="T49" fmla="*/ 10974 h 15136"/>
              <a:gd name="T50" fmla="*/ 13213 w 19126"/>
              <a:gd name="T51" fmla="*/ 11461 h 15136"/>
              <a:gd name="T52" fmla="*/ 13237 w 19126"/>
              <a:gd name="T53" fmla="*/ 13164 h 15136"/>
              <a:gd name="T54" fmla="*/ 11850 w 19126"/>
              <a:gd name="T55" fmla="*/ 13042 h 15136"/>
              <a:gd name="T56" fmla="*/ 11509 w 19126"/>
              <a:gd name="T57" fmla="*/ 12580 h 15136"/>
              <a:gd name="T58" fmla="*/ 10998 w 19126"/>
              <a:gd name="T59" fmla="*/ 12799 h 15136"/>
              <a:gd name="T60" fmla="*/ 10269 w 19126"/>
              <a:gd name="T61" fmla="*/ 12945 h 15136"/>
              <a:gd name="T62" fmla="*/ 9271 w 19126"/>
              <a:gd name="T63" fmla="*/ 12799 h 15136"/>
              <a:gd name="T64" fmla="*/ 8200 w 19126"/>
              <a:gd name="T65" fmla="*/ 12653 h 15136"/>
              <a:gd name="T66" fmla="*/ 7349 w 19126"/>
              <a:gd name="T67" fmla="*/ 12653 h 15136"/>
              <a:gd name="T68" fmla="*/ 6473 w 19126"/>
              <a:gd name="T69" fmla="*/ 12702 h 15136"/>
              <a:gd name="T70" fmla="*/ 5743 w 19126"/>
              <a:gd name="T71" fmla="*/ 12872 h 15136"/>
              <a:gd name="T72" fmla="*/ 4648 w 19126"/>
              <a:gd name="T73" fmla="*/ 13383 h 15136"/>
              <a:gd name="T74" fmla="*/ 2677 w 19126"/>
              <a:gd name="T75" fmla="*/ 10926 h 15136"/>
              <a:gd name="T76" fmla="*/ 1412 w 19126"/>
              <a:gd name="T77" fmla="*/ 8249 h 15136"/>
              <a:gd name="T78" fmla="*/ 511 w 19126"/>
              <a:gd name="T79" fmla="*/ 8322 h 15136"/>
              <a:gd name="T80" fmla="*/ 1631 w 19126"/>
              <a:gd name="T81" fmla="*/ 6327 h 15136"/>
              <a:gd name="T82" fmla="*/ 4283 w 19126"/>
              <a:gd name="T83" fmla="*/ 2726 h 15136"/>
              <a:gd name="T84" fmla="*/ 4794 w 19126"/>
              <a:gd name="T85" fmla="*/ 49 h 15136"/>
              <a:gd name="T86" fmla="*/ 3455 w 19126"/>
              <a:gd name="T87" fmla="*/ 2726 h 15136"/>
              <a:gd name="T88" fmla="*/ 536 w 19126"/>
              <a:gd name="T89" fmla="*/ 5986 h 15136"/>
              <a:gd name="T90" fmla="*/ 365 w 19126"/>
              <a:gd name="T91" fmla="*/ 9198 h 15136"/>
              <a:gd name="T92" fmla="*/ 1923 w 19126"/>
              <a:gd name="T93" fmla="*/ 10804 h 15136"/>
              <a:gd name="T94" fmla="*/ 4137 w 19126"/>
              <a:gd name="T95" fmla="*/ 14819 h 15136"/>
              <a:gd name="T96" fmla="*/ 5791 w 19126"/>
              <a:gd name="T97" fmla="*/ 14502 h 15136"/>
              <a:gd name="T98" fmla="*/ 10925 w 19126"/>
              <a:gd name="T99" fmla="*/ 13407 h 15136"/>
              <a:gd name="T100" fmla="*/ 13213 w 19126"/>
              <a:gd name="T101" fmla="*/ 14721 h 15136"/>
              <a:gd name="T102" fmla="*/ 14137 w 19126"/>
              <a:gd name="T103" fmla="*/ 11947 h 15136"/>
              <a:gd name="T104" fmla="*/ 16765 w 19126"/>
              <a:gd name="T105" fmla="*/ 8273 h 15136"/>
              <a:gd name="T106" fmla="*/ 19077 w 19126"/>
              <a:gd name="T107" fmla="*/ 8346 h 15136"/>
              <a:gd name="T108" fmla="*/ 17787 w 19126"/>
              <a:gd name="T109" fmla="*/ 8127 h 15136"/>
              <a:gd name="T110" fmla="*/ 18006 w 19126"/>
              <a:gd name="T111" fmla="*/ 6862 h 15136"/>
              <a:gd name="T112" fmla="*/ 16644 w 19126"/>
              <a:gd name="T113" fmla="*/ 7835 h 15136"/>
              <a:gd name="T114" fmla="*/ 14624 w 19126"/>
              <a:gd name="T115" fmla="*/ 3091 h 15136"/>
              <a:gd name="T116" fmla="*/ 7349 w 19126"/>
              <a:gd name="T117" fmla="*/ 1120 h 15136"/>
              <a:gd name="T118" fmla="*/ 0 w 19126"/>
              <a:gd name="T119" fmla="*/ 0 h 15136"/>
              <a:gd name="T120" fmla="*/ 19126 w 19126"/>
              <a:gd name="T121" fmla="*/ 15136 h 15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T118" t="T119" r="T120" b="T121"/>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
        <p:nvSpPr>
          <p:cNvPr id="22536" name="Shape 329"/>
          <p:cNvSpPr>
            <a:spLocks/>
          </p:cNvSpPr>
          <p:nvPr/>
        </p:nvSpPr>
        <p:spPr bwMode="auto">
          <a:xfrm>
            <a:off x="3276600" y="915988"/>
            <a:ext cx="1008063" cy="725487"/>
          </a:xfrm>
          <a:custGeom>
            <a:avLst/>
            <a:gdLst>
              <a:gd name="T0" fmla="*/ 10999 w 18177"/>
              <a:gd name="T1" fmla="*/ 4794 h 13384"/>
              <a:gd name="T2" fmla="*/ 12142 w 18177"/>
              <a:gd name="T3" fmla="*/ 4064 h 13384"/>
              <a:gd name="T4" fmla="*/ 12750 w 18177"/>
              <a:gd name="T5" fmla="*/ 4696 h 13384"/>
              <a:gd name="T6" fmla="*/ 11242 w 18177"/>
              <a:gd name="T7" fmla="*/ 5232 h 13384"/>
              <a:gd name="T8" fmla="*/ 12239 w 18177"/>
              <a:gd name="T9" fmla="*/ 5913 h 13384"/>
              <a:gd name="T10" fmla="*/ 12531 w 18177"/>
              <a:gd name="T11" fmla="*/ 6643 h 13384"/>
              <a:gd name="T12" fmla="*/ 10853 w 18177"/>
              <a:gd name="T13" fmla="*/ 5913 h 13384"/>
              <a:gd name="T14" fmla="*/ 10950 w 18177"/>
              <a:gd name="T15" fmla="*/ 6789 h 13384"/>
              <a:gd name="T16" fmla="*/ 11023 w 18177"/>
              <a:gd name="T17" fmla="*/ 5913 h 13384"/>
              <a:gd name="T18" fmla="*/ 11169 w 18177"/>
              <a:gd name="T19" fmla="*/ 7032 h 13384"/>
              <a:gd name="T20" fmla="*/ 11947 w 18177"/>
              <a:gd name="T21" fmla="*/ 7543 h 13384"/>
              <a:gd name="T22" fmla="*/ 3285 w 18177"/>
              <a:gd name="T23" fmla="*/ 6959 h 13384"/>
              <a:gd name="T24" fmla="*/ 12312 w 18177"/>
              <a:gd name="T25" fmla="*/ 7860 h 13384"/>
              <a:gd name="T26" fmla="*/ 12653 w 18177"/>
              <a:gd name="T27" fmla="*/ 8517 h 13384"/>
              <a:gd name="T28" fmla="*/ 10609 w 18177"/>
              <a:gd name="T29" fmla="*/ 8590 h 13384"/>
              <a:gd name="T30" fmla="*/ 11218 w 18177"/>
              <a:gd name="T31" fmla="*/ 8054 h 13384"/>
              <a:gd name="T32" fmla="*/ 11607 w 18177"/>
              <a:gd name="T33" fmla="*/ 9685 h 13384"/>
              <a:gd name="T34" fmla="*/ 4745 w 18177"/>
              <a:gd name="T35" fmla="*/ 6375 h 13384"/>
              <a:gd name="T36" fmla="*/ 2385 w 18177"/>
              <a:gd name="T37" fmla="*/ 8614 h 13384"/>
              <a:gd name="T38" fmla="*/ 12166 w 18177"/>
              <a:gd name="T39" fmla="*/ 9733 h 13384"/>
              <a:gd name="T40" fmla="*/ 12483 w 18177"/>
              <a:gd name="T41" fmla="*/ 10488 h 13384"/>
              <a:gd name="T42" fmla="*/ 10853 w 18177"/>
              <a:gd name="T43" fmla="*/ 9855 h 13384"/>
              <a:gd name="T44" fmla="*/ 11291 w 18177"/>
              <a:gd name="T45" fmla="*/ 10415 h 13384"/>
              <a:gd name="T46" fmla="*/ 4088 w 18177"/>
              <a:gd name="T47" fmla="*/ 8760 h 13384"/>
              <a:gd name="T48" fmla="*/ 2750 w 18177"/>
              <a:gd name="T49" fmla="*/ 9612 h 13384"/>
              <a:gd name="T50" fmla="*/ 16911 w 18177"/>
              <a:gd name="T51" fmla="*/ 9879 h 13384"/>
              <a:gd name="T52" fmla="*/ 10415 w 18177"/>
              <a:gd name="T53" fmla="*/ 3407 h 13384"/>
              <a:gd name="T54" fmla="*/ 11874 w 18177"/>
              <a:gd name="T55" fmla="*/ 3650 h 13384"/>
              <a:gd name="T56" fmla="*/ 12896 w 18177"/>
              <a:gd name="T57" fmla="*/ 11120 h 13384"/>
              <a:gd name="T58" fmla="*/ 11291 w 18177"/>
              <a:gd name="T59" fmla="*/ 10779 h 13384"/>
              <a:gd name="T60" fmla="*/ 10147 w 18177"/>
              <a:gd name="T61" fmla="*/ 3699 h 13384"/>
              <a:gd name="T62" fmla="*/ 15768 w 18177"/>
              <a:gd name="T63" fmla="*/ 10852 h 13384"/>
              <a:gd name="T64" fmla="*/ 15232 w 18177"/>
              <a:gd name="T65" fmla="*/ 7349 h 13384"/>
              <a:gd name="T66" fmla="*/ 15135 w 18177"/>
              <a:gd name="T67" fmla="*/ 10366 h 13384"/>
              <a:gd name="T68" fmla="*/ 3893 w 18177"/>
              <a:gd name="T69" fmla="*/ 11217 h 13384"/>
              <a:gd name="T70" fmla="*/ 3334 w 18177"/>
              <a:gd name="T71" fmla="*/ 11242 h 13384"/>
              <a:gd name="T72" fmla="*/ 3845 w 18177"/>
              <a:gd name="T73" fmla="*/ 9831 h 13384"/>
              <a:gd name="T74" fmla="*/ 8687 w 18177"/>
              <a:gd name="T75" fmla="*/ 2531 h 13384"/>
              <a:gd name="T76" fmla="*/ 6132 w 18177"/>
              <a:gd name="T77" fmla="*/ 10147 h 13384"/>
              <a:gd name="T78" fmla="*/ 14624 w 18177"/>
              <a:gd name="T79" fmla="*/ 6497 h 13384"/>
              <a:gd name="T80" fmla="*/ 14502 w 18177"/>
              <a:gd name="T81" fmla="*/ 9587 h 13384"/>
              <a:gd name="T82" fmla="*/ 9831 w 18177"/>
              <a:gd name="T83" fmla="*/ 3212 h 13384"/>
              <a:gd name="T84" fmla="*/ 10001 w 18177"/>
              <a:gd name="T85" fmla="*/ 11436 h 13384"/>
              <a:gd name="T86" fmla="*/ 13091 w 18177"/>
              <a:gd name="T87" fmla="*/ 11704 h 13384"/>
              <a:gd name="T88" fmla="*/ 13213 w 18177"/>
              <a:gd name="T89" fmla="*/ 3723 h 13384"/>
              <a:gd name="T90" fmla="*/ 1631 w 18177"/>
              <a:gd name="T91" fmla="*/ 6083 h 13384"/>
              <a:gd name="T92" fmla="*/ 2117 w 18177"/>
              <a:gd name="T93" fmla="*/ 11753 h 13384"/>
              <a:gd name="T94" fmla="*/ 5037 w 18177"/>
              <a:gd name="T95" fmla="*/ 8882 h 13384"/>
              <a:gd name="T96" fmla="*/ 5621 w 18177"/>
              <a:gd name="T97" fmla="*/ 341 h 13384"/>
              <a:gd name="T98" fmla="*/ 5524 w 18177"/>
              <a:gd name="T99" fmla="*/ 7908 h 13384"/>
              <a:gd name="T100" fmla="*/ 8955 w 18177"/>
              <a:gd name="T101" fmla="*/ 11704 h 13384"/>
              <a:gd name="T102" fmla="*/ 9125 w 18177"/>
              <a:gd name="T103" fmla="*/ 2312 h 13384"/>
              <a:gd name="T104" fmla="*/ 8298 w 18177"/>
              <a:gd name="T105" fmla="*/ 73 h 13384"/>
              <a:gd name="T106" fmla="*/ 14210 w 18177"/>
              <a:gd name="T107" fmla="*/ 5937 h 13384"/>
              <a:gd name="T108" fmla="*/ 13967 w 18177"/>
              <a:gd name="T109" fmla="*/ 11120 h 13384"/>
              <a:gd name="T110" fmla="*/ 17130 w 18177"/>
              <a:gd name="T111" fmla="*/ 11680 h 13384"/>
              <a:gd name="T112" fmla="*/ 17422 w 18177"/>
              <a:gd name="T113" fmla="*/ 6643 h 13384"/>
              <a:gd name="T114" fmla="*/ 0 w 18177"/>
              <a:gd name="T115" fmla="*/ 438 h 13384"/>
              <a:gd name="T116" fmla="*/ 219 w 18177"/>
              <a:gd name="T117" fmla="*/ 13188 h 13384"/>
              <a:gd name="T118" fmla="*/ 17301 w 18177"/>
              <a:gd name="T119" fmla="*/ 13091 h 13384"/>
              <a:gd name="T120" fmla="*/ 13821 w 18177"/>
              <a:gd name="T121" fmla="*/ 12507 h 13384"/>
              <a:gd name="T122" fmla="*/ 560 w 18177"/>
              <a:gd name="T123" fmla="*/ 6108 h 13384"/>
              <a:gd name="T124" fmla="*/ 0 w 18177"/>
              <a:gd name="T125" fmla="*/ 0 h 13384"/>
              <a:gd name="T126" fmla="*/ 18177 w 18177"/>
              <a:gd name="T127" fmla="*/ 13384 h 13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T124" t="T125" r="T126" b="T127"/>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s-ES" dirty="0"/>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hape 112"/>
          <p:cNvSpPr txBox="1">
            <a:spLocks noGrp="1"/>
          </p:cNvSpPr>
          <p:nvPr>
            <p:ph type="body" idx="4294967295"/>
          </p:nvPr>
        </p:nvSpPr>
        <p:spPr>
          <a:xfrm>
            <a:off x="358775" y="1366838"/>
            <a:ext cx="5975350" cy="2638425"/>
          </a:xfrm>
        </p:spPr>
        <p:txBody>
          <a:bodyPr/>
          <a:lstStyle/>
          <a:p>
            <a:pPr marL="0" indent="0">
              <a:lnSpc>
                <a:spcPct val="80000"/>
              </a:lnSpc>
            </a:pPr>
            <a:r>
              <a:rPr lang="es-ES" altLang="es-ES" sz="1800" dirty="0" smtClean="0">
                <a:solidFill>
                  <a:schemeClr val="bg2"/>
                </a:solidFill>
                <a:latin typeface="Calibri" panose="020F0502020204030204" pitchFamily="34" charset="0"/>
                <a:cs typeface="Arial" panose="020B0604020202020204" pitchFamily="34" charset="0"/>
                <a:sym typeface="Lato Light" charset="0"/>
              </a:rPr>
              <a:t>	La metodología de gestión del proyecto elegida ha sido SCRUM. Las razones principales han sido:</a:t>
            </a:r>
          </a:p>
          <a:p>
            <a:pPr marL="0" indent="0">
              <a:lnSpc>
                <a:spcPct val="80000"/>
              </a:lnSpc>
              <a:buFont typeface="Arial" panose="020B0604020202020204" pitchFamily="34" charset="0"/>
              <a:buChar char="•"/>
            </a:pPr>
            <a:endParaRPr lang="es-ES" altLang="es-ES" sz="1800" b="1" dirty="0" smtClean="0">
              <a:solidFill>
                <a:schemeClr val="bg2"/>
              </a:solidFill>
              <a:latin typeface="Calibri" panose="020F0502020204030204" pitchFamily="34" charset="0"/>
              <a:cs typeface="Arial" panose="020B0604020202020204" pitchFamily="34" charset="0"/>
              <a:sym typeface="Lato Light" charset="0"/>
            </a:endParaRPr>
          </a:p>
          <a:p>
            <a:pPr marL="0" indent="0">
              <a:lnSpc>
                <a:spcPct val="80000"/>
              </a:lnSpc>
              <a:buFont typeface="Arial" panose="020B0604020202020204" pitchFamily="34" charset="0"/>
              <a:buChar char="•"/>
            </a:pPr>
            <a:r>
              <a:rPr lang="es-ES" altLang="es-ES" b="1" dirty="0" smtClean="0">
                <a:solidFill>
                  <a:schemeClr val="bg2"/>
                </a:solidFill>
                <a:latin typeface="Calibri" panose="020F0502020204030204" pitchFamily="34" charset="0"/>
                <a:cs typeface="Arial" panose="020B0604020202020204" pitchFamily="34" charset="0"/>
                <a:sym typeface="Lato Light" charset="0"/>
              </a:rPr>
              <a:t>Sistema modular.</a:t>
            </a:r>
            <a:r>
              <a:rPr lang="es-ES" altLang="es-ES" dirty="0" smtClean="0">
                <a:solidFill>
                  <a:schemeClr val="bg2"/>
                </a:solidFill>
                <a:latin typeface="Calibri" panose="020F0502020204030204" pitchFamily="34" charset="0"/>
                <a:cs typeface="Arial" panose="020B0604020202020204" pitchFamily="34" charset="0"/>
                <a:sym typeface="Lato Light" charset="0"/>
              </a:rPr>
              <a:t> Las </a:t>
            </a:r>
            <a:r>
              <a:rPr lang="es-ES" altLang="es-ES" dirty="0" smtClean="0">
                <a:solidFill>
                  <a:schemeClr val="bg2"/>
                </a:solidFill>
                <a:latin typeface="Calibri" panose="020F0502020204030204" pitchFamily="34" charset="0"/>
                <a:cs typeface="Arial" panose="020B0604020202020204" pitchFamily="34" charset="0"/>
                <a:sym typeface="Lato Light" charset="0"/>
              </a:rPr>
              <a:t>características </a:t>
            </a:r>
            <a:r>
              <a:rPr lang="es-ES" altLang="es-ES" dirty="0" smtClean="0">
                <a:solidFill>
                  <a:schemeClr val="bg2"/>
                </a:solidFill>
                <a:latin typeface="Calibri" panose="020F0502020204030204" pitchFamily="34" charset="0"/>
                <a:cs typeface="Arial" panose="020B0604020202020204" pitchFamily="34" charset="0"/>
                <a:sym typeface="Lato Light" charset="0"/>
              </a:rPr>
              <a:t>del sistema Intraza permiten desarrollar una base funcional mínima y sobre ella ir incrementando las funcionalidades.</a:t>
            </a:r>
          </a:p>
          <a:p>
            <a:pPr marL="0" indent="0">
              <a:lnSpc>
                <a:spcPct val="80000"/>
              </a:lnSpc>
              <a:buFont typeface="Arial" panose="020B0604020202020204" pitchFamily="34" charset="0"/>
              <a:buChar char="•"/>
            </a:pPr>
            <a:endParaRPr lang="es-ES" altLang="es-ES" b="1" dirty="0" smtClean="0">
              <a:solidFill>
                <a:schemeClr val="bg2"/>
              </a:solidFill>
              <a:latin typeface="Calibri" panose="020F0502020204030204" pitchFamily="34" charset="0"/>
              <a:cs typeface="Arial" panose="020B0604020202020204" pitchFamily="34" charset="0"/>
              <a:sym typeface="Lato Light" charset="0"/>
            </a:endParaRPr>
          </a:p>
          <a:p>
            <a:pPr marL="0" indent="0">
              <a:lnSpc>
                <a:spcPct val="80000"/>
              </a:lnSpc>
              <a:buFont typeface="Arial" panose="020B0604020202020204" pitchFamily="34" charset="0"/>
              <a:buChar char="•"/>
            </a:pPr>
            <a:r>
              <a:rPr lang="es-ES" altLang="es-ES" b="1" dirty="0" smtClean="0">
                <a:solidFill>
                  <a:schemeClr val="bg2"/>
                </a:solidFill>
                <a:latin typeface="Calibri" panose="020F0502020204030204" pitchFamily="34" charset="0"/>
                <a:cs typeface="Arial" panose="020B0604020202020204" pitchFamily="34" charset="0"/>
                <a:sym typeface="Lato Light" charset="0"/>
              </a:rPr>
              <a:t>Entregas frecuentes y continuas. </a:t>
            </a:r>
            <a:r>
              <a:rPr lang="es-ES" altLang="es-ES" dirty="0" smtClean="0">
                <a:solidFill>
                  <a:schemeClr val="bg2"/>
                </a:solidFill>
                <a:latin typeface="Calibri" panose="020F0502020204030204" pitchFamily="34" charset="0"/>
                <a:cs typeface="Arial" panose="020B0604020202020204" pitchFamily="34" charset="0"/>
                <a:sym typeface="Lato Light" charset="0"/>
              </a:rPr>
              <a:t> Se puede disponer de una funcionalidad básica en un tiempo mínimo e incrementar funcionalidades de manera continua.</a:t>
            </a:r>
          </a:p>
          <a:p>
            <a:pPr marL="0" indent="0">
              <a:lnSpc>
                <a:spcPct val="80000"/>
              </a:lnSpc>
            </a:pPr>
            <a:endParaRPr lang="es-ES" altLang="es-ES" dirty="0" smtClean="0">
              <a:solidFill>
                <a:schemeClr val="bg2"/>
              </a:solidFill>
              <a:latin typeface="Calibri" panose="020F0502020204030204" pitchFamily="34" charset="0"/>
              <a:cs typeface="Arial" panose="020B0604020202020204" pitchFamily="34" charset="0"/>
              <a:sym typeface="Lato Light" charset="0"/>
            </a:endParaRPr>
          </a:p>
          <a:p>
            <a:pPr marL="0" indent="0">
              <a:lnSpc>
                <a:spcPct val="80000"/>
              </a:lnSpc>
              <a:buFont typeface="Arial" panose="020B0604020202020204" pitchFamily="34" charset="0"/>
              <a:buChar char="•"/>
            </a:pPr>
            <a:r>
              <a:rPr lang="es-ES" altLang="es-ES" b="1" dirty="0" smtClean="0">
                <a:solidFill>
                  <a:schemeClr val="bg2"/>
                </a:solidFill>
                <a:latin typeface="Calibri" panose="020F0502020204030204" pitchFamily="34" charset="0"/>
                <a:cs typeface="Arial" panose="020B0604020202020204" pitchFamily="34" charset="0"/>
                <a:sym typeface="Lato Light" charset="0"/>
              </a:rPr>
              <a:t>Previsible inestabilidad de requisitos.</a:t>
            </a:r>
          </a:p>
          <a:p>
            <a:pPr marL="0" indent="0">
              <a:lnSpc>
                <a:spcPct val="80000"/>
              </a:lnSpc>
              <a:buFont typeface="Arial" panose="020B0604020202020204" pitchFamily="34" charset="0"/>
              <a:buChar char="•"/>
            </a:pPr>
            <a:endParaRPr lang="es-ES" altLang="es-ES" b="1" dirty="0" smtClean="0">
              <a:solidFill>
                <a:schemeClr val="bg2"/>
              </a:solidFill>
              <a:latin typeface="Calibri" panose="020F0502020204030204" pitchFamily="34" charset="0"/>
              <a:cs typeface="Arial" panose="020B0604020202020204" pitchFamily="34" charset="0"/>
              <a:sym typeface="Lato Light" charset="0"/>
            </a:endParaRPr>
          </a:p>
          <a:p>
            <a:pPr marL="0" indent="0">
              <a:lnSpc>
                <a:spcPct val="80000"/>
              </a:lnSpc>
              <a:buFont typeface="Arial" panose="020B0604020202020204" pitchFamily="34" charset="0"/>
              <a:buChar char="•"/>
            </a:pPr>
            <a:r>
              <a:rPr lang="es-ES" altLang="es-ES" b="1" dirty="0" smtClean="0">
                <a:solidFill>
                  <a:schemeClr val="bg2"/>
                </a:solidFill>
                <a:latin typeface="Calibri" panose="020F0502020204030204" pitchFamily="34" charset="0"/>
                <a:cs typeface="Arial" panose="020B0604020202020204" pitchFamily="34" charset="0"/>
                <a:sym typeface="Lato Light" charset="0"/>
              </a:rPr>
              <a:t>Es posible que el sistema incorpore mas funcionalidades de las inicialmente identificadas.</a:t>
            </a:r>
          </a:p>
          <a:p>
            <a:pPr marL="0" indent="0">
              <a:lnSpc>
                <a:spcPct val="80000"/>
              </a:lnSpc>
              <a:buFont typeface="Arial" panose="020B0604020202020204" pitchFamily="34" charset="0"/>
              <a:buChar char="•"/>
            </a:pPr>
            <a:endParaRPr lang="es-ES" altLang="es-ES" b="1" dirty="0" smtClean="0">
              <a:solidFill>
                <a:schemeClr val="bg2"/>
              </a:solidFill>
              <a:latin typeface="Calibri" panose="020F0502020204030204" pitchFamily="34" charset="0"/>
              <a:cs typeface="Arial" panose="020B0604020202020204" pitchFamily="34" charset="0"/>
              <a:sym typeface="Lato Light" charset="0"/>
            </a:endParaRPr>
          </a:p>
          <a:p>
            <a:pPr marL="0" indent="0">
              <a:lnSpc>
                <a:spcPct val="80000"/>
              </a:lnSpc>
              <a:buFont typeface="Arial" panose="020B0604020202020204" pitchFamily="34" charset="0"/>
              <a:buChar char="•"/>
            </a:pPr>
            <a:r>
              <a:rPr lang="es-ES" altLang="es-ES" b="1" dirty="0" smtClean="0">
                <a:solidFill>
                  <a:schemeClr val="bg2"/>
                </a:solidFill>
                <a:latin typeface="Calibri" panose="020F0502020204030204" pitchFamily="34" charset="0"/>
                <a:cs typeface="Arial" panose="020B0604020202020204" pitchFamily="34" charset="0"/>
                <a:sym typeface="Lato Light" charset="0"/>
              </a:rPr>
              <a:t>Es posible que durante la </a:t>
            </a:r>
            <a:r>
              <a:rPr lang="es-ES" altLang="es-ES" b="1" dirty="0" smtClean="0">
                <a:solidFill>
                  <a:schemeClr val="bg2"/>
                </a:solidFill>
                <a:latin typeface="Calibri" panose="020F0502020204030204" pitchFamily="34" charset="0"/>
                <a:cs typeface="Arial" panose="020B0604020202020204" pitchFamily="34" charset="0"/>
                <a:sym typeface="Lato Light" charset="0"/>
              </a:rPr>
              <a:t>ejecución </a:t>
            </a:r>
            <a:r>
              <a:rPr lang="es-ES" altLang="es-ES" b="1" dirty="0" smtClean="0">
                <a:solidFill>
                  <a:schemeClr val="bg2"/>
                </a:solidFill>
                <a:latin typeface="Calibri" panose="020F0502020204030204" pitchFamily="34" charset="0"/>
                <a:cs typeface="Arial" panose="020B0604020202020204" pitchFamily="34" charset="0"/>
                <a:sym typeface="Lato Light" charset="0"/>
              </a:rPr>
              <a:t>del proyecto se altere el orden en el que se desean recibir los </a:t>
            </a:r>
            <a:r>
              <a:rPr lang="es-ES" altLang="es-ES" b="1" dirty="0" smtClean="0">
                <a:solidFill>
                  <a:schemeClr val="bg2"/>
                </a:solidFill>
                <a:latin typeface="Calibri" panose="020F0502020204030204" pitchFamily="34" charset="0"/>
                <a:cs typeface="Arial" panose="020B0604020202020204" pitchFamily="34" charset="0"/>
                <a:sym typeface="Lato Light" charset="0"/>
              </a:rPr>
              <a:t>módulos </a:t>
            </a:r>
            <a:r>
              <a:rPr lang="es-ES" altLang="es-ES" b="1" dirty="0" smtClean="0">
                <a:solidFill>
                  <a:schemeClr val="bg2"/>
                </a:solidFill>
                <a:latin typeface="Calibri" panose="020F0502020204030204" pitchFamily="34" charset="0"/>
                <a:cs typeface="Arial" panose="020B0604020202020204" pitchFamily="34" charset="0"/>
                <a:sym typeface="Lato Light" charset="0"/>
              </a:rPr>
              <a:t>o historias de usuario terminadas.</a:t>
            </a:r>
          </a:p>
          <a:p>
            <a:pPr marL="0" indent="0">
              <a:lnSpc>
                <a:spcPct val="80000"/>
              </a:lnSpc>
              <a:buFont typeface="Arial" panose="020B0604020202020204" pitchFamily="34" charset="0"/>
              <a:buChar char="•"/>
            </a:pPr>
            <a:endParaRPr lang="es-ES" altLang="es-ES" b="1" dirty="0" smtClean="0">
              <a:solidFill>
                <a:schemeClr val="bg2"/>
              </a:solidFill>
              <a:latin typeface="Calibri" panose="020F0502020204030204" pitchFamily="34" charset="0"/>
              <a:cs typeface="Arial" panose="020B0604020202020204" pitchFamily="34" charset="0"/>
              <a:sym typeface="Lato Light" charset="0"/>
            </a:endParaRPr>
          </a:p>
          <a:p>
            <a:pPr marL="0" indent="0">
              <a:lnSpc>
                <a:spcPct val="80000"/>
              </a:lnSpc>
              <a:buFont typeface="Arial" panose="020B0604020202020204" pitchFamily="34" charset="0"/>
              <a:buChar char="•"/>
            </a:pPr>
            <a:r>
              <a:rPr lang="es-ES" altLang="es-ES" b="1" dirty="0" smtClean="0">
                <a:solidFill>
                  <a:schemeClr val="bg2"/>
                </a:solidFill>
                <a:latin typeface="Calibri" panose="020F0502020204030204" pitchFamily="34" charset="0"/>
                <a:cs typeface="Arial" panose="020B0604020202020204" pitchFamily="34" charset="0"/>
                <a:sym typeface="Lato Light" charset="0"/>
              </a:rPr>
              <a:t>Al cliente le resulta </a:t>
            </a:r>
            <a:r>
              <a:rPr lang="es-ES" altLang="es-ES" b="1" dirty="0" smtClean="0">
                <a:solidFill>
                  <a:schemeClr val="bg2"/>
                </a:solidFill>
                <a:latin typeface="Calibri" panose="020F0502020204030204" pitchFamily="34" charset="0"/>
                <a:cs typeface="Arial" panose="020B0604020202020204" pitchFamily="34" charset="0"/>
                <a:sym typeface="Lato Light" charset="0"/>
              </a:rPr>
              <a:t>difícil </a:t>
            </a:r>
            <a:r>
              <a:rPr lang="es-ES" altLang="es-ES" b="1" dirty="0" smtClean="0">
                <a:solidFill>
                  <a:schemeClr val="bg2"/>
                </a:solidFill>
                <a:latin typeface="Calibri" panose="020F0502020204030204" pitchFamily="34" charset="0"/>
                <a:cs typeface="Arial" panose="020B0604020202020204" pitchFamily="34" charset="0"/>
                <a:sym typeface="Lato Light" charset="0"/>
              </a:rPr>
              <a:t>precisar la </a:t>
            </a:r>
            <a:r>
              <a:rPr lang="es-ES" altLang="es-ES" b="1" dirty="0" smtClean="0">
                <a:solidFill>
                  <a:schemeClr val="bg2"/>
                </a:solidFill>
                <a:latin typeface="Calibri" panose="020F0502020204030204" pitchFamily="34" charset="0"/>
                <a:cs typeface="Arial" panose="020B0604020202020204" pitchFamily="34" charset="0"/>
                <a:sym typeface="Lato Light" charset="0"/>
              </a:rPr>
              <a:t>dimensión </a:t>
            </a:r>
            <a:r>
              <a:rPr lang="es-ES" altLang="es-ES" b="1" dirty="0" smtClean="0">
                <a:solidFill>
                  <a:schemeClr val="bg2"/>
                </a:solidFill>
                <a:latin typeface="Calibri" panose="020F0502020204030204" pitchFamily="34" charset="0"/>
                <a:cs typeface="Arial" panose="020B0604020202020204" pitchFamily="34" charset="0"/>
                <a:sym typeface="Lato Light" charset="0"/>
              </a:rPr>
              <a:t>completa del sistema, y su crecimiento puede continuarse en el tiempo suspenderse o detenerse.</a:t>
            </a:r>
          </a:p>
        </p:txBody>
      </p:sp>
      <p:sp>
        <p:nvSpPr>
          <p:cNvPr id="101379" name="Shape 113"/>
          <p:cNvSpPr txBox="1">
            <a:spLocks noGrp="1"/>
          </p:cNvSpPr>
          <p:nvPr>
            <p:ph type="title" idx="4294967295"/>
          </p:nvPr>
        </p:nvSpPr>
        <p:spPr>
          <a:xfrm>
            <a:off x="358775" y="539750"/>
            <a:ext cx="6275388" cy="857250"/>
          </a:xfrm>
        </p:spPr>
        <p:txBody>
          <a:bodyPr/>
          <a:lstStyle/>
          <a:p>
            <a:pPr eaLnBrk="1" hangingPunct="1">
              <a:buClr>
                <a:srgbClr val="434343"/>
              </a:buClr>
              <a:buSzPts val="4800"/>
              <a:buFont typeface="Lato Hairline"/>
              <a:buNone/>
            </a:pPr>
            <a:r>
              <a:rPr lang="es-ES" altLang="es-ES" sz="4800" dirty="0" smtClean="0">
                <a:solidFill>
                  <a:srgbClr val="434343"/>
                </a:solidFill>
                <a:latin typeface="Arial" panose="020B0604020202020204" pitchFamily="34" charset="0"/>
                <a:cs typeface="Arial" panose="020B0604020202020204" pitchFamily="34" charset="0"/>
                <a:sym typeface="Lato Hairline"/>
              </a:rPr>
              <a:t>Metodología elegida</a:t>
            </a:r>
          </a:p>
        </p:txBody>
      </p:sp>
      <p:sp>
        <p:nvSpPr>
          <p:cNvPr id="101380" name="Shape 115"/>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ED5E583A-BBA5-446A-B2F7-CB9F5969C9B3}" type="slidenum">
              <a:rPr lang="es-ES" altLang="es-ES" sz="1800">
                <a:solidFill>
                  <a:srgbClr val="FFFFFF"/>
                </a:solidFill>
                <a:latin typeface="Lato Light" charset="0"/>
                <a:sym typeface="Lato Light" charset="0"/>
              </a:rPr>
              <a:pPr algn="r"/>
              <a:t>8</a:t>
            </a:fld>
            <a:endParaRPr lang="es-ES" altLang="es-ES" sz="1800" dirty="0">
              <a:solidFill>
                <a:srgbClr val="FFFFFF"/>
              </a:solidFill>
              <a:latin typeface="Lato Light" charset="0"/>
              <a:sym typeface="Lato Light" charset="0"/>
            </a:endParaRPr>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Shape 115"/>
          <p:cNvSpPr txBox="1">
            <a:spLocks noGrp="1"/>
          </p:cNvSpPr>
          <p:nvPr/>
        </p:nvSpPr>
        <p:spPr bwMode="auto">
          <a:xfrm>
            <a:off x="8480425" y="4673600"/>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7F3FDE9B-9523-4547-A816-D539CD8337EC}" type="slidenum">
              <a:rPr lang="es-ES" altLang="es-ES" sz="1800">
                <a:solidFill>
                  <a:srgbClr val="FFFFFF"/>
                </a:solidFill>
                <a:latin typeface="Lato Light" charset="0"/>
                <a:sym typeface="Lato Light" charset="0"/>
              </a:rPr>
              <a:pPr algn="r"/>
              <a:t>9</a:t>
            </a:fld>
            <a:endParaRPr lang="es-ES" altLang="es-ES" sz="1800" dirty="0">
              <a:solidFill>
                <a:srgbClr val="FFFFFF"/>
              </a:solidFill>
              <a:latin typeface="Lato Light" charset="0"/>
              <a:sym typeface="Lato Light" charset="0"/>
            </a:endParaRPr>
          </a:p>
        </p:txBody>
      </p:sp>
      <p:sp>
        <p:nvSpPr>
          <p:cNvPr id="95237" name="Shape 94"/>
          <p:cNvSpPr txBox="1">
            <a:spLocks/>
          </p:cNvSpPr>
          <p:nvPr/>
        </p:nvSpPr>
        <p:spPr bwMode="auto">
          <a:xfrm>
            <a:off x="358775" y="539750"/>
            <a:ext cx="6950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34343"/>
              </a:buClr>
              <a:buSzPts val="4800"/>
              <a:buFont typeface="Lato Hairline"/>
              <a:buNone/>
            </a:pPr>
            <a:r>
              <a:rPr lang="es-ES" altLang="es-ES" sz="4800" dirty="0">
                <a:solidFill>
                  <a:srgbClr val="434343"/>
                </a:solidFill>
                <a:sym typeface="Lato Hairline"/>
              </a:rPr>
              <a:t>Ciclo del Proyecto</a:t>
            </a:r>
          </a:p>
        </p:txBody>
      </p:sp>
      <p:pic>
        <p:nvPicPr>
          <p:cNvPr id="95238" name="Picture 6" descr="cic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492250"/>
            <a:ext cx="5834063" cy="330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738</Words>
  <Application>Microsoft Office PowerPoint</Application>
  <PresentationFormat>Presentación en pantalla (16:9)</PresentationFormat>
  <Paragraphs>176</Paragraphs>
  <Slides>31</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Lato Light</vt:lpstr>
      <vt:lpstr>Lato Hairline</vt:lpstr>
      <vt:lpstr>Arial</vt:lpstr>
      <vt:lpstr>Calibri</vt:lpstr>
      <vt:lpstr>Eglamour template</vt:lpstr>
      <vt:lpstr>Extensión móvil para sistemas de ventas propietarios (Intraza)</vt:lpstr>
      <vt:lpstr>¡Hola!</vt:lpstr>
      <vt:lpstr>Presentación de PowerPoint</vt:lpstr>
      <vt:lpstr>Introducción</vt:lpstr>
      <vt:lpstr>Presentación de PowerPoint</vt:lpstr>
      <vt:lpstr>Como surgió la idea</vt:lpstr>
      <vt:lpstr>Presentación de PowerPoint</vt:lpstr>
      <vt:lpstr>Metodología elegida</vt:lpstr>
      <vt:lpstr>Presentación de PowerPoint</vt:lpstr>
      <vt:lpstr>Presentación de PowerPoint</vt:lpstr>
      <vt:lpstr>Costes</vt:lpstr>
      <vt:lpstr>Tecnologías</vt:lpstr>
      <vt:lpstr>Presentación de PowerPoint</vt:lpstr>
      <vt:lpstr>Presentación de PowerPoint</vt:lpstr>
      <vt:lpstr>Presentación de PowerPoint</vt:lpstr>
      <vt:lpstr>Presentación de PowerPoint</vt:lpstr>
      <vt:lpstr>Fundamentos</vt:lpstr>
      <vt:lpstr>Presentación de PowerPoint</vt:lpstr>
      <vt:lpstr>Presentación de PowerPoint</vt:lpstr>
      <vt:lpstr>Presentación de PowerPoint</vt:lpstr>
      <vt:lpstr>Presentación de PowerPoint</vt:lpstr>
      <vt:lpstr>Estructura</vt:lpstr>
      <vt:lpstr>Descripción general</vt:lpstr>
      <vt:lpstr>Descripción general</vt:lpstr>
      <vt:lpstr>Presentación de PowerPoint</vt:lpstr>
      <vt:lpstr>Presentación de PowerPoint</vt:lpstr>
      <vt:lpstr>Presentación de PowerPoint</vt:lpstr>
      <vt:lpstr>Presentación de PowerPoint</vt:lpstr>
      <vt:lpstr>Presentación de PowerPoint</vt:lpstr>
      <vt:lpstr>Presentación de PowerPoint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Extensión móvil para sistemas de ventas propietarios (Intraza)</dc:title>
  <dc:creator>Juan Ignacio Cuerno Lagos</dc:creator>
  <cp:lastModifiedBy>Juan Ignacio Cuerno Lagos</cp:lastModifiedBy>
  <cp:revision>16</cp:revision>
  <dcterms:modified xsi:type="dcterms:W3CDTF">2018-06-12T14:08:21Z</dcterms:modified>
</cp:coreProperties>
</file>