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6C430-9EFD-B17A-9C6B-448EFD472631}" v="16" dt="2025-07-30T15:38:19.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77" autoAdjust="0"/>
  </p:normalViewPr>
  <p:slideViewPr>
    <p:cSldViewPr snapToGrid="0">
      <p:cViewPr varScale="1">
        <p:scale>
          <a:sx n="68" d="100"/>
          <a:sy n="68" d="100"/>
        </p:scale>
        <p:origin x="714" y="288"/>
      </p:cViewPr>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u="none" strike="noStrike">
                <a:solidFill>
                  <a:srgbClr val="000000"/>
                </a:solidFill>
                <a:effectLst/>
                <a:uFillTx/>
                <a:latin typeface="Arial"/>
              </a:rPr>
              <a:t>Click to move the slide</a:t>
            </a:r>
          </a:p>
        </p:txBody>
      </p:sp>
      <p:sp>
        <p:nvSpPr>
          <p:cNvPr id="1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indent="0">
              <a:buNone/>
            </a:pPr>
            <a:r>
              <a:rPr lang="en-US" sz="2000" b="0" u="none" strike="noStrike">
                <a:solidFill>
                  <a:srgbClr val="000000"/>
                </a:solidFill>
                <a:effectLst/>
                <a:uFillTx/>
                <a:latin typeface="Arial"/>
              </a:rPr>
              <a:t>Click to edit the notes format</a:t>
            </a:r>
          </a:p>
        </p:txBody>
      </p:sp>
      <p:sp>
        <p:nvSpPr>
          <p:cNvPr id="1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u="none" strike="noStrike">
                <a:solidFill>
                  <a:srgbClr val="000000"/>
                </a:solidFill>
                <a:effectLst/>
                <a:uFillTx/>
                <a:latin typeface="Times New Roman"/>
              </a:rPr>
              <a:t>&lt;header&gt;</a:t>
            </a:r>
          </a:p>
        </p:txBody>
      </p:sp>
      <p:sp>
        <p:nvSpPr>
          <p:cNvPr id="12"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en-US" sz="1400" b="0" u="none" strike="noStrike">
                <a:solidFill>
                  <a:srgbClr val="000000"/>
                </a:solidFill>
                <a:effectLst/>
                <a:uFillTx/>
                <a:latin typeface="Times New Roman"/>
              </a:defRPr>
            </a:lvl1pPr>
          </a:lstStyle>
          <a:p>
            <a:pPr indent="0" algn="r">
              <a:buNone/>
            </a:pPr>
            <a:r>
              <a:rPr lang="en-US" sz="1400" b="0" u="none" strike="noStrike">
                <a:solidFill>
                  <a:srgbClr val="000000"/>
                </a:solidFill>
                <a:effectLst/>
                <a:uFillTx/>
                <a:latin typeface="Times New Roman"/>
              </a:rPr>
              <a:t>&lt;date/time&gt;</a:t>
            </a:r>
          </a:p>
        </p:txBody>
      </p:sp>
      <p:sp>
        <p:nvSpPr>
          <p:cNvPr id="13"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en-US" sz="1400" b="0" u="none" strike="noStrike">
                <a:solidFill>
                  <a:srgbClr val="000000"/>
                </a:solidFill>
                <a:effectLst/>
                <a:uFillTx/>
                <a:latin typeface="Times New Roman"/>
              </a:defRPr>
            </a:lvl1pPr>
          </a:lstStyle>
          <a:p>
            <a:pPr indent="0">
              <a:buNone/>
            </a:pPr>
            <a:r>
              <a:rPr lang="en-US" sz="1400" b="0" u="none" strike="noStrike">
                <a:solidFill>
                  <a:srgbClr val="000000"/>
                </a:solidFill>
                <a:effectLst/>
                <a:uFillTx/>
                <a:latin typeface="Times New Roman"/>
              </a:rPr>
              <a:t>&lt;footer&gt;</a:t>
            </a:r>
          </a:p>
        </p:txBody>
      </p:sp>
      <p:sp>
        <p:nvSpPr>
          <p:cNvPr id="14"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u="none" strike="noStrike">
                <a:solidFill>
                  <a:srgbClr val="000000"/>
                </a:solidFill>
                <a:effectLst/>
                <a:uFillTx/>
                <a:latin typeface="Times New Roman"/>
              </a:defRPr>
            </a:lvl1pPr>
          </a:lstStyle>
          <a:p>
            <a:pPr indent="0" algn="r">
              <a:buNone/>
            </a:pPr>
            <a:fld id="{FA6B1C93-1CAF-4240-8D63-969BB2391B0A}" type="slidenum">
              <a:rPr lang="en-US" sz="1400" b="0" u="none" strike="noStrike">
                <a:solidFill>
                  <a:srgbClr val="000000"/>
                </a:solidFill>
                <a:effectLst/>
                <a:uFillTx/>
                <a:latin typeface="Times New Roman"/>
              </a:rPr>
              <a:t>‹#›</a:t>
            </a:fld>
            <a:endParaRPr lang="en-US" sz="1400" b="0" u="none" strike="noStrik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laceHolder 1"/>
          <p:cNvSpPr>
            <a:spLocks noGrp="1" noRot="1" noChangeAspect="1"/>
          </p:cNvSpPr>
          <p:nvPr>
            <p:ph type="sldImg"/>
          </p:nvPr>
        </p:nvSpPr>
        <p:spPr>
          <a:xfrm>
            <a:off x="217488" y="812800"/>
            <a:ext cx="7124700" cy="4008438"/>
          </a:xfrm>
          <a:prstGeom prst="rect">
            <a:avLst/>
          </a:prstGeom>
          <a:ln w="0">
            <a:noFill/>
          </a:ln>
        </p:spPr>
      </p:sp>
      <p:sp>
        <p:nvSpPr>
          <p:cNvPr id="2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indent="0">
              <a:spcBef>
                <a:spcPts val="1191"/>
              </a:spcBef>
              <a:spcAft>
                <a:spcPts val="992"/>
              </a:spcAft>
              <a:buNone/>
            </a:pPr>
            <a:r>
              <a:rPr lang="en-US" sz="1000" b="0" u="none" strike="noStrike">
                <a:solidFill>
                  <a:srgbClr val="000000"/>
                </a:solidFill>
                <a:effectLst/>
                <a:uFillTx/>
                <a:latin typeface="Arial"/>
              </a:rPr>
              <a:t>Hello and welcome to the training on demo things. In this presentation you will not learn anything. It is a demo on how to create audio files from power point notes.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laceHolder 1"/>
          <p:cNvSpPr>
            <a:spLocks noGrp="1" noRot="1" noChangeAspect="1"/>
          </p:cNvSpPr>
          <p:nvPr>
            <p:ph type="sldImg"/>
          </p:nvPr>
        </p:nvSpPr>
        <p:spPr>
          <a:xfrm>
            <a:off x="217488" y="812800"/>
            <a:ext cx="7124700" cy="4008438"/>
          </a:xfrm>
          <a:prstGeom prst="rect">
            <a:avLst/>
          </a:prstGeom>
          <a:ln w="0">
            <a:noFill/>
          </a:ln>
        </p:spPr>
      </p:sp>
      <p:sp>
        <p:nvSpPr>
          <p:cNvPr id="2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indent="0">
              <a:spcBef>
                <a:spcPts val="1191"/>
              </a:spcBef>
              <a:spcAft>
                <a:spcPts val="992"/>
              </a:spcAft>
              <a:buNone/>
            </a:pPr>
            <a:r>
              <a:rPr lang="en-US" sz="1000" b="0" u="none" strike="noStrike" dirty="0">
                <a:solidFill>
                  <a:srgbClr val="000000"/>
                </a:solidFill>
                <a:effectLst/>
                <a:uFillTx/>
                <a:latin typeface="Arial"/>
              </a:rPr>
              <a:t>In our first slide you see a lot of demo content. </a:t>
            </a:r>
          </a:p>
          <a:p>
            <a:pPr indent="0">
              <a:spcBef>
                <a:spcPts val="1191"/>
              </a:spcBef>
              <a:spcAft>
                <a:spcPts val="992"/>
              </a:spcAft>
              <a:buNone/>
            </a:pPr>
            <a:r>
              <a:rPr lang="en-GB" sz="1000" b="0" u="none" strike="noStrike" dirty="0">
                <a:solidFill>
                  <a:srgbClr val="000000"/>
                </a:solidFill>
                <a:effectLst/>
                <a:uFillTx/>
                <a:latin typeface="Arial"/>
              </a:rPr>
              <a:t>Lorem ipsum is a dummy or placeholder text commonly used in graphic design, publishing, and web development.</a:t>
            </a:r>
          </a:p>
          <a:p>
            <a:pPr indent="0">
              <a:spcBef>
                <a:spcPts val="1191"/>
              </a:spcBef>
              <a:spcAft>
                <a:spcPts val="992"/>
              </a:spcAft>
              <a:buNone/>
            </a:pPr>
            <a:endParaRPr lang="en-GB" sz="1000" b="0" u="none" strike="noStrike" dirty="0">
              <a:solidFill>
                <a:srgbClr val="000000"/>
              </a:solidFill>
              <a:effectLst/>
              <a:uFillTx/>
              <a:latin typeface="Arial"/>
            </a:endParaRPr>
          </a:p>
          <a:p>
            <a:pPr marL="0" marR="0" lvl="0" indent="0" algn="l" defTabSz="914400" rtl="0" eaLnBrk="1" fontAlgn="auto" latinLnBrk="0" hangingPunct="1">
              <a:lnSpc>
                <a:spcPct val="100000"/>
              </a:lnSpc>
              <a:spcBef>
                <a:spcPts val="1191"/>
              </a:spcBef>
              <a:spcAft>
                <a:spcPts val="992"/>
              </a:spcAft>
              <a:buClrTx/>
              <a:buSzTx/>
              <a:buFontTx/>
              <a:buNone/>
              <a:tabLst/>
              <a:defRPr/>
            </a:pPr>
            <a:r>
              <a:rPr lang="en-US" sz="1200" b="0" kern="1200" dirty="0">
                <a:solidFill>
                  <a:schemeClr val="tx1"/>
                </a:solidFill>
                <a:effectLst/>
                <a:latin typeface="+mn-lt"/>
                <a:ea typeface="+mn-ea"/>
                <a:cs typeface="+mn-cs"/>
              </a:rPr>
              <a:t>&lt;break time="500ms"/&gt;</a:t>
            </a:r>
          </a:p>
          <a:p>
            <a:pPr marL="0" marR="0" lvl="0" indent="0" algn="l" defTabSz="914400" rtl="0" eaLnBrk="1" fontAlgn="auto" latinLnBrk="0" hangingPunct="1">
              <a:lnSpc>
                <a:spcPct val="100000"/>
              </a:lnSpc>
              <a:spcBef>
                <a:spcPts val="1191"/>
              </a:spcBef>
              <a:spcAft>
                <a:spcPts val="992"/>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1191"/>
              </a:spcBef>
              <a:spcAft>
                <a:spcPts val="992"/>
              </a:spcAft>
              <a:buClrTx/>
              <a:buSzTx/>
              <a:buFontTx/>
              <a:buNone/>
              <a:tabLst/>
              <a:defRPr/>
            </a:pPr>
            <a:r>
              <a:rPr lang="en-GB" sz="1000" b="0" u="none" strike="noStrike" dirty="0">
                <a:solidFill>
                  <a:srgbClr val="000000"/>
                </a:solidFill>
                <a:effectLst/>
                <a:uFillTx/>
                <a:latin typeface="+mn-lt"/>
              </a:rPr>
              <a:t>&lt;phoneme alphabet="</a:t>
            </a:r>
            <a:r>
              <a:rPr lang="en-GB" sz="1000" b="0" u="none" strike="noStrike" dirty="0" err="1">
                <a:solidFill>
                  <a:srgbClr val="000000"/>
                </a:solidFill>
                <a:effectLst/>
                <a:uFillTx/>
                <a:latin typeface="+mn-lt"/>
              </a:rPr>
              <a:t>ipa</a:t>
            </a:r>
            <a:r>
              <a:rPr lang="en-GB" sz="1000" b="0" u="none" strike="noStrike" dirty="0">
                <a:solidFill>
                  <a:srgbClr val="000000"/>
                </a:solidFill>
                <a:effectLst/>
                <a:uFillTx/>
                <a:latin typeface="+mn-lt"/>
              </a:rPr>
              <a:t>" </a:t>
            </a:r>
            <a:r>
              <a:rPr lang="en-GB" sz="1000" b="0" u="none" strike="noStrike" dirty="0" err="1">
                <a:solidFill>
                  <a:srgbClr val="000000"/>
                </a:solidFill>
                <a:effectLst/>
                <a:uFillTx/>
                <a:latin typeface="+mn-lt"/>
              </a:rPr>
              <a:t>ph</a:t>
            </a:r>
            <a:r>
              <a:rPr lang="en-GB" sz="1000" b="0" u="none" strike="noStrike" dirty="0">
                <a:solidFill>
                  <a:srgbClr val="000000"/>
                </a:solidFill>
                <a:effectLst/>
                <a:uFillTx/>
                <a:latin typeface="+mn-lt"/>
              </a:rPr>
              <a:t>="</a:t>
            </a:r>
            <a:r>
              <a:rPr lang="en-GB" sz="1000" b="0" u="none" strike="noStrike" dirty="0" err="1">
                <a:solidFill>
                  <a:srgbClr val="000000"/>
                </a:solidFill>
                <a:effectLst/>
                <a:uFillTx/>
                <a:latin typeface="+mn-lt"/>
              </a:rPr>
              <a:t>tə</a:t>
            </a:r>
            <a:r>
              <a:rPr lang="en-GB" sz="1000" b="0" u="none" strike="noStrike" dirty="0">
                <a:solidFill>
                  <a:srgbClr val="000000"/>
                </a:solidFill>
                <a:effectLst/>
                <a:uFillTx/>
                <a:latin typeface="+mn-lt"/>
              </a:rPr>
              <a:t>.ˈ</a:t>
            </a:r>
            <a:r>
              <a:rPr lang="en-GB" sz="1000" b="0" u="none" strike="noStrike" dirty="0" err="1">
                <a:solidFill>
                  <a:srgbClr val="000000"/>
                </a:solidFill>
                <a:effectLst/>
                <a:uFillTx/>
                <a:latin typeface="+mn-lt"/>
              </a:rPr>
              <a:t>meɪ.toʊ</a:t>
            </a:r>
            <a:r>
              <a:rPr lang="en-GB" sz="1000" b="0" u="none" strike="noStrike" dirty="0">
                <a:solidFill>
                  <a:srgbClr val="000000"/>
                </a:solidFill>
                <a:effectLst/>
                <a:uFillTx/>
                <a:latin typeface="+mn-lt"/>
              </a:rPr>
              <a:t>"&gt;tomato&lt;/phoneme&gt; is how Americans say it.</a:t>
            </a:r>
          </a:p>
          <a:p>
            <a:pPr marL="0" marR="0" lvl="0" indent="0" algn="l" defTabSz="914400" rtl="0" eaLnBrk="1" fontAlgn="auto" latinLnBrk="0" hangingPunct="1">
              <a:lnSpc>
                <a:spcPct val="100000"/>
              </a:lnSpc>
              <a:spcBef>
                <a:spcPts val="1191"/>
              </a:spcBef>
              <a:spcAft>
                <a:spcPts val="992"/>
              </a:spcAft>
              <a:buClrTx/>
              <a:buSzTx/>
              <a:buFontTx/>
              <a:buNone/>
              <a:tabLst/>
              <a:defRPr/>
            </a:pPr>
            <a:r>
              <a:rPr lang="en-GB" sz="1000" b="0" u="none" strike="noStrike" dirty="0">
                <a:solidFill>
                  <a:srgbClr val="000000"/>
                </a:solidFill>
                <a:effectLst/>
                <a:uFillTx/>
                <a:latin typeface="+mn-lt"/>
              </a:rPr>
              <a:t>&lt;break time="500ms"/&gt;</a:t>
            </a:r>
          </a:p>
          <a:p>
            <a:pPr marL="0" marR="0" lvl="0" indent="0" algn="l" defTabSz="914400" rtl="0" eaLnBrk="1" fontAlgn="auto" latinLnBrk="0" hangingPunct="1">
              <a:lnSpc>
                <a:spcPct val="100000"/>
              </a:lnSpc>
              <a:spcBef>
                <a:spcPts val="1191"/>
              </a:spcBef>
              <a:spcAft>
                <a:spcPts val="992"/>
              </a:spcAft>
              <a:buClrTx/>
              <a:buSzTx/>
              <a:buFontTx/>
              <a:buNone/>
              <a:tabLst/>
              <a:defRPr/>
            </a:pPr>
            <a:r>
              <a:rPr lang="en-GB" sz="1000" b="0" u="none" strike="noStrike" dirty="0">
                <a:solidFill>
                  <a:srgbClr val="000000"/>
                </a:solidFill>
                <a:effectLst/>
                <a:uFillTx/>
                <a:latin typeface="+mn-lt"/>
              </a:rPr>
              <a:t>&lt;phoneme alphabet="</a:t>
            </a:r>
            <a:r>
              <a:rPr lang="en-GB" sz="1000" b="0" u="none" strike="noStrike" dirty="0" err="1">
                <a:solidFill>
                  <a:srgbClr val="000000"/>
                </a:solidFill>
                <a:effectLst/>
                <a:uFillTx/>
                <a:latin typeface="+mn-lt"/>
              </a:rPr>
              <a:t>ipa</a:t>
            </a:r>
            <a:r>
              <a:rPr lang="en-GB" sz="1000" b="0" u="none" strike="noStrike" dirty="0">
                <a:solidFill>
                  <a:srgbClr val="000000"/>
                </a:solidFill>
                <a:effectLst/>
                <a:uFillTx/>
                <a:latin typeface="+mn-lt"/>
              </a:rPr>
              <a:t>" </a:t>
            </a:r>
            <a:r>
              <a:rPr lang="en-GB" sz="1000" b="0" u="none" strike="noStrike" dirty="0" err="1">
                <a:solidFill>
                  <a:srgbClr val="000000"/>
                </a:solidFill>
                <a:effectLst/>
                <a:uFillTx/>
                <a:latin typeface="+mn-lt"/>
              </a:rPr>
              <a:t>ph</a:t>
            </a:r>
            <a:r>
              <a:rPr lang="en-GB" sz="1000" b="0" u="none" strike="noStrike" dirty="0">
                <a:solidFill>
                  <a:srgbClr val="000000"/>
                </a:solidFill>
                <a:effectLst/>
                <a:uFillTx/>
                <a:latin typeface="+mn-lt"/>
              </a:rPr>
              <a:t>="</a:t>
            </a:r>
            <a:r>
              <a:rPr lang="en-GB" sz="1000" b="0" u="none" strike="noStrike" dirty="0" err="1">
                <a:solidFill>
                  <a:srgbClr val="000000"/>
                </a:solidFill>
                <a:effectLst/>
                <a:uFillTx/>
                <a:latin typeface="+mn-lt"/>
              </a:rPr>
              <a:t>tə</a:t>
            </a:r>
            <a:r>
              <a:rPr lang="en-GB" sz="1000" b="0" u="none" strike="noStrike" dirty="0">
                <a:solidFill>
                  <a:srgbClr val="000000"/>
                </a:solidFill>
                <a:effectLst/>
                <a:uFillTx/>
                <a:latin typeface="+mn-lt"/>
              </a:rPr>
              <a:t>.ˈ</a:t>
            </a:r>
            <a:r>
              <a:rPr lang="en-GB" sz="1000" b="0" u="none" strike="noStrike" dirty="0" err="1">
                <a:solidFill>
                  <a:srgbClr val="000000"/>
                </a:solidFill>
                <a:effectLst/>
                <a:uFillTx/>
                <a:latin typeface="+mn-lt"/>
              </a:rPr>
              <a:t>mɑ</a:t>
            </a:r>
            <a:r>
              <a:rPr lang="en-GB" sz="1000" b="0" u="none" strike="noStrike" dirty="0">
                <a:solidFill>
                  <a:srgbClr val="000000"/>
                </a:solidFill>
                <a:effectLst/>
                <a:uFillTx/>
                <a:latin typeface="+mn-lt"/>
              </a:rPr>
              <a:t>ː.</a:t>
            </a:r>
            <a:r>
              <a:rPr lang="en-GB" sz="1000" b="0" u="none" strike="noStrike" dirty="0" err="1">
                <a:solidFill>
                  <a:srgbClr val="000000"/>
                </a:solidFill>
                <a:effectLst/>
                <a:uFillTx/>
                <a:latin typeface="+mn-lt"/>
              </a:rPr>
              <a:t>toʊ</a:t>
            </a:r>
            <a:r>
              <a:rPr lang="en-GB" sz="1000" b="0" u="none" strike="noStrike" dirty="0">
                <a:solidFill>
                  <a:srgbClr val="000000"/>
                </a:solidFill>
                <a:effectLst/>
                <a:uFillTx/>
                <a:latin typeface="+mn-lt"/>
              </a:rPr>
              <a:t>"&gt;tomato&lt;/phoneme&gt; is how the British say it.</a:t>
            </a:r>
            <a:endParaRPr lang="en-US" sz="1000" b="0" u="none" strike="noStrike" dirty="0">
              <a:solidFill>
                <a:srgbClr val="000000"/>
              </a:solidFill>
              <a:effectLst/>
              <a:uFillTx/>
              <a:latin typeface="Arial"/>
            </a:endParaRPr>
          </a:p>
          <a:p>
            <a:pPr marL="0" marR="0" lvl="0" indent="0" algn="l" defTabSz="914400" rtl="0" eaLnBrk="1" fontAlgn="auto" latinLnBrk="0" hangingPunct="1">
              <a:lnSpc>
                <a:spcPct val="100000"/>
              </a:lnSpc>
              <a:spcBef>
                <a:spcPts val="1191"/>
              </a:spcBef>
              <a:spcAft>
                <a:spcPts val="992"/>
              </a:spcAft>
              <a:buClrTx/>
              <a:buSzTx/>
              <a:buFontTx/>
              <a:buNone/>
              <a:tabLst/>
              <a:defRPr/>
            </a:pPr>
            <a:br>
              <a:rPr lang="en-US" sz="1000" b="0" u="none" strike="noStrike">
                <a:solidFill>
                  <a:srgbClr val="000000"/>
                </a:solidFill>
                <a:effectLst/>
                <a:uFillTx/>
                <a:latin typeface="Arial"/>
              </a:rPr>
            </a:br>
            <a:endParaRPr lang="en-US" sz="1000" b="0" u="none" strike="noStrike" dirty="0">
              <a:solidFill>
                <a:srgbClr val="000000"/>
              </a:solidFill>
              <a:effectLst/>
              <a:uFillTx/>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laceHolder 1"/>
          <p:cNvSpPr>
            <a:spLocks noGrp="1" noRot="1" noChangeAspect="1"/>
          </p:cNvSpPr>
          <p:nvPr>
            <p:ph type="sldImg"/>
          </p:nvPr>
        </p:nvSpPr>
        <p:spPr>
          <a:xfrm>
            <a:off x="217488" y="812800"/>
            <a:ext cx="7124700" cy="4008438"/>
          </a:xfrm>
          <a:prstGeom prst="rect">
            <a:avLst/>
          </a:prstGeom>
          <a:ln w="0">
            <a:noFill/>
          </a:ln>
        </p:spPr>
      </p:sp>
      <p:sp>
        <p:nvSpPr>
          <p:cNvPr id="2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indent="0">
              <a:spcBef>
                <a:spcPts val="1191"/>
              </a:spcBef>
              <a:spcAft>
                <a:spcPts val="992"/>
              </a:spcAft>
              <a:buNone/>
            </a:pPr>
            <a:r>
              <a:rPr lang="en-US" sz="1000" b="0" u="none" strike="noStrike">
                <a:solidFill>
                  <a:srgbClr val="000000"/>
                </a:solidFill>
                <a:effectLst/>
                <a:uFillTx/>
                <a:latin typeface="Arial"/>
              </a:rPr>
              <a:t>Thanks for making it through that presentation. We understand you didn’t learn anything. It is impressive that you made it this far and it shows real commitment. You also should question your live choices when your job includes to go through this type of presentation. Thanks for not falling asleep and see you next time.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spAutoFit/>
          </a:bodyPr>
          <a:lstStyle/>
          <a:p>
            <a:pPr indent="0" algn="ctr">
              <a:buNone/>
            </a:pPr>
            <a:endParaRPr lang="en-US" sz="4400" b="0" u="none" strike="noStrike">
              <a:solidFill>
                <a:srgbClr val="FFFFFF"/>
              </a:solidFill>
              <a:effectLst/>
              <a:uFillTx/>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FFFFFF"/>
              </a:solidFill>
              <a:effectLst/>
              <a:uFillTx/>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4696B56-5800-4AFD-B33C-D59BE6010DB7}"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tIns="0" rIns="0" bIns="0" anchor="ctr">
            <a:spAutoFit/>
          </a:bodyPr>
          <a:lstStyle/>
          <a:p>
            <a:pPr indent="0" algn="ctr">
              <a:buNone/>
            </a:pPr>
            <a:endParaRPr lang="en-US" sz="4400" b="0" u="none" strike="noStrike">
              <a:solidFill>
                <a:srgbClr val="FFFFFF"/>
              </a:solidFill>
              <a:effectLst/>
              <a:uFillTx/>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tIns="0" rIns="0" bIns="0" anchor="ctr">
            <a:spAutoFit/>
          </a:bodyPr>
          <a:lstStyle/>
          <a:p>
            <a:pPr indent="0" algn="ctr">
              <a:buNone/>
            </a:pPr>
            <a:endParaRPr lang="en-US" sz="3200" b="0" u="none" strike="noStrike">
              <a:solidFill>
                <a:srgbClr val="FFFFFF"/>
              </a:solidFill>
              <a:effectLst/>
              <a:uFillTx/>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06872DF-A23F-4053-87C0-3AFDCCA039C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u="none" strike="noStrike">
                <a:solidFill>
                  <a:srgbClr val="FFFFFF"/>
                </a:solidFill>
                <a:effectLst/>
                <a:uFillTx/>
                <a:latin typeface="Arial"/>
              </a:rPr>
              <a:t>Click to edit the title text format</a:t>
            </a:r>
          </a:p>
        </p:txBody>
      </p:sp>
      <p:sp>
        <p:nvSpPr>
          <p:cNvPr id="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u="none" strike="noStrike">
                <a:solidFill>
                  <a:srgbClr val="FFFFFF"/>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en-US" sz="2800" b="0" u="none" strike="noStrike">
                <a:solidFill>
                  <a:srgbClr val="FFFFFF"/>
                </a:solidFill>
                <a:effectLst/>
                <a:uFillTx/>
                <a:latin typeface="Arial"/>
              </a:rPr>
              <a:t>Second Outline Level</a:t>
            </a:r>
          </a:p>
          <a:p>
            <a:pPr marL="1296000" lvl="2" indent="-288000">
              <a:spcBef>
                <a:spcPts val="850"/>
              </a:spcBef>
              <a:buClr>
                <a:srgbClr val="FFFFFF"/>
              </a:buClr>
              <a:buSzPct val="45000"/>
              <a:buFont typeface="Wingdings" charset="2"/>
              <a:buChar char=""/>
            </a:pPr>
            <a:r>
              <a:rPr lang="en-US" sz="2400" b="0" u="none" strike="noStrike">
                <a:solidFill>
                  <a:srgbClr val="FFFFFF"/>
                </a:solidFill>
                <a:effectLst/>
                <a:uFillTx/>
                <a:latin typeface="Arial"/>
              </a:rPr>
              <a:t>Third Outline Level</a:t>
            </a:r>
          </a:p>
          <a:p>
            <a:pPr marL="1728000" lvl="3" indent="-216000">
              <a:spcBef>
                <a:spcPts val="567"/>
              </a:spcBef>
              <a:buClr>
                <a:srgbClr val="FFFFFF"/>
              </a:buClr>
              <a:buSzPct val="75000"/>
              <a:buFont typeface="Symbol" charset="2"/>
              <a:buChar char=""/>
            </a:pPr>
            <a:r>
              <a:rPr lang="en-US" sz="2000" b="0" u="none" strike="noStrike">
                <a:solidFill>
                  <a:srgbClr val="FFFFFF"/>
                </a:solidFill>
                <a:effectLst/>
                <a:uFillTx/>
                <a:latin typeface="Arial"/>
              </a:rPr>
              <a:t>Fourth Outline Level</a:t>
            </a:r>
          </a:p>
          <a:p>
            <a:pPr marL="2160000" lvl="4" indent="-216000">
              <a:spcBef>
                <a:spcPts val="283"/>
              </a:spcBef>
              <a:buClr>
                <a:srgbClr val="FFFFFF"/>
              </a:buClr>
              <a:buSzPct val="45000"/>
              <a:buFont typeface="Wingdings" charset="2"/>
              <a:buChar char=""/>
            </a:pPr>
            <a:r>
              <a:rPr lang="en-US" sz="2000" b="0" u="none" strike="noStrike">
                <a:solidFill>
                  <a:srgbClr val="FFFFFF"/>
                </a:solidFill>
                <a:effectLst/>
                <a:uFillTx/>
                <a:latin typeface="Arial"/>
              </a:rPr>
              <a:t>Fifth Outline Level</a:t>
            </a:r>
          </a:p>
          <a:p>
            <a:pPr marL="2592000" lvl="5" indent="-216000">
              <a:spcBef>
                <a:spcPts val="283"/>
              </a:spcBef>
              <a:buClr>
                <a:srgbClr val="FFFFFF"/>
              </a:buClr>
              <a:buSzPct val="45000"/>
              <a:buFont typeface="Wingdings" charset="2"/>
              <a:buChar char=""/>
            </a:pPr>
            <a:r>
              <a:rPr lang="en-US" sz="2000" b="0" u="none" strike="noStrike">
                <a:solidFill>
                  <a:srgbClr val="FFFFFF"/>
                </a:solidFill>
                <a:effectLst/>
                <a:uFillTx/>
                <a:latin typeface="Arial"/>
              </a:rPr>
              <a:t>Sixth Outline Level</a:t>
            </a:r>
          </a:p>
          <a:p>
            <a:pPr marL="3024000" lvl="6" indent="-216000">
              <a:spcBef>
                <a:spcPts val="283"/>
              </a:spcBef>
              <a:buClr>
                <a:srgbClr val="FFFFFF"/>
              </a:buClr>
              <a:buSzPct val="45000"/>
              <a:buFont typeface="Wingdings" charset="2"/>
              <a:buChar char=""/>
            </a:pPr>
            <a:r>
              <a:rPr lang="en-US" sz="2000" b="0" u="none" strike="noStrike">
                <a:solidFill>
                  <a:srgbClr val="FFFFFF"/>
                </a:solidFill>
                <a:effectLst/>
                <a:uFillTx/>
                <a:latin typeface="Arial"/>
              </a:rPr>
              <a:t>Seventh Outline Level</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indent="0">
              <a:buNone/>
              <a:defRPr lang="en-US" sz="1400" b="0" u="none" strike="noStrike">
                <a:solidFill>
                  <a:srgbClr val="FFFFFF"/>
                </a:solidFill>
                <a:effectLst/>
                <a:uFillTx/>
                <a:latin typeface="Times New Roman"/>
              </a:defRPr>
            </a:lvl1pPr>
          </a:lstStyle>
          <a:p>
            <a:pPr indent="0">
              <a:buNone/>
            </a:pPr>
            <a:r>
              <a:rPr lang="en-US" sz="1400" b="0" u="none" strike="noStrike">
                <a:solidFill>
                  <a:srgbClr val="FFFFFF"/>
                </a:solidFill>
                <a:effectLst/>
                <a:uFillTx/>
                <a:latin typeface="Times New Roman"/>
              </a:rPr>
              <a:t>&lt;date/time&gt;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u="none" strike="noStrike">
                <a:solidFill>
                  <a:srgbClr val="FFFFFF"/>
                </a:solidFill>
                <a:effectLst/>
                <a:uFillTx/>
                <a:latin typeface="Times New Roman"/>
              </a:defRPr>
            </a:lvl1pPr>
          </a:lstStyle>
          <a:p>
            <a:pPr indent="0" algn="ctr">
              <a:buNone/>
            </a:pPr>
            <a:r>
              <a:rPr lang="en-US" sz="1400" b="0" u="none" strike="noStrike">
                <a:solidFill>
                  <a:srgbClr val="FFFFFF"/>
                </a:solidFill>
                <a:effectLst/>
                <a:uFillTx/>
                <a:latin typeface="Times New Roman"/>
              </a:rPr>
              <a:t>&lt;footer&gt;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u="none" strike="noStrike">
                <a:solidFill>
                  <a:srgbClr val="FFFFFF"/>
                </a:solidFill>
                <a:effectLst/>
                <a:uFillTx/>
                <a:latin typeface="Times New Roman"/>
              </a:defRPr>
            </a:lvl1pPr>
          </a:lstStyle>
          <a:p>
            <a:pPr indent="0" algn="r">
              <a:buNone/>
            </a:pPr>
            <a:fld id="{34BDAA05-46A3-4408-AFAA-5F6FD51F79DC}" type="slidenum">
              <a:rPr lang="en-US" sz="1400" b="0" u="none" strike="noStrike">
                <a:solidFill>
                  <a:srgbClr val="FFFFFF"/>
                </a:solidFill>
                <a:effectLst/>
                <a:uFillTx/>
                <a:latin typeface="Times New Roman"/>
              </a:rPr>
              <a:t>‹#›</a:t>
            </a:fld>
            <a:endParaRPr lang="en-US" sz="1400" b="0" u="none" strike="noStrik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94601"/>
            <a:ext cx="9071640" cy="609398"/>
          </a:xfrm>
          <a:prstGeom prst="rect">
            <a:avLst/>
          </a:prstGeom>
          <a:noFill/>
          <a:ln w="0">
            <a:noFill/>
          </a:ln>
        </p:spPr>
        <p:txBody>
          <a:bodyPr lIns="0" tIns="0" rIns="0" bIns="0" anchor="ctr">
            <a:spAutoFit/>
          </a:bodyPr>
          <a:lstStyle/>
          <a:p>
            <a:pPr indent="0" algn="ctr">
              <a:buNone/>
            </a:pPr>
            <a:r>
              <a:rPr lang="en-US" sz="4400" b="0" u="none" strike="noStrike" dirty="0">
                <a:effectLst/>
                <a:uFillTx/>
                <a:latin typeface="Arial"/>
              </a:rPr>
              <a:t>Demo Presentation</a:t>
            </a:r>
          </a:p>
        </p:txBody>
      </p:sp>
      <p:sp>
        <p:nvSpPr>
          <p:cNvPr id="16" name="PlaceHolder 2"/>
          <p:cNvSpPr>
            <a:spLocks noGrp="1"/>
          </p:cNvSpPr>
          <p:nvPr>
            <p:ph type="subTitle"/>
          </p:nvPr>
        </p:nvSpPr>
        <p:spPr>
          <a:xfrm>
            <a:off x="504000" y="2749121"/>
            <a:ext cx="9071640" cy="443198"/>
          </a:xfrm>
          <a:prstGeom prst="rect">
            <a:avLst/>
          </a:prstGeom>
          <a:noFill/>
          <a:ln w="0">
            <a:noFill/>
          </a:ln>
        </p:spPr>
        <p:txBody>
          <a:bodyPr lIns="0" tIns="0" rIns="0" bIns="0" anchor="ctr">
            <a:spAutoFit/>
          </a:bodyPr>
          <a:lstStyle/>
          <a:p>
            <a:pPr indent="0" algn="ctr">
              <a:buNone/>
            </a:pPr>
            <a:r>
              <a:rPr lang="en-US" sz="3200" b="0" u="none" strike="noStrike" dirty="0">
                <a:effectLst/>
                <a:uFillTx/>
                <a:latin typeface="Arial"/>
              </a:rPr>
              <a:t>First slide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394601"/>
            <a:ext cx="9071640" cy="609398"/>
          </a:xfrm>
          <a:prstGeom prst="rect">
            <a:avLst/>
          </a:prstGeom>
          <a:noFill/>
          <a:ln w="0">
            <a:noFill/>
          </a:ln>
        </p:spPr>
        <p:txBody>
          <a:bodyPr lIns="0" tIns="0" rIns="0" bIns="0" anchor="ctr">
            <a:spAutoFit/>
          </a:bodyPr>
          <a:lstStyle/>
          <a:p>
            <a:pPr indent="0" algn="ctr">
              <a:buNone/>
            </a:pPr>
            <a:r>
              <a:rPr lang="en-US" sz="4400" b="0" u="none" strike="noStrike" dirty="0">
                <a:effectLst/>
                <a:uFillTx/>
                <a:latin typeface="Arial"/>
              </a:rPr>
              <a:t>Slide 1</a:t>
            </a:r>
          </a:p>
        </p:txBody>
      </p:sp>
      <p:sp>
        <p:nvSpPr>
          <p:cNvPr id="18" name="PlaceHolder 2"/>
          <p:cNvSpPr>
            <a:spLocks noGrp="1"/>
          </p:cNvSpPr>
          <p:nvPr>
            <p:ph/>
          </p:nvPr>
        </p:nvSpPr>
        <p:spPr>
          <a:xfrm>
            <a:off x="504000" y="1326600"/>
            <a:ext cx="9071640" cy="3288240"/>
          </a:xfrm>
          <a:prstGeom prst="rect">
            <a:avLst/>
          </a:prstGeom>
          <a:noFill/>
          <a:ln w="0">
            <a:noFill/>
          </a:ln>
        </p:spPr>
        <p:txBody>
          <a:bodyPr lIns="0" tIns="0" rIns="0" bIns="0" anchor="t">
            <a:normAutofit/>
          </a:bodyPr>
          <a:lstStyle/>
          <a:p>
            <a:pPr marL="431800" indent="-323850">
              <a:spcBef>
                <a:spcPts val="1417"/>
              </a:spcBef>
              <a:buClr>
                <a:srgbClr val="FFFFFF"/>
              </a:buClr>
              <a:buSzPct val="45000"/>
              <a:buFont typeface="Wingdings" charset="2"/>
              <a:buChar char=""/>
            </a:pPr>
            <a:r>
              <a:rPr lang="en-US" sz="3200" b="0" u="none" strike="noStrike" dirty="0">
                <a:effectLst/>
                <a:uFillTx/>
                <a:latin typeface="Arial"/>
              </a:rPr>
              <a:t>Lorem ipsum dolor sit </a:t>
            </a:r>
            <a:r>
              <a:rPr lang="en-US" sz="3200" b="0" u="none" strike="noStrike" dirty="0" err="1">
                <a:effectLst/>
                <a:uFillTx/>
                <a:latin typeface="Arial"/>
              </a:rPr>
              <a:t>amet</a:t>
            </a:r>
            <a:r>
              <a:rPr lang="en-US" sz="3200" b="0" u="none" strike="noStrike" dirty="0">
                <a:effectLst/>
                <a:uFillTx/>
                <a:latin typeface="Arial"/>
              </a:rPr>
              <a:t> </a:t>
            </a:r>
            <a:r>
              <a:rPr lang="en-US" sz="3200" b="0" u="none" strike="noStrike" dirty="0" err="1">
                <a:effectLst/>
                <a:uFillTx/>
                <a:latin typeface="Arial"/>
              </a:rPr>
              <a:t>consectetur</a:t>
            </a:r>
            <a:r>
              <a:rPr lang="en-US" sz="3200" b="0" u="none" strike="noStrike" dirty="0">
                <a:effectLst/>
                <a:uFillTx/>
                <a:latin typeface="Arial"/>
              </a:rPr>
              <a:t> </a:t>
            </a:r>
            <a:r>
              <a:rPr lang="en-US" sz="3200" b="0" u="none" strike="noStrike" dirty="0" err="1">
                <a:effectLst/>
                <a:uFillTx/>
                <a:latin typeface="Arial"/>
              </a:rPr>
              <a:t>adipiscing</a:t>
            </a:r>
            <a:r>
              <a:rPr lang="en-US" sz="3200" b="0" u="none" strike="noStrike" dirty="0">
                <a:effectLst/>
                <a:uFillTx/>
                <a:latin typeface="Arial"/>
              </a:rPr>
              <a:t> </a:t>
            </a:r>
            <a:r>
              <a:rPr lang="en-US" sz="3200" b="0" u="none" strike="noStrike" dirty="0" err="1">
                <a:effectLst/>
                <a:uFillTx/>
                <a:latin typeface="Arial"/>
              </a:rPr>
              <a:t>elit</a:t>
            </a:r>
            <a:endParaRPr lang="en-US" sz="3200" b="0" u="none" strike="noStrike" dirty="0">
              <a:effectLst/>
              <a:uFillTx/>
              <a:latin typeface="Arial"/>
            </a:endParaRPr>
          </a:p>
          <a:p>
            <a:pPr marL="431800" indent="-323850">
              <a:spcBef>
                <a:spcPts val="1417"/>
              </a:spcBef>
              <a:buClr>
                <a:srgbClr val="FFFFFF"/>
              </a:buClr>
              <a:buSzPct val="45000"/>
              <a:buFont typeface="Wingdings" charset="2"/>
              <a:buChar char=""/>
            </a:pPr>
            <a:r>
              <a:rPr lang="en-US" sz="3200" b="0" u="none" strike="noStrike" dirty="0" err="1">
                <a:effectLst/>
                <a:uFillTx/>
                <a:latin typeface="Arial"/>
              </a:rPr>
              <a:t>Consectetur</a:t>
            </a:r>
            <a:r>
              <a:rPr lang="en-US" sz="3200" b="0" u="none" strike="noStrike" dirty="0">
                <a:effectLst/>
                <a:uFillTx/>
                <a:latin typeface="Arial"/>
              </a:rPr>
              <a:t> </a:t>
            </a:r>
            <a:r>
              <a:rPr lang="en-US" sz="3200" b="0" u="none" strike="noStrike" dirty="0" err="1">
                <a:effectLst/>
                <a:uFillTx/>
                <a:latin typeface="Arial"/>
              </a:rPr>
              <a:t>adipiscing</a:t>
            </a:r>
            <a:r>
              <a:rPr lang="en-US" sz="3200" b="0" u="none" strike="noStrike" dirty="0">
                <a:effectLst/>
                <a:uFillTx/>
                <a:latin typeface="Arial"/>
              </a:rPr>
              <a:t> </a:t>
            </a:r>
            <a:r>
              <a:rPr lang="en-US" sz="3200" b="0" u="none" strike="noStrike" dirty="0" err="1">
                <a:effectLst/>
                <a:uFillTx/>
                <a:latin typeface="Arial"/>
              </a:rPr>
              <a:t>elit</a:t>
            </a:r>
            <a:r>
              <a:rPr lang="en-US" sz="3200" b="0" u="none" strike="noStrike" dirty="0">
                <a:effectLst/>
                <a:uFillTx/>
                <a:latin typeface="Arial"/>
              </a:rPr>
              <a:t> </a:t>
            </a:r>
            <a:r>
              <a:rPr lang="en-US" sz="3200" b="0" u="none" strike="noStrike" dirty="0" err="1">
                <a:effectLst/>
                <a:uFillTx/>
                <a:latin typeface="Arial"/>
              </a:rPr>
              <a:t>quisque</a:t>
            </a:r>
            <a:r>
              <a:rPr lang="en-US" sz="3200" b="0" u="none" strike="noStrike" dirty="0">
                <a:effectLst/>
                <a:uFillTx/>
                <a:latin typeface="Arial"/>
              </a:rPr>
              <a:t> </a:t>
            </a:r>
            <a:r>
              <a:rPr lang="en-US" sz="3200" b="0" u="none" strike="noStrike" dirty="0" err="1">
                <a:effectLst/>
                <a:uFillTx/>
                <a:latin typeface="Arial"/>
              </a:rPr>
              <a:t>faucibus</a:t>
            </a:r>
            <a:r>
              <a:rPr lang="en-US" sz="3200" b="0" u="none" strike="noStrike" dirty="0">
                <a:effectLst/>
                <a:uFillTx/>
                <a:latin typeface="Arial"/>
              </a:rPr>
              <a:t> ex </a:t>
            </a:r>
            <a:r>
              <a:rPr lang="en-US" sz="3200" b="0" u="none" strike="noStrike" dirty="0" err="1">
                <a:effectLst/>
                <a:uFillTx/>
                <a:latin typeface="Arial"/>
              </a:rPr>
              <a:t>sapien</a:t>
            </a:r>
            <a:r>
              <a:rPr lang="en-US" sz="3200" b="0" u="none" strike="noStrike" dirty="0">
                <a:effectLst/>
                <a:uFillTx/>
                <a:latin typeface="Arial"/>
              </a:rPr>
              <a:t> vitae</a:t>
            </a:r>
          </a:p>
          <a:p>
            <a:pPr marL="431800" indent="-323850">
              <a:spcBef>
                <a:spcPts val="1417"/>
              </a:spcBef>
              <a:buClr>
                <a:srgbClr val="FFFFFF"/>
              </a:buClr>
              <a:buSzPct val="45000"/>
              <a:buFont typeface="Wingdings" charset="2"/>
              <a:buChar char=""/>
            </a:pPr>
            <a:r>
              <a:rPr lang="en-US" sz="3200" b="0" u="none" strike="noStrike" dirty="0">
                <a:effectLst/>
                <a:uFillTx/>
                <a:latin typeface="Arial"/>
              </a:rPr>
              <a:t>Ex </a:t>
            </a:r>
            <a:r>
              <a:rPr lang="en-US" sz="3200" b="0" u="none" strike="noStrike" dirty="0" err="1">
                <a:effectLst/>
                <a:uFillTx/>
                <a:latin typeface="Arial"/>
              </a:rPr>
              <a:t>sapien</a:t>
            </a:r>
            <a:r>
              <a:rPr lang="en-US" sz="3200" b="0" u="none" strike="noStrike" dirty="0">
                <a:effectLst/>
                <a:uFillTx/>
                <a:latin typeface="Arial"/>
              </a:rPr>
              <a:t> vitae </a:t>
            </a:r>
            <a:r>
              <a:rPr lang="en-US" sz="3200" b="0" u="none" strike="noStrike" dirty="0" err="1">
                <a:effectLst/>
                <a:uFillTx/>
                <a:latin typeface="Arial"/>
              </a:rPr>
              <a:t>pellentesque</a:t>
            </a:r>
            <a:r>
              <a:rPr lang="en-US" sz="3200" b="0" u="none" strike="noStrike" dirty="0">
                <a:effectLst/>
                <a:uFillTx/>
                <a:latin typeface="Arial"/>
              </a:rPr>
              <a:t> </a:t>
            </a:r>
            <a:r>
              <a:rPr lang="en-US" sz="3200" b="0" u="none" strike="noStrike" dirty="0" err="1">
                <a:effectLst/>
                <a:uFillTx/>
                <a:latin typeface="Arial"/>
              </a:rPr>
              <a:t>sem</a:t>
            </a:r>
            <a:r>
              <a:rPr lang="en-US" sz="3200" b="0" u="none" strike="noStrike" dirty="0">
                <a:effectLst/>
                <a:uFillTx/>
                <a:latin typeface="Arial"/>
              </a:rPr>
              <a:t> </a:t>
            </a:r>
            <a:r>
              <a:rPr lang="en-US" sz="3200" b="0" u="none" strike="noStrike" dirty="0" err="1">
                <a:effectLst/>
                <a:uFillTx/>
                <a:latin typeface="Arial"/>
              </a:rPr>
              <a:t>placerat</a:t>
            </a:r>
            <a:r>
              <a:rPr lang="en-US" sz="3200" b="0" u="none" strike="noStrike" dirty="0">
                <a:effectLst/>
                <a:uFillTx/>
                <a:latin typeface="Arial"/>
              </a:rPr>
              <a:t> in id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94601"/>
            <a:ext cx="9071640" cy="609398"/>
          </a:xfrm>
          <a:prstGeom prst="rect">
            <a:avLst/>
          </a:prstGeom>
          <a:noFill/>
          <a:ln w="0">
            <a:noFill/>
          </a:ln>
        </p:spPr>
        <p:txBody>
          <a:bodyPr lIns="0" tIns="0" rIns="0" bIns="0" anchor="ctr">
            <a:spAutoFit/>
          </a:bodyPr>
          <a:lstStyle/>
          <a:p>
            <a:pPr indent="0" algn="ctr">
              <a:buNone/>
            </a:pPr>
            <a:r>
              <a:rPr lang="en-US" sz="4400" b="0" u="none" strike="noStrike" dirty="0">
                <a:effectLst/>
                <a:uFillTx/>
                <a:latin typeface="Arial"/>
              </a:rPr>
              <a:t>Slide 2</a:t>
            </a:r>
            <a:endParaRPr lang="en-US" sz="4400" b="0" u="none" strike="noStrike" dirty="0">
              <a:solidFill>
                <a:srgbClr val="FFFFFF"/>
              </a:solidFill>
              <a:effectLst/>
              <a:uFillTx/>
              <a:latin typeface="Arial"/>
            </a:endParaRPr>
          </a:p>
        </p:txBody>
      </p:sp>
      <p:sp>
        <p:nvSpPr>
          <p:cNvPr id="2" name="PlaceHolder 2">
            <a:extLst>
              <a:ext uri="{FF2B5EF4-FFF2-40B4-BE49-F238E27FC236}">
                <a16:creationId xmlns:a16="http://schemas.microsoft.com/office/drawing/2014/main" id="{DFF70E8F-E5C4-08C1-756A-6716C0A3ADE2}"/>
              </a:ext>
            </a:extLst>
          </p:cNvPr>
          <p:cNvSpPr txBox="1">
            <a:spLocks/>
          </p:cNvSpPr>
          <p:nvPr/>
        </p:nvSpPr>
        <p:spPr>
          <a:xfrm>
            <a:off x="504000" y="2749121"/>
            <a:ext cx="9071640" cy="443198"/>
          </a:xfrm>
          <a:prstGeom prst="rect">
            <a:avLst/>
          </a:prstGeom>
          <a:noFill/>
          <a:ln w="0">
            <a:noFill/>
          </a:ln>
        </p:spPr>
        <p:txBody>
          <a:bodyPr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Arial"/>
              </a:rPr>
              <a:t>Thanks</a:t>
            </a: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223</Words>
  <Application>Microsoft Office PowerPoint</Application>
  <PresentationFormat>Custom</PresentationFormat>
  <Paragraphs>19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Symbol</vt:lpstr>
      <vt:lpstr>Times New Roman</vt:lpstr>
      <vt:lpstr>Wingdings</vt:lpstr>
      <vt:lpstr>Office</vt:lpstr>
      <vt:lpstr>Demo Presentation</vt:lpstr>
      <vt:lpstr>Slide 1</vt:lpstr>
      <vt:lpstr>Slide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Thomas Müller</cp:lastModifiedBy>
  <cp:revision>11</cp:revision>
  <dcterms:created xsi:type="dcterms:W3CDTF">2025-07-29T21:42:03Z</dcterms:created>
  <dcterms:modified xsi:type="dcterms:W3CDTF">2025-08-02T11:04:07Z</dcterms:modified>
  <dc:language>en-US</dc:language>
</cp:coreProperties>
</file>